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9"/>
  </p:notesMasterIdLst>
  <p:sldIdLst>
    <p:sldId id="256" r:id="rId2"/>
    <p:sldId id="258" r:id="rId3"/>
    <p:sldId id="259" r:id="rId4"/>
    <p:sldId id="265" r:id="rId5"/>
    <p:sldId id="310" r:id="rId6"/>
    <p:sldId id="311" r:id="rId7"/>
    <p:sldId id="260" r:id="rId8"/>
  </p:sldIdLst>
  <p:sldSz cx="9144000" cy="5143500" type="screen16x9"/>
  <p:notesSz cx="6858000" cy="9144000"/>
  <p:embeddedFontLst>
    <p:embeddedFont>
      <p:font typeface="Archivo Black" panose="02020500000000000000" charset="0"/>
      <p:regular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Slab Black" panose="02020500000000000000" charset="0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1FE8DF-A41B-46EE-8BA8-93BE37D8B77B}">
  <a:tblStyle styleId="{711FE8DF-A41B-46EE-8BA8-93BE37D8B7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6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4cee8827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4cee8827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1431bbe40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1431bbe40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1431bbe40f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1431bbe40f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431bbe40fc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1431bbe40fc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1431bbe40f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1431bbe40f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681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431bbe40fc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1431bbe40fc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161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431bbe40f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431bbe40f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2325" y="0"/>
            <a:ext cx="9146325" cy="5143500"/>
            <a:chOff x="-2325" y="0"/>
            <a:chExt cx="9146325" cy="5143500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9144000" cy="140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325" y="5002800"/>
              <a:ext cx="9144000" cy="140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225" y="2165825"/>
            <a:ext cx="22644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22000" cy="135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3"/>
          <p:cNvGrpSpPr/>
          <p:nvPr/>
        </p:nvGrpSpPr>
        <p:grpSpPr>
          <a:xfrm>
            <a:off x="-2325" y="0"/>
            <a:ext cx="9146325" cy="5143500"/>
            <a:chOff x="-2325" y="0"/>
            <a:chExt cx="9146325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0"/>
              <a:ext cx="9144000" cy="140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2325" y="5002800"/>
              <a:ext cx="9144000" cy="140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13225" y="559475"/>
            <a:ext cx="4545300" cy="161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746375" y="2468675"/>
            <a:ext cx="1603200" cy="147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5258525" y="1011875"/>
            <a:ext cx="3057000" cy="70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9"/>
          <p:cNvGrpSpPr/>
          <p:nvPr/>
        </p:nvGrpSpPr>
        <p:grpSpPr>
          <a:xfrm>
            <a:off x="-2325" y="0"/>
            <a:ext cx="9146325" cy="5143500"/>
            <a:chOff x="-2325" y="0"/>
            <a:chExt cx="9146325" cy="5143500"/>
          </a:xfrm>
        </p:grpSpPr>
        <p:sp>
          <p:nvSpPr>
            <p:cNvPr id="196" name="Google Shape;196;p9"/>
            <p:cNvSpPr/>
            <p:nvPr/>
          </p:nvSpPr>
          <p:spPr>
            <a:xfrm>
              <a:off x="0" y="0"/>
              <a:ext cx="9144000" cy="140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-2325" y="5002800"/>
              <a:ext cx="9144000" cy="140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9"/>
          <p:cNvSpPr txBox="1">
            <a:spLocks noGrp="1"/>
          </p:cNvSpPr>
          <p:nvPr>
            <p:ph type="title"/>
          </p:nvPr>
        </p:nvSpPr>
        <p:spPr>
          <a:xfrm>
            <a:off x="1812600" y="583500"/>
            <a:ext cx="5518800" cy="85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subTitle" idx="1"/>
          </p:nvPr>
        </p:nvSpPr>
        <p:spPr>
          <a:xfrm>
            <a:off x="1812600" y="1440600"/>
            <a:ext cx="5518800" cy="12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00" name="Google Shape;200;p9"/>
          <p:cNvGrpSpPr/>
          <p:nvPr/>
        </p:nvGrpSpPr>
        <p:grpSpPr>
          <a:xfrm flipH="1">
            <a:off x="2582076" y="2922601"/>
            <a:ext cx="3903452" cy="1518879"/>
            <a:chOff x="626775" y="2858575"/>
            <a:chExt cx="1883178" cy="732767"/>
          </a:xfrm>
        </p:grpSpPr>
        <p:sp>
          <p:nvSpPr>
            <p:cNvPr id="201" name="Google Shape;201;p9"/>
            <p:cNvSpPr/>
            <p:nvPr/>
          </p:nvSpPr>
          <p:spPr>
            <a:xfrm>
              <a:off x="737675" y="2924325"/>
              <a:ext cx="1638350" cy="642950"/>
            </a:xfrm>
            <a:custGeom>
              <a:avLst/>
              <a:gdLst/>
              <a:ahLst/>
              <a:cxnLst/>
              <a:rect l="l" t="t" r="r" b="b"/>
              <a:pathLst>
                <a:path w="65534" h="25718" extrusionOk="0">
                  <a:moveTo>
                    <a:pt x="0" y="25718"/>
                  </a:moveTo>
                  <a:lnTo>
                    <a:pt x="65534" y="24934"/>
                  </a:lnTo>
                  <a:lnTo>
                    <a:pt x="61096" y="17232"/>
                  </a:lnTo>
                  <a:lnTo>
                    <a:pt x="53002" y="9269"/>
                  </a:lnTo>
                  <a:lnTo>
                    <a:pt x="48563" y="10574"/>
                  </a:lnTo>
                  <a:lnTo>
                    <a:pt x="45822" y="13316"/>
                  </a:lnTo>
                  <a:lnTo>
                    <a:pt x="37206" y="4569"/>
                  </a:lnTo>
                  <a:lnTo>
                    <a:pt x="31070" y="0"/>
                  </a:lnTo>
                  <a:lnTo>
                    <a:pt x="24021" y="7833"/>
                  </a:lnTo>
                  <a:lnTo>
                    <a:pt x="20104" y="7833"/>
                  </a:lnTo>
                  <a:lnTo>
                    <a:pt x="15405" y="12010"/>
                  </a:lnTo>
                  <a:lnTo>
                    <a:pt x="12533" y="14752"/>
                  </a:lnTo>
                  <a:lnTo>
                    <a:pt x="9008" y="16057"/>
                  </a:lnTo>
                  <a:lnTo>
                    <a:pt x="3656" y="210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02" name="Google Shape;202;p9"/>
            <p:cNvSpPr/>
            <p:nvPr/>
          </p:nvSpPr>
          <p:spPr>
            <a:xfrm>
              <a:off x="626775" y="2858575"/>
              <a:ext cx="1883178" cy="732767"/>
            </a:xfrm>
            <a:custGeom>
              <a:avLst/>
              <a:gdLst/>
              <a:ahLst/>
              <a:cxnLst/>
              <a:rect l="l" t="t" r="r" b="b"/>
              <a:pathLst>
                <a:path w="49356" h="19205" extrusionOk="0">
                  <a:moveTo>
                    <a:pt x="27162" y="5294"/>
                  </a:moveTo>
                  <a:lnTo>
                    <a:pt x="28104" y="6161"/>
                  </a:lnTo>
                  <a:lnTo>
                    <a:pt x="27828" y="5418"/>
                  </a:lnTo>
                  <a:lnTo>
                    <a:pt x="27828" y="5418"/>
                  </a:lnTo>
                  <a:cubicBezTo>
                    <a:pt x="28005" y="5653"/>
                    <a:pt x="28194" y="5919"/>
                    <a:pt x="28395" y="6204"/>
                  </a:cubicBezTo>
                  <a:cubicBezTo>
                    <a:pt x="28720" y="6660"/>
                    <a:pt x="29092" y="7177"/>
                    <a:pt x="29520" y="7731"/>
                  </a:cubicBezTo>
                  <a:cubicBezTo>
                    <a:pt x="30681" y="9237"/>
                    <a:pt x="32081" y="10497"/>
                    <a:pt x="32416" y="10792"/>
                  </a:cubicBezTo>
                  <a:cubicBezTo>
                    <a:pt x="32583" y="11173"/>
                    <a:pt x="32750" y="11554"/>
                    <a:pt x="32918" y="11935"/>
                  </a:cubicBezTo>
                  <a:cubicBezTo>
                    <a:pt x="31660" y="11696"/>
                    <a:pt x="30378" y="11439"/>
                    <a:pt x="29136" y="11210"/>
                  </a:cubicBezTo>
                  <a:lnTo>
                    <a:pt x="29012" y="8726"/>
                  </a:lnTo>
                  <a:lnTo>
                    <a:pt x="28584" y="10417"/>
                  </a:lnTo>
                  <a:cubicBezTo>
                    <a:pt x="28584" y="9680"/>
                    <a:pt x="28575" y="8946"/>
                    <a:pt x="28584" y="8199"/>
                  </a:cubicBezTo>
                  <a:cubicBezTo>
                    <a:pt x="28095" y="7369"/>
                    <a:pt x="27593" y="6505"/>
                    <a:pt x="27104" y="5675"/>
                  </a:cubicBezTo>
                  <a:cubicBezTo>
                    <a:pt x="27122" y="5551"/>
                    <a:pt x="27141" y="5421"/>
                    <a:pt x="27162" y="5294"/>
                  </a:cubicBezTo>
                  <a:close/>
                  <a:moveTo>
                    <a:pt x="23377" y="2314"/>
                  </a:moveTo>
                  <a:lnTo>
                    <a:pt x="24192" y="6065"/>
                  </a:lnTo>
                  <a:lnTo>
                    <a:pt x="24090" y="3327"/>
                  </a:lnTo>
                  <a:lnTo>
                    <a:pt x="24090" y="3327"/>
                  </a:lnTo>
                  <a:cubicBezTo>
                    <a:pt x="24334" y="4637"/>
                    <a:pt x="24579" y="5950"/>
                    <a:pt x="24824" y="7261"/>
                  </a:cubicBezTo>
                  <a:cubicBezTo>
                    <a:pt x="25391" y="7648"/>
                    <a:pt x="25905" y="8013"/>
                    <a:pt x="26450" y="8391"/>
                  </a:cubicBezTo>
                  <a:lnTo>
                    <a:pt x="25415" y="8081"/>
                  </a:lnTo>
                  <a:lnTo>
                    <a:pt x="26803" y="9379"/>
                  </a:lnTo>
                  <a:cubicBezTo>
                    <a:pt x="26772" y="10157"/>
                    <a:pt x="26744" y="10962"/>
                    <a:pt x="26707" y="11718"/>
                  </a:cubicBezTo>
                  <a:cubicBezTo>
                    <a:pt x="27054" y="12148"/>
                    <a:pt x="27345" y="12591"/>
                    <a:pt x="27695" y="13022"/>
                  </a:cubicBezTo>
                  <a:cubicBezTo>
                    <a:pt x="27131" y="13775"/>
                    <a:pt x="26537" y="14571"/>
                    <a:pt x="25948" y="15360"/>
                  </a:cubicBezTo>
                  <a:lnTo>
                    <a:pt x="26977" y="13211"/>
                  </a:lnTo>
                  <a:lnTo>
                    <a:pt x="24722" y="16138"/>
                  </a:lnTo>
                  <a:cubicBezTo>
                    <a:pt x="24406" y="15872"/>
                    <a:pt x="24087" y="15608"/>
                    <a:pt x="23765" y="15351"/>
                  </a:cubicBezTo>
                  <a:cubicBezTo>
                    <a:pt x="23377" y="15642"/>
                    <a:pt x="22972" y="15909"/>
                    <a:pt x="22550" y="16144"/>
                  </a:cubicBezTo>
                  <a:lnTo>
                    <a:pt x="22702" y="14348"/>
                  </a:lnTo>
                  <a:lnTo>
                    <a:pt x="22083" y="15757"/>
                  </a:lnTo>
                  <a:cubicBezTo>
                    <a:pt x="22216" y="14744"/>
                    <a:pt x="22315" y="13716"/>
                    <a:pt x="22467" y="12715"/>
                  </a:cubicBezTo>
                  <a:cubicBezTo>
                    <a:pt x="22179" y="12539"/>
                    <a:pt x="21878" y="12347"/>
                    <a:pt x="21575" y="12151"/>
                  </a:cubicBezTo>
                  <a:lnTo>
                    <a:pt x="21575" y="12151"/>
                  </a:lnTo>
                  <a:lnTo>
                    <a:pt x="22386" y="12412"/>
                  </a:lnTo>
                  <a:lnTo>
                    <a:pt x="20528" y="10965"/>
                  </a:lnTo>
                  <a:cubicBezTo>
                    <a:pt x="20593" y="10569"/>
                    <a:pt x="20661" y="10169"/>
                    <a:pt x="20723" y="9782"/>
                  </a:cubicBezTo>
                  <a:cubicBezTo>
                    <a:pt x="20119" y="9454"/>
                    <a:pt x="19509" y="9110"/>
                    <a:pt x="18902" y="8769"/>
                  </a:cubicBezTo>
                  <a:lnTo>
                    <a:pt x="18902" y="8769"/>
                  </a:lnTo>
                  <a:lnTo>
                    <a:pt x="20333" y="9116"/>
                  </a:lnTo>
                  <a:lnTo>
                    <a:pt x="18217" y="7775"/>
                  </a:lnTo>
                  <a:cubicBezTo>
                    <a:pt x="18236" y="7704"/>
                    <a:pt x="18254" y="7635"/>
                    <a:pt x="18273" y="7567"/>
                  </a:cubicBezTo>
                  <a:cubicBezTo>
                    <a:pt x="18341" y="7555"/>
                    <a:pt x="18406" y="7549"/>
                    <a:pt x="18477" y="7533"/>
                  </a:cubicBezTo>
                  <a:cubicBezTo>
                    <a:pt x="19524" y="7295"/>
                    <a:pt x="20264" y="6176"/>
                    <a:pt x="20918" y="5195"/>
                  </a:cubicBezTo>
                  <a:cubicBezTo>
                    <a:pt x="21144" y="4851"/>
                    <a:pt x="21485" y="4337"/>
                    <a:pt x="21640" y="4210"/>
                  </a:cubicBezTo>
                  <a:cubicBezTo>
                    <a:pt x="22262" y="3841"/>
                    <a:pt x="22894" y="3060"/>
                    <a:pt x="23377" y="2314"/>
                  </a:cubicBezTo>
                  <a:close/>
                  <a:moveTo>
                    <a:pt x="37217" y="8339"/>
                  </a:moveTo>
                  <a:lnTo>
                    <a:pt x="37217" y="8339"/>
                  </a:lnTo>
                  <a:cubicBezTo>
                    <a:pt x="37204" y="9370"/>
                    <a:pt x="37189" y="10405"/>
                    <a:pt x="37173" y="11436"/>
                  </a:cubicBezTo>
                  <a:cubicBezTo>
                    <a:pt x="37666" y="11492"/>
                    <a:pt x="38165" y="11591"/>
                    <a:pt x="38660" y="11668"/>
                  </a:cubicBezTo>
                  <a:lnTo>
                    <a:pt x="39661" y="13421"/>
                  </a:lnTo>
                  <a:lnTo>
                    <a:pt x="39521" y="12359"/>
                  </a:lnTo>
                  <a:lnTo>
                    <a:pt x="39521" y="12359"/>
                  </a:lnTo>
                  <a:cubicBezTo>
                    <a:pt x="39856" y="12979"/>
                    <a:pt x="40206" y="13592"/>
                    <a:pt x="40528" y="14214"/>
                  </a:cubicBezTo>
                  <a:cubicBezTo>
                    <a:pt x="41386" y="14533"/>
                    <a:pt x="42266" y="14887"/>
                    <a:pt x="43136" y="15224"/>
                  </a:cubicBezTo>
                  <a:lnTo>
                    <a:pt x="38604" y="16603"/>
                  </a:lnTo>
                  <a:lnTo>
                    <a:pt x="38604" y="16603"/>
                  </a:lnTo>
                  <a:lnTo>
                    <a:pt x="41727" y="16157"/>
                  </a:lnTo>
                  <a:lnTo>
                    <a:pt x="41727" y="16157"/>
                  </a:lnTo>
                  <a:cubicBezTo>
                    <a:pt x="40333" y="16519"/>
                    <a:pt x="38933" y="16891"/>
                    <a:pt x="37542" y="17244"/>
                  </a:cubicBezTo>
                  <a:cubicBezTo>
                    <a:pt x="37248" y="16857"/>
                    <a:pt x="36957" y="16476"/>
                    <a:pt x="36678" y="16079"/>
                  </a:cubicBezTo>
                  <a:cubicBezTo>
                    <a:pt x="36427" y="16333"/>
                    <a:pt x="36009" y="16689"/>
                    <a:pt x="35758" y="16946"/>
                  </a:cubicBezTo>
                  <a:cubicBezTo>
                    <a:pt x="35609" y="16135"/>
                    <a:pt x="35330" y="15271"/>
                    <a:pt x="35179" y="14462"/>
                  </a:cubicBezTo>
                  <a:cubicBezTo>
                    <a:pt x="34804" y="14787"/>
                    <a:pt x="34364" y="15004"/>
                    <a:pt x="33992" y="15329"/>
                  </a:cubicBezTo>
                  <a:cubicBezTo>
                    <a:pt x="34064" y="14586"/>
                    <a:pt x="34119" y="13771"/>
                    <a:pt x="34181" y="12991"/>
                  </a:cubicBezTo>
                  <a:cubicBezTo>
                    <a:pt x="34572" y="12703"/>
                    <a:pt x="34949" y="12430"/>
                    <a:pt x="34949" y="12430"/>
                  </a:cubicBezTo>
                  <a:lnTo>
                    <a:pt x="34819" y="10742"/>
                  </a:lnTo>
                  <a:lnTo>
                    <a:pt x="35228" y="12148"/>
                  </a:lnTo>
                  <a:lnTo>
                    <a:pt x="35256" y="9296"/>
                  </a:lnTo>
                  <a:cubicBezTo>
                    <a:pt x="35433" y="9138"/>
                    <a:pt x="35600" y="9020"/>
                    <a:pt x="35733" y="8977"/>
                  </a:cubicBezTo>
                  <a:cubicBezTo>
                    <a:pt x="36037" y="8868"/>
                    <a:pt x="36334" y="8741"/>
                    <a:pt x="36625" y="8596"/>
                  </a:cubicBezTo>
                  <a:cubicBezTo>
                    <a:pt x="36817" y="8500"/>
                    <a:pt x="37015" y="8413"/>
                    <a:pt x="37217" y="8339"/>
                  </a:cubicBezTo>
                  <a:close/>
                  <a:moveTo>
                    <a:pt x="16575" y="8088"/>
                  </a:moveTo>
                  <a:cubicBezTo>
                    <a:pt x="17040" y="9011"/>
                    <a:pt x="17545" y="9912"/>
                    <a:pt x="18090" y="10782"/>
                  </a:cubicBezTo>
                  <a:cubicBezTo>
                    <a:pt x="17960" y="11420"/>
                    <a:pt x="17876" y="12037"/>
                    <a:pt x="17762" y="12669"/>
                  </a:cubicBezTo>
                  <a:lnTo>
                    <a:pt x="16105" y="14589"/>
                  </a:lnTo>
                  <a:lnTo>
                    <a:pt x="17350" y="13793"/>
                  </a:lnTo>
                  <a:lnTo>
                    <a:pt x="17350" y="13793"/>
                  </a:lnTo>
                  <a:cubicBezTo>
                    <a:pt x="16938" y="14416"/>
                    <a:pt x="16287" y="14914"/>
                    <a:pt x="15782" y="15456"/>
                  </a:cubicBezTo>
                  <a:cubicBezTo>
                    <a:pt x="15816" y="15831"/>
                    <a:pt x="15807" y="16290"/>
                    <a:pt x="15841" y="16661"/>
                  </a:cubicBezTo>
                  <a:cubicBezTo>
                    <a:pt x="15243" y="16878"/>
                    <a:pt x="14630" y="17083"/>
                    <a:pt x="14017" y="17287"/>
                  </a:cubicBezTo>
                  <a:lnTo>
                    <a:pt x="12772" y="15841"/>
                  </a:lnTo>
                  <a:lnTo>
                    <a:pt x="12772" y="15841"/>
                  </a:lnTo>
                  <a:lnTo>
                    <a:pt x="13181" y="17086"/>
                  </a:lnTo>
                  <a:cubicBezTo>
                    <a:pt x="12753" y="16606"/>
                    <a:pt x="12341" y="16107"/>
                    <a:pt x="11948" y="15587"/>
                  </a:cubicBezTo>
                  <a:cubicBezTo>
                    <a:pt x="11864" y="15868"/>
                    <a:pt x="11626" y="16153"/>
                    <a:pt x="11539" y="16438"/>
                  </a:cubicBezTo>
                  <a:cubicBezTo>
                    <a:pt x="11399" y="15252"/>
                    <a:pt x="11251" y="14103"/>
                    <a:pt x="11108" y="12920"/>
                  </a:cubicBezTo>
                  <a:cubicBezTo>
                    <a:pt x="10715" y="12690"/>
                    <a:pt x="10222" y="12498"/>
                    <a:pt x="9739" y="12300"/>
                  </a:cubicBezTo>
                  <a:cubicBezTo>
                    <a:pt x="9981" y="12241"/>
                    <a:pt x="10210" y="12136"/>
                    <a:pt x="10414" y="11990"/>
                  </a:cubicBezTo>
                  <a:cubicBezTo>
                    <a:pt x="10511" y="11922"/>
                    <a:pt x="10740" y="11854"/>
                    <a:pt x="10963" y="11786"/>
                  </a:cubicBezTo>
                  <a:cubicBezTo>
                    <a:pt x="11582" y="11600"/>
                    <a:pt x="12518" y="11321"/>
                    <a:pt x="13267" y="10315"/>
                  </a:cubicBezTo>
                  <a:cubicBezTo>
                    <a:pt x="13558" y="9924"/>
                    <a:pt x="14144" y="9506"/>
                    <a:pt x="14661" y="9141"/>
                  </a:cubicBezTo>
                  <a:cubicBezTo>
                    <a:pt x="14974" y="8924"/>
                    <a:pt x="15277" y="8695"/>
                    <a:pt x="15566" y="8450"/>
                  </a:cubicBezTo>
                  <a:lnTo>
                    <a:pt x="15566" y="8450"/>
                  </a:lnTo>
                  <a:cubicBezTo>
                    <a:pt x="15265" y="8884"/>
                    <a:pt x="14934" y="9296"/>
                    <a:pt x="14568" y="9680"/>
                  </a:cubicBezTo>
                  <a:cubicBezTo>
                    <a:pt x="15042" y="9398"/>
                    <a:pt x="15491" y="9079"/>
                    <a:pt x="15909" y="8719"/>
                  </a:cubicBezTo>
                  <a:cubicBezTo>
                    <a:pt x="16142" y="8521"/>
                    <a:pt x="16365" y="8311"/>
                    <a:pt x="16575" y="8088"/>
                  </a:cubicBezTo>
                  <a:close/>
                  <a:moveTo>
                    <a:pt x="8949" y="12969"/>
                  </a:moveTo>
                  <a:cubicBezTo>
                    <a:pt x="9262" y="13703"/>
                    <a:pt x="9727" y="14360"/>
                    <a:pt x="10309" y="14902"/>
                  </a:cubicBezTo>
                  <a:cubicBezTo>
                    <a:pt x="10074" y="15398"/>
                    <a:pt x="9841" y="15856"/>
                    <a:pt x="9609" y="16355"/>
                  </a:cubicBezTo>
                  <a:cubicBezTo>
                    <a:pt x="9049" y="16538"/>
                    <a:pt x="8488" y="16773"/>
                    <a:pt x="7924" y="16980"/>
                  </a:cubicBezTo>
                  <a:lnTo>
                    <a:pt x="7806" y="16376"/>
                  </a:lnTo>
                  <a:lnTo>
                    <a:pt x="7518" y="16841"/>
                  </a:lnTo>
                  <a:cubicBezTo>
                    <a:pt x="7549" y="16472"/>
                    <a:pt x="7571" y="16104"/>
                    <a:pt x="7608" y="15738"/>
                  </a:cubicBezTo>
                  <a:lnTo>
                    <a:pt x="7608" y="15738"/>
                  </a:lnTo>
                  <a:cubicBezTo>
                    <a:pt x="7209" y="16370"/>
                    <a:pt x="6738" y="17216"/>
                    <a:pt x="6341" y="17848"/>
                  </a:cubicBezTo>
                  <a:cubicBezTo>
                    <a:pt x="6019" y="17789"/>
                    <a:pt x="5694" y="17755"/>
                    <a:pt x="5366" y="17739"/>
                  </a:cubicBezTo>
                  <a:lnTo>
                    <a:pt x="5895" y="17563"/>
                  </a:lnTo>
                  <a:lnTo>
                    <a:pt x="4703" y="17498"/>
                  </a:lnTo>
                  <a:cubicBezTo>
                    <a:pt x="4759" y="17389"/>
                    <a:pt x="4805" y="17287"/>
                    <a:pt x="4842" y="17200"/>
                  </a:cubicBezTo>
                  <a:cubicBezTo>
                    <a:pt x="5539" y="16928"/>
                    <a:pt x="5830" y="16122"/>
                    <a:pt x="6001" y="15658"/>
                  </a:cubicBezTo>
                  <a:cubicBezTo>
                    <a:pt x="6016" y="15611"/>
                    <a:pt x="6038" y="15556"/>
                    <a:pt x="6056" y="15503"/>
                  </a:cubicBezTo>
                  <a:cubicBezTo>
                    <a:pt x="6763" y="15224"/>
                    <a:pt x="7308" y="14422"/>
                    <a:pt x="7834" y="13638"/>
                  </a:cubicBezTo>
                  <a:cubicBezTo>
                    <a:pt x="7918" y="13517"/>
                    <a:pt x="8005" y="13390"/>
                    <a:pt x="8082" y="13279"/>
                  </a:cubicBezTo>
                  <a:lnTo>
                    <a:pt x="8082" y="13279"/>
                  </a:lnTo>
                  <a:cubicBezTo>
                    <a:pt x="7831" y="13827"/>
                    <a:pt x="7534" y="14341"/>
                    <a:pt x="7534" y="14341"/>
                  </a:cubicBezTo>
                  <a:cubicBezTo>
                    <a:pt x="7534" y="14341"/>
                    <a:pt x="8008" y="13954"/>
                    <a:pt x="8444" y="13508"/>
                  </a:cubicBezTo>
                  <a:cubicBezTo>
                    <a:pt x="8630" y="13325"/>
                    <a:pt x="8804" y="13133"/>
                    <a:pt x="8949" y="12969"/>
                  </a:cubicBezTo>
                  <a:close/>
                  <a:moveTo>
                    <a:pt x="23687" y="0"/>
                  </a:moveTo>
                  <a:cubicBezTo>
                    <a:pt x="23433" y="0"/>
                    <a:pt x="23198" y="109"/>
                    <a:pt x="23108" y="369"/>
                  </a:cubicBezTo>
                  <a:cubicBezTo>
                    <a:pt x="22894" y="985"/>
                    <a:pt x="21866" y="2673"/>
                    <a:pt x="21082" y="3129"/>
                  </a:cubicBezTo>
                  <a:cubicBezTo>
                    <a:pt x="20302" y="3584"/>
                    <a:pt x="19307" y="6077"/>
                    <a:pt x="18242" y="6319"/>
                  </a:cubicBezTo>
                  <a:cubicBezTo>
                    <a:pt x="18028" y="6369"/>
                    <a:pt x="17808" y="6396"/>
                    <a:pt x="17588" y="6396"/>
                  </a:cubicBezTo>
                  <a:cubicBezTo>
                    <a:pt x="16922" y="6396"/>
                    <a:pt x="16473" y="6149"/>
                    <a:pt x="15897" y="6105"/>
                  </a:cubicBezTo>
                  <a:cubicBezTo>
                    <a:pt x="15832" y="6102"/>
                    <a:pt x="15773" y="6099"/>
                    <a:pt x="15720" y="6099"/>
                  </a:cubicBezTo>
                  <a:cubicBezTo>
                    <a:pt x="15200" y="6099"/>
                    <a:pt x="15420" y="6353"/>
                    <a:pt x="15256" y="6963"/>
                  </a:cubicBezTo>
                  <a:cubicBezTo>
                    <a:pt x="15079" y="7635"/>
                    <a:pt x="13196" y="8438"/>
                    <a:pt x="12381" y="9537"/>
                  </a:cubicBezTo>
                  <a:cubicBezTo>
                    <a:pt x="11564" y="10637"/>
                    <a:pt x="10464" y="10476"/>
                    <a:pt x="9786" y="10959"/>
                  </a:cubicBezTo>
                  <a:cubicBezTo>
                    <a:pt x="9631" y="11070"/>
                    <a:pt x="9488" y="11114"/>
                    <a:pt x="9361" y="11114"/>
                  </a:cubicBezTo>
                  <a:cubicBezTo>
                    <a:pt x="8937" y="11114"/>
                    <a:pt x="8683" y="10637"/>
                    <a:pt x="8683" y="10637"/>
                  </a:cubicBezTo>
                  <a:cubicBezTo>
                    <a:pt x="8683" y="10637"/>
                    <a:pt x="7974" y="11523"/>
                    <a:pt x="7441" y="12167"/>
                  </a:cubicBezTo>
                  <a:cubicBezTo>
                    <a:pt x="6908" y="12808"/>
                    <a:pt x="6097" y="14363"/>
                    <a:pt x="5527" y="14363"/>
                  </a:cubicBezTo>
                  <a:cubicBezTo>
                    <a:pt x="4960" y="14363"/>
                    <a:pt x="4923" y="16023"/>
                    <a:pt x="4356" y="16051"/>
                  </a:cubicBezTo>
                  <a:cubicBezTo>
                    <a:pt x="3786" y="16079"/>
                    <a:pt x="3894" y="17169"/>
                    <a:pt x="3135" y="17488"/>
                  </a:cubicBezTo>
                  <a:cubicBezTo>
                    <a:pt x="3039" y="17532"/>
                    <a:pt x="2934" y="17553"/>
                    <a:pt x="2829" y="17553"/>
                  </a:cubicBezTo>
                  <a:cubicBezTo>
                    <a:pt x="2476" y="17553"/>
                    <a:pt x="2203" y="17306"/>
                    <a:pt x="1971" y="17306"/>
                  </a:cubicBezTo>
                  <a:cubicBezTo>
                    <a:pt x="1825" y="17306"/>
                    <a:pt x="1698" y="17402"/>
                    <a:pt x="1574" y="17705"/>
                  </a:cubicBezTo>
                  <a:cubicBezTo>
                    <a:pt x="1196" y="18634"/>
                    <a:pt x="1" y="19204"/>
                    <a:pt x="1" y="19204"/>
                  </a:cubicBezTo>
                  <a:lnTo>
                    <a:pt x="49356" y="19204"/>
                  </a:lnTo>
                  <a:cubicBezTo>
                    <a:pt x="49356" y="19204"/>
                    <a:pt x="46763" y="15515"/>
                    <a:pt x="46017" y="14041"/>
                  </a:cubicBezTo>
                  <a:cubicBezTo>
                    <a:pt x="45270" y="12567"/>
                    <a:pt x="42111" y="11201"/>
                    <a:pt x="40903" y="10234"/>
                  </a:cubicBezTo>
                  <a:cubicBezTo>
                    <a:pt x="39695" y="9271"/>
                    <a:pt x="39410" y="8035"/>
                    <a:pt x="38381" y="7313"/>
                  </a:cubicBezTo>
                  <a:cubicBezTo>
                    <a:pt x="38090" y="7109"/>
                    <a:pt x="37811" y="7031"/>
                    <a:pt x="37533" y="7031"/>
                  </a:cubicBezTo>
                  <a:cubicBezTo>
                    <a:pt x="36823" y="7031"/>
                    <a:pt x="36139" y="7546"/>
                    <a:pt x="35395" y="7793"/>
                  </a:cubicBezTo>
                  <a:cubicBezTo>
                    <a:pt x="34367" y="8143"/>
                    <a:pt x="33196" y="9884"/>
                    <a:pt x="33196" y="9884"/>
                  </a:cubicBezTo>
                  <a:cubicBezTo>
                    <a:pt x="33196" y="9884"/>
                    <a:pt x="31632" y="8546"/>
                    <a:pt x="30390" y="6935"/>
                  </a:cubicBezTo>
                  <a:cubicBezTo>
                    <a:pt x="29148" y="5328"/>
                    <a:pt x="28401" y="4014"/>
                    <a:pt x="27655" y="3503"/>
                  </a:cubicBezTo>
                  <a:cubicBezTo>
                    <a:pt x="26908" y="2995"/>
                    <a:pt x="24777" y="1010"/>
                    <a:pt x="24564" y="502"/>
                  </a:cubicBezTo>
                  <a:cubicBezTo>
                    <a:pt x="24440" y="208"/>
                    <a:pt x="24043" y="0"/>
                    <a:pt x="23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9"/>
          <p:cNvGrpSpPr/>
          <p:nvPr/>
        </p:nvGrpSpPr>
        <p:grpSpPr>
          <a:xfrm>
            <a:off x="-1237437" y="2757104"/>
            <a:ext cx="4754083" cy="1849870"/>
            <a:chOff x="626775" y="2858575"/>
            <a:chExt cx="1883178" cy="732767"/>
          </a:xfrm>
        </p:grpSpPr>
        <p:sp>
          <p:nvSpPr>
            <p:cNvPr id="204" name="Google Shape;204;p9"/>
            <p:cNvSpPr/>
            <p:nvPr/>
          </p:nvSpPr>
          <p:spPr>
            <a:xfrm>
              <a:off x="737675" y="2924325"/>
              <a:ext cx="1638350" cy="642950"/>
            </a:xfrm>
            <a:custGeom>
              <a:avLst/>
              <a:gdLst/>
              <a:ahLst/>
              <a:cxnLst/>
              <a:rect l="l" t="t" r="r" b="b"/>
              <a:pathLst>
                <a:path w="65534" h="25718" extrusionOk="0">
                  <a:moveTo>
                    <a:pt x="0" y="25718"/>
                  </a:moveTo>
                  <a:lnTo>
                    <a:pt x="65534" y="24934"/>
                  </a:lnTo>
                  <a:lnTo>
                    <a:pt x="61096" y="17232"/>
                  </a:lnTo>
                  <a:lnTo>
                    <a:pt x="53002" y="9269"/>
                  </a:lnTo>
                  <a:lnTo>
                    <a:pt x="48563" y="10574"/>
                  </a:lnTo>
                  <a:lnTo>
                    <a:pt x="45822" y="13316"/>
                  </a:lnTo>
                  <a:lnTo>
                    <a:pt x="37206" y="4569"/>
                  </a:lnTo>
                  <a:lnTo>
                    <a:pt x="31070" y="0"/>
                  </a:lnTo>
                  <a:lnTo>
                    <a:pt x="24021" y="7833"/>
                  </a:lnTo>
                  <a:lnTo>
                    <a:pt x="20104" y="7833"/>
                  </a:lnTo>
                  <a:lnTo>
                    <a:pt x="15405" y="12010"/>
                  </a:lnTo>
                  <a:lnTo>
                    <a:pt x="12533" y="14752"/>
                  </a:lnTo>
                  <a:lnTo>
                    <a:pt x="9008" y="16057"/>
                  </a:lnTo>
                  <a:lnTo>
                    <a:pt x="3656" y="210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05" name="Google Shape;205;p9"/>
            <p:cNvSpPr/>
            <p:nvPr/>
          </p:nvSpPr>
          <p:spPr>
            <a:xfrm>
              <a:off x="626775" y="2858575"/>
              <a:ext cx="1883178" cy="732767"/>
            </a:xfrm>
            <a:custGeom>
              <a:avLst/>
              <a:gdLst/>
              <a:ahLst/>
              <a:cxnLst/>
              <a:rect l="l" t="t" r="r" b="b"/>
              <a:pathLst>
                <a:path w="49356" h="19205" extrusionOk="0">
                  <a:moveTo>
                    <a:pt x="27162" y="5294"/>
                  </a:moveTo>
                  <a:lnTo>
                    <a:pt x="28104" y="6161"/>
                  </a:lnTo>
                  <a:lnTo>
                    <a:pt x="27828" y="5418"/>
                  </a:lnTo>
                  <a:lnTo>
                    <a:pt x="27828" y="5418"/>
                  </a:lnTo>
                  <a:cubicBezTo>
                    <a:pt x="28005" y="5653"/>
                    <a:pt x="28194" y="5919"/>
                    <a:pt x="28395" y="6204"/>
                  </a:cubicBezTo>
                  <a:cubicBezTo>
                    <a:pt x="28720" y="6660"/>
                    <a:pt x="29092" y="7177"/>
                    <a:pt x="29520" y="7731"/>
                  </a:cubicBezTo>
                  <a:cubicBezTo>
                    <a:pt x="30681" y="9237"/>
                    <a:pt x="32081" y="10497"/>
                    <a:pt x="32416" y="10792"/>
                  </a:cubicBezTo>
                  <a:cubicBezTo>
                    <a:pt x="32583" y="11173"/>
                    <a:pt x="32750" y="11554"/>
                    <a:pt x="32918" y="11935"/>
                  </a:cubicBezTo>
                  <a:cubicBezTo>
                    <a:pt x="31660" y="11696"/>
                    <a:pt x="30378" y="11439"/>
                    <a:pt x="29136" y="11210"/>
                  </a:cubicBezTo>
                  <a:lnTo>
                    <a:pt x="29012" y="8726"/>
                  </a:lnTo>
                  <a:lnTo>
                    <a:pt x="28584" y="10417"/>
                  </a:lnTo>
                  <a:cubicBezTo>
                    <a:pt x="28584" y="9680"/>
                    <a:pt x="28575" y="8946"/>
                    <a:pt x="28584" y="8199"/>
                  </a:cubicBezTo>
                  <a:cubicBezTo>
                    <a:pt x="28095" y="7369"/>
                    <a:pt x="27593" y="6505"/>
                    <a:pt x="27104" y="5675"/>
                  </a:cubicBezTo>
                  <a:cubicBezTo>
                    <a:pt x="27122" y="5551"/>
                    <a:pt x="27141" y="5421"/>
                    <a:pt x="27162" y="5294"/>
                  </a:cubicBezTo>
                  <a:close/>
                  <a:moveTo>
                    <a:pt x="23377" y="2314"/>
                  </a:moveTo>
                  <a:lnTo>
                    <a:pt x="24192" y="6065"/>
                  </a:lnTo>
                  <a:lnTo>
                    <a:pt x="24090" y="3327"/>
                  </a:lnTo>
                  <a:lnTo>
                    <a:pt x="24090" y="3327"/>
                  </a:lnTo>
                  <a:cubicBezTo>
                    <a:pt x="24334" y="4637"/>
                    <a:pt x="24579" y="5950"/>
                    <a:pt x="24824" y="7261"/>
                  </a:cubicBezTo>
                  <a:cubicBezTo>
                    <a:pt x="25391" y="7648"/>
                    <a:pt x="25905" y="8013"/>
                    <a:pt x="26450" y="8391"/>
                  </a:cubicBezTo>
                  <a:lnTo>
                    <a:pt x="25415" y="8081"/>
                  </a:lnTo>
                  <a:lnTo>
                    <a:pt x="26803" y="9379"/>
                  </a:lnTo>
                  <a:cubicBezTo>
                    <a:pt x="26772" y="10157"/>
                    <a:pt x="26744" y="10962"/>
                    <a:pt x="26707" y="11718"/>
                  </a:cubicBezTo>
                  <a:cubicBezTo>
                    <a:pt x="27054" y="12148"/>
                    <a:pt x="27345" y="12591"/>
                    <a:pt x="27695" y="13022"/>
                  </a:cubicBezTo>
                  <a:cubicBezTo>
                    <a:pt x="27131" y="13775"/>
                    <a:pt x="26537" y="14571"/>
                    <a:pt x="25948" y="15360"/>
                  </a:cubicBezTo>
                  <a:lnTo>
                    <a:pt x="26977" y="13211"/>
                  </a:lnTo>
                  <a:lnTo>
                    <a:pt x="24722" y="16138"/>
                  </a:lnTo>
                  <a:cubicBezTo>
                    <a:pt x="24406" y="15872"/>
                    <a:pt x="24087" y="15608"/>
                    <a:pt x="23765" y="15351"/>
                  </a:cubicBezTo>
                  <a:cubicBezTo>
                    <a:pt x="23377" y="15642"/>
                    <a:pt x="22972" y="15909"/>
                    <a:pt x="22550" y="16144"/>
                  </a:cubicBezTo>
                  <a:lnTo>
                    <a:pt x="22702" y="14348"/>
                  </a:lnTo>
                  <a:lnTo>
                    <a:pt x="22083" y="15757"/>
                  </a:lnTo>
                  <a:cubicBezTo>
                    <a:pt x="22216" y="14744"/>
                    <a:pt x="22315" y="13716"/>
                    <a:pt x="22467" y="12715"/>
                  </a:cubicBezTo>
                  <a:cubicBezTo>
                    <a:pt x="22179" y="12539"/>
                    <a:pt x="21878" y="12347"/>
                    <a:pt x="21575" y="12151"/>
                  </a:cubicBezTo>
                  <a:lnTo>
                    <a:pt x="21575" y="12151"/>
                  </a:lnTo>
                  <a:lnTo>
                    <a:pt x="22386" y="12412"/>
                  </a:lnTo>
                  <a:lnTo>
                    <a:pt x="20528" y="10965"/>
                  </a:lnTo>
                  <a:cubicBezTo>
                    <a:pt x="20593" y="10569"/>
                    <a:pt x="20661" y="10169"/>
                    <a:pt x="20723" y="9782"/>
                  </a:cubicBezTo>
                  <a:cubicBezTo>
                    <a:pt x="20119" y="9454"/>
                    <a:pt x="19509" y="9110"/>
                    <a:pt x="18902" y="8769"/>
                  </a:cubicBezTo>
                  <a:lnTo>
                    <a:pt x="18902" y="8769"/>
                  </a:lnTo>
                  <a:lnTo>
                    <a:pt x="20333" y="9116"/>
                  </a:lnTo>
                  <a:lnTo>
                    <a:pt x="18217" y="7775"/>
                  </a:lnTo>
                  <a:cubicBezTo>
                    <a:pt x="18236" y="7704"/>
                    <a:pt x="18254" y="7635"/>
                    <a:pt x="18273" y="7567"/>
                  </a:cubicBezTo>
                  <a:cubicBezTo>
                    <a:pt x="18341" y="7555"/>
                    <a:pt x="18406" y="7549"/>
                    <a:pt x="18477" y="7533"/>
                  </a:cubicBezTo>
                  <a:cubicBezTo>
                    <a:pt x="19524" y="7295"/>
                    <a:pt x="20264" y="6176"/>
                    <a:pt x="20918" y="5195"/>
                  </a:cubicBezTo>
                  <a:cubicBezTo>
                    <a:pt x="21144" y="4851"/>
                    <a:pt x="21485" y="4337"/>
                    <a:pt x="21640" y="4210"/>
                  </a:cubicBezTo>
                  <a:cubicBezTo>
                    <a:pt x="22262" y="3841"/>
                    <a:pt x="22894" y="3060"/>
                    <a:pt x="23377" y="2314"/>
                  </a:cubicBezTo>
                  <a:close/>
                  <a:moveTo>
                    <a:pt x="37217" y="8339"/>
                  </a:moveTo>
                  <a:lnTo>
                    <a:pt x="37217" y="8339"/>
                  </a:lnTo>
                  <a:cubicBezTo>
                    <a:pt x="37204" y="9370"/>
                    <a:pt x="37189" y="10405"/>
                    <a:pt x="37173" y="11436"/>
                  </a:cubicBezTo>
                  <a:cubicBezTo>
                    <a:pt x="37666" y="11492"/>
                    <a:pt x="38165" y="11591"/>
                    <a:pt x="38660" y="11668"/>
                  </a:cubicBezTo>
                  <a:lnTo>
                    <a:pt x="39661" y="13421"/>
                  </a:lnTo>
                  <a:lnTo>
                    <a:pt x="39521" y="12359"/>
                  </a:lnTo>
                  <a:lnTo>
                    <a:pt x="39521" y="12359"/>
                  </a:lnTo>
                  <a:cubicBezTo>
                    <a:pt x="39856" y="12979"/>
                    <a:pt x="40206" y="13592"/>
                    <a:pt x="40528" y="14214"/>
                  </a:cubicBezTo>
                  <a:cubicBezTo>
                    <a:pt x="41386" y="14533"/>
                    <a:pt x="42266" y="14887"/>
                    <a:pt x="43136" y="15224"/>
                  </a:cubicBezTo>
                  <a:lnTo>
                    <a:pt x="38604" y="16603"/>
                  </a:lnTo>
                  <a:lnTo>
                    <a:pt x="38604" y="16603"/>
                  </a:lnTo>
                  <a:lnTo>
                    <a:pt x="41727" y="16157"/>
                  </a:lnTo>
                  <a:lnTo>
                    <a:pt x="41727" y="16157"/>
                  </a:lnTo>
                  <a:cubicBezTo>
                    <a:pt x="40333" y="16519"/>
                    <a:pt x="38933" y="16891"/>
                    <a:pt x="37542" y="17244"/>
                  </a:cubicBezTo>
                  <a:cubicBezTo>
                    <a:pt x="37248" y="16857"/>
                    <a:pt x="36957" y="16476"/>
                    <a:pt x="36678" y="16079"/>
                  </a:cubicBezTo>
                  <a:cubicBezTo>
                    <a:pt x="36427" y="16333"/>
                    <a:pt x="36009" y="16689"/>
                    <a:pt x="35758" y="16946"/>
                  </a:cubicBezTo>
                  <a:cubicBezTo>
                    <a:pt x="35609" y="16135"/>
                    <a:pt x="35330" y="15271"/>
                    <a:pt x="35179" y="14462"/>
                  </a:cubicBezTo>
                  <a:cubicBezTo>
                    <a:pt x="34804" y="14787"/>
                    <a:pt x="34364" y="15004"/>
                    <a:pt x="33992" y="15329"/>
                  </a:cubicBezTo>
                  <a:cubicBezTo>
                    <a:pt x="34064" y="14586"/>
                    <a:pt x="34119" y="13771"/>
                    <a:pt x="34181" y="12991"/>
                  </a:cubicBezTo>
                  <a:cubicBezTo>
                    <a:pt x="34572" y="12703"/>
                    <a:pt x="34949" y="12430"/>
                    <a:pt x="34949" y="12430"/>
                  </a:cubicBezTo>
                  <a:lnTo>
                    <a:pt x="34819" y="10742"/>
                  </a:lnTo>
                  <a:lnTo>
                    <a:pt x="35228" y="12148"/>
                  </a:lnTo>
                  <a:lnTo>
                    <a:pt x="35256" y="9296"/>
                  </a:lnTo>
                  <a:cubicBezTo>
                    <a:pt x="35433" y="9138"/>
                    <a:pt x="35600" y="9020"/>
                    <a:pt x="35733" y="8977"/>
                  </a:cubicBezTo>
                  <a:cubicBezTo>
                    <a:pt x="36037" y="8868"/>
                    <a:pt x="36334" y="8741"/>
                    <a:pt x="36625" y="8596"/>
                  </a:cubicBezTo>
                  <a:cubicBezTo>
                    <a:pt x="36817" y="8500"/>
                    <a:pt x="37015" y="8413"/>
                    <a:pt x="37217" y="8339"/>
                  </a:cubicBezTo>
                  <a:close/>
                  <a:moveTo>
                    <a:pt x="16575" y="8088"/>
                  </a:moveTo>
                  <a:cubicBezTo>
                    <a:pt x="17040" y="9011"/>
                    <a:pt x="17545" y="9912"/>
                    <a:pt x="18090" y="10782"/>
                  </a:cubicBezTo>
                  <a:cubicBezTo>
                    <a:pt x="17960" y="11420"/>
                    <a:pt x="17876" y="12037"/>
                    <a:pt x="17762" y="12669"/>
                  </a:cubicBezTo>
                  <a:lnTo>
                    <a:pt x="16105" y="14589"/>
                  </a:lnTo>
                  <a:lnTo>
                    <a:pt x="17350" y="13793"/>
                  </a:lnTo>
                  <a:lnTo>
                    <a:pt x="17350" y="13793"/>
                  </a:lnTo>
                  <a:cubicBezTo>
                    <a:pt x="16938" y="14416"/>
                    <a:pt x="16287" y="14914"/>
                    <a:pt x="15782" y="15456"/>
                  </a:cubicBezTo>
                  <a:cubicBezTo>
                    <a:pt x="15816" y="15831"/>
                    <a:pt x="15807" y="16290"/>
                    <a:pt x="15841" y="16661"/>
                  </a:cubicBezTo>
                  <a:cubicBezTo>
                    <a:pt x="15243" y="16878"/>
                    <a:pt x="14630" y="17083"/>
                    <a:pt x="14017" y="17287"/>
                  </a:cubicBezTo>
                  <a:lnTo>
                    <a:pt x="12772" y="15841"/>
                  </a:lnTo>
                  <a:lnTo>
                    <a:pt x="12772" y="15841"/>
                  </a:lnTo>
                  <a:lnTo>
                    <a:pt x="13181" y="17086"/>
                  </a:lnTo>
                  <a:cubicBezTo>
                    <a:pt x="12753" y="16606"/>
                    <a:pt x="12341" y="16107"/>
                    <a:pt x="11948" y="15587"/>
                  </a:cubicBezTo>
                  <a:cubicBezTo>
                    <a:pt x="11864" y="15868"/>
                    <a:pt x="11626" y="16153"/>
                    <a:pt x="11539" y="16438"/>
                  </a:cubicBezTo>
                  <a:cubicBezTo>
                    <a:pt x="11399" y="15252"/>
                    <a:pt x="11251" y="14103"/>
                    <a:pt x="11108" y="12920"/>
                  </a:cubicBezTo>
                  <a:cubicBezTo>
                    <a:pt x="10715" y="12690"/>
                    <a:pt x="10222" y="12498"/>
                    <a:pt x="9739" y="12300"/>
                  </a:cubicBezTo>
                  <a:cubicBezTo>
                    <a:pt x="9981" y="12241"/>
                    <a:pt x="10210" y="12136"/>
                    <a:pt x="10414" y="11990"/>
                  </a:cubicBezTo>
                  <a:cubicBezTo>
                    <a:pt x="10511" y="11922"/>
                    <a:pt x="10740" y="11854"/>
                    <a:pt x="10963" y="11786"/>
                  </a:cubicBezTo>
                  <a:cubicBezTo>
                    <a:pt x="11582" y="11600"/>
                    <a:pt x="12518" y="11321"/>
                    <a:pt x="13267" y="10315"/>
                  </a:cubicBezTo>
                  <a:cubicBezTo>
                    <a:pt x="13558" y="9924"/>
                    <a:pt x="14144" y="9506"/>
                    <a:pt x="14661" y="9141"/>
                  </a:cubicBezTo>
                  <a:cubicBezTo>
                    <a:pt x="14974" y="8924"/>
                    <a:pt x="15277" y="8695"/>
                    <a:pt x="15566" y="8450"/>
                  </a:cubicBezTo>
                  <a:lnTo>
                    <a:pt x="15566" y="8450"/>
                  </a:lnTo>
                  <a:cubicBezTo>
                    <a:pt x="15265" y="8884"/>
                    <a:pt x="14934" y="9296"/>
                    <a:pt x="14568" y="9680"/>
                  </a:cubicBezTo>
                  <a:cubicBezTo>
                    <a:pt x="15042" y="9398"/>
                    <a:pt x="15491" y="9079"/>
                    <a:pt x="15909" y="8719"/>
                  </a:cubicBezTo>
                  <a:cubicBezTo>
                    <a:pt x="16142" y="8521"/>
                    <a:pt x="16365" y="8311"/>
                    <a:pt x="16575" y="8088"/>
                  </a:cubicBezTo>
                  <a:close/>
                  <a:moveTo>
                    <a:pt x="8949" y="12969"/>
                  </a:moveTo>
                  <a:cubicBezTo>
                    <a:pt x="9262" y="13703"/>
                    <a:pt x="9727" y="14360"/>
                    <a:pt x="10309" y="14902"/>
                  </a:cubicBezTo>
                  <a:cubicBezTo>
                    <a:pt x="10074" y="15398"/>
                    <a:pt x="9841" y="15856"/>
                    <a:pt x="9609" y="16355"/>
                  </a:cubicBezTo>
                  <a:cubicBezTo>
                    <a:pt x="9049" y="16538"/>
                    <a:pt x="8488" y="16773"/>
                    <a:pt x="7924" y="16980"/>
                  </a:cubicBezTo>
                  <a:lnTo>
                    <a:pt x="7806" y="16376"/>
                  </a:lnTo>
                  <a:lnTo>
                    <a:pt x="7518" y="16841"/>
                  </a:lnTo>
                  <a:cubicBezTo>
                    <a:pt x="7549" y="16472"/>
                    <a:pt x="7571" y="16104"/>
                    <a:pt x="7608" y="15738"/>
                  </a:cubicBezTo>
                  <a:lnTo>
                    <a:pt x="7608" y="15738"/>
                  </a:lnTo>
                  <a:cubicBezTo>
                    <a:pt x="7209" y="16370"/>
                    <a:pt x="6738" y="17216"/>
                    <a:pt x="6341" y="17848"/>
                  </a:cubicBezTo>
                  <a:cubicBezTo>
                    <a:pt x="6019" y="17789"/>
                    <a:pt x="5694" y="17755"/>
                    <a:pt x="5366" y="17739"/>
                  </a:cubicBezTo>
                  <a:lnTo>
                    <a:pt x="5895" y="17563"/>
                  </a:lnTo>
                  <a:lnTo>
                    <a:pt x="4703" y="17498"/>
                  </a:lnTo>
                  <a:cubicBezTo>
                    <a:pt x="4759" y="17389"/>
                    <a:pt x="4805" y="17287"/>
                    <a:pt x="4842" y="17200"/>
                  </a:cubicBezTo>
                  <a:cubicBezTo>
                    <a:pt x="5539" y="16928"/>
                    <a:pt x="5830" y="16122"/>
                    <a:pt x="6001" y="15658"/>
                  </a:cubicBezTo>
                  <a:cubicBezTo>
                    <a:pt x="6016" y="15611"/>
                    <a:pt x="6038" y="15556"/>
                    <a:pt x="6056" y="15503"/>
                  </a:cubicBezTo>
                  <a:cubicBezTo>
                    <a:pt x="6763" y="15224"/>
                    <a:pt x="7308" y="14422"/>
                    <a:pt x="7834" y="13638"/>
                  </a:cubicBezTo>
                  <a:cubicBezTo>
                    <a:pt x="7918" y="13517"/>
                    <a:pt x="8005" y="13390"/>
                    <a:pt x="8082" y="13279"/>
                  </a:cubicBezTo>
                  <a:lnTo>
                    <a:pt x="8082" y="13279"/>
                  </a:lnTo>
                  <a:cubicBezTo>
                    <a:pt x="7831" y="13827"/>
                    <a:pt x="7534" y="14341"/>
                    <a:pt x="7534" y="14341"/>
                  </a:cubicBezTo>
                  <a:cubicBezTo>
                    <a:pt x="7534" y="14341"/>
                    <a:pt x="8008" y="13954"/>
                    <a:pt x="8444" y="13508"/>
                  </a:cubicBezTo>
                  <a:cubicBezTo>
                    <a:pt x="8630" y="13325"/>
                    <a:pt x="8804" y="13133"/>
                    <a:pt x="8949" y="12969"/>
                  </a:cubicBezTo>
                  <a:close/>
                  <a:moveTo>
                    <a:pt x="23687" y="0"/>
                  </a:moveTo>
                  <a:cubicBezTo>
                    <a:pt x="23433" y="0"/>
                    <a:pt x="23198" y="109"/>
                    <a:pt x="23108" y="369"/>
                  </a:cubicBezTo>
                  <a:cubicBezTo>
                    <a:pt x="22894" y="985"/>
                    <a:pt x="21866" y="2673"/>
                    <a:pt x="21082" y="3129"/>
                  </a:cubicBezTo>
                  <a:cubicBezTo>
                    <a:pt x="20302" y="3584"/>
                    <a:pt x="19307" y="6077"/>
                    <a:pt x="18242" y="6319"/>
                  </a:cubicBezTo>
                  <a:cubicBezTo>
                    <a:pt x="18028" y="6369"/>
                    <a:pt x="17808" y="6396"/>
                    <a:pt x="17588" y="6396"/>
                  </a:cubicBezTo>
                  <a:cubicBezTo>
                    <a:pt x="16922" y="6396"/>
                    <a:pt x="16473" y="6149"/>
                    <a:pt x="15897" y="6105"/>
                  </a:cubicBezTo>
                  <a:cubicBezTo>
                    <a:pt x="15832" y="6102"/>
                    <a:pt x="15773" y="6099"/>
                    <a:pt x="15720" y="6099"/>
                  </a:cubicBezTo>
                  <a:cubicBezTo>
                    <a:pt x="15200" y="6099"/>
                    <a:pt x="15420" y="6353"/>
                    <a:pt x="15256" y="6963"/>
                  </a:cubicBezTo>
                  <a:cubicBezTo>
                    <a:pt x="15079" y="7635"/>
                    <a:pt x="13196" y="8438"/>
                    <a:pt x="12381" y="9537"/>
                  </a:cubicBezTo>
                  <a:cubicBezTo>
                    <a:pt x="11564" y="10637"/>
                    <a:pt x="10464" y="10476"/>
                    <a:pt x="9786" y="10959"/>
                  </a:cubicBezTo>
                  <a:cubicBezTo>
                    <a:pt x="9631" y="11070"/>
                    <a:pt x="9488" y="11114"/>
                    <a:pt x="9361" y="11114"/>
                  </a:cubicBezTo>
                  <a:cubicBezTo>
                    <a:pt x="8937" y="11114"/>
                    <a:pt x="8683" y="10637"/>
                    <a:pt x="8683" y="10637"/>
                  </a:cubicBezTo>
                  <a:cubicBezTo>
                    <a:pt x="8683" y="10637"/>
                    <a:pt x="7974" y="11523"/>
                    <a:pt x="7441" y="12167"/>
                  </a:cubicBezTo>
                  <a:cubicBezTo>
                    <a:pt x="6908" y="12808"/>
                    <a:pt x="6097" y="14363"/>
                    <a:pt x="5527" y="14363"/>
                  </a:cubicBezTo>
                  <a:cubicBezTo>
                    <a:pt x="4960" y="14363"/>
                    <a:pt x="4923" y="16023"/>
                    <a:pt x="4356" y="16051"/>
                  </a:cubicBezTo>
                  <a:cubicBezTo>
                    <a:pt x="3786" y="16079"/>
                    <a:pt x="3894" y="17169"/>
                    <a:pt x="3135" y="17488"/>
                  </a:cubicBezTo>
                  <a:cubicBezTo>
                    <a:pt x="3039" y="17532"/>
                    <a:pt x="2934" y="17553"/>
                    <a:pt x="2829" y="17553"/>
                  </a:cubicBezTo>
                  <a:cubicBezTo>
                    <a:pt x="2476" y="17553"/>
                    <a:pt x="2203" y="17306"/>
                    <a:pt x="1971" y="17306"/>
                  </a:cubicBezTo>
                  <a:cubicBezTo>
                    <a:pt x="1825" y="17306"/>
                    <a:pt x="1698" y="17402"/>
                    <a:pt x="1574" y="17705"/>
                  </a:cubicBezTo>
                  <a:cubicBezTo>
                    <a:pt x="1196" y="18634"/>
                    <a:pt x="1" y="19204"/>
                    <a:pt x="1" y="19204"/>
                  </a:cubicBezTo>
                  <a:lnTo>
                    <a:pt x="49356" y="19204"/>
                  </a:lnTo>
                  <a:cubicBezTo>
                    <a:pt x="49356" y="19204"/>
                    <a:pt x="46763" y="15515"/>
                    <a:pt x="46017" y="14041"/>
                  </a:cubicBezTo>
                  <a:cubicBezTo>
                    <a:pt x="45270" y="12567"/>
                    <a:pt x="42111" y="11201"/>
                    <a:pt x="40903" y="10234"/>
                  </a:cubicBezTo>
                  <a:cubicBezTo>
                    <a:pt x="39695" y="9271"/>
                    <a:pt x="39410" y="8035"/>
                    <a:pt x="38381" y="7313"/>
                  </a:cubicBezTo>
                  <a:cubicBezTo>
                    <a:pt x="38090" y="7109"/>
                    <a:pt x="37811" y="7031"/>
                    <a:pt x="37533" y="7031"/>
                  </a:cubicBezTo>
                  <a:cubicBezTo>
                    <a:pt x="36823" y="7031"/>
                    <a:pt x="36139" y="7546"/>
                    <a:pt x="35395" y="7793"/>
                  </a:cubicBezTo>
                  <a:cubicBezTo>
                    <a:pt x="34367" y="8143"/>
                    <a:pt x="33196" y="9884"/>
                    <a:pt x="33196" y="9884"/>
                  </a:cubicBezTo>
                  <a:cubicBezTo>
                    <a:pt x="33196" y="9884"/>
                    <a:pt x="31632" y="8546"/>
                    <a:pt x="30390" y="6935"/>
                  </a:cubicBezTo>
                  <a:cubicBezTo>
                    <a:pt x="29148" y="5328"/>
                    <a:pt x="28401" y="4014"/>
                    <a:pt x="27655" y="3503"/>
                  </a:cubicBezTo>
                  <a:cubicBezTo>
                    <a:pt x="26908" y="2995"/>
                    <a:pt x="24777" y="1010"/>
                    <a:pt x="24564" y="502"/>
                  </a:cubicBezTo>
                  <a:cubicBezTo>
                    <a:pt x="24440" y="208"/>
                    <a:pt x="24043" y="0"/>
                    <a:pt x="23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-110050" y="4168635"/>
            <a:ext cx="9510120" cy="1449573"/>
            <a:chOff x="-110050" y="4168635"/>
            <a:chExt cx="9510120" cy="1449573"/>
          </a:xfrm>
        </p:grpSpPr>
        <p:sp>
          <p:nvSpPr>
            <p:cNvPr id="207" name="Google Shape;207;p9"/>
            <p:cNvSpPr/>
            <p:nvPr/>
          </p:nvSpPr>
          <p:spPr>
            <a:xfrm>
              <a:off x="-110043" y="4848659"/>
              <a:ext cx="9265500" cy="14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9"/>
            <p:cNvGrpSpPr/>
            <p:nvPr/>
          </p:nvGrpSpPr>
          <p:grpSpPr>
            <a:xfrm>
              <a:off x="-110050" y="4168635"/>
              <a:ext cx="9510120" cy="1449573"/>
              <a:chOff x="133700" y="4321095"/>
              <a:chExt cx="9111056" cy="1308870"/>
            </a:xfrm>
          </p:grpSpPr>
          <p:grpSp>
            <p:nvGrpSpPr>
              <p:cNvPr id="209" name="Google Shape;209;p9"/>
              <p:cNvGrpSpPr/>
              <p:nvPr/>
            </p:nvGrpSpPr>
            <p:grpSpPr>
              <a:xfrm>
                <a:off x="1007318" y="4455125"/>
                <a:ext cx="7308352" cy="452700"/>
                <a:chOff x="1007318" y="4455125"/>
                <a:chExt cx="7308352" cy="452700"/>
              </a:xfrm>
            </p:grpSpPr>
            <p:sp>
              <p:nvSpPr>
                <p:cNvPr id="210" name="Google Shape;210;p9"/>
                <p:cNvSpPr/>
                <p:nvPr/>
              </p:nvSpPr>
              <p:spPr>
                <a:xfrm rot="-365986">
                  <a:off x="6870001" y="4638294"/>
                  <a:ext cx="593152" cy="8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grpSp>
              <p:nvGrpSpPr>
                <p:cNvPr id="211" name="Google Shape;211;p9"/>
                <p:cNvGrpSpPr/>
                <p:nvPr/>
              </p:nvGrpSpPr>
              <p:grpSpPr>
                <a:xfrm>
                  <a:off x="1007318" y="4455125"/>
                  <a:ext cx="7308352" cy="452700"/>
                  <a:chOff x="1007318" y="4455125"/>
                  <a:chExt cx="7308352" cy="452700"/>
                </a:xfrm>
              </p:grpSpPr>
              <p:sp>
                <p:nvSpPr>
                  <p:cNvPr id="212" name="Google Shape;212;p9"/>
                  <p:cNvSpPr/>
                  <p:nvPr/>
                </p:nvSpPr>
                <p:spPr>
                  <a:xfrm rot="640296">
                    <a:off x="1008448" y="4644424"/>
                    <a:ext cx="780963" cy="85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213" name="Google Shape;213;p9"/>
                  <p:cNvSpPr/>
                  <p:nvPr/>
                </p:nvSpPr>
                <p:spPr>
                  <a:xfrm>
                    <a:off x="5566775" y="4683602"/>
                    <a:ext cx="780918" cy="85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214" name="Google Shape;214;p9"/>
                  <p:cNvSpPr/>
                  <p:nvPr/>
                </p:nvSpPr>
                <p:spPr>
                  <a:xfrm rot="-950433">
                    <a:off x="7537981" y="4683593"/>
                    <a:ext cx="780894" cy="851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215" name="Google Shape;215;p9"/>
                  <p:cNvSpPr/>
                  <p:nvPr/>
                </p:nvSpPr>
                <p:spPr>
                  <a:xfrm rot="464457">
                    <a:off x="4094109" y="4536469"/>
                    <a:ext cx="1216785" cy="132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216" name="Google Shape;216;p9"/>
                  <p:cNvSpPr/>
                  <p:nvPr/>
                </p:nvSpPr>
                <p:spPr>
                  <a:xfrm rot="-365986">
                    <a:off x="2073051" y="4604119"/>
                    <a:ext cx="593152" cy="86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217" name="Google Shape;217;p9"/>
                  <p:cNvSpPr/>
                  <p:nvPr/>
                </p:nvSpPr>
                <p:spPr>
                  <a:xfrm rot="-281958">
                    <a:off x="2952043" y="4709959"/>
                    <a:ext cx="1417905" cy="14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</p:grpSp>
          </p:grpSp>
          <p:grpSp>
            <p:nvGrpSpPr>
              <p:cNvPr id="218" name="Google Shape;218;p9"/>
              <p:cNvGrpSpPr/>
              <p:nvPr/>
            </p:nvGrpSpPr>
            <p:grpSpPr>
              <a:xfrm>
                <a:off x="133700" y="4321095"/>
                <a:ext cx="9111056" cy="1308870"/>
                <a:chOff x="6000" y="4210250"/>
                <a:chExt cx="9379304" cy="1289400"/>
              </a:xfrm>
            </p:grpSpPr>
            <p:sp>
              <p:nvSpPr>
                <p:cNvPr id="219" name="Google Shape;219;p9"/>
                <p:cNvSpPr/>
                <p:nvPr/>
              </p:nvSpPr>
              <p:spPr>
                <a:xfrm rot="5400000">
                  <a:off x="469500" y="3907850"/>
                  <a:ext cx="967200" cy="18942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9"/>
                <p:cNvSpPr/>
                <p:nvPr/>
              </p:nvSpPr>
              <p:spPr>
                <a:xfrm rot="5400000">
                  <a:off x="1927300" y="3907850"/>
                  <a:ext cx="967200" cy="18942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9"/>
                <p:cNvSpPr/>
                <p:nvPr/>
              </p:nvSpPr>
              <p:spPr>
                <a:xfrm rot="5400000">
                  <a:off x="1244075" y="4041800"/>
                  <a:ext cx="1097700" cy="16263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9"/>
                <p:cNvSpPr/>
                <p:nvPr/>
              </p:nvSpPr>
              <p:spPr>
                <a:xfrm rot="5400000">
                  <a:off x="5445575" y="4041800"/>
                  <a:ext cx="1097700" cy="16263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9"/>
                <p:cNvSpPr/>
                <p:nvPr/>
              </p:nvSpPr>
              <p:spPr>
                <a:xfrm rot="5400000">
                  <a:off x="6821875" y="4056050"/>
                  <a:ext cx="1130400" cy="15978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9"/>
                <p:cNvSpPr/>
                <p:nvPr/>
              </p:nvSpPr>
              <p:spPr>
                <a:xfrm rot="5400000">
                  <a:off x="7975004" y="3919840"/>
                  <a:ext cx="981600" cy="18390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9"/>
                <p:cNvSpPr/>
                <p:nvPr/>
              </p:nvSpPr>
              <p:spPr>
                <a:xfrm rot="5400000">
                  <a:off x="6112600" y="4263950"/>
                  <a:ext cx="847800" cy="11820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9"/>
                <p:cNvSpPr/>
                <p:nvPr/>
              </p:nvSpPr>
              <p:spPr>
                <a:xfrm rot="5400000">
                  <a:off x="3629250" y="3158900"/>
                  <a:ext cx="1289400" cy="33921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7" name="Google Shape;227;p9"/>
            <p:cNvGrpSpPr/>
            <p:nvPr/>
          </p:nvGrpSpPr>
          <p:grpSpPr>
            <a:xfrm>
              <a:off x="801837" y="4296111"/>
              <a:ext cx="7628458" cy="472529"/>
              <a:chOff x="1007318" y="4455125"/>
              <a:chExt cx="7308352" cy="452700"/>
            </a:xfrm>
          </p:grpSpPr>
          <p:grpSp>
            <p:nvGrpSpPr>
              <p:cNvPr id="228" name="Google Shape;228;p9"/>
              <p:cNvGrpSpPr/>
              <p:nvPr/>
            </p:nvGrpSpPr>
            <p:grpSpPr>
              <a:xfrm>
                <a:off x="1007318" y="4455125"/>
                <a:ext cx="7308352" cy="452700"/>
                <a:chOff x="1007318" y="4455125"/>
                <a:chExt cx="7308352" cy="452700"/>
              </a:xfrm>
            </p:grpSpPr>
            <p:sp>
              <p:nvSpPr>
                <p:cNvPr id="229" name="Google Shape;229;p9"/>
                <p:cNvSpPr/>
                <p:nvPr/>
              </p:nvSpPr>
              <p:spPr>
                <a:xfrm rot="640296">
                  <a:off x="1008448" y="4644424"/>
                  <a:ext cx="780963" cy="85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230" name="Google Shape;230;p9"/>
                <p:cNvSpPr/>
                <p:nvPr/>
              </p:nvSpPr>
              <p:spPr>
                <a:xfrm rot="-281958">
                  <a:off x="2952043" y="4709959"/>
                  <a:ext cx="1417905" cy="14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231" name="Google Shape;231;p9"/>
                <p:cNvSpPr/>
                <p:nvPr/>
              </p:nvSpPr>
              <p:spPr>
                <a:xfrm>
                  <a:off x="5566775" y="4683602"/>
                  <a:ext cx="780918" cy="85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232" name="Google Shape;232;p9"/>
                <p:cNvSpPr/>
                <p:nvPr/>
              </p:nvSpPr>
              <p:spPr>
                <a:xfrm rot="-950433">
                  <a:off x="7537981" y="4683593"/>
                  <a:ext cx="780894" cy="8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233" name="Google Shape;233;p9"/>
                <p:cNvSpPr/>
                <p:nvPr/>
              </p:nvSpPr>
              <p:spPr>
                <a:xfrm rot="464457">
                  <a:off x="4094109" y="4536469"/>
                  <a:ext cx="1216785" cy="132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234" name="Google Shape;234;p9"/>
                <p:cNvSpPr/>
                <p:nvPr/>
              </p:nvSpPr>
              <p:spPr>
                <a:xfrm rot="-365986">
                  <a:off x="2073051" y="4604119"/>
                  <a:ext cx="593152" cy="8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</p:grpSp>
          <p:sp>
            <p:nvSpPr>
              <p:cNvPr id="235" name="Google Shape;235;p9"/>
              <p:cNvSpPr/>
              <p:nvPr/>
            </p:nvSpPr>
            <p:spPr>
              <a:xfrm rot="-365986">
                <a:off x="6870001" y="4638294"/>
                <a:ext cx="593152" cy="86370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</p:grpSp>
      </p:grpSp>
      <p:grpSp>
        <p:nvGrpSpPr>
          <p:cNvPr id="236" name="Google Shape;236;p9"/>
          <p:cNvGrpSpPr/>
          <p:nvPr/>
        </p:nvGrpSpPr>
        <p:grpSpPr>
          <a:xfrm>
            <a:off x="5582463" y="2842579"/>
            <a:ext cx="4754083" cy="1849870"/>
            <a:chOff x="626775" y="2858575"/>
            <a:chExt cx="1883178" cy="732767"/>
          </a:xfrm>
        </p:grpSpPr>
        <p:sp>
          <p:nvSpPr>
            <p:cNvPr id="237" name="Google Shape;237;p9"/>
            <p:cNvSpPr/>
            <p:nvPr/>
          </p:nvSpPr>
          <p:spPr>
            <a:xfrm>
              <a:off x="737675" y="2924325"/>
              <a:ext cx="1638350" cy="642950"/>
            </a:xfrm>
            <a:custGeom>
              <a:avLst/>
              <a:gdLst/>
              <a:ahLst/>
              <a:cxnLst/>
              <a:rect l="l" t="t" r="r" b="b"/>
              <a:pathLst>
                <a:path w="65534" h="25718" extrusionOk="0">
                  <a:moveTo>
                    <a:pt x="0" y="25718"/>
                  </a:moveTo>
                  <a:lnTo>
                    <a:pt x="65534" y="24934"/>
                  </a:lnTo>
                  <a:lnTo>
                    <a:pt x="61096" y="17232"/>
                  </a:lnTo>
                  <a:lnTo>
                    <a:pt x="53002" y="9269"/>
                  </a:lnTo>
                  <a:lnTo>
                    <a:pt x="48563" y="10574"/>
                  </a:lnTo>
                  <a:lnTo>
                    <a:pt x="45822" y="13316"/>
                  </a:lnTo>
                  <a:lnTo>
                    <a:pt x="37206" y="4569"/>
                  </a:lnTo>
                  <a:lnTo>
                    <a:pt x="31070" y="0"/>
                  </a:lnTo>
                  <a:lnTo>
                    <a:pt x="24021" y="7833"/>
                  </a:lnTo>
                  <a:lnTo>
                    <a:pt x="20104" y="7833"/>
                  </a:lnTo>
                  <a:lnTo>
                    <a:pt x="15405" y="12010"/>
                  </a:lnTo>
                  <a:lnTo>
                    <a:pt x="12533" y="14752"/>
                  </a:lnTo>
                  <a:lnTo>
                    <a:pt x="9008" y="16057"/>
                  </a:lnTo>
                  <a:lnTo>
                    <a:pt x="3656" y="210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9"/>
            <p:cNvSpPr/>
            <p:nvPr/>
          </p:nvSpPr>
          <p:spPr>
            <a:xfrm>
              <a:off x="626775" y="2858575"/>
              <a:ext cx="1883178" cy="732767"/>
            </a:xfrm>
            <a:custGeom>
              <a:avLst/>
              <a:gdLst/>
              <a:ahLst/>
              <a:cxnLst/>
              <a:rect l="l" t="t" r="r" b="b"/>
              <a:pathLst>
                <a:path w="49356" h="19205" extrusionOk="0">
                  <a:moveTo>
                    <a:pt x="27162" y="5294"/>
                  </a:moveTo>
                  <a:lnTo>
                    <a:pt x="28104" y="6161"/>
                  </a:lnTo>
                  <a:lnTo>
                    <a:pt x="27828" y="5418"/>
                  </a:lnTo>
                  <a:lnTo>
                    <a:pt x="27828" y="5418"/>
                  </a:lnTo>
                  <a:cubicBezTo>
                    <a:pt x="28005" y="5653"/>
                    <a:pt x="28194" y="5919"/>
                    <a:pt x="28395" y="6204"/>
                  </a:cubicBezTo>
                  <a:cubicBezTo>
                    <a:pt x="28720" y="6660"/>
                    <a:pt x="29092" y="7177"/>
                    <a:pt x="29520" y="7731"/>
                  </a:cubicBezTo>
                  <a:cubicBezTo>
                    <a:pt x="30681" y="9237"/>
                    <a:pt x="32081" y="10497"/>
                    <a:pt x="32416" y="10792"/>
                  </a:cubicBezTo>
                  <a:cubicBezTo>
                    <a:pt x="32583" y="11173"/>
                    <a:pt x="32750" y="11554"/>
                    <a:pt x="32918" y="11935"/>
                  </a:cubicBezTo>
                  <a:cubicBezTo>
                    <a:pt x="31660" y="11696"/>
                    <a:pt x="30378" y="11439"/>
                    <a:pt x="29136" y="11210"/>
                  </a:cubicBezTo>
                  <a:lnTo>
                    <a:pt x="29012" y="8726"/>
                  </a:lnTo>
                  <a:lnTo>
                    <a:pt x="28584" y="10417"/>
                  </a:lnTo>
                  <a:cubicBezTo>
                    <a:pt x="28584" y="9680"/>
                    <a:pt x="28575" y="8946"/>
                    <a:pt x="28584" y="8199"/>
                  </a:cubicBezTo>
                  <a:cubicBezTo>
                    <a:pt x="28095" y="7369"/>
                    <a:pt x="27593" y="6505"/>
                    <a:pt x="27104" y="5675"/>
                  </a:cubicBezTo>
                  <a:cubicBezTo>
                    <a:pt x="27122" y="5551"/>
                    <a:pt x="27141" y="5421"/>
                    <a:pt x="27162" y="5294"/>
                  </a:cubicBezTo>
                  <a:close/>
                  <a:moveTo>
                    <a:pt x="23377" y="2314"/>
                  </a:moveTo>
                  <a:lnTo>
                    <a:pt x="24192" y="6065"/>
                  </a:lnTo>
                  <a:lnTo>
                    <a:pt x="24090" y="3327"/>
                  </a:lnTo>
                  <a:lnTo>
                    <a:pt x="24090" y="3327"/>
                  </a:lnTo>
                  <a:cubicBezTo>
                    <a:pt x="24334" y="4637"/>
                    <a:pt x="24579" y="5950"/>
                    <a:pt x="24824" y="7261"/>
                  </a:cubicBezTo>
                  <a:cubicBezTo>
                    <a:pt x="25391" y="7648"/>
                    <a:pt x="25905" y="8013"/>
                    <a:pt x="26450" y="8391"/>
                  </a:cubicBezTo>
                  <a:lnTo>
                    <a:pt x="25415" y="8081"/>
                  </a:lnTo>
                  <a:lnTo>
                    <a:pt x="26803" y="9379"/>
                  </a:lnTo>
                  <a:cubicBezTo>
                    <a:pt x="26772" y="10157"/>
                    <a:pt x="26744" y="10962"/>
                    <a:pt x="26707" y="11718"/>
                  </a:cubicBezTo>
                  <a:cubicBezTo>
                    <a:pt x="27054" y="12148"/>
                    <a:pt x="27345" y="12591"/>
                    <a:pt x="27695" y="13022"/>
                  </a:cubicBezTo>
                  <a:cubicBezTo>
                    <a:pt x="27131" y="13775"/>
                    <a:pt x="26537" y="14571"/>
                    <a:pt x="25948" y="15360"/>
                  </a:cubicBezTo>
                  <a:lnTo>
                    <a:pt x="26977" y="13211"/>
                  </a:lnTo>
                  <a:lnTo>
                    <a:pt x="24722" y="16138"/>
                  </a:lnTo>
                  <a:cubicBezTo>
                    <a:pt x="24406" y="15872"/>
                    <a:pt x="24087" y="15608"/>
                    <a:pt x="23765" y="15351"/>
                  </a:cubicBezTo>
                  <a:cubicBezTo>
                    <a:pt x="23377" y="15642"/>
                    <a:pt x="22972" y="15909"/>
                    <a:pt x="22550" y="16144"/>
                  </a:cubicBezTo>
                  <a:lnTo>
                    <a:pt x="22702" y="14348"/>
                  </a:lnTo>
                  <a:lnTo>
                    <a:pt x="22083" y="15757"/>
                  </a:lnTo>
                  <a:cubicBezTo>
                    <a:pt x="22216" y="14744"/>
                    <a:pt x="22315" y="13716"/>
                    <a:pt x="22467" y="12715"/>
                  </a:cubicBezTo>
                  <a:cubicBezTo>
                    <a:pt x="22179" y="12539"/>
                    <a:pt x="21878" y="12347"/>
                    <a:pt x="21575" y="12151"/>
                  </a:cubicBezTo>
                  <a:lnTo>
                    <a:pt x="21575" y="12151"/>
                  </a:lnTo>
                  <a:lnTo>
                    <a:pt x="22386" y="12412"/>
                  </a:lnTo>
                  <a:lnTo>
                    <a:pt x="20528" y="10965"/>
                  </a:lnTo>
                  <a:cubicBezTo>
                    <a:pt x="20593" y="10569"/>
                    <a:pt x="20661" y="10169"/>
                    <a:pt x="20723" y="9782"/>
                  </a:cubicBezTo>
                  <a:cubicBezTo>
                    <a:pt x="20119" y="9454"/>
                    <a:pt x="19509" y="9110"/>
                    <a:pt x="18902" y="8769"/>
                  </a:cubicBezTo>
                  <a:lnTo>
                    <a:pt x="18902" y="8769"/>
                  </a:lnTo>
                  <a:lnTo>
                    <a:pt x="20333" y="9116"/>
                  </a:lnTo>
                  <a:lnTo>
                    <a:pt x="18217" y="7775"/>
                  </a:lnTo>
                  <a:cubicBezTo>
                    <a:pt x="18236" y="7704"/>
                    <a:pt x="18254" y="7635"/>
                    <a:pt x="18273" y="7567"/>
                  </a:cubicBezTo>
                  <a:cubicBezTo>
                    <a:pt x="18341" y="7555"/>
                    <a:pt x="18406" y="7549"/>
                    <a:pt x="18477" y="7533"/>
                  </a:cubicBezTo>
                  <a:cubicBezTo>
                    <a:pt x="19524" y="7295"/>
                    <a:pt x="20264" y="6176"/>
                    <a:pt x="20918" y="5195"/>
                  </a:cubicBezTo>
                  <a:cubicBezTo>
                    <a:pt x="21144" y="4851"/>
                    <a:pt x="21485" y="4337"/>
                    <a:pt x="21640" y="4210"/>
                  </a:cubicBezTo>
                  <a:cubicBezTo>
                    <a:pt x="22262" y="3841"/>
                    <a:pt x="22894" y="3060"/>
                    <a:pt x="23377" y="2314"/>
                  </a:cubicBezTo>
                  <a:close/>
                  <a:moveTo>
                    <a:pt x="37217" y="8339"/>
                  </a:moveTo>
                  <a:lnTo>
                    <a:pt x="37217" y="8339"/>
                  </a:lnTo>
                  <a:cubicBezTo>
                    <a:pt x="37204" y="9370"/>
                    <a:pt x="37189" y="10405"/>
                    <a:pt x="37173" y="11436"/>
                  </a:cubicBezTo>
                  <a:cubicBezTo>
                    <a:pt x="37666" y="11492"/>
                    <a:pt x="38165" y="11591"/>
                    <a:pt x="38660" y="11668"/>
                  </a:cubicBezTo>
                  <a:lnTo>
                    <a:pt x="39661" y="13421"/>
                  </a:lnTo>
                  <a:lnTo>
                    <a:pt x="39521" y="12359"/>
                  </a:lnTo>
                  <a:lnTo>
                    <a:pt x="39521" y="12359"/>
                  </a:lnTo>
                  <a:cubicBezTo>
                    <a:pt x="39856" y="12979"/>
                    <a:pt x="40206" y="13592"/>
                    <a:pt x="40528" y="14214"/>
                  </a:cubicBezTo>
                  <a:cubicBezTo>
                    <a:pt x="41386" y="14533"/>
                    <a:pt x="42266" y="14887"/>
                    <a:pt x="43136" y="15224"/>
                  </a:cubicBezTo>
                  <a:lnTo>
                    <a:pt x="38604" y="16603"/>
                  </a:lnTo>
                  <a:lnTo>
                    <a:pt x="38604" y="16603"/>
                  </a:lnTo>
                  <a:lnTo>
                    <a:pt x="41727" y="16157"/>
                  </a:lnTo>
                  <a:lnTo>
                    <a:pt x="41727" y="16157"/>
                  </a:lnTo>
                  <a:cubicBezTo>
                    <a:pt x="40333" y="16519"/>
                    <a:pt x="38933" y="16891"/>
                    <a:pt x="37542" y="17244"/>
                  </a:cubicBezTo>
                  <a:cubicBezTo>
                    <a:pt x="37248" y="16857"/>
                    <a:pt x="36957" y="16476"/>
                    <a:pt x="36678" y="16079"/>
                  </a:cubicBezTo>
                  <a:cubicBezTo>
                    <a:pt x="36427" y="16333"/>
                    <a:pt x="36009" y="16689"/>
                    <a:pt x="35758" y="16946"/>
                  </a:cubicBezTo>
                  <a:cubicBezTo>
                    <a:pt x="35609" y="16135"/>
                    <a:pt x="35330" y="15271"/>
                    <a:pt x="35179" y="14462"/>
                  </a:cubicBezTo>
                  <a:cubicBezTo>
                    <a:pt x="34804" y="14787"/>
                    <a:pt x="34364" y="15004"/>
                    <a:pt x="33992" y="15329"/>
                  </a:cubicBezTo>
                  <a:cubicBezTo>
                    <a:pt x="34064" y="14586"/>
                    <a:pt x="34119" y="13771"/>
                    <a:pt x="34181" y="12991"/>
                  </a:cubicBezTo>
                  <a:cubicBezTo>
                    <a:pt x="34572" y="12703"/>
                    <a:pt x="34949" y="12430"/>
                    <a:pt x="34949" y="12430"/>
                  </a:cubicBezTo>
                  <a:lnTo>
                    <a:pt x="34819" y="10742"/>
                  </a:lnTo>
                  <a:lnTo>
                    <a:pt x="35228" y="12148"/>
                  </a:lnTo>
                  <a:lnTo>
                    <a:pt x="35256" y="9296"/>
                  </a:lnTo>
                  <a:cubicBezTo>
                    <a:pt x="35433" y="9138"/>
                    <a:pt x="35600" y="9020"/>
                    <a:pt x="35733" y="8977"/>
                  </a:cubicBezTo>
                  <a:cubicBezTo>
                    <a:pt x="36037" y="8868"/>
                    <a:pt x="36334" y="8741"/>
                    <a:pt x="36625" y="8596"/>
                  </a:cubicBezTo>
                  <a:cubicBezTo>
                    <a:pt x="36817" y="8500"/>
                    <a:pt x="37015" y="8413"/>
                    <a:pt x="37217" y="8339"/>
                  </a:cubicBezTo>
                  <a:close/>
                  <a:moveTo>
                    <a:pt x="16575" y="8088"/>
                  </a:moveTo>
                  <a:cubicBezTo>
                    <a:pt x="17040" y="9011"/>
                    <a:pt x="17545" y="9912"/>
                    <a:pt x="18090" y="10782"/>
                  </a:cubicBezTo>
                  <a:cubicBezTo>
                    <a:pt x="17960" y="11420"/>
                    <a:pt x="17876" y="12037"/>
                    <a:pt x="17762" y="12669"/>
                  </a:cubicBezTo>
                  <a:lnTo>
                    <a:pt x="16105" y="14589"/>
                  </a:lnTo>
                  <a:lnTo>
                    <a:pt x="17350" y="13793"/>
                  </a:lnTo>
                  <a:lnTo>
                    <a:pt x="17350" y="13793"/>
                  </a:lnTo>
                  <a:cubicBezTo>
                    <a:pt x="16938" y="14416"/>
                    <a:pt x="16287" y="14914"/>
                    <a:pt x="15782" y="15456"/>
                  </a:cubicBezTo>
                  <a:cubicBezTo>
                    <a:pt x="15816" y="15831"/>
                    <a:pt x="15807" y="16290"/>
                    <a:pt x="15841" y="16661"/>
                  </a:cubicBezTo>
                  <a:cubicBezTo>
                    <a:pt x="15243" y="16878"/>
                    <a:pt x="14630" y="17083"/>
                    <a:pt x="14017" y="17287"/>
                  </a:cubicBezTo>
                  <a:lnTo>
                    <a:pt x="12772" y="15841"/>
                  </a:lnTo>
                  <a:lnTo>
                    <a:pt x="12772" y="15841"/>
                  </a:lnTo>
                  <a:lnTo>
                    <a:pt x="13181" y="17086"/>
                  </a:lnTo>
                  <a:cubicBezTo>
                    <a:pt x="12753" y="16606"/>
                    <a:pt x="12341" y="16107"/>
                    <a:pt x="11948" y="15587"/>
                  </a:cubicBezTo>
                  <a:cubicBezTo>
                    <a:pt x="11864" y="15868"/>
                    <a:pt x="11626" y="16153"/>
                    <a:pt x="11539" y="16438"/>
                  </a:cubicBezTo>
                  <a:cubicBezTo>
                    <a:pt x="11399" y="15252"/>
                    <a:pt x="11251" y="14103"/>
                    <a:pt x="11108" y="12920"/>
                  </a:cubicBezTo>
                  <a:cubicBezTo>
                    <a:pt x="10715" y="12690"/>
                    <a:pt x="10222" y="12498"/>
                    <a:pt x="9739" y="12300"/>
                  </a:cubicBezTo>
                  <a:cubicBezTo>
                    <a:pt x="9981" y="12241"/>
                    <a:pt x="10210" y="12136"/>
                    <a:pt x="10414" y="11990"/>
                  </a:cubicBezTo>
                  <a:cubicBezTo>
                    <a:pt x="10511" y="11922"/>
                    <a:pt x="10740" y="11854"/>
                    <a:pt x="10963" y="11786"/>
                  </a:cubicBezTo>
                  <a:cubicBezTo>
                    <a:pt x="11582" y="11600"/>
                    <a:pt x="12518" y="11321"/>
                    <a:pt x="13267" y="10315"/>
                  </a:cubicBezTo>
                  <a:cubicBezTo>
                    <a:pt x="13558" y="9924"/>
                    <a:pt x="14144" y="9506"/>
                    <a:pt x="14661" y="9141"/>
                  </a:cubicBezTo>
                  <a:cubicBezTo>
                    <a:pt x="14974" y="8924"/>
                    <a:pt x="15277" y="8695"/>
                    <a:pt x="15566" y="8450"/>
                  </a:cubicBezTo>
                  <a:lnTo>
                    <a:pt x="15566" y="8450"/>
                  </a:lnTo>
                  <a:cubicBezTo>
                    <a:pt x="15265" y="8884"/>
                    <a:pt x="14934" y="9296"/>
                    <a:pt x="14568" y="9680"/>
                  </a:cubicBezTo>
                  <a:cubicBezTo>
                    <a:pt x="15042" y="9398"/>
                    <a:pt x="15491" y="9079"/>
                    <a:pt x="15909" y="8719"/>
                  </a:cubicBezTo>
                  <a:cubicBezTo>
                    <a:pt x="16142" y="8521"/>
                    <a:pt x="16365" y="8311"/>
                    <a:pt x="16575" y="8088"/>
                  </a:cubicBezTo>
                  <a:close/>
                  <a:moveTo>
                    <a:pt x="8949" y="12969"/>
                  </a:moveTo>
                  <a:cubicBezTo>
                    <a:pt x="9262" y="13703"/>
                    <a:pt x="9727" y="14360"/>
                    <a:pt x="10309" y="14902"/>
                  </a:cubicBezTo>
                  <a:cubicBezTo>
                    <a:pt x="10074" y="15398"/>
                    <a:pt x="9841" y="15856"/>
                    <a:pt x="9609" y="16355"/>
                  </a:cubicBezTo>
                  <a:cubicBezTo>
                    <a:pt x="9049" y="16538"/>
                    <a:pt x="8488" y="16773"/>
                    <a:pt x="7924" y="16980"/>
                  </a:cubicBezTo>
                  <a:lnTo>
                    <a:pt x="7806" y="16376"/>
                  </a:lnTo>
                  <a:lnTo>
                    <a:pt x="7518" y="16841"/>
                  </a:lnTo>
                  <a:cubicBezTo>
                    <a:pt x="7549" y="16472"/>
                    <a:pt x="7571" y="16104"/>
                    <a:pt x="7608" y="15738"/>
                  </a:cubicBezTo>
                  <a:lnTo>
                    <a:pt x="7608" y="15738"/>
                  </a:lnTo>
                  <a:cubicBezTo>
                    <a:pt x="7209" y="16370"/>
                    <a:pt x="6738" y="17216"/>
                    <a:pt x="6341" y="17848"/>
                  </a:cubicBezTo>
                  <a:cubicBezTo>
                    <a:pt x="6019" y="17789"/>
                    <a:pt x="5694" y="17755"/>
                    <a:pt x="5366" y="17739"/>
                  </a:cubicBezTo>
                  <a:lnTo>
                    <a:pt x="5895" y="17563"/>
                  </a:lnTo>
                  <a:lnTo>
                    <a:pt x="4703" y="17498"/>
                  </a:lnTo>
                  <a:cubicBezTo>
                    <a:pt x="4759" y="17389"/>
                    <a:pt x="4805" y="17287"/>
                    <a:pt x="4842" y="17200"/>
                  </a:cubicBezTo>
                  <a:cubicBezTo>
                    <a:pt x="5539" y="16928"/>
                    <a:pt x="5830" y="16122"/>
                    <a:pt x="6001" y="15658"/>
                  </a:cubicBezTo>
                  <a:cubicBezTo>
                    <a:pt x="6016" y="15611"/>
                    <a:pt x="6038" y="15556"/>
                    <a:pt x="6056" y="15503"/>
                  </a:cubicBezTo>
                  <a:cubicBezTo>
                    <a:pt x="6763" y="15224"/>
                    <a:pt x="7308" y="14422"/>
                    <a:pt x="7834" y="13638"/>
                  </a:cubicBezTo>
                  <a:cubicBezTo>
                    <a:pt x="7918" y="13517"/>
                    <a:pt x="8005" y="13390"/>
                    <a:pt x="8082" y="13279"/>
                  </a:cubicBezTo>
                  <a:lnTo>
                    <a:pt x="8082" y="13279"/>
                  </a:lnTo>
                  <a:cubicBezTo>
                    <a:pt x="7831" y="13827"/>
                    <a:pt x="7534" y="14341"/>
                    <a:pt x="7534" y="14341"/>
                  </a:cubicBezTo>
                  <a:cubicBezTo>
                    <a:pt x="7534" y="14341"/>
                    <a:pt x="8008" y="13954"/>
                    <a:pt x="8444" y="13508"/>
                  </a:cubicBezTo>
                  <a:cubicBezTo>
                    <a:pt x="8630" y="13325"/>
                    <a:pt x="8804" y="13133"/>
                    <a:pt x="8949" y="12969"/>
                  </a:cubicBezTo>
                  <a:close/>
                  <a:moveTo>
                    <a:pt x="23687" y="0"/>
                  </a:moveTo>
                  <a:cubicBezTo>
                    <a:pt x="23433" y="0"/>
                    <a:pt x="23198" y="109"/>
                    <a:pt x="23108" y="369"/>
                  </a:cubicBezTo>
                  <a:cubicBezTo>
                    <a:pt x="22894" y="985"/>
                    <a:pt x="21866" y="2673"/>
                    <a:pt x="21082" y="3129"/>
                  </a:cubicBezTo>
                  <a:cubicBezTo>
                    <a:pt x="20302" y="3584"/>
                    <a:pt x="19307" y="6077"/>
                    <a:pt x="18242" y="6319"/>
                  </a:cubicBezTo>
                  <a:cubicBezTo>
                    <a:pt x="18028" y="6369"/>
                    <a:pt x="17808" y="6396"/>
                    <a:pt x="17588" y="6396"/>
                  </a:cubicBezTo>
                  <a:cubicBezTo>
                    <a:pt x="16922" y="6396"/>
                    <a:pt x="16473" y="6149"/>
                    <a:pt x="15897" y="6105"/>
                  </a:cubicBezTo>
                  <a:cubicBezTo>
                    <a:pt x="15832" y="6102"/>
                    <a:pt x="15773" y="6099"/>
                    <a:pt x="15720" y="6099"/>
                  </a:cubicBezTo>
                  <a:cubicBezTo>
                    <a:pt x="15200" y="6099"/>
                    <a:pt x="15420" y="6353"/>
                    <a:pt x="15256" y="6963"/>
                  </a:cubicBezTo>
                  <a:cubicBezTo>
                    <a:pt x="15079" y="7635"/>
                    <a:pt x="13196" y="8438"/>
                    <a:pt x="12381" y="9537"/>
                  </a:cubicBezTo>
                  <a:cubicBezTo>
                    <a:pt x="11564" y="10637"/>
                    <a:pt x="10464" y="10476"/>
                    <a:pt x="9786" y="10959"/>
                  </a:cubicBezTo>
                  <a:cubicBezTo>
                    <a:pt x="9631" y="11070"/>
                    <a:pt x="9488" y="11114"/>
                    <a:pt x="9361" y="11114"/>
                  </a:cubicBezTo>
                  <a:cubicBezTo>
                    <a:pt x="8937" y="11114"/>
                    <a:pt x="8683" y="10637"/>
                    <a:pt x="8683" y="10637"/>
                  </a:cubicBezTo>
                  <a:cubicBezTo>
                    <a:pt x="8683" y="10637"/>
                    <a:pt x="7974" y="11523"/>
                    <a:pt x="7441" y="12167"/>
                  </a:cubicBezTo>
                  <a:cubicBezTo>
                    <a:pt x="6908" y="12808"/>
                    <a:pt x="6097" y="14363"/>
                    <a:pt x="5527" y="14363"/>
                  </a:cubicBezTo>
                  <a:cubicBezTo>
                    <a:pt x="4960" y="14363"/>
                    <a:pt x="4923" y="16023"/>
                    <a:pt x="4356" y="16051"/>
                  </a:cubicBezTo>
                  <a:cubicBezTo>
                    <a:pt x="3786" y="16079"/>
                    <a:pt x="3894" y="17169"/>
                    <a:pt x="3135" y="17488"/>
                  </a:cubicBezTo>
                  <a:cubicBezTo>
                    <a:pt x="3039" y="17532"/>
                    <a:pt x="2934" y="17553"/>
                    <a:pt x="2829" y="17553"/>
                  </a:cubicBezTo>
                  <a:cubicBezTo>
                    <a:pt x="2476" y="17553"/>
                    <a:pt x="2203" y="17306"/>
                    <a:pt x="1971" y="17306"/>
                  </a:cubicBezTo>
                  <a:cubicBezTo>
                    <a:pt x="1825" y="17306"/>
                    <a:pt x="1698" y="17402"/>
                    <a:pt x="1574" y="17705"/>
                  </a:cubicBezTo>
                  <a:cubicBezTo>
                    <a:pt x="1196" y="18634"/>
                    <a:pt x="1" y="19204"/>
                    <a:pt x="1" y="19204"/>
                  </a:cubicBezTo>
                  <a:lnTo>
                    <a:pt x="49356" y="19204"/>
                  </a:lnTo>
                  <a:cubicBezTo>
                    <a:pt x="49356" y="19204"/>
                    <a:pt x="46763" y="15515"/>
                    <a:pt x="46017" y="14041"/>
                  </a:cubicBezTo>
                  <a:cubicBezTo>
                    <a:pt x="45270" y="12567"/>
                    <a:pt x="42111" y="11201"/>
                    <a:pt x="40903" y="10234"/>
                  </a:cubicBezTo>
                  <a:cubicBezTo>
                    <a:pt x="39695" y="9271"/>
                    <a:pt x="39410" y="8035"/>
                    <a:pt x="38381" y="7313"/>
                  </a:cubicBezTo>
                  <a:cubicBezTo>
                    <a:pt x="38090" y="7109"/>
                    <a:pt x="37811" y="7031"/>
                    <a:pt x="37533" y="7031"/>
                  </a:cubicBezTo>
                  <a:cubicBezTo>
                    <a:pt x="36823" y="7031"/>
                    <a:pt x="36139" y="7546"/>
                    <a:pt x="35395" y="7793"/>
                  </a:cubicBezTo>
                  <a:cubicBezTo>
                    <a:pt x="34367" y="8143"/>
                    <a:pt x="33196" y="9884"/>
                    <a:pt x="33196" y="9884"/>
                  </a:cubicBezTo>
                  <a:cubicBezTo>
                    <a:pt x="33196" y="9884"/>
                    <a:pt x="31632" y="8546"/>
                    <a:pt x="30390" y="6935"/>
                  </a:cubicBezTo>
                  <a:cubicBezTo>
                    <a:pt x="29148" y="5328"/>
                    <a:pt x="28401" y="4014"/>
                    <a:pt x="27655" y="3503"/>
                  </a:cubicBezTo>
                  <a:cubicBezTo>
                    <a:pt x="26908" y="2995"/>
                    <a:pt x="24777" y="1010"/>
                    <a:pt x="24564" y="502"/>
                  </a:cubicBezTo>
                  <a:cubicBezTo>
                    <a:pt x="24440" y="208"/>
                    <a:pt x="24043" y="0"/>
                    <a:pt x="23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_1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13"/>
          <p:cNvGrpSpPr/>
          <p:nvPr/>
        </p:nvGrpSpPr>
        <p:grpSpPr>
          <a:xfrm>
            <a:off x="-2325" y="0"/>
            <a:ext cx="9146325" cy="5143500"/>
            <a:chOff x="-2325" y="0"/>
            <a:chExt cx="9146325" cy="5143500"/>
          </a:xfrm>
        </p:grpSpPr>
        <p:sp>
          <p:nvSpPr>
            <p:cNvPr id="306" name="Google Shape;306;p13"/>
            <p:cNvSpPr/>
            <p:nvPr/>
          </p:nvSpPr>
          <p:spPr>
            <a:xfrm>
              <a:off x="0" y="0"/>
              <a:ext cx="9144000" cy="140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2325" y="5002800"/>
              <a:ext cx="9144000" cy="140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319908"/>
            <a:ext cx="9651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310" name="Google Shape;310;p13"/>
          <p:cNvSpPr txBox="1">
            <a:spLocks noGrp="1"/>
          </p:cNvSpPr>
          <p:nvPr>
            <p:ph type="subTitle" idx="1"/>
          </p:nvPr>
        </p:nvSpPr>
        <p:spPr>
          <a:xfrm>
            <a:off x="1882233" y="1608427"/>
            <a:ext cx="4619100" cy="4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 idx="3" hasCustomPrompt="1"/>
          </p:nvPr>
        </p:nvSpPr>
        <p:spPr>
          <a:xfrm>
            <a:off x="713325" y="3761907"/>
            <a:ext cx="9651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312" name="Google Shape;312;p13"/>
          <p:cNvSpPr txBox="1">
            <a:spLocks noGrp="1"/>
          </p:cNvSpPr>
          <p:nvPr>
            <p:ph type="subTitle" idx="4"/>
          </p:nvPr>
        </p:nvSpPr>
        <p:spPr>
          <a:xfrm>
            <a:off x="1882232" y="3763865"/>
            <a:ext cx="4619100" cy="4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Black"/>
              <a:buNone/>
              <a:defRPr sz="2400">
                <a:latin typeface="Roboto Slab Black"/>
                <a:ea typeface="Roboto Slab Black"/>
                <a:cs typeface="Roboto Slab Black"/>
                <a:sym typeface="Roboto Slab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subTitle" idx="5"/>
          </p:nvPr>
        </p:nvSpPr>
        <p:spPr>
          <a:xfrm>
            <a:off x="1882233" y="4050280"/>
            <a:ext cx="4619100" cy="4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title" idx="6" hasCustomPrompt="1"/>
          </p:nvPr>
        </p:nvSpPr>
        <p:spPr>
          <a:xfrm>
            <a:off x="713325" y="2133908"/>
            <a:ext cx="9651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>
            <a:spLocks noGrp="1"/>
          </p:cNvSpPr>
          <p:nvPr>
            <p:ph type="subTitle" idx="7"/>
          </p:nvPr>
        </p:nvSpPr>
        <p:spPr>
          <a:xfrm>
            <a:off x="1882232" y="2134550"/>
            <a:ext cx="4619100" cy="4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Black"/>
              <a:buNone/>
              <a:defRPr sz="2400">
                <a:latin typeface="Roboto Slab Black"/>
                <a:ea typeface="Roboto Slab Black"/>
                <a:cs typeface="Roboto Slab Black"/>
                <a:sym typeface="Roboto Slab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8"/>
          </p:nvPr>
        </p:nvSpPr>
        <p:spPr>
          <a:xfrm>
            <a:off x="1882233" y="2422378"/>
            <a:ext cx="4619100" cy="4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title" idx="9" hasCustomPrompt="1"/>
          </p:nvPr>
        </p:nvSpPr>
        <p:spPr>
          <a:xfrm>
            <a:off x="713325" y="2947908"/>
            <a:ext cx="9651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>
            <a:spLocks noGrp="1"/>
          </p:cNvSpPr>
          <p:nvPr>
            <p:ph type="subTitle" idx="13"/>
          </p:nvPr>
        </p:nvSpPr>
        <p:spPr>
          <a:xfrm>
            <a:off x="1882232" y="2949207"/>
            <a:ext cx="4619100" cy="4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Black"/>
              <a:buNone/>
              <a:defRPr sz="2400">
                <a:latin typeface="Roboto Slab Black"/>
                <a:ea typeface="Roboto Slab Black"/>
                <a:cs typeface="Roboto Slab Black"/>
                <a:sym typeface="Roboto Slab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subTitle" idx="14"/>
          </p:nvPr>
        </p:nvSpPr>
        <p:spPr>
          <a:xfrm>
            <a:off x="1882233" y="3236329"/>
            <a:ext cx="4619100" cy="4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3"/>
          <p:cNvSpPr txBox="1">
            <a:spLocks noGrp="1"/>
          </p:cNvSpPr>
          <p:nvPr>
            <p:ph type="subTitle" idx="15"/>
          </p:nvPr>
        </p:nvSpPr>
        <p:spPr>
          <a:xfrm>
            <a:off x="1882232" y="1319892"/>
            <a:ext cx="4619100" cy="4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Black"/>
              <a:buNone/>
              <a:defRPr sz="2400">
                <a:latin typeface="Roboto Slab Black"/>
                <a:ea typeface="Roboto Slab Black"/>
                <a:cs typeface="Roboto Slab Black"/>
                <a:sym typeface="Roboto Slab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grpSp>
        <p:nvGrpSpPr>
          <p:cNvPr id="321" name="Google Shape;321;p13"/>
          <p:cNvGrpSpPr/>
          <p:nvPr/>
        </p:nvGrpSpPr>
        <p:grpSpPr>
          <a:xfrm>
            <a:off x="-39183" y="4315211"/>
            <a:ext cx="9267814" cy="1236535"/>
            <a:chOff x="-39183" y="4315211"/>
            <a:chExt cx="9267814" cy="1236535"/>
          </a:xfrm>
        </p:grpSpPr>
        <p:grpSp>
          <p:nvGrpSpPr>
            <p:cNvPr id="322" name="Google Shape;322;p13"/>
            <p:cNvGrpSpPr/>
            <p:nvPr/>
          </p:nvGrpSpPr>
          <p:grpSpPr>
            <a:xfrm>
              <a:off x="-39183" y="4353974"/>
              <a:ext cx="8222815" cy="1197772"/>
              <a:chOff x="75891" y="4289750"/>
              <a:chExt cx="8110084" cy="1130400"/>
            </a:xfrm>
          </p:grpSpPr>
          <p:sp>
            <p:nvSpPr>
              <p:cNvPr id="323" name="Google Shape;323;p13"/>
              <p:cNvSpPr/>
              <p:nvPr/>
            </p:nvSpPr>
            <p:spPr>
              <a:xfrm rot="5400000">
                <a:off x="726291" y="3971929"/>
                <a:ext cx="523500" cy="18243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 rot="5400000">
                <a:off x="2032002" y="3930922"/>
                <a:ext cx="757800" cy="18942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 rot="5400000">
                <a:off x="3906745" y="3169050"/>
                <a:ext cx="734400" cy="33921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 rot="5400000">
                <a:off x="5597078" y="4058690"/>
                <a:ext cx="794700" cy="16263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 rot="5400000">
                <a:off x="6821875" y="4056050"/>
                <a:ext cx="1130400" cy="15978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 rot="5400000">
                <a:off x="6112600" y="4263950"/>
                <a:ext cx="847800" cy="11820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13"/>
            <p:cNvSpPr/>
            <p:nvPr/>
          </p:nvSpPr>
          <p:spPr>
            <a:xfrm rot="5400000">
              <a:off x="7882082" y="4041761"/>
              <a:ext cx="1073100" cy="1620000"/>
            </a:xfrm>
            <a:prstGeom prst="pie">
              <a:avLst>
                <a:gd name="adj1" fmla="val 5361699"/>
                <a:gd name="adj2" fmla="val 1620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13"/>
          <p:cNvSpPr/>
          <p:nvPr/>
        </p:nvSpPr>
        <p:spPr>
          <a:xfrm>
            <a:off x="-110043" y="4848659"/>
            <a:ext cx="9265500" cy="14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13"/>
          <p:cNvGrpSpPr/>
          <p:nvPr/>
        </p:nvGrpSpPr>
        <p:grpSpPr>
          <a:xfrm>
            <a:off x="713227" y="4448487"/>
            <a:ext cx="7769325" cy="481958"/>
            <a:chOff x="713227" y="4448487"/>
            <a:chExt cx="7769325" cy="481958"/>
          </a:xfrm>
        </p:grpSpPr>
        <p:sp>
          <p:nvSpPr>
            <p:cNvPr id="332" name="Google Shape;332;p13"/>
            <p:cNvSpPr/>
            <p:nvPr/>
          </p:nvSpPr>
          <p:spPr>
            <a:xfrm rot="640468">
              <a:off x="716077" y="4784751"/>
              <a:ext cx="622182" cy="88842"/>
            </a:xfrm>
            <a:custGeom>
              <a:avLst/>
              <a:gdLst/>
              <a:ahLst/>
              <a:cxnLst/>
              <a:rect l="l" t="t" r="r" b="b"/>
              <a:pathLst>
                <a:path w="40795" h="9644" extrusionOk="0">
                  <a:moveTo>
                    <a:pt x="44" y="9404"/>
                  </a:moveTo>
                  <a:cubicBezTo>
                    <a:pt x="131" y="8925"/>
                    <a:pt x="13360" y="49"/>
                    <a:pt x="20148" y="5"/>
                  </a:cubicBezTo>
                  <a:cubicBezTo>
                    <a:pt x="26936" y="-38"/>
                    <a:pt x="40861" y="8664"/>
                    <a:pt x="40774" y="9143"/>
                  </a:cubicBezTo>
                  <a:cubicBezTo>
                    <a:pt x="40687" y="9622"/>
                    <a:pt x="26413" y="2834"/>
                    <a:pt x="19625" y="2877"/>
                  </a:cubicBezTo>
                  <a:cubicBezTo>
                    <a:pt x="12837" y="2921"/>
                    <a:pt x="-43" y="9883"/>
                    <a:pt x="44" y="9404"/>
                  </a:cubicBezTo>
                  <a:close/>
                </a:path>
              </a:pathLst>
            </a:custGeom>
            <a:solidFill>
              <a:srgbClr val="AFAEB6">
                <a:alpha val="50230"/>
              </a:srgbClr>
            </a:solidFill>
            <a:ln>
              <a:noFill/>
            </a:ln>
          </p:spPr>
        </p:sp>
        <p:sp>
          <p:nvSpPr>
            <p:cNvPr id="333" name="Google Shape;333;p13"/>
            <p:cNvSpPr/>
            <p:nvPr/>
          </p:nvSpPr>
          <p:spPr>
            <a:xfrm rot="-281982">
              <a:off x="2949219" y="4701789"/>
              <a:ext cx="1480021" cy="146165"/>
            </a:xfrm>
            <a:custGeom>
              <a:avLst/>
              <a:gdLst/>
              <a:ahLst/>
              <a:cxnLst/>
              <a:rect l="l" t="t" r="r" b="b"/>
              <a:pathLst>
                <a:path w="40795" h="9644" extrusionOk="0">
                  <a:moveTo>
                    <a:pt x="44" y="9404"/>
                  </a:moveTo>
                  <a:cubicBezTo>
                    <a:pt x="131" y="8925"/>
                    <a:pt x="13360" y="49"/>
                    <a:pt x="20148" y="5"/>
                  </a:cubicBezTo>
                  <a:cubicBezTo>
                    <a:pt x="26936" y="-38"/>
                    <a:pt x="40861" y="8664"/>
                    <a:pt x="40774" y="9143"/>
                  </a:cubicBezTo>
                  <a:cubicBezTo>
                    <a:pt x="40687" y="9622"/>
                    <a:pt x="26413" y="2834"/>
                    <a:pt x="19625" y="2877"/>
                  </a:cubicBezTo>
                  <a:cubicBezTo>
                    <a:pt x="12837" y="2921"/>
                    <a:pt x="-43" y="9883"/>
                    <a:pt x="44" y="9404"/>
                  </a:cubicBezTo>
                  <a:close/>
                </a:path>
              </a:pathLst>
            </a:custGeom>
            <a:solidFill>
              <a:srgbClr val="AFAEB6">
                <a:alpha val="50230"/>
              </a:srgbClr>
            </a:solidFill>
            <a:ln>
              <a:noFill/>
            </a:ln>
          </p:spPr>
        </p:sp>
        <p:sp>
          <p:nvSpPr>
            <p:cNvPr id="334" name="Google Shape;334;p13"/>
            <p:cNvSpPr/>
            <p:nvPr/>
          </p:nvSpPr>
          <p:spPr>
            <a:xfrm rot="-346873">
              <a:off x="5312972" y="4684221"/>
              <a:ext cx="815048" cy="88839"/>
            </a:xfrm>
            <a:custGeom>
              <a:avLst/>
              <a:gdLst/>
              <a:ahLst/>
              <a:cxnLst/>
              <a:rect l="l" t="t" r="r" b="b"/>
              <a:pathLst>
                <a:path w="40795" h="9644" extrusionOk="0">
                  <a:moveTo>
                    <a:pt x="44" y="9404"/>
                  </a:moveTo>
                  <a:cubicBezTo>
                    <a:pt x="131" y="8925"/>
                    <a:pt x="13360" y="49"/>
                    <a:pt x="20148" y="5"/>
                  </a:cubicBezTo>
                  <a:cubicBezTo>
                    <a:pt x="26936" y="-38"/>
                    <a:pt x="40861" y="8664"/>
                    <a:pt x="40774" y="9143"/>
                  </a:cubicBezTo>
                  <a:cubicBezTo>
                    <a:pt x="40687" y="9622"/>
                    <a:pt x="26413" y="2834"/>
                    <a:pt x="19625" y="2877"/>
                  </a:cubicBezTo>
                  <a:cubicBezTo>
                    <a:pt x="12837" y="2921"/>
                    <a:pt x="-43" y="9883"/>
                    <a:pt x="44" y="9404"/>
                  </a:cubicBezTo>
                  <a:close/>
                </a:path>
              </a:pathLst>
            </a:custGeom>
            <a:solidFill>
              <a:srgbClr val="AFAEB6">
                <a:alpha val="50230"/>
              </a:srgbClr>
            </a:solidFill>
            <a:ln>
              <a:noFill/>
            </a:ln>
          </p:spPr>
        </p:sp>
        <p:sp>
          <p:nvSpPr>
            <p:cNvPr id="335" name="Google Shape;335;p13"/>
            <p:cNvSpPr/>
            <p:nvPr/>
          </p:nvSpPr>
          <p:spPr>
            <a:xfrm rot="-950579">
              <a:off x="7670761" y="4564126"/>
              <a:ext cx="815147" cy="88845"/>
            </a:xfrm>
            <a:custGeom>
              <a:avLst/>
              <a:gdLst/>
              <a:ahLst/>
              <a:cxnLst/>
              <a:rect l="l" t="t" r="r" b="b"/>
              <a:pathLst>
                <a:path w="40795" h="9644" extrusionOk="0">
                  <a:moveTo>
                    <a:pt x="44" y="9404"/>
                  </a:moveTo>
                  <a:cubicBezTo>
                    <a:pt x="131" y="8925"/>
                    <a:pt x="13360" y="49"/>
                    <a:pt x="20148" y="5"/>
                  </a:cubicBezTo>
                  <a:cubicBezTo>
                    <a:pt x="26936" y="-38"/>
                    <a:pt x="40861" y="8664"/>
                    <a:pt x="40774" y="9143"/>
                  </a:cubicBezTo>
                  <a:cubicBezTo>
                    <a:pt x="40687" y="9622"/>
                    <a:pt x="26413" y="2834"/>
                    <a:pt x="19625" y="2877"/>
                  </a:cubicBezTo>
                  <a:cubicBezTo>
                    <a:pt x="12837" y="2921"/>
                    <a:pt x="-43" y="9883"/>
                    <a:pt x="44" y="9404"/>
                  </a:cubicBezTo>
                  <a:close/>
                </a:path>
              </a:pathLst>
            </a:custGeom>
            <a:solidFill>
              <a:srgbClr val="AFAEB6">
                <a:alpha val="50230"/>
              </a:srgbClr>
            </a:solidFill>
            <a:ln>
              <a:noFill/>
            </a:ln>
          </p:spPr>
        </p:sp>
        <p:sp>
          <p:nvSpPr>
            <p:cNvPr id="336" name="Google Shape;336;p13"/>
            <p:cNvSpPr/>
            <p:nvPr/>
          </p:nvSpPr>
          <p:spPr>
            <a:xfrm rot="-365965">
              <a:off x="1620529" y="4696959"/>
              <a:ext cx="619101" cy="90153"/>
            </a:xfrm>
            <a:custGeom>
              <a:avLst/>
              <a:gdLst/>
              <a:ahLst/>
              <a:cxnLst/>
              <a:rect l="l" t="t" r="r" b="b"/>
              <a:pathLst>
                <a:path w="40795" h="9644" extrusionOk="0">
                  <a:moveTo>
                    <a:pt x="44" y="9404"/>
                  </a:moveTo>
                  <a:cubicBezTo>
                    <a:pt x="131" y="8925"/>
                    <a:pt x="13360" y="49"/>
                    <a:pt x="20148" y="5"/>
                  </a:cubicBezTo>
                  <a:cubicBezTo>
                    <a:pt x="26936" y="-38"/>
                    <a:pt x="40861" y="8664"/>
                    <a:pt x="40774" y="9143"/>
                  </a:cubicBezTo>
                  <a:cubicBezTo>
                    <a:pt x="40687" y="9622"/>
                    <a:pt x="26413" y="2834"/>
                    <a:pt x="19625" y="2877"/>
                  </a:cubicBezTo>
                  <a:cubicBezTo>
                    <a:pt x="12837" y="2921"/>
                    <a:pt x="-43" y="9883"/>
                    <a:pt x="44" y="9404"/>
                  </a:cubicBezTo>
                  <a:close/>
                </a:path>
              </a:pathLst>
            </a:custGeom>
            <a:solidFill>
              <a:srgbClr val="AFAEB6">
                <a:alpha val="50230"/>
              </a:srgbClr>
            </a:solidFill>
            <a:ln>
              <a:noFill/>
            </a:ln>
          </p:spPr>
        </p:sp>
        <p:sp>
          <p:nvSpPr>
            <p:cNvPr id="337" name="Google Shape;337;p13"/>
            <p:cNvSpPr/>
            <p:nvPr/>
          </p:nvSpPr>
          <p:spPr>
            <a:xfrm rot="-419001">
              <a:off x="6921457" y="4485786"/>
              <a:ext cx="619067" cy="90142"/>
            </a:xfrm>
            <a:custGeom>
              <a:avLst/>
              <a:gdLst/>
              <a:ahLst/>
              <a:cxnLst/>
              <a:rect l="l" t="t" r="r" b="b"/>
              <a:pathLst>
                <a:path w="40795" h="9644" extrusionOk="0">
                  <a:moveTo>
                    <a:pt x="44" y="9404"/>
                  </a:moveTo>
                  <a:cubicBezTo>
                    <a:pt x="131" y="8925"/>
                    <a:pt x="13360" y="49"/>
                    <a:pt x="20148" y="5"/>
                  </a:cubicBezTo>
                  <a:cubicBezTo>
                    <a:pt x="26936" y="-38"/>
                    <a:pt x="40861" y="8664"/>
                    <a:pt x="40774" y="9143"/>
                  </a:cubicBezTo>
                  <a:cubicBezTo>
                    <a:pt x="40687" y="9622"/>
                    <a:pt x="26413" y="2834"/>
                    <a:pt x="19625" y="2877"/>
                  </a:cubicBezTo>
                  <a:cubicBezTo>
                    <a:pt x="12837" y="2921"/>
                    <a:pt x="-43" y="9883"/>
                    <a:pt x="44" y="9404"/>
                  </a:cubicBezTo>
                  <a:close/>
                </a:path>
              </a:pathLst>
            </a:custGeom>
            <a:solidFill>
              <a:srgbClr val="AFAEB6">
                <a:alpha val="5023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_1_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2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20"/>
          <p:cNvGrpSpPr/>
          <p:nvPr/>
        </p:nvGrpSpPr>
        <p:grpSpPr>
          <a:xfrm>
            <a:off x="-2325" y="0"/>
            <a:ext cx="9146325" cy="5143500"/>
            <a:chOff x="-2325" y="0"/>
            <a:chExt cx="9146325" cy="5143500"/>
          </a:xfrm>
        </p:grpSpPr>
        <p:sp>
          <p:nvSpPr>
            <p:cNvPr id="530" name="Google Shape;530;p20"/>
            <p:cNvSpPr/>
            <p:nvPr/>
          </p:nvSpPr>
          <p:spPr>
            <a:xfrm>
              <a:off x="0" y="0"/>
              <a:ext cx="9144000" cy="140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-2325" y="5002800"/>
              <a:ext cx="9144000" cy="140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20"/>
          <p:cNvSpPr txBox="1">
            <a:spLocks noGrp="1"/>
          </p:cNvSpPr>
          <p:nvPr>
            <p:ph type="subTitle" idx="1"/>
          </p:nvPr>
        </p:nvSpPr>
        <p:spPr>
          <a:xfrm>
            <a:off x="5737613" y="830325"/>
            <a:ext cx="26931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600">
                <a:solidFill>
                  <a:schemeClr val="dk1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3" name="Google Shape;533;p20"/>
          <p:cNvSpPr txBox="1">
            <a:spLocks noGrp="1"/>
          </p:cNvSpPr>
          <p:nvPr>
            <p:ph type="subTitle" idx="2"/>
          </p:nvPr>
        </p:nvSpPr>
        <p:spPr>
          <a:xfrm>
            <a:off x="713237" y="830325"/>
            <a:ext cx="2655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600">
                <a:solidFill>
                  <a:schemeClr val="dk1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4" name="Google Shape;534;p20"/>
          <p:cNvSpPr txBox="1">
            <a:spLocks noGrp="1"/>
          </p:cNvSpPr>
          <p:nvPr>
            <p:ph type="subTitle" idx="3"/>
          </p:nvPr>
        </p:nvSpPr>
        <p:spPr>
          <a:xfrm>
            <a:off x="5737599" y="1554275"/>
            <a:ext cx="26931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0"/>
          <p:cNvSpPr txBox="1">
            <a:spLocks noGrp="1"/>
          </p:cNvSpPr>
          <p:nvPr>
            <p:ph type="subTitle" idx="4"/>
          </p:nvPr>
        </p:nvSpPr>
        <p:spPr>
          <a:xfrm>
            <a:off x="713225" y="1554275"/>
            <a:ext cx="26550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" name="Google Shape;1119;p38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0" name="Google Shape;1120;p38"/>
          <p:cNvGrpSpPr/>
          <p:nvPr/>
        </p:nvGrpSpPr>
        <p:grpSpPr>
          <a:xfrm>
            <a:off x="-2325" y="0"/>
            <a:ext cx="9146325" cy="5143500"/>
            <a:chOff x="-2325" y="0"/>
            <a:chExt cx="9146325" cy="5143500"/>
          </a:xfrm>
        </p:grpSpPr>
        <p:sp>
          <p:nvSpPr>
            <p:cNvPr id="1121" name="Google Shape;1121;p38"/>
            <p:cNvSpPr/>
            <p:nvPr/>
          </p:nvSpPr>
          <p:spPr>
            <a:xfrm>
              <a:off x="0" y="0"/>
              <a:ext cx="9144000" cy="140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-2325" y="5002800"/>
              <a:ext cx="9144000" cy="140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38"/>
          <p:cNvGrpSpPr/>
          <p:nvPr/>
        </p:nvGrpSpPr>
        <p:grpSpPr>
          <a:xfrm>
            <a:off x="-39183" y="4315211"/>
            <a:ext cx="9267814" cy="1236535"/>
            <a:chOff x="-39183" y="4315211"/>
            <a:chExt cx="9267814" cy="1236535"/>
          </a:xfrm>
        </p:grpSpPr>
        <p:grpSp>
          <p:nvGrpSpPr>
            <p:cNvPr id="1124" name="Google Shape;1124;p38"/>
            <p:cNvGrpSpPr/>
            <p:nvPr/>
          </p:nvGrpSpPr>
          <p:grpSpPr>
            <a:xfrm>
              <a:off x="-39183" y="4353974"/>
              <a:ext cx="8222815" cy="1197772"/>
              <a:chOff x="75891" y="4289750"/>
              <a:chExt cx="8110084" cy="1130400"/>
            </a:xfrm>
          </p:grpSpPr>
          <p:sp>
            <p:nvSpPr>
              <p:cNvPr id="1125" name="Google Shape;1125;p38"/>
              <p:cNvSpPr/>
              <p:nvPr/>
            </p:nvSpPr>
            <p:spPr>
              <a:xfrm rot="5400000">
                <a:off x="726291" y="3971929"/>
                <a:ext cx="523500" cy="18243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 rot="5400000">
                <a:off x="2032002" y="3930922"/>
                <a:ext cx="757800" cy="18942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 rot="5400000">
                <a:off x="3906745" y="3169050"/>
                <a:ext cx="734400" cy="33921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8"/>
              <p:cNvSpPr/>
              <p:nvPr/>
            </p:nvSpPr>
            <p:spPr>
              <a:xfrm rot="5400000">
                <a:off x="5597078" y="4058690"/>
                <a:ext cx="794700" cy="16263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8"/>
              <p:cNvSpPr/>
              <p:nvPr/>
            </p:nvSpPr>
            <p:spPr>
              <a:xfrm rot="5400000">
                <a:off x="6821875" y="4056050"/>
                <a:ext cx="1130400" cy="15978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8"/>
              <p:cNvSpPr/>
              <p:nvPr/>
            </p:nvSpPr>
            <p:spPr>
              <a:xfrm rot="5400000">
                <a:off x="6112600" y="4263950"/>
                <a:ext cx="847800" cy="11820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1" name="Google Shape;1131;p38"/>
            <p:cNvSpPr/>
            <p:nvPr/>
          </p:nvSpPr>
          <p:spPr>
            <a:xfrm rot="5400000">
              <a:off x="7882082" y="4041761"/>
              <a:ext cx="1073100" cy="1620000"/>
            </a:xfrm>
            <a:prstGeom prst="pie">
              <a:avLst>
                <a:gd name="adj1" fmla="val 5361699"/>
                <a:gd name="adj2" fmla="val 1620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2" name="Google Shape;1132;p38"/>
          <p:cNvSpPr/>
          <p:nvPr/>
        </p:nvSpPr>
        <p:spPr>
          <a:xfrm>
            <a:off x="-110043" y="4848659"/>
            <a:ext cx="9265500" cy="14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3" name="Google Shape;1133;p38"/>
          <p:cNvGrpSpPr/>
          <p:nvPr/>
        </p:nvGrpSpPr>
        <p:grpSpPr>
          <a:xfrm>
            <a:off x="713227" y="4448487"/>
            <a:ext cx="7769325" cy="481958"/>
            <a:chOff x="713227" y="4448487"/>
            <a:chExt cx="7769325" cy="481958"/>
          </a:xfrm>
        </p:grpSpPr>
        <p:sp>
          <p:nvSpPr>
            <p:cNvPr id="1134" name="Google Shape;1134;p38"/>
            <p:cNvSpPr/>
            <p:nvPr/>
          </p:nvSpPr>
          <p:spPr>
            <a:xfrm rot="640468">
              <a:off x="716077" y="4784751"/>
              <a:ext cx="622182" cy="88842"/>
            </a:xfrm>
            <a:custGeom>
              <a:avLst/>
              <a:gdLst/>
              <a:ahLst/>
              <a:cxnLst/>
              <a:rect l="l" t="t" r="r" b="b"/>
              <a:pathLst>
                <a:path w="40795" h="9644" extrusionOk="0">
                  <a:moveTo>
                    <a:pt x="44" y="9404"/>
                  </a:moveTo>
                  <a:cubicBezTo>
                    <a:pt x="131" y="8925"/>
                    <a:pt x="13360" y="49"/>
                    <a:pt x="20148" y="5"/>
                  </a:cubicBezTo>
                  <a:cubicBezTo>
                    <a:pt x="26936" y="-38"/>
                    <a:pt x="40861" y="8664"/>
                    <a:pt x="40774" y="9143"/>
                  </a:cubicBezTo>
                  <a:cubicBezTo>
                    <a:pt x="40687" y="9622"/>
                    <a:pt x="26413" y="2834"/>
                    <a:pt x="19625" y="2877"/>
                  </a:cubicBezTo>
                  <a:cubicBezTo>
                    <a:pt x="12837" y="2921"/>
                    <a:pt x="-43" y="9883"/>
                    <a:pt x="44" y="9404"/>
                  </a:cubicBezTo>
                  <a:close/>
                </a:path>
              </a:pathLst>
            </a:custGeom>
            <a:solidFill>
              <a:srgbClr val="AFAEB6">
                <a:alpha val="50230"/>
              </a:srgbClr>
            </a:solidFill>
            <a:ln>
              <a:noFill/>
            </a:ln>
          </p:spPr>
        </p:sp>
        <p:sp>
          <p:nvSpPr>
            <p:cNvPr id="1135" name="Google Shape;1135;p38"/>
            <p:cNvSpPr/>
            <p:nvPr/>
          </p:nvSpPr>
          <p:spPr>
            <a:xfrm rot="-281982">
              <a:off x="2949219" y="4701789"/>
              <a:ext cx="1480021" cy="146165"/>
            </a:xfrm>
            <a:custGeom>
              <a:avLst/>
              <a:gdLst/>
              <a:ahLst/>
              <a:cxnLst/>
              <a:rect l="l" t="t" r="r" b="b"/>
              <a:pathLst>
                <a:path w="40795" h="9644" extrusionOk="0">
                  <a:moveTo>
                    <a:pt x="44" y="9404"/>
                  </a:moveTo>
                  <a:cubicBezTo>
                    <a:pt x="131" y="8925"/>
                    <a:pt x="13360" y="49"/>
                    <a:pt x="20148" y="5"/>
                  </a:cubicBezTo>
                  <a:cubicBezTo>
                    <a:pt x="26936" y="-38"/>
                    <a:pt x="40861" y="8664"/>
                    <a:pt x="40774" y="9143"/>
                  </a:cubicBezTo>
                  <a:cubicBezTo>
                    <a:pt x="40687" y="9622"/>
                    <a:pt x="26413" y="2834"/>
                    <a:pt x="19625" y="2877"/>
                  </a:cubicBezTo>
                  <a:cubicBezTo>
                    <a:pt x="12837" y="2921"/>
                    <a:pt x="-43" y="9883"/>
                    <a:pt x="44" y="9404"/>
                  </a:cubicBezTo>
                  <a:close/>
                </a:path>
              </a:pathLst>
            </a:custGeom>
            <a:solidFill>
              <a:srgbClr val="AFAEB6">
                <a:alpha val="50230"/>
              </a:srgbClr>
            </a:solidFill>
            <a:ln>
              <a:noFill/>
            </a:ln>
          </p:spPr>
        </p:sp>
        <p:sp>
          <p:nvSpPr>
            <p:cNvPr id="1136" name="Google Shape;1136;p38"/>
            <p:cNvSpPr/>
            <p:nvPr/>
          </p:nvSpPr>
          <p:spPr>
            <a:xfrm rot="-346873">
              <a:off x="5312972" y="4684221"/>
              <a:ext cx="815048" cy="88839"/>
            </a:xfrm>
            <a:custGeom>
              <a:avLst/>
              <a:gdLst/>
              <a:ahLst/>
              <a:cxnLst/>
              <a:rect l="l" t="t" r="r" b="b"/>
              <a:pathLst>
                <a:path w="40795" h="9644" extrusionOk="0">
                  <a:moveTo>
                    <a:pt x="44" y="9404"/>
                  </a:moveTo>
                  <a:cubicBezTo>
                    <a:pt x="131" y="8925"/>
                    <a:pt x="13360" y="49"/>
                    <a:pt x="20148" y="5"/>
                  </a:cubicBezTo>
                  <a:cubicBezTo>
                    <a:pt x="26936" y="-38"/>
                    <a:pt x="40861" y="8664"/>
                    <a:pt x="40774" y="9143"/>
                  </a:cubicBezTo>
                  <a:cubicBezTo>
                    <a:pt x="40687" y="9622"/>
                    <a:pt x="26413" y="2834"/>
                    <a:pt x="19625" y="2877"/>
                  </a:cubicBezTo>
                  <a:cubicBezTo>
                    <a:pt x="12837" y="2921"/>
                    <a:pt x="-43" y="9883"/>
                    <a:pt x="44" y="9404"/>
                  </a:cubicBezTo>
                  <a:close/>
                </a:path>
              </a:pathLst>
            </a:custGeom>
            <a:solidFill>
              <a:srgbClr val="AFAEB6">
                <a:alpha val="50230"/>
              </a:srgbClr>
            </a:solidFill>
            <a:ln>
              <a:noFill/>
            </a:ln>
          </p:spPr>
        </p:sp>
        <p:sp>
          <p:nvSpPr>
            <p:cNvPr id="1137" name="Google Shape;1137;p38"/>
            <p:cNvSpPr/>
            <p:nvPr/>
          </p:nvSpPr>
          <p:spPr>
            <a:xfrm rot="-950579">
              <a:off x="7670761" y="4564126"/>
              <a:ext cx="815147" cy="88845"/>
            </a:xfrm>
            <a:custGeom>
              <a:avLst/>
              <a:gdLst/>
              <a:ahLst/>
              <a:cxnLst/>
              <a:rect l="l" t="t" r="r" b="b"/>
              <a:pathLst>
                <a:path w="40795" h="9644" extrusionOk="0">
                  <a:moveTo>
                    <a:pt x="44" y="9404"/>
                  </a:moveTo>
                  <a:cubicBezTo>
                    <a:pt x="131" y="8925"/>
                    <a:pt x="13360" y="49"/>
                    <a:pt x="20148" y="5"/>
                  </a:cubicBezTo>
                  <a:cubicBezTo>
                    <a:pt x="26936" y="-38"/>
                    <a:pt x="40861" y="8664"/>
                    <a:pt x="40774" y="9143"/>
                  </a:cubicBezTo>
                  <a:cubicBezTo>
                    <a:pt x="40687" y="9622"/>
                    <a:pt x="26413" y="2834"/>
                    <a:pt x="19625" y="2877"/>
                  </a:cubicBezTo>
                  <a:cubicBezTo>
                    <a:pt x="12837" y="2921"/>
                    <a:pt x="-43" y="9883"/>
                    <a:pt x="44" y="9404"/>
                  </a:cubicBezTo>
                  <a:close/>
                </a:path>
              </a:pathLst>
            </a:custGeom>
            <a:solidFill>
              <a:srgbClr val="AFAEB6">
                <a:alpha val="50230"/>
              </a:srgbClr>
            </a:solidFill>
            <a:ln>
              <a:noFill/>
            </a:ln>
          </p:spPr>
        </p:sp>
        <p:sp>
          <p:nvSpPr>
            <p:cNvPr id="1138" name="Google Shape;1138;p38"/>
            <p:cNvSpPr/>
            <p:nvPr/>
          </p:nvSpPr>
          <p:spPr>
            <a:xfrm rot="-365965">
              <a:off x="1620529" y="4696959"/>
              <a:ext cx="619101" cy="90153"/>
            </a:xfrm>
            <a:custGeom>
              <a:avLst/>
              <a:gdLst/>
              <a:ahLst/>
              <a:cxnLst/>
              <a:rect l="l" t="t" r="r" b="b"/>
              <a:pathLst>
                <a:path w="40795" h="9644" extrusionOk="0">
                  <a:moveTo>
                    <a:pt x="44" y="9404"/>
                  </a:moveTo>
                  <a:cubicBezTo>
                    <a:pt x="131" y="8925"/>
                    <a:pt x="13360" y="49"/>
                    <a:pt x="20148" y="5"/>
                  </a:cubicBezTo>
                  <a:cubicBezTo>
                    <a:pt x="26936" y="-38"/>
                    <a:pt x="40861" y="8664"/>
                    <a:pt x="40774" y="9143"/>
                  </a:cubicBezTo>
                  <a:cubicBezTo>
                    <a:pt x="40687" y="9622"/>
                    <a:pt x="26413" y="2834"/>
                    <a:pt x="19625" y="2877"/>
                  </a:cubicBezTo>
                  <a:cubicBezTo>
                    <a:pt x="12837" y="2921"/>
                    <a:pt x="-43" y="9883"/>
                    <a:pt x="44" y="9404"/>
                  </a:cubicBezTo>
                  <a:close/>
                </a:path>
              </a:pathLst>
            </a:custGeom>
            <a:solidFill>
              <a:srgbClr val="AFAEB6">
                <a:alpha val="50230"/>
              </a:srgbClr>
            </a:solidFill>
            <a:ln>
              <a:noFill/>
            </a:ln>
          </p:spPr>
        </p:sp>
        <p:sp>
          <p:nvSpPr>
            <p:cNvPr id="1139" name="Google Shape;1139;p38"/>
            <p:cNvSpPr/>
            <p:nvPr/>
          </p:nvSpPr>
          <p:spPr>
            <a:xfrm rot="-419001">
              <a:off x="6921457" y="4485786"/>
              <a:ext cx="619067" cy="90142"/>
            </a:xfrm>
            <a:custGeom>
              <a:avLst/>
              <a:gdLst/>
              <a:ahLst/>
              <a:cxnLst/>
              <a:rect l="l" t="t" r="r" b="b"/>
              <a:pathLst>
                <a:path w="40795" h="9644" extrusionOk="0">
                  <a:moveTo>
                    <a:pt x="44" y="9404"/>
                  </a:moveTo>
                  <a:cubicBezTo>
                    <a:pt x="131" y="8925"/>
                    <a:pt x="13360" y="49"/>
                    <a:pt x="20148" y="5"/>
                  </a:cubicBezTo>
                  <a:cubicBezTo>
                    <a:pt x="26936" y="-38"/>
                    <a:pt x="40861" y="8664"/>
                    <a:pt x="40774" y="9143"/>
                  </a:cubicBezTo>
                  <a:cubicBezTo>
                    <a:pt x="40687" y="9622"/>
                    <a:pt x="26413" y="2834"/>
                    <a:pt x="19625" y="2877"/>
                  </a:cubicBezTo>
                  <a:cubicBezTo>
                    <a:pt x="12837" y="2921"/>
                    <a:pt x="-43" y="9883"/>
                    <a:pt x="44" y="9404"/>
                  </a:cubicBezTo>
                  <a:close/>
                </a:path>
              </a:pathLst>
            </a:custGeom>
            <a:solidFill>
              <a:srgbClr val="AFAEB6">
                <a:alpha val="5023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Google Shape;1141;p3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2" name="Google Shape;1142;p39"/>
          <p:cNvGrpSpPr/>
          <p:nvPr/>
        </p:nvGrpSpPr>
        <p:grpSpPr>
          <a:xfrm>
            <a:off x="-2325" y="0"/>
            <a:ext cx="9146325" cy="5143500"/>
            <a:chOff x="-2325" y="0"/>
            <a:chExt cx="9146325" cy="5143500"/>
          </a:xfrm>
        </p:grpSpPr>
        <p:sp>
          <p:nvSpPr>
            <p:cNvPr id="1143" name="Google Shape;1143;p39"/>
            <p:cNvSpPr/>
            <p:nvPr/>
          </p:nvSpPr>
          <p:spPr>
            <a:xfrm>
              <a:off x="0" y="0"/>
              <a:ext cx="9144000" cy="140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-2325" y="5002800"/>
              <a:ext cx="9144000" cy="140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39"/>
          <p:cNvSpPr/>
          <p:nvPr/>
        </p:nvSpPr>
        <p:spPr>
          <a:xfrm>
            <a:off x="-110043" y="4848659"/>
            <a:ext cx="9265500" cy="14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39"/>
          <p:cNvGrpSpPr/>
          <p:nvPr/>
        </p:nvGrpSpPr>
        <p:grpSpPr>
          <a:xfrm>
            <a:off x="-110050" y="4168635"/>
            <a:ext cx="9510120" cy="1449573"/>
            <a:chOff x="133700" y="4321095"/>
            <a:chExt cx="9111056" cy="1308870"/>
          </a:xfrm>
        </p:grpSpPr>
        <p:grpSp>
          <p:nvGrpSpPr>
            <p:cNvPr id="1147" name="Google Shape;1147;p39"/>
            <p:cNvGrpSpPr/>
            <p:nvPr/>
          </p:nvGrpSpPr>
          <p:grpSpPr>
            <a:xfrm>
              <a:off x="1007318" y="4455125"/>
              <a:ext cx="7308352" cy="452700"/>
              <a:chOff x="1007318" y="4455125"/>
              <a:chExt cx="7308352" cy="452700"/>
            </a:xfrm>
          </p:grpSpPr>
          <p:sp>
            <p:nvSpPr>
              <p:cNvPr id="1148" name="Google Shape;1148;p39"/>
              <p:cNvSpPr/>
              <p:nvPr/>
            </p:nvSpPr>
            <p:spPr>
              <a:xfrm rot="-365986">
                <a:off x="6870001" y="4638294"/>
                <a:ext cx="593152" cy="86370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  <p:grpSp>
            <p:nvGrpSpPr>
              <p:cNvPr id="1149" name="Google Shape;1149;p39"/>
              <p:cNvGrpSpPr/>
              <p:nvPr/>
            </p:nvGrpSpPr>
            <p:grpSpPr>
              <a:xfrm>
                <a:off x="1007318" y="4455125"/>
                <a:ext cx="7308352" cy="452700"/>
                <a:chOff x="1007318" y="4455125"/>
                <a:chExt cx="7308352" cy="452700"/>
              </a:xfrm>
            </p:grpSpPr>
            <p:sp>
              <p:nvSpPr>
                <p:cNvPr id="1150" name="Google Shape;1150;p39"/>
                <p:cNvSpPr/>
                <p:nvPr/>
              </p:nvSpPr>
              <p:spPr>
                <a:xfrm rot="640296">
                  <a:off x="1008448" y="4644424"/>
                  <a:ext cx="780963" cy="85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151" name="Google Shape;1151;p39"/>
                <p:cNvSpPr/>
                <p:nvPr/>
              </p:nvSpPr>
              <p:spPr>
                <a:xfrm>
                  <a:off x="5566775" y="4683602"/>
                  <a:ext cx="780918" cy="85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152" name="Google Shape;1152;p39"/>
                <p:cNvSpPr/>
                <p:nvPr/>
              </p:nvSpPr>
              <p:spPr>
                <a:xfrm rot="-950433">
                  <a:off x="7537981" y="4683593"/>
                  <a:ext cx="780894" cy="8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153" name="Google Shape;1153;p39"/>
                <p:cNvSpPr/>
                <p:nvPr/>
              </p:nvSpPr>
              <p:spPr>
                <a:xfrm rot="464457">
                  <a:off x="4094109" y="4536469"/>
                  <a:ext cx="1216785" cy="132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154" name="Google Shape;1154;p39"/>
                <p:cNvSpPr/>
                <p:nvPr/>
              </p:nvSpPr>
              <p:spPr>
                <a:xfrm rot="-365986">
                  <a:off x="2073051" y="4604119"/>
                  <a:ext cx="593152" cy="8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155" name="Google Shape;1155;p39"/>
                <p:cNvSpPr/>
                <p:nvPr/>
              </p:nvSpPr>
              <p:spPr>
                <a:xfrm rot="-281958">
                  <a:off x="2952043" y="4709959"/>
                  <a:ext cx="1417905" cy="14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</p:grpSp>
        </p:grpSp>
        <p:grpSp>
          <p:nvGrpSpPr>
            <p:cNvPr id="1156" name="Google Shape;1156;p39"/>
            <p:cNvGrpSpPr/>
            <p:nvPr/>
          </p:nvGrpSpPr>
          <p:grpSpPr>
            <a:xfrm>
              <a:off x="133700" y="4321095"/>
              <a:ext cx="9111056" cy="1308870"/>
              <a:chOff x="6000" y="4210250"/>
              <a:chExt cx="9379304" cy="1289400"/>
            </a:xfrm>
          </p:grpSpPr>
          <p:sp>
            <p:nvSpPr>
              <p:cNvPr id="1157" name="Google Shape;1157;p39"/>
              <p:cNvSpPr/>
              <p:nvPr/>
            </p:nvSpPr>
            <p:spPr>
              <a:xfrm rot="5400000">
                <a:off x="469500" y="3907850"/>
                <a:ext cx="967200" cy="18942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9"/>
              <p:cNvSpPr/>
              <p:nvPr/>
            </p:nvSpPr>
            <p:spPr>
              <a:xfrm rot="5400000">
                <a:off x="1927300" y="3907850"/>
                <a:ext cx="967200" cy="18942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9"/>
              <p:cNvSpPr/>
              <p:nvPr/>
            </p:nvSpPr>
            <p:spPr>
              <a:xfrm rot="5400000">
                <a:off x="1244075" y="4041800"/>
                <a:ext cx="1097700" cy="16263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9"/>
              <p:cNvSpPr/>
              <p:nvPr/>
            </p:nvSpPr>
            <p:spPr>
              <a:xfrm rot="5400000">
                <a:off x="5445575" y="4041800"/>
                <a:ext cx="1097700" cy="16263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9"/>
              <p:cNvSpPr/>
              <p:nvPr/>
            </p:nvSpPr>
            <p:spPr>
              <a:xfrm rot="5400000">
                <a:off x="6821875" y="4056050"/>
                <a:ext cx="1130400" cy="15978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9"/>
              <p:cNvSpPr/>
              <p:nvPr/>
            </p:nvSpPr>
            <p:spPr>
              <a:xfrm rot="5400000">
                <a:off x="7975004" y="3919840"/>
                <a:ext cx="981600" cy="18390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9"/>
              <p:cNvSpPr/>
              <p:nvPr/>
            </p:nvSpPr>
            <p:spPr>
              <a:xfrm rot="5400000">
                <a:off x="6112600" y="4263950"/>
                <a:ext cx="847800" cy="11820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9"/>
              <p:cNvSpPr/>
              <p:nvPr/>
            </p:nvSpPr>
            <p:spPr>
              <a:xfrm rot="5400000">
                <a:off x="3629250" y="3158900"/>
                <a:ext cx="1289400" cy="33921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5" name="Google Shape;1165;p39"/>
          <p:cNvGrpSpPr/>
          <p:nvPr/>
        </p:nvGrpSpPr>
        <p:grpSpPr>
          <a:xfrm>
            <a:off x="801837" y="4296111"/>
            <a:ext cx="7628458" cy="472529"/>
            <a:chOff x="1007318" y="4455125"/>
            <a:chExt cx="7308352" cy="452700"/>
          </a:xfrm>
        </p:grpSpPr>
        <p:grpSp>
          <p:nvGrpSpPr>
            <p:cNvPr id="1166" name="Google Shape;1166;p39"/>
            <p:cNvGrpSpPr/>
            <p:nvPr/>
          </p:nvGrpSpPr>
          <p:grpSpPr>
            <a:xfrm>
              <a:off x="1007318" y="4455125"/>
              <a:ext cx="7308352" cy="452700"/>
              <a:chOff x="1007318" y="4455125"/>
              <a:chExt cx="7308352" cy="452700"/>
            </a:xfrm>
          </p:grpSpPr>
          <p:sp>
            <p:nvSpPr>
              <p:cNvPr id="1167" name="Google Shape;1167;p39"/>
              <p:cNvSpPr/>
              <p:nvPr/>
            </p:nvSpPr>
            <p:spPr>
              <a:xfrm rot="640296">
                <a:off x="1008448" y="4644424"/>
                <a:ext cx="780963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  <p:sp>
            <p:nvSpPr>
              <p:cNvPr id="1168" name="Google Shape;1168;p39"/>
              <p:cNvSpPr/>
              <p:nvPr/>
            </p:nvSpPr>
            <p:spPr>
              <a:xfrm rot="-281958">
                <a:off x="2952043" y="4709959"/>
                <a:ext cx="1417905" cy="140020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  <p:sp>
            <p:nvSpPr>
              <p:cNvPr id="1169" name="Google Shape;1169;p39"/>
              <p:cNvSpPr/>
              <p:nvPr/>
            </p:nvSpPr>
            <p:spPr>
              <a:xfrm>
                <a:off x="5566775" y="4683602"/>
                <a:ext cx="780918" cy="85108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  <p:sp>
            <p:nvSpPr>
              <p:cNvPr id="1170" name="Google Shape;1170;p39"/>
              <p:cNvSpPr/>
              <p:nvPr/>
            </p:nvSpPr>
            <p:spPr>
              <a:xfrm rot="-950433">
                <a:off x="7537981" y="4683593"/>
                <a:ext cx="780894" cy="85112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  <p:sp>
            <p:nvSpPr>
              <p:cNvPr id="1171" name="Google Shape;1171;p39"/>
              <p:cNvSpPr/>
              <p:nvPr/>
            </p:nvSpPr>
            <p:spPr>
              <a:xfrm rot="464457">
                <a:off x="4094109" y="4536469"/>
                <a:ext cx="1216785" cy="132629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  <p:sp>
            <p:nvSpPr>
              <p:cNvPr id="1172" name="Google Shape;1172;p39"/>
              <p:cNvSpPr/>
              <p:nvPr/>
            </p:nvSpPr>
            <p:spPr>
              <a:xfrm rot="-365986">
                <a:off x="2073051" y="4604119"/>
                <a:ext cx="593152" cy="86370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</p:grpSp>
        <p:sp>
          <p:nvSpPr>
            <p:cNvPr id="1173" name="Google Shape;1173;p39"/>
            <p:cNvSpPr/>
            <p:nvPr/>
          </p:nvSpPr>
          <p:spPr>
            <a:xfrm rot="-365986">
              <a:off x="6870001" y="4638294"/>
              <a:ext cx="593152" cy="86370"/>
            </a:xfrm>
            <a:custGeom>
              <a:avLst/>
              <a:gdLst/>
              <a:ahLst/>
              <a:cxnLst/>
              <a:rect l="l" t="t" r="r" b="b"/>
              <a:pathLst>
                <a:path w="40795" h="9644" extrusionOk="0">
                  <a:moveTo>
                    <a:pt x="44" y="9404"/>
                  </a:moveTo>
                  <a:cubicBezTo>
                    <a:pt x="131" y="8925"/>
                    <a:pt x="13360" y="49"/>
                    <a:pt x="20148" y="5"/>
                  </a:cubicBezTo>
                  <a:cubicBezTo>
                    <a:pt x="26936" y="-38"/>
                    <a:pt x="40861" y="8664"/>
                    <a:pt x="40774" y="9143"/>
                  </a:cubicBezTo>
                  <a:cubicBezTo>
                    <a:pt x="40687" y="9622"/>
                    <a:pt x="26413" y="2834"/>
                    <a:pt x="19625" y="2877"/>
                  </a:cubicBezTo>
                  <a:cubicBezTo>
                    <a:pt x="12837" y="2921"/>
                    <a:pt x="-43" y="9883"/>
                    <a:pt x="44" y="9404"/>
                  </a:cubicBezTo>
                  <a:close/>
                </a:path>
              </a:pathLst>
            </a:custGeom>
            <a:solidFill>
              <a:srgbClr val="AFAEB6">
                <a:alpha val="5023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Slab Black"/>
              <a:buNone/>
              <a:defRPr sz="3200">
                <a:solidFill>
                  <a:schemeClr val="dk1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Slab Black"/>
              <a:buNone/>
              <a:defRPr sz="3200">
                <a:solidFill>
                  <a:schemeClr val="dk1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Slab Black"/>
              <a:buNone/>
              <a:defRPr sz="3200">
                <a:solidFill>
                  <a:schemeClr val="dk1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Slab Black"/>
              <a:buNone/>
              <a:defRPr sz="3200">
                <a:solidFill>
                  <a:schemeClr val="dk1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Slab Black"/>
              <a:buNone/>
              <a:defRPr sz="3200">
                <a:solidFill>
                  <a:schemeClr val="dk1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Slab Black"/>
              <a:buNone/>
              <a:defRPr sz="3200">
                <a:solidFill>
                  <a:schemeClr val="dk1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Slab Black"/>
              <a:buNone/>
              <a:defRPr sz="3200">
                <a:solidFill>
                  <a:schemeClr val="dk1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Slab Black"/>
              <a:buNone/>
              <a:defRPr sz="3200">
                <a:solidFill>
                  <a:schemeClr val="dk1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Slab Black"/>
              <a:buNone/>
              <a:defRPr sz="3200">
                <a:solidFill>
                  <a:schemeClr val="dk1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73200"/>
            <a:ext cx="7717500" cy="29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6" r:id="rId6"/>
    <p:sldLayoutId id="2147483684" r:id="rId7"/>
    <p:sldLayoutId id="214748368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5311">
          <p15:clr>
            <a:srgbClr val="EA4335"/>
          </p15:clr>
        </p15:guide>
        <p15:guide id="3" pos="2880">
          <p15:clr>
            <a:srgbClr val="EA4335"/>
          </p15:clr>
        </p15:guide>
        <p15:guide id="4" pos="1665">
          <p15:clr>
            <a:srgbClr val="EA4335"/>
          </p15:clr>
        </p15:guide>
        <p15:guide id="5" pos="4095">
          <p15:clr>
            <a:srgbClr val="EA4335"/>
          </p15:clr>
        </p15:guide>
        <p15:guide id="6" pos="449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 pos="2903">
          <p15:clr>
            <a:srgbClr val="EA4335"/>
          </p15:clr>
        </p15:guide>
        <p15:guide id="9" pos="1057">
          <p15:clr>
            <a:srgbClr val="EA4335"/>
          </p15:clr>
        </p15:guide>
        <p15:guide id="10" pos="2272">
          <p15:clr>
            <a:srgbClr val="EA4335"/>
          </p15:clr>
        </p15:guide>
        <p15:guide id="11" pos="3488">
          <p15:clr>
            <a:srgbClr val="EA4335"/>
          </p15:clr>
        </p15:guide>
        <p15:guide id="12" pos="4703">
          <p15:clr>
            <a:srgbClr val="EA4335"/>
          </p15:clr>
        </p15:guide>
        <p15:guide id="13" orient="horz" pos="991">
          <p15:clr>
            <a:srgbClr val="EA4335"/>
          </p15:clr>
        </p15:guide>
        <p15:guide id="14" orient="horz" pos="2249">
          <p15:clr>
            <a:srgbClr val="EA4335"/>
          </p15:clr>
        </p15:guide>
        <p15:guide id="15" orient="horz" pos="6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" name="Google Shape;1184;p43"/>
          <p:cNvGrpSpPr/>
          <p:nvPr/>
        </p:nvGrpSpPr>
        <p:grpSpPr>
          <a:xfrm>
            <a:off x="3521802" y="2434288"/>
            <a:ext cx="5990955" cy="2331297"/>
            <a:chOff x="626775" y="2858575"/>
            <a:chExt cx="1883178" cy="732767"/>
          </a:xfrm>
        </p:grpSpPr>
        <p:sp>
          <p:nvSpPr>
            <p:cNvPr id="1185" name="Google Shape;1185;p43"/>
            <p:cNvSpPr/>
            <p:nvPr/>
          </p:nvSpPr>
          <p:spPr>
            <a:xfrm>
              <a:off x="737675" y="2924325"/>
              <a:ext cx="1638350" cy="642950"/>
            </a:xfrm>
            <a:custGeom>
              <a:avLst/>
              <a:gdLst/>
              <a:ahLst/>
              <a:cxnLst/>
              <a:rect l="l" t="t" r="r" b="b"/>
              <a:pathLst>
                <a:path w="65534" h="25718" extrusionOk="0">
                  <a:moveTo>
                    <a:pt x="0" y="25718"/>
                  </a:moveTo>
                  <a:lnTo>
                    <a:pt x="65534" y="24934"/>
                  </a:lnTo>
                  <a:lnTo>
                    <a:pt x="61096" y="17232"/>
                  </a:lnTo>
                  <a:lnTo>
                    <a:pt x="53002" y="9269"/>
                  </a:lnTo>
                  <a:lnTo>
                    <a:pt x="48563" y="10574"/>
                  </a:lnTo>
                  <a:lnTo>
                    <a:pt x="45822" y="13316"/>
                  </a:lnTo>
                  <a:lnTo>
                    <a:pt x="37206" y="4569"/>
                  </a:lnTo>
                  <a:lnTo>
                    <a:pt x="31070" y="0"/>
                  </a:lnTo>
                  <a:lnTo>
                    <a:pt x="24021" y="7833"/>
                  </a:lnTo>
                  <a:lnTo>
                    <a:pt x="20104" y="7833"/>
                  </a:lnTo>
                  <a:lnTo>
                    <a:pt x="15405" y="12010"/>
                  </a:lnTo>
                  <a:lnTo>
                    <a:pt x="12533" y="14752"/>
                  </a:lnTo>
                  <a:lnTo>
                    <a:pt x="9008" y="16057"/>
                  </a:lnTo>
                  <a:lnTo>
                    <a:pt x="3656" y="210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86" name="Google Shape;1186;p43"/>
            <p:cNvSpPr/>
            <p:nvPr/>
          </p:nvSpPr>
          <p:spPr>
            <a:xfrm>
              <a:off x="626775" y="2858575"/>
              <a:ext cx="1883178" cy="732767"/>
            </a:xfrm>
            <a:custGeom>
              <a:avLst/>
              <a:gdLst/>
              <a:ahLst/>
              <a:cxnLst/>
              <a:rect l="l" t="t" r="r" b="b"/>
              <a:pathLst>
                <a:path w="49356" h="19205" extrusionOk="0">
                  <a:moveTo>
                    <a:pt x="27162" y="5294"/>
                  </a:moveTo>
                  <a:lnTo>
                    <a:pt x="28104" y="6161"/>
                  </a:lnTo>
                  <a:lnTo>
                    <a:pt x="27828" y="5418"/>
                  </a:lnTo>
                  <a:lnTo>
                    <a:pt x="27828" y="5418"/>
                  </a:lnTo>
                  <a:cubicBezTo>
                    <a:pt x="28005" y="5653"/>
                    <a:pt x="28194" y="5919"/>
                    <a:pt x="28395" y="6204"/>
                  </a:cubicBezTo>
                  <a:cubicBezTo>
                    <a:pt x="28720" y="6660"/>
                    <a:pt x="29092" y="7177"/>
                    <a:pt x="29520" y="7731"/>
                  </a:cubicBezTo>
                  <a:cubicBezTo>
                    <a:pt x="30681" y="9237"/>
                    <a:pt x="32081" y="10497"/>
                    <a:pt x="32416" y="10792"/>
                  </a:cubicBezTo>
                  <a:cubicBezTo>
                    <a:pt x="32583" y="11173"/>
                    <a:pt x="32750" y="11554"/>
                    <a:pt x="32918" y="11935"/>
                  </a:cubicBezTo>
                  <a:cubicBezTo>
                    <a:pt x="31660" y="11696"/>
                    <a:pt x="30378" y="11439"/>
                    <a:pt x="29136" y="11210"/>
                  </a:cubicBezTo>
                  <a:lnTo>
                    <a:pt x="29012" y="8726"/>
                  </a:lnTo>
                  <a:lnTo>
                    <a:pt x="28584" y="10417"/>
                  </a:lnTo>
                  <a:cubicBezTo>
                    <a:pt x="28584" y="9680"/>
                    <a:pt x="28575" y="8946"/>
                    <a:pt x="28584" y="8199"/>
                  </a:cubicBezTo>
                  <a:cubicBezTo>
                    <a:pt x="28095" y="7369"/>
                    <a:pt x="27593" y="6505"/>
                    <a:pt x="27104" y="5675"/>
                  </a:cubicBezTo>
                  <a:cubicBezTo>
                    <a:pt x="27122" y="5551"/>
                    <a:pt x="27141" y="5421"/>
                    <a:pt x="27162" y="5294"/>
                  </a:cubicBezTo>
                  <a:close/>
                  <a:moveTo>
                    <a:pt x="23377" y="2314"/>
                  </a:moveTo>
                  <a:lnTo>
                    <a:pt x="24192" y="6065"/>
                  </a:lnTo>
                  <a:lnTo>
                    <a:pt x="24090" y="3327"/>
                  </a:lnTo>
                  <a:lnTo>
                    <a:pt x="24090" y="3327"/>
                  </a:lnTo>
                  <a:cubicBezTo>
                    <a:pt x="24334" y="4637"/>
                    <a:pt x="24579" y="5950"/>
                    <a:pt x="24824" y="7261"/>
                  </a:cubicBezTo>
                  <a:cubicBezTo>
                    <a:pt x="25391" y="7648"/>
                    <a:pt x="25905" y="8013"/>
                    <a:pt x="26450" y="8391"/>
                  </a:cubicBezTo>
                  <a:lnTo>
                    <a:pt x="25415" y="8081"/>
                  </a:lnTo>
                  <a:lnTo>
                    <a:pt x="26803" y="9379"/>
                  </a:lnTo>
                  <a:cubicBezTo>
                    <a:pt x="26772" y="10157"/>
                    <a:pt x="26744" y="10962"/>
                    <a:pt x="26707" y="11718"/>
                  </a:cubicBezTo>
                  <a:cubicBezTo>
                    <a:pt x="27054" y="12148"/>
                    <a:pt x="27345" y="12591"/>
                    <a:pt x="27695" y="13022"/>
                  </a:cubicBezTo>
                  <a:cubicBezTo>
                    <a:pt x="27131" y="13775"/>
                    <a:pt x="26537" y="14571"/>
                    <a:pt x="25948" y="15360"/>
                  </a:cubicBezTo>
                  <a:lnTo>
                    <a:pt x="26977" y="13211"/>
                  </a:lnTo>
                  <a:lnTo>
                    <a:pt x="24722" y="16138"/>
                  </a:lnTo>
                  <a:cubicBezTo>
                    <a:pt x="24406" y="15872"/>
                    <a:pt x="24087" y="15608"/>
                    <a:pt x="23765" y="15351"/>
                  </a:cubicBezTo>
                  <a:cubicBezTo>
                    <a:pt x="23377" y="15642"/>
                    <a:pt x="22972" y="15909"/>
                    <a:pt x="22550" y="16144"/>
                  </a:cubicBezTo>
                  <a:lnTo>
                    <a:pt x="22702" y="14348"/>
                  </a:lnTo>
                  <a:lnTo>
                    <a:pt x="22083" y="15757"/>
                  </a:lnTo>
                  <a:cubicBezTo>
                    <a:pt x="22216" y="14744"/>
                    <a:pt x="22315" y="13716"/>
                    <a:pt x="22467" y="12715"/>
                  </a:cubicBezTo>
                  <a:cubicBezTo>
                    <a:pt x="22179" y="12539"/>
                    <a:pt x="21878" y="12347"/>
                    <a:pt x="21575" y="12151"/>
                  </a:cubicBezTo>
                  <a:lnTo>
                    <a:pt x="21575" y="12151"/>
                  </a:lnTo>
                  <a:lnTo>
                    <a:pt x="22386" y="12412"/>
                  </a:lnTo>
                  <a:lnTo>
                    <a:pt x="20528" y="10965"/>
                  </a:lnTo>
                  <a:cubicBezTo>
                    <a:pt x="20593" y="10569"/>
                    <a:pt x="20661" y="10169"/>
                    <a:pt x="20723" y="9782"/>
                  </a:cubicBezTo>
                  <a:cubicBezTo>
                    <a:pt x="20119" y="9454"/>
                    <a:pt x="19509" y="9110"/>
                    <a:pt x="18902" y="8769"/>
                  </a:cubicBezTo>
                  <a:lnTo>
                    <a:pt x="18902" y="8769"/>
                  </a:lnTo>
                  <a:lnTo>
                    <a:pt x="20333" y="9116"/>
                  </a:lnTo>
                  <a:lnTo>
                    <a:pt x="18217" y="7775"/>
                  </a:lnTo>
                  <a:cubicBezTo>
                    <a:pt x="18236" y="7704"/>
                    <a:pt x="18254" y="7635"/>
                    <a:pt x="18273" y="7567"/>
                  </a:cubicBezTo>
                  <a:cubicBezTo>
                    <a:pt x="18341" y="7555"/>
                    <a:pt x="18406" y="7549"/>
                    <a:pt x="18477" y="7533"/>
                  </a:cubicBezTo>
                  <a:cubicBezTo>
                    <a:pt x="19524" y="7295"/>
                    <a:pt x="20264" y="6176"/>
                    <a:pt x="20918" y="5195"/>
                  </a:cubicBezTo>
                  <a:cubicBezTo>
                    <a:pt x="21144" y="4851"/>
                    <a:pt x="21485" y="4337"/>
                    <a:pt x="21640" y="4210"/>
                  </a:cubicBezTo>
                  <a:cubicBezTo>
                    <a:pt x="22262" y="3841"/>
                    <a:pt x="22894" y="3060"/>
                    <a:pt x="23377" y="2314"/>
                  </a:cubicBezTo>
                  <a:close/>
                  <a:moveTo>
                    <a:pt x="37217" y="8339"/>
                  </a:moveTo>
                  <a:lnTo>
                    <a:pt x="37217" y="8339"/>
                  </a:lnTo>
                  <a:cubicBezTo>
                    <a:pt x="37204" y="9370"/>
                    <a:pt x="37189" y="10405"/>
                    <a:pt x="37173" y="11436"/>
                  </a:cubicBezTo>
                  <a:cubicBezTo>
                    <a:pt x="37666" y="11492"/>
                    <a:pt x="38165" y="11591"/>
                    <a:pt x="38660" y="11668"/>
                  </a:cubicBezTo>
                  <a:lnTo>
                    <a:pt x="39661" y="13421"/>
                  </a:lnTo>
                  <a:lnTo>
                    <a:pt x="39521" y="12359"/>
                  </a:lnTo>
                  <a:lnTo>
                    <a:pt x="39521" y="12359"/>
                  </a:lnTo>
                  <a:cubicBezTo>
                    <a:pt x="39856" y="12979"/>
                    <a:pt x="40206" y="13592"/>
                    <a:pt x="40528" y="14214"/>
                  </a:cubicBezTo>
                  <a:cubicBezTo>
                    <a:pt x="41386" y="14533"/>
                    <a:pt x="42266" y="14887"/>
                    <a:pt x="43136" y="15224"/>
                  </a:cubicBezTo>
                  <a:lnTo>
                    <a:pt x="38604" y="16603"/>
                  </a:lnTo>
                  <a:lnTo>
                    <a:pt x="38604" y="16603"/>
                  </a:lnTo>
                  <a:lnTo>
                    <a:pt x="41727" y="16157"/>
                  </a:lnTo>
                  <a:lnTo>
                    <a:pt x="41727" y="16157"/>
                  </a:lnTo>
                  <a:cubicBezTo>
                    <a:pt x="40333" y="16519"/>
                    <a:pt x="38933" y="16891"/>
                    <a:pt x="37542" y="17244"/>
                  </a:cubicBezTo>
                  <a:cubicBezTo>
                    <a:pt x="37248" y="16857"/>
                    <a:pt x="36957" y="16476"/>
                    <a:pt x="36678" y="16079"/>
                  </a:cubicBezTo>
                  <a:cubicBezTo>
                    <a:pt x="36427" y="16333"/>
                    <a:pt x="36009" y="16689"/>
                    <a:pt x="35758" y="16946"/>
                  </a:cubicBezTo>
                  <a:cubicBezTo>
                    <a:pt x="35609" y="16135"/>
                    <a:pt x="35330" y="15271"/>
                    <a:pt x="35179" y="14462"/>
                  </a:cubicBezTo>
                  <a:cubicBezTo>
                    <a:pt x="34804" y="14787"/>
                    <a:pt x="34364" y="15004"/>
                    <a:pt x="33992" y="15329"/>
                  </a:cubicBezTo>
                  <a:cubicBezTo>
                    <a:pt x="34064" y="14586"/>
                    <a:pt x="34119" y="13771"/>
                    <a:pt x="34181" y="12991"/>
                  </a:cubicBezTo>
                  <a:cubicBezTo>
                    <a:pt x="34572" y="12703"/>
                    <a:pt x="34949" y="12430"/>
                    <a:pt x="34949" y="12430"/>
                  </a:cubicBezTo>
                  <a:lnTo>
                    <a:pt x="34819" y="10742"/>
                  </a:lnTo>
                  <a:lnTo>
                    <a:pt x="35228" y="12148"/>
                  </a:lnTo>
                  <a:lnTo>
                    <a:pt x="35256" y="9296"/>
                  </a:lnTo>
                  <a:cubicBezTo>
                    <a:pt x="35433" y="9138"/>
                    <a:pt x="35600" y="9020"/>
                    <a:pt x="35733" y="8977"/>
                  </a:cubicBezTo>
                  <a:cubicBezTo>
                    <a:pt x="36037" y="8868"/>
                    <a:pt x="36334" y="8741"/>
                    <a:pt x="36625" y="8596"/>
                  </a:cubicBezTo>
                  <a:cubicBezTo>
                    <a:pt x="36817" y="8500"/>
                    <a:pt x="37015" y="8413"/>
                    <a:pt x="37217" y="8339"/>
                  </a:cubicBezTo>
                  <a:close/>
                  <a:moveTo>
                    <a:pt x="16575" y="8088"/>
                  </a:moveTo>
                  <a:cubicBezTo>
                    <a:pt x="17040" y="9011"/>
                    <a:pt x="17545" y="9912"/>
                    <a:pt x="18090" y="10782"/>
                  </a:cubicBezTo>
                  <a:cubicBezTo>
                    <a:pt x="17960" y="11420"/>
                    <a:pt x="17876" y="12037"/>
                    <a:pt x="17762" y="12669"/>
                  </a:cubicBezTo>
                  <a:lnTo>
                    <a:pt x="16105" y="14589"/>
                  </a:lnTo>
                  <a:lnTo>
                    <a:pt x="17350" y="13793"/>
                  </a:lnTo>
                  <a:lnTo>
                    <a:pt x="17350" y="13793"/>
                  </a:lnTo>
                  <a:cubicBezTo>
                    <a:pt x="16938" y="14416"/>
                    <a:pt x="16287" y="14914"/>
                    <a:pt x="15782" y="15456"/>
                  </a:cubicBezTo>
                  <a:cubicBezTo>
                    <a:pt x="15816" y="15831"/>
                    <a:pt x="15807" y="16290"/>
                    <a:pt x="15841" y="16661"/>
                  </a:cubicBezTo>
                  <a:cubicBezTo>
                    <a:pt x="15243" y="16878"/>
                    <a:pt x="14630" y="17083"/>
                    <a:pt x="14017" y="17287"/>
                  </a:cubicBezTo>
                  <a:lnTo>
                    <a:pt x="12772" y="15841"/>
                  </a:lnTo>
                  <a:lnTo>
                    <a:pt x="12772" y="15841"/>
                  </a:lnTo>
                  <a:lnTo>
                    <a:pt x="13181" y="17086"/>
                  </a:lnTo>
                  <a:cubicBezTo>
                    <a:pt x="12753" y="16606"/>
                    <a:pt x="12341" y="16107"/>
                    <a:pt x="11948" y="15587"/>
                  </a:cubicBezTo>
                  <a:cubicBezTo>
                    <a:pt x="11864" y="15868"/>
                    <a:pt x="11626" y="16153"/>
                    <a:pt x="11539" y="16438"/>
                  </a:cubicBezTo>
                  <a:cubicBezTo>
                    <a:pt x="11399" y="15252"/>
                    <a:pt x="11251" y="14103"/>
                    <a:pt x="11108" y="12920"/>
                  </a:cubicBezTo>
                  <a:cubicBezTo>
                    <a:pt x="10715" y="12690"/>
                    <a:pt x="10222" y="12498"/>
                    <a:pt x="9739" y="12300"/>
                  </a:cubicBezTo>
                  <a:cubicBezTo>
                    <a:pt x="9981" y="12241"/>
                    <a:pt x="10210" y="12136"/>
                    <a:pt x="10414" y="11990"/>
                  </a:cubicBezTo>
                  <a:cubicBezTo>
                    <a:pt x="10511" y="11922"/>
                    <a:pt x="10740" y="11854"/>
                    <a:pt x="10963" y="11786"/>
                  </a:cubicBezTo>
                  <a:cubicBezTo>
                    <a:pt x="11582" y="11600"/>
                    <a:pt x="12518" y="11321"/>
                    <a:pt x="13267" y="10315"/>
                  </a:cubicBezTo>
                  <a:cubicBezTo>
                    <a:pt x="13558" y="9924"/>
                    <a:pt x="14144" y="9506"/>
                    <a:pt x="14661" y="9141"/>
                  </a:cubicBezTo>
                  <a:cubicBezTo>
                    <a:pt x="14974" y="8924"/>
                    <a:pt x="15277" y="8695"/>
                    <a:pt x="15566" y="8450"/>
                  </a:cubicBezTo>
                  <a:lnTo>
                    <a:pt x="15566" y="8450"/>
                  </a:lnTo>
                  <a:cubicBezTo>
                    <a:pt x="15265" y="8884"/>
                    <a:pt x="14934" y="9296"/>
                    <a:pt x="14568" y="9680"/>
                  </a:cubicBezTo>
                  <a:cubicBezTo>
                    <a:pt x="15042" y="9398"/>
                    <a:pt x="15491" y="9079"/>
                    <a:pt x="15909" y="8719"/>
                  </a:cubicBezTo>
                  <a:cubicBezTo>
                    <a:pt x="16142" y="8521"/>
                    <a:pt x="16365" y="8311"/>
                    <a:pt x="16575" y="8088"/>
                  </a:cubicBezTo>
                  <a:close/>
                  <a:moveTo>
                    <a:pt x="8949" y="12969"/>
                  </a:moveTo>
                  <a:cubicBezTo>
                    <a:pt x="9262" y="13703"/>
                    <a:pt x="9727" y="14360"/>
                    <a:pt x="10309" y="14902"/>
                  </a:cubicBezTo>
                  <a:cubicBezTo>
                    <a:pt x="10074" y="15398"/>
                    <a:pt x="9841" y="15856"/>
                    <a:pt x="9609" y="16355"/>
                  </a:cubicBezTo>
                  <a:cubicBezTo>
                    <a:pt x="9049" y="16538"/>
                    <a:pt x="8488" y="16773"/>
                    <a:pt x="7924" y="16980"/>
                  </a:cubicBezTo>
                  <a:lnTo>
                    <a:pt x="7806" y="16376"/>
                  </a:lnTo>
                  <a:lnTo>
                    <a:pt x="7518" y="16841"/>
                  </a:lnTo>
                  <a:cubicBezTo>
                    <a:pt x="7549" y="16472"/>
                    <a:pt x="7571" y="16104"/>
                    <a:pt x="7608" y="15738"/>
                  </a:cubicBezTo>
                  <a:lnTo>
                    <a:pt x="7608" y="15738"/>
                  </a:lnTo>
                  <a:cubicBezTo>
                    <a:pt x="7209" y="16370"/>
                    <a:pt x="6738" y="17216"/>
                    <a:pt x="6341" y="17848"/>
                  </a:cubicBezTo>
                  <a:cubicBezTo>
                    <a:pt x="6019" y="17789"/>
                    <a:pt x="5694" y="17755"/>
                    <a:pt x="5366" y="17739"/>
                  </a:cubicBezTo>
                  <a:lnTo>
                    <a:pt x="5895" y="17563"/>
                  </a:lnTo>
                  <a:lnTo>
                    <a:pt x="4703" y="17498"/>
                  </a:lnTo>
                  <a:cubicBezTo>
                    <a:pt x="4759" y="17389"/>
                    <a:pt x="4805" y="17287"/>
                    <a:pt x="4842" y="17200"/>
                  </a:cubicBezTo>
                  <a:cubicBezTo>
                    <a:pt x="5539" y="16928"/>
                    <a:pt x="5830" y="16122"/>
                    <a:pt x="6001" y="15658"/>
                  </a:cubicBezTo>
                  <a:cubicBezTo>
                    <a:pt x="6016" y="15611"/>
                    <a:pt x="6038" y="15556"/>
                    <a:pt x="6056" y="15503"/>
                  </a:cubicBezTo>
                  <a:cubicBezTo>
                    <a:pt x="6763" y="15224"/>
                    <a:pt x="7308" y="14422"/>
                    <a:pt x="7834" y="13638"/>
                  </a:cubicBezTo>
                  <a:cubicBezTo>
                    <a:pt x="7918" y="13517"/>
                    <a:pt x="8005" y="13390"/>
                    <a:pt x="8082" y="13279"/>
                  </a:cubicBezTo>
                  <a:lnTo>
                    <a:pt x="8082" y="13279"/>
                  </a:lnTo>
                  <a:cubicBezTo>
                    <a:pt x="7831" y="13827"/>
                    <a:pt x="7534" y="14341"/>
                    <a:pt x="7534" y="14341"/>
                  </a:cubicBezTo>
                  <a:cubicBezTo>
                    <a:pt x="7534" y="14341"/>
                    <a:pt x="8008" y="13954"/>
                    <a:pt x="8444" y="13508"/>
                  </a:cubicBezTo>
                  <a:cubicBezTo>
                    <a:pt x="8630" y="13325"/>
                    <a:pt x="8804" y="13133"/>
                    <a:pt x="8949" y="12969"/>
                  </a:cubicBezTo>
                  <a:close/>
                  <a:moveTo>
                    <a:pt x="23687" y="0"/>
                  </a:moveTo>
                  <a:cubicBezTo>
                    <a:pt x="23433" y="0"/>
                    <a:pt x="23198" y="109"/>
                    <a:pt x="23108" y="369"/>
                  </a:cubicBezTo>
                  <a:cubicBezTo>
                    <a:pt x="22894" y="985"/>
                    <a:pt x="21866" y="2673"/>
                    <a:pt x="21082" y="3129"/>
                  </a:cubicBezTo>
                  <a:cubicBezTo>
                    <a:pt x="20302" y="3584"/>
                    <a:pt x="19307" y="6077"/>
                    <a:pt x="18242" y="6319"/>
                  </a:cubicBezTo>
                  <a:cubicBezTo>
                    <a:pt x="18028" y="6369"/>
                    <a:pt x="17808" y="6396"/>
                    <a:pt x="17588" y="6396"/>
                  </a:cubicBezTo>
                  <a:cubicBezTo>
                    <a:pt x="16922" y="6396"/>
                    <a:pt x="16473" y="6149"/>
                    <a:pt x="15897" y="6105"/>
                  </a:cubicBezTo>
                  <a:cubicBezTo>
                    <a:pt x="15832" y="6102"/>
                    <a:pt x="15773" y="6099"/>
                    <a:pt x="15720" y="6099"/>
                  </a:cubicBezTo>
                  <a:cubicBezTo>
                    <a:pt x="15200" y="6099"/>
                    <a:pt x="15420" y="6353"/>
                    <a:pt x="15256" y="6963"/>
                  </a:cubicBezTo>
                  <a:cubicBezTo>
                    <a:pt x="15079" y="7635"/>
                    <a:pt x="13196" y="8438"/>
                    <a:pt x="12381" y="9537"/>
                  </a:cubicBezTo>
                  <a:cubicBezTo>
                    <a:pt x="11564" y="10637"/>
                    <a:pt x="10464" y="10476"/>
                    <a:pt x="9786" y="10959"/>
                  </a:cubicBezTo>
                  <a:cubicBezTo>
                    <a:pt x="9631" y="11070"/>
                    <a:pt x="9488" y="11114"/>
                    <a:pt x="9361" y="11114"/>
                  </a:cubicBezTo>
                  <a:cubicBezTo>
                    <a:pt x="8937" y="11114"/>
                    <a:pt x="8683" y="10637"/>
                    <a:pt x="8683" y="10637"/>
                  </a:cubicBezTo>
                  <a:cubicBezTo>
                    <a:pt x="8683" y="10637"/>
                    <a:pt x="7974" y="11523"/>
                    <a:pt x="7441" y="12167"/>
                  </a:cubicBezTo>
                  <a:cubicBezTo>
                    <a:pt x="6908" y="12808"/>
                    <a:pt x="6097" y="14363"/>
                    <a:pt x="5527" y="14363"/>
                  </a:cubicBezTo>
                  <a:cubicBezTo>
                    <a:pt x="4960" y="14363"/>
                    <a:pt x="4923" y="16023"/>
                    <a:pt x="4356" y="16051"/>
                  </a:cubicBezTo>
                  <a:cubicBezTo>
                    <a:pt x="3786" y="16079"/>
                    <a:pt x="3894" y="17169"/>
                    <a:pt x="3135" y="17488"/>
                  </a:cubicBezTo>
                  <a:cubicBezTo>
                    <a:pt x="3039" y="17532"/>
                    <a:pt x="2934" y="17553"/>
                    <a:pt x="2829" y="17553"/>
                  </a:cubicBezTo>
                  <a:cubicBezTo>
                    <a:pt x="2476" y="17553"/>
                    <a:pt x="2203" y="17306"/>
                    <a:pt x="1971" y="17306"/>
                  </a:cubicBezTo>
                  <a:cubicBezTo>
                    <a:pt x="1825" y="17306"/>
                    <a:pt x="1698" y="17402"/>
                    <a:pt x="1574" y="17705"/>
                  </a:cubicBezTo>
                  <a:cubicBezTo>
                    <a:pt x="1196" y="18634"/>
                    <a:pt x="1" y="19204"/>
                    <a:pt x="1" y="19204"/>
                  </a:cubicBezTo>
                  <a:lnTo>
                    <a:pt x="49356" y="19204"/>
                  </a:lnTo>
                  <a:cubicBezTo>
                    <a:pt x="49356" y="19204"/>
                    <a:pt x="46763" y="15515"/>
                    <a:pt x="46017" y="14041"/>
                  </a:cubicBezTo>
                  <a:cubicBezTo>
                    <a:pt x="45270" y="12567"/>
                    <a:pt x="42111" y="11201"/>
                    <a:pt x="40903" y="10234"/>
                  </a:cubicBezTo>
                  <a:cubicBezTo>
                    <a:pt x="39695" y="9271"/>
                    <a:pt x="39410" y="8035"/>
                    <a:pt x="38381" y="7313"/>
                  </a:cubicBezTo>
                  <a:cubicBezTo>
                    <a:pt x="38090" y="7109"/>
                    <a:pt x="37811" y="7031"/>
                    <a:pt x="37533" y="7031"/>
                  </a:cubicBezTo>
                  <a:cubicBezTo>
                    <a:pt x="36823" y="7031"/>
                    <a:pt x="36139" y="7546"/>
                    <a:pt x="35395" y="7793"/>
                  </a:cubicBezTo>
                  <a:cubicBezTo>
                    <a:pt x="34367" y="8143"/>
                    <a:pt x="33196" y="9884"/>
                    <a:pt x="33196" y="9884"/>
                  </a:cubicBezTo>
                  <a:cubicBezTo>
                    <a:pt x="33196" y="9884"/>
                    <a:pt x="31632" y="8546"/>
                    <a:pt x="30390" y="6935"/>
                  </a:cubicBezTo>
                  <a:cubicBezTo>
                    <a:pt x="29148" y="5328"/>
                    <a:pt x="28401" y="4014"/>
                    <a:pt x="27655" y="3503"/>
                  </a:cubicBezTo>
                  <a:cubicBezTo>
                    <a:pt x="26908" y="2995"/>
                    <a:pt x="24777" y="1010"/>
                    <a:pt x="24564" y="502"/>
                  </a:cubicBezTo>
                  <a:cubicBezTo>
                    <a:pt x="24440" y="208"/>
                    <a:pt x="24043" y="0"/>
                    <a:pt x="23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43"/>
          <p:cNvGrpSpPr/>
          <p:nvPr/>
        </p:nvGrpSpPr>
        <p:grpSpPr>
          <a:xfrm flipH="1">
            <a:off x="-183565" y="3096012"/>
            <a:ext cx="4038099" cy="1571272"/>
            <a:chOff x="626775" y="2858575"/>
            <a:chExt cx="1883178" cy="732767"/>
          </a:xfrm>
        </p:grpSpPr>
        <p:sp>
          <p:nvSpPr>
            <p:cNvPr id="1188" name="Google Shape;1188;p43"/>
            <p:cNvSpPr/>
            <p:nvPr/>
          </p:nvSpPr>
          <p:spPr>
            <a:xfrm>
              <a:off x="737675" y="2924325"/>
              <a:ext cx="1638350" cy="642950"/>
            </a:xfrm>
            <a:custGeom>
              <a:avLst/>
              <a:gdLst/>
              <a:ahLst/>
              <a:cxnLst/>
              <a:rect l="l" t="t" r="r" b="b"/>
              <a:pathLst>
                <a:path w="65534" h="25718" extrusionOk="0">
                  <a:moveTo>
                    <a:pt x="0" y="25718"/>
                  </a:moveTo>
                  <a:lnTo>
                    <a:pt x="65534" y="24934"/>
                  </a:lnTo>
                  <a:lnTo>
                    <a:pt x="61096" y="17232"/>
                  </a:lnTo>
                  <a:lnTo>
                    <a:pt x="53002" y="9269"/>
                  </a:lnTo>
                  <a:lnTo>
                    <a:pt x="48563" y="10574"/>
                  </a:lnTo>
                  <a:lnTo>
                    <a:pt x="45822" y="13316"/>
                  </a:lnTo>
                  <a:lnTo>
                    <a:pt x="37206" y="4569"/>
                  </a:lnTo>
                  <a:lnTo>
                    <a:pt x="31070" y="0"/>
                  </a:lnTo>
                  <a:lnTo>
                    <a:pt x="24021" y="7833"/>
                  </a:lnTo>
                  <a:lnTo>
                    <a:pt x="20104" y="7833"/>
                  </a:lnTo>
                  <a:lnTo>
                    <a:pt x="15405" y="12010"/>
                  </a:lnTo>
                  <a:lnTo>
                    <a:pt x="12533" y="14752"/>
                  </a:lnTo>
                  <a:lnTo>
                    <a:pt x="9008" y="16057"/>
                  </a:lnTo>
                  <a:lnTo>
                    <a:pt x="3656" y="210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89" name="Google Shape;1189;p43"/>
            <p:cNvSpPr/>
            <p:nvPr/>
          </p:nvSpPr>
          <p:spPr>
            <a:xfrm>
              <a:off x="626775" y="2858575"/>
              <a:ext cx="1883178" cy="732767"/>
            </a:xfrm>
            <a:custGeom>
              <a:avLst/>
              <a:gdLst/>
              <a:ahLst/>
              <a:cxnLst/>
              <a:rect l="l" t="t" r="r" b="b"/>
              <a:pathLst>
                <a:path w="49356" h="19205" extrusionOk="0">
                  <a:moveTo>
                    <a:pt x="27162" y="5294"/>
                  </a:moveTo>
                  <a:lnTo>
                    <a:pt x="28104" y="6161"/>
                  </a:lnTo>
                  <a:lnTo>
                    <a:pt x="27828" y="5418"/>
                  </a:lnTo>
                  <a:lnTo>
                    <a:pt x="27828" y="5418"/>
                  </a:lnTo>
                  <a:cubicBezTo>
                    <a:pt x="28005" y="5653"/>
                    <a:pt x="28194" y="5919"/>
                    <a:pt x="28395" y="6204"/>
                  </a:cubicBezTo>
                  <a:cubicBezTo>
                    <a:pt x="28720" y="6660"/>
                    <a:pt x="29092" y="7177"/>
                    <a:pt x="29520" y="7731"/>
                  </a:cubicBezTo>
                  <a:cubicBezTo>
                    <a:pt x="30681" y="9237"/>
                    <a:pt x="32081" y="10497"/>
                    <a:pt x="32416" y="10792"/>
                  </a:cubicBezTo>
                  <a:cubicBezTo>
                    <a:pt x="32583" y="11173"/>
                    <a:pt x="32750" y="11554"/>
                    <a:pt x="32918" y="11935"/>
                  </a:cubicBezTo>
                  <a:cubicBezTo>
                    <a:pt x="31660" y="11696"/>
                    <a:pt x="30378" y="11439"/>
                    <a:pt x="29136" y="11210"/>
                  </a:cubicBezTo>
                  <a:lnTo>
                    <a:pt x="29012" y="8726"/>
                  </a:lnTo>
                  <a:lnTo>
                    <a:pt x="28584" y="10417"/>
                  </a:lnTo>
                  <a:cubicBezTo>
                    <a:pt x="28584" y="9680"/>
                    <a:pt x="28575" y="8946"/>
                    <a:pt x="28584" y="8199"/>
                  </a:cubicBezTo>
                  <a:cubicBezTo>
                    <a:pt x="28095" y="7369"/>
                    <a:pt x="27593" y="6505"/>
                    <a:pt x="27104" y="5675"/>
                  </a:cubicBezTo>
                  <a:cubicBezTo>
                    <a:pt x="27122" y="5551"/>
                    <a:pt x="27141" y="5421"/>
                    <a:pt x="27162" y="5294"/>
                  </a:cubicBezTo>
                  <a:close/>
                  <a:moveTo>
                    <a:pt x="23377" y="2314"/>
                  </a:moveTo>
                  <a:lnTo>
                    <a:pt x="24192" y="6065"/>
                  </a:lnTo>
                  <a:lnTo>
                    <a:pt x="24090" y="3327"/>
                  </a:lnTo>
                  <a:lnTo>
                    <a:pt x="24090" y="3327"/>
                  </a:lnTo>
                  <a:cubicBezTo>
                    <a:pt x="24334" y="4637"/>
                    <a:pt x="24579" y="5950"/>
                    <a:pt x="24824" y="7261"/>
                  </a:cubicBezTo>
                  <a:cubicBezTo>
                    <a:pt x="25391" y="7648"/>
                    <a:pt x="25905" y="8013"/>
                    <a:pt x="26450" y="8391"/>
                  </a:cubicBezTo>
                  <a:lnTo>
                    <a:pt x="25415" y="8081"/>
                  </a:lnTo>
                  <a:lnTo>
                    <a:pt x="26803" y="9379"/>
                  </a:lnTo>
                  <a:cubicBezTo>
                    <a:pt x="26772" y="10157"/>
                    <a:pt x="26744" y="10962"/>
                    <a:pt x="26707" y="11718"/>
                  </a:cubicBezTo>
                  <a:cubicBezTo>
                    <a:pt x="27054" y="12148"/>
                    <a:pt x="27345" y="12591"/>
                    <a:pt x="27695" y="13022"/>
                  </a:cubicBezTo>
                  <a:cubicBezTo>
                    <a:pt x="27131" y="13775"/>
                    <a:pt x="26537" y="14571"/>
                    <a:pt x="25948" y="15360"/>
                  </a:cubicBezTo>
                  <a:lnTo>
                    <a:pt x="26977" y="13211"/>
                  </a:lnTo>
                  <a:lnTo>
                    <a:pt x="24722" y="16138"/>
                  </a:lnTo>
                  <a:cubicBezTo>
                    <a:pt x="24406" y="15872"/>
                    <a:pt x="24087" y="15608"/>
                    <a:pt x="23765" y="15351"/>
                  </a:cubicBezTo>
                  <a:cubicBezTo>
                    <a:pt x="23377" y="15642"/>
                    <a:pt x="22972" y="15909"/>
                    <a:pt x="22550" y="16144"/>
                  </a:cubicBezTo>
                  <a:lnTo>
                    <a:pt x="22702" y="14348"/>
                  </a:lnTo>
                  <a:lnTo>
                    <a:pt x="22083" y="15757"/>
                  </a:lnTo>
                  <a:cubicBezTo>
                    <a:pt x="22216" y="14744"/>
                    <a:pt x="22315" y="13716"/>
                    <a:pt x="22467" y="12715"/>
                  </a:cubicBezTo>
                  <a:cubicBezTo>
                    <a:pt x="22179" y="12539"/>
                    <a:pt x="21878" y="12347"/>
                    <a:pt x="21575" y="12151"/>
                  </a:cubicBezTo>
                  <a:lnTo>
                    <a:pt x="21575" y="12151"/>
                  </a:lnTo>
                  <a:lnTo>
                    <a:pt x="22386" y="12412"/>
                  </a:lnTo>
                  <a:lnTo>
                    <a:pt x="20528" y="10965"/>
                  </a:lnTo>
                  <a:cubicBezTo>
                    <a:pt x="20593" y="10569"/>
                    <a:pt x="20661" y="10169"/>
                    <a:pt x="20723" y="9782"/>
                  </a:cubicBezTo>
                  <a:cubicBezTo>
                    <a:pt x="20119" y="9454"/>
                    <a:pt x="19509" y="9110"/>
                    <a:pt x="18902" y="8769"/>
                  </a:cubicBezTo>
                  <a:lnTo>
                    <a:pt x="18902" y="8769"/>
                  </a:lnTo>
                  <a:lnTo>
                    <a:pt x="20333" y="9116"/>
                  </a:lnTo>
                  <a:lnTo>
                    <a:pt x="18217" y="7775"/>
                  </a:lnTo>
                  <a:cubicBezTo>
                    <a:pt x="18236" y="7704"/>
                    <a:pt x="18254" y="7635"/>
                    <a:pt x="18273" y="7567"/>
                  </a:cubicBezTo>
                  <a:cubicBezTo>
                    <a:pt x="18341" y="7555"/>
                    <a:pt x="18406" y="7549"/>
                    <a:pt x="18477" y="7533"/>
                  </a:cubicBezTo>
                  <a:cubicBezTo>
                    <a:pt x="19524" y="7295"/>
                    <a:pt x="20264" y="6176"/>
                    <a:pt x="20918" y="5195"/>
                  </a:cubicBezTo>
                  <a:cubicBezTo>
                    <a:pt x="21144" y="4851"/>
                    <a:pt x="21485" y="4337"/>
                    <a:pt x="21640" y="4210"/>
                  </a:cubicBezTo>
                  <a:cubicBezTo>
                    <a:pt x="22262" y="3841"/>
                    <a:pt x="22894" y="3060"/>
                    <a:pt x="23377" y="2314"/>
                  </a:cubicBezTo>
                  <a:close/>
                  <a:moveTo>
                    <a:pt x="37217" y="8339"/>
                  </a:moveTo>
                  <a:lnTo>
                    <a:pt x="37217" y="8339"/>
                  </a:lnTo>
                  <a:cubicBezTo>
                    <a:pt x="37204" y="9370"/>
                    <a:pt x="37189" y="10405"/>
                    <a:pt x="37173" y="11436"/>
                  </a:cubicBezTo>
                  <a:cubicBezTo>
                    <a:pt x="37666" y="11492"/>
                    <a:pt x="38165" y="11591"/>
                    <a:pt x="38660" y="11668"/>
                  </a:cubicBezTo>
                  <a:lnTo>
                    <a:pt x="39661" y="13421"/>
                  </a:lnTo>
                  <a:lnTo>
                    <a:pt x="39521" y="12359"/>
                  </a:lnTo>
                  <a:lnTo>
                    <a:pt x="39521" y="12359"/>
                  </a:lnTo>
                  <a:cubicBezTo>
                    <a:pt x="39856" y="12979"/>
                    <a:pt x="40206" y="13592"/>
                    <a:pt x="40528" y="14214"/>
                  </a:cubicBezTo>
                  <a:cubicBezTo>
                    <a:pt x="41386" y="14533"/>
                    <a:pt x="42266" y="14887"/>
                    <a:pt x="43136" y="15224"/>
                  </a:cubicBezTo>
                  <a:lnTo>
                    <a:pt x="38604" y="16603"/>
                  </a:lnTo>
                  <a:lnTo>
                    <a:pt x="38604" y="16603"/>
                  </a:lnTo>
                  <a:lnTo>
                    <a:pt x="41727" y="16157"/>
                  </a:lnTo>
                  <a:lnTo>
                    <a:pt x="41727" y="16157"/>
                  </a:lnTo>
                  <a:cubicBezTo>
                    <a:pt x="40333" y="16519"/>
                    <a:pt x="38933" y="16891"/>
                    <a:pt x="37542" y="17244"/>
                  </a:cubicBezTo>
                  <a:cubicBezTo>
                    <a:pt x="37248" y="16857"/>
                    <a:pt x="36957" y="16476"/>
                    <a:pt x="36678" y="16079"/>
                  </a:cubicBezTo>
                  <a:cubicBezTo>
                    <a:pt x="36427" y="16333"/>
                    <a:pt x="36009" y="16689"/>
                    <a:pt x="35758" y="16946"/>
                  </a:cubicBezTo>
                  <a:cubicBezTo>
                    <a:pt x="35609" y="16135"/>
                    <a:pt x="35330" y="15271"/>
                    <a:pt x="35179" y="14462"/>
                  </a:cubicBezTo>
                  <a:cubicBezTo>
                    <a:pt x="34804" y="14787"/>
                    <a:pt x="34364" y="15004"/>
                    <a:pt x="33992" y="15329"/>
                  </a:cubicBezTo>
                  <a:cubicBezTo>
                    <a:pt x="34064" y="14586"/>
                    <a:pt x="34119" y="13771"/>
                    <a:pt x="34181" y="12991"/>
                  </a:cubicBezTo>
                  <a:cubicBezTo>
                    <a:pt x="34572" y="12703"/>
                    <a:pt x="34949" y="12430"/>
                    <a:pt x="34949" y="12430"/>
                  </a:cubicBezTo>
                  <a:lnTo>
                    <a:pt x="34819" y="10742"/>
                  </a:lnTo>
                  <a:lnTo>
                    <a:pt x="35228" y="12148"/>
                  </a:lnTo>
                  <a:lnTo>
                    <a:pt x="35256" y="9296"/>
                  </a:lnTo>
                  <a:cubicBezTo>
                    <a:pt x="35433" y="9138"/>
                    <a:pt x="35600" y="9020"/>
                    <a:pt x="35733" y="8977"/>
                  </a:cubicBezTo>
                  <a:cubicBezTo>
                    <a:pt x="36037" y="8868"/>
                    <a:pt x="36334" y="8741"/>
                    <a:pt x="36625" y="8596"/>
                  </a:cubicBezTo>
                  <a:cubicBezTo>
                    <a:pt x="36817" y="8500"/>
                    <a:pt x="37015" y="8413"/>
                    <a:pt x="37217" y="8339"/>
                  </a:cubicBezTo>
                  <a:close/>
                  <a:moveTo>
                    <a:pt x="16575" y="8088"/>
                  </a:moveTo>
                  <a:cubicBezTo>
                    <a:pt x="17040" y="9011"/>
                    <a:pt x="17545" y="9912"/>
                    <a:pt x="18090" y="10782"/>
                  </a:cubicBezTo>
                  <a:cubicBezTo>
                    <a:pt x="17960" y="11420"/>
                    <a:pt x="17876" y="12037"/>
                    <a:pt x="17762" y="12669"/>
                  </a:cubicBezTo>
                  <a:lnTo>
                    <a:pt x="16105" y="14589"/>
                  </a:lnTo>
                  <a:lnTo>
                    <a:pt x="17350" y="13793"/>
                  </a:lnTo>
                  <a:lnTo>
                    <a:pt x="17350" y="13793"/>
                  </a:lnTo>
                  <a:cubicBezTo>
                    <a:pt x="16938" y="14416"/>
                    <a:pt x="16287" y="14914"/>
                    <a:pt x="15782" y="15456"/>
                  </a:cubicBezTo>
                  <a:cubicBezTo>
                    <a:pt x="15816" y="15831"/>
                    <a:pt x="15807" y="16290"/>
                    <a:pt x="15841" y="16661"/>
                  </a:cubicBezTo>
                  <a:cubicBezTo>
                    <a:pt x="15243" y="16878"/>
                    <a:pt x="14630" y="17083"/>
                    <a:pt x="14017" y="17287"/>
                  </a:cubicBezTo>
                  <a:lnTo>
                    <a:pt x="12772" y="15841"/>
                  </a:lnTo>
                  <a:lnTo>
                    <a:pt x="12772" y="15841"/>
                  </a:lnTo>
                  <a:lnTo>
                    <a:pt x="13181" y="17086"/>
                  </a:lnTo>
                  <a:cubicBezTo>
                    <a:pt x="12753" y="16606"/>
                    <a:pt x="12341" y="16107"/>
                    <a:pt x="11948" y="15587"/>
                  </a:cubicBezTo>
                  <a:cubicBezTo>
                    <a:pt x="11864" y="15868"/>
                    <a:pt x="11626" y="16153"/>
                    <a:pt x="11539" y="16438"/>
                  </a:cubicBezTo>
                  <a:cubicBezTo>
                    <a:pt x="11399" y="15252"/>
                    <a:pt x="11251" y="14103"/>
                    <a:pt x="11108" y="12920"/>
                  </a:cubicBezTo>
                  <a:cubicBezTo>
                    <a:pt x="10715" y="12690"/>
                    <a:pt x="10222" y="12498"/>
                    <a:pt x="9739" y="12300"/>
                  </a:cubicBezTo>
                  <a:cubicBezTo>
                    <a:pt x="9981" y="12241"/>
                    <a:pt x="10210" y="12136"/>
                    <a:pt x="10414" y="11990"/>
                  </a:cubicBezTo>
                  <a:cubicBezTo>
                    <a:pt x="10511" y="11922"/>
                    <a:pt x="10740" y="11854"/>
                    <a:pt x="10963" y="11786"/>
                  </a:cubicBezTo>
                  <a:cubicBezTo>
                    <a:pt x="11582" y="11600"/>
                    <a:pt x="12518" y="11321"/>
                    <a:pt x="13267" y="10315"/>
                  </a:cubicBezTo>
                  <a:cubicBezTo>
                    <a:pt x="13558" y="9924"/>
                    <a:pt x="14144" y="9506"/>
                    <a:pt x="14661" y="9141"/>
                  </a:cubicBezTo>
                  <a:cubicBezTo>
                    <a:pt x="14974" y="8924"/>
                    <a:pt x="15277" y="8695"/>
                    <a:pt x="15566" y="8450"/>
                  </a:cubicBezTo>
                  <a:lnTo>
                    <a:pt x="15566" y="8450"/>
                  </a:lnTo>
                  <a:cubicBezTo>
                    <a:pt x="15265" y="8884"/>
                    <a:pt x="14934" y="9296"/>
                    <a:pt x="14568" y="9680"/>
                  </a:cubicBezTo>
                  <a:cubicBezTo>
                    <a:pt x="15042" y="9398"/>
                    <a:pt x="15491" y="9079"/>
                    <a:pt x="15909" y="8719"/>
                  </a:cubicBezTo>
                  <a:cubicBezTo>
                    <a:pt x="16142" y="8521"/>
                    <a:pt x="16365" y="8311"/>
                    <a:pt x="16575" y="8088"/>
                  </a:cubicBezTo>
                  <a:close/>
                  <a:moveTo>
                    <a:pt x="8949" y="12969"/>
                  </a:moveTo>
                  <a:cubicBezTo>
                    <a:pt x="9262" y="13703"/>
                    <a:pt x="9727" y="14360"/>
                    <a:pt x="10309" y="14902"/>
                  </a:cubicBezTo>
                  <a:cubicBezTo>
                    <a:pt x="10074" y="15398"/>
                    <a:pt x="9841" y="15856"/>
                    <a:pt x="9609" y="16355"/>
                  </a:cubicBezTo>
                  <a:cubicBezTo>
                    <a:pt x="9049" y="16538"/>
                    <a:pt x="8488" y="16773"/>
                    <a:pt x="7924" y="16980"/>
                  </a:cubicBezTo>
                  <a:lnTo>
                    <a:pt x="7806" y="16376"/>
                  </a:lnTo>
                  <a:lnTo>
                    <a:pt x="7518" y="16841"/>
                  </a:lnTo>
                  <a:cubicBezTo>
                    <a:pt x="7549" y="16472"/>
                    <a:pt x="7571" y="16104"/>
                    <a:pt x="7608" y="15738"/>
                  </a:cubicBezTo>
                  <a:lnTo>
                    <a:pt x="7608" y="15738"/>
                  </a:lnTo>
                  <a:cubicBezTo>
                    <a:pt x="7209" y="16370"/>
                    <a:pt x="6738" y="17216"/>
                    <a:pt x="6341" y="17848"/>
                  </a:cubicBezTo>
                  <a:cubicBezTo>
                    <a:pt x="6019" y="17789"/>
                    <a:pt x="5694" y="17755"/>
                    <a:pt x="5366" y="17739"/>
                  </a:cubicBezTo>
                  <a:lnTo>
                    <a:pt x="5895" y="17563"/>
                  </a:lnTo>
                  <a:lnTo>
                    <a:pt x="4703" y="17498"/>
                  </a:lnTo>
                  <a:cubicBezTo>
                    <a:pt x="4759" y="17389"/>
                    <a:pt x="4805" y="17287"/>
                    <a:pt x="4842" y="17200"/>
                  </a:cubicBezTo>
                  <a:cubicBezTo>
                    <a:pt x="5539" y="16928"/>
                    <a:pt x="5830" y="16122"/>
                    <a:pt x="6001" y="15658"/>
                  </a:cubicBezTo>
                  <a:cubicBezTo>
                    <a:pt x="6016" y="15611"/>
                    <a:pt x="6038" y="15556"/>
                    <a:pt x="6056" y="15503"/>
                  </a:cubicBezTo>
                  <a:cubicBezTo>
                    <a:pt x="6763" y="15224"/>
                    <a:pt x="7308" y="14422"/>
                    <a:pt x="7834" y="13638"/>
                  </a:cubicBezTo>
                  <a:cubicBezTo>
                    <a:pt x="7918" y="13517"/>
                    <a:pt x="8005" y="13390"/>
                    <a:pt x="8082" y="13279"/>
                  </a:cubicBezTo>
                  <a:lnTo>
                    <a:pt x="8082" y="13279"/>
                  </a:lnTo>
                  <a:cubicBezTo>
                    <a:pt x="7831" y="13827"/>
                    <a:pt x="7534" y="14341"/>
                    <a:pt x="7534" y="14341"/>
                  </a:cubicBezTo>
                  <a:cubicBezTo>
                    <a:pt x="7534" y="14341"/>
                    <a:pt x="8008" y="13954"/>
                    <a:pt x="8444" y="13508"/>
                  </a:cubicBezTo>
                  <a:cubicBezTo>
                    <a:pt x="8630" y="13325"/>
                    <a:pt x="8804" y="13133"/>
                    <a:pt x="8949" y="12969"/>
                  </a:cubicBezTo>
                  <a:close/>
                  <a:moveTo>
                    <a:pt x="23687" y="0"/>
                  </a:moveTo>
                  <a:cubicBezTo>
                    <a:pt x="23433" y="0"/>
                    <a:pt x="23198" y="109"/>
                    <a:pt x="23108" y="369"/>
                  </a:cubicBezTo>
                  <a:cubicBezTo>
                    <a:pt x="22894" y="985"/>
                    <a:pt x="21866" y="2673"/>
                    <a:pt x="21082" y="3129"/>
                  </a:cubicBezTo>
                  <a:cubicBezTo>
                    <a:pt x="20302" y="3584"/>
                    <a:pt x="19307" y="6077"/>
                    <a:pt x="18242" y="6319"/>
                  </a:cubicBezTo>
                  <a:cubicBezTo>
                    <a:pt x="18028" y="6369"/>
                    <a:pt x="17808" y="6396"/>
                    <a:pt x="17588" y="6396"/>
                  </a:cubicBezTo>
                  <a:cubicBezTo>
                    <a:pt x="16922" y="6396"/>
                    <a:pt x="16473" y="6149"/>
                    <a:pt x="15897" y="6105"/>
                  </a:cubicBezTo>
                  <a:cubicBezTo>
                    <a:pt x="15832" y="6102"/>
                    <a:pt x="15773" y="6099"/>
                    <a:pt x="15720" y="6099"/>
                  </a:cubicBezTo>
                  <a:cubicBezTo>
                    <a:pt x="15200" y="6099"/>
                    <a:pt x="15420" y="6353"/>
                    <a:pt x="15256" y="6963"/>
                  </a:cubicBezTo>
                  <a:cubicBezTo>
                    <a:pt x="15079" y="7635"/>
                    <a:pt x="13196" y="8438"/>
                    <a:pt x="12381" y="9537"/>
                  </a:cubicBezTo>
                  <a:cubicBezTo>
                    <a:pt x="11564" y="10637"/>
                    <a:pt x="10464" y="10476"/>
                    <a:pt x="9786" y="10959"/>
                  </a:cubicBezTo>
                  <a:cubicBezTo>
                    <a:pt x="9631" y="11070"/>
                    <a:pt x="9488" y="11114"/>
                    <a:pt x="9361" y="11114"/>
                  </a:cubicBezTo>
                  <a:cubicBezTo>
                    <a:pt x="8937" y="11114"/>
                    <a:pt x="8683" y="10637"/>
                    <a:pt x="8683" y="10637"/>
                  </a:cubicBezTo>
                  <a:cubicBezTo>
                    <a:pt x="8683" y="10637"/>
                    <a:pt x="7974" y="11523"/>
                    <a:pt x="7441" y="12167"/>
                  </a:cubicBezTo>
                  <a:cubicBezTo>
                    <a:pt x="6908" y="12808"/>
                    <a:pt x="6097" y="14363"/>
                    <a:pt x="5527" y="14363"/>
                  </a:cubicBezTo>
                  <a:cubicBezTo>
                    <a:pt x="4960" y="14363"/>
                    <a:pt x="4923" y="16023"/>
                    <a:pt x="4356" y="16051"/>
                  </a:cubicBezTo>
                  <a:cubicBezTo>
                    <a:pt x="3786" y="16079"/>
                    <a:pt x="3894" y="17169"/>
                    <a:pt x="3135" y="17488"/>
                  </a:cubicBezTo>
                  <a:cubicBezTo>
                    <a:pt x="3039" y="17532"/>
                    <a:pt x="2934" y="17553"/>
                    <a:pt x="2829" y="17553"/>
                  </a:cubicBezTo>
                  <a:cubicBezTo>
                    <a:pt x="2476" y="17553"/>
                    <a:pt x="2203" y="17306"/>
                    <a:pt x="1971" y="17306"/>
                  </a:cubicBezTo>
                  <a:cubicBezTo>
                    <a:pt x="1825" y="17306"/>
                    <a:pt x="1698" y="17402"/>
                    <a:pt x="1574" y="17705"/>
                  </a:cubicBezTo>
                  <a:cubicBezTo>
                    <a:pt x="1196" y="18634"/>
                    <a:pt x="1" y="19204"/>
                    <a:pt x="1" y="19204"/>
                  </a:cubicBezTo>
                  <a:lnTo>
                    <a:pt x="49356" y="19204"/>
                  </a:lnTo>
                  <a:cubicBezTo>
                    <a:pt x="49356" y="19204"/>
                    <a:pt x="46763" y="15515"/>
                    <a:pt x="46017" y="14041"/>
                  </a:cubicBezTo>
                  <a:cubicBezTo>
                    <a:pt x="45270" y="12567"/>
                    <a:pt x="42111" y="11201"/>
                    <a:pt x="40903" y="10234"/>
                  </a:cubicBezTo>
                  <a:cubicBezTo>
                    <a:pt x="39695" y="9271"/>
                    <a:pt x="39410" y="8035"/>
                    <a:pt x="38381" y="7313"/>
                  </a:cubicBezTo>
                  <a:cubicBezTo>
                    <a:pt x="38090" y="7109"/>
                    <a:pt x="37811" y="7031"/>
                    <a:pt x="37533" y="7031"/>
                  </a:cubicBezTo>
                  <a:cubicBezTo>
                    <a:pt x="36823" y="7031"/>
                    <a:pt x="36139" y="7546"/>
                    <a:pt x="35395" y="7793"/>
                  </a:cubicBezTo>
                  <a:cubicBezTo>
                    <a:pt x="34367" y="8143"/>
                    <a:pt x="33196" y="9884"/>
                    <a:pt x="33196" y="9884"/>
                  </a:cubicBezTo>
                  <a:cubicBezTo>
                    <a:pt x="33196" y="9884"/>
                    <a:pt x="31632" y="8546"/>
                    <a:pt x="30390" y="6935"/>
                  </a:cubicBezTo>
                  <a:cubicBezTo>
                    <a:pt x="29148" y="5328"/>
                    <a:pt x="28401" y="4014"/>
                    <a:pt x="27655" y="3503"/>
                  </a:cubicBezTo>
                  <a:cubicBezTo>
                    <a:pt x="26908" y="2995"/>
                    <a:pt x="24777" y="1010"/>
                    <a:pt x="24564" y="502"/>
                  </a:cubicBezTo>
                  <a:cubicBezTo>
                    <a:pt x="24440" y="208"/>
                    <a:pt x="24043" y="0"/>
                    <a:pt x="23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43"/>
          <p:cNvSpPr txBox="1">
            <a:spLocks noGrp="1"/>
          </p:cNvSpPr>
          <p:nvPr>
            <p:ph type="subTitle" idx="1"/>
          </p:nvPr>
        </p:nvSpPr>
        <p:spPr>
          <a:xfrm>
            <a:off x="713225" y="2165825"/>
            <a:ext cx="2264400" cy="6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Slab Black" panose="02020500000000000000" charset="0"/>
                <a:ea typeface="Roboto Slab Black" panose="02020500000000000000" charset="0"/>
              </a:rPr>
              <a:t>109550022</a:t>
            </a:r>
            <a:r>
              <a:rPr lang="en-US" b="1" dirty="0">
                <a:latin typeface="Roboto Slab Black" panose="02020500000000000000" charset="0"/>
                <a:ea typeface="Roboto Slab Black" panose="02020500000000000000" charset="0"/>
              </a:rPr>
              <a:t> </a:t>
            </a:r>
            <a:r>
              <a:rPr lang="zh-TW" altLang="en-US" b="1" dirty="0">
                <a:latin typeface="Roboto Slab Black" panose="02020500000000000000" charset="0"/>
                <a:ea typeface="Microsoft JhengHei Light" panose="020B0604030504040204" pitchFamily="34" charset="-120"/>
              </a:rPr>
              <a:t>吳文心</a:t>
            </a:r>
            <a:endParaRPr b="1" dirty="0">
              <a:latin typeface="Roboto Slab Black" panose="02020500000000000000" charset="0"/>
              <a:ea typeface="Roboto Slab Black" panose="02020500000000000000" charset="0"/>
            </a:endParaRPr>
          </a:p>
        </p:txBody>
      </p:sp>
      <p:sp>
        <p:nvSpPr>
          <p:cNvPr id="1191" name="Google Shape;1191;p43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22000" cy="13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Robust UDP Challenge</a:t>
            </a:r>
            <a:endParaRPr dirty="0"/>
          </a:p>
        </p:txBody>
      </p:sp>
      <p:grpSp>
        <p:nvGrpSpPr>
          <p:cNvPr id="1192" name="Google Shape;1192;p43"/>
          <p:cNvGrpSpPr/>
          <p:nvPr/>
        </p:nvGrpSpPr>
        <p:grpSpPr>
          <a:xfrm>
            <a:off x="-110050" y="2927631"/>
            <a:ext cx="9510120" cy="2690577"/>
            <a:chOff x="-110050" y="2927631"/>
            <a:chExt cx="9510120" cy="2690577"/>
          </a:xfrm>
        </p:grpSpPr>
        <p:grpSp>
          <p:nvGrpSpPr>
            <p:cNvPr id="1193" name="Google Shape;1193;p43"/>
            <p:cNvGrpSpPr/>
            <p:nvPr/>
          </p:nvGrpSpPr>
          <p:grpSpPr>
            <a:xfrm flipH="1">
              <a:off x="1102850" y="2927631"/>
              <a:ext cx="4470665" cy="1739662"/>
              <a:chOff x="626775" y="2858575"/>
              <a:chExt cx="1883178" cy="732767"/>
            </a:xfrm>
          </p:grpSpPr>
          <p:sp>
            <p:nvSpPr>
              <p:cNvPr id="1194" name="Google Shape;1194;p43"/>
              <p:cNvSpPr/>
              <p:nvPr/>
            </p:nvSpPr>
            <p:spPr>
              <a:xfrm>
                <a:off x="737675" y="2924325"/>
                <a:ext cx="1638350" cy="642950"/>
              </a:xfrm>
              <a:custGeom>
                <a:avLst/>
                <a:gdLst/>
                <a:ahLst/>
                <a:cxnLst/>
                <a:rect l="l" t="t" r="r" b="b"/>
                <a:pathLst>
                  <a:path w="65534" h="25718" extrusionOk="0">
                    <a:moveTo>
                      <a:pt x="0" y="25718"/>
                    </a:moveTo>
                    <a:lnTo>
                      <a:pt x="65534" y="24934"/>
                    </a:lnTo>
                    <a:lnTo>
                      <a:pt x="61096" y="17232"/>
                    </a:lnTo>
                    <a:lnTo>
                      <a:pt x="53002" y="9269"/>
                    </a:lnTo>
                    <a:lnTo>
                      <a:pt x="48563" y="10574"/>
                    </a:lnTo>
                    <a:lnTo>
                      <a:pt x="45822" y="13316"/>
                    </a:lnTo>
                    <a:lnTo>
                      <a:pt x="37206" y="4569"/>
                    </a:lnTo>
                    <a:lnTo>
                      <a:pt x="31070" y="0"/>
                    </a:lnTo>
                    <a:lnTo>
                      <a:pt x="24021" y="7833"/>
                    </a:lnTo>
                    <a:lnTo>
                      <a:pt x="20104" y="7833"/>
                    </a:lnTo>
                    <a:lnTo>
                      <a:pt x="15405" y="12010"/>
                    </a:lnTo>
                    <a:lnTo>
                      <a:pt x="12533" y="14752"/>
                    </a:lnTo>
                    <a:lnTo>
                      <a:pt x="9008" y="16057"/>
                    </a:lnTo>
                    <a:lnTo>
                      <a:pt x="3656" y="210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195" name="Google Shape;1195;p43"/>
              <p:cNvSpPr/>
              <p:nvPr/>
            </p:nvSpPr>
            <p:spPr>
              <a:xfrm>
                <a:off x="626775" y="2858575"/>
                <a:ext cx="1883178" cy="732767"/>
              </a:xfrm>
              <a:custGeom>
                <a:avLst/>
                <a:gdLst/>
                <a:ahLst/>
                <a:cxnLst/>
                <a:rect l="l" t="t" r="r" b="b"/>
                <a:pathLst>
                  <a:path w="49356" h="19205" extrusionOk="0">
                    <a:moveTo>
                      <a:pt x="27162" y="5294"/>
                    </a:moveTo>
                    <a:lnTo>
                      <a:pt x="28104" y="6161"/>
                    </a:lnTo>
                    <a:lnTo>
                      <a:pt x="27828" y="5418"/>
                    </a:lnTo>
                    <a:lnTo>
                      <a:pt x="27828" y="5418"/>
                    </a:lnTo>
                    <a:cubicBezTo>
                      <a:pt x="28005" y="5653"/>
                      <a:pt x="28194" y="5919"/>
                      <a:pt x="28395" y="6204"/>
                    </a:cubicBezTo>
                    <a:cubicBezTo>
                      <a:pt x="28720" y="6660"/>
                      <a:pt x="29092" y="7177"/>
                      <a:pt x="29520" y="7731"/>
                    </a:cubicBezTo>
                    <a:cubicBezTo>
                      <a:pt x="30681" y="9237"/>
                      <a:pt x="32081" y="10497"/>
                      <a:pt x="32416" y="10792"/>
                    </a:cubicBezTo>
                    <a:cubicBezTo>
                      <a:pt x="32583" y="11173"/>
                      <a:pt x="32750" y="11554"/>
                      <a:pt x="32918" y="11935"/>
                    </a:cubicBezTo>
                    <a:cubicBezTo>
                      <a:pt x="31660" y="11696"/>
                      <a:pt x="30378" y="11439"/>
                      <a:pt x="29136" y="11210"/>
                    </a:cubicBezTo>
                    <a:lnTo>
                      <a:pt x="29012" y="8726"/>
                    </a:lnTo>
                    <a:lnTo>
                      <a:pt x="28584" y="10417"/>
                    </a:lnTo>
                    <a:cubicBezTo>
                      <a:pt x="28584" y="9680"/>
                      <a:pt x="28575" y="8946"/>
                      <a:pt x="28584" y="8199"/>
                    </a:cubicBezTo>
                    <a:cubicBezTo>
                      <a:pt x="28095" y="7369"/>
                      <a:pt x="27593" y="6505"/>
                      <a:pt x="27104" y="5675"/>
                    </a:cubicBezTo>
                    <a:cubicBezTo>
                      <a:pt x="27122" y="5551"/>
                      <a:pt x="27141" y="5421"/>
                      <a:pt x="27162" y="5294"/>
                    </a:cubicBezTo>
                    <a:close/>
                    <a:moveTo>
                      <a:pt x="23377" y="2314"/>
                    </a:moveTo>
                    <a:lnTo>
                      <a:pt x="24192" y="6065"/>
                    </a:lnTo>
                    <a:lnTo>
                      <a:pt x="24090" y="3327"/>
                    </a:lnTo>
                    <a:lnTo>
                      <a:pt x="24090" y="3327"/>
                    </a:lnTo>
                    <a:cubicBezTo>
                      <a:pt x="24334" y="4637"/>
                      <a:pt x="24579" y="5950"/>
                      <a:pt x="24824" y="7261"/>
                    </a:cubicBezTo>
                    <a:cubicBezTo>
                      <a:pt x="25391" y="7648"/>
                      <a:pt x="25905" y="8013"/>
                      <a:pt x="26450" y="8391"/>
                    </a:cubicBezTo>
                    <a:lnTo>
                      <a:pt x="25415" y="8081"/>
                    </a:lnTo>
                    <a:lnTo>
                      <a:pt x="26803" y="9379"/>
                    </a:lnTo>
                    <a:cubicBezTo>
                      <a:pt x="26772" y="10157"/>
                      <a:pt x="26744" y="10962"/>
                      <a:pt x="26707" y="11718"/>
                    </a:cubicBezTo>
                    <a:cubicBezTo>
                      <a:pt x="27054" y="12148"/>
                      <a:pt x="27345" y="12591"/>
                      <a:pt x="27695" y="13022"/>
                    </a:cubicBezTo>
                    <a:cubicBezTo>
                      <a:pt x="27131" y="13775"/>
                      <a:pt x="26537" y="14571"/>
                      <a:pt x="25948" y="15360"/>
                    </a:cubicBezTo>
                    <a:lnTo>
                      <a:pt x="26977" y="13211"/>
                    </a:lnTo>
                    <a:lnTo>
                      <a:pt x="24722" y="16138"/>
                    </a:lnTo>
                    <a:cubicBezTo>
                      <a:pt x="24406" y="15872"/>
                      <a:pt x="24087" y="15608"/>
                      <a:pt x="23765" y="15351"/>
                    </a:cubicBezTo>
                    <a:cubicBezTo>
                      <a:pt x="23377" y="15642"/>
                      <a:pt x="22972" y="15909"/>
                      <a:pt x="22550" y="16144"/>
                    </a:cubicBezTo>
                    <a:lnTo>
                      <a:pt x="22702" y="14348"/>
                    </a:lnTo>
                    <a:lnTo>
                      <a:pt x="22083" y="15757"/>
                    </a:lnTo>
                    <a:cubicBezTo>
                      <a:pt x="22216" y="14744"/>
                      <a:pt x="22315" y="13716"/>
                      <a:pt x="22467" y="12715"/>
                    </a:cubicBezTo>
                    <a:cubicBezTo>
                      <a:pt x="22179" y="12539"/>
                      <a:pt x="21878" y="12347"/>
                      <a:pt x="21575" y="12151"/>
                    </a:cubicBezTo>
                    <a:lnTo>
                      <a:pt x="21575" y="12151"/>
                    </a:lnTo>
                    <a:lnTo>
                      <a:pt x="22386" y="12412"/>
                    </a:lnTo>
                    <a:lnTo>
                      <a:pt x="20528" y="10965"/>
                    </a:lnTo>
                    <a:cubicBezTo>
                      <a:pt x="20593" y="10569"/>
                      <a:pt x="20661" y="10169"/>
                      <a:pt x="20723" y="9782"/>
                    </a:cubicBezTo>
                    <a:cubicBezTo>
                      <a:pt x="20119" y="9454"/>
                      <a:pt x="19509" y="9110"/>
                      <a:pt x="18902" y="8769"/>
                    </a:cubicBezTo>
                    <a:lnTo>
                      <a:pt x="18902" y="8769"/>
                    </a:lnTo>
                    <a:lnTo>
                      <a:pt x="20333" y="9116"/>
                    </a:lnTo>
                    <a:lnTo>
                      <a:pt x="18217" y="7775"/>
                    </a:lnTo>
                    <a:cubicBezTo>
                      <a:pt x="18236" y="7704"/>
                      <a:pt x="18254" y="7635"/>
                      <a:pt x="18273" y="7567"/>
                    </a:cubicBezTo>
                    <a:cubicBezTo>
                      <a:pt x="18341" y="7555"/>
                      <a:pt x="18406" y="7549"/>
                      <a:pt x="18477" y="7533"/>
                    </a:cubicBezTo>
                    <a:cubicBezTo>
                      <a:pt x="19524" y="7295"/>
                      <a:pt x="20264" y="6176"/>
                      <a:pt x="20918" y="5195"/>
                    </a:cubicBezTo>
                    <a:cubicBezTo>
                      <a:pt x="21144" y="4851"/>
                      <a:pt x="21485" y="4337"/>
                      <a:pt x="21640" y="4210"/>
                    </a:cubicBezTo>
                    <a:cubicBezTo>
                      <a:pt x="22262" y="3841"/>
                      <a:pt x="22894" y="3060"/>
                      <a:pt x="23377" y="2314"/>
                    </a:cubicBezTo>
                    <a:close/>
                    <a:moveTo>
                      <a:pt x="37217" y="8339"/>
                    </a:moveTo>
                    <a:lnTo>
                      <a:pt x="37217" y="8339"/>
                    </a:lnTo>
                    <a:cubicBezTo>
                      <a:pt x="37204" y="9370"/>
                      <a:pt x="37189" y="10405"/>
                      <a:pt x="37173" y="11436"/>
                    </a:cubicBezTo>
                    <a:cubicBezTo>
                      <a:pt x="37666" y="11492"/>
                      <a:pt x="38165" y="11591"/>
                      <a:pt x="38660" y="11668"/>
                    </a:cubicBezTo>
                    <a:lnTo>
                      <a:pt x="39661" y="13421"/>
                    </a:lnTo>
                    <a:lnTo>
                      <a:pt x="39521" y="12359"/>
                    </a:lnTo>
                    <a:lnTo>
                      <a:pt x="39521" y="12359"/>
                    </a:lnTo>
                    <a:cubicBezTo>
                      <a:pt x="39856" y="12979"/>
                      <a:pt x="40206" y="13592"/>
                      <a:pt x="40528" y="14214"/>
                    </a:cubicBezTo>
                    <a:cubicBezTo>
                      <a:pt x="41386" y="14533"/>
                      <a:pt x="42266" y="14887"/>
                      <a:pt x="43136" y="15224"/>
                    </a:cubicBezTo>
                    <a:lnTo>
                      <a:pt x="38604" y="16603"/>
                    </a:lnTo>
                    <a:lnTo>
                      <a:pt x="38604" y="16603"/>
                    </a:lnTo>
                    <a:lnTo>
                      <a:pt x="41727" y="16157"/>
                    </a:lnTo>
                    <a:lnTo>
                      <a:pt x="41727" y="16157"/>
                    </a:lnTo>
                    <a:cubicBezTo>
                      <a:pt x="40333" y="16519"/>
                      <a:pt x="38933" y="16891"/>
                      <a:pt x="37542" y="17244"/>
                    </a:cubicBezTo>
                    <a:cubicBezTo>
                      <a:pt x="37248" y="16857"/>
                      <a:pt x="36957" y="16476"/>
                      <a:pt x="36678" y="16079"/>
                    </a:cubicBezTo>
                    <a:cubicBezTo>
                      <a:pt x="36427" y="16333"/>
                      <a:pt x="36009" y="16689"/>
                      <a:pt x="35758" y="16946"/>
                    </a:cubicBezTo>
                    <a:cubicBezTo>
                      <a:pt x="35609" y="16135"/>
                      <a:pt x="35330" y="15271"/>
                      <a:pt x="35179" y="14462"/>
                    </a:cubicBezTo>
                    <a:cubicBezTo>
                      <a:pt x="34804" y="14787"/>
                      <a:pt x="34364" y="15004"/>
                      <a:pt x="33992" y="15329"/>
                    </a:cubicBezTo>
                    <a:cubicBezTo>
                      <a:pt x="34064" y="14586"/>
                      <a:pt x="34119" y="13771"/>
                      <a:pt x="34181" y="12991"/>
                    </a:cubicBezTo>
                    <a:cubicBezTo>
                      <a:pt x="34572" y="12703"/>
                      <a:pt x="34949" y="12430"/>
                      <a:pt x="34949" y="12430"/>
                    </a:cubicBezTo>
                    <a:lnTo>
                      <a:pt x="34819" y="10742"/>
                    </a:lnTo>
                    <a:lnTo>
                      <a:pt x="35228" y="12148"/>
                    </a:lnTo>
                    <a:lnTo>
                      <a:pt x="35256" y="9296"/>
                    </a:lnTo>
                    <a:cubicBezTo>
                      <a:pt x="35433" y="9138"/>
                      <a:pt x="35600" y="9020"/>
                      <a:pt x="35733" y="8977"/>
                    </a:cubicBezTo>
                    <a:cubicBezTo>
                      <a:pt x="36037" y="8868"/>
                      <a:pt x="36334" y="8741"/>
                      <a:pt x="36625" y="8596"/>
                    </a:cubicBezTo>
                    <a:cubicBezTo>
                      <a:pt x="36817" y="8500"/>
                      <a:pt x="37015" y="8413"/>
                      <a:pt x="37217" y="8339"/>
                    </a:cubicBezTo>
                    <a:close/>
                    <a:moveTo>
                      <a:pt x="16575" y="8088"/>
                    </a:moveTo>
                    <a:cubicBezTo>
                      <a:pt x="17040" y="9011"/>
                      <a:pt x="17545" y="9912"/>
                      <a:pt x="18090" y="10782"/>
                    </a:cubicBezTo>
                    <a:cubicBezTo>
                      <a:pt x="17960" y="11420"/>
                      <a:pt x="17876" y="12037"/>
                      <a:pt x="17762" y="12669"/>
                    </a:cubicBezTo>
                    <a:lnTo>
                      <a:pt x="16105" y="14589"/>
                    </a:lnTo>
                    <a:lnTo>
                      <a:pt x="17350" y="13793"/>
                    </a:lnTo>
                    <a:lnTo>
                      <a:pt x="17350" y="13793"/>
                    </a:lnTo>
                    <a:cubicBezTo>
                      <a:pt x="16938" y="14416"/>
                      <a:pt x="16287" y="14914"/>
                      <a:pt x="15782" y="15456"/>
                    </a:cubicBezTo>
                    <a:cubicBezTo>
                      <a:pt x="15816" y="15831"/>
                      <a:pt x="15807" y="16290"/>
                      <a:pt x="15841" y="16661"/>
                    </a:cubicBezTo>
                    <a:cubicBezTo>
                      <a:pt x="15243" y="16878"/>
                      <a:pt x="14630" y="17083"/>
                      <a:pt x="14017" y="17287"/>
                    </a:cubicBezTo>
                    <a:lnTo>
                      <a:pt x="12772" y="15841"/>
                    </a:lnTo>
                    <a:lnTo>
                      <a:pt x="12772" y="15841"/>
                    </a:lnTo>
                    <a:lnTo>
                      <a:pt x="13181" y="17086"/>
                    </a:lnTo>
                    <a:cubicBezTo>
                      <a:pt x="12753" y="16606"/>
                      <a:pt x="12341" y="16107"/>
                      <a:pt x="11948" y="15587"/>
                    </a:cubicBezTo>
                    <a:cubicBezTo>
                      <a:pt x="11864" y="15868"/>
                      <a:pt x="11626" y="16153"/>
                      <a:pt x="11539" y="16438"/>
                    </a:cubicBezTo>
                    <a:cubicBezTo>
                      <a:pt x="11399" y="15252"/>
                      <a:pt x="11251" y="14103"/>
                      <a:pt x="11108" y="12920"/>
                    </a:cubicBezTo>
                    <a:cubicBezTo>
                      <a:pt x="10715" y="12690"/>
                      <a:pt x="10222" y="12498"/>
                      <a:pt x="9739" y="12300"/>
                    </a:cubicBezTo>
                    <a:cubicBezTo>
                      <a:pt x="9981" y="12241"/>
                      <a:pt x="10210" y="12136"/>
                      <a:pt x="10414" y="11990"/>
                    </a:cubicBezTo>
                    <a:cubicBezTo>
                      <a:pt x="10511" y="11922"/>
                      <a:pt x="10740" y="11854"/>
                      <a:pt x="10963" y="11786"/>
                    </a:cubicBezTo>
                    <a:cubicBezTo>
                      <a:pt x="11582" y="11600"/>
                      <a:pt x="12518" y="11321"/>
                      <a:pt x="13267" y="10315"/>
                    </a:cubicBezTo>
                    <a:cubicBezTo>
                      <a:pt x="13558" y="9924"/>
                      <a:pt x="14144" y="9506"/>
                      <a:pt x="14661" y="9141"/>
                    </a:cubicBezTo>
                    <a:cubicBezTo>
                      <a:pt x="14974" y="8924"/>
                      <a:pt x="15277" y="8695"/>
                      <a:pt x="15566" y="8450"/>
                    </a:cubicBezTo>
                    <a:lnTo>
                      <a:pt x="15566" y="8450"/>
                    </a:lnTo>
                    <a:cubicBezTo>
                      <a:pt x="15265" y="8884"/>
                      <a:pt x="14934" y="9296"/>
                      <a:pt x="14568" y="9680"/>
                    </a:cubicBezTo>
                    <a:cubicBezTo>
                      <a:pt x="15042" y="9398"/>
                      <a:pt x="15491" y="9079"/>
                      <a:pt x="15909" y="8719"/>
                    </a:cubicBezTo>
                    <a:cubicBezTo>
                      <a:pt x="16142" y="8521"/>
                      <a:pt x="16365" y="8311"/>
                      <a:pt x="16575" y="8088"/>
                    </a:cubicBezTo>
                    <a:close/>
                    <a:moveTo>
                      <a:pt x="8949" y="12969"/>
                    </a:moveTo>
                    <a:cubicBezTo>
                      <a:pt x="9262" y="13703"/>
                      <a:pt x="9727" y="14360"/>
                      <a:pt x="10309" y="14902"/>
                    </a:cubicBezTo>
                    <a:cubicBezTo>
                      <a:pt x="10074" y="15398"/>
                      <a:pt x="9841" y="15856"/>
                      <a:pt x="9609" y="16355"/>
                    </a:cubicBezTo>
                    <a:cubicBezTo>
                      <a:pt x="9049" y="16538"/>
                      <a:pt x="8488" y="16773"/>
                      <a:pt x="7924" y="16980"/>
                    </a:cubicBezTo>
                    <a:lnTo>
                      <a:pt x="7806" y="16376"/>
                    </a:lnTo>
                    <a:lnTo>
                      <a:pt x="7518" y="16841"/>
                    </a:lnTo>
                    <a:cubicBezTo>
                      <a:pt x="7549" y="16472"/>
                      <a:pt x="7571" y="16104"/>
                      <a:pt x="7608" y="15738"/>
                    </a:cubicBezTo>
                    <a:lnTo>
                      <a:pt x="7608" y="15738"/>
                    </a:lnTo>
                    <a:cubicBezTo>
                      <a:pt x="7209" y="16370"/>
                      <a:pt x="6738" y="17216"/>
                      <a:pt x="6341" y="17848"/>
                    </a:cubicBezTo>
                    <a:cubicBezTo>
                      <a:pt x="6019" y="17789"/>
                      <a:pt x="5694" y="17755"/>
                      <a:pt x="5366" y="17739"/>
                    </a:cubicBezTo>
                    <a:lnTo>
                      <a:pt x="5895" y="17563"/>
                    </a:lnTo>
                    <a:lnTo>
                      <a:pt x="4703" y="17498"/>
                    </a:lnTo>
                    <a:cubicBezTo>
                      <a:pt x="4759" y="17389"/>
                      <a:pt x="4805" y="17287"/>
                      <a:pt x="4842" y="17200"/>
                    </a:cubicBezTo>
                    <a:cubicBezTo>
                      <a:pt x="5539" y="16928"/>
                      <a:pt x="5830" y="16122"/>
                      <a:pt x="6001" y="15658"/>
                    </a:cubicBezTo>
                    <a:cubicBezTo>
                      <a:pt x="6016" y="15611"/>
                      <a:pt x="6038" y="15556"/>
                      <a:pt x="6056" y="15503"/>
                    </a:cubicBezTo>
                    <a:cubicBezTo>
                      <a:pt x="6763" y="15224"/>
                      <a:pt x="7308" y="14422"/>
                      <a:pt x="7834" y="13638"/>
                    </a:cubicBezTo>
                    <a:cubicBezTo>
                      <a:pt x="7918" y="13517"/>
                      <a:pt x="8005" y="13390"/>
                      <a:pt x="8082" y="13279"/>
                    </a:cubicBezTo>
                    <a:lnTo>
                      <a:pt x="8082" y="13279"/>
                    </a:lnTo>
                    <a:cubicBezTo>
                      <a:pt x="7831" y="13827"/>
                      <a:pt x="7534" y="14341"/>
                      <a:pt x="7534" y="14341"/>
                    </a:cubicBezTo>
                    <a:cubicBezTo>
                      <a:pt x="7534" y="14341"/>
                      <a:pt x="8008" y="13954"/>
                      <a:pt x="8444" y="13508"/>
                    </a:cubicBezTo>
                    <a:cubicBezTo>
                      <a:pt x="8630" y="13325"/>
                      <a:pt x="8804" y="13133"/>
                      <a:pt x="8949" y="12969"/>
                    </a:cubicBezTo>
                    <a:close/>
                    <a:moveTo>
                      <a:pt x="23687" y="0"/>
                    </a:moveTo>
                    <a:cubicBezTo>
                      <a:pt x="23433" y="0"/>
                      <a:pt x="23198" y="109"/>
                      <a:pt x="23108" y="369"/>
                    </a:cubicBezTo>
                    <a:cubicBezTo>
                      <a:pt x="22894" y="985"/>
                      <a:pt x="21866" y="2673"/>
                      <a:pt x="21082" y="3129"/>
                    </a:cubicBezTo>
                    <a:cubicBezTo>
                      <a:pt x="20302" y="3584"/>
                      <a:pt x="19307" y="6077"/>
                      <a:pt x="18242" y="6319"/>
                    </a:cubicBezTo>
                    <a:cubicBezTo>
                      <a:pt x="18028" y="6369"/>
                      <a:pt x="17808" y="6396"/>
                      <a:pt x="17588" y="6396"/>
                    </a:cubicBezTo>
                    <a:cubicBezTo>
                      <a:pt x="16922" y="6396"/>
                      <a:pt x="16473" y="6149"/>
                      <a:pt x="15897" y="6105"/>
                    </a:cubicBezTo>
                    <a:cubicBezTo>
                      <a:pt x="15832" y="6102"/>
                      <a:pt x="15773" y="6099"/>
                      <a:pt x="15720" y="6099"/>
                    </a:cubicBezTo>
                    <a:cubicBezTo>
                      <a:pt x="15200" y="6099"/>
                      <a:pt x="15420" y="6353"/>
                      <a:pt x="15256" y="6963"/>
                    </a:cubicBezTo>
                    <a:cubicBezTo>
                      <a:pt x="15079" y="7635"/>
                      <a:pt x="13196" y="8438"/>
                      <a:pt x="12381" y="9537"/>
                    </a:cubicBezTo>
                    <a:cubicBezTo>
                      <a:pt x="11564" y="10637"/>
                      <a:pt x="10464" y="10476"/>
                      <a:pt x="9786" y="10959"/>
                    </a:cubicBezTo>
                    <a:cubicBezTo>
                      <a:pt x="9631" y="11070"/>
                      <a:pt x="9488" y="11114"/>
                      <a:pt x="9361" y="11114"/>
                    </a:cubicBezTo>
                    <a:cubicBezTo>
                      <a:pt x="8937" y="11114"/>
                      <a:pt x="8683" y="10637"/>
                      <a:pt x="8683" y="10637"/>
                    </a:cubicBezTo>
                    <a:cubicBezTo>
                      <a:pt x="8683" y="10637"/>
                      <a:pt x="7974" y="11523"/>
                      <a:pt x="7441" y="12167"/>
                    </a:cubicBezTo>
                    <a:cubicBezTo>
                      <a:pt x="6908" y="12808"/>
                      <a:pt x="6097" y="14363"/>
                      <a:pt x="5527" y="14363"/>
                    </a:cubicBezTo>
                    <a:cubicBezTo>
                      <a:pt x="4960" y="14363"/>
                      <a:pt x="4923" y="16023"/>
                      <a:pt x="4356" y="16051"/>
                    </a:cubicBezTo>
                    <a:cubicBezTo>
                      <a:pt x="3786" y="16079"/>
                      <a:pt x="3894" y="17169"/>
                      <a:pt x="3135" y="17488"/>
                    </a:cubicBezTo>
                    <a:cubicBezTo>
                      <a:pt x="3039" y="17532"/>
                      <a:pt x="2934" y="17553"/>
                      <a:pt x="2829" y="17553"/>
                    </a:cubicBezTo>
                    <a:cubicBezTo>
                      <a:pt x="2476" y="17553"/>
                      <a:pt x="2203" y="17306"/>
                      <a:pt x="1971" y="17306"/>
                    </a:cubicBezTo>
                    <a:cubicBezTo>
                      <a:pt x="1825" y="17306"/>
                      <a:pt x="1698" y="17402"/>
                      <a:pt x="1574" y="17705"/>
                    </a:cubicBezTo>
                    <a:cubicBezTo>
                      <a:pt x="1196" y="18634"/>
                      <a:pt x="1" y="19204"/>
                      <a:pt x="1" y="19204"/>
                    </a:cubicBezTo>
                    <a:lnTo>
                      <a:pt x="49356" y="19204"/>
                    </a:lnTo>
                    <a:cubicBezTo>
                      <a:pt x="49356" y="19204"/>
                      <a:pt x="46763" y="15515"/>
                      <a:pt x="46017" y="14041"/>
                    </a:cubicBezTo>
                    <a:cubicBezTo>
                      <a:pt x="45270" y="12567"/>
                      <a:pt x="42111" y="11201"/>
                      <a:pt x="40903" y="10234"/>
                    </a:cubicBezTo>
                    <a:cubicBezTo>
                      <a:pt x="39695" y="9271"/>
                      <a:pt x="39410" y="8035"/>
                      <a:pt x="38381" y="7313"/>
                    </a:cubicBezTo>
                    <a:cubicBezTo>
                      <a:pt x="38090" y="7109"/>
                      <a:pt x="37811" y="7031"/>
                      <a:pt x="37533" y="7031"/>
                    </a:cubicBezTo>
                    <a:cubicBezTo>
                      <a:pt x="36823" y="7031"/>
                      <a:pt x="36139" y="7546"/>
                      <a:pt x="35395" y="7793"/>
                    </a:cubicBezTo>
                    <a:cubicBezTo>
                      <a:pt x="34367" y="8143"/>
                      <a:pt x="33196" y="9884"/>
                      <a:pt x="33196" y="9884"/>
                    </a:cubicBezTo>
                    <a:cubicBezTo>
                      <a:pt x="33196" y="9884"/>
                      <a:pt x="31632" y="8546"/>
                      <a:pt x="30390" y="6935"/>
                    </a:cubicBezTo>
                    <a:cubicBezTo>
                      <a:pt x="29148" y="5328"/>
                      <a:pt x="28401" y="4014"/>
                      <a:pt x="27655" y="3503"/>
                    </a:cubicBezTo>
                    <a:cubicBezTo>
                      <a:pt x="26908" y="2995"/>
                      <a:pt x="24777" y="1010"/>
                      <a:pt x="24564" y="502"/>
                    </a:cubicBezTo>
                    <a:cubicBezTo>
                      <a:pt x="24440" y="208"/>
                      <a:pt x="24043" y="0"/>
                      <a:pt x="23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6" name="Google Shape;1196;p43"/>
            <p:cNvSpPr/>
            <p:nvPr/>
          </p:nvSpPr>
          <p:spPr>
            <a:xfrm>
              <a:off x="-110043" y="4848659"/>
              <a:ext cx="9265500" cy="14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7" name="Google Shape;1197;p43"/>
            <p:cNvGrpSpPr/>
            <p:nvPr/>
          </p:nvGrpSpPr>
          <p:grpSpPr>
            <a:xfrm>
              <a:off x="-110050" y="4168635"/>
              <a:ext cx="9510120" cy="1449573"/>
              <a:chOff x="133700" y="4321095"/>
              <a:chExt cx="9111056" cy="1308870"/>
            </a:xfrm>
          </p:grpSpPr>
          <p:grpSp>
            <p:nvGrpSpPr>
              <p:cNvPr id="1198" name="Google Shape;1198;p43"/>
              <p:cNvGrpSpPr/>
              <p:nvPr/>
            </p:nvGrpSpPr>
            <p:grpSpPr>
              <a:xfrm>
                <a:off x="1007318" y="4455125"/>
                <a:ext cx="7308352" cy="452700"/>
                <a:chOff x="1007318" y="4455125"/>
                <a:chExt cx="7308352" cy="452700"/>
              </a:xfrm>
            </p:grpSpPr>
            <p:sp>
              <p:nvSpPr>
                <p:cNvPr id="1199" name="Google Shape;1199;p43"/>
                <p:cNvSpPr/>
                <p:nvPr/>
              </p:nvSpPr>
              <p:spPr>
                <a:xfrm rot="-365986">
                  <a:off x="6870001" y="4638294"/>
                  <a:ext cx="593152" cy="8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grpSp>
              <p:nvGrpSpPr>
                <p:cNvPr id="1200" name="Google Shape;1200;p43"/>
                <p:cNvGrpSpPr/>
                <p:nvPr/>
              </p:nvGrpSpPr>
              <p:grpSpPr>
                <a:xfrm>
                  <a:off x="1007318" y="4455125"/>
                  <a:ext cx="7308352" cy="452700"/>
                  <a:chOff x="1007318" y="4455125"/>
                  <a:chExt cx="7308352" cy="452700"/>
                </a:xfrm>
              </p:grpSpPr>
              <p:sp>
                <p:nvSpPr>
                  <p:cNvPr id="1201" name="Google Shape;1201;p43"/>
                  <p:cNvSpPr/>
                  <p:nvPr/>
                </p:nvSpPr>
                <p:spPr>
                  <a:xfrm rot="640296">
                    <a:off x="1008448" y="4644424"/>
                    <a:ext cx="780963" cy="85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1202" name="Google Shape;1202;p43"/>
                  <p:cNvSpPr/>
                  <p:nvPr/>
                </p:nvSpPr>
                <p:spPr>
                  <a:xfrm>
                    <a:off x="5566775" y="4683602"/>
                    <a:ext cx="780918" cy="85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1203" name="Google Shape;1203;p43"/>
                  <p:cNvSpPr/>
                  <p:nvPr/>
                </p:nvSpPr>
                <p:spPr>
                  <a:xfrm rot="-950433">
                    <a:off x="7537981" y="4683593"/>
                    <a:ext cx="780894" cy="851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1204" name="Google Shape;1204;p43"/>
                  <p:cNvSpPr/>
                  <p:nvPr/>
                </p:nvSpPr>
                <p:spPr>
                  <a:xfrm rot="464457">
                    <a:off x="4094109" y="4536469"/>
                    <a:ext cx="1216785" cy="132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1205" name="Google Shape;1205;p43"/>
                  <p:cNvSpPr/>
                  <p:nvPr/>
                </p:nvSpPr>
                <p:spPr>
                  <a:xfrm rot="-365986">
                    <a:off x="2073051" y="4604119"/>
                    <a:ext cx="593152" cy="86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1206" name="Google Shape;1206;p43"/>
                  <p:cNvSpPr/>
                  <p:nvPr/>
                </p:nvSpPr>
                <p:spPr>
                  <a:xfrm rot="-281958">
                    <a:off x="2952043" y="4709959"/>
                    <a:ext cx="1417905" cy="14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</p:grpSp>
          </p:grpSp>
          <p:grpSp>
            <p:nvGrpSpPr>
              <p:cNvPr id="1207" name="Google Shape;1207;p43"/>
              <p:cNvGrpSpPr/>
              <p:nvPr/>
            </p:nvGrpSpPr>
            <p:grpSpPr>
              <a:xfrm>
                <a:off x="133700" y="4321095"/>
                <a:ext cx="9111056" cy="1308870"/>
                <a:chOff x="6000" y="4210250"/>
                <a:chExt cx="9379304" cy="1289400"/>
              </a:xfrm>
            </p:grpSpPr>
            <p:sp>
              <p:nvSpPr>
                <p:cNvPr id="1208" name="Google Shape;1208;p43"/>
                <p:cNvSpPr/>
                <p:nvPr/>
              </p:nvSpPr>
              <p:spPr>
                <a:xfrm rot="5400000">
                  <a:off x="469500" y="3907850"/>
                  <a:ext cx="967200" cy="18942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43"/>
                <p:cNvSpPr/>
                <p:nvPr/>
              </p:nvSpPr>
              <p:spPr>
                <a:xfrm rot="5400000">
                  <a:off x="1927300" y="3907850"/>
                  <a:ext cx="967200" cy="18942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43"/>
                <p:cNvSpPr/>
                <p:nvPr/>
              </p:nvSpPr>
              <p:spPr>
                <a:xfrm rot="5400000">
                  <a:off x="1244075" y="4041800"/>
                  <a:ext cx="1097700" cy="16263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43"/>
                <p:cNvSpPr/>
                <p:nvPr/>
              </p:nvSpPr>
              <p:spPr>
                <a:xfrm rot="5400000">
                  <a:off x="5445575" y="4041800"/>
                  <a:ext cx="1097700" cy="16263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43"/>
                <p:cNvSpPr/>
                <p:nvPr/>
              </p:nvSpPr>
              <p:spPr>
                <a:xfrm rot="5400000">
                  <a:off x="6821875" y="4056050"/>
                  <a:ext cx="1130400" cy="15978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43"/>
                <p:cNvSpPr/>
                <p:nvPr/>
              </p:nvSpPr>
              <p:spPr>
                <a:xfrm rot="5400000">
                  <a:off x="7975004" y="3919840"/>
                  <a:ext cx="981600" cy="18390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43"/>
                <p:cNvSpPr/>
                <p:nvPr/>
              </p:nvSpPr>
              <p:spPr>
                <a:xfrm rot="5400000">
                  <a:off x="6112600" y="4263950"/>
                  <a:ext cx="847800" cy="11820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43"/>
                <p:cNvSpPr/>
                <p:nvPr/>
              </p:nvSpPr>
              <p:spPr>
                <a:xfrm rot="5400000">
                  <a:off x="3629250" y="3158900"/>
                  <a:ext cx="1289400" cy="33921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16" name="Google Shape;1216;p43"/>
            <p:cNvGrpSpPr/>
            <p:nvPr/>
          </p:nvGrpSpPr>
          <p:grpSpPr>
            <a:xfrm>
              <a:off x="801837" y="4296111"/>
              <a:ext cx="7628458" cy="472529"/>
              <a:chOff x="1007318" y="4455125"/>
              <a:chExt cx="7308352" cy="452700"/>
            </a:xfrm>
          </p:grpSpPr>
          <p:grpSp>
            <p:nvGrpSpPr>
              <p:cNvPr id="1217" name="Google Shape;1217;p43"/>
              <p:cNvGrpSpPr/>
              <p:nvPr/>
            </p:nvGrpSpPr>
            <p:grpSpPr>
              <a:xfrm>
                <a:off x="1007318" y="4455125"/>
                <a:ext cx="7308352" cy="452700"/>
                <a:chOff x="1007318" y="4455125"/>
                <a:chExt cx="7308352" cy="452700"/>
              </a:xfrm>
            </p:grpSpPr>
            <p:sp>
              <p:nvSpPr>
                <p:cNvPr id="1218" name="Google Shape;1218;p43"/>
                <p:cNvSpPr/>
                <p:nvPr/>
              </p:nvSpPr>
              <p:spPr>
                <a:xfrm rot="640296">
                  <a:off x="1008448" y="4644424"/>
                  <a:ext cx="780963" cy="85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219" name="Google Shape;1219;p43"/>
                <p:cNvSpPr/>
                <p:nvPr/>
              </p:nvSpPr>
              <p:spPr>
                <a:xfrm rot="-281958">
                  <a:off x="2952043" y="4709959"/>
                  <a:ext cx="1417905" cy="14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220" name="Google Shape;1220;p43"/>
                <p:cNvSpPr/>
                <p:nvPr/>
              </p:nvSpPr>
              <p:spPr>
                <a:xfrm>
                  <a:off x="5566775" y="4683602"/>
                  <a:ext cx="780918" cy="85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221" name="Google Shape;1221;p43"/>
                <p:cNvSpPr/>
                <p:nvPr/>
              </p:nvSpPr>
              <p:spPr>
                <a:xfrm rot="-950433">
                  <a:off x="7537981" y="4683593"/>
                  <a:ext cx="780894" cy="8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222" name="Google Shape;1222;p43"/>
                <p:cNvSpPr/>
                <p:nvPr/>
              </p:nvSpPr>
              <p:spPr>
                <a:xfrm rot="464457">
                  <a:off x="4094109" y="4536469"/>
                  <a:ext cx="1216785" cy="132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223" name="Google Shape;1223;p43"/>
                <p:cNvSpPr/>
                <p:nvPr/>
              </p:nvSpPr>
              <p:spPr>
                <a:xfrm rot="-365986">
                  <a:off x="2073051" y="4604119"/>
                  <a:ext cx="593152" cy="8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</p:grpSp>
          <p:sp>
            <p:nvSpPr>
              <p:cNvPr id="1224" name="Google Shape;1224;p43"/>
              <p:cNvSpPr/>
              <p:nvPr/>
            </p:nvSpPr>
            <p:spPr>
              <a:xfrm rot="-365986">
                <a:off x="6870001" y="4638294"/>
                <a:ext cx="593152" cy="86370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</p:grpSp>
      </p:grpSp>
      <p:grpSp>
        <p:nvGrpSpPr>
          <p:cNvPr id="1225" name="Google Shape;1225;p43"/>
          <p:cNvGrpSpPr/>
          <p:nvPr/>
        </p:nvGrpSpPr>
        <p:grpSpPr>
          <a:xfrm>
            <a:off x="3298100" y="3148048"/>
            <a:ext cx="2547792" cy="1448963"/>
            <a:chOff x="2872425" y="3275035"/>
            <a:chExt cx="2547792" cy="1448963"/>
          </a:xfrm>
        </p:grpSpPr>
        <p:sp>
          <p:nvSpPr>
            <p:cNvPr id="1226" name="Google Shape;1226;p43"/>
            <p:cNvSpPr/>
            <p:nvPr/>
          </p:nvSpPr>
          <p:spPr>
            <a:xfrm>
              <a:off x="3203300" y="3692850"/>
              <a:ext cx="2173600" cy="915475"/>
            </a:xfrm>
            <a:custGeom>
              <a:avLst/>
              <a:gdLst/>
              <a:ahLst/>
              <a:cxnLst/>
              <a:rect l="l" t="t" r="r" b="b"/>
              <a:pathLst>
                <a:path w="86944" h="36619" extrusionOk="0">
                  <a:moveTo>
                    <a:pt x="0" y="20235"/>
                  </a:moveTo>
                  <a:lnTo>
                    <a:pt x="12271" y="10771"/>
                  </a:lnTo>
                  <a:lnTo>
                    <a:pt x="15470" y="10248"/>
                  </a:lnTo>
                  <a:lnTo>
                    <a:pt x="18015" y="7050"/>
                  </a:lnTo>
                  <a:lnTo>
                    <a:pt x="24282" y="1436"/>
                  </a:lnTo>
                  <a:lnTo>
                    <a:pt x="27741" y="0"/>
                  </a:lnTo>
                  <a:lnTo>
                    <a:pt x="30287" y="262"/>
                  </a:lnTo>
                  <a:lnTo>
                    <a:pt x="33093" y="2220"/>
                  </a:lnTo>
                  <a:lnTo>
                    <a:pt x="37597" y="6071"/>
                  </a:lnTo>
                  <a:lnTo>
                    <a:pt x="48302" y="13773"/>
                  </a:lnTo>
                  <a:lnTo>
                    <a:pt x="47976" y="19648"/>
                  </a:lnTo>
                  <a:lnTo>
                    <a:pt x="46344" y="21214"/>
                  </a:lnTo>
                  <a:lnTo>
                    <a:pt x="70821" y="13773"/>
                  </a:lnTo>
                  <a:lnTo>
                    <a:pt x="82048" y="13708"/>
                  </a:lnTo>
                  <a:lnTo>
                    <a:pt x="86487" y="15144"/>
                  </a:lnTo>
                  <a:lnTo>
                    <a:pt x="86944" y="17037"/>
                  </a:lnTo>
                  <a:lnTo>
                    <a:pt x="79502" y="22781"/>
                  </a:lnTo>
                  <a:lnTo>
                    <a:pt x="74542" y="29830"/>
                  </a:lnTo>
                  <a:lnTo>
                    <a:pt x="41644" y="36619"/>
                  </a:lnTo>
                  <a:lnTo>
                    <a:pt x="21867" y="33094"/>
                  </a:lnTo>
                  <a:lnTo>
                    <a:pt x="21540" y="20170"/>
                  </a:lnTo>
                  <a:lnTo>
                    <a:pt x="18799" y="18473"/>
                  </a:lnTo>
                  <a:lnTo>
                    <a:pt x="11358" y="20823"/>
                  </a:lnTo>
                  <a:lnTo>
                    <a:pt x="979" y="231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27" name="Google Shape;1227;p43"/>
            <p:cNvSpPr/>
            <p:nvPr/>
          </p:nvSpPr>
          <p:spPr>
            <a:xfrm>
              <a:off x="3377900" y="4167725"/>
              <a:ext cx="349225" cy="461800"/>
            </a:xfrm>
            <a:custGeom>
              <a:avLst/>
              <a:gdLst/>
              <a:ahLst/>
              <a:cxnLst/>
              <a:rect l="l" t="t" r="r" b="b"/>
              <a:pathLst>
                <a:path w="13969" h="18472" extrusionOk="0">
                  <a:moveTo>
                    <a:pt x="0" y="17819"/>
                  </a:moveTo>
                  <a:lnTo>
                    <a:pt x="9987" y="457"/>
                  </a:lnTo>
                  <a:lnTo>
                    <a:pt x="11423" y="0"/>
                  </a:lnTo>
                  <a:lnTo>
                    <a:pt x="13969" y="1240"/>
                  </a:lnTo>
                  <a:lnTo>
                    <a:pt x="12337" y="7441"/>
                  </a:lnTo>
                  <a:lnTo>
                    <a:pt x="5092" y="184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228" name="Google Shape;1228;p43"/>
            <p:cNvSpPr/>
            <p:nvPr/>
          </p:nvSpPr>
          <p:spPr>
            <a:xfrm>
              <a:off x="2894900" y="4505500"/>
              <a:ext cx="938275" cy="210525"/>
            </a:xfrm>
            <a:custGeom>
              <a:avLst/>
              <a:gdLst/>
              <a:ahLst/>
              <a:cxnLst/>
              <a:rect l="l" t="t" r="r" b="b"/>
              <a:pathLst>
                <a:path w="37531" h="8421" extrusionOk="0">
                  <a:moveTo>
                    <a:pt x="7049" y="3199"/>
                  </a:moveTo>
                  <a:lnTo>
                    <a:pt x="7767" y="3133"/>
                  </a:lnTo>
                  <a:lnTo>
                    <a:pt x="18211" y="5744"/>
                  </a:lnTo>
                  <a:lnTo>
                    <a:pt x="27610" y="6267"/>
                  </a:lnTo>
                  <a:lnTo>
                    <a:pt x="37531" y="7311"/>
                  </a:lnTo>
                  <a:lnTo>
                    <a:pt x="36944" y="8290"/>
                  </a:lnTo>
                  <a:lnTo>
                    <a:pt x="13837" y="8421"/>
                  </a:lnTo>
                  <a:lnTo>
                    <a:pt x="587" y="1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229" name="Google Shape;1229;p43"/>
            <p:cNvSpPr/>
            <p:nvPr/>
          </p:nvSpPr>
          <p:spPr>
            <a:xfrm>
              <a:off x="4474500" y="4482675"/>
              <a:ext cx="936650" cy="230075"/>
            </a:xfrm>
            <a:custGeom>
              <a:avLst/>
              <a:gdLst/>
              <a:ahLst/>
              <a:cxnLst/>
              <a:rect l="l" t="t" r="r" b="b"/>
              <a:pathLst>
                <a:path w="37466" h="9203" extrusionOk="0">
                  <a:moveTo>
                    <a:pt x="0" y="8746"/>
                  </a:moveTo>
                  <a:lnTo>
                    <a:pt x="1370" y="6005"/>
                  </a:lnTo>
                  <a:lnTo>
                    <a:pt x="3394" y="4895"/>
                  </a:lnTo>
                  <a:lnTo>
                    <a:pt x="4895" y="5678"/>
                  </a:lnTo>
                  <a:lnTo>
                    <a:pt x="5156" y="7636"/>
                  </a:lnTo>
                  <a:lnTo>
                    <a:pt x="12402" y="4438"/>
                  </a:lnTo>
                  <a:lnTo>
                    <a:pt x="21605" y="0"/>
                  </a:lnTo>
                  <a:lnTo>
                    <a:pt x="27284" y="0"/>
                  </a:lnTo>
                  <a:lnTo>
                    <a:pt x="36814" y="3459"/>
                  </a:lnTo>
                  <a:lnTo>
                    <a:pt x="37466" y="5613"/>
                  </a:lnTo>
                  <a:lnTo>
                    <a:pt x="36487" y="8420"/>
                  </a:lnTo>
                  <a:lnTo>
                    <a:pt x="32506" y="9203"/>
                  </a:lnTo>
                  <a:lnTo>
                    <a:pt x="3590" y="90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grpSp>
          <p:nvGrpSpPr>
            <p:cNvPr id="1230" name="Google Shape;1230;p43"/>
            <p:cNvGrpSpPr/>
            <p:nvPr/>
          </p:nvGrpSpPr>
          <p:grpSpPr>
            <a:xfrm>
              <a:off x="4078800" y="3281650"/>
              <a:ext cx="846900" cy="1188775"/>
              <a:chOff x="4078800" y="3281650"/>
              <a:chExt cx="846900" cy="1188775"/>
            </a:xfrm>
          </p:grpSpPr>
          <p:sp>
            <p:nvSpPr>
              <p:cNvPr id="1231" name="Google Shape;1231;p43"/>
              <p:cNvSpPr/>
              <p:nvPr/>
            </p:nvSpPr>
            <p:spPr>
              <a:xfrm>
                <a:off x="4260725" y="3281650"/>
                <a:ext cx="388375" cy="368775"/>
              </a:xfrm>
              <a:custGeom>
                <a:avLst/>
                <a:gdLst/>
                <a:ahLst/>
                <a:cxnLst/>
                <a:rect l="l" t="t" r="r" b="b"/>
                <a:pathLst>
                  <a:path w="15535" h="14751" extrusionOk="0">
                    <a:moveTo>
                      <a:pt x="0" y="6135"/>
                    </a:moveTo>
                    <a:lnTo>
                      <a:pt x="784" y="4895"/>
                    </a:lnTo>
                    <a:lnTo>
                      <a:pt x="6658" y="848"/>
                    </a:lnTo>
                    <a:lnTo>
                      <a:pt x="9204" y="0"/>
                    </a:lnTo>
                    <a:lnTo>
                      <a:pt x="14948" y="1370"/>
                    </a:lnTo>
                    <a:lnTo>
                      <a:pt x="15535" y="7310"/>
                    </a:lnTo>
                    <a:lnTo>
                      <a:pt x="10444" y="10835"/>
                    </a:lnTo>
                    <a:lnTo>
                      <a:pt x="7246" y="14751"/>
                    </a:lnTo>
                    <a:lnTo>
                      <a:pt x="5288" y="14490"/>
                    </a:lnTo>
                    <a:lnTo>
                      <a:pt x="5092" y="13185"/>
                    </a:lnTo>
                    <a:lnTo>
                      <a:pt x="3721" y="11553"/>
                    </a:lnTo>
                    <a:lnTo>
                      <a:pt x="4570" y="10052"/>
                    </a:lnTo>
                    <a:lnTo>
                      <a:pt x="3395" y="6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232" name="Google Shape;1232;p43"/>
              <p:cNvSpPr/>
              <p:nvPr/>
            </p:nvSpPr>
            <p:spPr>
              <a:xfrm>
                <a:off x="4360275" y="3452975"/>
                <a:ext cx="76700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3133" extrusionOk="0">
                    <a:moveTo>
                      <a:pt x="0" y="196"/>
                    </a:moveTo>
                    <a:lnTo>
                      <a:pt x="979" y="3133"/>
                    </a:lnTo>
                    <a:lnTo>
                      <a:pt x="2937" y="2415"/>
                    </a:lnTo>
                    <a:lnTo>
                      <a:pt x="3068" y="784"/>
                    </a:lnTo>
                    <a:lnTo>
                      <a:pt x="2154" y="196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233" name="Google Shape;1233;p43"/>
              <p:cNvSpPr/>
              <p:nvPr/>
            </p:nvSpPr>
            <p:spPr>
              <a:xfrm>
                <a:off x="4078800" y="3465225"/>
                <a:ext cx="846900" cy="549925"/>
              </a:xfrm>
              <a:custGeom>
                <a:avLst/>
                <a:gdLst/>
                <a:ahLst/>
                <a:cxnLst/>
                <a:rect l="l" t="t" r="r" b="b"/>
                <a:pathLst>
                  <a:path w="33876" h="21997" extrusionOk="0">
                    <a:moveTo>
                      <a:pt x="522" y="9269"/>
                    </a:moveTo>
                    <a:lnTo>
                      <a:pt x="0" y="8224"/>
                    </a:lnTo>
                    <a:lnTo>
                      <a:pt x="1958" y="6919"/>
                    </a:lnTo>
                    <a:lnTo>
                      <a:pt x="9790" y="6658"/>
                    </a:lnTo>
                    <a:lnTo>
                      <a:pt x="15273" y="7702"/>
                    </a:lnTo>
                    <a:lnTo>
                      <a:pt x="15665" y="6070"/>
                    </a:lnTo>
                    <a:lnTo>
                      <a:pt x="20691" y="1175"/>
                    </a:lnTo>
                    <a:lnTo>
                      <a:pt x="24020" y="0"/>
                    </a:lnTo>
                    <a:lnTo>
                      <a:pt x="33484" y="12598"/>
                    </a:lnTo>
                    <a:lnTo>
                      <a:pt x="33876" y="19843"/>
                    </a:lnTo>
                    <a:lnTo>
                      <a:pt x="32244" y="21997"/>
                    </a:lnTo>
                    <a:lnTo>
                      <a:pt x="25978" y="18994"/>
                    </a:lnTo>
                    <a:lnTo>
                      <a:pt x="19908" y="17624"/>
                    </a:lnTo>
                    <a:lnTo>
                      <a:pt x="18145" y="14556"/>
                    </a:lnTo>
                    <a:lnTo>
                      <a:pt x="5091" y="939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234" name="Google Shape;1234;p43"/>
              <p:cNvSpPr/>
              <p:nvPr/>
            </p:nvSpPr>
            <p:spPr>
              <a:xfrm>
                <a:off x="4284400" y="4367625"/>
                <a:ext cx="200700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8028" h="4112" extrusionOk="0">
                    <a:moveTo>
                      <a:pt x="0" y="4112"/>
                    </a:moveTo>
                    <a:lnTo>
                      <a:pt x="196" y="1697"/>
                    </a:lnTo>
                    <a:lnTo>
                      <a:pt x="1958" y="0"/>
                    </a:lnTo>
                    <a:lnTo>
                      <a:pt x="8028" y="1109"/>
                    </a:lnTo>
                    <a:lnTo>
                      <a:pt x="7963" y="2741"/>
                    </a:lnTo>
                    <a:lnTo>
                      <a:pt x="6397" y="38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235" name="Google Shape;1235;p43"/>
              <p:cNvSpPr/>
              <p:nvPr/>
            </p:nvSpPr>
            <p:spPr>
              <a:xfrm>
                <a:off x="4346400" y="3912350"/>
                <a:ext cx="528725" cy="484650"/>
              </a:xfrm>
              <a:custGeom>
                <a:avLst/>
                <a:gdLst/>
                <a:ahLst/>
                <a:cxnLst/>
                <a:rect l="l" t="t" r="r" b="b"/>
                <a:pathLst>
                  <a:path w="21149" h="19386" extrusionOk="0">
                    <a:moveTo>
                      <a:pt x="6136" y="18407"/>
                    </a:moveTo>
                    <a:lnTo>
                      <a:pt x="8682" y="11553"/>
                    </a:lnTo>
                    <a:lnTo>
                      <a:pt x="9856" y="5613"/>
                    </a:lnTo>
                    <a:lnTo>
                      <a:pt x="21149" y="5678"/>
                    </a:lnTo>
                    <a:lnTo>
                      <a:pt x="20953" y="4242"/>
                    </a:lnTo>
                    <a:lnTo>
                      <a:pt x="14295" y="1109"/>
                    </a:lnTo>
                    <a:lnTo>
                      <a:pt x="9204" y="0"/>
                    </a:lnTo>
                    <a:lnTo>
                      <a:pt x="4961" y="1175"/>
                    </a:lnTo>
                    <a:lnTo>
                      <a:pt x="3917" y="3263"/>
                    </a:lnTo>
                    <a:lnTo>
                      <a:pt x="2024" y="10770"/>
                    </a:lnTo>
                    <a:lnTo>
                      <a:pt x="457" y="12924"/>
                    </a:lnTo>
                    <a:lnTo>
                      <a:pt x="0" y="18537"/>
                    </a:lnTo>
                    <a:lnTo>
                      <a:pt x="3394" y="19190"/>
                    </a:lnTo>
                    <a:lnTo>
                      <a:pt x="6332" y="1938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1236" name="Google Shape;1236;p43"/>
            <p:cNvGrpSpPr/>
            <p:nvPr/>
          </p:nvGrpSpPr>
          <p:grpSpPr>
            <a:xfrm>
              <a:off x="2872425" y="3275035"/>
              <a:ext cx="2547792" cy="1448963"/>
              <a:chOff x="4074200" y="4132625"/>
              <a:chExt cx="2341075" cy="1331400"/>
            </a:xfrm>
          </p:grpSpPr>
          <p:sp>
            <p:nvSpPr>
              <p:cNvPr id="1237" name="Google Shape;1237;p43"/>
              <p:cNvSpPr/>
              <p:nvPr/>
            </p:nvSpPr>
            <p:spPr>
              <a:xfrm>
                <a:off x="4074200" y="4132625"/>
                <a:ext cx="2341075" cy="1331400"/>
              </a:xfrm>
              <a:custGeom>
                <a:avLst/>
                <a:gdLst/>
                <a:ahLst/>
                <a:cxnLst/>
                <a:rect l="l" t="t" r="r" b="b"/>
                <a:pathLst>
                  <a:path w="93643" h="53256" extrusionOk="0">
                    <a:moveTo>
                      <a:pt x="59264" y="859"/>
                    </a:moveTo>
                    <a:cubicBezTo>
                      <a:pt x="60571" y="943"/>
                      <a:pt x="61816" y="1441"/>
                      <a:pt x="62823" y="2278"/>
                    </a:cubicBezTo>
                    <a:cubicBezTo>
                      <a:pt x="63365" y="2067"/>
                      <a:pt x="63861" y="1841"/>
                      <a:pt x="63861" y="1841"/>
                    </a:cubicBezTo>
                    <a:lnTo>
                      <a:pt x="63861" y="1841"/>
                    </a:lnTo>
                    <a:cubicBezTo>
                      <a:pt x="63861" y="1841"/>
                      <a:pt x="63378" y="2275"/>
                      <a:pt x="62863" y="2671"/>
                    </a:cubicBezTo>
                    <a:cubicBezTo>
                      <a:pt x="62662" y="2829"/>
                      <a:pt x="62458" y="2981"/>
                      <a:pt x="62284" y="3114"/>
                    </a:cubicBezTo>
                    <a:lnTo>
                      <a:pt x="61547" y="3703"/>
                    </a:lnTo>
                    <a:lnTo>
                      <a:pt x="63003" y="3148"/>
                    </a:lnTo>
                    <a:lnTo>
                      <a:pt x="63003" y="3148"/>
                    </a:lnTo>
                    <a:cubicBezTo>
                      <a:pt x="61841" y="3864"/>
                      <a:pt x="60605" y="4579"/>
                      <a:pt x="59410" y="5254"/>
                    </a:cubicBezTo>
                    <a:lnTo>
                      <a:pt x="59385" y="5230"/>
                    </a:lnTo>
                    <a:cubicBezTo>
                      <a:pt x="59239" y="5093"/>
                      <a:pt x="59069" y="4982"/>
                      <a:pt x="58880" y="4901"/>
                    </a:cubicBezTo>
                    <a:cubicBezTo>
                      <a:pt x="58642" y="4805"/>
                      <a:pt x="58388" y="4746"/>
                      <a:pt x="58127" y="4731"/>
                    </a:cubicBezTo>
                    <a:cubicBezTo>
                      <a:pt x="57976" y="4722"/>
                      <a:pt x="57825" y="4718"/>
                      <a:pt x="57674" y="4718"/>
                    </a:cubicBezTo>
                    <a:cubicBezTo>
                      <a:pt x="57557" y="4718"/>
                      <a:pt x="57440" y="4721"/>
                      <a:pt x="57322" y="4725"/>
                    </a:cubicBezTo>
                    <a:cubicBezTo>
                      <a:pt x="56244" y="4753"/>
                      <a:pt x="55188" y="4895"/>
                      <a:pt x="55188" y="4895"/>
                    </a:cubicBezTo>
                    <a:cubicBezTo>
                      <a:pt x="55188" y="4895"/>
                      <a:pt x="56257" y="4945"/>
                      <a:pt x="57297" y="5109"/>
                    </a:cubicBezTo>
                    <a:cubicBezTo>
                      <a:pt x="57508" y="5143"/>
                      <a:pt x="57715" y="5174"/>
                      <a:pt x="57904" y="5217"/>
                    </a:cubicBezTo>
                    <a:cubicBezTo>
                      <a:pt x="57750" y="5205"/>
                      <a:pt x="57595" y="5202"/>
                      <a:pt x="57434" y="5199"/>
                    </a:cubicBezTo>
                    <a:lnTo>
                      <a:pt x="57245" y="5192"/>
                    </a:lnTo>
                    <a:cubicBezTo>
                      <a:pt x="57074" y="5189"/>
                      <a:pt x="56932" y="5180"/>
                      <a:pt x="56799" y="5174"/>
                    </a:cubicBezTo>
                    <a:cubicBezTo>
                      <a:pt x="56642" y="5160"/>
                      <a:pt x="56484" y="5154"/>
                      <a:pt x="56326" y="5154"/>
                    </a:cubicBezTo>
                    <a:cubicBezTo>
                      <a:pt x="56227" y="5154"/>
                      <a:pt x="56128" y="5157"/>
                      <a:pt x="56030" y="5161"/>
                    </a:cubicBezTo>
                    <a:cubicBezTo>
                      <a:pt x="55572" y="5183"/>
                      <a:pt x="55117" y="5264"/>
                      <a:pt x="54683" y="5409"/>
                    </a:cubicBezTo>
                    <a:lnTo>
                      <a:pt x="54640" y="5422"/>
                    </a:lnTo>
                    <a:cubicBezTo>
                      <a:pt x="54389" y="5496"/>
                      <a:pt x="54150" y="5573"/>
                      <a:pt x="53859" y="5995"/>
                    </a:cubicBezTo>
                    <a:cubicBezTo>
                      <a:pt x="53113" y="5908"/>
                      <a:pt x="52382" y="5793"/>
                      <a:pt x="51613" y="5592"/>
                    </a:cubicBezTo>
                    <a:cubicBezTo>
                      <a:pt x="53249" y="4071"/>
                      <a:pt x="55073" y="2767"/>
                      <a:pt x="57043" y="1717"/>
                    </a:cubicBezTo>
                    <a:cubicBezTo>
                      <a:pt x="57681" y="1376"/>
                      <a:pt x="58341" y="1057"/>
                      <a:pt x="59047" y="899"/>
                    </a:cubicBezTo>
                    <a:cubicBezTo>
                      <a:pt x="59119" y="884"/>
                      <a:pt x="59190" y="871"/>
                      <a:pt x="59264" y="859"/>
                    </a:cubicBezTo>
                    <a:close/>
                    <a:moveTo>
                      <a:pt x="55605" y="6015"/>
                    </a:moveTo>
                    <a:cubicBezTo>
                      <a:pt x="55981" y="6015"/>
                      <a:pt x="56358" y="6064"/>
                      <a:pt x="56730" y="6115"/>
                    </a:cubicBezTo>
                    <a:cubicBezTo>
                      <a:pt x="56919" y="6140"/>
                      <a:pt x="57118" y="6165"/>
                      <a:pt x="57282" y="6261"/>
                    </a:cubicBezTo>
                    <a:cubicBezTo>
                      <a:pt x="57328" y="6289"/>
                      <a:pt x="57375" y="6326"/>
                      <a:pt x="57412" y="6366"/>
                    </a:cubicBezTo>
                    <a:lnTo>
                      <a:pt x="57161" y="6503"/>
                    </a:lnTo>
                    <a:cubicBezTo>
                      <a:pt x="57152" y="6493"/>
                      <a:pt x="57146" y="6487"/>
                      <a:pt x="57136" y="6478"/>
                    </a:cubicBezTo>
                    <a:cubicBezTo>
                      <a:pt x="57009" y="6391"/>
                      <a:pt x="56870" y="6382"/>
                      <a:pt x="56765" y="6376"/>
                    </a:cubicBezTo>
                    <a:cubicBezTo>
                      <a:pt x="56504" y="6357"/>
                      <a:pt x="56142" y="6273"/>
                      <a:pt x="55758" y="6180"/>
                    </a:cubicBezTo>
                    <a:cubicBezTo>
                      <a:pt x="55553" y="6134"/>
                      <a:pt x="55346" y="6084"/>
                      <a:pt x="55145" y="6044"/>
                    </a:cubicBezTo>
                    <a:cubicBezTo>
                      <a:pt x="55219" y="6035"/>
                      <a:pt x="55290" y="6026"/>
                      <a:pt x="55364" y="6023"/>
                    </a:cubicBezTo>
                    <a:cubicBezTo>
                      <a:pt x="55444" y="6018"/>
                      <a:pt x="55524" y="6015"/>
                      <a:pt x="55605" y="6015"/>
                    </a:cubicBezTo>
                    <a:close/>
                    <a:moveTo>
                      <a:pt x="64663" y="2445"/>
                    </a:moveTo>
                    <a:lnTo>
                      <a:pt x="64663" y="2445"/>
                    </a:lnTo>
                    <a:cubicBezTo>
                      <a:pt x="64663" y="2445"/>
                      <a:pt x="64238" y="2742"/>
                      <a:pt x="63582" y="3179"/>
                    </a:cubicBezTo>
                    <a:cubicBezTo>
                      <a:pt x="63254" y="3393"/>
                      <a:pt x="62867" y="3637"/>
                      <a:pt x="62451" y="3895"/>
                    </a:cubicBezTo>
                    <a:lnTo>
                      <a:pt x="61132" y="4678"/>
                    </a:lnTo>
                    <a:lnTo>
                      <a:pt x="59794" y="5428"/>
                    </a:lnTo>
                    <a:lnTo>
                      <a:pt x="58617" y="6063"/>
                    </a:lnTo>
                    <a:lnTo>
                      <a:pt x="57458" y="6667"/>
                    </a:lnTo>
                    <a:lnTo>
                      <a:pt x="58580" y="5998"/>
                    </a:lnTo>
                    <a:lnTo>
                      <a:pt x="59738" y="5329"/>
                    </a:lnTo>
                    <a:lnTo>
                      <a:pt x="61067" y="4567"/>
                    </a:lnTo>
                    <a:lnTo>
                      <a:pt x="62396" y="3799"/>
                    </a:lnTo>
                    <a:cubicBezTo>
                      <a:pt x="62817" y="3554"/>
                      <a:pt x="63210" y="3322"/>
                      <a:pt x="63545" y="3117"/>
                    </a:cubicBezTo>
                    <a:cubicBezTo>
                      <a:pt x="64220" y="2721"/>
                      <a:pt x="64663" y="2445"/>
                      <a:pt x="64663" y="2445"/>
                    </a:cubicBezTo>
                    <a:close/>
                    <a:moveTo>
                      <a:pt x="64957" y="3541"/>
                    </a:moveTo>
                    <a:lnTo>
                      <a:pt x="64957" y="3541"/>
                    </a:lnTo>
                    <a:cubicBezTo>
                      <a:pt x="64957" y="3542"/>
                      <a:pt x="64530" y="3845"/>
                      <a:pt x="63876" y="4279"/>
                    </a:cubicBezTo>
                    <a:cubicBezTo>
                      <a:pt x="63548" y="4492"/>
                      <a:pt x="63161" y="4734"/>
                      <a:pt x="62746" y="4994"/>
                    </a:cubicBezTo>
                    <a:lnTo>
                      <a:pt x="61426" y="5775"/>
                    </a:lnTo>
                    <a:lnTo>
                      <a:pt x="60088" y="6524"/>
                    </a:lnTo>
                    <a:lnTo>
                      <a:pt x="58911" y="7159"/>
                    </a:lnTo>
                    <a:lnTo>
                      <a:pt x="57753" y="7763"/>
                    </a:lnTo>
                    <a:lnTo>
                      <a:pt x="58874" y="7097"/>
                    </a:lnTo>
                    <a:lnTo>
                      <a:pt x="60032" y="6428"/>
                    </a:lnTo>
                    <a:lnTo>
                      <a:pt x="61361" y="5663"/>
                    </a:lnTo>
                    <a:lnTo>
                      <a:pt x="62690" y="4898"/>
                    </a:lnTo>
                    <a:cubicBezTo>
                      <a:pt x="63111" y="4650"/>
                      <a:pt x="63505" y="4421"/>
                      <a:pt x="63839" y="4217"/>
                    </a:cubicBezTo>
                    <a:cubicBezTo>
                      <a:pt x="64514" y="3820"/>
                      <a:pt x="64957" y="3542"/>
                      <a:pt x="64957" y="3541"/>
                    </a:cubicBezTo>
                    <a:close/>
                    <a:moveTo>
                      <a:pt x="54937" y="6524"/>
                    </a:moveTo>
                    <a:cubicBezTo>
                      <a:pt x="55160" y="6568"/>
                      <a:pt x="55402" y="6623"/>
                      <a:pt x="55637" y="6679"/>
                    </a:cubicBezTo>
                    <a:cubicBezTo>
                      <a:pt x="56043" y="6775"/>
                      <a:pt x="56427" y="6865"/>
                      <a:pt x="56734" y="6887"/>
                    </a:cubicBezTo>
                    <a:cubicBezTo>
                      <a:pt x="56768" y="6887"/>
                      <a:pt x="56802" y="6890"/>
                      <a:pt x="56836" y="6896"/>
                    </a:cubicBezTo>
                    <a:cubicBezTo>
                      <a:pt x="56854" y="6924"/>
                      <a:pt x="56870" y="6955"/>
                      <a:pt x="56882" y="6986"/>
                    </a:cubicBezTo>
                    <a:cubicBezTo>
                      <a:pt x="57006" y="7305"/>
                      <a:pt x="57111" y="7633"/>
                      <a:pt x="57195" y="7968"/>
                    </a:cubicBezTo>
                    <a:cubicBezTo>
                      <a:pt x="57229" y="8101"/>
                      <a:pt x="57260" y="8268"/>
                      <a:pt x="57204" y="8349"/>
                    </a:cubicBezTo>
                    <a:cubicBezTo>
                      <a:pt x="57173" y="8395"/>
                      <a:pt x="57099" y="8439"/>
                      <a:pt x="57031" y="8479"/>
                    </a:cubicBezTo>
                    <a:cubicBezTo>
                      <a:pt x="56861" y="8578"/>
                      <a:pt x="56492" y="8764"/>
                      <a:pt x="56139" y="8943"/>
                    </a:cubicBezTo>
                    <a:lnTo>
                      <a:pt x="55965" y="9027"/>
                    </a:lnTo>
                    <a:cubicBezTo>
                      <a:pt x="55814" y="8863"/>
                      <a:pt x="55684" y="8677"/>
                      <a:pt x="55578" y="8476"/>
                    </a:cubicBezTo>
                    <a:cubicBezTo>
                      <a:pt x="55340" y="8036"/>
                      <a:pt x="55138" y="7574"/>
                      <a:pt x="54971" y="7104"/>
                    </a:cubicBezTo>
                    <a:cubicBezTo>
                      <a:pt x="54925" y="6970"/>
                      <a:pt x="54878" y="6828"/>
                      <a:pt x="54897" y="6685"/>
                    </a:cubicBezTo>
                    <a:cubicBezTo>
                      <a:pt x="54903" y="6630"/>
                      <a:pt x="54918" y="6577"/>
                      <a:pt x="54937" y="6524"/>
                    </a:cubicBezTo>
                    <a:close/>
                    <a:moveTo>
                      <a:pt x="58115" y="7958"/>
                    </a:moveTo>
                    <a:cubicBezTo>
                      <a:pt x="58121" y="8082"/>
                      <a:pt x="58137" y="8206"/>
                      <a:pt x="58100" y="8333"/>
                    </a:cubicBezTo>
                    <a:cubicBezTo>
                      <a:pt x="58034" y="8566"/>
                      <a:pt x="57914" y="8813"/>
                      <a:pt x="57703" y="8931"/>
                    </a:cubicBezTo>
                    <a:cubicBezTo>
                      <a:pt x="57334" y="9135"/>
                      <a:pt x="56950" y="9309"/>
                      <a:pt x="56554" y="9448"/>
                    </a:cubicBezTo>
                    <a:cubicBezTo>
                      <a:pt x="56340" y="9526"/>
                      <a:pt x="56120" y="9585"/>
                      <a:pt x="55903" y="9643"/>
                    </a:cubicBezTo>
                    <a:cubicBezTo>
                      <a:pt x="55910" y="9637"/>
                      <a:pt x="55919" y="9631"/>
                      <a:pt x="55925" y="9625"/>
                    </a:cubicBezTo>
                    <a:cubicBezTo>
                      <a:pt x="56058" y="9557"/>
                      <a:pt x="56210" y="9479"/>
                      <a:pt x="56368" y="9399"/>
                    </a:cubicBezTo>
                    <a:cubicBezTo>
                      <a:pt x="56730" y="9216"/>
                      <a:pt x="57105" y="9030"/>
                      <a:pt x="57291" y="8922"/>
                    </a:cubicBezTo>
                    <a:cubicBezTo>
                      <a:pt x="57393" y="8863"/>
                      <a:pt x="57533" y="8782"/>
                      <a:pt x="57629" y="8640"/>
                    </a:cubicBezTo>
                    <a:lnTo>
                      <a:pt x="57629" y="8643"/>
                    </a:lnTo>
                    <a:cubicBezTo>
                      <a:pt x="57719" y="8504"/>
                      <a:pt x="57762" y="8343"/>
                      <a:pt x="57746" y="8178"/>
                    </a:cubicBezTo>
                    <a:cubicBezTo>
                      <a:pt x="57870" y="8104"/>
                      <a:pt x="57991" y="8033"/>
                      <a:pt x="58115" y="7958"/>
                    </a:cubicBezTo>
                    <a:close/>
                    <a:moveTo>
                      <a:pt x="63966" y="4489"/>
                    </a:moveTo>
                    <a:cubicBezTo>
                      <a:pt x="63972" y="5223"/>
                      <a:pt x="63978" y="5954"/>
                      <a:pt x="63985" y="6688"/>
                    </a:cubicBezTo>
                    <a:cubicBezTo>
                      <a:pt x="63935" y="6716"/>
                      <a:pt x="63889" y="6747"/>
                      <a:pt x="63836" y="6778"/>
                    </a:cubicBezTo>
                    <a:cubicBezTo>
                      <a:pt x="63672" y="6874"/>
                      <a:pt x="63486" y="6989"/>
                      <a:pt x="63294" y="7116"/>
                    </a:cubicBezTo>
                    <a:cubicBezTo>
                      <a:pt x="62897" y="7367"/>
                      <a:pt x="62455" y="7689"/>
                      <a:pt x="61990" y="8042"/>
                    </a:cubicBezTo>
                    <a:cubicBezTo>
                      <a:pt x="61532" y="8401"/>
                      <a:pt x="61058" y="8807"/>
                      <a:pt x="60605" y="9228"/>
                    </a:cubicBezTo>
                    <a:cubicBezTo>
                      <a:pt x="60153" y="9653"/>
                      <a:pt x="59729" y="10105"/>
                      <a:pt x="59348" y="10542"/>
                    </a:cubicBezTo>
                    <a:cubicBezTo>
                      <a:pt x="58967" y="10978"/>
                      <a:pt x="58632" y="11403"/>
                      <a:pt x="58366" y="11781"/>
                    </a:cubicBezTo>
                    <a:cubicBezTo>
                      <a:pt x="58227" y="11963"/>
                      <a:pt x="58106" y="12140"/>
                      <a:pt x="58003" y="12295"/>
                    </a:cubicBezTo>
                    <a:cubicBezTo>
                      <a:pt x="57898" y="12450"/>
                      <a:pt x="57805" y="12586"/>
                      <a:pt x="57737" y="12701"/>
                    </a:cubicBezTo>
                    <a:lnTo>
                      <a:pt x="57511" y="13057"/>
                    </a:lnTo>
                    <a:cubicBezTo>
                      <a:pt x="57511" y="13057"/>
                      <a:pt x="57604" y="12933"/>
                      <a:pt x="57765" y="12719"/>
                    </a:cubicBezTo>
                    <a:cubicBezTo>
                      <a:pt x="57842" y="12611"/>
                      <a:pt x="57942" y="12481"/>
                      <a:pt x="58059" y="12335"/>
                    </a:cubicBezTo>
                    <a:cubicBezTo>
                      <a:pt x="58177" y="12190"/>
                      <a:pt x="58307" y="12025"/>
                      <a:pt x="58459" y="11855"/>
                    </a:cubicBezTo>
                    <a:cubicBezTo>
                      <a:pt x="58753" y="11502"/>
                      <a:pt x="59122" y="11115"/>
                      <a:pt x="59524" y="10709"/>
                    </a:cubicBezTo>
                    <a:cubicBezTo>
                      <a:pt x="59930" y="10303"/>
                      <a:pt x="60389" y="9904"/>
                      <a:pt x="60859" y="9520"/>
                    </a:cubicBezTo>
                    <a:cubicBezTo>
                      <a:pt x="61330" y="9135"/>
                      <a:pt x="61823" y="8782"/>
                      <a:pt x="62297" y="8470"/>
                    </a:cubicBezTo>
                    <a:cubicBezTo>
                      <a:pt x="62343" y="8439"/>
                      <a:pt x="62386" y="8414"/>
                      <a:pt x="62430" y="8383"/>
                    </a:cubicBezTo>
                    <a:lnTo>
                      <a:pt x="62430" y="8383"/>
                    </a:lnTo>
                    <a:cubicBezTo>
                      <a:pt x="62225" y="8556"/>
                      <a:pt x="62018" y="8733"/>
                      <a:pt x="61804" y="8919"/>
                    </a:cubicBezTo>
                    <a:lnTo>
                      <a:pt x="61600" y="9095"/>
                    </a:lnTo>
                    <a:cubicBezTo>
                      <a:pt x="61005" y="9609"/>
                      <a:pt x="60537" y="10015"/>
                      <a:pt x="59689" y="10920"/>
                    </a:cubicBezTo>
                    <a:cubicBezTo>
                      <a:pt x="59617" y="10997"/>
                      <a:pt x="59549" y="11068"/>
                      <a:pt x="59481" y="11136"/>
                    </a:cubicBezTo>
                    <a:cubicBezTo>
                      <a:pt x="59140" y="11490"/>
                      <a:pt x="58843" y="11802"/>
                      <a:pt x="58518" y="12375"/>
                    </a:cubicBezTo>
                    <a:cubicBezTo>
                      <a:pt x="58375" y="12552"/>
                      <a:pt x="58248" y="12744"/>
                      <a:pt x="58146" y="12948"/>
                    </a:cubicBezTo>
                    <a:cubicBezTo>
                      <a:pt x="58050" y="13137"/>
                      <a:pt x="57969" y="13342"/>
                      <a:pt x="57815" y="13484"/>
                    </a:cubicBezTo>
                    <a:cubicBezTo>
                      <a:pt x="57660" y="13627"/>
                      <a:pt x="57461" y="13670"/>
                      <a:pt x="57248" y="13670"/>
                    </a:cubicBezTo>
                    <a:cubicBezTo>
                      <a:pt x="57040" y="13664"/>
                      <a:pt x="56833" y="13633"/>
                      <a:pt x="56628" y="13583"/>
                    </a:cubicBezTo>
                    <a:cubicBezTo>
                      <a:pt x="56628" y="13552"/>
                      <a:pt x="56628" y="13521"/>
                      <a:pt x="56625" y="13487"/>
                    </a:cubicBezTo>
                    <a:cubicBezTo>
                      <a:pt x="56619" y="13267"/>
                      <a:pt x="56588" y="13048"/>
                      <a:pt x="56532" y="12834"/>
                    </a:cubicBezTo>
                    <a:cubicBezTo>
                      <a:pt x="56480" y="12626"/>
                      <a:pt x="56405" y="12425"/>
                      <a:pt x="56309" y="12236"/>
                    </a:cubicBezTo>
                    <a:cubicBezTo>
                      <a:pt x="56269" y="12152"/>
                      <a:pt x="56222" y="12069"/>
                      <a:pt x="56173" y="11991"/>
                    </a:cubicBezTo>
                    <a:lnTo>
                      <a:pt x="56173" y="11991"/>
                    </a:lnTo>
                    <a:cubicBezTo>
                      <a:pt x="56195" y="12183"/>
                      <a:pt x="56201" y="12379"/>
                      <a:pt x="56185" y="12571"/>
                    </a:cubicBezTo>
                    <a:cubicBezTo>
                      <a:pt x="56120" y="12475"/>
                      <a:pt x="56052" y="12385"/>
                      <a:pt x="55978" y="12295"/>
                    </a:cubicBezTo>
                    <a:cubicBezTo>
                      <a:pt x="55684" y="11936"/>
                      <a:pt x="55343" y="11598"/>
                      <a:pt x="55169" y="11164"/>
                    </a:cubicBezTo>
                    <a:lnTo>
                      <a:pt x="55166" y="11167"/>
                    </a:lnTo>
                    <a:cubicBezTo>
                      <a:pt x="55126" y="11078"/>
                      <a:pt x="55107" y="10982"/>
                      <a:pt x="55110" y="10886"/>
                    </a:cubicBezTo>
                    <a:cubicBezTo>
                      <a:pt x="55110" y="10876"/>
                      <a:pt x="55114" y="10867"/>
                      <a:pt x="55117" y="10858"/>
                    </a:cubicBezTo>
                    <a:cubicBezTo>
                      <a:pt x="55216" y="10876"/>
                      <a:pt x="55318" y="10886"/>
                      <a:pt x="55423" y="10886"/>
                    </a:cubicBezTo>
                    <a:cubicBezTo>
                      <a:pt x="56012" y="10886"/>
                      <a:pt x="56696" y="10619"/>
                      <a:pt x="57028" y="10328"/>
                    </a:cubicBezTo>
                    <a:lnTo>
                      <a:pt x="59843" y="7869"/>
                    </a:lnTo>
                    <a:cubicBezTo>
                      <a:pt x="59877" y="7841"/>
                      <a:pt x="59908" y="7810"/>
                      <a:pt x="59939" y="7776"/>
                    </a:cubicBezTo>
                    <a:lnTo>
                      <a:pt x="59939" y="7776"/>
                    </a:lnTo>
                    <a:cubicBezTo>
                      <a:pt x="59936" y="7782"/>
                      <a:pt x="59939" y="7788"/>
                      <a:pt x="59936" y="7794"/>
                    </a:cubicBezTo>
                    <a:cubicBezTo>
                      <a:pt x="59890" y="7912"/>
                      <a:pt x="59822" y="8020"/>
                      <a:pt x="59732" y="8113"/>
                    </a:cubicBezTo>
                    <a:cubicBezTo>
                      <a:pt x="59537" y="8327"/>
                      <a:pt x="59236" y="8562"/>
                      <a:pt x="58976" y="8810"/>
                    </a:cubicBezTo>
                    <a:cubicBezTo>
                      <a:pt x="58273" y="9461"/>
                      <a:pt x="57604" y="10148"/>
                      <a:pt x="56975" y="10873"/>
                    </a:cubicBezTo>
                    <a:cubicBezTo>
                      <a:pt x="56975" y="10873"/>
                      <a:pt x="58047" y="9916"/>
                      <a:pt x="59218" y="9111"/>
                    </a:cubicBezTo>
                    <a:cubicBezTo>
                      <a:pt x="59509" y="8897"/>
                      <a:pt x="59803" y="8733"/>
                      <a:pt x="60097" y="8491"/>
                    </a:cubicBezTo>
                    <a:cubicBezTo>
                      <a:pt x="60249" y="8364"/>
                      <a:pt x="60376" y="8212"/>
                      <a:pt x="60472" y="8039"/>
                    </a:cubicBezTo>
                    <a:cubicBezTo>
                      <a:pt x="60565" y="7866"/>
                      <a:pt x="60612" y="7670"/>
                      <a:pt x="60608" y="7472"/>
                    </a:cubicBezTo>
                    <a:cubicBezTo>
                      <a:pt x="60602" y="7286"/>
                      <a:pt x="60543" y="7107"/>
                      <a:pt x="60441" y="6955"/>
                    </a:cubicBezTo>
                    <a:cubicBezTo>
                      <a:pt x="60364" y="6840"/>
                      <a:pt x="60308" y="6769"/>
                      <a:pt x="60283" y="6723"/>
                    </a:cubicBezTo>
                    <a:cubicBezTo>
                      <a:pt x="60280" y="6716"/>
                      <a:pt x="60280" y="6713"/>
                      <a:pt x="60277" y="6707"/>
                    </a:cubicBezTo>
                    <a:cubicBezTo>
                      <a:pt x="61519" y="5988"/>
                      <a:pt x="62798" y="5242"/>
                      <a:pt x="63966" y="4489"/>
                    </a:cubicBezTo>
                    <a:close/>
                    <a:moveTo>
                      <a:pt x="64263" y="9179"/>
                    </a:moveTo>
                    <a:cubicBezTo>
                      <a:pt x="64561" y="9575"/>
                      <a:pt x="64933" y="9913"/>
                      <a:pt x="65360" y="10170"/>
                    </a:cubicBezTo>
                    <a:cubicBezTo>
                      <a:pt x="65602" y="10133"/>
                      <a:pt x="65852" y="10096"/>
                      <a:pt x="66103" y="10068"/>
                    </a:cubicBezTo>
                    <a:cubicBezTo>
                      <a:pt x="66540" y="10013"/>
                      <a:pt x="66980" y="9986"/>
                      <a:pt x="67420" y="9986"/>
                    </a:cubicBezTo>
                    <a:cubicBezTo>
                      <a:pt x="67602" y="9986"/>
                      <a:pt x="67783" y="9991"/>
                      <a:pt x="67965" y="10000"/>
                    </a:cubicBezTo>
                    <a:cubicBezTo>
                      <a:pt x="68219" y="10012"/>
                      <a:pt x="68426" y="10037"/>
                      <a:pt x="68572" y="10055"/>
                    </a:cubicBezTo>
                    <a:lnTo>
                      <a:pt x="68801" y="10086"/>
                    </a:lnTo>
                    <a:lnTo>
                      <a:pt x="68569" y="10089"/>
                    </a:lnTo>
                    <a:cubicBezTo>
                      <a:pt x="68423" y="10089"/>
                      <a:pt x="68216" y="10099"/>
                      <a:pt x="67965" y="10120"/>
                    </a:cubicBezTo>
                    <a:cubicBezTo>
                      <a:pt x="67361" y="10176"/>
                      <a:pt x="66760" y="10285"/>
                      <a:pt x="66175" y="10443"/>
                    </a:cubicBezTo>
                    <a:cubicBezTo>
                      <a:pt x="65533" y="10613"/>
                      <a:pt x="64908" y="10830"/>
                      <a:pt x="64443" y="11003"/>
                    </a:cubicBezTo>
                    <a:lnTo>
                      <a:pt x="64369" y="11031"/>
                    </a:lnTo>
                    <a:cubicBezTo>
                      <a:pt x="63842" y="11294"/>
                      <a:pt x="63337" y="11598"/>
                      <a:pt x="62854" y="11936"/>
                    </a:cubicBezTo>
                    <a:cubicBezTo>
                      <a:pt x="62588" y="12118"/>
                      <a:pt x="62377" y="12283"/>
                      <a:pt x="62232" y="12400"/>
                    </a:cubicBezTo>
                    <a:lnTo>
                      <a:pt x="62005" y="12586"/>
                    </a:lnTo>
                    <a:lnTo>
                      <a:pt x="62263" y="12447"/>
                    </a:lnTo>
                    <a:cubicBezTo>
                      <a:pt x="62427" y="12357"/>
                      <a:pt x="62662" y="12236"/>
                      <a:pt x="62953" y="12109"/>
                    </a:cubicBezTo>
                    <a:cubicBezTo>
                      <a:pt x="64254" y="11517"/>
                      <a:pt x="65654" y="11174"/>
                      <a:pt x="67082" y="11087"/>
                    </a:cubicBezTo>
                    <a:cubicBezTo>
                      <a:pt x="67510" y="11347"/>
                      <a:pt x="67922" y="11629"/>
                      <a:pt x="68318" y="11932"/>
                    </a:cubicBezTo>
                    <a:cubicBezTo>
                      <a:pt x="69926" y="13162"/>
                      <a:pt x="71251" y="14717"/>
                      <a:pt x="72208" y="16498"/>
                    </a:cubicBezTo>
                    <a:cubicBezTo>
                      <a:pt x="72400" y="16857"/>
                      <a:pt x="72552" y="17238"/>
                      <a:pt x="72704" y="17619"/>
                    </a:cubicBezTo>
                    <a:cubicBezTo>
                      <a:pt x="72785" y="17870"/>
                      <a:pt x="72967" y="18468"/>
                      <a:pt x="73107" y="19085"/>
                    </a:cubicBezTo>
                    <a:cubicBezTo>
                      <a:pt x="73296" y="19893"/>
                      <a:pt x="73404" y="20723"/>
                      <a:pt x="73404" y="20723"/>
                    </a:cubicBezTo>
                    <a:cubicBezTo>
                      <a:pt x="73404" y="20723"/>
                      <a:pt x="73478" y="19995"/>
                      <a:pt x="73488" y="19208"/>
                    </a:cubicBezTo>
                    <a:cubicBezTo>
                      <a:pt x="73788" y="19716"/>
                      <a:pt x="74085" y="20221"/>
                      <a:pt x="74231" y="20788"/>
                    </a:cubicBezTo>
                    <a:cubicBezTo>
                      <a:pt x="74544" y="21996"/>
                      <a:pt x="74674" y="23241"/>
                      <a:pt x="74618" y="24487"/>
                    </a:cubicBezTo>
                    <a:cubicBezTo>
                      <a:pt x="74597" y="25053"/>
                      <a:pt x="74556" y="25654"/>
                      <a:pt x="74454" y="26209"/>
                    </a:cubicBezTo>
                    <a:cubicBezTo>
                      <a:pt x="74448" y="26237"/>
                      <a:pt x="74442" y="26264"/>
                      <a:pt x="74436" y="26292"/>
                    </a:cubicBezTo>
                    <a:cubicBezTo>
                      <a:pt x="74216" y="26088"/>
                      <a:pt x="73983" y="25905"/>
                      <a:pt x="73739" y="25735"/>
                    </a:cubicBezTo>
                    <a:cubicBezTo>
                      <a:pt x="73311" y="25437"/>
                      <a:pt x="72791" y="25156"/>
                      <a:pt x="72227" y="24902"/>
                    </a:cubicBezTo>
                    <a:cubicBezTo>
                      <a:pt x="71666" y="24648"/>
                      <a:pt x="71059" y="24415"/>
                      <a:pt x="70465" y="24189"/>
                    </a:cubicBezTo>
                    <a:cubicBezTo>
                      <a:pt x="69266" y="23725"/>
                      <a:pt x="68036" y="23300"/>
                      <a:pt x="67088" y="23105"/>
                    </a:cubicBezTo>
                    <a:cubicBezTo>
                      <a:pt x="66707" y="23018"/>
                      <a:pt x="66323" y="22956"/>
                      <a:pt x="65936" y="22913"/>
                    </a:cubicBezTo>
                    <a:cubicBezTo>
                      <a:pt x="65657" y="22882"/>
                      <a:pt x="65499" y="22876"/>
                      <a:pt x="65499" y="22876"/>
                    </a:cubicBezTo>
                    <a:lnTo>
                      <a:pt x="65499" y="22876"/>
                    </a:lnTo>
                    <a:cubicBezTo>
                      <a:pt x="65499" y="22876"/>
                      <a:pt x="65657" y="22904"/>
                      <a:pt x="65927" y="22969"/>
                    </a:cubicBezTo>
                    <a:cubicBezTo>
                      <a:pt x="66302" y="23056"/>
                      <a:pt x="66670" y="23167"/>
                      <a:pt x="67033" y="23297"/>
                    </a:cubicBezTo>
                    <a:cubicBezTo>
                      <a:pt x="67863" y="23579"/>
                      <a:pt x="68888" y="24075"/>
                      <a:pt x="69919" y="24623"/>
                    </a:cubicBezTo>
                    <a:cubicBezTo>
                      <a:pt x="67872" y="23768"/>
                      <a:pt x="65682" y="23303"/>
                      <a:pt x="63464" y="23257"/>
                    </a:cubicBezTo>
                    <a:cubicBezTo>
                      <a:pt x="63322" y="22823"/>
                      <a:pt x="63046" y="22421"/>
                      <a:pt x="62752" y="22061"/>
                    </a:cubicBezTo>
                    <a:cubicBezTo>
                      <a:pt x="62659" y="21950"/>
                      <a:pt x="62566" y="21841"/>
                      <a:pt x="62473" y="21730"/>
                    </a:cubicBezTo>
                    <a:cubicBezTo>
                      <a:pt x="62653" y="21581"/>
                      <a:pt x="62966" y="21315"/>
                      <a:pt x="63266" y="21036"/>
                    </a:cubicBezTo>
                    <a:cubicBezTo>
                      <a:pt x="63721" y="20615"/>
                      <a:pt x="64143" y="20166"/>
                      <a:pt x="64143" y="20166"/>
                    </a:cubicBezTo>
                    <a:lnTo>
                      <a:pt x="64143" y="20166"/>
                    </a:lnTo>
                    <a:cubicBezTo>
                      <a:pt x="64142" y="20166"/>
                      <a:pt x="63659" y="20432"/>
                      <a:pt x="63136" y="20677"/>
                    </a:cubicBezTo>
                    <a:cubicBezTo>
                      <a:pt x="63226" y="20596"/>
                      <a:pt x="63300" y="20528"/>
                      <a:pt x="63353" y="20485"/>
                    </a:cubicBezTo>
                    <a:cubicBezTo>
                      <a:pt x="63793" y="20122"/>
                      <a:pt x="64202" y="19726"/>
                      <a:pt x="64582" y="19298"/>
                    </a:cubicBezTo>
                    <a:cubicBezTo>
                      <a:pt x="64898" y="19041"/>
                      <a:pt x="65224" y="18759"/>
                      <a:pt x="65540" y="18468"/>
                    </a:cubicBezTo>
                    <a:cubicBezTo>
                      <a:pt x="66168" y="17889"/>
                      <a:pt x="66754" y="17276"/>
                      <a:pt x="67178" y="16808"/>
                    </a:cubicBezTo>
                    <a:cubicBezTo>
                      <a:pt x="67602" y="16340"/>
                      <a:pt x="67878" y="16021"/>
                      <a:pt x="67878" y="16021"/>
                    </a:cubicBezTo>
                    <a:lnTo>
                      <a:pt x="67878" y="16021"/>
                    </a:lnTo>
                    <a:cubicBezTo>
                      <a:pt x="67878" y="16021"/>
                      <a:pt x="67547" y="16281"/>
                      <a:pt x="67042" y="16659"/>
                    </a:cubicBezTo>
                    <a:cubicBezTo>
                      <a:pt x="66540" y="17037"/>
                      <a:pt x="65856" y="17520"/>
                      <a:pt x="65152" y="17957"/>
                    </a:cubicBezTo>
                    <a:cubicBezTo>
                      <a:pt x="64511" y="18357"/>
                      <a:pt x="63845" y="18716"/>
                      <a:pt x="63161" y="19032"/>
                    </a:cubicBezTo>
                    <a:lnTo>
                      <a:pt x="63040" y="19088"/>
                    </a:lnTo>
                    <a:cubicBezTo>
                      <a:pt x="62505" y="19222"/>
                      <a:pt x="61963" y="19298"/>
                      <a:pt x="61427" y="19298"/>
                    </a:cubicBezTo>
                    <a:cubicBezTo>
                      <a:pt x="60830" y="19298"/>
                      <a:pt x="60240" y="19204"/>
                      <a:pt x="59676" y="18992"/>
                    </a:cubicBezTo>
                    <a:cubicBezTo>
                      <a:pt x="57855" y="18301"/>
                      <a:pt x="56170" y="17328"/>
                      <a:pt x="54361" y="16607"/>
                    </a:cubicBezTo>
                    <a:cubicBezTo>
                      <a:pt x="54234" y="16557"/>
                      <a:pt x="54110" y="16507"/>
                      <a:pt x="53983" y="16458"/>
                    </a:cubicBezTo>
                    <a:cubicBezTo>
                      <a:pt x="53884" y="16405"/>
                      <a:pt x="53782" y="16353"/>
                      <a:pt x="53683" y="16297"/>
                    </a:cubicBezTo>
                    <a:cubicBezTo>
                      <a:pt x="52921" y="15888"/>
                      <a:pt x="52196" y="15402"/>
                      <a:pt x="52196" y="15402"/>
                    </a:cubicBezTo>
                    <a:lnTo>
                      <a:pt x="52196" y="15402"/>
                    </a:lnTo>
                    <a:cubicBezTo>
                      <a:pt x="52196" y="15402"/>
                      <a:pt x="52496" y="15721"/>
                      <a:pt x="52908" y="16111"/>
                    </a:cubicBezTo>
                    <a:cubicBezTo>
                      <a:pt x="52859" y="16095"/>
                      <a:pt x="52806" y="16083"/>
                      <a:pt x="52756" y="16071"/>
                    </a:cubicBezTo>
                    <a:lnTo>
                      <a:pt x="51799" y="15795"/>
                    </a:lnTo>
                    <a:lnTo>
                      <a:pt x="49882" y="15244"/>
                    </a:lnTo>
                    <a:cubicBezTo>
                      <a:pt x="49554" y="15148"/>
                      <a:pt x="49222" y="15033"/>
                      <a:pt x="48885" y="14974"/>
                    </a:cubicBezTo>
                    <a:cubicBezTo>
                      <a:pt x="48844" y="14813"/>
                      <a:pt x="48785" y="14655"/>
                      <a:pt x="48711" y="14506"/>
                    </a:cubicBezTo>
                    <a:cubicBezTo>
                      <a:pt x="48593" y="14274"/>
                      <a:pt x="48432" y="14064"/>
                      <a:pt x="48240" y="13887"/>
                    </a:cubicBezTo>
                    <a:cubicBezTo>
                      <a:pt x="48157" y="13810"/>
                      <a:pt x="48064" y="13741"/>
                      <a:pt x="47968" y="13683"/>
                    </a:cubicBezTo>
                    <a:lnTo>
                      <a:pt x="47968" y="13683"/>
                    </a:lnTo>
                    <a:cubicBezTo>
                      <a:pt x="48036" y="13769"/>
                      <a:pt x="48095" y="13862"/>
                      <a:pt x="48144" y="13961"/>
                    </a:cubicBezTo>
                    <a:cubicBezTo>
                      <a:pt x="48253" y="14169"/>
                      <a:pt x="48321" y="14392"/>
                      <a:pt x="48346" y="14624"/>
                    </a:cubicBezTo>
                    <a:cubicBezTo>
                      <a:pt x="48355" y="14733"/>
                      <a:pt x="48358" y="14838"/>
                      <a:pt x="48349" y="14946"/>
                    </a:cubicBezTo>
                    <a:cubicBezTo>
                      <a:pt x="48045" y="14968"/>
                      <a:pt x="47757" y="15064"/>
                      <a:pt x="47450" y="15083"/>
                    </a:cubicBezTo>
                    <a:lnTo>
                      <a:pt x="47450" y="15080"/>
                    </a:lnTo>
                    <a:cubicBezTo>
                      <a:pt x="47410" y="14943"/>
                      <a:pt x="47336" y="14804"/>
                      <a:pt x="47200" y="14717"/>
                    </a:cubicBezTo>
                    <a:cubicBezTo>
                      <a:pt x="47064" y="14627"/>
                      <a:pt x="46882" y="14605"/>
                      <a:pt x="46704" y="14605"/>
                    </a:cubicBezTo>
                    <a:cubicBezTo>
                      <a:pt x="46692" y="14605"/>
                      <a:pt x="46679" y="14605"/>
                      <a:pt x="46667" y="14606"/>
                    </a:cubicBezTo>
                    <a:cubicBezTo>
                      <a:pt x="46162" y="14612"/>
                      <a:pt x="45673" y="14764"/>
                      <a:pt x="45251" y="15042"/>
                    </a:cubicBezTo>
                    <a:cubicBezTo>
                      <a:pt x="45143" y="15114"/>
                      <a:pt x="45041" y="15194"/>
                      <a:pt x="44942" y="15278"/>
                    </a:cubicBezTo>
                    <a:cubicBezTo>
                      <a:pt x="44818" y="14993"/>
                      <a:pt x="44722" y="14630"/>
                      <a:pt x="44954" y="14441"/>
                    </a:cubicBezTo>
                    <a:lnTo>
                      <a:pt x="44951" y="14441"/>
                    </a:lnTo>
                    <a:cubicBezTo>
                      <a:pt x="46097" y="13497"/>
                      <a:pt x="49458" y="13388"/>
                      <a:pt x="50920" y="13292"/>
                    </a:cubicBezTo>
                    <a:cubicBezTo>
                      <a:pt x="51276" y="13267"/>
                      <a:pt x="51620" y="13252"/>
                      <a:pt x="51957" y="13252"/>
                    </a:cubicBezTo>
                    <a:cubicBezTo>
                      <a:pt x="52326" y="13252"/>
                      <a:pt x="52698" y="13271"/>
                      <a:pt x="53066" y="13308"/>
                    </a:cubicBezTo>
                    <a:cubicBezTo>
                      <a:pt x="53171" y="13429"/>
                      <a:pt x="53298" y="13583"/>
                      <a:pt x="53419" y="13751"/>
                    </a:cubicBezTo>
                    <a:cubicBezTo>
                      <a:pt x="53593" y="13992"/>
                      <a:pt x="53751" y="14246"/>
                      <a:pt x="53893" y="14506"/>
                    </a:cubicBezTo>
                    <a:cubicBezTo>
                      <a:pt x="53831" y="14212"/>
                      <a:pt x="53748" y="13921"/>
                      <a:pt x="53648" y="13636"/>
                    </a:cubicBezTo>
                    <a:cubicBezTo>
                      <a:pt x="53618" y="13546"/>
                      <a:pt x="53583" y="13460"/>
                      <a:pt x="53549" y="13376"/>
                    </a:cubicBezTo>
                    <a:lnTo>
                      <a:pt x="53549" y="13376"/>
                    </a:lnTo>
                    <a:cubicBezTo>
                      <a:pt x="53964" y="13441"/>
                      <a:pt x="54373" y="13537"/>
                      <a:pt x="54776" y="13661"/>
                    </a:cubicBezTo>
                    <a:cubicBezTo>
                      <a:pt x="55516" y="13887"/>
                      <a:pt x="56278" y="14039"/>
                      <a:pt x="57049" y="14107"/>
                    </a:cubicBezTo>
                    <a:cubicBezTo>
                      <a:pt x="57080" y="14110"/>
                      <a:pt x="57115" y="14113"/>
                      <a:pt x="57146" y="14113"/>
                    </a:cubicBezTo>
                    <a:cubicBezTo>
                      <a:pt x="57486" y="14553"/>
                      <a:pt x="57858" y="14968"/>
                      <a:pt x="58257" y="15355"/>
                    </a:cubicBezTo>
                    <a:cubicBezTo>
                      <a:pt x="58673" y="15752"/>
                      <a:pt x="59112" y="16117"/>
                      <a:pt x="59580" y="16449"/>
                    </a:cubicBezTo>
                    <a:cubicBezTo>
                      <a:pt x="59205" y="16027"/>
                      <a:pt x="58865" y="15581"/>
                      <a:pt x="58555" y="15110"/>
                    </a:cubicBezTo>
                    <a:cubicBezTo>
                      <a:pt x="58344" y="14785"/>
                      <a:pt x="58149" y="14448"/>
                      <a:pt x="57976" y="14104"/>
                    </a:cubicBezTo>
                    <a:cubicBezTo>
                      <a:pt x="58140" y="14079"/>
                      <a:pt x="58301" y="14039"/>
                      <a:pt x="58459" y="13974"/>
                    </a:cubicBezTo>
                    <a:cubicBezTo>
                      <a:pt x="58753" y="13850"/>
                      <a:pt x="59106" y="13583"/>
                      <a:pt x="59270" y="13280"/>
                    </a:cubicBezTo>
                    <a:lnTo>
                      <a:pt x="59292" y="13283"/>
                    </a:lnTo>
                    <a:cubicBezTo>
                      <a:pt x="59679" y="13326"/>
                      <a:pt x="60060" y="13401"/>
                      <a:pt x="60432" y="13509"/>
                    </a:cubicBezTo>
                    <a:cubicBezTo>
                      <a:pt x="60810" y="13618"/>
                      <a:pt x="61178" y="13760"/>
                      <a:pt x="61532" y="13937"/>
                    </a:cubicBezTo>
                    <a:cubicBezTo>
                      <a:pt x="61826" y="14079"/>
                      <a:pt x="62012" y="14194"/>
                      <a:pt x="62012" y="14194"/>
                    </a:cubicBezTo>
                    <a:cubicBezTo>
                      <a:pt x="62012" y="14194"/>
                      <a:pt x="61857" y="14042"/>
                      <a:pt x="61597" y="13834"/>
                    </a:cubicBezTo>
                    <a:cubicBezTo>
                      <a:pt x="61278" y="13577"/>
                      <a:pt x="60937" y="13351"/>
                      <a:pt x="60581" y="13153"/>
                    </a:cubicBezTo>
                    <a:cubicBezTo>
                      <a:pt x="60212" y="12952"/>
                      <a:pt x="59831" y="12784"/>
                      <a:pt x="59438" y="12648"/>
                    </a:cubicBezTo>
                    <a:lnTo>
                      <a:pt x="59410" y="12639"/>
                    </a:lnTo>
                    <a:cubicBezTo>
                      <a:pt x="59636" y="12276"/>
                      <a:pt x="59853" y="12047"/>
                      <a:pt x="60131" y="11759"/>
                    </a:cubicBezTo>
                    <a:cubicBezTo>
                      <a:pt x="60200" y="11688"/>
                      <a:pt x="60271" y="11613"/>
                      <a:pt x="60345" y="11536"/>
                    </a:cubicBezTo>
                    <a:cubicBezTo>
                      <a:pt x="61163" y="10666"/>
                      <a:pt x="61593" y="10294"/>
                      <a:pt x="62191" y="9777"/>
                    </a:cubicBezTo>
                    <a:lnTo>
                      <a:pt x="62396" y="9597"/>
                    </a:lnTo>
                    <a:lnTo>
                      <a:pt x="62458" y="9547"/>
                    </a:lnTo>
                    <a:lnTo>
                      <a:pt x="62458" y="9547"/>
                    </a:lnTo>
                    <a:cubicBezTo>
                      <a:pt x="62331" y="9690"/>
                      <a:pt x="62204" y="9836"/>
                      <a:pt x="62080" y="9984"/>
                    </a:cubicBezTo>
                    <a:cubicBezTo>
                      <a:pt x="61027" y="11208"/>
                      <a:pt x="60122" y="12527"/>
                      <a:pt x="60122" y="12527"/>
                    </a:cubicBezTo>
                    <a:cubicBezTo>
                      <a:pt x="60122" y="12527"/>
                      <a:pt x="61271" y="11415"/>
                      <a:pt x="62523" y="10446"/>
                    </a:cubicBezTo>
                    <a:cubicBezTo>
                      <a:pt x="63139" y="9956"/>
                      <a:pt x="63777" y="9507"/>
                      <a:pt x="64263" y="9179"/>
                    </a:cubicBezTo>
                    <a:close/>
                    <a:moveTo>
                      <a:pt x="48293" y="16253"/>
                    </a:moveTo>
                    <a:cubicBezTo>
                      <a:pt x="48383" y="16272"/>
                      <a:pt x="48603" y="16393"/>
                      <a:pt x="48764" y="16483"/>
                    </a:cubicBezTo>
                    <a:cubicBezTo>
                      <a:pt x="49135" y="16690"/>
                      <a:pt x="49557" y="16926"/>
                      <a:pt x="50037" y="16926"/>
                    </a:cubicBezTo>
                    <a:cubicBezTo>
                      <a:pt x="50077" y="16926"/>
                      <a:pt x="50117" y="16926"/>
                      <a:pt x="50155" y="16919"/>
                    </a:cubicBezTo>
                    <a:lnTo>
                      <a:pt x="50186" y="16919"/>
                    </a:lnTo>
                    <a:cubicBezTo>
                      <a:pt x="50458" y="16919"/>
                      <a:pt x="50947" y="17149"/>
                      <a:pt x="51341" y="17334"/>
                    </a:cubicBezTo>
                    <a:cubicBezTo>
                      <a:pt x="51734" y="17517"/>
                      <a:pt x="52143" y="17709"/>
                      <a:pt x="52533" y="17793"/>
                    </a:cubicBezTo>
                    <a:cubicBezTo>
                      <a:pt x="53416" y="17979"/>
                      <a:pt x="54321" y="18505"/>
                      <a:pt x="55197" y="19016"/>
                    </a:cubicBezTo>
                    <a:cubicBezTo>
                      <a:pt x="55656" y="19283"/>
                      <a:pt x="56130" y="19558"/>
                      <a:pt x="56607" y="19791"/>
                    </a:cubicBezTo>
                    <a:cubicBezTo>
                      <a:pt x="57982" y="20457"/>
                      <a:pt x="59208" y="20782"/>
                      <a:pt x="60348" y="20782"/>
                    </a:cubicBezTo>
                    <a:cubicBezTo>
                      <a:pt x="60540" y="20782"/>
                      <a:pt x="60732" y="20773"/>
                      <a:pt x="60921" y="20754"/>
                    </a:cubicBezTo>
                    <a:cubicBezTo>
                      <a:pt x="61163" y="21374"/>
                      <a:pt x="61578" y="21863"/>
                      <a:pt x="61943" y="22300"/>
                    </a:cubicBezTo>
                    <a:cubicBezTo>
                      <a:pt x="62015" y="22383"/>
                      <a:pt x="62086" y="22467"/>
                      <a:pt x="62154" y="22551"/>
                    </a:cubicBezTo>
                    <a:cubicBezTo>
                      <a:pt x="62309" y="22736"/>
                      <a:pt x="62448" y="22932"/>
                      <a:pt x="62572" y="23142"/>
                    </a:cubicBezTo>
                    <a:cubicBezTo>
                      <a:pt x="61680" y="23257"/>
                      <a:pt x="60844" y="23517"/>
                      <a:pt x="60054" y="23783"/>
                    </a:cubicBezTo>
                    <a:cubicBezTo>
                      <a:pt x="59611" y="23932"/>
                      <a:pt x="59100" y="24130"/>
                      <a:pt x="58660" y="24505"/>
                    </a:cubicBezTo>
                    <a:cubicBezTo>
                      <a:pt x="57976" y="25084"/>
                      <a:pt x="57666" y="25902"/>
                      <a:pt x="57418" y="26559"/>
                    </a:cubicBezTo>
                    <a:cubicBezTo>
                      <a:pt x="57300" y="26872"/>
                      <a:pt x="57180" y="27191"/>
                      <a:pt x="57062" y="27513"/>
                    </a:cubicBezTo>
                    <a:cubicBezTo>
                      <a:pt x="56988" y="27472"/>
                      <a:pt x="56913" y="27435"/>
                      <a:pt x="56839" y="27392"/>
                    </a:cubicBezTo>
                    <a:cubicBezTo>
                      <a:pt x="53447" y="25515"/>
                      <a:pt x="51638" y="24031"/>
                      <a:pt x="50040" y="22727"/>
                    </a:cubicBezTo>
                    <a:cubicBezTo>
                      <a:pt x="48720" y="21646"/>
                      <a:pt x="47574" y="20711"/>
                      <a:pt x="45908" y="19868"/>
                    </a:cubicBezTo>
                    <a:cubicBezTo>
                      <a:pt x="46125" y="18577"/>
                      <a:pt x="46651" y="17257"/>
                      <a:pt x="47035" y="16408"/>
                    </a:cubicBezTo>
                    <a:lnTo>
                      <a:pt x="47323" y="16365"/>
                    </a:lnTo>
                    <a:cubicBezTo>
                      <a:pt x="47680" y="16312"/>
                      <a:pt x="48048" y="16253"/>
                      <a:pt x="48250" y="16253"/>
                    </a:cubicBezTo>
                    <a:close/>
                    <a:moveTo>
                      <a:pt x="29188" y="31911"/>
                    </a:moveTo>
                    <a:cubicBezTo>
                      <a:pt x="29188" y="31911"/>
                      <a:pt x="28190" y="32196"/>
                      <a:pt x="26682" y="32555"/>
                    </a:cubicBezTo>
                    <a:cubicBezTo>
                      <a:pt x="25929" y="32738"/>
                      <a:pt x="25050" y="32940"/>
                      <a:pt x="24102" y="33144"/>
                    </a:cubicBezTo>
                    <a:cubicBezTo>
                      <a:pt x="23631" y="33243"/>
                      <a:pt x="23142" y="33355"/>
                      <a:pt x="22643" y="33454"/>
                    </a:cubicBezTo>
                    <a:lnTo>
                      <a:pt x="21134" y="33760"/>
                    </a:lnTo>
                    <a:lnTo>
                      <a:pt x="19620" y="34048"/>
                    </a:lnTo>
                    <a:cubicBezTo>
                      <a:pt x="19121" y="34148"/>
                      <a:pt x="18629" y="34228"/>
                      <a:pt x="18152" y="34318"/>
                    </a:cubicBezTo>
                    <a:cubicBezTo>
                      <a:pt x="17198" y="34485"/>
                      <a:pt x="16306" y="34634"/>
                      <a:pt x="15540" y="34752"/>
                    </a:cubicBezTo>
                    <a:cubicBezTo>
                      <a:pt x="14010" y="34990"/>
                      <a:pt x="12979" y="35108"/>
                      <a:pt x="12979" y="35108"/>
                    </a:cubicBezTo>
                    <a:cubicBezTo>
                      <a:pt x="12979" y="35108"/>
                      <a:pt x="13976" y="34823"/>
                      <a:pt x="15485" y="34463"/>
                    </a:cubicBezTo>
                    <a:cubicBezTo>
                      <a:pt x="16237" y="34281"/>
                      <a:pt x="17117" y="34079"/>
                      <a:pt x="18065" y="33875"/>
                    </a:cubicBezTo>
                    <a:cubicBezTo>
                      <a:pt x="18539" y="33773"/>
                      <a:pt x="19025" y="33664"/>
                      <a:pt x="19524" y="33565"/>
                    </a:cubicBezTo>
                    <a:lnTo>
                      <a:pt x="21035" y="33259"/>
                    </a:lnTo>
                    <a:lnTo>
                      <a:pt x="22547" y="32967"/>
                    </a:lnTo>
                    <a:cubicBezTo>
                      <a:pt x="23046" y="32871"/>
                      <a:pt x="23538" y="32788"/>
                      <a:pt x="24015" y="32701"/>
                    </a:cubicBezTo>
                    <a:cubicBezTo>
                      <a:pt x="24969" y="32531"/>
                      <a:pt x="25861" y="32382"/>
                      <a:pt x="26626" y="32267"/>
                    </a:cubicBezTo>
                    <a:cubicBezTo>
                      <a:pt x="28156" y="32026"/>
                      <a:pt x="29188" y="31911"/>
                      <a:pt x="29188" y="31911"/>
                    </a:cubicBezTo>
                    <a:close/>
                    <a:moveTo>
                      <a:pt x="51694" y="25332"/>
                    </a:moveTo>
                    <a:lnTo>
                      <a:pt x="51694" y="25332"/>
                    </a:lnTo>
                    <a:cubicBezTo>
                      <a:pt x="52382" y="25840"/>
                      <a:pt x="53168" y="26382"/>
                      <a:pt x="54088" y="26961"/>
                    </a:cubicBezTo>
                    <a:cubicBezTo>
                      <a:pt x="53317" y="27630"/>
                      <a:pt x="53215" y="28792"/>
                      <a:pt x="53862" y="29585"/>
                    </a:cubicBezTo>
                    <a:lnTo>
                      <a:pt x="56015" y="32221"/>
                    </a:lnTo>
                    <a:cubicBezTo>
                      <a:pt x="55975" y="32413"/>
                      <a:pt x="55922" y="32602"/>
                      <a:pt x="55860" y="32791"/>
                    </a:cubicBezTo>
                    <a:cubicBezTo>
                      <a:pt x="55253" y="32035"/>
                      <a:pt x="54655" y="31270"/>
                      <a:pt x="54033" y="30524"/>
                    </a:cubicBezTo>
                    <a:lnTo>
                      <a:pt x="54033" y="30524"/>
                    </a:lnTo>
                    <a:cubicBezTo>
                      <a:pt x="54587" y="31357"/>
                      <a:pt x="55163" y="32171"/>
                      <a:pt x="55727" y="32992"/>
                    </a:cubicBezTo>
                    <a:lnTo>
                      <a:pt x="55764" y="33045"/>
                    </a:lnTo>
                    <a:cubicBezTo>
                      <a:pt x="55653" y="33327"/>
                      <a:pt x="55488" y="33584"/>
                      <a:pt x="55281" y="33804"/>
                    </a:cubicBezTo>
                    <a:cubicBezTo>
                      <a:pt x="54680" y="34408"/>
                      <a:pt x="54438" y="35176"/>
                      <a:pt x="54302" y="35944"/>
                    </a:cubicBezTo>
                    <a:lnTo>
                      <a:pt x="51694" y="25332"/>
                    </a:lnTo>
                    <a:close/>
                    <a:moveTo>
                      <a:pt x="82411" y="28293"/>
                    </a:moveTo>
                    <a:cubicBezTo>
                      <a:pt x="83545" y="28293"/>
                      <a:pt x="84663" y="28315"/>
                      <a:pt x="85710" y="28374"/>
                    </a:cubicBezTo>
                    <a:lnTo>
                      <a:pt x="82192" y="30325"/>
                    </a:lnTo>
                    <a:lnTo>
                      <a:pt x="87473" y="28519"/>
                    </a:lnTo>
                    <a:cubicBezTo>
                      <a:pt x="89787" y="28783"/>
                      <a:pt x="91428" y="29325"/>
                      <a:pt x="91459" y="30375"/>
                    </a:cubicBezTo>
                    <a:lnTo>
                      <a:pt x="74411" y="36746"/>
                    </a:lnTo>
                    <a:lnTo>
                      <a:pt x="61782" y="39035"/>
                    </a:lnTo>
                    <a:lnTo>
                      <a:pt x="62393" y="36254"/>
                    </a:lnTo>
                    <a:lnTo>
                      <a:pt x="62544" y="35566"/>
                    </a:lnTo>
                    <a:cubicBezTo>
                      <a:pt x="62836" y="35566"/>
                      <a:pt x="63130" y="35572"/>
                      <a:pt x="63421" y="35572"/>
                    </a:cubicBezTo>
                    <a:lnTo>
                      <a:pt x="66329" y="35579"/>
                    </a:lnTo>
                    <a:lnTo>
                      <a:pt x="69241" y="35569"/>
                    </a:lnTo>
                    <a:lnTo>
                      <a:pt x="69325" y="35569"/>
                    </a:lnTo>
                    <a:lnTo>
                      <a:pt x="69390" y="35517"/>
                    </a:lnTo>
                    <a:cubicBezTo>
                      <a:pt x="70802" y="34414"/>
                      <a:pt x="72212" y="33305"/>
                      <a:pt x="73615" y="32187"/>
                    </a:cubicBezTo>
                    <a:cubicBezTo>
                      <a:pt x="74312" y="31626"/>
                      <a:pt x="75012" y="31066"/>
                      <a:pt x="75705" y="30496"/>
                    </a:cubicBezTo>
                    <a:cubicBezTo>
                      <a:pt x="76396" y="29926"/>
                      <a:pt x="77096" y="29362"/>
                      <a:pt x="77781" y="28783"/>
                    </a:cubicBezTo>
                    <a:lnTo>
                      <a:pt x="77781" y="28783"/>
                    </a:lnTo>
                    <a:cubicBezTo>
                      <a:pt x="77040" y="29291"/>
                      <a:pt x="76316" y="29817"/>
                      <a:pt x="75585" y="30341"/>
                    </a:cubicBezTo>
                    <a:cubicBezTo>
                      <a:pt x="74854" y="30861"/>
                      <a:pt x="74132" y="31391"/>
                      <a:pt x="73407" y="31917"/>
                    </a:cubicBezTo>
                    <a:cubicBezTo>
                      <a:pt x="71982" y="32961"/>
                      <a:pt x="70567" y="34017"/>
                      <a:pt x="69157" y="35080"/>
                    </a:cubicBezTo>
                    <a:lnTo>
                      <a:pt x="66333" y="35071"/>
                    </a:lnTo>
                    <a:lnTo>
                      <a:pt x="63424" y="35077"/>
                    </a:lnTo>
                    <a:cubicBezTo>
                      <a:pt x="63167" y="35077"/>
                      <a:pt x="62910" y="35080"/>
                      <a:pt x="62653" y="35083"/>
                    </a:cubicBezTo>
                    <a:lnTo>
                      <a:pt x="62746" y="34646"/>
                    </a:lnTo>
                    <a:lnTo>
                      <a:pt x="68832" y="34646"/>
                    </a:lnTo>
                    <a:lnTo>
                      <a:pt x="77214" y="28396"/>
                    </a:lnTo>
                    <a:cubicBezTo>
                      <a:pt x="78812" y="28346"/>
                      <a:pt x="80624" y="28293"/>
                      <a:pt x="82411" y="28293"/>
                    </a:cubicBezTo>
                    <a:close/>
                    <a:moveTo>
                      <a:pt x="91190" y="31372"/>
                    </a:moveTo>
                    <a:lnTo>
                      <a:pt x="91190" y="31372"/>
                    </a:lnTo>
                    <a:cubicBezTo>
                      <a:pt x="89855" y="31948"/>
                      <a:pt x="88507" y="32506"/>
                      <a:pt x="87163" y="33070"/>
                    </a:cubicBezTo>
                    <a:lnTo>
                      <a:pt x="87166" y="33073"/>
                    </a:lnTo>
                    <a:cubicBezTo>
                      <a:pt x="85822" y="33640"/>
                      <a:pt x="84471" y="34179"/>
                      <a:pt x="83124" y="34736"/>
                    </a:cubicBezTo>
                    <a:cubicBezTo>
                      <a:pt x="81773" y="35284"/>
                      <a:pt x="80429" y="35845"/>
                      <a:pt x="79072" y="36378"/>
                    </a:cubicBezTo>
                    <a:lnTo>
                      <a:pt x="75015" y="37998"/>
                    </a:lnTo>
                    <a:lnTo>
                      <a:pt x="74990" y="38007"/>
                    </a:lnTo>
                    <a:lnTo>
                      <a:pt x="74965" y="38010"/>
                    </a:lnTo>
                    <a:cubicBezTo>
                      <a:pt x="73293" y="38292"/>
                      <a:pt x="71623" y="38589"/>
                      <a:pt x="69947" y="38853"/>
                    </a:cubicBezTo>
                    <a:lnTo>
                      <a:pt x="64926" y="39667"/>
                    </a:lnTo>
                    <a:lnTo>
                      <a:pt x="62417" y="40073"/>
                    </a:lnTo>
                    <a:cubicBezTo>
                      <a:pt x="62120" y="40123"/>
                      <a:pt x="61823" y="40169"/>
                      <a:pt x="61525" y="40215"/>
                    </a:cubicBezTo>
                    <a:lnTo>
                      <a:pt x="61624" y="39763"/>
                    </a:lnTo>
                    <a:cubicBezTo>
                      <a:pt x="61863" y="39720"/>
                      <a:pt x="62105" y="39680"/>
                      <a:pt x="62346" y="39639"/>
                    </a:cubicBezTo>
                    <a:lnTo>
                      <a:pt x="64852" y="39212"/>
                    </a:lnTo>
                    <a:lnTo>
                      <a:pt x="69867" y="38357"/>
                    </a:lnTo>
                    <a:cubicBezTo>
                      <a:pt x="71527" y="38069"/>
                      <a:pt x="73197" y="37809"/>
                      <a:pt x="74860" y="37536"/>
                    </a:cubicBezTo>
                    <a:lnTo>
                      <a:pt x="78908" y="35966"/>
                    </a:lnTo>
                    <a:cubicBezTo>
                      <a:pt x="80265" y="35433"/>
                      <a:pt x="81631" y="34928"/>
                      <a:pt x="82994" y="34408"/>
                    </a:cubicBezTo>
                    <a:cubicBezTo>
                      <a:pt x="84357" y="33897"/>
                      <a:pt x="85716" y="33373"/>
                      <a:pt x="87086" y="32871"/>
                    </a:cubicBezTo>
                    <a:cubicBezTo>
                      <a:pt x="88455" y="32373"/>
                      <a:pt x="89817" y="31859"/>
                      <a:pt x="91190" y="31372"/>
                    </a:cubicBezTo>
                    <a:close/>
                    <a:moveTo>
                      <a:pt x="62995" y="23873"/>
                    </a:moveTo>
                    <a:cubicBezTo>
                      <a:pt x="64667" y="23873"/>
                      <a:pt x="65805" y="24213"/>
                      <a:pt x="67014" y="24583"/>
                    </a:cubicBezTo>
                    <a:cubicBezTo>
                      <a:pt x="67785" y="24821"/>
                      <a:pt x="68541" y="25109"/>
                      <a:pt x="69278" y="25444"/>
                    </a:cubicBezTo>
                    <a:cubicBezTo>
                      <a:pt x="69476" y="25530"/>
                      <a:pt x="69675" y="25617"/>
                      <a:pt x="69876" y="25701"/>
                    </a:cubicBezTo>
                    <a:cubicBezTo>
                      <a:pt x="70409" y="25930"/>
                      <a:pt x="70960" y="26162"/>
                      <a:pt x="71456" y="26460"/>
                    </a:cubicBezTo>
                    <a:cubicBezTo>
                      <a:pt x="71964" y="26760"/>
                      <a:pt x="72490" y="27181"/>
                      <a:pt x="72989" y="27630"/>
                    </a:cubicBezTo>
                    <a:cubicBezTo>
                      <a:pt x="72398" y="27682"/>
                      <a:pt x="71387" y="27756"/>
                      <a:pt x="70315" y="27756"/>
                    </a:cubicBezTo>
                    <a:cubicBezTo>
                      <a:pt x="70168" y="27756"/>
                      <a:pt x="70021" y="27754"/>
                      <a:pt x="69873" y="27751"/>
                    </a:cubicBezTo>
                    <a:cubicBezTo>
                      <a:pt x="68036" y="27739"/>
                      <a:pt x="66203" y="27473"/>
                      <a:pt x="66202" y="27472"/>
                    </a:cubicBezTo>
                    <a:lnTo>
                      <a:pt x="66202" y="27472"/>
                    </a:lnTo>
                    <a:cubicBezTo>
                      <a:pt x="66203" y="27473"/>
                      <a:pt x="67996" y="27928"/>
                      <a:pt x="69845" y="28135"/>
                    </a:cubicBezTo>
                    <a:cubicBezTo>
                      <a:pt x="70006" y="28157"/>
                      <a:pt x="70164" y="28176"/>
                      <a:pt x="70325" y="28188"/>
                    </a:cubicBezTo>
                    <a:cubicBezTo>
                      <a:pt x="69873" y="28199"/>
                      <a:pt x="69421" y="28206"/>
                      <a:pt x="68969" y="28206"/>
                    </a:cubicBezTo>
                    <a:cubicBezTo>
                      <a:pt x="67774" y="28206"/>
                      <a:pt x="66582" y="28155"/>
                      <a:pt x="65400" y="27987"/>
                    </a:cubicBezTo>
                    <a:cubicBezTo>
                      <a:pt x="65035" y="27933"/>
                      <a:pt x="64667" y="27869"/>
                      <a:pt x="64299" y="27869"/>
                    </a:cubicBezTo>
                    <a:cubicBezTo>
                      <a:pt x="64183" y="27869"/>
                      <a:pt x="64067" y="27876"/>
                      <a:pt x="63951" y="27891"/>
                    </a:cubicBezTo>
                    <a:cubicBezTo>
                      <a:pt x="63635" y="27931"/>
                      <a:pt x="63328" y="28039"/>
                      <a:pt x="63055" y="28203"/>
                    </a:cubicBezTo>
                    <a:lnTo>
                      <a:pt x="62740" y="27603"/>
                    </a:lnTo>
                    <a:lnTo>
                      <a:pt x="62721" y="28101"/>
                    </a:lnTo>
                    <a:cubicBezTo>
                      <a:pt x="62662" y="28018"/>
                      <a:pt x="62600" y="27934"/>
                      <a:pt x="62532" y="27853"/>
                    </a:cubicBezTo>
                    <a:cubicBezTo>
                      <a:pt x="62244" y="27488"/>
                      <a:pt x="61916" y="27157"/>
                      <a:pt x="61553" y="26865"/>
                    </a:cubicBezTo>
                    <a:lnTo>
                      <a:pt x="61553" y="26865"/>
                    </a:lnTo>
                    <a:cubicBezTo>
                      <a:pt x="61553" y="26866"/>
                      <a:pt x="61838" y="27491"/>
                      <a:pt x="61953" y="28129"/>
                    </a:cubicBezTo>
                    <a:cubicBezTo>
                      <a:pt x="62009" y="28392"/>
                      <a:pt x="62043" y="28662"/>
                      <a:pt x="62055" y="28931"/>
                    </a:cubicBezTo>
                    <a:cubicBezTo>
                      <a:pt x="61717" y="29185"/>
                      <a:pt x="61401" y="29470"/>
                      <a:pt x="61113" y="29780"/>
                    </a:cubicBezTo>
                    <a:cubicBezTo>
                      <a:pt x="60804" y="30118"/>
                      <a:pt x="60528" y="30486"/>
                      <a:pt x="60289" y="30880"/>
                    </a:cubicBezTo>
                    <a:cubicBezTo>
                      <a:pt x="60097" y="31199"/>
                      <a:pt x="59995" y="31422"/>
                      <a:pt x="59995" y="31422"/>
                    </a:cubicBezTo>
                    <a:cubicBezTo>
                      <a:pt x="59995" y="31422"/>
                      <a:pt x="60141" y="31224"/>
                      <a:pt x="60385" y="30951"/>
                    </a:cubicBezTo>
                    <a:cubicBezTo>
                      <a:pt x="60683" y="30626"/>
                      <a:pt x="61014" y="30328"/>
                      <a:pt x="61370" y="30068"/>
                    </a:cubicBezTo>
                    <a:cubicBezTo>
                      <a:pt x="61556" y="29932"/>
                      <a:pt x="61745" y="29811"/>
                      <a:pt x="61928" y="29703"/>
                    </a:cubicBezTo>
                    <a:lnTo>
                      <a:pt x="61928" y="29703"/>
                    </a:lnTo>
                    <a:cubicBezTo>
                      <a:pt x="61383" y="31332"/>
                      <a:pt x="61488" y="33088"/>
                      <a:pt x="60983" y="34727"/>
                    </a:cubicBezTo>
                    <a:cubicBezTo>
                      <a:pt x="60615" y="35374"/>
                      <a:pt x="60212" y="36003"/>
                      <a:pt x="59775" y="36607"/>
                    </a:cubicBezTo>
                    <a:cubicBezTo>
                      <a:pt x="58896" y="37855"/>
                      <a:pt x="57830" y="38964"/>
                      <a:pt x="57830" y="38964"/>
                    </a:cubicBezTo>
                    <a:cubicBezTo>
                      <a:pt x="58468" y="38438"/>
                      <a:pt x="59078" y="37880"/>
                      <a:pt x="59661" y="37288"/>
                    </a:cubicBezTo>
                    <a:lnTo>
                      <a:pt x="59661" y="37288"/>
                    </a:lnTo>
                    <a:cubicBezTo>
                      <a:pt x="59639" y="37329"/>
                      <a:pt x="59617" y="37366"/>
                      <a:pt x="59596" y="37409"/>
                    </a:cubicBezTo>
                    <a:cubicBezTo>
                      <a:pt x="59041" y="38441"/>
                      <a:pt x="58725" y="39584"/>
                      <a:pt x="58666" y="40758"/>
                    </a:cubicBezTo>
                    <a:lnTo>
                      <a:pt x="58493" y="40776"/>
                    </a:lnTo>
                    <a:cubicBezTo>
                      <a:pt x="58300" y="40795"/>
                      <a:pt x="58065" y="40816"/>
                      <a:pt x="57821" y="40816"/>
                    </a:cubicBezTo>
                    <a:cubicBezTo>
                      <a:pt x="57673" y="40816"/>
                      <a:pt x="57522" y="40808"/>
                      <a:pt x="57375" y="40789"/>
                    </a:cubicBezTo>
                    <a:cubicBezTo>
                      <a:pt x="57189" y="40764"/>
                      <a:pt x="57015" y="40692"/>
                      <a:pt x="56867" y="40578"/>
                    </a:cubicBezTo>
                    <a:cubicBezTo>
                      <a:pt x="56715" y="40460"/>
                      <a:pt x="56554" y="40333"/>
                      <a:pt x="56411" y="40256"/>
                    </a:cubicBezTo>
                    <a:lnTo>
                      <a:pt x="56071" y="40067"/>
                    </a:lnTo>
                    <a:lnTo>
                      <a:pt x="55944" y="39989"/>
                    </a:lnTo>
                    <a:lnTo>
                      <a:pt x="55944" y="39989"/>
                    </a:lnTo>
                    <a:lnTo>
                      <a:pt x="56049" y="40092"/>
                    </a:lnTo>
                    <a:lnTo>
                      <a:pt x="56340" y="40349"/>
                    </a:lnTo>
                    <a:cubicBezTo>
                      <a:pt x="56461" y="40457"/>
                      <a:pt x="56566" y="40593"/>
                      <a:pt x="56703" y="40754"/>
                    </a:cubicBezTo>
                    <a:cubicBezTo>
                      <a:pt x="56743" y="40804"/>
                      <a:pt x="56789" y="40850"/>
                      <a:pt x="56839" y="40894"/>
                    </a:cubicBezTo>
                    <a:cubicBezTo>
                      <a:pt x="56765" y="40872"/>
                      <a:pt x="56693" y="40850"/>
                      <a:pt x="56622" y="40826"/>
                    </a:cubicBezTo>
                    <a:cubicBezTo>
                      <a:pt x="56436" y="40770"/>
                      <a:pt x="56260" y="40714"/>
                      <a:pt x="56108" y="40680"/>
                    </a:cubicBezTo>
                    <a:cubicBezTo>
                      <a:pt x="55907" y="40634"/>
                      <a:pt x="55708" y="40578"/>
                      <a:pt x="55498" y="40519"/>
                    </a:cubicBezTo>
                    <a:cubicBezTo>
                      <a:pt x="55126" y="40408"/>
                      <a:pt x="54751" y="40321"/>
                      <a:pt x="54370" y="40256"/>
                    </a:cubicBezTo>
                    <a:cubicBezTo>
                      <a:pt x="54525" y="39735"/>
                      <a:pt x="54640" y="39203"/>
                      <a:pt x="54708" y="38664"/>
                    </a:cubicBezTo>
                    <a:cubicBezTo>
                      <a:pt x="54767" y="38239"/>
                      <a:pt x="54826" y="37815"/>
                      <a:pt x="54881" y="37394"/>
                    </a:cubicBezTo>
                    <a:cubicBezTo>
                      <a:pt x="55027" y="36328"/>
                      <a:pt x="55067" y="35108"/>
                      <a:pt x="55823" y="34346"/>
                    </a:cubicBezTo>
                    <a:cubicBezTo>
                      <a:pt x="55959" y="34206"/>
                      <a:pt x="56083" y="34055"/>
                      <a:pt x="56188" y="33894"/>
                    </a:cubicBezTo>
                    <a:cubicBezTo>
                      <a:pt x="56322" y="33739"/>
                      <a:pt x="56483" y="33556"/>
                      <a:pt x="56650" y="33382"/>
                    </a:cubicBezTo>
                    <a:cubicBezTo>
                      <a:pt x="57093" y="32918"/>
                      <a:pt x="57588" y="32500"/>
                      <a:pt x="57588" y="32500"/>
                    </a:cubicBezTo>
                    <a:lnTo>
                      <a:pt x="57588" y="32500"/>
                    </a:lnTo>
                    <a:cubicBezTo>
                      <a:pt x="57588" y="32500"/>
                      <a:pt x="57093" y="32748"/>
                      <a:pt x="56582" y="33067"/>
                    </a:cubicBezTo>
                    <a:cubicBezTo>
                      <a:pt x="56892" y="32159"/>
                      <a:pt x="56941" y="31106"/>
                      <a:pt x="57115" y="30143"/>
                    </a:cubicBezTo>
                    <a:cubicBezTo>
                      <a:pt x="57319" y="29003"/>
                      <a:pt x="57731" y="27912"/>
                      <a:pt x="58140" y="26831"/>
                    </a:cubicBezTo>
                    <a:cubicBezTo>
                      <a:pt x="58381" y="26196"/>
                      <a:pt x="58642" y="25533"/>
                      <a:pt x="59159" y="25094"/>
                    </a:cubicBezTo>
                    <a:cubicBezTo>
                      <a:pt x="59487" y="24815"/>
                      <a:pt x="59893" y="24651"/>
                      <a:pt x="60299" y="24511"/>
                    </a:cubicBezTo>
                    <a:cubicBezTo>
                      <a:pt x="61191" y="24214"/>
                      <a:pt x="62055" y="23954"/>
                      <a:pt x="62972" y="23873"/>
                    </a:cubicBezTo>
                    <a:cubicBezTo>
                      <a:pt x="62979" y="23873"/>
                      <a:pt x="62987" y="23873"/>
                      <a:pt x="62995" y="23873"/>
                    </a:cubicBezTo>
                    <a:close/>
                    <a:moveTo>
                      <a:pt x="51406" y="42762"/>
                    </a:moveTo>
                    <a:cubicBezTo>
                      <a:pt x="51406" y="42789"/>
                      <a:pt x="51409" y="42817"/>
                      <a:pt x="51409" y="42848"/>
                    </a:cubicBezTo>
                    <a:lnTo>
                      <a:pt x="51412" y="42848"/>
                    </a:lnTo>
                    <a:cubicBezTo>
                      <a:pt x="51000" y="43037"/>
                      <a:pt x="50588" y="43229"/>
                      <a:pt x="50173" y="43415"/>
                    </a:cubicBezTo>
                    <a:cubicBezTo>
                      <a:pt x="50582" y="43195"/>
                      <a:pt x="50994" y="42982"/>
                      <a:pt x="51406" y="42762"/>
                    </a:cubicBezTo>
                    <a:close/>
                    <a:moveTo>
                      <a:pt x="53602" y="40761"/>
                    </a:moveTo>
                    <a:cubicBezTo>
                      <a:pt x="53803" y="40937"/>
                      <a:pt x="54191" y="41293"/>
                      <a:pt x="54559" y="41690"/>
                    </a:cubicBezTo>
                    <a:cubicBezTo>
                      <a:pt x="55086" y="42241"/>
                      <a:pt x="55553" y="42858"/>
                      <a:pt x="55553" y="42858"/>
                    </a:cubicBezTo>
                    <a:cubicBezTo>
                      <a:pt x="55553" y="42858"/>
                      <a:pt x="55253" y="42145"/>
                      <a:pt x="54872" y="41464"/>
                    </a:cubicBezTo>
                    <a:cubicBezTo>
                      <a:pt x="54742" y="41228"/>
                      <a:pt x="54606" y="40999"/>
                      <a:pt x="54482" y="40798"/>
                    </a:cubicBezTo>
                    <a:lnTo>
                      <a:pt x="54482" y="40798"/>
                    </a:lnTo>
                    <a:cubicBezTo>
                      <a:pt x="54795" y="40857"/>
                      <a:pt x="55080" y="40934"/>
                      <a:pt x="55358" y="41015"/>
                    </a:cubicBezTo>
                    <a:cubicBezTo>
                      <a:pt x="55575" y="41077"/>
                      <a:pt x="55780" y="41135"/>
                      <a:pt x="55996" y="41182"/>
                    </a:cubicBezTo>
                    <a:cubicBezTo>
                      <a:pt x="56126" y="41210"/>
                      <a:pt x="56294" y="41262"/>
                      <a:pt x="56470" y="41318"/>
                    </a:cubicBezTo>
                    <a:cubicBezTo>
                      <a:pt x="56830" y="41430"/>
                      <a:pt x="57204" y="41547"/>
                      <a:pt x="57502" y="41554"/>
                    </a:cubicBezTo>
                    <a:lnTo>
                      <a:pt x="57582" y="41554"/>
                    </a:lnTo>
                    <a:cubicBezTo>
                      <a:pt x="57152" y="41591"/>
                      <a:pt x="56722" y="41610"/>
                      <a:pt x="56290" y="41610"/>
                    </a:cubicBezTo>
                    <a:cubicBezTo>
                      <a:pt x="56181" y="41610"/>
                      <a:pt x="56072" y="41609"/>
                      <a:pt x="55962" y="41606"/>
                    </a:cubicBezTo>
                    <a:lnTo>
                      <a:pt x="55962" y="41606"/>
                    </a:lnTo>
                    <a:cubicBezTo>
                      <a:pt x="56551" y="41749"/>
                      <a:pt x="57146" y="41854"/>
                      <a:pt x="57746" y="41919"/>
                    </a:cubicBezTo>
                    <a:cubicBezTo>
                      <a:pt x="58177" y="41969"/>
                      <a:pt x="58611" y="41990"/>
                      <a:pt x="58948" y="41997"/>
                    </a:cubicBezTo>
                    <a:cubicBezTo>
                      <a:pt x="58827" y="42436"/>
                      <a:pt x="58669" y="42817"/>
                      <a:pt x="58326" y="43078"/>
                    </a:cubicBezTo>
                    <a:lnTo>
                      <a:pt x="58329" y="43078"/>
                    </a:lnTo>
                    <a:lnTo>
                      <a:pt x="57619" y="43133"/>
                    </a:lnTo>
                    <a:cubicBezTo>
                      <a:pt x="57000" y="43177"/>
                      <a:pt x="56176" y="43232"/>
                      <a:pt x="55352" y="43245"/>
                    </a:cubicBezTo>
                    <a:cubicBezTo>
                      <a:pt x="55222" y="43247"/>
                      <a:pt x="55091" y="43248"/>
                      <a:pt x="54962" y="43248"/>
                    </a:cubicBezTo>
                    <a:cubicBezTo>
                      <a:pt x="54682" y="43248"/>
                      <a:pt x="54406" y="43243"/>
                      <a:pt x="54141" y="43232"/>
                    </a:cubicBezTo>
                    <a:cubicBezTo>
                      <a:pt x="53754" y="43220"/>
                      <a:pt x="53394" y="43195"/>
                      <a:pt x="53094" y="43130"/>
                    </a:cubicBezTo>
                    <a:cubicBezTo>
                      <a:pt x="52852" y="43084"/>
                      <a:pt x="52620" y="42991"/>
                      <a:pt x="52409" y="42861"/>
                    </a:cubicBezTo>
                    <a:cubicBezTo>
                      <a:pt x="52329" y="42811"/>
                      <a:pt x="52255" y="42752"/>
                      <a:pt x="52186" y="42687"/>
                    </a:cubicBezTo>
                    <a:lnTo>
                      <a:pt x="52186" y="42687"/>
                    </a:lnTo>
                    <a:cubicBezTo>
                      <a:pt x="52245" y="42762"/>
                      <a:pt x="52313" y="42830"/>
                      <a:pt x="52391" y="42889"/>
                    </a:cubicBezTo>
                    <a:cubicBezTo>
                      <a:pt x="52589" y="43047"/>
                      <a:pt x="52818" y="43167"/>
                      <a:pt x="53063" y="43245"/>
                    </a:cubicBezTo>
                    <a:cubicBezTo>
                      <a:pt x="53364" y="43350"/>
                      <a:pt x="53729" y="43415"/>
                      <a:pt x="54116" y="43474"/>
                    </a:cubicBezTo>
                    <a:cubicBezTo>
                      <a:pt x="54414" y="43520"/>
                      <a:pt x="54729" y="43561"/>
                      <a:pt x="55049" y="43598"/>
                    </a:cubicBezTo>
                    <a:lnTo>
                      <a:pt x="53394" y="43700"/>
                    </a:lnTo>
                    <a:cubicBezTo>
                      <a:pt x="53032" y="43647"/>
                      <a:pt x="52667" y="43567"/>
                      <a:pt x="52310" y="43524"/>
                    </a:cubicBezTo>
                    <a:cubicBezTo>
                      <a:pt x="52106" y="42910"/>
                      <a:pt x="52118" y="42204"/>
                      <a:pt x="52453" y="41647"/>
                    </a:cubicBezTo>
                    <a:cubicBezTo>
                      <a:pt x="52682" y="41262"/>
                      <a:pt x="53137" y="40900"/>
                      <a:pt x="53602" y="40761"/>
                    </a:cubicBezTo>
                    <a:close/>
                    <a:moveTo>
                      <a:pt x="34955" y="41222"/>
                    </a:moveTo>
                    <a:cubicBezTo>
                      <a:pt x="34955" y="41222"/>
                      <a:pt x="35752" y="41297"/>
                      <a:pt x="36932" y="41476"/>
                    </a:cubicBezTo>
                    <a:cubicBezTo>
                      <a:pt x="37520" y="41560"/>
                      <a:pt x="38205" y="41674"/>
                      <a:pt x="38939" y="41804"/>
                    </a:cubicBezTo>
                    <a:cubicBezTo>
                      <a:pt x="39304" y="41873"/>
                      <a:pt x="39685" y="41935"/>
                      <a:pt x="40066" y="42012"/>
                    </a:cubicBezTo>
                    <a:lnTo>
                      <a:pt x="41228" y="42241"/>
                    </a:lnTo>
                    <a:lnTo>
                      <a:pt x="42386" y="42486"/>
                    </a:lnTo>
                    <a:cubicBezTo>
                      <a:pt x="42770" y="42563"/>
                      <a:pt x="43142" y="42656"/>
                      <a:pt x="43507" y="42737"/>
                    </a:cubicBezTo>
                    <a:cubicBezTo>
                      <a:pt x="44232" y="42901"/>
                      <a:pt x="44907" y="43068"/>
                      <a:pt x="45484" y="43220"/>
                    </a:cubicBezTo>
                    <a:cubicBezTo>
                      <a:pt x="46636" y="43517"/>
                      <a:pt x="47398" y="43762"/>
                      <a:pt x="47398" y="43762"/>
                    </a:cubicBezTo>
                    <a:cubicBezTo>
                      <a:pt x="47398" y="43762"/>
                      <a:pt x="46602" y="43688"/>
                      <a:pt x="45422" y="43508"/>
                    </a:cubicBezTo>
                    <a:cubicBezTo>
                      <a:pt x="44833" y="43421"/>
                      <a:pt x="44145" y="43310"/>
                      <a:pt x="43414" y="43180"/>
                    </a:cubicBezTo>
                    <a:cubicBezTo>
                      <a:pt x="43049" y="43112"/>
                      <a:pt x="42668" y="43050"/>
                      <a:pt x="42287" y="42972"/>
                    </a:cubicBezTo>
                    <a:lnTo>
                      <a:pt x="41125" y="42743"/>
                    </a:lnTo>
                    <a:lnTo>
                      <a:pt x="39967" y="42498"/>
                    </a:lnTo>
                    <a:cubicBezTo>
                      <a:pt x="39583" y="42421"/>
                      <a:pt x="39211" y="42328"/>
                      <a:pt x="38846" y="42247"/>
                    </a:cubicBezTo>
                    <a:cubicBezTo>
                      <a:pt x="38121" y="42080"/>
                      <a:pt x="37446" y="41916"/>
                      <a:pt x="36870" y="41764"/>
                    </a:cubicBezTo>
                    <a:cubicBezTo>
                      <a:pt x="35714" y="41464"/>
                      <a:pt x="34955" y="41222"/>
                      <a:pt x="34955" y="41222"/>
                    </a:cubicBezTo>
                    <a:close/>
                    <a:moveTo>
                      <a:pt x="80054" y="41631"/>
                    </a:moveTo>
                    <a:cubicBezTo>
                      <a:pt x="80054" y="41631"/>
                      <a:pt x="79744" y="41705"/>
                      <a:pt x="79199" y="41823"/>
                    </a:cubicBezTo>
                    <a:cubicBezTo>
                      <a:pt x="78654" y="41941"/>
                      <a:pt x="77877" y="42111"/>
                      <a:pt x="76941" y="42297"/>
                    </a:cubicBezTo>
                    <a:cubicBezTo>
                      <a:pt x="76006" y="42480"/>
                      <a:pt x="74913" y="42697"/>
                      <a:pt x="73742" y="42907"/>
                    </a:cubicBezTo>
                    <a:cubicBezTo>
                      <a:pt x="73153" y="43012"/>
                      <a:pt x="72549" y="43127"/>
                      <a:pt x="71933" y="43232"/>
                    </a:cubicBezTo>
                    <a:lnTo>
                      <a:pt x="70062" y="43551"/>
                    </a:lnTo>
                    <a:lnTo>
                      <a:pt x="68188" y="43852"/>
                    </a:lnTo>
                    <a:lnTo>
                      <a:pt x="66370" y="44131"/>
                    </a:lnTo>
                    <a:cubicBezTo>
                      <a:pt x="65193" y="44310"/>
                      <a:pt x="64090" y="44465"/>
                      <a:pt x="63142" y="44589"/>
                    </a:cubicBezTo>
                    <a:cubicBezTo>
                      <a:pt x="62197" y="44713"/>
                      <a:pt x="61408" y="44800"/>
                      <a:pt x="60853" y="44871"/>
                    </a:cubicBezTo>
                    <a:cubicBezTo>
                      <a:pt x="60302" y="44939"/>
                      <a:pt x="59983" y="44964"/>
                      <a:pt x="59983" y="44964"/>
                    </a:cubicBezTo>
                    <a:cubicBezTo>
                      <a:pt x="59983" y="44964"/>
                      <a:pt x="60293" y="44890"/>
                      <a:pt x="60838" y="44772"/>
                    </a:cubicBezTo>
                    <a:cubicBezTo>
                      <a:pt x="61383" y="44660"/>
                      <a:pt x="62160" y="44484"/>
                      <a:pt x="63096" y="44298"/>
                    </a:cubicBezTo>
                    <a:cubicBezTo>
                      <a:pt x="64031" y="44115"/>
                      <a:pt x="65125" y="43901"/>
                      <a:pt x="66298" y="43688"/>
                    </a:cubicBezTo>
                    <a:lnTo>
                      <a:pt x="68107" y="43363"/>
                    </a:lnTo>
                    <a:lnTo>
                      <a:pt x="69975" y="43043"/>
                    </a:lnTo>
                    <a:lnTo>
                      <a:pt x="71849" y="42743"/>
                    </a:lnTo>
                    <a:cubicBezTo>
                      <a:pt x="72469" y="42641"/>
                      <a:pt x="73076" y="42554"/>
                      <a:pt x="73667" y="42461"/>
                    </a:cubicBezTo>
                    <a:cubicBezTo>
                      <a:pt x="74844" y="42285"/>
                      <a:pt x="75947" y="42130"/>
                      <a:pt x="76895" y="42006"/>
                    </a:cubicBezTo>
                    <a:cubicBezTo>
                      <a:pt x="77840" y="41882"/>
                      <a:pt x="78633" y="41792"/>
                      <a:pt x="79184" y="41724"/>
                    </a:cubicBezTo>
                    <a:cubicBezTo>
                      <a:pt x="79735" y="41653"/>
                      <a:pt x="80054" y="41631"/>
                      <a:pt x="80054" y="41631"/>
                    </a:cubicBezTo>
                    <a:close/>
                    <a:moveTo>
                      <a:pt x="78955" y="44986"/>
                    </a:moveTo>
                    <a:cubicBezTo>
                      <a:pt x="78986" y="44986"/>
                      <a:pt x="79014" y="44989"/>
                      <a:pt x="79045" y="44992"/>
                    </a:cubicBezTo>
                    <a:cubicBezTo>
                      <a:pt x="79336" y="45023"/>
                      <a:pt x="79602" y="45175"/>
                      <a:pt x="79779" y="45410"/>
                    </a:cubicBezTo>
                    <a:cubicBezTo>
                      <a:pt x="79899" y="45565"/>
                      <a:pt x="79971" y="45754"/>
                      <a:pt x="79983" y="45949"/>
                    </a:cubicBezTo>
                    <a:cubicBezTo>
                      <a:pt x="79986" y="46002"/>
                      <a:pt x="79983" y="46054"/>
                      <a:pt x="79977" y="46107"/>
                    </a:cubicBezTo>
                    <a:lnTo>
                      <a:pt x="79971" y="46160"/>
                    </a:lnTo>
                    <a:lnTo>
                      <a:pt x="79958" y="46107"/>
                    </a:lnTo>
                    <a:cubicBezTo>
                      <a:pt x="79946" y="46057"/>
                      <a:pt x="79933" y="46011"/>
                      <a:pt x="79915" y="45961"/>
                    </a:cubicBezTo>
                    <a:cubicBezTo>
                      <a:pt x="79856" y="45803"/>
                      <a:pt x="79757" y="45658"/>
                      <a:pt x="79630" y="45543"/>
                    </a:cubicBezTo>
                    <a:cubicBezTo>
                      <a:pt x="79463" y="45391"/>
                      <a:pt x="79246" y="45305"/>
                      <a:pt x="79020" y="45298"/>
                    </a:cubicBezTo>
                    <a:cubicBezTo>
                      <a:pt x="79009" y="45297"/>
                      <a:pt x="78999" y="45297"/>
                      <a:pt x="78990" y="45297"/>
                    </a:cubicBezTo>
                    <a:cubicBezTo>
                      <a:pt x="78970" y="45297"/>
                      <a:pt x="78952" y="45298"/>
                      <a:pt x="78933" y="45298"/>
                    </a:cubicBezTo>
                    <a:cubicBezTo>
                      <a:pt x="78899" y="45302"/>
                      <a:pt x="78865" y="45305"/>
                      <a:pt x="78831" y="45311"/>
                    </a:cubicBezTo>
                    <a:cubicBezTo>
                      <a:pt x="78775" y="45323"/>
                      <a:pt x="78716" y="45339"/>
                      <a:pt x="78660" y="45360"/>
                    </a:cubicBezTo>
                    <a:cubicBezTo>
                      <a:pt x="78425" y="45453"/>
                      <a:pt x="78239" y="45639"/>
                      <a:pt x="78149" y="45871"/>
                    </a:cubicBezTo>
                    <a:cubicBezTo>
                      <a:pt x="78103" y="45989"/>
                      <a:pt x="78084" y="46110"/>
                      <a:pt x="78087" y="46234"/>
                    </a:cubicBezTo>
                    <a:cubicBezTo>
                      <a:pt x="78097" y="46460"/>
                      <a:pt x="78183" y="46674"/>
                      <a:pt x="78332" y="46841"/>
                    </a:cubicBezTo>
                    <a:cubicBezTo>
                      <a:pt x="78447" y="46968"/>
                      <a:pt x="78592" y="47067"/>
                      <a:pt x="78750" y="47126"/>
                    </a:cubicBezTo>
                    <a:cubicBezTo>
                      <a:pt x="78815" y="47151"/>
                      <a:pt x="78883" y="47169"/>
                      <a:pt x="78952" y="47182"/>
                    </a:cubicBezTo>
                    <a:lnTo>
                      <a:pt x="78896" y="47188"/>
                    </a:lnTo>
                    <a:cubicBezTo>
                      <a:pt x="78862" y="47194"/>
                      <a:pt x="78829" y="47196"/>
                      <a:pt x="78796" y="47196"/>
                    </a:cubicBezTo>
                    <a:cubicBezTo>
                      <a:pt x="78776" y="47196"/>
                      <a:pt x="78757" y="47195"/>
                      <a:pt x="78738" y="47194"/>
                    </a:cubicBezTo>
                    <a:cubicBezTo>
                      <a:pt x="78543" y="47182"/>
                      <a:pt x="78354" y="47110"/>
                      <a:pt x="78199" y="46993"/>
                    </a:cubicBezTo>
                    <a:cubicBezTo>
                      <a:pt x="77964" y="46813"/>
                      <a:pt x="77812" y="46544"/>
                      <a:pt x="77778" y="46249"/>
                    </a:cubicBezTo>
                    <a:cubicBezTo>
                      <a:pt x="77759" y="46085"/>
                      <a:pt x="77778" y="45915"/>
                      <a:pt x="77830" y="45757"/>
                    </a:cubicBezTo>
                    <a:cubicBezTo>
                      <a:pt x="77942" y="45419"/>
                      <a:pt x="78208" y="45156"/>
                      <a:pt x="78546" y="45044"/>
                    </a:cubicBezTo>
                    <a:lnTo>
                      <a:pt x="78955" y="44986"/>
                    </a:lnTo>
                    <a:close/>
                    <a:moveTo>
                      <a:pt x="37124" y="45249"/>
                    </a:moveTo>
                    <a:lnTo>
                      <a:pt x="37588" y="45320"/>
                    </a:lnTo>
                    <a:cubicBezTo>
                      <a:pt x="37882" y="45370"/>
                      <a:pt x="38304" y="45429"/>
                      <a:pt x="38809" y="45518"/>
                    </a:cubicBezTo>
                    <a:cubicBezTo>
                      <a:pt x="39310" y="45611"/>
                      <a:pt x="39896" y="45707"/>
                      <a:pt x="40525" y="45828"/>
                    </a:cubicBezTo>
                    <a:cubicBezTo>
                      <a:pt x="41150" y="45949"/>
                      <a:pt x="41816" y="46079"/>
                      <a:pt x="42485" y="46212"/>
                    </a:cubicBezTo>
                    <a:cubicBezTo>
                      <a:pt x="43151" y="46345"/>
                      <a:pt x="43817" y="46491"/>
                      <a:pt x="44440" y="46627"/>
                    </a:cubicBezTo>
                    <a:cubicBezTo>
                      <a:pt x="45062" y="46767"/>
                      <a:pt x="45642" y="46903"/>
                      <a:pt x="46140" y="47014"/>
                    </a:cubicBezTo>
                    <a:cubicBezTo>
                      <a:pt x="46636" y="47126"/>
                      <a:pt x="47048" y="47241"/>
                      <a:pt x="47339" y="47309"/>
                    </a:cubicBezTo>
                    <a:lnTo>
                      <a:pt x="47794" y="47423"/>
                    </a:lnTo>
                    <a:lnTo>
                      <a:pt x="47327" y="47358"/>
                    </a:lnTo>
                    <a:cubicBezTo>
                      <a:pt x="47035" y="47309"/>
                      <a:pt x="46614" y="47247"/>
                      <a:pt x="46109" y="47157"/>
                    </a:cubicBezTo>
                    <a:cubicBezTo>
                      <a:pt x="45607" y="47067"/>
                      <a:pt x="45022" y="46968"/>
                      <a:pt x="44393" y="46847"/>
                    </a:cubicBezTo>
                    <a:cubicBezTo>
                      <a:pt x="43768" y="46726"/>
                      <a:pt x="43102" y="46596"/>
                      <a:pt x="42433" y="46463"/>
                    </a:cubicBezTo>
                    <a:cubicBezTo>
                      <a:pt x="41767" y="46330"/>
                      <a:pt x="41101" y="46187"/>
                      <a:pt x="40478" y="46048"/>
                    </a:cubicBezTo>
                    <a:cubicBezTo>
                      <a:pt x="39856" y="45909"/>
                      <a:pt x="39276" y="45772"/>
                      <a:pt x="38778" y="45661"/>
                    </a:cubicBezTo>
                    <a:cubicBezTo>
                      <a:pt x="38282" y="45549"/>
                      <a:pt x="37870" y="45438"/>
                      <a:pt x="37579" y="45367"/>
                    </a:cubicBezTo>
                    <a:lnTo>
                      <a:pt x="37124" y="45249"/>
                    </a:lnTo>
                    <a:close/>
                    <a:moveTo>
                      <a:pt x="38397" y="15984"/>
                    </a:moveTo>
                    <a:cubicBezTo>
                      <a:pt x="38455" y="15984"/>
                      <a:pt x="38517" y="15984"/>
                      <a:pt x="38576" y="15990"/>
                    </a:cubicBezTo>
                    <a:cubicBezTo>
                      <a:pt x="40339" y="16092"/>
                      <a:pt x="41243" y="16669"/>
                      <a:pt x="41695" y="17325"/>
                    </a:cubicBezTo>
                    <a:lnTo>
                      <a:pt x="33373" y="19943"/>
                    </a:lnTo>
                    <a:lnTo>
                      <a:pt x="42098" y="18431"/>
                    </a:lnTo>
                    <a:cubicBezTo>
                      <a:pt x="42114" y="18555"/>
                      <a:pt x="42120" y="18682"/>
                      <a:pt x="42117" y="18809"/>
                    </a:cubicBezTo>
                    <a:cubicBezTo>
                      <a:pt x="41983" y="18902"/>
                      <a:pt x="41804" y="19007"/>
                      <a:pt x="41593" y="19128"/>
                    </a:cubicBezTo>
                    <a:cubicBezTo>
                      <a:pt x="41370" y="19246"/>
                      <a:pt x="41116" y="19379"/>
                      <a:pt x="40822" y="19509"/>
                    </a:cubicBezTo>
                    <a:cubicBezTo>
                      <a:pt x="40537" y="19648"/>
                      <a:pt x="40209" y="19772"/>
                      <a:pt x="39871" y="19918"/>
                    </a:cubicBezTo>
                    <a:cubicBezTo>
                      <a:pt x="39521" y="20045"/>
                      <a:pt x="39159" y="20193"/>
                      <a:pt x="38771" y="20327"/>
                    </a:cubicBezTo>
                    <a:cubicBezTo>
                      <a:pt x="38387" y="20457"/>
                      <a:pt x="37991" y="20602"/>
                      <a:pt x="37579" y="20726"/>
                    </a:cubicBezTo>
                    <a:cubicBezTo>
                      <a:pt x="37167" y="20850"/>
                      <a:pt x="36755" y="20993"/>
                      <a:pt x="36334" y="21107"/>
                    </a:cubicBezTo>
                    <a:cubicBezTo>
                      <a:pt x="35912" y="21225"/>
                      <a:pt x="35491" y="21355"/>
                      <a:pt x="35076" y="21466"/>
                    </a:cubicBezTo>
                    <a:lnTo>
                      <a:pt x="33853" y="21792"/>
                    </a:lnTo>
                    <a:cubicBezTo>
                      <a:pt x="33453" y="21900"/>
                      <a:pt x="33066" y="21990"/>
                      <a:pt x="32700" y="22080"/>
                    </a:cubicBezTo>
                    <a:lnTo>
                      <a:pt x="31666" y="22334"/>
                    </a:lnTo>
                    <a:lnTo>
                      <a:pt x="29525" y="22820"/>
                    </a:lnTo>
                    <a:lnTo>
                      <a:pt x="31703" y="22532"/>
                    </a:lnTo>
                    <a:lnTo>
                      <a:pt x="32759" y="22371"/>
                    </a:lnTo>
                    <a:cubicBezTo>
                      <a:pt x="33131" y="22315"/>
                      <a:pt x="33527" y="22263"/>
                      <a:pt x="33936" y="22191"/>
                    </a:cubicBezTo>
                    <a:lnTo>
                      <a:pt x="35191" y="21978"/>
                    </a:lnTo>
                    <a:cubicBezTo>
                      <a:pt x="35618" y="21900"/>
                      <a:pt x="36052" y="21813"/>
                      <a:pt x="36485" y="21730"/>
                    </a:cubicBezTo>
                    <a:cubicBezTo>
                      <a:pt x="36724" y="21690"/>
                      <a:pt x="36956" y="21640"/>
                      <a:pt x="37192" y="21587"/>
                    </a:cubicBezTo>
                    <a:cubicBezTo>
                      <a:pt x="38245" y="21703"/>
                      <a:pt x="40070" y="21861"/>
                      <a:pt x="42187" y="21861"/>
                    </a:cubicBezTo>
                    <a:cubicBezTo>
                      <a:pt x="43643" y="21861"/>
                      <a:pt x="45236" y="21786"/>
                      <a:pt x="46812" y="21572"/>
                    </a:cubicBezTo>
                    <a:cubicBezTo>
                      <a:pt x="47599" y="22080"/>
                      <a:pt x="48293" y="22628"/>
                      <a:pt x="49030" y="23229"/>
                    </a:cubicBezTo>
                    <a:lnTo>
                      <a:pt x="35417" y="33983"/>
                    </a:lnTo>
                    <a:lnTo>
                      <a:pt x="35417" y="33983"/>
                    </a:lnTo>
                    <a:lnTo>
                      <a:pt x="50018" y="24648"/>
                    </a:lnTo>
                    <a:lnTo>
                      <a:pt x="54249" y="36272"/>
                    </a:lnTo>
                    <a:cubicBezTo>
                      <a:pt x="54222" y="36468"/>
                      <a:pt x="54197" y="36663"/>
                      <a:pt x="54175" y="36852"/>
                    </a:cubicBezTo>
                    <a:cubicBezTo>
                      <a:pt x="54156" y="37000"/>
                      <a:pt x="54138" y="37146"/>
                      <a:pt x="54119" y="37288"/>
                    </a:cubicBezTo>
                    <a:lnTo>
                      <a:pt x="53946" y="38561"/>
                    </a:lnTo>
                    <a:cubicBezTo>
                      <a:pt x="53887" y="39032"/>
                      <a:pt x="53791" y="39497"/>
                      <a:pt x="53658" y="39955"/>
                    </a:cubicBezTo>
                    <a:cubicBezTo>
                      <a:pt x="52865" y="40085"/>
                      <a:pt x="52140" y="40671"/>
                      <a:pt x="51793" y="41250"/>
                    </a:cubicBezTo>
                    <a:cubicBezTo>
                      <a:pt x="51666" y="41464"/>
                      <a:pt x="51570" y="41696"/>
                      <a:pt x="51508" y="41935"/>
                    </a:cubicBezTo>
                    <a:lnTo>
                      <a:pt x="49628" y="42910"/>
                    </a:lnTo>
                    <a:lnTo>
                      <a:pt x="45412" y="38568"/>
                    </a:lnTo>
                    <a:lnTo>
                      <a:pt x="49148" y="43158"/>
                    </a:lnTo>
                    <a:lnTo>
                      <a:pt x="52719" y="47792"/>
                    </a:lnTo>
                    <a:cubicBezTo>
                      <a:pt x="51260" y="46293"/>
                      <a:pt x="48175" y="43127"/>
                      <a:pt x="48079" y="43047"/>
                    </a:cubicBezTo>
                    <a:cubicBezTo>
                      <a:pt x="47965" y="42951"/>
                      <a:pt x="37021" y="40875"/>
                      <a:pt x="34546" y="40404"/>
                    </a:cubicBezTo>
                    <a:lnTo>
                      <a:pt x="34020" y="37703"/>
                    </a:lnTo>
                    <a:lnTo>
                      <a:pt x="34020" y="40829"/>
                    </a:lnTo>
                    <a:lnTo>
                      <a:pt x="33791" y="45218"/>
                    </a:lnTo>
                    <a:lnTo>
                      <a:pt x="33115" y="33584"/>
                    </a:lnTo>
                    <a:cubicBezTo>
                      <a:pt x="32161" y="32651"/>
                      <a:pt x="31114" y="31818"/>
                      <a:pt x="29996" y="31093"/>
                    </a:cubicBezTo>
                    <a:lnTo>
                      <a:pt x="35404" y="29346"/>
                    </a:lnTo>
                    <a:lnTo>
                      <a:pt x="35404" y="29346"/>
                    </a:lnTo>
                    <a:lnTo>
                      <a:pt x="29104" y="30796"/>
                    </a:lnTo>
                    <a:lnTo>
                      <a:pt x="15531" y="33723"/>
                    </a:lnTo>
                    <a:lnTo>
                      <a:pt x="15531" y="33723"/>
                    </a:lnTo>
                    <a:lnTo>
                      <a:pt x="22045" y="31911"/>
                    </a:lnTo>
                    <a:lnTo>
                      <a:pt x="22045" y="31911"/>
                    </a:lnTo>
                    <a:lnTo>
                      <a:pt x="13728" y="33367"/>
                    </a:lnTo>
                    <a:lnTo>
                      <a:pt x="13728" y="33367"/>
                    </a:lnTo>
                    <a:lnTo>
                      <a:pt x="23616" y="26107"/>
                    </a:lnTo>
                    <a:lnTo>
                      <a:pt x="38053" y="23790"/>
                    </a:lnTo>
                    <a:lnTo>
                      <a:pt x="27187" y="24350"/>
                    </a:lnTo>
                    <a:cubicBezTo>
                      <a:pt x="29135" y="22105"/>
                      <a:pt x="34776" y="15984"/>
                      <a:pt x="38397" y="15984"/>
                    </a:cubicBezTo>
                    <a:close/>
                    <a:moveTo>
                      <a:pt x="80268" y="44794"/>
                    </a:moveTo>
                    <a:cubicBezTo>
                      <a:pt x="80634" y="45100"/>
                      <a:pt x="80866" y="45537"/>
                      <a:pt x="80912" y="46011"/>
                    </a:cubicBezTo>
                    <a:cubicBezTo>
                      <a:pt x="80943" y="46290"/>
                      <a:pt x="80912" y="46571"/>
                      <a:pt x="80822" y="46838"/>
                    </a:cubicBezTo>
                    <a:cubicBezTo>
                      <a:pt x="80630" y="47402"/>
                      <a:pt x="80187" y="47845"/>
                      <a:pt x="79624" y="48033"/>
                    </a:cubicBezTo>
                    <a:cubicBezTo>
                      <a:pt x="79487" y="48083"/>
                      <a:pt x="79345" y="48114"/>
                      <a:pt x="79199" y="48126"/>
                    </a:cubicBezTo>
                    <a:cubicBezTo>
                      <a:pt x="79134" y="48133"/>
                      <a:pt x="79069" y="48136"/>
                      <a:pt x="79004" y="48136"/>
                    </a:cubicBezTo>
                    <a:cubicBezTo>
                      <a:pt x="78936" y="48136"/>
                      <a:pt x="78865" y="48133"/>
                      <a:pt x="78794" y="48126"/>
                    </a:cubicBezTo>
                    <a:cubicBezTo>
                      <a:pt x="78301" y="48074"/>
                      <a:pt x="77852" y="47826"/>
                      <a:pt x="77545" y="47436"/>
                    </a:cubicBezTo>
                    <a:cubicBezTo>
                      <a:pt x="77428" y="47290"/>
                      <a:pt x="77335" y="47123"/>
                      <a:pt x="77270" y="46943"/>
                    </a:cubicBezTo>
                    <a:cubicBezTo>
                      <a:pt x="77223" y="46810"/>
                      <a:pt x="77189" y="46671"/>
                      <a:pt x="77177" y="46528"/>
                    </a:cubicBezTo>
                    <a:cubicBezTo>
                      <a:pt x="77167" y="46438"/>
                      <a:pt x="77167" y="46345"/>
                      <a:pt x="77177" y="46256"/>
                    </a:cubicBezTo>
                    <a:lnTo>
                      <a:pt x="77183" y="46163"/>
                    </a:lnTo>
                    <a:cubicBezTo>
                      <a:pt x="77183" y="46163"/>
                      <a:pt x="77189" y="46194"/>
                      <a:pt x="77202" y="46256"/>
                    </a:cubicBezTo>
                    <a:cubicBezTo>
                      <a:pt x="77217" y="46339"/>
                      <a:pt x="77239" y="46426"/>
                      <a:pt x="77267" y="46510"/>
                    </a:cubicBezTo>
                    <a:cubicBezTo>
                      <a:pt x="77310" y="46633"/>
                      <a:pt x="77363" y="46754"/>
                      <a:pt x="77431" y="46869"/>
                    </a:cubicBezTo>
                    <a:cubicBezTo>
                      <a:pt x="77514" y="47011"/>
                      <a:pt x="77620" y="47141"/>
                      <a:pt x="77744" y="47256"/>
                    </a:cubicBezTo>
                    <a:cubicBezTo>
                      <a:pt x="77883" y="47386"/>
                      <a:pt x="78044" y="47495"/>
                      <a:pt x="78218" y="47572"/>
                    </a:cubicBezTo>
                    <a:cubicBezTo>
                      <a:pt x="78410" y="47659"/>
                      <a:pt x="78617" y="47705"/>
                      <a:pt x="78825" y="47714"/>
                    </a:cubicBezTo>
                    <a:cubicBezTo>
                      <a:pt x="78851" y="47716"/>
                      <a:pt x="78877" y="47717"/>
                      <a:pt x="78904" y="47717"/>
                    </a:cubicBezTo>
                    <a:cubicBezTo>
                      <a:pt x="78930" y="47717"/>
                      <a:pt x="78956" y="47716"/>
                      <a:pt x="78983" y="47714"/>
                    </a:cubicBezTo>
                    <a:cubicBezTo>
                      <a:pt x="79041" y="47711"/>
                      <a:pt x="79100" y="47705"/>
                      <a:pt x="79159" y="47696"/>
                    </a:cubicBezTo>
                    <a:cubicBezTo>
                      <a:pt x="79264" y="47674"/>
                      <a:pt x="79370" y="47646"/>
                      <a:pt x="79472" y="47609"/>
                    </a:cubicBezTo>
                    <a:cubicBezTo>
                      <a:pt x="79896" y="47445"/>
                      <a:pt x="80234" y="47110"/>
                      <a:pt x="80398" y="46683"/>
                    </a:cubicBezTo>
                    <a:cubicBezTo>
                      <a:pt x="80476" y="46475"/>
                      <a:pt x="80510" y="46252"/>
                      <a:pt x="80503" y="46033"/>
                    </a:cubicBezTo>
                    <a:cubicBezTo>
                      <a:pt x="80491" y="45825"/>
                      <a:pt x="80445" y="45621"/>
                      <a:pt x="80361" y="45432"/>
                    </a:cubicBezTo>
                    <a:cubicBezTo>
                      <a:pt x="80280" y="45255"/>
                      <a:pt x="80175" y="45094"/>
                      <a:pt x="80042" y="44955"/>
                    </a:cubicBezTo>
                    <a:cubicBezTo>
                      <a:pt x="80005" y="44917"/>
                      <a:pt x="79964" y="44880"/>
                      <a:pt x="79924" y="44843"/>
                    </a:cubicBezTo>
                    <a:lnTo>
                      <a:pt x="80268" y="44794"/>
                    </a:lnTo>
                    <a:close/>
                    <a:moveTo>
                      <a:pt x="30495" y="35182"/>
                    </a:moveTo>
                    <a:cubicBezTo>
                      <a:pt x="30532" y="35291"/>
                      <a:pt x="30557" y="35402"/>
                      <a:pt x="30572" y="35514"/>
                    </a:cubicBezTo>
                    <a:cubicBezTo>
                      <a:pt x="30579" y="35541"/>
                      <a:pt x="30582" y="35569"/>
                      <a:pt x="30582" y="35597"/>
                    </a:cubicBezTo>
                    <a:lnTo>
                      <a:pt x="23436" y="48476"/>
                    </a:lnTo>
                    <a:lnTo>
                      <a:pt x="23163" y="48476"/>
                    </a:lnTo>
                    <a:lnTo>
                      <a:pt x="30495" y="35182"/>
                    </a:lnTo>
                    <a:close/>
                    <a:moveTo>
                      <a:pt x="28531" y="33113"/>
                    </a:moveTo>
                    <a:cubicBezTo>
                      <a:pt x="29132" y="33113"/>
                      <a:pt x="30331" y="33243"/>
                      <a:pt x="30792" y="34206"/>
                    </a:cubicBezTo>
                    <a:cubicBezTo>
                      <a:pt x="30606" y="34033"/>
                      <a:pt x="30399" y="33884"/>
                      <a:pt x="30179" y="33763"/>
                    </a:cubicBezTo>
                    <a:cubicBezTo>
                      <a:pt x="30064" y="33698"/>
                      <a:pt x="29941" y="33655"/>
                      <a:pt x="29826" y="33599"/>
                    </a:cubicBezTo>
                    <a:cubicBezTo>
                      <a:pt x="29705" y="33559"/>
                      <a:pt x="29584" y="33525"/>
                      <a:pt x="29470" y="33491"/>
                    </a:cubicBezTo>
                    <a:cubicBezTo>
                      <a:pt x="29355" y="33466"/>
                      <a:pt x="29237" y="33451"/>
                      <a:pt x="29135" y="33432"/>
                    </a:cubicBezTo>
                    <a:cubicBezTo>
                      <a:pt x="29030" y="33413"/>
                      <a:pt x="28925" y="33417"/>
                      <a:pt x="28835" y="33410"/>
                    </a:cubicBezTo>
                    <a:cubicBezTo>
                      <a:pt x="28789" y="33405"/>
                      <a:pt x="28743" y="33403"/>
                      <a:pt x="28697" y="33403"/>
                    </a:cubicBezTo>
                    <a:cubicBezTo>
                      <a:pt x="28659" y="33403"/>
                      <a:pt x="28621" y="33404"/>
                      <a:pt x="28584" y="33407"/>
                    </a:cubicBezTo>
                    <a:lnTo>
                      <a:pt x="28389" y="33417"/>
                    </a:lnTo>
                    <a:lnTo>
                      <a:pt x="28225" y="33429"/>
                    </a:lnTo>
                    <a:lnTo>
                      <a:pt x="28386" y="33463"/>
                    </a:lnTo>
                    <a:lnTo>
                      <a:pt x="28571" y="33500"/>
                    </a:lnTo>
                    <a:cubicBezTo>
                      <a:pt x="28652" y="33516"/>
                      <a:pt x="28729" y="33537"/>
                      <a:pt x="28804" y="33568"/>
                    </a:cubicBezTo>
                    <a:cubicBezTo>
                      <a:pt x="28887" y="33596"/>
                      <a:pt x="28980" y="33618"/>
                      <a:pt x="29070" y="33661"/>
                    </a:cubicBezTo>
                    <a:lnTo>
                      <a:pt x="29352" y="33794"/>
                    </a:lnTo>
                    <a:cubicBezTo>
                      <a:pt x="29408" y="33828"/>
                      <a:pt x="29460" y="33866"/>
                      <a:pt x="29516" y="33900"/>
                    </a:cubicBezTo>
                    <a:lnTo>
                      <a:pt x="28441" y="35836"/>
                    </a:lnTo>
                    <a:cubicBezTo>
                      <a:pt x="28454" y="35842"/>
                      <a:pt x="28469" y="35845"/>
                      <a:pt x="28485" y="35854"/>
                    </a:cubicBezTo>
                    <a:cubicBezTo>
                      <a:pt x="28568" y="35891"/>
                      <a:pt x="28646" y="35938"/>
                      <a:pt x="28720" y="35991"/>
                    </a:cubicBezTo>
                    <a:cubicBezTo>
                      <a:pt x="28794" y="36040"/>
                      <a:pt x="28863" y="36096"/>
                      <a:pt x="28928" y="36158"/>
                    </a:cubicBezTo>
                    <a:cubicBezTo>
                      <a:pt x="28987" y="36214"/>
                      <a:pt x="29042" y="36272"/>
                      <a:pt x="29092" y="36341"/>
                    </a:cubicBezTo>
                    <a:cubicBezTo>
                      <a:pt x="29141" y="36396"/>
                      <a:pt x="29182" y="36458"/>
                      <a:pt x="29213" y="36523"/>
                    </a:cubicBezTo>
                    <a:cubicBezTo>
                      <a:pt x="29268" y="36619"/>
                      <a:pt x="29312" y="36722"/>
                      <a:pt x="29337" y="36830"/>
                    </a:cubicBezTo>
                    <a:cubicBezTo>
                      <a:pt x="29358" y="36907"/>
                      <a:pt x="29364" y="36951"/>
                      <a:pt x="29364" y="36951"/>
                    </a:cubicBezTo>
                    <a:cubicBezTo>
                      <a:pt x="29364" y="36951"/>
                      <a:pt x="29321" y="36929"/>
                      <a:pt x="29253" y="36889"/>
                    </a:cubicBezTo>
                    <a:cubicBezTo>
                      <a:pt x="29222" y="36867"/>
                      <a:pt x="29182" y="36845"/>
                      <a:pt x="29141" y="36814"/>
                    </a:cubicBezTo>
                    <a:cubicBezTo>
                      <a:pt x="29101" y="36783"/>
                      <a:pt x="29045" y="36759"/>
                      <a:pt x="28996" y="36725"/>
                    </a:cubicBezTo>
                    <a:cubicBezTo>
                      <a:pt x="28949" y="36691"/>
                      <a:pt x="28894" y="36656"/>
                      <a:pt x="28832" y="36626"/>
                    </a:cubicBezTo>
                    <a:cubicBezTo>
                      <a:pt x="28773" y="36591"/>
                      <a:pt x="28717" y="36551"/>
                      <a:pt x="28652" y="36520"/>
                    </a:cubicBezTo>
                    <a:cubicBezTo>
                      <a:pt x="28528" y="36449"/>
                      <a:pt x="28398" y="36378"/>
                      <a:pt x="28262" y="36316"/>
                    </a:cubicBezTo>
                    <a:cubicBezTo>
                      <a:pt x="28129" y="36245"/>
                      <a:pt x="27989" y="36189"/>
                      <a:pt x="27856" y="36130"/>
                    </a:cubicBezTo>
                    <a:lnTo>
                      <a:pt x="27645" y="36043"/>
                    </a:lnTo>
                    <a:cubicBezTo>
                      <a:pt x="27601" y="36038"/>
                      <a:pt x="27556" y="36035"/>
                      <a:pt x="27511" y="36035"/>
                    </a:cubicBezTo>
                    <a:cubicBezTo>
                      <a:pt x="27453" y="36035"/>
                      <a:pt x="27396" y="36039"/>
                      <a:pt x="27339" y="36046"/>
                    </a:cubicBezTo>
                    <a:cubicBezTo>
                      <a:pt x="27187" y="36059"/>
                      <a:pt x="27041" y="36099"/>
                      <a:pt x="26905" y="36170"/>
                    </a:cubicBezTo>
                    <a:cubicBezTo>
                      <a:pt x="26905" y="36170"/>
                      <a:pt x="27075" y="36245"/>
                      <a:pt x="27302" y="36337"/>
                    </a:cubicBezTo>
                    <a:lnTo>
                      <a:pt x="27679" y="36492"/>
                    </a:lnTo>
                    <a:cubicBezTo>
                      <a:pt x="27782" y="36539"/>
                      <a:pt x="27890" y="36585"/>
                      <a:pt x="27995" y="36635"/>
                    </a:cubicBezTo>
                    <a:lnTo>
                      <a:pt x="27515" y="37496"/>
                    </a:lnTo>
                    <a:cubicBezTo>
                      <a:pt x="27528" y="37502"/>
                      <a:pt x="27543" y="37508"/>
                      <a:pt x="27556" y="37514"/>
                    </a:cubicBezTo>
                    <a:cubicBezTo>
                      <a:pt x="27636" y="37552"/>
                      <a:pt x="27717" y="37598"/>
                      <a:pt x="27791" y="37651"/>
                    </a:cubicBezTo>
                    <a:cubicBezTo>
                      <a:pt x="27865" y="37700"/>
                      <a:pt x="27933" y="37756"/>
                      <a:pt x="27998" y="37818"/>
                    </a:cubicBezTo>
                    <a:cubicBezTo>
                      <a:pt x="28057" y="37874"/>
                      <a:pt x="28113" y="37936"/>
                      <a:pt x="28163" y="38001"/>
                    </a:cubicBezTo>
                    <a:cubicBezTo>
                      <a:pt x="28209" y="38057"/>
                      <a:pt x="28249" y="38118"/>
                      <a:pt x="28283" y="38187"/>
                    </a:cubicBezTo>
                    <a:cubicBezTo>
                      <a:pt x="28339" y="38280"/>
                      <a:pt x="28383" y="38382"/>
                      <a:pt x="28407" y="38490"/>
                    </a:cubicBezTo>
                    <a:cubicBezTo>
                      <a:pt x="28420" y="38530"/>
                      <a:pt x="28426" y="38571"/>
                      <a:pt x="28435" y="38611"/>
                    </a:cubicBezTo>
                    <a:cubicBezTo>
                      <a:pt x="28435" y="38611"/>
                      <a:pt x="28392" y="38589"/>
                      <a:pt x="28324" y="38549"/>
                    </a:cubicBezTo>
                    <a:cubicBezTo>
                      <a:pt x="28293" y="38527"/>
                      <a:pt x="28252" y="38506"/>
                      <a:pt x="28212" y="38475"/>
                    </a:cubicBezTo>
                    <a:cubicBezTo>
                      <a:pt x="28172" y="38444"/>
                      <a:pt x="28116" y="38419"/>
                      <a:pt x="28067" y="38385"/>
                    </a:cubicBezTo>
                    <a:cubicBezTo>
                      <a:pt x="28017" y="38351"/>
                      <a:pt x="27961" y="38317"/>
                      <a:pt x="27902" y="38286"/>
                    </a:cubicBezTo>
                    <a:cubicBezTo>
                      <a:pt x="27844" y="38255"/>
                      <a:pt x="27788" y="38211"/>
                      <a:pt x="27723" y="38180"/>
                    </a:cubicBezTo>
                    <a:cubicBezTo>
                      <a:pt x="27599" y="38109"/>
                      <a:pt x="27469" y="38038"/>
                      <a:pt x="27332" y="37976"/>
                    </a:cubicBezTo>
                    <a:cubicBezTo>
                      <a:pt x="27199" y="37905"/>
                      <a:pt x="27057" y="37849"/>
                      <a:pt x="26927" y="37790"/>
                    </a:cubicBezTo>
                    <a:lnTo>
                      <a:pt x="26716" y="37703"/>
                    </a:lnTo>
                    <a:cubicBezTo>
                      <a:pt x="26669" y="37699"/>
                      <a:pt x="26621" y="37697"/>
                      <a:pt x="26574" y="37697"/>
                    </a:cubicBezTo>
                    <a:cubicBezTo>
                      <a:pt x="26519" y="37697"/>
                      <a:pt x="26464" y="37700"/>
                      <a:pt x="26409" y="37707"/>
                    </a:cubicBezTo>
                    <a:cubicBezTo>
                      <a:pt x="26258" y="37719"/>
                      <a:pt x="26109" y="37762"/>
                      <a:pt x="25976" y="37830"/>
                    </a:cubicBezTo>
                    <a:cubicBezTo>
                      <a:pt x="25976" y="37830"/>
                      <a:pt x="26146" y="37905"/>
                      <a:pt x="26372" y="37998"/>
                    </a:cubicBezTo>
                    <a:lnTo>
                      <a:pt x="26750" y="38153"/>
                    </a:lnTo>
                    <a:cubicBezTo>
                      <a:pt x="26852" y="38199"/>
                      <a:pt x="26961" y="38245"/>
                      <a:pt x="27069" y="38295"/>
                    </a:cubicBezTo>
                    <a:lnTo>
                      <a:pt x="26589" y="39159"/>
                    </a:lnTo>
                    <a:cubicBezTo>
                      <a:pt x="26601" y="39165"/>
                      <a:pt x="26614" y="39169"/>
                      <a:pt x="26626" y="39175"/>
                    </a:cubicBezTo>
                    <a:cubicBezTo>
                      <a:pt x="26710" y="39215"/>
                      <a:pt x="26787" y="39258"/>
                      <a:pt x="26862" y="39311"/>
                    </a:cubicBezTo>
                    <a:cubicBezTo>
                      <a:pt x="26936" y="39361"/>
                      <a:pt x="27007" y="39416"/>
                      <a:pt x="27069" y="39478"/>
                    </a:cubicBezTo>
                    <a:cubicBezTo>
                      <a:pt x="27131" y="39534"/>
                      <a:pt x="27187" y="39596"/>
                      <a:pt x="27236" y="39661"/>
                    </a:cubicBezTo>
                    <a:cubicBezTo>
                      <a:pt x="27283" y="39720"/>
                      <a:pt x="27323" y="39782"/>
                      <a:pt x="27357" y="39847"/>
                    </a:cubicBezTo>
                    <a:cubicBezTo>
                      <a:pt x="27413" y="39940"/>
                      <a:pt x="27453" y="40042"/>
                      <a:pt x="27478" y="40150"/>
                    </a:cubicBezTo>
                    <a:cubicBezTo>
                      <a:pt x="27490" y="40191"/>
                      <a:pt x="27500" y="40231"/>
                      <a:pt x="27506" y="40271"/>
                    </a:cubicBezTo>
                    <a:cubicBezTo>
                      <a:pt x="27506" y="40271"/>
                      <a:pt x="27463" y="40250"/>
                      <a:pt x="27398" y="40209"/>
                    </a:cubicBezTo>
                    <a:cubicBezTo>
                      <a:pt x="27363" y="40191"/>
                      <a:pt x="27323" y="40166"/>
                      <a:pt x="27283" y="40135"/>
                    </a:cubicBezTo>
                    <a:cubicBezTo>
                      <a:pt x="27243" y="40104"/>
                      <a:pt x="27187" y="40082"/>
                      <a:pt x="27140" y="40045"/>
                    </a:cubicBezTo>
                    <a:cubicBezTo>
                      <a:pt x="27091" y="40011"/>
                      <a:pt x="27035" y="39980"/>
                      <a:pt x="26976" y="39946"/>
                    </a:cubicBezTo>
                    <a:cubicBezTo>
                      <a:pt x="26914" y="39915"/>
                      <a:pt x="26859" y="39872"/>
                      <a:pt x="26797" y="39841"/>
                    </a:cubicBezTo>
                    <a:cubicBezTo>
                      <a:pt x="26670" y="39773"/>
                      <a:pt x="26540" y="39698"/>
                      <a:pt x="26403" y="39636"/>
                    </a:cubicBezTo>
                    <a:cubicBezTo>
                      <a:pt x="26270" y="39568"/>
                      <a:pt x="26131" y="39512"/>
                      <a:pt x="25997" y="39450"/>
                    </a:cubicBezTo>
                    <a:lnTo>
                      <a:pt x="25787" y="39364"/>
                    </a:lnTo>
                    <a:cubicBezTo>
                      <a:pt x="25739" y="39359"/>
                      <a:pt x="25692" y="39357"/>
                      <a:pt x="25645" y="39357"/>
                    </a:cubicBezTo>
                    <a:cubicBezTo>
                      <a:pt x="25590" y="39357"/>
                      <a:pt x="25535" y="39360"/>
                      <a:pt x="25480" y="39367"/>
                    </a:cubicBezTo>
                    <a:cubicBezTo>
                      <a:pt x="25328" y="39379"/>
                      <a:pt x="25183" y="39423"/>
                      <a:pt x="25047" y="39494"/>
                    </a:cubicBezTo>
                    <a:cubicBezTo>
                      <a:pt x="25047" y="39494"/>
                      <a:pt x="25217" y="39565"/>
                      <a:pt x="25446" y="39658"/>
                    </a:cubicBezTo>
                    <a:lnTo>
                      <a:pt x="25821" y="39813"/>
                    </a:lnTo>
                    <a:cubicBezTo>
                      <a:pt x="25926" y="39862"/>
                      <a:pt x="26038" y="39909"/>
                      <a:pt x="26143" y="39958"/>
                    </a:cubicBezTo>
                    <a:lnTo>
                      <a:pt x="25663" y="40823"/>
                    </a:lnTo>
                    <a:cubicBezTo>
                      <a:pt x="25675" y="40829"/>
                      <a:pt x="25688" y="40829"/>
                      <a:pt x="25697" y="40835"/>
                    </a:cubicBezTo>
                    <a:cubicBezTo>
                      <a:pt x="25781" y="40875"/>
                      <a:pt x="25858" y="40922"/>
                      <a:pt x="25932" y="40974"/>
                    </a:cubicBezTo>
                    <a:cubicBezTo>
                      <a:pt x="26007" y="41021"/>
                      <a:pt x="26075" y="41077"/>
                      <a:pt x="26140" y="41139"/>
                    </a:cubicBezTo>
                    <a:cubicBezTo>
                      <a:pt x="26202" y="41194"/>
                      <a:pt x="26258" y="41256"/>
                      <a:pt x="26307" y="41321"/>
                    </a:cubicBezTo>
                    <a:cubicBezTo>
                      <a:pt x="26354" y="41380"/>
                      <a:pt x="26394" y="41442"/>
                      <a:pt x="26425" y="41507"/>
                    </a:cubicBezTo>
                    <a:cubicBezTo>
                      <a:pt x="26484" y="41603"/>
                      <a:pt x="26524" y="41705"/>
                      <a:pt x="26549" y="41811"/>
                    </a:cubicBezTo>
                    <a:cubicBezTo>
                      <a:pt x="26561" y="41851"/>
                      <a:pt x="26571" y="41891"/>
                      <a:pt x="26577" y="41935"/>
                    </a:cubicBezTo>
                    <a:cubicBezTo>
                      <a:pt x="26577" y="41935"/>
                      <a:pt x="26533" y="41913"/>
                      <a:pt x="26468" y="41873"/>
                    </a:cubicBezTo>
                    <a:cubicBezTo>
                      <a:pt x="26434" y="41851"/>
                      <a:pt x="26394" y="41826"/>
                      <a:pt x="26354" y="41795"/>
                    </a:cubicBezTo>
                    <a:cubicBezTo>
                      <a:pt x="26313" y="41767"/>
                      <a:pt x="26258" y="41743"/>
                      <a:pt x="26211" y="41708"/>
                    </a:cubicBezTo>
                    <a:cubicBezTo>
                      <a:pt x="26162" y="41674"/>
                      <a:pt x="26106" y="41640"/>
                      <a:pt x="26044" y="41606"/>
                    </a:cubicBezTo>
                    <a:cubicBezTo>
                      <a:pt x="25985" y="41575"/>
                      <a:pt x="25929" y="41535"/>
                      <a:pt x="25864" y="41501"/>
                    </a:cubicBezTo>
                    <a:cubicBezTo>
                      <a:pt x="25740" y="41433"/>
                      <a:pt x="25610" y="41358"/>
                      <a:pt x="25474" y="41296"/>
                    </a:cubicBezTo>
                    <a:cubicBezTo>
                      <a:pt x="25341" y="41228"/>
                      <a:pt x="25201" y="41173"/>
                      <a:pt x="25068" y="41111"/>
                    </a:cubicBezTo>
                    <a:lnTo>
                      <a:pt x="24858" y="41024"/>
                    </a:lnTo>
                    <a:cubicBezTo>
                      <a:pt x="24815" y="41020"/>
                      <a:pt x="24772" y="41018"/>
                      <a:pt x="24729" y="41018"/>
                    </a:cubicBezTo>
                    <a:cubicBezTo>
                      <a:pt x="24670" y="41018"/>
                      <a:pt x="24610" y="41022"/>
                      <a:pt x="24551" y="41027"/>
                    </a:cubicBezTo>
                    <a:cubicBezTo>
                      <a:pt x="24399" y="41039"/>
                      <a:pt x="24254" y="41083"/>
                      <a:pt x="24117" y="41154"/>
                    </a:cubicBezTo>
                    <a:cubicBezTo>
                      <a:pt x="24117" y="41154"/>
                      <a:pt x="24288" y="41228"/>
                      <a:pt x="24517" y="41318"/>
                    </a:cubicBezTo>
                    <a:lnTo>
                      <a:pt x="24892" y="41473"/>
                    </a:lnTo>
                    <a:cubicBezTo>
                      <a:pt x="24997" y="41523"/>
                      <a:pt x="25109" y="41569"/>
                      <a:pt x="25217" y="41622"/>
                    </a:cubicBezTo>
                    <a:lnTo>
                      <a:pt x="24737" y="42486"/>
                    </a:lnTo>
                    <a:cubicBezTo>
                      <a:pt x="24746" y="42489"/>
                      <a:pt x="24758" y="42492"/>
                      <a:pt x="24768" y="42495"/>
                    </a:cubicBezTo>
                    <a:cubicBezTo>
                      <a:pt x="24851" y="42535"/>
                      <a:pt x="24929" y="42582"/>
                      <a:pt x="25003" y="42635"/>
                    </a:cubicBezTo>
                    <a:cubicBezTo>
                      <a:pt x="25078" y="42684"/>
                      <a:pt x="25146" y="42740"/>
                      <a:pt x="25211" y="42799"/>
                    </a:cubicBezTo>
                    <a:cubicBezTo>
                      <a:pt x="25270" y="42855"/>
                      <a:pt x="25325" y="42916"/>
                      <a:pt x="25375" y="42985"/>
                    </a:cubicBezTo>
                    <a:cubicBezTo>
                      <a:pt x="25424" y="43040"/>
                      <a:pt x="25465" y="43102"/>
                      <a:pt x="25496" y="43167"/>
                    </a:cubicBezTo>
                    <a:cubicBezTo>
                      <a:pt x="25551" y="43263"/>
                      <a:pt x="25595" y="43366"/>
                      <a:pt x="25620" y="43471"/>
                    </a:cubicBezTo>
                    <a:cubicBezTo>
                      <a:pt x="25632" y="43514"/>
                      <a:pt x="25641" y="43555"/>
                      <a:pt x="25647" y="43595"/>
                    </a:cubicBezTo>
                    <a:cubicBezTo>
                      <a:pt x="25647" y="43595"/>
                      <a:pt x="25604" y="43573"/>
                      <a:pt x="25536" y="43533"/>
                    </a:cubicBezTo>
                    <a:cubicBezTo>
                      <a:pt x="25505" y="43511"/>
                      <a:pt x="25465" y="43486"/>
                      <a:pt x="25424" y="43459"/>
                    </a:cubicBezTo>
                    <a:cubicBezTo>
                      <a:pt x="25384" y="43428"/>
                      <a:pt x="25328" y="43403"/>
                      <a:pt x="25279" y="43369"/>
                    </a:cubicBezTo>
                    <a:cubicBezTo>
                      <a:pt x="25232" y="43335"/>
                      <a:pt x="25177" y="43301"/>
                      <a:pt x="25115" y="43270"/>
                    </a:cubicBezTo>
                    <a:cubicBezTo>
                      <a:pt x="25056" y="43236"/>
                      <a:pt x="25000" y="43195"/>
                      <a:pt x="24935" y="43164"/>
                    </a:cubicBezTo>
                    <a:cubicBezTo>
                      <a:pt x="24811" y="43093"/>
                      <a:pt x="24681" y="43022"/>
                      <a:pt x="24545" y="42957"/>
                    </a:cubicBezTo>
                    <a:cubicBezTo>
                      <a:pt x="24412" y="42889"/>
                      <a:pt x="24272" y="42833"/>
                      <a:pt x="24139" y="42771"/>
                    </a:cubicBezTo>
                    <a:lnTo>
                      <a:pt x="23928" y="42684"/>
                    </a:lnTo>
                    <a:cubicBezTo>
                      <a:pt x="23888" y="42680"/>
                      <a:pt x="23848" y="42679"/>
                      <a:pt x="23807" y="42679"/>
                    </a:cubicBezTo>
                    <a:cubicBezTo>
                      <a:pt x="23746" y="42679"/>
                      <a:pt x="23684" y="42683"/>
                      <a:pt x="23622" y="42690"/>
                    </a:cubicBezTo>
                    <a:cubicBezTo>
                      <a:pt x="23470" y="42700"/>
                      <a:pt x="23324" y="42743"/>
                      <a:pt x="23188" y="42814"/>
                    </a:cubicBezTo>
                    <a:cubicBezTo>
                      <a:pt x="23188" y="42814"/>
                      <a:pt x="23358" y="42889"/>
                      <a:pt x="23585" y="42982"/>
                    </a:cubicBezTo>
                    <a:lnTo>
                      <a:pt x="23962" y="43136"/>
                    </a:lnTo>
                    <a:cubicBezTo>
                      <a:pt x="24071" y="43183"/>
                      <a:pt x="24182" y="43232"/>
                      <a:pt x="24291" y="43285"/>
                    </a:cubicBezTo>
                    <a:lnTo>
                      <a:pt x="23811" y="44146"/>
                    </a:lnTo>
                    <a:cubicBezTo>
                      <a:pt x="23820" y="44152"/>
                      <a:pt x="23829" y="44152"/>
                      <a:pt x="23839" y="44159"/>
                    </a:cubicBezTo>
                    <a:cubicBezTo>
                      <a:pt x="23919" y="44196"/>
                      <a:pt x="24000" y="44242"/>
                      <a:pt x="24074" y="44295"/>
                    </a:cubicBezTo>
                    <a:cubicBezTo>
                      <a:pt x="24148" y="44344"/>
                      <a:pt x="24216" y="44400"/>
                      <a:pt x="24281" y="44462"/>
                    </a:cubicBezTo>
                    <a:cubicBezTo>
                      <a:pt x="24340" y="44518"/>
                      <a:pt x="24396" y="44580"/>
                      <a:pt x="24446" y="44645"/>
                    </a:cubicBezTo>
                    <a:cubicBezTo>
                      <a:pt x="24492" y="44701"/>
                      <a:pt x="24532" y="44763"/>
                      <a:pt x="24566" y="44831"/>
                    </a:cubicBezTo>
                    <a:cubicBezTo>
                      <a:pt x="24622" y="44924"/>
                      <a:pt x="24666" y="45026"/>
                      <a:pt x="24690" y="45134"/>
                    </a:cubicBezTo>
                    <a:cubicBezTo>
                      <a:pt x="24703" y="45175"/>
                      <a:pt x="24709" y="45215"/>
                      <a:pt x="24718" y="45255"/>
                    </a:cubicBezTo>
                    <a:cubicBezTo>
                      <a:pt x="24718" y="45255"/>
                      <a:pt x="24675" y="45233"/>
                      <a:pt x="24607" y="45193"/>
                    </a:cubicBezTo>
                    <a:cubicBezTo>
                      <a:pt x="24576" y="45171"/>
                      <a:pt x="24535" y="45150"/>
                      <a:pt x="24495" y="45119"/>
                    </a:cubicBezTo>
                    <a:cubicBezTo>
                      <a:pt x="24455" y="45088"/>
                      <a:pt x="24399" y="45063"/>
                      <a:pt x="24350" y="45029"/>
                    </a:cubicBezTo>
                    <a:cubicBezTo>
                      <a:pt x="24303" y="44995"/>
                      <a:pt x="24244" y="44961"/>
                      <a:pt x="24185" y="44930"/>
                    </a:cubicBezTo>
                    <a:cubicBezTo>
                      <a:pt x="24127" y="44899"/>
                      <a:pt x="24071" y="44855"/>
                      <a:pt x="24006" y="44825"/>
                    </a:cubicBezTo>
                    <a:cubicBezTo>
                      <a:pt x="23882" y="44753"/>
                      <a:pt x="23752" y="44682"/>
                      <a:pt x="23616" y="44620"/>
                    </a:cubicBezTo>
                    <a:cubicBezTo>
                      <a:pt x="23482" y="44549"/>
                      <a:pt x="23340" y="44493"/>
                      <a:pt x="23210" y="44434"/>
                    </a:cubicBezTo>
                    <a:lnTo>
                      <a:pt x="22999" y="44348"/>
                    </a:lnTo>
                    <a:cubicBezTo>
                      <a:pt x="22952" y="44343"/>
                      <a:pt x="22904" y="44341"/>
                      <a:pt x="22857" y="44341"/>
                    </a:cubicBezTo>
                    <a:cubicBezTo>
                      <a:pt x="22802" y="44341"/>
                      <a:pt x="22747" y="44344"/>
                      <a:pt x="22692" y="44351"/>
                    </a:cubicBezTo>
                    <a:cubicBezTo>
                      <a:pt x="22541" y="44363"/>
                      <a:pt x="22392" y="44406"/>
                      <a:pt x="22259" y="44475"/>
                    </a:cubicBezTo>
                    <a:cubicBezTo>
                      <a:pt x="22259" y="44475"/>
                      <a:pt x="22429" y="44549"/>
                      <a:pt x="22655" y="44642"/>
                    </a:cubicBezTo>
                    <a:lnTo>
                      <a:pt x="23033" y="44797"/>
                    </a:lnTo>
                    <a:cubicBezTo>
                      <a:pt x="23142" y="44846"/>
                      <a:pt x="23253" y="44893"/>
                      <a:pt x="23365" y="44948"/>
                    </a:cubicBezTo>
                    <a:lnTo>
                      <a:pt x="21401" y="48476"/>
                    </a:lnTo>
                    <a:lnTo>
                      <a:pt x="20239" y="48476"/>
                    </a:lnTo>
                    <a:lnTo>
                      <a:pt x="22215" y="48932"/>
                    </a:lnTo>
                    <a:lnTo>
                      <a:pt x="22215" y="48932"/>
                    </a:lnTo>
                    <a:lnTo>
                      <a:pt x="19676" y="48665"/>
                    </a:lnTo>
                    <a:lnTo>
                      <a:pt x="28172" y="33128"/>
                    </a:lnTo>
                    <a:cubicBezTo>
                      <a:pt x="28293" y="33119"/>
                      <a:pt x="28410" y="33113"/>
                      <a:pt x="28531" y="33113"/>
                    </a:cubicBezTo>
                    <a:close/>
                    <a:moveTo>
                      <a:pt x="82538" y="44992"/>
                    </a:moveTo>
                    <a:cubicBezTo>
                      <a:pt x="84239" y="45401"/>
                      <a:pt x="86051" y="45856"/>
                      <a:pt x="87621" y="46305"/>
                    </a:cubicBezTo>
                    <a:cubicBezTo>
                      <a:pt x="88523" y="46562"/>
                      <a:pt x="89254" y="46798"/>
                      <a:pt x="89852" y="47021"/>
                    </a:cubicBezTo>
                    <a:cubicBezTo>
                      <a:pt x="88609" y="47188"/>
                      <a:pt x="87621" y="48148"/>
                      <a:pt x="87420" y="49387"/>
                    </a:cubicBezTo>
                    <a:cubicBezTo>
                      <a:pt x="85698" y="48715"/>
                      <a:pt x="82908" y="47479"/>
                      <a:pt x="81279" y="46745"/>
                    </a:cubicBezTo>
                    <a:lnTo>
                      <a:pt x="81279" y="46745"/>
                    </a:lnTo>
                    <a:cubicBezTo>
                      <a:pt x="81411" y="46229"/>
                      <a:pt x="81367" y="45682"/>
                      <a:pt x="81151" y="45196"/>
                    </a:cubicBezTo>
                    <a:lnTo>
                      <a:pt x="82538" y="44992"/>
                    </a:lnTo>
                    <a:close/>
                    <a:moveTo>
                      <a:pt x="71595" y="46575"/>
                    </a:moveTo>
                    <a:lnTo>
                      <a:pt x="63557" y="50096"/>
                    </a:lnTo>
                    <a:cubicBezTo>
                      <a:pt x="63319" y="49192"/>
                      <a:pt x="62501" y="48563"/>
                      <a:pt x="61566" y="48563"/>
                    </a:cubicBezTo>
                    <a:cubicBezTo>
                      <a:pt x="60918" y="48563"/>
                      <a:pt x="60305" y="48870"/>
                      <a:pt x="59918" y="49393"/>
                    </a:cubicBezTo>
                    <a:lnTo>
                      <a:pt x="59029" y="48315"/>
                    </a:lnTo>
                    <a:cubicBezTo>
                      <a:pt x="63037" y="47780"/>
                      <a:pt x="67438" y="47163"/>
                      <a:pt x="71595" y="46575"/>
                    </a:cubicBezTo>
                    <a:close/>
                    <a:moveTo>
                      <a:pt x="76018" y="49942"/>
                    </a:moveTo>
                    <a:lnTo>
                      <a:pt x="77589" y="49948"/>
                    </a:lnTo>
                    <a:cubicBezTo>
                      <a:pt x="78106" y="49948"/>
                      <a:pt x="78614" y="49963"/>
                      <a:pt x="79106" y="49969"/>
                    </a:cubicBezTo>
                    <a:cubicBezTo>
                      <a:pt x="80091" y="49985"/>
                      <a:pt x="81011" y="50010"/>
                      <a:pt x="81801" y="50041"/>
                    </a:cubicBezTo>
                    <a:cubicBezTo>
                      <a:pt x="82588" y="50072"/>
                      <a:pt x="83248" y="50109"/>
                      <a:pt x="83706" y="50127"/>
                    </a:cubicBezTo>
                    <a:cubicBezTo>
                      <a:pt x="84168" y="50149"/>
                      <a:pt x="84428" y="50174"/>
                      <a:pt x="84428" y="50174"/>
                    </a:cubicBezTo>
                    <a:cubicBezTo>
                      <a:pt x="84428" y="50174"/>
                      <a:pt x="84168" y="50196"/>
                      <a:pt x="83706" y="50220"/>
                    </a:cubicBezTo>
                    <a:cubicBezTo>
                      <a:pt x="83248" y="50245"/>
                      <a:pt x="82588" y="50282"/>
                      <a:pt x="81801" y="50307"/>
                    </a:cubicBezTo>
                    <a:cubicBezTo>
                      <a:pt x="81011" y="50335"/>
                      <a:pt x="80091" y="50363"/>
                      <a:pt x="79106" y="50381"/>
                    </a:cubicBezTo>
                    <a:cubicBezTo>
                      <a:pt x="78614" y="50388"/>
                      <a:pt x="78106" y="50400"/>
                      <a:pt x="77589" y="50400"/>
                    </a:cubicBezTo>
                    <a:lnTo>
                      <a:pt x="76018" y="50409"/>
                    </a:lnTo>
                    <a:lnTo>
                      <a:pt x="74451" y="50400"/>
                    </a:lnTo>
                    <a:lnTo>
                      <a:pt x="72930" y="50378"/>
                    </a:lnTo>
                    <a:cubicBezTo>
                      <a:pt x="71945" y="50363"/>
                      <a:pt x="71025" y="50338"/>
                      <a:pt x="70235" y="50307"/>
                    </a:cubicBezTo>
                    <a:cubicBezTo>
                      <a:pt x="69449" y="50276"/>
                      <a:pt x="68792" y="50239"/>
                      <a:pt x="68330" y="50220"/>
                    </a:cubicBezTo>
                    <a:cubicBezTo>
                      <a:pt x="67872" y="50199"/>
                      <a:pt x="67609" y="50174"/>
                      <a:pt x="67609" y="50174"/>
                    </a:cubicBezTo>
                    <a:cubicBezTo>
                      <a:pt x="67609" y="50174"/>
                      <a:pt x="67872" y="50155"/>
                      <a:pt x="68330" y="50130"/>
                    </a:cubicBezTo>
                    <a:cubicBezTo>
                      <a:pt x="68792" y="50106"/>
                      <a:pt x="69449" y="50069"/>
                      <a:pt x="70235" y="50041"/>
                    </a:cubicBezTo>
                    <a:cubicBezTo>
                      <a:pt x="71025" y="50016"/>
                      <a:pt x="71945" y="49985"/>
                      <a:pt x="72930" y="49969"/>
                    </a:cubicBezTo>
                    <a:lnTo>
                      <a:pt x="74451" y="49948"/>
                    </a:lnTo>
                    <a:lnTo>
                      <a:pt x="76018" y="49942"/>
                    </a:lnTo>
                    <a:close/>
                    <a:moveTo>
                      <a:pt x="56322" y="48675"/>
                    </a:moveTo>
                    <a:lnTo>
                      <a:pt x="57353" y="50440"/>
                    </a:lnTo>
                    <a:lnTo>
                      <a:pt x="52747" y="49133"/>
                    </a:lnTo>
                    <a:cubicBezTo>
                      <a:pt x="53862" y="48994"/>
                      <a:pt x="55061" y="48842"/>
                      <a:pt x="56322" y="48675"/>
                    </a:cubicBezTo>
                    <a:close/>
                    <a:moveTo>
                      <a:pt x="90143" y="48311"/>
                    </a:moveTo>
                    <a:cubicBezTo>
                      <a:pt x="90156" y="48311"/>
                      <a:pt x="90170" y="48311"/>
                      <a:pt x="90183" y="48312"/>
                    </a:cubicBezTo>
                    <a:lnTo>
                      <a:pt x="90186" y="48312"/>
                    </a:lnTo>
                    <a:cubicBezTo>
                      <a:pt x="90239" y="48312"/>
                      <a:pt x="90294" y="48315"/>
                      <a:pt x="90350" y="48322"/>
                    </a:cubicBezTo>
                    <a:cubicBezTo>
                      <a:pt x="90728" y="48365"/>
                      <a:pt x="91075" y="48560"/>
                      <a:pt x="91304" y="48867"/>
                    </a:cubicBezTo>
                    <a:cubicBezTo>
                      <a:pt x="91459" y="49068"/>
                      <a:pt x="91549" y="49313"/>
                      <a:pt x="91568" y="49567"/>
                    </a:cubicBezTo>
                    <a:cubicBezTo>
                      <a:pt x="91571" y="49635"/>
                      <a:pt x="91568" y="49703"/>
                      <a:pt x="91555" y="49771"/>
                    </a:cubicBezTo>
                    <a:lnTo>
                      <a:pt x="91549" y="49842"/>
                    </a:lnTo>
                    <a:cubicBezTo>
                      <a:pt x="91549" y="49842"/>
                      <a:pt x="91543" y="49818"/>
                      <a:pt x="91530" y="49771"/>
                    </a:cubicBezTo>
                    <a:cubicBezTo>
                      <a:pt x="91518" y="49709"/>
                      <a:pt x="91499" y="49647"/>
                      <a:pt x="91475" y="49585"/>
                    </a:cubicBezTo>
                    <a:cubicBezTo>
                      <a:pt x="91397" y="49378"/>
                      <a:pt x="91270" y="49192"/>
                      <a:pt x="91106" y="49046"/>
                    </a:cubicBezTo>
                    <a:cubicBezTo>
                      <a:pt x="90889" y="48851"/>
                      <a:pt x="90610" y="48740"/>
                      <a:pt x="90316" y="48730"/>
                    </a:cubicBezTo>
                    <a:cubicBezTo>
                      <a:pt x="90279" y="48730"/>
                      <a:pt x="90245" y="48730"/>
                      <a:pt x="90208" y="48734"/>
                    </a:cubicBezTo>
                    <a:cubicBezTo>
                      <a:pt x="90164" y="48737"/>
                      <a:pt x="90121" y="48740"/>
                      <a:pt x="90078" y="48749"/>
                    </a:cubicBezTo>
                    <a:cubicBezTo>
                      <a:pt x="90003" y="48764"/>
                      <a:pt x="89929" y="48786"/>
                      <a:pt x="89858" y="48814"/>
                    </a:cubicBezTo>
                    <a:cubicBezTo>
                      <a:pt x="89557" y="48932"/>
                      <a:pt x="89319" y="49170"/>
                      <a:pt x="89201" y="49471"/>
                    </a:cubicBezTo>
                    <a:cubicBezTo>
                      <a:pt x="89142" y="49619"/>
                      <a:pt x="89114" y="49777"/>
                      <a:pt x="89117" y="49935"/>
                    </a:cubicBezTo>
                    <a:cubicBezTo>
                      <a:pt x="89124" y="50084"/>
                      <a:pt x="89155" y="50230"/>
                      <a:pt x="89210" y="50366"/>
                    </a:cubicBezTo>
                    <a:cubicBezTo>
                      <a:pt x="89266" y="50496"/>
                      <a:pt x="89340" y="50614"/>
                      <a:pt x="89433" y="50719"/>
                    </a:cubicBezTo>
                    <a:cubicBezTo>
                      <a:pt x="89579" y="50883"/>
                      <a:pt x="89765" y="51010"/>
                      <a:pt x="89972" y="51088"/>
                    </a:cubicBezTo>
                    <a:cubicBezTo>
                      <a:pt x="90031" y="51109"/>
                      <a:pt x="90096" y="51128"/>
                      <a:pt x="90158" y="51143"/>
                    </a:cubicBezTo>
                    <a:lnTo>
                      <a:pt x="90226" y="51162"/>
                    </a:lnTo>
                    <a:lnTo>
                      <a:pt x="90158" y="51168"/>
                    </a:lnTo>
                    <a:cubicBezTo>
                      <a:pt x="90102" y="51176"/>
                      <a:pt x="90046" y="51181"/>
                      <a:pt x="89990" y="51181"/>
                    </a:cubicBezTo>
                    <a:cubicBezTo>
                      <a:pt x="89978" y="51181"/>
                      <a:pt x="89966" y="51181"/>
                      <a:pt x="89954" y="51181"/>
                    </a:cubicBezTo>
                    <a:cubicBezTo>
                      <a:pt x="89700" y="51162"/>
                      <a:pt x="89455" y="51072"/>
                      <a:pt x="89254" y="50917"/>
                    </a:cubicBezTo>
                    <a:cubicBezTo>
                      <a:pt x="88947" y="50685"/>
                      <a:pt x="88749" y="50338"/>
                      <a:pt x="88709" y="49957"/>
                    </a:cubicBezTo>
                    <a:cubicBezTo>
                      <a:pt x="88681" y="49740"/>
                      <a:pt x="88705" y="49523"/>
                      <a:pt x="88774" y="49319"/>
                    </a:cubicBezTo>
                    <a:cubicBezTo>
                      <a:pt x="88919" y="48879"/>
                      <a:pt x="89266" y="48532"/>
                      <a:pt x="89703" y="48390"/>
                    </a:cubicBezTo>
                    <a:cubicBezTo>
                      <a:pt x="89811" y="48349"/>
                      <a:pt x="89923" y="48325"/>
                      <a:pt x="90037" y="48318"/>
                    </a:cubicBezTo>
                    <a:cubicBezTo>
                      <a:pt x="90071" y="48314"/>
                      <a:pt x="90107" y="48311"/>
                      <a:pt x="90143" y="48311"/>
                    </a:cubicBezTo>
                    <a:close/>
                    <a:moveTo>
                      <a:pt x="7261" y="48507"/>
                    </a:moveTo>
                    <a:lnTo>
                      <a:pt x="7825" y="48764"/>
                    </a:lnTo>
                    <a:cubicBezTo>
                      <a:pt x="8184" y="48929"/>
                      <a:pt x="8698" y="49161"/>
                      <a:pt x="9318" y="49427"/>
                    </a:cubicBezTo>
                    <a:cubicBezTo>
                      <a:pt x="9937" y="49694"/>
                      <a:pt x="10662" y="50010"/>
                      <a:pt x="11446" y="50310"/>
                    </a:cubicBezTo>
                    <a:cubicBezTo>
                      <a:pt x="11842" y="50459"/>
                      <a:pt x="12248" y="50611"/>
                      <a:pt x="12666" y="50750"/>
                    </a:cubicBezTo>
                    <a:cubicBezTo>
                      <a:pt x="13084" y="50892"/>
                      <a:pt x="13515" y="51023"/>
                      <a:pt x="13948" y="51097"/>
                    </a:cubicBezTo>
                    <a:cubicBezTo>
                      <a:pt x="14122" y="51127"/>
                      <a:pt x="14297" y="51143"/>
                      <a:pt x="14474" y="51143"/>
                    </a:cubicBezTo>
                    <a:cubicBezTo>
                      <a:pt x="14515" y="51143"/>
                      <a:pt x="14557" y="51142"/>
                      <a:pt x="14599" y="51140"/>
                    </a:cubicBezTo>
                    <a:lnTo>
                      <a:pt x="15268" y="51137"/>
                    </a:lnTo>
                    <a:lnTo>
                      <a:pt x="16572" y="51146"/>
                    </a:lnTo>
                    <a:lnTo>
                      <a:pt x="17789" y="51156"/>
                    </a:lnTo>
                    <a:lnTo>
                      <a:pt x="18880" y="51181"/>
                    </a:lnTo>
                    <a:cubicBezTo>
                      <a:pt x="19558" y="51193"/>
                      <a:pt x="20119" y="51218"/>
                      <a:pt x="20515" y="51233"/>
                    </a:cubicBezTo>
                    <a:lnTo>
                      <a:pt x="21134" y="51264"/>
                    </a:lnTo>
                    <a:lnTo>
                      <a:pt x="20515" y="51292"/>
                    </a:lnTo>
                    <a:cubicBezTo>
                      <a:pt x="20119" y="51311"/>
                      <a:pt x="19558" y="51332"/>
                      <a:pt x="18880" y="51348"/>
                    </a:cubicBezTo>
                    <a:lnTo>
                      <a:pt x="17789" y="51373"/>
                    </a:lnTo>
                    <a:lnTo>
                      <a:pt x="16572" y="51382"/>
                    </a:lnTo>
                    <a:lnTo>
                      <a:pt x="15268" y="51391"/>
                    </a:lnTo>
                    <a:lnTo>
                      <a:pt x="14599" y="51385"/>
                    </a:lnTo>
                    <a:cubicBezTo>
                      <a:pt x="14570" y="51386"/>
                      <a:pt x="14541" y="51386"/>
                      <a:pt x="14512" y="51386"/>
                    </a:cubicBezTo>
                    <a:cubicBezTo>
                      <a:pt x="14309" y="51386"/>
                      <a:pt x="14106" y="51367"/>
                      <a:pt x="13905" y="51329"/>
                    </a:cubicBezTo>
                    <a:cubicBezTo>
                      <a:pt x="13450" y="51246"/>
                      <a:pt x="13019" y="51103"/>
                      <a:pt x="12595" y="50961"/>
                    </a:cubicBezTo>
                    <a:cubicBezTo>
                      <a:pt x="12170" y="50818"/>
                      <a:pt x="11765" y="50657"/>
                      <a:pt x="11374" y="50493"/>
                    </a:cubicBezTo>
                    <a:cubicBezTo>
                      <a:pt x="10594" y="50165"/>
                      <a:pt x="9875" y="49833"/>
                      <a:pt x="9265" y="49539"/>
                    </a:cubicBezTo>
                    <a:cubicBezTo>
                      <a:pt x="8048" y="48944"/>
                      <a:pt x="7261" y="48508"/>
                      <a:pt x="7261" y="48507"/>
                    </a:cubicBezTo>
                    <a:close/>
                    <a:moveTo>
                      <a:pt x="61538" y="49638"/>
                    </a:moveTo>
                    <a:cubicBezTo>
                      <a:pt x="61575" y="49638"/>
                      <a:pt x="61609" y="49641"/>
                      <a:pt x="61646" y="49644"/>
                    </a:cubicBezTo>
                    <a:cubicBezTo>
                      <a:pt x="61891" y="49675"/>
                      <a:pt x="62111" y="49802"/>
                      <a:pt x="62256" y="50000"/>
                    </a:cubicBezTo>
                    <a:cubicBezTo>
                      <a:pt x="62355" y="50130"/>
                      <a:pt x="62411" y="50288"/>
                      <a:pt x="62414" y="50453"/>
                    </a:cubicBezTo>
                    <a:cubicBezTo>
                      <a:pt x="62417" y="50511"/>
                      <a:pt x="62411" y="50570"/>
                      <a:pt x="62399" y="50626"/>
                    </a:cubicBezTo>
                    <a:cubicBezTo>
                      <a:pt x="62386" y="50570"/>
                      <a:pt x="62368" y="50518"/>
                      <a:pt x="62349" y="50465"/>
                    </a:cubicBezTo>
                    <a:cubicBezTo>
                      <a:pt x="62293" y="50338"/>
                      <a:pt x="62213" y="50227"/>
                      <a:pt x="62108" y="50137"/>
                    </a:cubicBezTo>
                    <a:cubicBezTo>
                      <a:pt x="61971" y="50019"/>
                      <a:pt x="61801" y="49954"/>
                      <a:pt x="61621" y="49951"/>
                    </a:cubicBezTo>
                    <a:cubicBezTo>
                      <a:pt x="61600" y="49951"/>
                      <a:pt x="61578" y="49951"/>
                      <a:pt x="61553" y="49954"/>
                    </a:cubicBezTo>
                    <a:cubicBezTo>
                      <a:pt x="61528" y="49954"/>
                      <a:pt x="61501" y="49960"/>
                      <a:pt x="61473" y="49963"/>
                    </a:cubicBezTo>
                    <a:cubicBezTo>
                      <a:pt x="61429" y="49976"/>
                      <a:pt x="61386" y="49988"/>
                      <a:pt x="61343" y="50003"/>
                    </a:cubicBezTo>
                    <a:cubicBezTo>
                      <a:pt x="61160" y="50078"/>
                      <a:pt x="61017" y="50220"/>
                      <a:pt x="60946" y="50403"/>
                    </a:cubicBezTo>
                    <a:cubicBezTo>
                      <a:pt x="60909" y="50493"/>
                      <a:pt x="60890" y="50589"/>
                      <a:pt x="60893" y="50685"/>
                    </a:cubicBezTo>
                    <a:cubicBezTo>
                      <a:pt x="60897" y="50861"/>
                      <a:pt x="60962" y="51032"/>
                      <a:pt x="61076" y="51165"/>
                    </a:cubicBezTo>
                    <a:lnTo>
                      <a:pt x="61076" y="51168"/>
                    </a:lnTo>
                    <a:cubicBezTo>
                      <a:pt x="61166" y="51273"/>
                      <a:pt x="61281" y="51354"/>
                      <a:pt x="61408" y="51407"/>
                    </a:cubicBezTo>
                    <a:cubicBezTo>
                      <a:pt x="61460" y="51428"/>
                      <a:pt x="61513" y="51447"/>
                      <a:pt x="61569" y="51459"/>
                    </a:cubicBezTo>
                    <a:lnTo>
                      <a:pt x="61522" y="51465"/>
                    </a:lnTo>
                    <a:cubicBezTo>
                      <a:pt x="61487" y="51471"/>
                      <a:pt x="61451" y="51476"/>
                      <a:pt x="61416" y="51476"/>
                    </a:cubicBezTo>
                    <a:cubicBezTo>
                      <a:pt x="61408" y="51476"/>
                      <a:pt x="61400" y="51475"/>
                      <a:pt x="61392" y="51475"/>
                    </a:cubicBezTo>
                    <a:cubicBezTo>
                      <a:pt x="61231" y="51469"/>
                      <a:pt x="61073" y="51413"/>
                      <a:pt x="60943" y="51317"/>
                    </a:cubicBezTo>
                    <a:cubicBezTo>
                      <a:pt x="60742" y="51171"/>
                      <a:pt x="60612" y="50948"/>
                      <a:pt x="60584" y="50700"/>
                    </a:cubicBezTo>
                    <a:cubicBezTo>
                      <a:pt x="60568" y="50561"/>
                      <a:pt x="60581" y="50419"/>
                      <a:pt x="60627" y="50288"/>
                    </a:cubicBezTo>
                    <a:cubicBezTo>
                      <a:pt x="60720" y="50003"/>
                      <a:pt x="60943" y="49777"/>
                      <a:pt x="61228" y="49684"/>
                    </a:cubicBezTo>
                    <a:cubicBezTo>
                      <a:pt x="61296" y="49660"/>
                      <a:pt x="61370" y="49644"/>
                      <a:pt x="61445" y="49641"/>
                    </a:cubicBezTo>
                    <a:cubicBezTo>
                      <a:pt x="61476" y="49638"/>
                      <a:pt x="61507" y="49638"/>
                      <a:pt x="61538" y="49638"/>
                    </a:cubicBezTo>
                    <a:close/>
                    <a:moveTo>
                      <a:pt x="90485" y="47628"/>
                    </a:moveTo>
                    <a:cubicBezTo>
                      <a:pt x="90551" y="47628"/>
                      <a:pt x="90617" y="47632"/>
                      <a:pt x="90682" y="47637"/>
                    </a:cubicBezTo>
                    <a:cubicBezTo>
                      <a:pt x="90855" y="47659"/>
                      <a:pt x="91029" y="47702"/>
                      <a:pt x="91193" y="47764"/>
                    </a:cubicBezTo>
                    <a:cubicBezTo>
                      <a:pt x="91413" y="47845"/>
                      <a:pt x="91617" y="47965"/>
                      <a:pt x="91797" y="48114"/>
                    </a:cubicBezTo>
                    <a:cubicBezTo>
                      <a:pt x="92271" y="48495"/>
                      <a:pt x="92571" y="49053"/>
                      <a:pt x="92630" y="49657"/>
                    </a:cubicBezTo>
                    <a:cubicBezTo>
                      <a:pt x="92664" y="49997"/>
                      <a:pt x="92624" y="50341"/>
                      <a:pt x="92512" y="50663"/>
                    </a:cubicBezTo>
                    <a:cubicBezTo>
                      <a:pt x="92280" y="51351"/>
                      <a:pt x="91741" y="51890"/>
                      <a:pt x="91053" y="52125"/>
                    </a:cubicBezTo>
                    <a:cubicBezTo>
                      <a:pt x="90886" y="52184"/>
                      <a:pt x="90713" y="52224"/>
                      <a:pt x="90536" y="52240"/>
                    </a:cubicBezTo>
                    <a:cubicBezTo>
                      <a:pt x="90470" y="52248"/>
                      <a:pt x="90404" y="52253"/>
                      <a:pt x="90337" y="52253"/>
                    </a:cubicBezTo>
                    <a:cubicBezTo>
                      <a:pt x="90323" y="52253"/>
                      <a:pt x="90309" y="52253"/>
                      <a:pt x="90294" y="52252"/>
                    </a:cubicBezTo>
                    <a:cubicBezTo>
                      <a:pt x="90283" y="52252"/>
                      <a:pt x="90272" y="52253"/>
                      <a:pt x="90261" y="52253"/>
                    </a:cubicBezTo>
                    <a:cubicBezTo>
                      <a:pt x="89867" y="52253"/>
                      <a:pt x="89479" y="52148"/>
                      <a:pt x="89136" y="51952"/>
                    </a:cubicBezTo>
                    <a:cubicBezTo>
                      <a:pt x="88891" y="51812"/>
                      <a:pt x="88675" y="51630"/>
                      <a:pt x="88498" y="51410"/>
                    </a:cubicBezTo>
                    <a:cubicBezTo>
                      <a:pt x="88349" y="51230"/>
                      <a:pt x="88232" y="51026"/>
                      <a:pt x="88151" y="50806"/>
                    </a:cubicBezTo>
                    <a:cubicBezTo>
                      <a:pt x="88086" y="50642"/>
                      <a:pt x="88046" y="50471"/>
                      <a:pt x="88024" y="50295"/>
                    </a:cubicBezTo>
                    <a:cubicBezTo>
                      <a:pt x="88012" y="50183"/>
                      <a:pt x="88012" y="50072"/>
                      <a:pt x="88018" y="49960"/>
                    </a:cubicBezTo>
                    <a:cubicBezTo>
                      <a:pt x="88021" y="49883"/>
                      <a:pt x="88024" y="49842"/>
                      <a:pt x="88024" y="49842"/>
                    </a:cubicBezTo>
                    <a:cubicBezTo>
                      <a:pt x="88024" y="49842"/>
                      <a:pt x="88030" y="49883"/>
                      <a:pt x="88043" y="49960"/>
                    </a:cubicBezTo>
                    <a:cubicBezTo>
                      <a:pt x="88061" y="50065"/>
                      <a:pt x="88083" y="50171"/>
                      <a:pt x="88114" y="50276"/>
                    </a:cubicBezTo>
                    <a:cubicBezTo>
                      <a:pt x="88167" y="50434"/>
                      <a:pt x="88232" y="50589"/>
                      <a:pt x="88312" y="50734"/>
                    </a:cubicBezTo>
                    <a:cubicBezTo>
                      <a:pt x="88414" y="50917"/>
                      <a:pt x="88544" y="51085"/>
                      <a:pt x="88696" y="51230"/>
                    </a:cubicBezTo>
                    <a:cubicBezTo>
                      <a:pt x="88873" y="51400"/>
                      <a:pt x="89074" y="51540"/>
                      <a:pt x="89294" y="51645"/>
                    </a:cubicBezTo>
                    <a:cubicBezTo>
                      <a:pt x="89539" y="51757"/>
                      <a:pt x="89802" y="51819"/>
                      <a:pt x="90068" y="51834"/>
                    </a:cubicBezTo>
                    <a:cubicBezTo>
                      <a:pt x="90102" y="51836"/>
                      <a:pt x="90137" y="51836"/>
                      <a:pt x="90171" y="51836"/>
                    </a:cubicBezTo>
                    <a:cubicBezTo>
                      <a:pt x="90205" y="51836"/>
                      <a:pt x="90239" y="51836"/>
                      <a:pt x="90273" y="51834"/>
                    </a:cubicBezTo>
                    <a:cubicBezTo>
                      <a:pt x="90347" y="51831"/>
                      <a:pt x="90421" y="51822"/>
                      <a:pt x="90496" y="51809"/>
                    </a:cubicBezTo>
                    <a:cubicBezTo>
                      <a:pt x="90632" y="51788"/>
                      <a:pt x="90768" y="51750"/>
                      <a:pt x="90898" y="51704"/>
                    </a:cubicBezTo>
                    <a:cubicBezTo>
                      <a:pt x="91450" y="51496"/>
                      <a:pt x="91883" y="51063"/>
                      <a:pt x="92088" y="50515"/>
                    </a:cubicBezTo>
                    <a:cubicBezTo>
                      <a:pt x="92187" y="50245"/>
                      <a:pt x="92233" y="49963"/>
                      <a:pt x="92218" y="49678"/>
                    </a:cubicBezTo>
                    <a:cubicBezTo>
                      <a:pt x="92206" y="49412"/>
                      <a:pt x="92141" y="49152"/>
                      <a:pt x="92029" y="48910"/>
                    </a:cubicBezTo>
                    <a:cubicBezTo>
                      <a:pt x="91927" y="48690"/>
                      <a:pt x="91787" y="48486"/>
                      <a:pt x="91617" y="48312"/>
                    </a:cubicBezTo>
                    <a:cubicBezTo>
                      <a:pt x="91472" y="48160"/>
                      <a:pt x="91304" y="48030"/>
                      <a:pt x="91118" y="47928"/>
                    </a:cubicBezTo>
                    <a:cubicBezTo>
                      <a:pt x="90976" y="47845"/>
                      <a:pt x="90821" y="47780"/>
                      <a:pt x="90663" y="47730"/>
                    </a:cubicBezTo>
                    <a:cubicBezTo>
                      <a:pt x="90558" y="47699"/>
                      <a:pt x="90452" y="47674"/>
                      <a:pt x="90344" y="47659"/>
                    </a:cubicBezTo>
                    <a:lnTo>
                      <a:pt x="90229" y="47640"/>
                    </a:lnTo>
                    <a:lnTo>
                      <a:pt x="90344" y="47634"/>
                    </a:lnTo>
                    <a:cubicBezTo>
                      <a:pt x="90391" y="47630"/>
                      <a:pt x="90438" y="47628"/>
                      <a:pt x="90485" y="47628"/>
                    </a:cubicBezTo>
                    <a:close/>
                    <a:moveTo>
                      <a:pt x="75845" y="51812"/>
                    </a:moveTo>
                    <a:lnTo>
                      <a:pt x="77855" y="51819"/>
                    </a:lnTo>
                    <a:lnTo>
                      <a:pt x="79803" y="51840"/>
                    </a:lnTo>
                    <a:cubicBezTo>
                      <a:pt x="81067" y="51856"/>
                      <a:pt x="82244" y="51881"/>
                      <a:pt x="83257" y="51912"/>
                    </a:cubicBezTo>
                    <a:cubicBezTo>
                      <a:pt x="84267" y="51943"/>
                      <a:pt x="85109" y="51980"/>
                      <a:pt x="85698" y="51998"/>
                    </a:cubicBezTo>
                    <a:cubicBezTo>
                      <a:pt x="86286" y="52020"/>
                      <a:pt x="86624" y="52045"/>
                      <a:pt x="86624" y="52045"/>
                    </a:cubicBezTo>
                    <a:cubicBezTo>
                      <a:pt x="86624" y="52045"/>
                      <a:pt x="86286" y="52063"/>
                      <a:pt x="85695" y="52088"/>
                    </a:cubicBezTo>
                    <a:lnTo>
                      <a:pt x="85698" y="52091"/>
                    </a:lnTo>
                    <a:cubicBezTo>
                      <a:pt x="85109" y="52110"/>
                      <a:pt x="84267" y="52153"/>
                      <a:pt x="83257" y="52178"/>
                    </a:cubicBezTo>
                    <a:cubicBezTo>
                      <a:pt x="82247" y="52206"/>
                      <a:pt x="81067" y="52234"/>
                      <a:pt x="79803" y="52252"/>
                    </a:cubicBezTo>
                    <a:lnTo>
                      <a:pt x="77855" y="52271"/>
                    </a:lnTo>
                    <a:lnTo>
                      <a:pt x="75845" y="52280"/>
                    </a:lnTo>
                    <a:lnTo>
                      <a:pt x="73835" y="52271"/>
                    </a:lnTo>
                    <a:lnTo>
                      <a:pt x="71886" y="52249"/>
                    </a:lnTo>
                    <a:cubicBezTo>
                      <a:pt x="70623" y="52234"/>
                      <a:pt x="69446" y="52209"/>
                      <a:pt x="68433" y="52178"/>
                    </a:cubicBezTo>
                    <a:cubicBezTo>
                      <a:pt x="67423" y="52147"/>
                      <a:pt x="66580" y="52110"/>
                      <a:pt x="65992" y="52091"/>
                    </a:cubicBezTo>
                    <a:cubicBezTo>
                      <a:pt x="65403" y="52069"/>
                      <a:pt x="65066" y="52045"/>
                      <a:pt x="65066" y="52045"/>
                    </a:cubicBezTo>
                    <a:cubicBezTo>
                      <a:pt x="65066" y="52045"/>
                      <a:pt x="65403" y="52026"/>
                      <a:pt x="65992" y="52001"/>
                    </a:cubicBezTo>
                    <a:cubicBezTo>
                      <a:pt x="66580" y="51973"/>
                      <a:pt x="67423" y="51936"/>
                      <a:pt x="68433" y="51912"/>
                    </a:cubicBezTo>
                    <a:cubicBezTo>
                      <a:pt x="69442" y="51887"/>
                      <a:pt x="70623" y="51856"/>
                      <a:pt x="71886" y="51840"/>
                    </a:cubicBezTo>
                    <a:lnTo>
                      <a:pt x="73835" y="51819"/>
                    </a:lnTo>
                    <a:lnTo>
                      <a:pt x="75845" y="51812"/>
                    </a:lnTo>
                    <a:close/>
                    <a:moveTo>
                      <a:pt x="61799" y="49093"/>
                    </a:moveTo>
                    <a:cubicBezTo>
                      <a:pt x="61827" y="49093"/>
                      <a:pt x="61854" y="49094"/>
                      <a:pt x="61882" y="49096"/>
                    </a:cubicBezTo>
                    <a:cubicBezTo>
                      <a:pt x="62005" y="49105"/>
                      <a:pt x="62126" y="49130"/>
                      <a:pt x="62244" y="49173"/>
                    </a:cubicBezTo>
                    <a:cubicBezTo>
                      <a:pt x="62399" y="49223"/>
                      <a:pt x="62544" y="49303"/>
                      <a:pt x="62674" y="49406"/>
                    </a:cubicBezTo>
                    <a:cubicBezTo>
                      <a:pt x="63018" y="49669"/>
                      <a:pt x="63238" y="50062"/>
                      <a:pt x="63282" y="50496"/>
                    </a:cubicBezTo>
                    <a:cubicBezTo>
                      <a:pt x="63309" y="50738"/>
                      <a:pt x="63282" y="50985"/>
                      <a:pt x="63204" y="51215"/>
                    </a:cubicBezTo>
                    <a:lnTo>
                      <a:pt x="63207" y="51218"/>
                    </a:lnTo>
                    <a:cubicBezTo>
                      <a:pt x="63043" y="51710"/>
                      <a:pt x="62653" y="52100"/>
                      <a:pt x="62160" y="52265"/>
                    </a:cubicBezTo>
                    <a:cubicBezTo>
                      <a:pt x="62039" y="52308"/>
                      <a:pt x="61912" y="52336"/>
                      <a:pt x="61785" y="52345"/>
                    </a:cubicBezTo>
                    <a:cubicBezTo>
                      <a:pt x="61745" y="52350"/>
                      <a:pt x="61704" y="52353"/>
                      <a:pt x="61663" y="52353"/>
                    </a:cubicBezTo>
                    <a:cubicBezTo>
                      <a:pt x="61648" y="52353"/>
                      <a:pt x="61633" y="52352"/>
                      <a:pt x="61618" y="52351"/>
                    </a:cubicBezTo>
                    <a:cubicBezTo>
                      <a:pt x="61556" y="52351"/>
                      <a:pt x="61494" y="52348"/>
                      <a:pt x="61432" y="52342"/>
                    </a:cubicBezTo>
                    <a:cubicBezTo>
                      <a:pt x="61002" y="52296"/>
                      <a:pt x="60612" y="52076"/>
                      <a:pt x="60348" y="51735"/>
                    </a:cubicBezTo>
                    <a:cubicBezTo>
                      <a:pt x="60169" y="51506"/>
                      <a:pt x="60063" y="51230"/>
                      <a:pt x="60039" y="50942"/>
                    </a:cubicBezTo>
                    <a:cubicBezTo>
                      <a:pt x="60032" y="50865"/>
                      <a:pt x="60035" y="50787"/>
                      <a:pt x="60045" y="50710"/>
                    </a:cubicBezTo>
                    <a:cubicBezTo>
                      <a:pt x="60051" y="50657"/>
                      <a:pt x="60051" y="50629"/>
                      <a:pt x="60051" y="50629"/>
                    </a:cubicBezTo>
                    <a:lnTo>
                      <a:pt x="60070" y="50707"/>
                    </a:lnTo>
                    <a:cubicBezTo>
                      <a:pt x="60085" y="50781"/>
                      <a:pt x="60104" y="50852"/>
                      <a:pt x="60128" y="50923"/>
                    </a:cubicBezTo>
                    <a:cubicBezTo>
                      <a:pt x="60169" y="51029"/>
                      <a:pt x="60218" y="51131"/>
                      <a:pt x="60274" y="51230"/>
                    </a:cubicBezTo>
                    <a:cubicBezTo>
                      <a:pt x="60351" y="51351"/>
                      <a:pt x="60441" y="51459"/>
                      <a:pt x="60547" y="51555"/>
                    </a:cubicBezTo>
                    <a:cubicBezTo>
                      <a:pt x="60667" y="51664"/>
                      <a:pt x="60804" y="51754"/>
                      <a:pt x="60952" y="51819"/>
                    </a:cubicBezTo>
                    <a:cubicBezTo>
                      <a:pt x="61116" y="51887"/>
                      <a:pt x="61290" y="51927"/>
                      <a:pt x="61466" y="51933"/>
                    </a:cubicBezTo>
                    <a:cubicBezTo>
                      <a:pt x="61479" y="51934"/>
                      <a:pt x="61492" y="51934"/>
                      <a:pt x="61505" y="51934"/>
                    </a:cubicBezTo>
                    <a:cubicBezTo>
                      <a:pt x="61535" y="51934"/>
                      <a:pt x="61566" y="51932"/>
                      <a:pt x="61597" y="51930"/>
                    </a:cubicBezTo>
                    <a:cubicBezTo>
                      <a:pt x="61646" y="51930"/>
                      <a:pt x="61696" y="51924"/>
                      <a:pt x="61745" y="51915"/>
                    </a:cubicBezTo>
                    <a:cubicBezTo>
                      <a:pt x="61835" y="51896"/>
                      <a:pt x="61922" y="51871"/>
                      <a:pt x="62005" y="51840"/>
                    </a:cubicBezTo>
                    <a:cubicBezTo>
                      <a:pt x="62362" y="51704"/>
                      <a:pt x="62643" y="51422"/>
                      <a:pt x="62780" y="51066"/>
                    </a:cubicBezTo>
                    <a:cubicBezTo>
                      <a:pt x="62848" y="50889"/>
                      <a:pt x="62879" y="50704"/>
                      <a:pt x="62873" y="50518"/>
                    </a:cubicBezTo>
                    <a:cubicBezTo>
                      <a:pt x="62867" y="50344"/>
                      <a:pt x="62826" y="50171"/>
                      <a:pt x="62758" y="50013"/>
                    </a:cubicBezTo>
                    <a:cubicBezTo>
                      <a:pt x="62693" y="49864"/>
                      <a:pt x="62603" y="49725"/>
                      <a:pt x="62495" y="49604"/>
                    </a:cubicBezTo>
                    <a:cubicBezTo>
                      <a:pt x="62399" y="49499"/>
                      <a:pt x="62290" y="49409"/>
                      <a:pt x="62170" y="49334"/>
                    </a:cubicBezTo>
                    <a:cubicBezTo>
                      <a:pt x="62074" y="49276"/>
                      <a:pt x="61971" y="49226"/>
                      <a:pt x="61863" y="49186"/>
                    </a:cubicBezTo>
                    <a:cubicBezTo>
                      <a:pt x="61792" y="49164"/>
                      <a:pt x="61720" y="49142"/>
                      <a:pt x="61649" y="49127"/>
                    </a:cubicBezTo>
                    <a:lnTo>
                      <a:pt x="61569" y="49111"/>
                    </a:lnTo>
                    <a:lnTo>
                      <a:pt x="61649" y="49102"/>
                    </a:lnTo>
                    <a:cubicBezTo>
                      <a:pt x="61699" y="49096"/>
                      <a:pt x="61749" y="49093"/>
                      <a:pt x="61799" y="49093"/>
                    </a:cubicBezTo>
                    <a:close/>
                    <a:moveTo>
                      <a:pt x="1661" y="46336"/>
                    </a:moveTo>
                    <a:lnTo>
                      <a:pt x="2937" y="47018"/>
                    </a:lnTo>
                    <a:cubicBezTo>
                      <a:pt x="3752" y="47454"/>
                      <a:pt x="4922" y="48055"/>
                      <a:pt x="6332" y="48764"/>
                    </a:cubicBezTo>
                    <a:cubicBezTo>
                      <a:pt x="7747" y="49465"/>
                      <a:pt x="9401" y="50276"/>
                      <a:pt x="11223" y="51013"/>
                    </a:cubicBezTo>
                    <a:cubicBezTo>
                      <a:pt x="11678" y="51193"/>
                      <a:pt x="12143" y="51369"/>
                      <a:pt x="12620" y="51524"/>
                    </a:cubicBezTo>
                    <a:cubicBezTo>
                      <a:pt x="13097" y="51676"/>
                      <a:pt x="13595" y="51812"/>
                      <a:pt x="14060" y="51871"/>
                    </a:cubicBezTo>
                    <a:cubicBezTo>
                      <a:pt x="14165" y="51893"/>
                      <a:pt x="14326" y="51893"/>
                      <a:pt x="14428" y="51899"/>
                    </a:cubicBezTo>
                    <a:lnTo>
                      <a:pt x="14819" y="51899"/>
                    </a:lnTo>
                    <a:lnTo>
                      <a:pt x="15602" y="51896"/>
                    </a:lnTo>
                    <a:lnTo>
                      <a:pt x="17182" y="51893"/>
                    </a:lnTo>
                    <a:lnTo>
                      <a:pt x="20329" y="51902"/>
                    </a:lnTo>
                    <a:lnTo>
                      <a:pt x="23374" y="51924"/>
                    </a:lnTo>
                    <a:cubicBezTo>
                      <a:pt x="25353" y="51943"/>
                      <a:pt x="27196" y="51970"/>
                      <a:pt x="28779" y="52004"/>
                    </a:cubicBezTo>
                    <a:cubicBezTo>
                      <a:pt x="30359" y="52032"/>
                      <a:pt x="31678" y="52079"/>
                      <a:pt x="32598" y="52100"/>
                    </a:cubicBezTo>
                    <a:lnTo>
                      <a:pt x="34048" y="52150"/>
                    </a:lnTo>
                    <a:lnTo>
                      <a:pt x="32598" y="52200"/>
                    </a:lnTo>
                    <a:cubicBezTo>
                      <a:pt x="31678" y="52221"/>
                      <a:pt x="30359" y="52268"/>
                      <a:pt x="28779" y="52296"/>
                    </a:cubicBezTo>
                    <a:cubicBezTo>
                      <a:pt x="27196" y="52323"/>
                      <a:pt x="25353" y="52358"/>
                      <a:pt x="23377" y="52373"/>
                    </a:cubicBezTo>
                    <a:lnTo>
                      <a:pt x="20329" y="52395"/>
                    </a:lnTo>
                    <a:lnTo>
                      <a:pt x="17185" y="52404"/>
                    </a:lnTo>
                    <a:lnTo>
                      <a:pt x="15606" y="52401"/>
                    </a:lnTo>
                    <a:lnTo>
                      <a:pt x="14822" y="52398"/>
                    </a:lnTo>
                    <a:lnTo>
                      <a:pt x="14428" y="52398"/>
                    </a:lnTo>
                    <a:cubicBezTo>
                      <a:pt x="14271" y="52389"/>
                      <a:pt x="14168" y="52392"/>
                      <a:pt x="14020" y="52367"/>
                    </a:cubicBezTo>
                    <a:cubicBezTo>
                      <a:pt x="13456" y="52289"/>
                      <a:pt x="12966" y="52141"/>
                      <a:pt x="12471" y="51977"/>
                    </a:cubicBezTo>
                    <a:cubicBezTo>
                      <a:pt x="11978" y="51812"/>
                      <a:pt x="11514" y="51620"/>
                      <a:pt x="11052" y="51431"/>
                    </a:cubicBezTo>
                    <a:cubicBezTo>
                      <a:pt x="10135" y="51044"/>
                      <a:pt x="9271" y="50629"/>
                      <a:pt x="8460" y="50220"/>
                    </a:cubicBezTo>
                    <a:cubicBezTo>
                      <a:pt x="7645" y="49811"/>
                      <a:pt x="6889" y="49409"/>
                      <a:pt x="6199" y="49025"/>
                    </a:cubicBezTo>
                    <a:cubicBezTo>
                      <a:pt x="4808" y="48263"/>
                      <a:pt x="3680" y="47578"/>
                      <a:pt x="2890" y="47104"/>
                    </a:cubicBezTo>
                    <a:cubicBezTo>
                      <a:pt x="2098" y="46630"/>
                      <a:pt x="1661" y="46336"/>
                      <a:pt x="1661" y="46336"/>
                    </a:cubicBezTo>
                    <a:close/>
                    <a:moveTo>
                      <a:pt x="60209" y="1"/>
                    </a:moveTo>
                    <a:cubicBezTo>
                      <a:pt x="59764" y="1"/>
                      <a:pt x="59316" y="50"/>
                      <a:pt x="58880" y="147"/>
                    </a:cubicBezTo>
                    <a:cubicBezTo>
                      <a:pt x="58069" y="329"/>
                      <a:pt x="57344" y="682"/>
                      <a:pt x="56681" y="1036"/>
                    </a:cubicBezTo>
                    <a:cubicBezTo>
                      <a:pt x="54652" y="2117"/>
                      <a:pt x="52775" y="3458"/>
                      <a:pt x="51090" y="5022"/>
                    </a:cubicBezTo>
                    <a:cubicBezTo>
                      <a:pt x="50647" y="5434"/>
                      <a:pt x="50833" y="6174"/>
                      <a:pt x="51418" y="6329"/>
                    </a:cubicBezTo>
                    <a:cubicBezTo>
                      <a:pt x="52354" y="6577"/>
                      <a:pt x="53230" y="6698"/>
                      <a:pt x="54125" y="6794"/>
                    </a:cubicBezTo>
                    <a:cubicBezTo>
                      <a:pt x="54138" y="6986"/>
                      <a:pt x="54178" y="7175"/>
                      <a:pt x="54246" y="7354"/>
                    </a:cubicBezTo>
                    <a:cubicBezTo>
                      <a:pt x="54426" y="7869"/>
                      <a:pt x="54646" y="8364"/>
                      <a:pt x="54903" y="8841"/>
                    </a:cubicBezTo>
                    <a:cubicBezTo>
                      <a:pt x="54983" y="8990"/>
                      <a:pt x="55073" y="9135"/>
                      <a:pt x="55172" y="9275"/>
                    </a:cubicBezTo>
                    <a:cubicBezTo>
                      <a:pt x="54891" y="9585"/>
                      <a:pt x="54699" y="9938"/>
                      <a:pt x="54544" y="10226"/>
                    </a:cubicBezTo>
                    <a:cubicBezTo>
                      <a:pt x="54479" y="10347"/>
                      <a:pt x="54367" y="10548"/>
                      <a:pt x="54342" y="10811"/>
                    </a:cubicBezTo>
                    <a:cubicBezTo>
                      <a:pt x="54330" y="11031"/>
                      <a:pt x="54367" y="11248"/>
                      <a:pt x="54454" y="11449"/>
                    </a:cubicBezTo>
                    <a:cubicBezTo>
                      <a:pt x="54637" y="11908"/>
                      <a:pt x="54937" y="12258"/>
                      <a:pt x="55200" y="12567"/>
                    </a:cubicBezTo>
                    <a:cubicBezTo>
                      <a:pt x="55262" y="12639"/>
                      <a:pt x="55324" y="12710"/>
                      <a:pt x="55380" y="12781"/>
                    </a:cubicBezTo>
                    <a:cubicBezTo>
                      <a:pt x="55460" y="12877"/>
                      <a:pt x="55535" y="12979"/>
                      <a:pt x="55600" y="13085"/>
                    </a:cubicBezTo>
                    <a:cubicBezTo>
                      <a:pt x="55399" y="13035"/>
                      <a:pt x="55200" y="12983"/>
                      <a:pt x="55002" y="12921"/>
                    </a:cubicBezTo>
                    <a:cubicBezTo>
                      <a:pt x="54029" y="12620"/>
                      <a:pt x="53063" y="12481"/>
                      <a:pt x="51957" y="12481"/>
                    </a:cubicBezTo>
                    <a:cubicBezTo>
                      <a:pt x="51620" y="12481"/>
                      <a:pt x="51263" y="12493"/>
                      <a:pt x="50867" y="12521"/>
                    </a:cubicBezTo>
                    <a:cubicBezTo>
                      <a:pt x="50734" y="12530"/>
                      <a:pt x="50585" y="12540"/>
                      <a:pt x="50421" y="12549"/>
                    </a:cubicBezTo>
                    <a:cubicBezTo>
                      <a:pt x="48030" y="12688"/>
                      <a:pt x="45601" y="12905"/>
                      <a:pt x="44461" y="13844"/>
                    </a:cubicBezTo>
                    <a:cubicBezTo>
                      <a:pt x="44124" y="14122"/>
                      <a:pt x="43814" y="14664"/>
                      <a:pt x="44266" y="15665"/>
                    </a:cubicBezTo>
                    <a:cubicBezTo>
                      <a:pt x="44344" y="15851"/>
                      <a:pt x="44474" y="16009"/>
                      <a:pt x="44641" y="16123"/>
                    </a:cubicBezTo>
                    <a:cubicBezTo>
                      <a:pt x="44697" y="16226"/>
                      <a:pt x="44759" y="16322"/>
                      <a:pt x="44827" y="16415"/>
                    </a:cubicBezTo>
                    <a:lnTo>
                      <a:pt x="42718" y="17034"/>
                    </a:lnTo>
                    <a:cubicBezTo>
                      <a:pt x="42659" y="16926"/>
                      <a:pt x="42594" y="16820"/>
                      <a:pt x="42526" y="16718"/>
                    </a:cubicBezTo>
                    <a:cubicBezTo>
                      <a:pt x="41782" y="15662"/>
                      <a:pt x="40472" y="15073"/>
                      <a:pt x="38635" y="14965"/>
                    </a:cubicBezTo>
                    <a:cubicBezTo>
                      <a:pt x="38555" y="14959"/>
                      <a:pt x="38474" y="14956"/>
                      <a:pt x="38394" y="14956"/>
                    </a:cubicBezTo>
                    <a:cubicBezTo>
                      <a:pt x="33939" y="14956"/>
                      <a:pt x="27469" y="22390"/>
                      <a:pt x="25951" y="24211"/>
                    </a:cubicBezTo>
                    <a:lnTo>
                      <a:pt x="24316" y="24462"/>
                    </a:lnTo>
                    <a:cubicBezTo>
                      <a:pt x="24151" y="24487"/>
                      <a:pt x="23997" y="24552"/>
                      <a:pt x="23863" y="24648"/>
                    </a:cubicBezTo>
                    <a:lnTo>
                      <a:pt x="11576" y="33671"/>
                    </a:lnTo>
                    <a:cubicBezTo>
                      <a:pt x="11130" y="33996"/>
                      <a:pt x="11024" y="34618"/>
                      <a:pt x="11337" y="35074"/>
                    </a:cubicBezTo>
                    <a:lnTo>
                      <a:pt x="16210" y="42229"/>
                    </a:lnTo>
                    <a:cubicBezTo>
                      <a:pt x="16281" y="42334"/>
                      <a:pt x="16371" y="42424"/>
                      <a:pt x="16473" y="42495"/>
                    </a:cubicBezTo>
                    <a:lnTo>
                      <a:pt x="20391" y="45215"/>
                    </a:lnTo>
                    <a:lnTo>
                      <a:pt x="18759" y="48201"/>
                    </a:lnTo>
                    <a:cubicBezTo>
                      <a:pt x="17829" y="48287"/>
                      <a:pt x="15794" y="48458"/>
                      <a:pt x="13753" y="48458"/>
                    </a:cubicBezTo>
                    <a:cubicBezTo>
                      <a:pt x="11136" y="48458"/>
                      <a:pt x="9857" y="48185"/>
                      <a:pt x="9240" y="47956"/>
                    </a:cubicBezTo>
                    <a:cubicBezTo>
                      <a:pt x="7781" y="47414"/>
                      <a:pt x="6270" y="46150"/>
                      <a:pt x="5059" y="45137"/>
                    </a:cubicBezTo>
                    <a:cubicBezTo>
                      <a:pt x="3733" y="44025"/>
                      <a:pt x="2856" y="43291"/>
                      <a:pt x="1967" y="43266"/>
                    </a:cubicBezTo>
                    <a:lnTo>
                      <a:pt x="1909" y="43266"/>
                    </a:lnTo>
                    <a:cubicBezTo>
                      <a:pt x="1354" y="43266"/>
                      <a:pt x="871" y="43514"/>
                      <a:pt x="589" y="43945"/>
                    </a:cubicBezTo>
                    <a:cubicBezTo>
                      <a:pt x="1" y="44840"/>
                      <a:pt x="484" y="46200"/>
                      <a:pt x="719" y="46745"/>
                    </a:cubicBezTo>
                    <a:cubicBezTo>
                      <a:pt x="806" y="46943"/>
                      <a:pt x="951" y="47110"/>
                      <a:pt x="1137" y="47219"/>
                    </a:cubicBezTo>
                    <a:cubicBezTo>
                      <a:pt x="2169" y="47829"/>
                      <a:pt x="11288" y="53175"/>
                      <a:pt x="14416" y="53175"/>
                    </a:cubicBezTo>
                    <a:lnTo>
                      <a:pt x="34048" y="53175"/>
                    </a:lnTo>
                    <a:cubicBezTo>
                      <a:pt x="37715" y="53175"/>
                      <a:pt x="38366" y="51543"/>
                      <a:pt x="38459" y="51215"/>
                    </a:cubicBezTo>
                    <a:cubicBezTo>
                      <a:pt x="38644" y="50561"/>
                      <a:pt x="38152" y="49907"/>
                      <a:pt x="37470" y="49907"/>
                    </a:cubicBezTo>
                    <a:cubicBezTo>
                      <a:pt x="37384" y="49907"/>
                      <a:pt x="37294" y="49920"/>
                      <a:pt x="37210" y="49942"/>
                    </a:cubicBezTo>
                    <a:cubicBezTo>
                      <a:pt x="37179" y="49951"/>
                      <a:pt x="34011" y="50772"/>
                      <a:pt x="30972" y="50772"/>
                    </a:cubicBezTo>
                    <a:cubicBezTo>
                      <a:pt x="28364" y="50772"/>
                      <a:pt x="25629" y="49607"/>
                      <a:pt x="25037" y="49341"/>
                    </a:cubicBezTo>
                    <a:lnTo>
                      <a:pt x="24427" y="48808"/>
                    </a:lnTo>
                    <a:lnTo>
                      <a:pt x="24743" y="48235"/>
                    </a:lnTo>
                    <a:lnTo>
                      <a:pt x="25288" y="48616"/>
                    </a:lnTo>
                    <a:cubicBezTo>
                      <a:pt x="25462" y="48734"/>
                      <a:pt x="25666" y="48799"/>
                      <a:pt x="25874" y="48799"/>
                    </a:cubicBezTo>
                    <a:cubicBezTo>
                      <a:pt x="25932" y="48799"/>
                      <a:pt x="25994" y="48792"/>
                      <a:pt x="26050" y="48783"/>
                    </a:cubicBezTo>
                    <a:lnTo>
                      <a:pt x="33775" y="47426"/>
                    </a:lnTo>
                    <a:cubicBezTo>
                      <a:pt x="35123" y="47882"/>
                      <a:pt x="41305" y="49886"/>
                      <a:pt x="45316" y="49886"/>
                    </a:cubicBezTo>
                    <a:cubicBezTo>
                      <a:pt x="45586" y="49886"/>
                      <a:pt x="45982" y="49864"/>
                      <a:pt x="46487" y="49824"/>
                    </a:cubicBezTo>
                    <a:cubicBezTo>
                      <a:pt x="47435" y="50471"/>
                      <a:pt x="48566" y="51069"/>
                      <a:pt x="49870" y="51453"/>
                    </a:cubicBezTo>
                    <a:cubicBezTo>
                      <a:pt x="53828" y="52624"/>
                      <a:pt x="56864" y="53256"/>
                      <a:pt x="61566" y="53256"/>
                    </a:cubicBezTo>
                    <a:lnTo>
                      <a:pt x="90229" y="53256"/>
                    </a:lnTo>
                    <a:cubicBezTo>
                      <a:pt x="92587" y="53256"/>
                      <a:pt x="93643" y="51540"/>
                      <a:pt x="93643" y="49842"/>
                    </a:cubicBezTo>
                    <a:cubicBezTo>
                      <a:pt x="93643" y="47433"/>
                      <a:pt x="92522" y="46528"/>
                      <a:pt x="87934" y="45215"/>
                    </a:cubicBezTo>
                    <a:cubicBezTo>
                      <a:pt x="87166" y="44995"/>
                      <a:pt x="86339" y="44775"/>
                      <a:pt x="85500" y="44555"/>
                    </a:cubicBezTo>
                    <a:cubicBezTo>
                      <a:pt x="87160" y="44310"/>
                      <a:pt x="88238" y="44152"/>
                      <a:pt x="88479" y="44115"/>
                    </a:cubicBezTo>
                    <a:cubicBezTo>
                      <a:pt x="89334" y="43988"/>
                      <a:pt x="89660" y="42929"/>
                      <a:pt x="89021" y="42343"/>
                    </a:cubicBezTo>
                    <a:cubicBezTo>
                      <a:pt x="88699" y="42049"/>
                      <a:pt x="86398" y="39965"/>
                      <a:pt x="84289" y="38692"/>
                    </a:cubicBezTo>
                    <a:cubicBezTo>
                      <a:pt x="85147" y="38122"/>
                      <a:pt x="86268" y="37350"/>
                      <a:pt x="87398" y="36489"/>
                    </a:cubicBezTo>
                    <a:cubicBezTo>
                      <a:pt x="91862" y="33101"/>
                      <a:pt x="92441" y="31450"/>
                      <a:pt x="92487" y="30505"/>
                    </a:cubicBezTo>
                    <a:cubicBezTo>
                      <a:pt x="92515" y="29935"/>
                      <a:pt x="92314" y="29405"/>
                      <a:pt x="91902" y="28975"/>
                    </a:cubicBezTo>
                    <a:cubicBezTo>
                      <a:pt x="90762" y="27776"/>
                      <a:pt x="87925" y="27265"/>
                      <a:pt x="82415" y="27265"/>
                    </a:cubicBezTo>
                    <a:cubicBezTo>
                      <a:pt x="80562" y="27265"/>
                      <a:pt x="78695" y="27321"/>
                      <a:pt x="77050" y="27373"/>
                    </a:cubicBezTo>
                    <a:lnTo>
                      <a:pt x="76700" y="27383"/>
                    </a:lnTo>
                    <a:cubicBezTo>
                      <a:pt x="78766" y="23910"/>
                      <a:pt x="77654" y="19063"/>
                      <a:pt x="75009" y="15835"/>
                    </a:cubicBezTo>
                    <a:cubicBezTo>
                      <a:pt x="74287" y="14956"/>
                      <a:pt x="73683" y="14011"/>
                      <a:pt x="73045" y="13010"/>
                    </a:cubicBezTo>
                    <a:cubicBezTo>
                      <a:pt x="72326" y="11886"/>
                      <a:pt x="71586" y="10724"/>
                      <a:pt x="70666" y="9674"/>
                    </a:cubicBezTo>
                    <a:cubicBezTo>
                      <a:pt x="70390" y="9358"/>
                      <a:pt x="70053" y="9104"/>
                      <a:pt x="69752" y="8878"/>
                    </a:cubicBezTo>
                    <a:cubicBezTo>
                      <a:pt x="69603" y="8764"/>
                      <a:pt x="69464" y="8658"/>
                      <a:pt x="69340" y="8553"/>
                    </a:cubicBezTo>
                    <a:cubicBezTo>
                      <a:pt x="68842" y="8126"/>
                      <a:pt x="68327" y="7683"/>
                      <a:pt x="67962" y="7178"/>
                    </a:cubicBezTo>
                    <a:cubicBezTo>
                      <a:pt x="67925" y="7122"/>
                      <a:pt x="67884" y="7066"/>
                      <a:pt x="67847" y="7011"/>
                    </a:cubicBezTo>
                    <a:cubicBezTo>
                      <a:pt x="67689" y="6778"/>
                      <a:pt x="67513" y="6518"/>
                      <a:pt x="67246" y="6292"/>
                    </a:cubicBezTo>
                    <a:cubicBezTo>
                      <a:pt x="67036" y="6112"/>
                      <a:pt x="66788" y="5985"/>
                      <a:pt x="66518" y="5917"/>
                    </a:cubicBezTo>
                    <a:cubicBezTo>
                      <a:pt x="66425" y="5428"/>
                      <a:pt x="66317" y="4942"/>
                      <a:pt x="66212" y="4468"/>
                    </a:cubicBezTo>
                    <a:cubicBezTo>
                      <a:pt x="66091" y="3929"/>
                      <a:pt x="65976" y="3418"/>
                      <a:pt x="65887" y="2910"/>
                    </a:cubicBezTo>
                    <a:cubicBezTo>
                      <a:pt x="65809" y="2479"/>
                      <a:pt x="65694" y="1829"/>
                      <a:pt x="65230" y="1336"/>
                    </a:cubicBezTo>
                    <a:cubicBezTo>
                      <a:pt x="64790" y="871"/>
                      <a:pt x="64202" y="717"/>
                      <a:pt x="63774" y="602"/>
                    </a:cubicBezTo>
                    <a:cubicBezTo>
                      <a:pt x="62761" y="332"/>
                      <a:pt x="61497" y="1"/>
                      <a:pt x="60249" y="1"/>
                    </a:cubicBezTo>
                    <a:cubicBezTo>
                      <a:pt x="60236" y="1"/>
                      <a:pt x="60222" y="1"/>
                      <a:pt x="60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3"/>
              <p:cNvSpPr/>
              <p:nvPr/>
            </p:nvSpPr>
            <p:spPr>
              <a:xfrm>
                <a:off x="4723650" y="4722325"/>
                <a:ext cx="49230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19692" h="3222" extrusionOk="0">
                    <a:moveTo>
                      <a:pt x="19691" y="0"/>
                    </a:moveTo>
                    <a:lnTo>
                      <a:pt x="19691" y="0"/>
                    </a:lnTo>
                    <a:cubicBezTo>
                      <a:pt x="19691" y="0"/>
                      <a:pt x="19382" y="28"/>
                      <a:pt x="18837" y="90"/>
                    </a:cubicBezTo>
                    <a:cubicBezTo>
                      <a:pt x="18291" y="149"/>
                      <a:pt x="17517" y="236"/>
                      <a:pt x="16591" y="356"/>
                    </a:cubicBezTo>
                    <a:cubicBezTo>
                      <a:pt x="15665" y="480"/>
                      <a:pt x="14581" y="623"/>
                      <a:pt x="13425" y="796"/>
                    </a:cubicBezTo>
                    <a:cubicBezTo>
                      <a:pt x="12846" y="883"/>
                      <a:pt x="12248" y="967"/>
                      <a:pt x="11644" y="1066"/>
                    </a:cubicBezTo>
                    <a:lnTo>
                      <a:pt x="9804" y="1357"/>
                    </a:lnTo>
                    <a:lnTo>
                      <a:pt x="7971" y="1667"/>
                    </a:lnTo>
                    <a:lnTo>
                      <a:pt x="6196" y="1980"/>
                    </a:lnTo>
                    <a:cubicBezTo>
                      <a:pt x="5044" y="2187"/>
                      <a:pt x="3972" y="2388"/>
                      <a:pt x="3055" y="2574"/>
                    </a:cubicBezTo>
                    <a:cubicBezTo>
                      <a:pt x="2135" y="2757"/>
                      <a:pt x="1373" y="2924"/>
                      <a:pt x="840" y="3033"/>
                    </a:cubicBezTo>
                    <a:cubicBezTo>
                      <a:pt x="304" y="3144"/>
                      <a:pt x="1" y="3222"/>
                      <a:pt x="1" y="3222"/>
                    </a:cubicBezTo>
                    <a:cubicBezTo>
                      <a:pt x="1" y="3222"/>
                      <a:pt x="311" y="3194"/>
                      <a:pt x="856" y="3132"/>
                    </a:cubicBezTo>
                    <a:cubicBezTo>
                      <a:pt x="1401" y="3070"/>
                      <a:pt x="2175" y="2986"/>
                      <a:pt x="3101" y="2862"/>
                    </a:cubicBezTo>
                    <a:cubicBezTo>
                      <a:pt x="4028" y="2742"/>
                      <a:pt x="5112" y="2596"/>
                      <a:pt x="6267" y="2426"/>
                    </a:cubicBezTo>
                    <a:lnTo>
                      <a:pt x="8048" y="2156"/>
                    </a:lnTo>
                    <a:lnTo>
                      <a:pt x="9885" y="1865"/>
                    </a:lnTo>
                    <a:lnTo>
                      <a:pt x="11722" y="1552"/>
                    </a:lnTo>
                    <a:cubicBezTo>
                      <a:pt x="12326" y="1453"/>
                      <a:pt x="12920" y="1341"/>
                      <a:pt x="13497" y="1242"/>
                    </a:cubicBezTo>
                    <a:cubicBezTo>
                      <a:pt x="14646" y="1035"/>
                      <a:pt x="15720" y="830"/>
                      <a:pt x="16637" y="648"/>
                    </a:cubicBezTo>
                    <a:cubicBezTo>
                      <a:pt x="17554" y="465"/>
                      <a:pt x="18316" y="298"/>
                      <a:pt x="18852" y="186"/>
                    </a:cubicBezTo>
                    <a:cubicBezTo>
                      <a:pt x="19388" y="78"/>
                      <a:pt x="19691" y="0"/>
                      <a:pt x="196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3"/>
              <p:cNvSpPr/>
              <p:nvPr/>
            </p:nvSpPr>
            <p:spPr>
              <a:xfrm>
                <a:off x="5161950" y="4972125"/>
                <a:ext cx="125925" cy="132525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5301" extrusionOk="0">
                    <a:moveTo>
                      <a:pt x="1" y="1"/>
                    </a:moveTo>
                    <a:cubicBezTo>
                      <a:pt x="1" y="1"/>
                      <a:pt x="251" y="391"/>
                      <a:pt x="679" y="930"/>
                    </a:cubicBezTo>
                    <a:cubicBezTo>
                      <a:pt x="893" y="1203"/>
                      <a:pt x="1147" y="1512"/>
                      <a:pt x="1428" y="1834"/>
                    </a:cubicBezTo>
                    <a:cubicBezTo>
                      <a:pt x="1574" y="1992"/>
                      <a:pt x="1713" y="2163"/>
                      <a:pt x="1868" y="2327"/>
                    </a:cubicBezTo>
                    <a:lnTo>
                      <a:pt x="2333" y="2826"/>
                    </a:lnTo>
                    <a:lnTo>
                      <a:pt x="2810" y="3315"/>
                    </a:lnTo>
                    <a:cubicBezTo>
                      <a:pt x="2965" y="3476"/>
                      <a:pt x="3129" y="3628"/>
                      <a:pt x="3281" y="3780"/>
                    </a:cubicBezTo>
                    <a:cubicBezTo>
                      <a:pt x="3587" y="4077"/>
                      <a:pt x="3885" y="4346"/>
                      <a:pt x="4145" y="4573"/>
                    </a:cubicBezTo>
                    <a:cubicBezTo>
                      <a:pt x="4662" y="5028"/>
                      <a:pt x="5037" y="5300"/>
                      <a:pt x="5037" y="5300"/>
                    </a:cubicBezTo>
                    <a:cubicBezTo>
                      <a:pt x="5037" y="5300"/>
                      <a:pt x="4786" y="4907"/>
                      <a:pt x="4359" y="4371"/>
                    </a:cubicBezTo>
                    <a:cubicBezTo>
                      <a:pt x="4145" y="4099"/>
                      <a:pt x="3891" y="3789"/>
                      <a:pt x="3609" y="3467"/>
                    </a:cubicBezTo>
                    <a:cubicBezTo>
                      <a:pt x="3467" y="3309"/>
                      <a:pt x="3324" y="3138"/>
                      <a:pt x="3169" y="2974"/>
                    </a:cubicBezTo>
                    <a:cubicBezTo>
                      <a:pt x="3014" y="2810"/>
                      <a:pt x="2859" y="2643"/>
                      <a:pt x="2705" y="2476"/>
                    </a:cubicBezTo>
                    <a:lnTo>
                      <a:pt x="2228" y="1986"/>
                    </a:lnTo>
                    <a:cubicBezTo>
                      <a:pt x="2073" y="1825"/>
                      <a:pt x="1909" y="1673"/>
                      <a:pt x="1757" y="1522"/>
                    </a:cubicBezTo>
                    <a:cubicBezTo>
                      <a:pt x="1447" y="1224"/>
                      <a:pt x="1153" y="955"/>
                      <a:pt x="893" y="729"/>
                    </a:cubicBezTo>
                    <a:cubicBezTo>
                      <a:pt x="375" y="27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3"/>
              <p:cNvSpPr/>
              <p:nvPr/>
            </p:nvSpPr>
            <p:spPr>
              <a:xfrm>
                <a:off x="5412375" y="4169350"/>
                <a:ext cx="122925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2931" extrusionOk="0">
                    <a:moveTo>
                      <a:pt x="4916" y="0"/>
                    </a:moveTo>
                    <a:lnTo>
                      <a:pt x="4684" y="84"/>
                    </a:lnTo>
                    <a:cubicBezTo>
                      <a:pt x="4538" y="143"/>
                      <a:pt x="4325" y="220"/>
                      <a:pt x="4080" y="332"/>
                    </a:cubicBezTo>
                    <a:cubicBezTo>
                      <a:pt x="3835" y="443"/>
                      <a:pt x="3544" y="570"/>
                      <a:pt x="3247" y="728"/>
                    </a:cubicBezTo>
                    <a:cubicBezTo>
                      <a:pt x="2949" y="883"/>
                      <a:pt x="2634" y="1060"/>
                      <a:pt x="2321" y="1236"/>
                    </a:cubicBezTo>
                    <a:cubicBezTo>
                      <a:pt x="2017" y="1425"/>
                      <a:pt x="1714" y="1620"/>
                      <a:pt x="1432" y="1809"/>
                    </a:cubicBezTo>
                    <a:cubicBezTo>
                      <a:pt x="1150" y="1995"/>
                      <a:pt x="902" y="2190"/>
                      <a:pt x="688" y="2351"/>
                    </a:cubicBezTo>
                    <a:cubicBezTo>
                      <a:pt x="471" y="2512"/>
                      <a:pt x="304" y="2664"/>
                      <a:pt x="183" y="2763"/>
                    </a:cubicBezTo>
                    <a:lnTo>
                      <a:pt x="1" y="2930"/>
                    </a:lnTo>
                    <a:lnTo>
                      <a:pt x="1" y="2930"/>
                    </a:lnTo>
                    <a:lnTo>
                      <a:pt x="214" y="2803"/>
                    </a:lnTo>
                    <a:lnTo>
                      <a:pt x="769" y="2469"/>
                    </a:lnTo>
                    <a:lnTo>
                      <a:pt x="1553" y="1992"/>
                    </a:lnTo>
                    <a:cubicBezTo>
                      <a:pt x="1837" y="1815"/>
                      <a:pt x="2144" y="1633"/>
                      <a:pt x="2451" y="1456"/>
                    </a:cubicBezTo>
                    <a:cubicBezTo>
                      <a:pt x="2757" y="1270"/>
                      <a:pt x="3064" y="1087"/>
                      <a:pt x="3355" y="923"/>
                    </a:cubicBezTo>
                    <a:lnTo>
                      <a:pt x="4145" y="459"/>
                    </a:lnTo>
                    <a:lnTo>
                      <a:pt x="4706" y="130"/>
                    </a:lnTo>
                    <a:lnTo>
                      <a:pt x="49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3"/>
              <p:cNvSpPr/>
              <p:nvPr/>
            </p:nvSpPr>
            <p:spPr>
              <a:xfrm>
                <a:off x="5451950" y="4303700"/>
                <a:ext cx="2092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837" h="183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6" y="127"/>
                      <a:pt x="62" y="313"/>
                    </a:cubicBezTo>
                    <a:cubicBezTo>
                      <a:pt x="90" y="406"/>
                      <a:pt x="121" y="511"/>
                      <a:pt x="158" y="626"/>
                    </a:cubicBezTo>
                    <a:cubicBezTo>
                      <a:pt x="196" y="738"/>
                      <a:pt x="248" y="855"/>
                      <a:pt x="298" y="973"/>
                    </a:cubicBezTo>
                    <a:cubicBezTo>
                      <a:pt x="354" y="1088"/>
                      <a:pt x="412" y="1199"/>
                      <a:pt x="471" y="1304"/>
                    </a:cubicBezTo>
                    <a:cubicBezTo>
                      <a:pt x="527" y="1410"/>
                      <a:pt x="589" y="1503"/>
                      <a:pt x="642" y="1580"/>
                    </a:cubicBezTo>
                    <a:cubicBezTo>
                      <a:pt x="753" y="1735"/>
                      <a:pt x="837" y="1831"/>
                      <a:pt x="837" y="1831"/>
                    </a:cubicBezTo>
                    <a:lnTo>
                      <a:pt x="707" y="1543"/>
                    </a:lnTo>
                    <a:cubicBezTo>
                      <a:pt x="663" y="1459"/>
                      <a:pt x="617" y="1360"/>
                      <a:pt x="570" y="1252"/>
                    </a:cubicBezTo>
                    <a:cubicBezTo>
                      <a:pt x="521" y="1146"/>
                      <a:pt x="465" y="1032"/>
                      <a:pt x="416" y="917"/>
                    </a:cubicBezTo>
                    <a:cubicBezTo>
                      <a:pt x="363" y="803"/>
                      <a:pt x="307" y="691"/>
                      <a:pt x="264" y="583"/>
                    </a:cubicBezTo>
                    <a:cubicBezTo>
                      <a:pt x="217" y="474"/>
                      <a:pt x="168" y="375"/>
                      <a:pt x="131" y="28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3"/>
              <p:cNvSpPr/>
              <p:nvPr/>
            </p:nvSpPr>
            <p:spPr>
              <a:xfrm>
                <a:off x="5464725" y="4324525"/>
                <a:ext cx="10950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88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50"/>
                      <a:pt x="22" y="103"/>
                      <a:pt x="38" y="155"/>
                    </a:cubicBezTo>
                    <a:lnTo>
                      <a:pt x="90" y="304"/>
                    </a:lnTo>
                    <a:cubicBezTo>
                      <a:pt x="112" y="357"/>
                      <a:pt x="137" y="413"/>
                      <a:pt x="162" y="468"/>
                    </a:cubicBezTo>
                    <a:lnTo>
                      <a:pt x="251" y="626"/>
                    </a:lnTo>
                    <a:lnTo>
                      <a:pt x="338" y="759"/>
                    </a:lnTo>
                    <a:cubicBezTo>
                      <a:pt x="394" y="834"/>
                      <a:pt x="437" y="880"/>
                      <a:pt x="437" y="880"/>
                    </a:cubicBezTo>
                    <a:cubicBezTo>
                      <a:pt x="428" y="828"/>
                      <a:pt x="416" y="775"/>
                      <a:pt x="403" y="725"/>
                    </a:cubicBezTo>
                    <a:cubicBezTo>
                      <a:pt x="388" y="682"/>
                      <a:pt x="369" y="629"/>
                      <a:pt x="351" y="577"/>
                    </a:cubicBezTo>
                    <a:lnTo>
                      <a:pt x="276" y="409"/>
                    </a:lnTo>
                    <a:lnTo>
                      <a:pt x="190" y="255"/>
                    </a:lnTo>
                    <a:cubicBezTo>
                      <a:pt x="159" y="205"/>
                      <a:pt x="128" y="159"/>
                      <a:pt x="103" y="121"/>
                    </a:cubicBezTo>
                    <a:cubicBezTo>
                      <a:pt x="72" y="78"/>
                      <a:pt x="38" y="3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3"/>
              <p:cNvSpPr/>
              <p:nvPr/>
            </p:nvSpPr>
            <p:spPr>
              <a:xfrm>
                <a:off x="5699825" y="4517425"/>
                <a:ext cx="100000" cy="131200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5248" extrusionOk="0">
                    <a:moveTo>
                      <a:pt x="3999" y="0"/>
                    </a:moveTo>
                    <a:lnTo>
                      <a:pt x="3820" y="223"/>
                    </a:lnTo>
                    <a:lnTo>
                      <a:pt x="3364" y="818"/>
                    </a:lnTo>
                    <a:lnTo>
                      <a:pt x="2726" y="1661"/>
                    </a:lnTo>
                    <a:cubicBezTo>
                      <a:pt x="2497" y="1967"/>
                      <a:pt x="2246" y="2296"/>
                      <a:pt x="1992" y="2618"/>
                    </a:cubicBezTo>
                    <a:cubicBezTo>
                      <a:pt x="1747" y="2949"/>
                      <a:pt x="1500" y="3277"/>
                      <a:pt x="1261" y="3581"/>
                    </a:cubicBezTo>
                    <a:lnTo>
                      <a:pt x="620" y="4420"/>
                    </a:lnTo>
                    <a:lnTo>
                      <a:pt x="168" y="5018"/>
                    </a:lnTo>
                    <a:lnTo>
                      <a:pt x="0" y="5247"/>
                    </a:lnTo>
                    <a:lnTo>
                      <a:pt x="205" y="5049"/>
                    </a:lnTo>
                    <a:cubicBezTo>
                      <a:pt x="332" y="4922"/>
                      <a:pt x="521" y="4743"/>
                      <a:pt x="728" y="4513"/>
                    </a:cubicBezTo>
                    <a:cubicBezTo>
                      <a:pt x="939" y="4284"/>
                      <a:pt x="1187" y="4018"/>
                      <a:pt x="1435" y="3720"/>
                    </a:cubicBezTo>
                    <a:cubicBezTo>
                      <a:pt x="1682" y="3423"/>
                      <a:pt x="1939" y="3101"/>
                      <a:pt x="2197" y="2776"/>
                    </a:cubicBezTo>
                    <a:cubicBezTo>
                      <a:pt x="2441" y="2441"/>
                      <a:pt x="2683" y="2107"/>
                      <a:pt x="2906" y="1788"/>
                    </a:cubicBezTo>
                    <a:cubicBezTo>
                      <a:pt x="3129" y="1472"/>
                      <a:pt x="3318" y="1162"/>
                      <a:pt x="3482" y="899"/>
                    </a:cubicBezTo>
                    <a:cubicBezTo>
                      <a:pt x="3649" y="635"/>
                      <a:pt x="3773" y="406"/>
                      <a:pt x="3863" y="251"/>
                    </a:cubicBezTo>
                    <a:lnTo>
                      <a:pt x="39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3"/>
              <p:cNvSpPr/>
              <p:nvPr/>
            </p:nvSpPr>
            <p:spPr>
              <a:xfrm>
                <a:off x="5540450" y="4516650"/>
                <a:ext cx="230875" cy="83800"/>
              </a:xfrm>
              <a:custGeom>
                <a:avLst/>
                <a:gdLst/>
                <a:ahLst/>
                <a:cxnLst/>
                <a:rect l="l" t="t" r="r" b="b"/>
                <a:pathLst>
                  <a:path w="9235" h="3352" extrusionOk="0">
                    <a:moveTo>
                      <a:pt x="9234" y="0"/>
                    </a:moveTo>
                    <a:lnTo>
                      <a:pt x="9148" y="78"/>
                    </a:lnTo>
                    <a:cubicBezTo>
                      <a:pt x="9092" y="127"/>
                      <a:pt x="9011" y="202"/>
                      <a:pt x="8900" y="288"/>
                    </a:cubicBezTo>
                    <a:cubicBezTo>
                      <a:pt x="8603" y="530"/>
                      <a:pt x="8290" y="756"/>
                      <a:pt x="7961" y="961"/>
                    </a:cubicBezTo>
                    <a:cubicBezTo>
                      <a:pt x="7562" y="1218"/>
                      <a:pt x="7069" y="1478"/>
                      <a:pt x="6537" y="1747"/>
                    </a:cubicBezTo>
                    <a:cubicBezTo>
                      <a:pt x="6004" y="2017"/>
                      <a:pt x="5421" y="2289"/>
                      <a:pt x="4842" y="2553"/>
                    </a:cubicBezTo>
                    <a:cubicBezTo>
                      <a:pt x="4269" y="2819"/>
                      <a:pt x="3674" y="3045"/>
                      <a:pt x="3095" y="3113"/>
                    </a:cubicBezTo>
                    <a:cubicBezTo>
                      <a:pt x="2944" y="3131"/>
                      <a:pt x="2794" y="3139"/>
                      <a:pt x="2648" y="3139"/>
                    </a:cubicBezTo>
                    <a:cubicBezTo>
                      <a:pt x="2233" y="3139"/>
                      <a:pt x="1845" y="3074"/>
                      <a:pt x="1506" y="2980"/>
                    </a:cubicBezTo>
                    <a:cubicBezTo>
                      <a:pt x="1135" y="2875"/>
                      <a:pt x="769" y="2754"/>
                      <a:pt x="413" y="2612"/>
                    </a:cubicBezTo>
                    <a:lnTo>
                      <a:pt x="1" y="2457"/>
                    </a:lnTo>
                    <a:lnTo>
                      <a:pt x="391" y="2658"/>
                    </a:lnTo>
                    <a:cubicBezTo>
                      <a:pt x="645" y="2779"/>
                      <a:pt x="1004" y="2965"/>
                      <a:pt x="1466" y="3116"/>
                    </a:cubicBezTo>
                    <a:cubicBezTo>
                      <a:pt x="1841" y="3238"/>
                      <a:pt x="2292" y="3351"/>
                      <a:pt x="2785" y="3351"/>
                    </a:cubicBezTo>
                    <a:cubicBezTo>
                      <a:pt x="2895" y="3351"/>
                      <a:pt x="3007" y="3346"/>
                      <a:pt x="3120" y="3333"/>
                    </a:cubicBezTo>
                    <a:cubicBezTo>
                      <a:pt x="3739" y="3265"/>
                      <a:pt x="4359" y="3048"/>
                      <a:pt x="4948" y="2785"/>
                    </a:cubicBezTo>
                    <a:cubicBezTo>
                      <a:pt x="5530" y="2506"/>
                      <a:pt x="6103" y="2224"/>
                      <a:pt x="6639" y="1943"/>
                    </a:cubicBezTo>
                    <a:cubicBezTo>
                      <a:pt x="7125" y="1689"/>
                      <a:pt x="7596" y="1397"/>
                      <a:pt x="8045" y="1078"/>
                    </a:cubicBezTo>
                    <a:cubicBezTo>
                      <a:pt x="8361" y="852"/>
                      <a:pt x="8658" y="598"/>
                      <a:pt x="8934" y="323"/>
                    </a:cubicBezTo>
                    <a:cubicBezTo>
                      <a:pt x="9033" y="223"/>
                      <a:pt x="9107" y="143"/>
                      <a:pt x="9157" y="84"/>
                    </a:cubicBezTo>
                    <a:lnTo>
                      <a:pt x="92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3"/>
              <p:cNvSpPr/>
              <p:nvPr/>
            </p:nvSpPr>
            <p:spPr>
              <a:xfrm>
                <a:off x="5879400" y="4595875"/>
                <a:ext cx="15200" cy="14350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740" extrusionOk="0">
                    <a:moveTo>
                      <a:pt x="0" y="0"/>
                    </a:moveTo>
                    <a:cubicBezTo>
                      <a:pt x="0" y="0"/>
                      <a:pt x="13" y="90"/>
                      <a:pt x="31" y="248"/>
                    </a:cubicBezTo>
                    <a:cubicBezTo>
                      <a:pt x="53" y="406"/>
                      <a:pt x="87" y="626"/>
                      <a:pt x="124" y="895"/>
                    </a:cubicBezTo>
                    <a:cubicBezTo>
                      <a:pt x="168" y="1162"/>
                      <a:pt x="192" y="1474"/>
                      <a:pt x="236" y="1809"/>
                    </a:cubicBezTo>
                    <a:cubicBezTo>
                      <a:pt x="279" y="2144"/>
                      <a:pt x="304" y="2503"/>
                      <a:pt x="326" y="2859"/>
                    </a:cubicBezTo>
                    <a:cubicBezTo>
                      <a:pt x="354" y="3218"/>
                      <a:pt x="372" y="3578"/>
                      <a:pt x="381" y="3912"/>
                    </a:cubicBezTo>
                    <a:cubicBezTo>
                      <a:pt x="388" y="4250"/>
                      <a:pt x="403" y="4566"/>
                      <a:pt x="397" y="4835"/>
                    </a:cubicBezTo>
                    <a:cubicBezTo>
                      <a:pt x="391" y="5105"/>
                      <a:pt x="403" y="5331"/>
                      <a:pt x="397" y="5489"/>
                    </a:cubicBezTo>
                    <a:cubicBezTo>
                      <a:pt x="394" y="5647"/>
                      <a:pt x="397" y="5740"/>
                      <a:pt x="397" y="5740"/>
                    </a:cubicBezTo>
                    <a:cubicBezTo>
                      <a:pt x="397" y="5740"/>
                      <a:pt x="415" y="5650"/>
                      <a:pt x="446" y="5495"/>
                    </a:cubicBezTo>
                    <a:cubicBezTo>
                      <a:pt x="471" y="5340"/>
                      <a:pt x="518" y="5114"/>
                      <a:pt x="539" y="4841"/>
                    </a:cubicBezTo>
                    <a:cubicBezTo>
                      <a:pt x="564" y="4572"/>
                      <a:pt x="598" y="4253"/>
                      <a:pt x="601" y="3912"/>
                    </a:cubicBezTo>
                    <a:cubicBezTo>
                      <a:pt x="608" y="3571"/>
                      <a:pt x="598" y="3206"/>
                      <a:pt x="580" y="2844"/>
                    </a:cubicBezTo>
                    <a:cubicBezTo>
                      <a:pt x="549" y="2481"/>
                      <a:pt x="505" y="2119"/>
                      <a:pt x="456" y="1781"/>
                    </a:cubicBezTo>
                    <a:cubicBezTo>
                      <a:pt x="403" y="1444"/>
                      <a:pt x="329" y="1134"/>
                      <a:pt x="264" y="867"/>
                    </a:cubicBezTo>
                    <a:cubicBezTo>
                      <a:pt x="202" y="604"/>
                      <a:pt x="127" y="387"/>
                      <a:pt x="81" y="2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6" name="Google Shape;1246;p43"/>
          <p:cNvSpPr/>
          <p:nvPr/>
        </p:nvSpPr>
        <p:spPr>
          <a:xfrm>
            <a:off x="6739725" y="1969632"/>
            <a:ext cx="1665867" cy="2614399"/>
          </a:xfrm>
          <a:custGeom>
            <a:avLst/>
            <a:gdLst/>
            <a:ahLst/>
            <a:cxnLst/>
            <a:rect l="l" t="t" r="r" b="b"/>
            <a:pathLst>
              <a:path w="21119" h="33144" extrusionOk="0">
                <a:moveTo>
                  <a:pt x="10532" y="0"/>
                </a:moveTo>
                <a:cubicBezTo>
                  <a:pt x="10293" y="0"/>
                  <a:pt x="10182" y="400"/>
                  <a:pt x="10172" y="508"/>
                </a:cubicBezTo>
                <a:cubicBezTo>
                  <a:pt x="10169" y="555"/>
                  <a:pt x="10169" y="601"/>
                  <a:pt x="10172" y="648"/>
                </a:cubicBezTo>
                <a:lnTo>
                  <a:pt x="10172" y="762"/>
                </a:lnTo>
                <a:cubicBezTo>
                  <a:pt x="10166" y="849"/>
                  <a:pt x="10141" y="930"/>
                  <a:pt x="10098" y="1004"/>
                </a:cubicBezTo>
                <a:cubicBezTo>
                  <a:pt x="10098" y="1004"/>
                  <a:pt x="10098" y="1007"/>
                  <a:pt x="10098" y="1007"/>
                </a:cubicBezTo>
                <a:cubicBezTo>
                  <a:pt x="10079" y="1007"/>
                  <a:pt x="10058" y="1013"/>
                  <a:pt x="10042" y="1019"/>
                </a:cubicBezTo>
                <a:cubicBezTo>
                  <a:pt x="10011" y="1035"/>
                  <a:pt x="9987" y="1060"/>
                  <a:pt x="9971" y="1091"/>
                </a:cubicBezTo>
                <a:cubicBezTo>
                  <a:pt x="9894" y="1218"/>
                  <a:pt x="9847" y="1360"/>
                  <a:pt x="9835" y="1509"/>
                </a:cubicBezTo>
                <a:cubicBezTo>
                  <a:pt x="9832" y="1534"/>
                  <a:pt x="9832" y="1558"/>
                  <a:pt x="9832" y="1583"/>
                </a:cubicBezTo>
                <a:cubicBezTo>
                  <a:pt x="9832" y="1620"/>
                  <a:pt x="9829" y="1657"/>
                  <a:pt x="9822" y="1695"/>
                </a:cubicBezTo>
                <a:cubicBezTo>
                  <a:pt x="9812" y="1702"/>
                  <a:pt x="9800" y="1708"/>
                  <a:pt x="9786" y="1708"/>
                </a:cubicBezTo>
                <a:cubicBezTo>
                  <a:pt x="9782" y="1708"/>
                  <a:pt x="9779" y="1708"/>
                  <a:pt x="9776" y="1707"/>
                </a:cubicBezTo>
                <a:cubicBezTo>
                  <a:pt x="9773" y="1708"/>
                  <a:pt x="9770" y="1708"/>
                  <a:pt x="9767" y="1708"/>
                </a:cubicBezTo>
                <a:cubicBezTo>
                  <a:pt x="9755" y="1708"/>
                  <a:pt x="9743" y="1703"/>
                  <a:pt x="9733" y="1698"/>
                </a:cubicBezTo>
                <a:cubicBezTo>
                  <a:pt x="9695" y="1676"/>
                  <a:pt x="9664" y="1648"/>
                  <a:pt x="9637" y="1614"/>
                </a:cubicBezTo>
                <a:cubicBezTo>
                  <a:pt x="9609" y="1583"/>
                  <a:pt x="9575" y="1552"/>
                  <a:pt x="9541" y="1524"/>
                </a:cubicBezTo>
                <a:cubicBezTo>
                  <a:pt x="9510" y="1496"/>
                  <a:pt x="9473" y="1483"/>
                  <a:pt x="9436" y="1483"/>
                </a:cubicBezTo>
                <a:cubicBezTo>
                  <a:pt x="9368" y="1483"/>
                  <a:pt x="9302" y="1527"/>
                  <a:pt x="9283" y="1602"/>
                </a:cubicBezTo>
                <a:cubicBezTo>
                  <a:pt x="9218" y="1760"/>
                  <a:pt x="9280" y="1899"/>
                  <a:pt x="9333" y="2026"/>
                </a:cubicBezTo>
                <a:cubicBezTo>
                  <a:pt x="9361" y="2082"/>
                  <a:pt x="9379" y="2144"/>
                  <a:pt x="9395" y="2203"/>
                </a:cubicBezTo>
                <a:cubicBezTo>
                  <a:pt x="9426" y="2364"/>
                  <a:pt x="9503" y="2398"/>
                  <a:pt x="9559" y="2398"/>
                </a:cubicBezTo>
                <a:cubicBezTo>
                  <a:pt x="9578" y="2398"/>
                  <a:pt x="9596" y="2395"/>
                  <a:pt x="9612" y="2385"/>
                </a:cubicBezTo>
                <a:lnTo>
                  <a:pt x="9627" y="2385"/>
                </a:lnTo>
                <a:cubicBezTo>
                  <a:pt x="9671" y="2385"/>
                  <a:pt x="9708" y="2416"/>
                  <a:pt x="9723" y="2457"/>
                </a:cubicBezTo>
                <a:cubicBezTo>
                  <a:pt x="9726" y="2481"/>
                  <a:pt x="9723" y="2506"/>
                  <a:pt x="9711" y="2531"/>
                </a:cubicBezTo>
                <a:cubicBezTo>
                  <a:pt x="9683" y="2593"/>
                  <a:pt x="9615" y="2636"/>
                  <a:pt x="9531" y="2680"/>
                </a:cubicBezTo>
                <a:cubicBezTo>
                  <a:pt x="9460" y="2608"/>
                  <a:pt x="9361" y="2568"/>
                  <a:pt x="9259" y="2568"/>
                </a:cubicBezTo>
                <a:cubicBezTo>
                  <a:pt x="9240" y="2568"/>
                  <a:pt x="9221" y="2571"/>
                  <a:pt x="9206" y="2574"/>
                </a:cubicBezTo>
                <a:cubicBezTo>
                  <a:pt x="9153" y="2577"/>
                  <a:pt x="9110" y="2608"/>
                  <a:pt x="9091" y="2652"/>
                </a:cubicBezTo>
                <a:cubicBezTo>
                  <a:pt x="9076" y="2698"/>
                  <a:pt x="9082" y="2751"/>
                  <a:pt x="9113" y="2791"/>
                </a:cubicBezTo>
                <a:lnTo>
                  <a:pt x="9116" y="2794"/>
                </a:lnTo>
                <a:cubicBezTo>
                  <a:pt x="9119" y="2813"/>
                  <a:pt x="9122" y="2828"/>
                  <a:pt x="9122" y="2847"/>
                </a:cubicBezTo>
                <a:cubicBezTo>
                  <a:pt x="9119" y="2875"/>
                  <a:pt x="9122" y="2903"/>
                  <a:pt x="9125" y="2930"/>
                </a:cubicBezTo>
                <a:cubicBezTo>
                  <a:pt x="9144" y="3042"/>
                  <a:pt x="9225" y="3116"/>
                  <a:pt x="9290" y="3175"/>
                </a:cubicBezTo>
                <a:cubicBezTo>
                  <a:pt x="9383" y="3253"/>
                  <a:pt x="9448" y="3358"/>
                  <a:pt x="9475" y="3479"/>
                </a:cubicBezTo>
                <a:cubicBezTo>
                  <a:pt x="9503" y="3562"/>
                  <a:pt x="9541" y="3643"/>
                  <a:pt x="9584" y="3717"/>
                </a:cubicBezTo>
                <a:lnTo>
                  <a:pt x="9593" y="3730"/>
                </a:lnTo>
                <a:cubicBezTo>
                  <a:pt x="9602" y="3742"/>
                  <a:pt x="9609" y="3754"/>
                  <a:pt x="9615" y="3767"/>
                </a:cubicBezTo>
                <a:cubicBezTo>
                  <a:pt x="9609" y="3795"/>
                  <a:pt x="9596" y="3823"/>
                  <a:pt x="9581" y="3847"/>
                </a:cubicBezTo>
                <a:cubicBezTo>
                  <a:pt x="9571" y="3866"/>
                  <a:pt x="9562" y="3885"/>
                  <a:pt x="9553" y="3906"/>
                </a:cubicBezTo>
                <a:lnTo>
                  <a:pt x="9516" y="3894"/>
                </a:lnTo>
                <a:cubicBezTo>
                  <a:pt x="9472" y="3885"/>
                  <a:pt x="9420" y="3869"/>
                  <a:pt x="9417" y="3850"/>
                </a:cubicBezTo>
                <a:cubicBezTo>
                  <a:pt x="9417" y="3844"/>
                  <a:pt x="9414" y="3838"/>
                  <a:pt x="9414" y="3832"/>
                </a:cubicBezTo>
                <a:cubicBezTo>
                  <a:pt x="9410" y="3810"/>
                  <a:pt x="9404" y="3788"/>
                  <a:pt x="9398" y="3767"/>
                </a:cubicBezTo>
                <a:cubicBezTo>
                  <a:pt x="9379" y="3727"/>
                  <a:pt x="9352" y="3689"/>
                  <a:pt x="9314" y="3665"/>
                </a:cubicBezTo>
                <a:cubicBezTo>
                  <a:pt x="9203" y="3575"/>
                  <a:pt x="9073" y="3516"/>
                  <a:pt x="8933" y="3497"/>
                </a:cubicBezTo>
                <a:cubicBezTo>
                  <a:pt x="8918" y="3494"/>
                  <a:pt x="8902" y="3491"/>
                  <a:pt x="8887" y="3491"/>
                </a:cubicBezTo>
                <a:cubicBezTo>
                  <a:pt x="8862" y="3491"/>
                  <a:pt x="8837" y="3497"/>
                  <a:pt x="8813" y="3507"/>
                </a:cubicBezTo>
                <a:cubicBezTo>
                  <a:pt x="8717" y="3550"/>
                  <a:pt x="8692" y="3671"/>
                  <a:pt x="8726" y="3754"/>
                </a:cubicBezTo>
                <a:cubicBezTo>
                  <a:pt x="8744" y="3795"/>
                  <a:pt x="8769" y="3832"/>
                  <a:pt x="8797" y="3863"/>
                </a:cubicBezTo>
                <a:lnTo>
                  <a:pt x="8819" y="3888"/>
                </a:lnTo>
                <a:cubicBezTo>
                  <a:pt x="8856" y="3946"/>
                  <a:pt x="8887" y="4008"/>
                  <a:pt x="8909" y="4073"/>
                </a:cubicBezTo>
                <a:cubicBezTo>
                  <a:pt x="8955" y="4197"/>
                  <a:pt x="9011" y="4340"/>
                  <a:pt x="9153" y="4408"/>
                </a:cubicBezTo>
                <a:cubicBezTo>
                  <a:pt x="9172" y="4417"/>
                  <a:pt x="9194" y="4427"/>
                  <a:pt x="9212" y="4433"/>
                </a:cubicBezTo>
                <a:cubicBezTo>
                  <a:pt x="9234" y="4439"/>
                  <a:pt x="9252" y="4448"/>
                  <a:pt x="9268" y="4458"/>
                </a:cubicBezTo>
                <a:cubicBezTo>
                  <a:pt x="9274" y="4470"/>
                  <a:pt x="9277" y="4479"/>
                  <a:pt x="9280" y="4492"/>
                </a:cubicBezTo>
                <a:cubicBezTo>
                  <a:pt x="9283" y="4507"/>
                  <a:pt x="9290" y="4523"/>
                  <a:pt x="9296" y="4538"/>
                </a:cubicBezTo>
                <a:cubicBezTo>
                  <a:pt x="9342" y="4665"/>
                  <a:pt x="9475" y="4746"/>
                  <a:pt x="9652" y="4767"/>
                </a:cubicBezTo>
                <a:lnTo>
                  <a:pt x="9664" y="4767"/>
                </a:lnTo>
                <a:cubicBezTo>
                  <a:pt x="9692" y="4767"/>
                  <a:pt x="9720" y="4773"/>
                  <a:pt x="9748" y="4783"/>
                </a:cubicBezTo>
                <a:cubicBezTo>
                  <a:pt x="9751" y="4795"/>
                  <a:pt x="9754" y="4804"/>
                  <a:pt x="9757" y="4817"/>
                </a:cubicBezTo>
                <a:lnTo>
                  <a:pt x="9782" y="4928"/>
                </a:lnTo>
                <a:lnTo>
                  <a:pt x="9788" y="4953"/>
                </a:lnTo>
                <a:cubicBezTo>
                  <a:pt x="9720" y="4925"/>
                  <a:pt x="9655" y="4888"/>
                  <a:pt x="9599" y="4842"/>
                </a:cubicBezTo>
                <a:cubicBezTo>
                  <a:pt x="9571" y="4814"/>
                  <a:pt x="9537" y="4789"/>
                  <a:pt x="9497" y="4777"/>
                </a:cubicBezTo>
                <a:cubicBezTo>
                  <a:pt x="9484" y="4772"/>
                  <a:pt x="9468" y="4769"/>
                  <a:pt x="9453" y="4769"/>
                </a:cubicBezTo>
                <a:cubicBezTo>
                  <a:pt x="9447" y="4769"/>
                  <a:pt x="9441" y="4770"/>
                  <a:pt x="9435" y="4770"/>
                </a:cubicBezTo>
                <a:lnTo>
                  <a:pt x="9383" y="4770"/>
                </a:lnTo>
                <a:cubicBezTo>
                  <a:pt x="9364" y="4767"/>
                  <a:pt x="9345" y="4761"/>
                  <a:pt x="9327" y="4752"/>
                </a:cubicBezTo>
                <a:cubicBezTo>
                  <a:pt x="9296" y="4739"/>
                  <a:pt x="9265" y="4730"/>
                  <a:pt x="9231" y="4724"/>
                </a:cubicBezTo>
                <a:cubicBezTo>
                  <a:pt x="9218" y="4721"/>
                  <a:pt x="9206" y="4721"/>
                  <a:pt x="9191" y="4721"/>
                </a:cubicBezTo>
                <a:cubicBezTo>
                  <a:pt x="9057" y="4721"/>
                  <a:pt x="8949" y="4820"/>
                  <a:pt x="8896" y="4913"/>
                </a:cubicBezTo>
                <a:cubicBezTo>
                  <a:pt x="8881" y="4941"/>
                  <a:pt x="8871" y="4969"/>
                  <a:pt x="8868" y="5000"/>
                </a:cubicBezTo>
                <a:cubicBezTo>
                  <a:pt x="8868" y="5062"/>
                  <a:pt x="8899" y="5120"/>
                  <a:pt x="8949" y="5154"/>
                </a:cubicBezTo>
                <a:cubicBezTo>
                  <a:pt x="8983" y="5179"/>
                  <a:pt x="9011" y="5213"/>
                  <a:pt x="9020" y="5254"/>
                </a:cubicBezTo>
                <a:cubicBezTo>
                  <a:pt x="9023" y="5266"/>
                  <a:pt x="9023" y="5275"/>
                  <a:pt x="9020" y="5288"/>
                </a:cubicBezTo>
                <a:cubicBezTo>
                  <a:pt x="9017" y="5322"/>
                  <a:pt x="9020" y="5359"/>
                  <a:pt x="9029" y="5393"/>
                </a:cubicBezTo>
                <a:cubicBezTo>
                  <a:pt x="9002" y="5365"/>
                  <a:pt x="8967" y="5340"/>
                  <a:pt x="8930" y="5325"/>
                </a:cubicBezTo>
                <a:cubicBezTo>
                  <a:pt x="8893" y="5309"/>
                  <a:pt x="8850" y="5300"/>
                  <a:pt x="8810" y="5300"/>
                </a:cubicBezTo>
                <a:cubicBezTo>
                  <a:pt x="8775" y="5300"/>
                  <a:pt x="8741" y="5306"/>
                  <a:pt x="8707" y="5312"/>
                </a:cubicBezTo>
                <a:cubicBezTo>
                  <a:pt x="8621" y="5331"/>
                  <a:pt x="8537" y="5362"/>
                  <a:pt x="8460" y="5408"/>
                </a:cubicBezTo>
                <a:cubicBezTo>
                  <a:pt x="8410" y="5436"/>
                  <a:pt x="8394" y="5501"/>
                  <a:pt x="8425" y="5551"/>
                </a:cubicBezTo>
                <a:cubicBezTo>
                  <a:pt x="8494" y="5653"/>
                  <a:pt x="8583" y="5737"/>
                  <a:pt x="8692" y="5793"/>
                </a:cubicBezTo>
                <a:cubicBezTo>
                  <a:pt x="8704" y="5799"/>
                  <a:pt x="8720" y="5805"/>
                  <a:pt x="8732" y="5814"/>
                </a:cubicBezTo>
                <a:cubicBezTo>
                  <a:pt x="8769" y="5827"/>
                  <a:pt x="8803" y="5848"/>
                  <a:pt x="8831" y="5879"/>
                </a:cubicBezTo>
                <a:cubicBezTo>
                  <a:pt x="8837" y="5892"/>
                  <a:pt x="8840" y="5904"/>
                  <a:pt x="8844" y="5920"/>
                </a:cubicBezTo>
                <a:cubicBezTo>
                  <a:pt x="8853" y="5963"/>
                  <a:pt x="8871" y="6003"/>
                  <a:pt x="8899" y="6040"/>
                </a:cubicBezTo>
                <a:cubicBezTo>
                  <a:pt x="8924" y="6068"/>
                  <a:pt x="8955" y="6090"/>
                  <a:pt x="8992" y="6105"/>
                </a:cubicBezTo>
                <a:cubicBezTo>
                  <a:pt x="9002" y="6112"/>
                  <a:pt x="9011" y="6118"/>
                  <a:pt x="9020" y="6124"/>
                </a:cubicBezTo>
                <a:cubicBezTo>
                  <a:pt x="9014" y="6146"/>
                  <a:pt x="9008" y="6167"/>
                  <a:pt x="8998" y="6186"/>
                </a:cubicBezTo>
                <a:cubicBezTo>
                  <a:pt x="8977" y="6248"/>
                  <a:pt x="8946" y="6335"/>
                  <a:pt x="8989" y="6418"/>
                </a:cubicBezTo>
                <a:cubicBezTo>
                  <a:pt x="8995" y="6434"/>
                  <a:pt x="9002" y="6449"/>
                  <a:pt x="9008" y="6465"/>
                </a:cubicBezTo>
                <a:cubicBezTo>
                  <a:pt x="9026" y="6517"/>
                  <a:pt x="9051" y="6598"/>
                  <a:pt x="9144" y="6632"/>
                </a:cubicBezTo>
                <a:cubicBezTo>
                  <a:pt x="9200" y="6654"/>
                  <a:pt x="9215" y="6675"/>
                  <a:pt x="9218" y="6682"/>
                </a:cubicBezTo>
                <a:cubicBezTo>
                  <a:pt x="9209" y="6688"/>
                  <a:pt x="9200" y="6691"/>
                  <a:pt x="9191" y="6691"/>
                </a:cubicBezTo>
                <a:cubicBezTo>
                  <a:pt x="9150" y="6688"/>
                  <a:pt x="9116" y="6669"/>
                  <a:pt x="9088" y="6641"/>
                </a:cubicBezTo>
                <a:cubicBezTo>
                  <a:pt x="9042" y="6601"/>
                  <a:pt x="9005" y="6551"/>
                  <a:pt x="8977" y="6499"/>
                </a:cubicBezTo>
                <a:lnTo>
                  <a:pt x="8967" y="6483"/>
                </a:lnTo>
                <a:cubicBezTo>
                  <a:pt x="8949" y="6443"/>
                  <a:pt x="8924" y="6406"/>
                  <a:pt x="8890" y="6375"/>
                </a:cubicBezTo>
                <a:cubicBezTo>
                  <a:pt x="8850" y="6344"/>
                  <a:pt x="8800" y="6322"/>
                  <a:pt x="8751" y="6316"/>
                </a:cubicBezTo>
                <a:cubicBezTo>
                  <a:pt x="8679" y="6304"/>
                  <a:pt x="8605" y="6294"/>
                  <a:pt x="8534" y="6294"/>
                </a:cubicBezTo>
                <a:cubicBezTo>
                  <a:pt x="8425" y="6294"/>
                  <a:pt x="8320" y="6310"/>
                  <a:pt x="8218" y="6338"/>
                </a:cubicBezTo>
                <a:cubicBezTo>
                  <a:pt x="8165" y="6350"/>
                  <a:pt x="8116" y="6378"/>
                  <a:pt x="8075" y="6415"/>
                </a:cubicBezTo>
                <a:cubicBezTo>
                  <a:pt x="8010" y="6486"/>
                  <a:pt x="7998" y="6595"/>
                  <a:pt x="8044" y="6716"/>
                </a:cubicBezTo>
                <a:cubicBezTo>
                  <a:pt x="8091" y="6846"/>
                  <a:pt x="8175" y="6960"/>
                  <a:pt x="8280" y="7050"/>
                </a:cubicBezTo>
                <a:cubicBezTo>
                  <a:pt x="8295" y="7059"/>
                  <a:pt x="8305" y="7072"/>
                  <a:pt x="8317" y="7081"/>
                </a:cubicBezTo>
                <a:cubicBezTo>
                  <a:pt x="8367" y="7140"/>
                  <a:pt x="8441" y="7171"/>
                  <a:pt x="8518" y="7171"/>
                </a:cubicBezTo>
                <a:lnTo>
                  <a:pt x="8556" y="7171"/>
                </a:lnTo>
                <a:cubicBezTo>
                  <a:pt x="8627" y="7171"/>
                  <a:pt x="8679" y="7174"/>
                  <a:pt x="8713" y="7196"/>
                </a:cubicBezTo>
                <a:cubicBezTo>
                  <a:pt x="8726" y="7205"/>
                  <a:pt x="8738" y="7214"/>
                  <a:pt x="8751" y="7224"/>
                </a:cubicBezTo>
                <a:cubicBezTo>
                  <a:pt x="8779" y="7251"/>
                  <a:pt x="8810" y="7273"/>
                  <a:pt x="8844" y="7292"/>
                </a:cubicBezTo>
                <a:cubicBezTo>
                  <a:pt x="8828" y="7301"/>
                  <a:pt x="8816" y="7313"/>
                  <a:pt x="8800" y="7323"/>
                </a:cubicBezTo>
                <a:cubicBezTo>
                  <a:pt x="8782" y="7335"/>
                  <a:pt x="8769" y="7351"/>
                  <a:pt x="8760" y="7369"/>
                </a:cubicBezTo>
                <a:cubicBezTo>
                  <a:pt x="8617" y="7369"/>
                  <a:pt x="8475" y="7363"/>
                  <a:pt x="8333" y="7351"/>
                </a:cubicBezTo>
                <a:cubicBezTo>
                  <a:pt x="8292" y="7351"/>
                  <a:pt x="8252" y="7338"/>
                  <a:pt x="8218" y="7320"/>
                </a:cubicBezTo>
                <a:cubicBezTo>
                  <a:pt x="8199" y="7304"/>
                  <a:pt x="8184" y="7289"/>
                  <a:pt x="8171" y="7270"/>
                </a:cubicBezTo>
                <a:cubicBezTo>
                  <a:pt x="8159" y="7255"/>
                  <a:pt x="8147" y="7239"/>
                  <a:pt x="8134" y="7224"/>
                </a:cubicBezTo>
                <a:cubicBezTo>
                  <a:pt x="8053" y="7143"/>
                  <a:pt x="7947" y="7103"/>
                  <a:pt x="7842" y="7103"/>
                </a:cubicBezTo>
                <a:cubicBezTo>
                  <a:pt x="7736" y="7103"/>
                  <a:pt x="7630" y="7144"/>
                  <a:pt x="7549" y="7227"/>
                </a:cubicBezTo>
                <a:cubicBezTo>
                  <a:pt x="7388" y="7391"/>
                  <a:pt x="7391" y="7651"/>
                  <a:pt x="7552" y="7812"/>
                </a:cubicBezTo>
                <a:cubicBezTo>
                  <a:pt x="7571" y="7828"/>
                  <a:pt x="7592" y="7837"/>
                  <a:pt x="7617" y="7837"/>
                </a:cubicBezTo>
                <a:lnTo>
                  <a:pt x="7648" y="7837"/>
                </a:lnTo>
                <a:cubicBezTo>
                  <a:pt x="7694" y="7837"/>
                  <a:pt x="7738" y="7834"/>
                  <a:pt x="7778" y="7831"/>
                </a:cubicBezTo>
                <a:cubicBezTo>
                  <a:pt x="7818" y="7828"/>
                  <a:pt x="7852" y="7824"/>
                  <a:pt x="7896" y="7824"/>
                </a:cubicBezTo>
                <a:lnTo>
                  <a:pt x="7921" y="7824"/>
                </a:lnTo>
                <a:cubicBezTo>
                  <a:pt x="7942" y="7824"/>
                  <a:pt x="7964" y="7828"/>
                  <a:pt x="7982" y="7834"/>
                </a:cubicBezTo>
                <a:cubicBezTo>
                  <a:pt x="7992" y="7840"/>
                  <a:pt x="8004" y="7868"/>
                  <a:pt x="8001" y="7961"/>
                </a:cubicBezTo>
                <a:cubicBezTo>
                  <a:pt x="7989" y="8057"/>
                  <a:pt x="8054" y="8144"/>
                  <a:pt x="8147" y="8156"/>
                </a:cubicBezTo>
                <a:lnTo>
                  <a:pt x="8162" y="8159"/>
                </a:lnTo>
                <a:cubicBezTo>
                  <a:pt x="8184" y="8168"/>
                  <a:pt x="8202" y="8209"/>
                  <a:pt x="8224" y="8252"/>
                </a:cubicBezTo>
                <a:cubicBezTo>
                  <a:pt x="8236" y="8277"/>
                  <a:pt x="8249" y="8302"/>
                  <a:pt x="8264" y="8329"/>
                </a:cubicBezTo>
                <a:cubicBezTo>
                  <a:pt x="8314" y="8401"/>
                  <a:pt x="8373" y="8463"/>
                  <a:pt x="8444" y="8512"/>
                </a:cubicBezTo>
                <a:cubicBezTo>
                  <a:pt x="8500" y="8549"/>
                  <a:pt x="8546" y="8599"/>
                  <a:pt x="8580" y="8655"/>
                </a:cubicBezTo>
                <a:cubicBezTo>
                  <a:pt x="8556" y="8806"/>
                  <a:pt x="8633" y="8955"/>
                  <a:pt x="8772" y="9020"/>
                </a:cubicBezTo>
                <a:lnTo>
                  <a:pt x="8791" y="9029"/>
                </a:lnTo>
                <a:cubicBezTo>
                  <a:pt x="8726" y="9063"/>
                  <a:pt x="8639" y="9067"/>
                  <a:pt x="8546" y="9067"/>
                </a:cubicBezTo>
                <a:lnTo>
                  <a:pt x="8503" y="9067"/>
                </a:lnTo>
                <a:cubicBezTo>
                  <a:pt x="8416" y="9067"/>
                  <a:pt x="8333" y="9082"/>
                  <a:pt x="8252" y="9116"/>
                </a:cubicBezTo>
                <a:lnTo>
                  <a:pt x="8230" y="8971"/>
                </a:lnTo>
                <a:cubicBezTo>
                  <a:pt x="8227" y="8927"/>
                  <a:pt x="8215" y="8890"/>
                  <a:pt x="8193" y="8853"/>
                </a:cubicBezTo>
                <a:cubicBezTo>
                  <a:pt x="8159" y="8800"/>
                  <a:pt x="8103" y="8763"/>
                  <a:pt x="8041" y="8754"/>
                </a:cubicBezTo>
                <a:cubicBezTo>
                  <a:pt x="8023" y="8748"/>
                  <a:pt x="8004" y="8748"/>
                  <a:pt x="7986" y="8748"/>
                </a:cubicBezTo>
                <a:cubicBezTo>
                  <a:pt x="7921" y="8748"/>
                  <a:pt x="7855" y="8769"/>
                  <a:pt x="7806" y="8809"/>
                </a:cubicBezTo>
                <a:cubicBezTo>
                  <a:pt x="7787" y="8707"/>
                  <a:pt x="7753" y="8602"/>
                  <a:pt x="7639" y="8549"/>
                </a:cubicBezTo>
                <a:cubicBezTo>
                  <a:pt x="7608" y="8534"/>
                  <a:pt x="7571" y="8528"/>
                  <a:pt x="7533" y="8528"/>
                </a:cubicBezTo>
                <a:cubicBezTo>
                  <a:pt x="7434" y="8528"/>
                  <a:pt x="7332" y="8580"/>
                  <a:pt x="7227" y="8689"/>
                </a:cubicBezTo>
                <a:cubicBezTo>
                  <a:pt x="7183" y="8735"/>
                  <a:pt x="7134" y="8772"/>
                  <a:pt x="7075" y="8800"/>
                </a:cubicBezTo>
                <a:cubicBezTo>
                  <a:pt x="7035" y="8726"/>
                  <a:pt x="6960" y="8679"/>
                  <a:pt x="6874" y="8673"/>
                </a:cubicBezTo>
                <a:lnTo>
                  <a:pt x="6867" y="8673"/>
                </a:lnTo>
                <a:cubicBezTo>
                  <a:pt x="6781" y="8676"/>
                  <a:pt x="6700" y="8723"/>
                  <a:pt x="6657" y="8797"/>
                </a:cubicBezTo>
                <a:cubicBezTo>
                  <a:pt x="6620" y="8794"/>
                  <a:pt x="6582" y="8791"/>
                  <a:pt x="6545" y="8782"/>
                </a:cubicBezTo>
                <a:cubicBezTo>
                  <a:pt x="6514" y="8775"/>
                  <a:pt x="6480" y="8769"/>
                  <a:pt x="6443" y="8766"/>
                </a:cubicBezTo>
                <a:lnTo>
                  <a:pt x="6409" y="8766"/>
                </a:lnTo>
                <a:cubicBezTo>
                  <a:pt x="6245" y="8766"/>
                  <a:pt x="6118" y="8856"/>
                  <a:pt x="6099" y="8986"/>
                </a:cubicBezTo>
                <a:cubicBezTo>
                  <a:pt x="6093" y="9026"/>
                  <a:pt x="6112" y="9067"/>
                  <a:pt x="6149" y="9088"/>
                </a:cubicBezTo>
                <a:lnTo>
                  <a:pt x="6499" y="9293"/>
                </a:lnTo>
                <a:lnTo>
                  <a:pt x="6734" y="9429"/>
                </a:lnTo>
                <a:cubicBezTo>
                  <a:pt x="6734" y="9463"/>
                  <a:pt x="6728" y="9494"/>
                  <a:pt x="6719" y="9525"/>
                </a:cubicBezTo>
                <a:cubicBezTo>
                  <a:pt x="6697" y="9602"/>
                  <a:pt x="6675" y="9698"/>
                  <a:pt x="6722" y="9791"/>
                </a:cubicBezTo>
                <a:cubicBezTo>
                  <a:pt x="6768" y="9884"/>
                  <a:pt x="6871" y="9928"/>
                  <a:pt x="6951" y="9959"/>
                </a:cubicBezTo>
                <a:lnTo>
                  <a:pt x="6976" y="9971"/>
                </a:lnTo>
                <a:cubicBezTo>
                  <a:pt x="7028" y="9990"/>
                  <a:pt x="7078" y="10018"/>
                  <a:pt x="7124" y="10055"/>
                </a:cubicBezTo>
                <a:cubicBezTo>
                  <a:pt x="7174" y="10098"/>
                  <a:pt x="7217" y="10148"/>
                  <a:pt x="7251" y="10206"/>
                </a:cubicBezTo>
                <a:cubicBezTo>
                  <a:pt x="7143" y="10200"/>
                  <a:pt x="7044" y="10148"/>
                  <a:pt x="6976" y="10061"/>
                </a:cubicBezTo>
                <a:lnTo>
                  <a:pt x="6963" y="10042"/>
                </a:lnTo>
                <a:cubicBezTo>
                  <a:pt x="6926" y="9993"/>
                  <a:pt x="6880" y="9925"/>
                  <a:pt x="6787" y="9909"/>
                </a:cubicBezTo>
                <a:cubicBezTo>
                  <a:pt x="6778" y="9906"/>
                  <a:pt x="6765" y="9906"/>
                  <a:pt x="6756" y="9906"/>
                </a:cubicBezTo>
                <a:cubicBezTo>
                  <a:pt x="6694" y="9906"/>
                  <a:pt x="6638" y="9937"/>
                  <a:pt x="6601" y="9987"/>
                </a:cubicBezTo>
                <a:cubicBezTo>
                  <a:pt x="6551" y="10045"/>
                  <a:pt x="6536" y="10126"/>
                  <a:pt x="6551" y="10203"/>
                </a:cubicBezTo>
                <a:cubicBezTo>
                  <a:pt x="6576" y="10284"/>
                  <a:pt x="6620" y="10358"/>
                  <a:pt x="6682" y="10417"/>
                </a:cubicBezTo>
                <a:cubicBezTo>
                  <a:pt x="6691" y="10426"/>
                  <a:pt x="6700" y="10439"/>
                  <a:pt x="6709" y="10448"/>
                </a:cubicBezTo>
                <a:cubicBezTo>
                  <a:pt x="6740" y="10479"/>
                  <a:pt x="6762" y="10519"/>
                  <a:pt x="6768" y="10563"/>
                </a:cubicBezTo>
                <a:cubicBezTo>
                  <a:pt x="6744" y="10594"/>
                  <a:pt x="6734" y="10634"/>
                  <a:pt x="6737" y="10674"/>
                </a:cubicBezTo>
                <a:cubicBezTo>
                  <a:pt x="6744" y="10758"/>
                  <a:pt x="6790" y="10835"/>
                  <a:pt x="6858" y="10882"/>
                </a:cubicBezTo>
                <a:cubicBezTo>
                  <a:pt x="6886" y="10897"/>
                  <a:pt x="6914" y="10910"/>
                  <a:pt x="6945" y="10922"/>
                </a:cubicBezTo>
                <a:cubicBezTo>
                  <a:pt x="6970" y="10931"/>
                  <a:pt x="6994" y="10944"/>
                  <a:pt x="7016" y="10962"/>
                </a:cubicBezTo>
                <a:cubicBezTo>
                  <a:pt x="7035" y="10987"/>
                  <a:pt x="7047" y="11018"/>
                  <a:pt x="7056" y="11049"/>
                </a:cubicBezTo>
                <a:cubicBezTo>
                  <a:pt x="7063" y="11071"/>
                  <a:pt x="7069" y="11095"/>
                  <a:pt x="7081" y="11120"/>
                </a:cubicBezTo>
                <a:cubicBezTo>
                  <a:pt x="7131" y="11238"/>
                  <a:pt x="7230" y="11331"/>
                  <a:pt x="7354" y="11368"/>
                </a:cubicBezTo>
                <a:lnTo>
                  <a:pt x="7369" y="11374"/>
                </a:lnTo>
                <a:lnTo>
                  <a:pt x="7382" y="11377"/>
                </a:lnTo>
                <a:cubicBezTo>
                  <a:pt x="7382" y="11380"/>
                  <a:pt x="7382" y="11383"/>
                  <a:pt x="7378" y="11387"/>
                </a:cubicBezTo>
                <a:lnTo>
                  <a:pt x="7335" y="11498"/>
                </a:lnTo>
                <a:cubicBezTo>
                  <a:pt x="7332" y="11507"/>
                  <a:pt x="7326" y="11517"/>
                  <a:pt x="7323" y="11529"/>
                </a:cubicBezTo>
                <a:cubicBezTo>
                  <a:pt x="7310" y="11529"/>
                  <a:pt x="7301" y="11532"/>
                  <a:pt x="7289" y="11532"/>
                </a:cubicBezTo>
                <a:cubicBezTo>
                  <a:pt x="7270" y="11532"/>
                  <a:pt x="7251" y="11535"/>
                  <a:pt x="7233" y="11535"/>
                </a:cubicBezTo>
                <a:lnTo>
                  <a:pt x="7090" y="11535"/>
                </a:lnTo>
                <a:cubicBezTo>
                  <a:pt x="6994" y="11535"/>
                  <a:pt x="6889" y="11545"/>
                  <a:pt x="6802" y="11613"/>
                </a:cubicBezTo>
                <a:lnTo>
                  <a:pt x="6697" y="11467"/>
                </a:lnTo>
                <a:lnTo>
                  <a:pt x="6558" y="11275"/>
                </a:lnTo>
                <a:cubicBezTo>
                  <a:pt x="6545" y="11263"/>
                  <a:pt x="6536" y="11247"/>
                  <a:pt x="6530" y="11232"/>
                </a:cubicBezTo>
                <a:cubicBezTo>
                  <a:pt x="6530" y="11226"/>
                  <a:pt x="6530" y="11222"/>
                  <a:pt x="6530" y="11216"/>
                </a:cubicBezTo>
                <a:cubicBezTo>
                  <a:pt x="6530" y="11195"/>
                  <a:pt x="6524" y="11170"/>
                  <a:pt x="6517" y="11148"/>
                </a:cubicBezTo>
                <a:cubicBezTo>
                  <a:pt x="6486" y="11064"/>
                  <a:pt x="6406" y="11018"/>
                  <a:pt x="6276" y="11009"/>
                </a:cubicBezTo>
                <a:cubicBezTo>
                  <a:pt x="6242" y="11009"/>
                  <a:pt x="6208" y="11006"/>
                  <a:pt x="6174" y="11006"/>
                </a:cubicBezTo>
                <a:cubicBezTo>
                  <a:pt x="6087" y="11006"/>
                  <a:pt x="5827" y="11006"/>
                  <a:pt x="5709" y="11207"/>
                </a:cubicBezTo>
                <a:cubicBezTo>
                  <a:pt x="5700" y="11226"/>
                  <a:pt x="5693" y="11247"/>
                  <a:pt x="5697" y="11269"/>
                </a:cubicBezTo>
                <a:lnTo>
                  <a:pt x="5697" y="11287"/>
                </a:lnTo>
                <a:cubicBezTo>
                  <a:pt x="5706" y="11396"/>
                  <a:pt x="5721" y="11548"/>
                  <a:pt x="5836" y="11631"/>
                </a:cubicBezTo>
                <a:cubicBezTo>
                  <a:pt x="5879" y="11662"/>
                  <a:pt x="5920" y="11687"/>
                  <a:pt x="5963" y="11712"/>
                </a:cubicBezTo>
                <a:cubicBezTo>
                  <a:pt x="6006" y="11737"/>
                  <a:pt x="6050" y="11764"/>
                  <a:pt x="6090" y="11795"/>
                </a:cubicBezTo>
                <a:cubicBezTo>
                  <a:pt x="6223" y="11901"/>
                  <a:pt x="6291" y="12065"/>
                  <a:pt x="6270" y="12232"/>
                </a:cubicBezTo>
                <a:cubicBezTo>
                  <a:pt x="6260" y="12282"/>
                  <a:pt x="6270" y="12331"/>
                  <a:pt x="6297" y="12372"/>
                </a:cubicBezTo>
                <a:cubicBezTo>
                  <a:pt x="6322" y="12403"/>
                  <a:pt x="6359" y="12421"/>
                  <a:pt x="6400" y="12427"/>
                </a:cubicBezTo>
                <a:lnTo>
                  <a:pt x="6409" y="12430"/>
                </a:lnTo>
                <a:cubicBezTo>
                  <a:pt x="6431" y="12443"/>
                  <a:pt x="6449" y="12458"/>
                  <a:pt x="6465" y="12477"/>
                </a:cubicBezTo>
                <a:cubicBezTo>
                  <a:pt x="6502" y="12517"/>
                  <a:pt x="6551" y="12551"/>
                  <a:pt x="6604" y="12570"/>
                </a:cubicBezTo>
                <a:cubicBezTo>
                  <a:pt x="6638" y="12582"/>
                  <a:pt x="6675" y="12585"/>
                  <a:pt x="6709" y="12585"/>
                </a:cubicBezTo>
                <a:lnTo>
                  <a:pt x="6747" y="12585"/>
                </a:lnTo>
                <a:cubicBezTo>
                  <a:pt x="6852" y="12592"/>
                  <a:pt x="6945" y="12681"/>
                  <a:pt x="7032" y="12780"/>
                </a:cubicBezTo>
                <a:cubicBezTo>
                  <a:pt x="7001" y="12796"/>
                  <a:pt x="6963" y="12802"/>
                  <a:pt x="6926" y="12802"/>
                </a:cubicBezTo>
                <a:cubicBezTo>
                  <a:pt x="6922" y="12802"/>
                  <a:pt x="6918" y="12803"/>
                  <a:pt x="6914" y="12803"/>
                </a:cubicBezTo>
                <a:cubicBezTo>
                  <a:pt x="6871" y="12803"/>
                  <a:pt x="6827" y="12788"/>
                  <a:pt x="6790" y="12765"/>
                </a:cubicBezTo>
                <a:cubicBezTo>
                  <a:pt x="6774" y="12753"/>
                  <a:pt x="6753" y="12746"/>
                  <a:pt x="6734" y="12746"/>
                </a:cubicBezTo>
                <a:cubicBezTo>
                  <a:pt x="6672" y="12746"/>
                  <a:pt x="6626" y="12802"/>
                  <a:pt x="6632" y="12861"/>
                </a:cubicBezTo>
                <a:cubicBezTo>
                  <a:pt x="6607" y="12849"/>
                  <a:pt x="6582" y="12833"/>
                  <a:pt x="6561" y="12815"/>
                </a:cubicBezTo>
                <a:lnTo>
                  <a:pt x="6304" y="12601"/>
                </a:lnTo>
                <a:cubicBezTo>
                  <a:pt x="6242" y="12542"/>
                  <a:pt x="6167" y="12499"/>
                  <a:pt x="6090" y="12465"/>
                </a:cubicBezTo>
                <a:cubicBezTo>
                  <a:pt x="6050" y="12452"/>
                  <a:pt x="6009" y="12446"/>
                  <a:pt x="5969" y="12446"/>
                </a:cubicBezTo>
                <a:cubicBezTo>
                  <a:pt x="5965" y="12446"/>
                  <a:pt x="5962" y="12446"/>
                  <a:pt x="5958" y="12446"/>
                </a:cubicBezTo>
                <a:cubicBezTo>
                  <a:pt x="5893" y="12446"/>
                  <a:pt x="5830" y="12470"/>
                  <a:pt x="5780" y="12511"/>
                </a:cubicBezTo>
                <a:cubicBezTo>
                  <a:pt x="5728" y="12557"/>
                  <a:pt x="5697" y="12626"/>
                  <a:pt x="5700" y="12697"/>
                </a:cubicBezTo>
                <a:cubicBezTo>
                  <a:pt x="5700" y="12759"/>
                  <a:pt x="5728" y="12818"/>
                  <a:pt x="5774" y="12858"/>
                </a:cubicBezTo>
                <a:cubicBezTo>
                  <a:pt x="5820" y="12892"/>
                  <a:pt x="5879" y="12914"/>
                  <a:pt x="5938" y="12917"/>
                </a:cubicBezTo>
                <a:cubicBezTo>
                  <a:pt x="5951" y="12917"/>
                  <a:pt x="5966" y="12920"/>
                  <a:pt x="5978" y="12923"/>
                </a:cubicBezTo>
                <a:cubicBezTo>
                  <a:pt x="6019" y="12932"/>
                  <a:pt x="6050" y="12960"/>
                  <a:pt x="6065" y="13000"/>
                </a:cubicBezTo>
                <a:cubicBezTo>
                  <a:pt x="6084" y="13034"/>
                  <a:pt x="6087" y="13078"/>
                  <a:pt x="6068" y="13115"/>
                </a:cubicBezTo>
                <a:cubicBezTo>
                  <a:pt x="6050" y="13152"/>
                  <a:pt x="6047" y="13199"/>
                  <a:pt x="6065" y="13236"/>
                </a:cubicBezTo>
                <a:cubicBezTo>
                  <a:pt x="6093" y="13295"/>
                  <a:pt x="6143" y="13338"/>
                  <a:pt x="6201" y="13357"/>
                </a:cubicBezTo>
                <a:cubicBezTo>
                  <a:pt x="6310" y="13388"/>
                  <a:pt x="6421" y="13403"/>
                  <a:pt x="6533" y="13403"/>
                </a:cubicBezTo>
                <a:cubicBezTo>
                  <a:pt x="6573" y="13403"/>
                  <a:pt x="6617" y="13400"/>
                  <a:pt x="6657" y="13397"/>
                </a:cubicBezTo>
                <a:cubicBezTo>
                  <a:pt x="6682" y="13394"/>
                  <a:pt x="6703" y="13391"/>
                  <a:pt x="6728" y="13388"/>
                </a:cubicBezTo>
                <a:cubicBezTo>
                  <a:pt x="6771" y="13381"/>
                  <a:pt x="6815" y="13375"/>
                  <a:pt x="6858" y="13375"/>
                </a:cubicBezTo>
                <a:lnTo>
                  <a:pt x="6880" y="13375"/>
                </a:lnTo>
                <a:cubicBezTo>
                  <a:pt x="6951" y="13381"/>
                  <a:pt x="7022" y="13409"/>
                  <a:pt x="7075" y="13459"/>
                </a:cubicBezTo>
                <a:cubicBezTo>
                  <a:pt x="7094" y="13471"/>
                  <a:pt x="7106" y="13493"/>
                  <a:pt x="7109" y="13511"/>
                </a:cubicBezTo>
                <a:cubicBezTo>
                  <a:pt x="7044" y="13583"/>
                  <a:pt x="6932" y="13617"/>
                  <a:pt x="6781" y="13617"/>
                </a:cubicBezTo>
                <a:cubicBezTo>
                  <a:pt x="6660" y="13614"/>
                  <a:pt x="6542" y="13598"/>
                  <a:pt x="6428" y="13567"/>
                </a:cubicBezTo>
                <a:cubicBezTo>
                  <a:pt x="6186" y="13508"/>
                  <a:pt x="5960" y="13378"/>
                  <a:pt x="5743" y="13254"/>
                </a:cubicBezTo>
                <a:cubicBezTo>
                  <a:pt x="5690" y="13223"/>
                  <a:pt x="5632" y="13186"/>
                  <a:pt x="5622" y="13146"/>
                </a:cubicBezTo>
                <a:cubicBezTo>
                  <a:pt x="5619" y="13130"/>
                  <a:pt x="5616" y="13115"/>
                  <a:pt x="5619" y="13096"/>
                </a:cubicBezTo>
                <a:cubicBezTo>
                  <a:pt x="5619" y="13069"/>
                  <a:pt x="5616" y="13041"/>
                  <a:pt x="5610" y="13016"/>
                </a:cubicBezTo>
                <a:cubicBezTo>
                  <a:pt x="5585" y="12901"/>
                  <a:pt x="5495" y="12811"/>
                  <a:pt x="5378" y="12790"/>
                </a:cubicBezTo>
                <a:cubicBezTo>
                  <a:pt x="5365" y="12787"/>
                  <a:pt x="5350" y="12787"/>
                  <a:pt x="5334" y="12787"/>
                </a:cubicBezTo>
                <a:cubicBezTo>
                  <a:pt x="5291" y="12787"/>
                  <a:pt x="5247" y="12796"/>
                  <a:pt x="5207" y="12818"/>
                </a:cubicBezTo>
                <a:cubicBezTo>
                  <a:pt x="5161" y="12725"/>
                  <a:pt x="5111" y="12635"/>
                  <a:pt x="5058" y="12548"/>
                </a:cubicBezTo>
                <a:cubicBezTo>
                  <a:pt x="5040" y="12517"/>
                  <a:pt x="5018" y="12489"/>
                  <a:pt x="4990" y="12465"/>
                </a:cubicBezTo>
                <a:cubicBezTo>
                  <a:pt x="4950" y="12430"/>
                  <a:pt x="4897" y="12412"/>
                  <a:pt x="4845" y="12412"/>
                </a:cubicBezTo>
                <a:cubicBezTo>
                  <a:pt x="4743" y="12415"/>
                  <a:pt x="4647" y="12468"/>
                  <a:pt x="4594" y="12557"/>
                </a:cubicBezTo>
                <a:cubicBezTo>
                  <a:pt x="4529" y="12669"/>
                  <a:pt x="4535" y="12796"/>
                  <a:pt x="4538" y="12892"/>
                </a:cubicBezTo>
                <a:cubicBezTo>
                  <a:pt x="4544" y="13025"/>
                  <a:pt x="4643" y="13096"/>
                  <a:pt x="4724" y="13152"/>
                </a:cubicBezTo>
                <a:cubicBezTo>
                  <a:pt x="4743" y="13168"/>
                  <a:pt x="4764" y="13183"/>
                  <a:pt x="4783" y="13199"/>
                </a:cubicBezTo>
                <a:cubicBezTo>
                  <a:pt x="4730" y="13220"/>
                  <a:pt x="4671" y="13233"/>
                  <a:pt x="4616" y="13233"/>
                </a:cubicBezTo>
                <a:lnTo>
                  <a:pt x="4585" y="13233"/>
                </a:lnTo>
                <a:cubicBezTo>
                  <a:pt x="4532" y="13233"/>
                  <a:pt x="4489" y="13270"/>
                  <a:pt x="4482" y="13323"/>
                </a:cubicBezTo>
                <a:cubicBezTo>
                  <a:pt x="4476" y="13437"/>
                  <a:pt x="4538" y="13542"/>
                  <a:pt x="4643" y="13589"/>
                </a:cubicBezTo>
                <a:cubicBezTo>
                  <a:pt x="4718" y="13623"/>
                  <a:pt x="4801" y="13638"/>
                  <a:pt x="4885" y="13638"/>
                </a:cubicBezTo>
                <a:cubicBezTo>
                  <a:pt x="4928" y="13642"/>
                  <a:pt x="4975" y="13645"/>
                  <a:pt x="5024" y="13648"/>
                </a:cubicBezTo>
                <a:cubicBezTo>
                  <a:pt x="4997" y="13663"/>
                  <a:pt x="4969" y="13679"/>
                  <a:pt x="4941" y="13694"/>
                </a:cubicBezTo>
                <a:cubicBezTo>
                  <a:pt x="4863" y="13725"/>
                  <a:pt x="4857" y="13834"/>
                  <a:pt x="4931" y="13874"/>
                </a:cubicBezTo>
                <a:cubicBezTo>
                  <a:pt x="5028" y="13923"/>
                  <a:pt x="5133" y="13961"/>
                  <a:pt x="5241" y="13982"/>
                </a:cubicBezTo>
                <a:cubicBezTo>
                  <a:pt x="5368" y="14013"/>
                  <a:pt x="5486" y="14041"/>
                  <a:pt x="5563" y="14122"/>
                </a:cubicBezTo>
                <a:cubicBezTo>
                  <a:pt x="5635" y="14196"/>
                  <a:pt x="5662" y="14301"/>
                  <a:pt x="5635" y="14404"/>
                </a:cubicBezTo>
                <a:cubicBezTo>
                  <a:pt x="5505" y="14360"/>
                  <a:pt x="5371" y="14335"/>
                  <a:pt x="5235" y="14335"/>
                </a:cubicBezTo>
                <a:lnTo>
                  <a:pt x="5229" y="14335"/>
                </a:lnTo>
                <a:cubicBezTo>
                  <a:pt x="5222" y="14335"/>
                  <a:pt x="5216" y="14334"/>
                  <a:pt x="5210" y="14334"/>
                </a:cubicBezTo>
                <a:cubicBezTo>
                  <a:pt x="5093" y="14334"/>
                  <a:pt x="5019" y="14468"/>
                  <a:pt x="5086" y="14571"/>
                </a:cubicBezTo>
                <a:cubicBezTo>
                  <a:pt x="5158" y="14710"/>
                  <a:pt x="5275" y="14825"/>
                  <a:pt x="5418" y="14893"/>
                </a:cubicBezTo>
                <a:cubicBezTo>
                  <a:pt x="5477" y="14924"/>
                  <a:pt x="5545" y="14936"/>
                  <a:pt x="5610" y="14939"/>
                </a:cubicBezTo>
                <a:cubicBezTo>
                  <a:pt x="5712" y="14939"/>
                  <a:pt x="5805" y="14905"/>
                  <a:pt x="5913" y="14865"/>
                </a:cubicBezTo>
                <a:cubicBezTo>
                  <a:pt x="6000" y="14825"/>
                  <a:pt x="6090" y="14800"/>
                  <a:pt x="6186" y="14794"/>
                </a:cubicBezTo>
                <a:cubicBezTo>
                  <a:pt x="6220" y="14794"/>
                  <a:pt x="6254" y="14800"/>
                  <a:pt x="6285" y="14815"/>
                </a:cubicBezTo>
                <a:cubicBezTo>
                  <a:pt x="6328" y="14843"/>
                  <a:pt x="6366" y="14877"/>
                  <a:pt x="6397" y="14915"/>
                </a:cubicBezTo>
                <a:cubicBezTo>
                  <a:pt x="6459" y="14983"/>
                  <a:pt x="6530" y="15060"/>
                  <a:pt x="6641" y="15085"/>
                </a:cubicBezTo>
                <a:cubicBezTo>
                  <a:pt x="6657" y="15088"/>
                  <a:pt x="6672" y="15088"/>
                  <a:pt x="6691" y="15091"/>
                </a:cubicBezTo>
                <a:lnTo>
                  <a:pt x="6706" y="15094"/>
                </a:lnTo>
                <a:cubicBezTo>
                  <a:pt x="6617" y="15212"/>
                  <a:pt x="6477" y="15283"/>
                  <a:pt x="6325" y="15286"/>
                </a:cubicBezTo>
                <a:lnTo>
                  <a:pt x="6301" y="15286"/>
                </a:lnTo>
                <a:cubicBezTo>
                  <a:pt x="6239" y="15280"/>
                  <a:pt x="6174" y="15268"/>
                  <a:pt x="6115" y="15249"/>
                </a:cubicBezTo>
                <a:cubicBezTo>
                  <a:pt x="6068" y="15240"/>
                  <a:pt x="6025" y="15227"/>
                  <a:pt x="5975" y="15221"/>
                </a:cubicBezTo>
                <a:cubicBezTo>
                  <a:pt x="5935" y="15212"/>
                  <a:pt x="5895" y="15209"/>
                  <a:pt x="5855" y="15209"/>
                </a:cubicBezTo>
                <a:cubicBezTo>
                  <a:pt x="5850" y="15209"/>
                  <a:pt x="5846" y="15209"/>
                  <a:pt x="5842" y="15209"/>
                </a:cubicBezTo>
                <a:cubicBezTo>
                  <a:pt x="5744" y="15209"/>
                  <a:pt x="5647" y="15243"/>
                  <a:pt x="5566" y="15305"/>
                </a:cubicBezTo>
                <a:lnTo>
                  <a:pt x="5542" y="15327"/>
                </a:lnTo>
                <a:cubicBezTo>
                  <a:pt x="5536" y="15336"/>
                  <a:pt x="5523" y="15345"/>
                  <a:pt x="5514" y="15351"/>
                </a:cubicBezTo>
                <a:lnTo>
                  <a:pt x="5501" y="15336"/>
                </a:lnTo>
                <a:cubicBezTo>
                  <a:pt x="5446" y="15271"/>
                  <a:pt x="5374" y="15221"/>
                  <a:pt x="5297" y="15190"/>
                </a:cubicBezTo>
                <a:cubicBezTo>
                  <a:pt x="5232" y="15156"/>
                  <a:pt x="5176" y="15128"/>
                  <a:pt x="5161" y="15088"/>
                </a:cubicBezTo>
                <a:cubicBezTo>
                  <a:pt x="5155" y="15069"/>
                  <a:pt x="5148" y="15048"/>
                  <a:pt x="5148" y="15029"/>
                </a:cubicBezTo>
                <a:cubicBezTo>
                  <a:pt x="5142" y="14989"/>
                  <a:pt x="5133" y="14946"/>
                  <a:pt x="5114" y="14908"/>
                </a:cubicBezTo>
                <a:cubicBezTo>
                  <a:pt x="5080" y="14846"/>
                  <a:pt x="5028" y="14794"/>
                  <a:pt x="4962" y="14760"/>
                </a:cubicBezTo>
                <a:lnTo>
                  <a:pt x="4826" y="14670"/>
                </a:lnTo>
                <a:lnTo>
                  <a:pt x="4718" y="14602"/>
                </a:lnTo>
                <a:cubicBezTo>
                  <a:pt x="4653" y="14552"/>
                  <a:pt x="4575" y="14521"/>
                  <a:pt x="4495" y="14518"/>
                </a:cubicBezTo>
                <a:cubicBezTo>
                  <a:pt x="4482" y="14518"/>
                  <a:pt x="4470" y="14518"/>
                  <a:pt x="4458" y="14521"/>
                </a:cubicBezTo>
                <a:cubicBezTo>
                  <a:pt x="4411" y="14527"/>
                  <a:pt x="4368" y="14549"/>
                  <a:pt x="4337" y="14586"/>
                </a:cubicBezTo>
                <a:cubicBezTo>
                  <a:pt x="4256" y="14509"/>
                  <a:pt x="4188" y="14422"/>
                  <a:pt x="4132" y="14329"/>
                </a:cubicBezTo>
                <a:cubicBezTo>
                  <a:pt x="4114" y="14298"/>
                  <a:pt x="4080" y="14280"/>
                  <a:pt x="4046" y="14280"/>
                </a:cubicBezTo>
                <a:cubicBezTo>
                  <a:pt x="4008" y="14280"/>
                  <a:pt x="3974" y="14298"/>
                  <a:pt x="3959" y="14332"/>
                </a:cubicBezTo>
                <a:cubicBezTo>
                  <a:pt x="3829" y="14561"/>
                  <a:pt x="3962" y="14837"/>
                  <a:pt x="4027" y="14973"/>
                </a:cubicBezTo>
                <a:cubicBezTo>
                  <a:pt x="4117" y="15150"/>
                  <a:pt x="4225" y="15345"/>
                  <a:pt x="4436" y="15395"/>
                </a:cubicBezTo>
                <a:cubicBezTo>
                  <a:pt x="4482" y="15407"/>
                  <a:pt x="4529" y="15410"/>
                  <a:pt x="4575" y="15410"/>
                </a:cubicBezTo>
                <a:lnTo>
                  <a:pt x="4702" y="15410"/>
                </a:lnTo>
                <a:cubicBezTo>
                  <a:pt x="4730" y="15410"/>
                  <a:pt x="4761" y="15413"/>
                  <a:pt x="4789" y="15419"/>
                </a:cubicBezTo>
                <a:cubicBezTo>
                  <a:pt x="4774" y="15444"/>
                  <a:pt x="4758" y="15472"/>
                  <a:pt x="4752" y="15503"/>
                </a:cubicBezTo>
                <a:lnTo>
                  <a:pt x="4752" y="15509"/>
                </a:lnTo>
                <a:cubicBezTo>
                  <a:pt x="4736" y="15550"/>
                  <a:pt x="4736" y="15596"/>
                  <a:pt x="4749" y="15636"/>
                </a:cubicBezTo>
                <a:cubicBezTo>
                  <a:pt x="4764" y="15677"/>
                  <a:pt x="4792" y="15711"/>
                  <a:pt x="4829" y="15735"/>
                </a:cubicBezTo>
                <a:cubicBezTo>
                  <a:pt x="4916" y="15797"/>
                  <a:pt x="5009" y="15844"/>
                  <a:pt x="5111" y="15875"/>
                </a:cubicBezTo>
                <a:lnTo>
                  <a:pt x="5120" y="15878"/>
                </a:lnTo>
                <a:cubicBezTo>
                  <a:pt x="5136" y="15884"/>
                  <a:pt x="5155" y="15890"/>
                  <a:pt x="5167" y="15900"/>
                </a:cubicBezTo>
                <a:cubicBezTo>
                  <a:pt x="5173" y="15903"/>
                  <a:pt x="5185" y="15918"/>
                  <a:pt x="5189" y="15977"/>
                </a:cubicBezTo>
                <a:cubicBezTo>
                  <a:pt x="5198" y="16085"/>
                  <a:pt x="5192" y="16194"/>
                  <a:pt x="5170" y="16302"/>
                </a:cubicBezTo>
                <a:cubicBezTo>
                  <a:pt x="5155" y="16367"/>
                  <a:pt x="5204" y="16426"/>
                  <a:pt x="5269" y="16426"/>
                </a:cubicBezTo>
                <a:lnTo>
                  <a:pt x="5340" y="16426"/>
                </a:lnTo>
                <a:cubicBezTo>
                  <a:pt x="5517" y="16426"/>
                  <a:pt x="5693" y="16439"/>
                  <a:pt x="5870" y="16466"/>
                </a:cubicBezTo>
                <a:cubicBezTo>
                  <a:pt x="5743" y="16494"/>
                  <a:pt x="5610" y="16522"/>
                  <a:pt x="5483" y="16541"/>
                </a:cubicBezTo>
                <a:cubicBezTo>
                  <a:pt x="5436" y="16547"/>
                  <a:pt x="5393" y="16562"/>
                  <a:pt x="5356" y="16590"/>
                </a:cubicBezTo>
                <a:cubicBezTo>
                  <a:pt x="5309" y="16631"/>
                  <a:pt x="5288" y="16689"/>
                  <a:pt x="5297" y="16748"/>
                </a:cubicBezTo>
                <a:cubicBezTo>
                  <a:pt x="5312" y="16841"/>
                  <a:pt x="5374" y="16919"/>
                  <a:pt x="5458" y="16959"/>
                </a:cubicBezTo>
                <a:cubicBezTo>
                  <a:pt x="5552" y="17003"/>
                  <a:pt x="5654" y="17027"/>
                  <a:pt x="5758" y="17027"/>
                </a:cubicBezTo>
                <a:cubicBezTo>
                  <a:pt x="5765" y="17027"/>
                  <a:pt x="5771" y="17027"/>
                  <a:pt x="5777" y="17027"/>
                </a:cubicBezTo>
                <a:cubicBezTo>
                  <a:pt x="5895" y="17027"/>
                  <a:pt x="6016" y="17008"/>
                  <a:pt x="6130" y="16974"/>
                </a:cubicBezTo>
                <a:cubicBezTo>
                  <a:pt x="6140" y="16971"/>
                  <a:pt x="6152" y="16968"/>
                  <a:pt x="6161" y="16968"/>
                </a:cubicBezTo>
                <a:cubicBezTo>
                  <a:pt x="6161" y="16968"/>
                  <a:pt x="6161" y="16971"/>
                  <a:pt x="6164" y="16974"/>
                </a:cubicBezTo>
                <a:cubicBezTo>
                  <a:pt x="6170" y="16981"/>
                  <a:pt x="6180" y="16990"/>
                  <a:pt x="6186" y="16999"/>
                </a:cubicBezTo>
                <a:cubicBezTo>
                  <a:pt x="6236" y="17043"/>
                  <a:pt x="6303" y="17071"/>
                  <a:pt x="6370" y="17071"/>
                </a:cubicBezTo>
                <a:cubicBezTo>
                  <a:pt x="6374" y="17071"/>
                  <a:pt x="6378" y="17071"/>
                  <a:pt x="6381" y="17070"/>
                </a:cubicBezTo>
                <a:cubicBezTo>
                  <a:pt x="6428" y="17070"/>
                  <a:pt x="6474" y="17064"/>
                  <a:pt x="6517" y="17049"/>
                </a:cubicBezTo>
                <a:cubicBezTo>
                  <a:pt x="6539" y="17043"/>
                  <a:pt x="6561" y="17033"/>
                  <a:pt x="6582" y="17027"/>
                </a:cubicBezTo>
                <a:cubicBezTo>
                  <a:pt x="6623" y="17008"/>
                  <a:pt x="6666" y="16996"/>
                  <a:pt x="6713" y="16993"/>
                </a:cubicBezTo>
                <a:cubicBezTo>
                  <a:pt x="6778" y="16993"/>
                  <a:pt x="6836" y="17036"/>
                  <a:pt x="6905" y="17092"/>
                </a:cubicBezTo>
                <a:lnTo>
                  <a:pt x="6551" y="17228"/>
                </a:lnTo>
                <a:lnTo>
                  <a:pt x="6158" y="17383"/>
                </a:lnTo>
                <a:cubicBezTo>
                  <a:pt x="6065" y="17424"/>
                  <a:pt x="6078" y="17557"/>
                  <a:pt x="6174" y="17578"/>
                </a:cubicBezTo>
                <a:cubicBezTo>
                  <a:pt x="6325" y="17609"/>
                  <a:pt x="6477" y="17625"/>
                  <a:pt x="6632" y="17628"/>
                </a:cubicBezTo>
                <a:cubicBezTo>
                  <a:pt x="6756" y="17628"/>
                  <a:pt x="6880" y="17613"/>
                  <a:pt x="7001" y="17578"/>
                </a:cubicBezTo>
                <a:cubicBezTo>
                  <a:pt x="7035" y="17566"/>
                  <a:pt x="7072" y="17554"/>
                  <a:pt x="7109" y="17541"/>
                </a:cubicBezTo>
                <a:cubicBezTo>
                  <a:pt x="7183" y="17510"/>
                  <a:pt x="7261" y="17492"/>
                  <a:pt x="7341" y="17486"/>
                </a:cubicBezTo>
                <a:cubicBezTo>
                  <a:pt x="7360" y="17486"/>
                  <a:pt x="7382" y="17486"/>
                  <a:pt x="7400" y="17492"/>
                </a:cubicBezTo>
                <a:cubicBezTo>
                  <a:pt x="7422" y="17498"/>
                  <a:pt x="7444" y="17510"/>
                  <a:pt x="7456" y="17532"/>
                </a:cubicBezTo>
                <a:cubicBezTo>
                  <a:pt x="7456" y="17535"/>
                  <a:pt x="7437" y="17557"/>
                  <a:pt x="7372" y="17582"/>
                </a:cubicBezTo>
                <a:cubicBezTo>
                  <a:pt x="7159" y="17659"/>
                  <a:pt x="6908" y="17696"/>
                  <a:pt x="6589" y="17696"/>
                </a:cubicBezTo>
                <a:cubicBezTo>
                  <a:pt x="6533" y="17696"/>
                  <a:pt x="6480" y="17696"/>
                  <a:pt x="6424" y="17693"/>
                </a:cubicBezTo>
                <a:cubicBezTo>
                  <a:pt x="6285" y="17690"/>
                  <a:pt x="6127" y="17681"/>
                  <a:pt x="5991" y="17628"/>
                </a:cubicBezTo>
                <a:cubicBezTo>
                  <a:pt x="5947" y="17609"/>
                  <a:pt x="5904" y="17588"/>
                  <a:pt x="5861" y="17563"/>
                </a:cubicBezTo>
                <a:cubicBezTo>
                  <a:pt x="5811" y="17535"/>
                  <a:pt x="5759" y="17513"/>
                  <a:pt x="5706" y="17492"/>
                </a:cubicBezTo>
                <a:cubicBezTo>
                  <a:pt x="5539" y="17427"/>
                  <a:pt x="5359" y="17417"/>
                  <a:pt x="5198" y="17414"/>
                </a:cubicBezTo>
                <a:lnTo>
                  <a:pt x="5173" y="17414"/>
                </a:lnTo>
                <a:cubicBezTo>
                  <a:pt x="5168" y="17414"/>
                  <a:pt x="5163" y="17414"/>
                  <a:pt x="5158" y="17414"/>
                </a:cubicBezTo>
                <a:cubicBezTo>
                  <a:pt x="5123" y="17414"/>
                  <a:pt x="5091" y="17423"/>
                  <a:pt x="5062" y="17439"/>
                </a:cubicBezTo>
                <a:cubicBezTo>
                  <a:pt x="5034" y="17455"/>
                  <a:pt x="5012" y="17479"/>
                  <a:pt x="4993" y="17504"/>
                </a:cubicBezTo>
                <a:lnTo>
                  <a:pt x="4990" y="17510"/>
                </a:lnTo>
                <a:cubicBezTo>
                  <a:pt x="4981" y="17504"/>
                  <a:pt x="4966" y="17495"/>
                  <a:pt x="4956" y="17489"/>
                </a:cubicBezTo>
                <a:cubicBezTo>
                  <a:pt x="4947" y="17486"/>
                  <a:pt x="4938" y="17476"/>
                  <a:pt x="4925" y="17473"/>
                </a:cubicBezTo>
                <a:cubicBezTo>
                  <a:pt x="4853" y="17433"/>
                  <a:pt x="4771" y="17414"/>
                  <a:pt x="4687" y="17414"/>
                </a:cubicBezTo>
                <a:cubicBezTo>
                  <a:pt x="4681" y="17414"/>
                  <a:pt x="4675" y="17414"/>
                  <a:pt x="4668" y="17414"/>
                </a:cubicBezTo>
                <a:lnTo>
                  <a:pt x="4529" y="17414"/>
                </a:lnTo>
                <a:cubicBezTo>
                  <a:pt x="4522" y="17415"/>
                  <a:pt x="4516" y="17415"/>
                  <a:pt x="4510" y="17415"/>
                </a:cubicBezTo>
                <a:cubicBezTo>
                  <a:pt x="4467" y="17415"/>
                  <a:pt x="4424" y="17406"/>
                  <a:pt x="4383" y="17393"/>
                </a:cubicBezTo>
                <a:cubicBezTo>
                  <a:pt x="4281" y="17349"/>
                  <a:pt x="4225" y="17216"/>
                  <a:pt x="4170" y="17089"/>
                </a:cubicBezTo>
                <a:lnTo>
                  <a:pt x="4163" y="17074"/>
                </a:lnTo>
                <a:cubicBezTo>
                  <a:pt x="4142" y="17005"/>
                  <a:pt x="4095" y="16953"/>
                  <a:pt x="4030" y="16922"/>
                </a:cubicBezTo>
                <a:cubicBezTo>
                  <a:pt x="4007" y="16912"/>
                  <a:pt x="3980" y="16905"/>
                  <a:pt x="3953" y="16905"/>
                </a:cubicBezTo>
                <a:cubicBezTo>
                  <a:pt x="3948" y="16905"/>
                  <a:pt x="3943" y="16906"/>
                  <a:pt x="3937" y="16906"/>
                </a:cubicBezTo>
                <a:lnTo>
                  <a:pt x="3906" y="16906"/>
                </a:lnTo>
                <a:cubicBezTo>
                  <a:pt x="3847" y="16903"/>
                  <a:pt x="3789" y="16851"/>
                  <a:pt x="3730" y="16795"/>
                </a:cubicBezTo>
                <a:lnTo>
                  <a:pt x="3693" y="16761"/>
                </a:lnTo>
                <a:cubicBezTo>
                  <a:pt x="3640" y="16714"/>
                  <a:pt x="3535" y="16640"/>
                  <a:pt x="3411" y="16640"/>
                </a:cubicBezTo>
                <a:cubicBezTo>
                  <a:pt x="3406" y="16640"/>
                  <a:pt x="3402" y="16640"/>
                  <a:pt x="3398" y="16640"/>
                </a:cubicBezTo>
                <a:cubicBezTo>
                  <a:pt x="3353" y="16640"/>
                  <a:pt x="3308" y="16655"/>
                  <a:pt x="3271" y="16680"/>
                </a:cubicBezTo>
                <a:cubicBezTo>
                  <a:pt x="3256" y="16693"/>
                  <a:pt x="3240" y="16702"/>
                  <a:pt x="3228" y="16714"/>
                </a:cubicBezTo>
                <a:lnTo>
                  <a:pt x="3219" y="16724"/>
                </a:lnTo>
                <a:cubicBezTo>
                  <a:pt x="3212" y="16714"/>
                  <a:pt x="3209" y="16702"/>
                  <a:pt x="3206" y="16693"/>
                </a:cubicBezTo>
                <a:cubicBezTo>
                  <a:pt x="3203" y="16683"/>
                  <a:pt x="3200" y="16671"/>
                  <a:pt x="3200" y="16662"/>
                </a:cubicBezTo>
                <a:cubicBezTo>
                  <a:pt x="3191" y="16590"/>
                  <a:pt x="3157" y="16525"/>
                  <a:pt x="3107" y="16476"/>
                </a:cubicBezTo>
                <a:cubicBezTo>
                  <a:pt x="3087" y="16460"/>
                  <a:pt x="3064" y="16452"/>
                  <a:pt x="3041" y="16452"/>
                </a:cubicBezTo>
                <a:cubicBezTo>
                  <a:pt x="3028" y="16452"/>
                  <a:pt x="3014" y="16455"/>
                  <a:pt x="3002" y="16460"/>
                </a:cubicBezTo>
                <a:cubicBezTo>
                  <a:pt x="2924" y="16491"/>
                  <a:pt x="2869" y="16556"/>
                  <a:pt x="2847" y="16634"/>
                </a:cubicBezTo>
                <a:cubicBezTo>
                  <a:pt x="2819" y="16736"/>
                  <a:pt x="2838" y="16844"/>
                  <a:pt x="2896" y="16931"/>
                </a:cubicBezTo>
                <a:cubicBezTo>
                  <a:pt x="2980" y="17061"/>
                  <a:pt x="3101" y="17163"/>
                  <a:pt x="3243" y="17222"/>
                </a:cubicBezTo>
                <a:cubicBezTo>
                  <a:pt x="3262" y="17232"/>
                  <a:pt x="3284" y="17238"/>
                  <a:pt x="3302" y="17247"/>
                </a:cubicBezTo>
                <a:cubicBezTo>
                  <a:pt x="3336" y="17256"/>
                  <a:pt x="3370" y="17272"/>
                  <a:pt x="3401" y="17290"/>
                </a:cubicBezTo>
                <a:cubicBezTo>
                  <a:pt x="3426" y="17303"/>
                  <a:pt x="3442" y="17324"/>
                  <a:pt x="3448" y="17352"/>
                </a:cubicBezTo>
                <a:cubicBezTo>
                  <a:pt x="3448" y="17359"/>
                  <a:pt x="3445" y="17365"/>
                  <a:pt x="3445" y="17368"/>
                </a:cubicBezTo>
                <a:cubicBezTo>
                  <a:pt x="3435" y="17402"/>
                  <a:pt x="3432" y="17439"/>
                  <a:pt x="3442" y="17473"/>
                </a:cubicBezTo>
                <a:cubicBezTo>
                  <a:pt x="3454" y="17523"/>
                  <a:pt x="3485" y="17563"/>
                  <a:pt x="3528" y="17591"/>
                </a:cubicBezTo>
                <a:cubicBezTo>
                  <a:pt x="3535" y="17594"/>
                  <a:pt x="3541" y="17600"/>
                  <a:pt x="3547" y="17606"/>
                </a:cubicBezTo>
                <a:cubicBezTo>
                  <a:pt x="3569" y="17628"/>
                  <a:pt x="3575" y="17681"/>
                  <a:pt x="3578" y="17736"/>
                </a:cubicBezTo>
                <a:cubicBezTo>
                  <a:pt x="3584" y="17817"/>
                  <a:pt x="3593" y="17916"/>
                  <a:pt x="3668" y="17993"/>
                </a:cubicBezTo>
                <a:cubicBezTo>
                  <a:pt x="3720" y="18043"/>
                  <a:pt x="3789" y="18077"/>
                  <a:pt x="3863" y="18093"/>
                </a:cubicBezTo>
                <a:cubicBezTo>
                  <a:pt x="3878" y="18099"/>
                  <a:pt x="3894" y="18102"/>
                  <a:pt x="3906" y="18108"/>
                </a:cubicBezTo>
                <a:cubicBezTo>
                  <a:pt x="3857" y="18145"/>
                  <a:pt x="3801" y="18176"/>
                  <a:pt x="3742" y="18192"/>
                </a:cubicBezTo>
                <a:cubicBezTo>
                  <a:pt x="3646" y="18220"/>
                  <a:pt x="3643" y="18353"/>
                  <a:pt x="3736" y="18387"/>
                </a:cubicBezTo>
                <a:lnTo>
                  <a:pt x="4080" y="18520"/>
                </a:lnTo>
                <a:lnTo>
                  <a:pt x="4327" y="18619"/>
                </a:lnTo>
                <a:lnTo>
                  <a:pt x="4343" y="18622"/>
                </a:lnTo>
                <a:cubicBezTo>
                  <a:pt x="4343" y="18632"/>
                  <a:pt x="4340" y="18641"/>
                  <a:pt x="4337" y="18647"/>
                </a:cubicBezTo>
                <a:cubicBezTo>
                  <a:pt x="4331" y="18672"/>
                  <a:pt x="4327" y="18697"/>
                  <a:pt x="4324" y="18721"/>
                </a:cubicBezTo>
                <a:cubicBezTo>
                  <a:pt x="4324" y="18833"/>
                  <a:pt x="4389" y="18932"/>
                  <a:pt x="4492" y="18978"/>
                </a:cubicBezTo>
                <a:cubicBezTo>
                  <a:pt x="4560" y="19006"/>
                  <a:pt x="4631" y="19025"/>
                  <a:pt x="4705" y="19031"/>
                </a:cubicBezTo>
                <a:lnTo>
                  <a:pt x="4724" y="19034"/>
                </a:lnTo>
                <a:cubicBezTo>
                  <a:pt x="4922" y="19062"/>
                  <a:pt x="5111" y="19115"/>
                  <a:pt x="5294" y="19192"/>
                </a:cubicBezTo>
                <a:lnTo>
                  <a:pt x="5347" y="19214"/>
                </a:lnTo>
                <a:cubicBezTo>
                  <a:pt x="5387" y="19229"/>
                  <a:pt x="5480" y="19263"/>
                  <a:pt x="5495" y="19288"/>
                </a:cubicBezTo>
                <a:cubicBezTo>
                  <a:pt x="5498" y="19298"/>
                  <a:pt x="5501" y="19307"/>
                  <a:pt x="5501" y="19319"/>
                </a:cubicBezTo>
                <a:cubicBezTo>
                  <a:pt x="5501" y="19409"/>
                  <a:pt x="5557" y="19486"/>
                  <a:pt x="5641" y="19521"/>
                </a:cubicBezTo>
                <a:cubicBezTo>
                  <a:pt x="5681" y="19536"/>
                  <a:pt x="5721" y="19548"/>
                  <a:pt x="5765" y="19558"/>
                </a:cubicBezTo>
                <a:cubicBezTo>
                  <a:pt x="5820" y="19564"/>
                  <a:pt x="5870" y="19589"/>
                  <a:pt x="5910" y="19629"/>
                </a:cubicBezTo>
                <a:cubicBezTo>
                  <a:pt x="5932" y="19648"/>
                  <a:pt x="5957" y="19666"/>
                  <a:pt x="5985" y="19682"/>
                </a:cubicBezTo>
                <a:cubicBezTo>
                  <a:pt x="6043" y="19713"/>
                  <a:pt x="6112" y="19731"/>
                  <a:pt x="6180" y="19734"/>
                </a:cubicBezTo>
                <a:cubicBezTo>
                  <a:pt x="6185" y="19734"/>
                  <a:pt x="6191" y="19734"/>
                  <a:pt x="6196" y="19734"/>
                </a:cubicBezTo>
                <a:cubicBezTo>
                  <a:pt x="6233" y="19734"/>
                  <a:pt x="6268" y="19743"/>
                  <a:pt x="6301" y="19759"/>
                </a:cubicBezTo>
                <a:cubicBezTo>
                  <a:pt x="6316" y="19775"/>
                  <a:pt x="6328" y="19796"/>
                  <a:pt x="6328" y="19818"/>
                </a:cubicBezTo>
                <a:cubicBezTo>
                  <a:pt x="6328" y="19871"/>
                  <a:pt x="6310" y="19923"/>
                  <a:pt x="6273" y="19963"/>
                </a:cubicBezTo>
                <a:cubicBezTo>
                  <a:pt x="6192" y="20044"/>
                  <a:pt x="6065" y="20078"/>
                  <a:pt x="5876" y="20078"/>
                </a:cubicBezTo>
                <a:lnTo>
                  <a:pt x="5802" y="20078"/>
                </a:lnTo>
                <a:cubicBezTo>
                  <a:pt x="5628" y="20072"/>
                  <a:pt x="5412" y="20044"/>
                  <a:pt x="5275" y="19911"/>
                </a:cubicBezTo>
                <a:cubicBezTo>
                  <a:pt x="5254" y="19886"/>
                  <a:pt x="5232" y="19861"/>
                  <a:pt x="5210" y="19836"/>
                </a:cubicBezTo>
                <a:cubicBezTo>
                  <a:pt x="5167" y="19778"/>
                  <a:pt x="5114" y="19725"/>
                  <a:pt x="5055" y="19685"/>
                </a:cubicBezTo>
                <a:cubicBezTo>
                  <a:pt x="4982" y="19638"/>
                  <a:pt x="4898" y="19613"/>
                  <a:pt x="4811" y="19613"/>
                </a:cubicBezTo>
                <a:cubicBezTo>
                  <a:pt x="4806" y="19613"/>
                  <a:pt x="4800" y="19613"/>
                  <a:pt x="4795" y="19613"/>
                </a:cubicBezTo>
                <a:cubicBezTo>
                  <a:pt x="4730" y="19613"/>
                  <a:pt x="4662" y="19623"/>
                  <a:pt x="4597" y="19641"/>
                </a:cubicBezTo>
                <a:cubicBezTo>
                  <a:pt x="4402" y="19688"/>
                  <a:pt x="4216" y="19778"/>
                  <a:pt x="4058" y="19905"/>
                </a:cubicBezTo>
                <a:cubicBezTo>
                  <a:pt x="4033" y="19898"/>
                  <a:pt x="4008" y="19889"/>
                  <a:pt x="3984" y="19883"/>
                </a:cubicBezTo>
                <a:lnTo>
                  <a:pt x="3934" y="19871"/>
                </a:lnTo>
                <a:cubicBezTo>
                  <a:pt x="3928" y="19824"/>
                  <a:pt x="3916" y="19778"/>
                  <a:pt x="3894" y="19740"/>
                </a:cubicBezTo>
                <a:cubicBezTo>
                  <a:pt x="3854" y="19666"/>
                  <a:pt x="3785" y="19610"/>
                  <a:pt x="3705" y="19592"/>
                </a:cubicBezTo>
                <a:cubicBezTo>
                  <a:pt x="3677" y="19582"/>
                  <a:pt x="3649" y="19579"/>
                  <a:pt x="3621" y="19579"/>
                </a:cubicBezTo>
                <a:cubicBezTo>
                  <a:pt x="3575" y="19582"/>
                  <a:pt x="3528" y="19589"/>
                  <a:pt x="3485" y="19598"/>
                </a:cubicBezTo>
                <a:cubicBezTo>
                  <a:pt x="3454" y="19604"/>
                  <a:pt x="3420" y="19610"/>
                  <a:pt x="3389" y="19610"/>
                </a:cubicBezTo>
                <a:cubicBezTo>
                  <a:pt x="3346" y="19610"/>
                  <a:pt x="3302" y="19604"/>
                  <a:pt x="3262" y="19592"/>
                </a:cubicBezTo>
                <a:cubicBezTo>
                  <a:pt x="3228" y="19586"/>
                  <a:pt x="3191" y="19579"/>
                  <a:pt x="3154" y="19573"/>
                </a:cubicBezTo>
                <a:cubicBezTo>
                  <a:pt x="3138" y="19570"/>
                  <a:pt x="3119" y="19570"/>
                  <a:pt x="3101" y="19570"/>
                </a:cubicBezTo>
                <a:cubicBezTo>
                  <a:pt x="2980" y="19570"/>
                  <a:pt x="2881" y="19620"/>
                  <a:pt x="2831" y="19703"/>
                </a:cubicBezTo>
                <a:cubicBezTo>
                  <a:pt x="2773" y="19799"/>
                  <a:pt x="2785" y="19923"/>
                  <a:pt x="2865" y="20066"/>
                </a:cubicBezTo>
                <a:cubicBezTo>
                  <a:pt x="2896" y="20128"/>
                  <a:pt x="2943" y="20180"/>
                  <a:pt x="3002" y="20221"/>
                </a:cubicBezTo>
                <a:cubicBezTo>
                  <a:pt x="3061" y="20252"/>
                  <a:pt x="3126" y="20267"/>
                  <a:pt x="3191" y="20270"/>
                </a:cubicBezTo>
                <a:cubicBezTo>
                  <a:pt x="3234" y="20273"/>
                  <a:pt x="3281" y="20279"/>
                  <a:pt x="3293" y="20295"/>
                </a:cubicBezTo>
                <a:cubicBezTo>
                  <a:pt x="3302" y="20317"/>
                  <a:pt x="3308" y="20341"/>
                  <a:pt x="3308" y="20366"/>
                </a:cubicBezTo>
                <a:lnTo>
                  <a:pt x="3315" y="20493"/>
                </a:lnTo>
                <a:lnTo>
                  <a:pt x="3324" y="20617"/>
                </a:lnTo>
                <a:cubicBezTo>
                  <a:pt x="3324" y="20645"/>
                  <a:pt x="3330" y="20673"/>
                  <a:pt x="3343" y="20701"/>
                </a:cubicBezTo>
                <a:cubicBezTo>
                  <a:pt x="3373" y="20756"/>
                  <a:pt x="3429" y="20794"/>
                  <a:pt x="3491" y="20800"/>
                </a:cubicBezTo>
                <a:cubicBezTo>
                  <a:pt x="3528" y="20806"/>
                  <a:pt x="3566" y="20809"/>
                  <a:pt x="3600" y="20809"/>
                </a:cubicBezTo>
                <a:cubicBezTo>
                  <a:pt x="3634" y="20809"/>
                  <a:pt x="3668" y="20806"/>
                  <a:pt x="3702" y="20806"/>
                </a:cubicBezTo>
                <a:cubicBezTo>
                  <a:pt x="3733" y="20803"/>
                  <a:pt x="3758" y="20803"/>
                  <a:pt x="3785" y="20803"/>
                </a:cubicBezTo>
                <a:cubicBezTo>
                  <a:pt x="3794" y="20802"/>
                  <a:pt x="3803" y="20801"/>
                  <a:pt x="3812" y="20801"/>
                </a:cubicBezTo>
                <a:cubicBezTo>
                  <a:pt x="3845" y="20801"/>
                  <a:pt x="3877" y="20810"/>
                  <a:pt x="3906" y="20828"/>
                </a:cubicBezTo>
                <a:cubicBezTo>
                  <a:pt x="3950" y="20852"/>
                  <a:pt x="3981" y="20908"/>
                  <a:pt x="4015" y="20967"/>
                </a:cubicBezTo>
                <a:cubicBezTo>
                  <a:pt x="4027" y="20989"/>
                  <a:pt x="4039" y="21010"/>
                  <a:pt x="4052" y="21032"/>
                </a:cubicBezTo>
                <a:cubicBezTo>
                  <a:pt x="4005" y="21054"/>
                  <a:pt x="3965" y="21088"/>
                  <a:pt x="3937" y="21131"/>
                </a:cubicBezTo>
                <a:cubicBezTo>
                  <a:pt x="3888" y="21202"/>
                  <a:pt x="3909" y="21298"/>
                  <a:pt x="3987" y="21336"/>
                </a:cubicBezTo>
                <a:cubicBezTo>
                  <a:pt x="4114" y="21413"/>
                  <a:pt x="4250" y="21422"/>
                  <a:pt x="4386" y="21435"/>
                </a:cubicBezTo>
                <a:cubicBezTo>
                  <a:pt x="4430" y="21438"/>
                  <a:pt x="4470" y="21441"/>
                  <a:pt x="4510" y="21447"/>
                </a:cubicBezTo>
                <a:lnTo>
                  <a:pt x="4529" y="21450"/>
                </a:lnTo>
                <a:cubicBezTo>
                  <a:pt x="4532" y="21460"/>
                  <a:pt x="4538" y="21472"/>
                  <a:pt x="4544" y="21484"/>
                </a:cubicBezTo>
                <a:cubicBezTo>
                  <a:pt x="4600" y="21580"/>
                  <a:pt x="4708" y="21599"/>
                  <a:pt x="4780" y="21608"/>
                </a:cubicBezTo>
                <a:lnTo>
                  <a:pt x="4801" y="21611"/>
                </a:lnTo>
                <a:cubicBezTo>
                  <a:pt x="4854" y="21621"/>
                  <a:pt x="4916" y="21645"/>
                  <a:pt x="4935" y="21686"/>
                </a:cubicBezTo>
                <a:cubicBezTo>
                  <a:pt x="4845" y="21692"/>
                  <a:pt x="4755" y="21698"/>
                  <a:pt x="4671" y="21698"/>
                </a:cubicBezTo>
                <a:cubicBezTo>
                  <a:pt x="4513" y="21698"/>
                  <a:pt x="4358" y="21683"/>
                  <a:pt x="4207" y="21649"/>
                </a:cubicBezTo>
                <a:cubicBezTo>
                  <a:pt x="4188" y="21645"/>
                  <a:pt x="4173" y="21642"/>
                  <a:pt x="4160" y="21633"/>
                </a:cubicBezTo>
                <a:cubicBezTo>
                  <a:pt x="4160" y="21633"/>
                  <a:pt x="4160" y="21630"/>
                  <a:pt x="4157" y="21624"/>
                </a:cubicBezTo>
                <a:cubicBezTo>
                  <a:pt x="4148" y="21593"/>
                  <a:pt x="4132" y="21565"/>
                  <a:pt x="4108" y="21540"/>
                </a:cubicBezTo>
                <a:cubicBezTo>
                  <a:pt x="4070" y="21509"/>
                  <a:pt x="4024" y="21494"/>
                  <a:pt x="3974" y="21494"/>
                </a:cubicBezTo>
                <a:lnTo>
                  <a:pt x="3962" y="21494"/>
                </a:lnTo>
                <a:cubicBezTo>
                  <a:pt x="3683" y="21503"/>
                  <a:pt x="3420" y="21605"/>
                  <a:pt x="3209" y="21788"/>
                </a:cubicBezTo>
                <a:cubicBezTo>
                  <a:pt x="3160" y="21745"/>
                  <a:pt x="3095" y="21723"/>
                  <a:pt x="3027" y="21723"/>
                </a:cubicBezTo>
                <a:cubicBezTo>
                  <a:pt x="2980" y="21723"/>
                  <a:pt x="2937" y="21735"/>
                  <a:pt x="2896" y="21757"/>
                </a:cubicBezTo>
                <a:cubicBezTo>
                  <a:pt x="2887" y="21763"/>
                  <a:pt x="2878" y="21769"/>
                  <a:pt x="2872" y="21776"/>
                </a:cubicBezTo>
                <a:lnTo>
                  <a:pt x="2869" y="21776"/>
                </a:lnTo>
                <a:cubicBezTo>
                  <a:pt x="2853" y="21763"/>
                  <a:pt x="2838" y="21745"/>
                  <a:pt x="2822" y="21729"/>
                </a:cubicBezTo>
                <a:cubicBezTo>
                  <a:pt x="2791" y="21695"/>
                  <a:pt x="2757" y="21661"/>
                  <a:pt x="2720" y="21630"/>
                </a:cubicBezTo>
                <a:cubicBezTo>
                  <a:pt x="2661" y="21583"/>
                  <a:pt x="2590" y="21559"/>
                  <a:pt x="2519" y="21556"/>
                </a:cubicBezTo>
                <a:cubicBezTo>
                  <a:pt x="2491" y="21556"/>
                  <a:pt x="2466" y="21562"/>
                  <a:pt x="2441" y="21568"/>
                </a:cubicBezTo>
                <a:cubicBezTo>
                  <a:pt x="2413" y="21577"/>
                  <a:pt x="2385" y="21593"/>
                  <a:pt x="2361" y="21614"/>
                </a:cubicBezTo>
                <a:cubicBezTo>
                  <a:pt x="2274" y="21534"/>
                  <a:pt x="2165" y="21472"/>
                  <a:pt x="2051" y="21435"/>
                </a:cubicBezTo>
                <a:cubicBezTo>
                  <a:pt x="1989" y="21419"/>
                  <a:pt x="1927" y="21407"/>
                  <a:pt x="1865" y="21398"/>
                </a:cubicBezTo>
                <a:cubicBezTo>
                  <a:pt x="1788" y="21388"/>
                  <a:pt x="1713" y="21367"/>
                  <a:pt x="1642" y="21336"/>
                </a:cubicBezTo>
                <a:lnTo>
                  <a:pt x="1623" y="21326"/>
                </a:lnTo>
                <a:cubicBezTo>
                  <a:pt x="1558" y="21289"/>
                  <a:pt x="1487" y="21264"/>
                  <a:pt x="1413" y="21258"/>
                </a:cubicBezTo>
                <a:cubicBezTo>
                  <a:pt x="1354" y="21258"/>
                  <a:pt x="1298" y="21283"/>
                  <a:pt x="1261" y="21326"/>
                </a:cubicBezTo>
                <a:cubicBezTo>
                  <a:pt x="1230" y="21364"/>
                  <a:pt x="1211" y="21407"/>
                  <a:pt x="1208" y="21453"/>
                </a:cubicBezTo>
                <a:cubicBezTo>
                  <a:pt x="1187" y="21673"/>
                  <a:pt x="1329" y="21875"/>
                  <a:pt x="1543" y="21924"/>
                </a:cubicBezTo>
                <a:cubicBezTo>
                  <a:pt x="1651" y="21946"/>
                  <a:pt x="1757" y="21958"/>
                  <a:pt x="1865" y="21964"/>
                </a:cubicBezTo>
                <a:cubicBezTo>
                  <a:pt x="1924" y="21968"/>
                  <a:pt x="1977" y="21974"/>
                  <a:pt x="2026" y="21980"/>
                </a:cubicBezTo>
                <a:lnTo>
                  <a:pt x="2020" y="21989"/>
                </a:lnTo>
                <a:cubicBezTo>
                  <a:pt x="2001" y="22026"/>
                  <a:pt x="1989" y="22067"/>
                  <a:pt x="1983" y="22107"/>
                </a:cubicBezTo>
                <a:cubicBezTo>
                  <a:pt x="1970" y="22237"/>
                  <a:pt x="2076" y="22333"/>
                  <a:pt x="2190" y="22370"/>
                </a:cubicBezTo>
                <a:cubicBezTo>
                  <a:pt x="2218" y="22380"/>
                  <a:pt x="2243" y="22386"/>
                  <a:pt x="2271" y="22392"/>
                </a:cubicBezTo>
                <a:cubicBezTo>
                  <a:pt x="2308" y="22398"/>
                  <a:pt x="2342" y="22410"/>
                  <a:pt x="2376" y="22429"/>
                </a:cubicBezTo>
                <a:cubicBezTo>
                  <a:pt x="2392" y="22438"/>
                  <a:pt x="2404" y="22451"/>
                  <a:pt x="2416" y="22463"/>
                </a:cubicBezTo>
                <a:cubicBezTo>
                  <a:pt x="2438" y="22488"/>
                  <a:pt x="2466" y="22510"/>
                  <a:pt x="2494" y="22528"/>
                </a:cubicBezTo>
                <a:cubicBezTo>
                  <a:pt x="2543" y="22559"/>
                  <a:pt x="2605" y="22575"/>
                  <a:pt x="2664" y="22575"/>
                </a:cubicBezTo>
                <a:cubicBezTo>
                  <a:pt x="2729" y="22572"/>
                  <a:pt x="2791" y="22562"/>
                  <a:pt x="2853" y="22547"/>
                </a:cubicBezTo>
                <a:lnTo>
                  <a:pt x="2900" y="22534"/>
                </a:lnTo>
                <a:cubicBezTo>
                  <a:pt x="2921" y="22531"/>
                  <a:pt x="2940" y="22528"/>
                  <a:pt x="2958" y="22528"/>
                </a:cubicBezTo>
                <a:cubicBezTo>
                  <a:pt x="2872" y="22575"/>
                  <a:pt x="2788" y="22627"/>
                  <a:pt x="2708" y="22683"/>
                </a:cubicBezTo>
                <a:cubicBezTo>
                  <a:pt x="2636" y="22733"/>
                  <a:pt x="2658" y="22844"/>
                  <a:pt x="2742" y="22866"/>
                </a:cubicBezTo>
                <a:cubicBezTo>
                  <a:pt x="2856" y="22891"/>
                  <a:pt x="2974" y="22903"/>
                  <a:pt x="3092" y="22903"/>
                </a:cubicBezTo>
                <a:cubicBezTo>
                  <a:pt x="3123" y="22903"/>
                  <a:pt x="3157" y="22903"/>
                  <a:pt x="3188" y="22900"/>
                </a:cubicBezTo>
                <a:lnTo>
                  <a:pt x="3188" y="22900"/>
                </a:lnTo>
                <a:cubicBezTo>
                  <a:pt x="3092" y="22959"/>
                  <a:pt x="3011" y="23042"/>
                  <a:pt x="2958" y="23145"/>
                </a:cubicBezTo>
                <a:cubicBezTo>
                  <a:pt x="2946" y="23176"/>
                  <a:pt x="2946" y="23210"/>
                  <a:pt x="2965" y="23241"/>
                </a:cubicBezTo>
                <a:cubicBezTo>
                  <a:pt x="2983" y="23268"/>
                  <a:pt x="3011" y="23287"/>
                  <a:pt x="3045" y="23290"/>
                </a:cubicBezTo>
                <a:cubicBezTo>
                  <a:pt x="3110" y="23293"/>
                  <a:pt x="3175" y="23293"/>
                  <a:pt x="3237" y="23293"/>
                </a:cubicBezTo>
                <a:cubicBezTo>
                  <a:pt x="3513" y="23293"/>
                  <a:pt x="3789" y="23262"/>
                  <a:pt x="4055" y="23200"/>
                </a:cubicBezTo>
                <a:cubicBezTo>
                  <a:pt x="4104" y="23185"/>
                  <a:pt x="4151" y="23169"/>
                  <a:pt x="4194" y="23148"/>
                </a:cubicBezTo>
                <a:cubicBezTo>
                  <a:pt x="4247" y="23123"/>
                  <a:pt x="4300" y="23107"/>
                  <a:pt x="4355" y="23101"/>
                </a:cubicBezTo>
                <a:cubicBezTo>
                  <a:pt x="4359" y="23100"/>
                  <a:pt x="4363" y="23100"/>
                  <a:pt x="4367" y="23100"/>
                </a:cubicBezTo>
                <a:cubicBezTo>
                  <a:pt x="4380" y="23100"/>
                  <a:pt x="4393" y="23104"/>
                  <a:pt x="4405" y="23111"/>
                </a:cubicBezTo>
                <a:cubicBezTo>
                  <a:pt x="4402" y="23132"/>
                  <a:pt x="4389" y="23154"/>
                  <a:pt x="4374" y="23169"/>
                </a:cubicBezTo>
                <a:lnTo>
                  <a:pt x="4151" y="23405"/>
                </a:lnTo>
                <a:cubicBezTo>
                  <a:pt x="4027" y="23538"/>
                  <a:pt x="3906" y="23696"/>
                  <a:pt x="3956" y="23882"/>
                </a:cubicBezTo>
                <a:cubicBezTo>
                  <a:pt x="3968" y="23928"/>
                  <a:pt x="4008" y="23959"/>
                  <a:pt x="4055" y="23959"/>
                </a:cubicBezTo>
                <a:lnTo>
                  <a:pt x="4058" y="23959"/>
                </a:lnTo>
                <a:cubicBezTo>
                  <a:pt x="4111" y="23959"/>
                  <a:pt x="4163" y="23953"/>
                  <a:pt x="4213" y="23944"/>
                </a:cubicBezTo>
                <a:lnTo>
                  <a:pt x="4213" y="23944"/>
                </a:lnTo>
                <a:cubicBezTo>
                  <a:pt x="4179" y="23962"/>
                  <a:pt x="4148" y="23984"/>
                  <a:pt x="4117" y="24009"/>
                </a:cubicBezTo>
                <a:cubicBezTo>
                  <a:pt x="4089" y="24027"/>
                  <a:pt x="4064" y="24049"/>
                  <a:pt x="4039" y="24071"/>
                </a:cubicBezTo>
                <a:cubicBezTo>
                  <a:pt x="4002" y="24105"/>
                  <a:pt x="3965" y="24136"/>
                  <a:pt x="3922" y="24164"/>
                </a:cubicBezTo>
                <a:cubicBezTo>
                  <a:pt x="3871" y="24186"/>
                  <a:pt x="3815" y="24201"/>
                  <a:pt x="3758" y="24201"/>
                </a:cubicBezTo>
                <a:cubicBezTo>
                  <a:pt x="3753" y="24201"/>
                  <a:pt x="3747" y="24201"/>
                  <a:pt x="3742" y="24201"/>
                </a:cubicBezTo>
                <a:cubicBezTo>
                  <a:pt x="3686" y="24201"/>
                  <a:pt x="3631" y="24195"/>
                  <a:pt x="3578" y="24182"/>
                </a:cubicBezTo>
                <a:cubicBezTo>
                  <a:pt x="3525" y="24170"/>
                  <a:pt x="3476" y="24157"/>
                  <a:pt x="3423" y="24142"/>
                </a:cubicBezTo>
                <a:cubicBezTo>
                  <a:pt x="3336" y="24117"/>
                  <a:pt x="3243" y="24096"/>
                  <a:pt x="3154" y="24083"/>
                </a:cubicBezTo>
                <a:cubicBezTo>
                  <a:pt x="3119" y="24080"/>
                  <a:pt x="3089" y="24074"/>
                  <a:pt x="3058" y="24061"/>
                </a:cubicBezTo>
                <a:cubicBezTo>
                  <a:pt x="3058" y="24058"/>
                  <a:pt x="3058" y="24055"/>
                  <a:pt x="3054" y="24049"/>
                </a:cubicBezTo>
                <a:cubicBezTo>
                  <a:pt x="3048" y="24030"/>
                  <a:pt x="3042" y="24015"/>
                  <a:pt x="3036" y="23996"/>
                </a:cubicBezTo>
                <a:cubicBezTo>
                  <a:pt x="2983" y="23894"/>
                  <a:pt x="2865" y="23879"/>
                  <a:pt x="2816" y="23872"/>
                </a:cubicBezTo>
                <a:lnTo>
                  <a:pt x="2565" y="23838"/>
                </a:lnTo>
                <a:lnTo>
                  <a:pt x="2317" y="23801"/>
                </a:lnTo>
                <a:cubicBezTo>
                  <a:pt x="2302" y="23798"/>
                  <a:pt x="2286" y="23798"/>
                  <a:pt x="2271" y="23798"/>
                </a:cubicBezTo>
                <a:cubicBezTo>
                  <a:pt x="2267" y="23798"/>
                  <a:pt x="2264" y="23798"/>
                  <a:pt x="2261" y="23798"/>
                </a:cubicBezTo>
                <a:cubicBezTo>
                  <a:pt x="2218" y="23798"/>
                  <a:pt x="2182" y="23816"/>
                  <a:pt x="2150" y="23842"/>
                </a:cubicBezTo>
                <a:cubicBezTo>
                  <a:pt x="2122" y="23872"/>
                  <a:pt x="2104" y="23910"/>
                  <a:pt x="2100" y="23953"/>
                </a:cubicBezTo>
                <a:cubicBezTo>
                  <a:pt x="2076" y="23931"/>
                  <a:pt x="2054" y="23913"/>
                  <a:pt x="2026" y="23894"/>
                </a:cubicBezTo>
                <a:lnTo>
                  <a:pt x="2014" y="23885"/>
                </a:lnTo>
                <a:cubicBezTo>
                  <a:pt x="1980" y="23860"/>
                  <a:pt x="1936" y="23832"/>
                  <a:pt x="1933" y="23807"/>
                </a:cubicBezTo>
                <a:cubicBezTo>
                  <a:pt x="1930" y="23795"/>
                  <a:pt x="1930" y="23783"/>
                  <a:pt x="1933" y="23770"/>
                </a:cubicBezTo>
                <a:cubicBezTo>
                  <a:pt x="1942" y="23705"/>
                  <a:pt x="1924" y="23643"/>
                  <a:pt x="1887" y="23594"/>
                </a:cubicBezTo>
                <a:cubicBezTo>
                  <a:pt x="1862" y="23572"/>
                  <a:pt x="1834" y="23553"/>
                  <a:pt x="1803" y="23541"/>
                </a:cubicBezTo>
                <a:cubicBezTo>
                  <a:pt x="1750" y="23519"/>
                  <a:pt x="1695" y="23510"/>
                  <a:pt x="1636" y="23510"/>
                </a:cubicBezTo>
                <a:cubicBezTo>
                  <a:pt x="1400" y="23510"/>
                  <a:pt x="1202" y="23687"/>
                  <a:pt x="1177" y="23919"/>
                </a:cubicBezTo>
                <a:cubicBezTo>
                  <a:pt x="1168" y="23984"/>
                  <a:pt x="1180" y="24052"/>
                  <a:pt x="1215" y="24108"/>
                </a:cubicBezTo>
                <a:cubicBezTo>
                  <a:pt x="1242" y="24145"/>
                  <a:pt x="1280" y="24179"/>
                  <a:pt x="1320" y="24204"/>
                </a:cubicBezTo>
                <a:lnTo>
                  <a:pt x="1667" y="24436"/>
                </a:lnTo>
                <a:cubicBezTo>
                  <a:pt x="1682" y="24446"/>
                  <a:pt x="1701" y="24452"/>
                  <a:pt x="1723" y="24452"/>
                </a:cubicBezTo>
                <a:lnTo>
                  <a:pt x="1757" y="24452"/>
                </a:lnTo>
                <a:cubicBezTo>
                  <a:pt x="1794" y="24452"/>
                  <a:pt x="1828" y="24476"/>
                  <a:pt x="1881" y="24517"/>
                </a:cubicBezTo>
                <a:cubicBezTo>
                  <a:pt x="1921" y="24551"/>
                  <a:pt x="1964" y="24582"/>
                  <a:pt x="2011" y="24607"/>
                </a:cubicBezTo>
                <a:cubicBezTo>
                  <a:pt x="2159" y="24681"/>
                  <a:pt x="2317" y="24687"/>
                  <a:pt x="2472" y="24690"/>
                </a:cubicBezTo>
                <a:cubicBezTo>
                  <a:pt x="2577" y="24690"/>
                  <a:pt x="2686" y="24700"/>
                  <a:pt x="2788" y="24727"/>
                </a:cubicBezTo>
                <a:cubicBezTo>
                  <a:pt x="2813" y="24734"/>
                  <a:pt x="2835" y="24743"/>
                  <a:pt x="2859" y="24752"/>
                </a:cubicBezTo>
                <a:cubicBezTo>
                  <a:pt x="2927" y="24783"/>
                  <a:pt x="3002" y="24802"/>
                  <a:pt x="3079" y="24805"/>
                </a:cubicBezTo>
                <a:cubicBezTo>
                  <a:pt x="3150" y="24802"/>
                  <a:pt x="3219" y="24789"/>
                  <a:pt x="3284" y="24765"/>
                </a:cubicBezTo>
                <a:cubicBezTo>
                  <a:pt x="3327" y="24749"/>
                  <a:pt x="3370" y="24740"/>
                  <a:pt x="3417" y="24734"/>
                </a:cubicBezTo>
                <a:cubicBezTo>
                  <a:pt x="3432" y="24734"/>
                  <a:pt x="3448" y="24737"/>
                  <a:pt x="3460" y="24746"/>
                </a:cubicBezTo>
                <a:cubicBezTo>
                  <a:pt x="3473" y="24755"/>
                  <a:pt x="3485" y="24768"/>
                  <a:pt x="3497" y="24780"/>
                </a:cubicBezTo>
                <a:cubicBezTo>
                  <a:pt x="3507" y="24789"/>
                  <a:pt x="3519" y="24802"/>
                  <a:pt x="3531" y="24814"/>
                </a:cubicBezTo>
                <a:cubicBezTo>
                  <a:pt x="3544" y="24823"/>
                  <a:pt x="3544" y="24823"/>
                  <a:pt x="3550" y="24830"/>
                </a:cubicBezTo>
                <a:cubicBezTo>
                  <a:pt x="3473" y="24836"/>
                  <a:pt x="3389" y="24842"/>
                  <a:pt x="3299" y="24842"/>
                </a:cubicBezTo>
                <a:cubicBezTo>
                  <a:pt x="3160" y="24842"/>
                  <a:pt x="3017" y="24833"/>
                  <a:pt x="2881" y="24823"/>
                </a:cubicBezTo>
                <a:lnTo>
                  <a:pt x="2835" y="24820"/>
                </a:lnTo>
                <a:cubicBezTo>
                  <a:pt x="2791" y="24820"/>
                  <a:pt x="2745" y="24817"/>
                  <a:pt x="2698" y="24817"/>
                </a:cubicBezTo>
                <a:cubicBezTo>
                  <a:pt x="2690" y="24817"/>
                  <a:pt x="2682" y="24817"/>
                  <a:pt x="2674" y="24817"/>
                </a:cubicBezTo>
                <a:cubicBezTo>
                  <a:pt x="2583" y="24817"/>
                  <a:pt x="2492" y="24833"/>
                  <a:pt x="2407" y="24867"/>
                </a:cubicBezTo>
                <a:cubicBezTo>
                  <a:pt x="2361" y="24888"/>
                  <a:pt x="2317" y="24913"/>
                  <a:pt x="2277" y="24941"/>
                </a:cubicBezTo>
                <a:cubicBezTo>
                  <a:pt x="2240" y="24966"/>
                  <a:pt x="2203" y="24984"/>
                  <a:pt x="2165" y="25003"/>
                </a:cubicBezTo>
                <a:cubicBezTo>
                  <a:pt x="2116" y="25022"/>
                  <a:pt x="2066" y="25028"/>
                  <a:pt x="2017" y="25028"/>
                </a:cubicBezTo>
                <a:cubicBezTo>
                  <a:pt x="1949" y="25025"/>
                  <a:pt x="1881" y="25019"/>
                  <a:pt x="1815" y="25006"/>
                </a:cubicBezTo>
                <a:cubicBezTo>
                  <a:pt x="1735" y="24994"/>
                  <a:pt x="1657" y="24988"/>
                  <a:pt x="1577" y="24984"/>
                </a:cubicBezTo>
                <a:cubicBezTo>
                  <a:pt x="1540" y="24984"/>
                  <a:pt x="1503" y="24988"/>
                  <a:pt x="1465" y="24994"/>
                </a:cubicBezTo>
                <a:cubicBezTo>
                  <a:pt x="1434" y="24997"/>
                  <a:pt x="1407" y="25006"/>
                  <a:pt x="1379" y="25012"/>
                </a:cubicBezTo>
                <a:cubicBezTo>
                  <a:pt x="1338" y="25022"/>
                  <a:pt x="1301" y="25028"/>
                  <a:pt x="1261" y="25031"/>
                </a:cubicBezTo>
                <a:lnTo>
                  <a:pt x="1258" y="25031"/>
                </a:lnTo>
                <a:cubicBezTo>
                  <a:pt x="1224" y="25028"/>
                  <a:pt x="1190" y="25022"/>
                  <a:pt x="1159" y="25012"/>
                </a:cubicBezTo>
                <a:cubicBezTo>
                  <a:pt x="1128" y="25006"/>
                  <a:pt x="1097" y="24997"/>
                  <a:pt x="1066" y="24994"/>
                </a:cubicBezTo>
                <a:cubicBezTo>
                  <a:pt x="1047" y="24991"/>
                  <a:pt x="1029" y="24991"/>
                  <a:pt x="1010" y="24991"/>
                </a:cubicBezTo>
                <a:cubicBezTo>
                  <a:pt x="1004" y="24990"/>
                  <a:pt x="998" y="24990"/>
                  <a:pt x="992" y="24990"/>
                </a:cubicBezTo>
                <a:cubicBezTo>
                  <a:pt x="963" y="24990"/>
                  <a:pt x="933" y="24995"/>
                  <a:pt x="908" y="25003"/>
                </a:cubicBezTo>
                <a:cubicBezTo>
                  <a:pt x="827" y="24888"/>
                  <a:pt x="700" y="24820"/>
                  <a:pt x="561" y="24817"/>
                </a:cubicBezTo>
                <a:lnTo>
                  <a:pt x="533" y="24817"/>
                </a:lnTo>
                <a:cubicBezTo>
                  <a:pt x="177" y="24842"/>
                  <a:pt x="19" y="25279"/>
                  <a:pt x="276" y="25527"/>
                </a:cubicBezTo>
                <a:cubicBezTo>
                  <a:pt x="180" y="25595"/>
                  <a:pt x="81" y="25703"/>
                  <a:pt x="87" y="25852"/>
                </a:cubicBezTo>
                <a:cubicBezTo>
                  <a:pt x="87" y="25895"/>
                  <a:pt x="115" y="25932"/>
                  <a:pt x="158" y="25945"/>
                </a:cubicBezTo>
                <a:cubicBezTo>
                  <a:pt x="211" y="25960"/>
                  <a:pt x="270" y="25969"/>
                  <a:pt x="326" y="25973"/>
                </a:cubicBezTo>
                <a:cubicBezTo>
                  <a:pt x="357" y="25976"/>
                  <a:pt x="384" y="25976"/>
                  <a:pt x="409" y="25982"/>
                </a:cubicBezTo>
                <a:cubicBezTo>
                  <a:pt x="462" y="25991"/>
                  <a:pt x="502" y="26016"/>
                  <a:pt x="508" y="26041"/>
                </a:cubicBezTo>
                <a:cubicBezTo>
                  <a:pt x="511" y="26053"/>
                  <a:pt x="511" y="26065"/>
                  <a:pt x="511" y="26078"/>
                </a:cubicBezTo>
                <a:cubicBezTo>
                  <a:pt x="505" y="26137"/>
                  <a:pt x="521" y="26192"/>
                  <a:pt x="555" y="26239"/>
                </a:cubicBezTo>
                <a:cubicBezTo>
                  <a:pt x="590" y="26283"/>
                  <a:pt x="645" y="26310"/>
                  <a:pt x="701" y="26310"/>
                </a:cubicBezTo>
                <a:cubicBezTo>
                  <a:pt x="704" y="26310"/>
                  <a:pt x="707" y="26310"/>
                  <a:pt x="710" y="26310"/>
                </a:cubicBezTo>
                <a:cubicBezTo>
                  <a:pt x="759" y="26307"/>
                  <a:pt x="809" y="26298"/>
                  <a:pt x="852" y="26279"/>
                </a:cubicBezTo>
                <a:cubicBezTo>
                  <a:pt x="939" y="26251"/>
                  <a:pt x="1026" y="26239"/>
                  <a:pt x="1115" y="26239"/>
                </a:cubicBezTo>
                <a:cubicBezTo>
                  <a:pt x="1230" y="26239"/>
                  <a:pt x="1345" y="26261"/>
                  <a:pt x="1450" y="26307"/>
                </a:cubicBezTo>
                <a:cubicBezTo>
                  <a:pt x="1453" y="26319"/>
                  <a:pt x="1453" y="26329"/>
                  <a:pt x="1456" y="26341"/>
                </a:cubicBezTo>
                <a:cubicBezTo>
                  <a:pt x="1475" y="26412"/>
                  <a:pt x="1537" y="26462"/>
                  <a:pt x="1611" y="26468"/>
                </a:cubicBezTo>
                <a:cubicBezTo>
                  <a:pt x="1577" y="26499"/>
                  <a:pt x="1537" y="26527"/>
                  <a:pt x="1496" y="26549"/>
                </a:cubicBezTo>
                <a:cubicBezTo>
                  <a:pt x="1425" y="26589"/>
                  <a:pt x="1428" y="26691"/>
                  <a:pt x="1503" y="26728"/>
                </a:cubicBezTo>
                <a:cubicBezTo>
                  <a:pt x="1577" y="26766"/>
                  <a:pt x="1657" y="26784"/>
                  <a:pt x="1741" y="26784"/>
                </a:cubicBezTo>
                <a:cubicBezTo>
                  <a:pt x="1964" y="26784"/>
                  <a:pt x="2172" y="26660"/>
                  <a:pt x="2271" y="26583"/>
                </a:cubicBezTo>
                <a:cubicBezTo>
                  <a:pt x="2333" y="26539"/>
                  <a:pt x="2388" y="26493"/>
                  <a:pt x="2444" y="26446"/>
                </a:cubicBezTo>
                <a:cubicBezTo>
                  <a:pt x="2537" y="26366"/>
                  <a:pt x="2636" y="26295"/>
                  <a:pt x="2742" y="26233"/>
                </a:cubicBezTo>
                <a:cubicBezTo>
                  <a:pt x="2800" y="26341"/>
                  <a:pt x="2890" y="26403"/>
                  <a:pt x="2999" y="26403"/>
                </a:cubicBezTo>
                <a:lnTo>
                  <a:pt x="3027" y="26403"/>
                </a:lnTo>
                <a:cubicBezTo>
                  <a:pt x="3116" y="26391"/>
                  <a:pt x="3203" y="26357"/>
                  <a:pt x="3281" y="26307"/>
                </a:cubicBezTo>
                <a:cubicBezTo>
                  <a:pt x="3324" y="26279"/>
                  <a:pt x="3370" y="26258"/>
                  <a:pt x="3417" y="26242"/>
                </a:cubicBezTo>
                <a:cubicBezTo>
                  <a:pt x="3454" y="26341"/>
                  <a:pt x="3535" y="26416"/>
                  <a:pt x="3637" y="26443"/>
                </a:cubicBezTo>
                <a:cubicBezTo>
                  <a:pt x="3677" y="26453"/>
                  <a:pt x="3717" y="26459"/>
                  <a:pt x="3761" y="26459"/>
                </a:cubicBezTo>
                <a:cubicBezTo>
                  <a:pt x="3785" y="26459"/>
                  <a:pt x="3810" y="26456"/>
                  <a:pt x="3838" y="26453"/>
                </a:cubicBezTo>
                <a:lnTo>
                  <a:pt x="3838" y="26453"/>
                </a:lnTo>
                <a:cubicBezTo>
                  <a:pt x="3829" y="26499"/>
                  <a:pt x="3807" y="26543"/>
                  <a:pt x="3779" y="26577"/>
                </a:cubicBezTo>
                <a:cubicBezTo>
                  <a:pt x="3720" y="26642"/>
                  <a:pt x="3767" y="26747"/>
                  <a:pt x="3857" y="26747"/>
                </a:cubicBezTo>
                <a:cubicBezTo>
                  <a:pt x="3872" y="26747"/>
                  <a:pt x="3888" y="26741"/>
                  <a:pt x="3903" y="26735"/>
                </a:cubicBezTo>
                <a:cubicBezTo>
                  <a:pt x="4222" y="26567"/>
                  <a:pt x="4554" y="26397"/>
                  <a:pt x="4910" y="26338"/>
                </a:cubicBezTo>
                <a:cubicBezTo>
                  <a:pt x="4928" y="26335"/>
                  <a:pt x="4950" y="26332"/>
                  <a:pt x="4972" y="26332"/>
                </a:cubicBezTo>
                <a:cubicBezTo>
                  <a:pt x="4984" y="26332"/>
                  <a:pt x="4997" y="26332"/>
                  <a:pt x="5009" y="26338"/>
                </a:cubicBezTo>
                <a:cubicBezTo>
                  <a:pt x="5046" y="26357"/>
                  <a:pt x="5065" y="26434"/>
                  <a:pt x="5077" y="26499"/>
                </a:cubicBezTo>
                <a:cubicBezTo>
                  <a:pt x="5080" y="26508"/>
                  <a:pt x="5080" y="26521"/>
                  <a:pt x="5083" y="26533"/>
                </a:cubicBezTo>
                <a:cubicBezTo>
                  <a:pt x="5071" y="26543"/>
                  <a:pt x="5058" y="26549"/>
                  <a:pt x="5043" y="26552"/>
                </a:cubicBezTo>
                <a:cubicBezTo>
                  <a:pt x="4749" y="26673"/>
                  <a:pt x="4439" y="26756"/>
                  <a:pt x="4123" y="26796"/>
                </a:cubicBezTo>
                <a:lnTo>
                  <a:pt x="4089" y="26800"/>
                </a:lnTo>
                <a:cubicBezTo>
                  <a:pt x="3866" y="26809"/>
                  <a:pt x="3652" y="26905"/>
                  <a:pt x="3504" y="27072"/>
                </a:cubicBezTo>
                <a:cubicBezTo>
                  <a:pt x="3479" y="27094"/>
                  <a:pt x="3457" y="27112"/>
                  <a:pt x="3432" y="27134"/>
                </a:cubicBezTo>
                <a:cubicBezTo>
                  <a:pt x="3417" y="27150"/>
                  <a:pt x="3398" y="27162"/>
                  <a:pt x="3377" y="27171"/>
                </a:cubicBezTo>
                <a:cubicBezTo>
                  <a:pt x="3367" y="27174"/>
                  <a:pt x="3358" y="27177"/>
                  <a:pt x="3346" y="27177"/>
                </a:cubicBezTo>
                <a:cubicBezTo>
                  <a:pt x="3296" y="27171"/>
                  <a:pt x="3246" y="27156"/>
                  <a:pt x="3203" y="27134"/>
                </a:cubicBezTo>
                <a:lnTo>
                  <a:pt x="3197" y="27134"/>
                </a:lnTo>
                <a:cubicBezTo>
                  <a:pt x="3027" y="27060"/>
                  <a:pt x="2844" y="27016"/>
                  <a:pt x="2661" y="27013"/>
                </a:cubicBezTo>
                <a:cubicBezTo>
                  <a:pt x="2639" y="27013"/>
                  <a:pt x="2621" y="27013"/>
                  <a:pt x="2602" y="27016"/>
                </a:cubicBezTo>
                <a:cubicBezTo>
                  <a:pt x="2382" y="27023"/>
                  <a:pt x="2175" y="27122"/>
                  <a:pt x="2032" y="27289"/>
                </a:cubicBezTo>
                <a:cubicBezTo>
                  <a:pt x="2014" y="27311"/>
                  <a:pt x="1998" y="27332"/>
                  <a:pt x="1983" y="27354"/>
                </a:cubicBezTo>
                <a:cubicBezTo>
                  <a:pt x="1958" y="27397"/>
                  <a:pt x="1924" y="27435"/>
                  <a:pt x="1884" y="27462"/>
                </a:cubicBezTo>
                <a:cubicBezTo>
                  <a:pt x="1863" y="27473"/>
                  <a:pt x="1840" y="27479"/>
                  <a:pt x="1817" y="27479"/>
                </a:cubicBezTo>
                <a:cubicBezTo>
                  <a:pt x="1813" y="27479"/>
                  <a:pt x="1808" y="27478"/>
                  <a:pt x="1803" y="27478"/>
                </a:cubicBezTo>
                <a:cubicBezTo>
                  <a:pt x="1769" y="27478"/>
                  <a:pt x="1735" y="27475"/>
                  <a:pt x="1701" y="27469"/>
                </a:cubicBezTo>
                <a:cubicBezTo>
                  <a:pt x="1673" y="27466"/>
                  <a:pt x="1648" y="27462"/>
                  <a:pt x="1623" y="27462"/>
                </a:cubicBezTo>
                <a:lnTo>
                  <a:pt x="1589" y="27462"/>
                </a:lnTo>
                <a:cubicBezTo>
                  <a:pt x="1582" y="27462"/>
                  <a:pt x="1575" y="27462"/>
                  <a:pt x="1568" y="27462"/>
                </a:cubicBezTo>
                <a:cubicBezTo>
                  <a:pt x="1467" y="27462"/>
                  <a:pt x="1371" y="27502"/>
                  <a:pt x="1304" y="27577"/>
                </a:cubicBezTo>
                <a:cubicBezTo>
                  <a:pt x="1277" y="27571"/>
                  <a:pt x="1249" y="27571"/>
                  <a:pt x="1221" y="27571"/>
                </a:cubicBezTo>
                <a:cubicBezTo>
                  <a:pt x="1119" y="27574"/>
                  <a:pt x="1019" y="27599"/>
                  <a:pt x="930" y="27642"/>
                </a:cubicBezTo>
                <a:cubicBezTo>
                  <a:pt x="899" y="27654"/>
                  <a:pt x="871" y="27667"/>
                  <a:pt x="843" y="27679"/>
                </a:cubicBezTo>
                <a:cubicBezTo>
                  <a:pt x="762" y="27726"/>
                  <a:pt x="676" y="27757"/>
                  <a:pt x="586" y="27772"/>
                </a:cubicBezTo>
                <a:cubicBezTo>
                  <a:pt x="555" y="27772"/>
                  <a:pt x="521" y="27775"/>
                  <a:pt x="490" y="27775"/>
                </a:cubicBezTo>
                <a:cubicBezTo>
                  <a:pt x="372" y="27775"/>
                  <a:pt x="223" y="27775"/>
                  <a:pt x="134" y="27902"/>
                </a:cubicBezTo>
                <a:cubicBezTo>
                  <a:pt x="96" y="27955"/>
                  <a:pt x="118" y="28032"/>
                  <a:pt x="183" y="28057"/>
                </a:cubicBezTo>
                <a:cubicBezTo>
                  <a:pt x="388" y="28135"/>
                  <a:pt x="598" y="28206"/>
                  <a:pt x="809" y="28274"/>
                </a:cubicBezTo>
                <a:cubicBezTo>
                  <a:pt x="979" y="28327"/>
                  <a:pt x="1162" y="28379"/>
                  <a:pt x="1342" y="28379"/>
                </a:cubicBezTo>
                <a:cubicBezTo>
                  <a:pt x="1472" y="28379"/>
                  <a:pt x="1599" y="28351"/>
                  <a:pt x="1716" y="28289"/>
                </a:cubicBezTo>
                <a:lnTo>
                  <a:pt x="1738" y="28277"/>
                </a:lnTo>
                <a:cubicBezTo>
                  <a:pt x="1769" y="28259"/>
                  <a:pt x="1803" y="28243"/>
                  <a:pt x="1840" y="28237"/>
                </a:cubicBezTo>
                <a:cubicBezTo>
                  <a:pt x="1850" y="28246"/>
                  <a:pt x="1853" y="28265"/>
                  <a:pt x="1846" y="28277"/>
                </a:cubicBezTo>
                <a:cubicBezTo>
                  <a:pt x="1825" y="28317"/>
                  <a:pt x="1797" y="28355"/>
                  <a:pt x="1763" y="28382"/>
                </a:cubicBezTo>
                <a:cubicBezTo>
                  <a:pt x="1707" y="28438"/>
                  <a:pt x="1729" y="28528"/>
                  <a:pt x="1800" y="28553"/>
                </a:cubicBezTo>
                <a:cubicBezTo>
                  <a:pt x="1927" y="28596"/>
                  <a:pt x="2060" y="28618"/>
                  <a:pt x="2193" y="28618"/>
                </a:cubicBezTo>
                <a:cubicBezTo>
                  <a:pt x="2382" y="28618"/>
                  <a:pt x="2568" y="28574"/>
                  <a:pt x="2742" y="28491"/>
                </a:cubicBezTo>
                <a:cubicBezTo>
                  <a:pt x="2773" y="28475"/>
                  <a:pt x="2804" y="28460"/>
                  <a:pt x="2835" y="28441"/>
                </a:cubicBezTo>
                <a:cubicBezTo>
                  <a:pt x="2865" y="28426"/>
                  <a:pt x="2893" y="28410"/>
                  <a:pt x="2921" y="28395"/>
                </a:cubicBezTo>
                <a:lnTo>
                  <a:pt x="2921" y="28395"/>
                </a:lnTo>
                <a:lnTo>
                  <a:pt x="2909" y="28429"/>
                </a:lnTo>
                <a:cubicBezTo>
                  <a:pt x="2884" y="28472"/>
                  <a:pt x="2884" y="28528"/>
                  <a:pt x="2915" y="28571"/>
                </a:cubicBezTo>
                <a:cubicBezTo>
                  <a:pt x="2940" y="28605"/>
                  <a:pt x="2980" y="28624"/>
                  <a:pt x="3020" y="28624"/>
                </a:cubicBezTo>
                <a:cubicBezTo>
                  <a:pt x="3039" y="28624"/>
                  <a:pt x="3054" y="28621"/>
                  <a:pt x="3070" y="28618"/>
                </a:cubicBezTo>
                <a:lnTo>
                  <a:pt x="3308" y="28556"/>
                </a:lnTo>
                <a:lnTo>
                  <a:pt x="4055" y="28370"/>
                </a:lnTo>
                <a:lnTo>
                  <a:pt x="4222" y="28330"/>
                </a:lnTo>
                <a:cubicBezTo>
                  <a:pt x="4235" y="28373"/>
                  <a:pt x="4275" y="28401"/>
                  <a:pt x="4321" y="28401"/>
                </a:cubicBezTo>
                <a:cubicBezTo>
                  <a:pt x="4334" y="28401"/>
                  <a:pt x="4349" y="28398"/>
                  <a:pt x="4362" y="28395"/>
                </a:cubicBezTo>
                <a:cubicBezTo>
                  <a:pt x="4560" y="28308"/>
                  <a:pt x="4770" y="28255"/>
                  <a:pt x="4984" y="28240"/>
                </a:cubicBezTo>
                <a:lnTo>
                  <a:pt x="4984" y="28240"/>
                </a:lnTo>
                <a:lnTo>
                  <a:pt x="4820" y="28283"/>
                </a:lnTo>
                <a:cubicBezTo>
                  <a:pt x="4575" y="28351"/>
                  <a:pt x="4331" y="28420"/>
                  <a:pt x="4095" y="28488"/>
                </a:cubicBezTo>
                <a:cubicBezTo>
                  <a:pt x="4036" y="28503"/>
                  <a:pt x="3925" y="28534"/>
                  <a:pt x="3875" y="28636"/>
                </a:cubicBezTo>
                <a:cubicBezTo>
                  <a:pt x="3857" y="28677"/>
                  <a:pt x="3847" y="28723"/>
                  <a:pt x="3847" y="28770"/>
                </a:cubicBezTo>
                <a:cubicBezTo>
                  <a:pt x="3847" y="28785"/>
                  <a:pt x="3844" y="28804"/>
                  <a:pt x="3841" y="28819"/>
                </a:cubicBezTo>
                <a:cubicBezTo>
                  <a:pt x="3829" y="28853"/>
                  <a:pt x="3758" y="28866"/>
                  <a:pt x="3696" y="28866"/>
                </a:cubicBezTo>
                <a:lnTo>
                  <a:pt x="3658" y="28866"/>
                </a:lnTo>
                <a:lnTo>
                  <a:pt x="3559" y="28859"/>
                </a:lnTo>
                <a:cubicBezTo>
                  <a:pt x="3473" y="28853"/>
                  <a:pt x="3383" y="28844"/>
                  <a:pt x="3293" y="28844"/>
                </a:cubicBezTo>
                <a:cubicBezTo>
                  <a:pt x="3240" y="28844"/>
                  <a:pt x="3194" y="28847"/>
                  <a:pt x="3147" y="28853"/>
                </a:cubicBezTo>
                <a:cubicBezTo>
                  <a:pt x="2949" y="28872"/>
                  <a:pt x="2760" y="28934"/>
                  <a:pt x="2581" y="28996"/>
                </a:cubicBezTo>
                <a:cubicBezTo>
                  <a:pt x="2407" y="29055"/>
                  <a:pt x="2246" y="29110"/>
                  <a:pt x="2076" y="29129"/>
                </a:cubicBezTo>
                <a:cubicBezTo>
                  <a:pt x="2017" y="29135"/>
                  <a:pt x="1893" y="29147"/>
                  <a:pt x="1809" y="29216"/>
                </a:cubicBezTo>
                <a:cubicBezTo>
                  <a:pt x="1794" y="29209"/>
                  <a:pt x="1778" y="29206"/>
                  <a:pt x="1760" y="29206"/>
                </a:cubicBezTo>
                <a:cubicBezTo>
                  <a:pt x="1719" y="29206"/>
                  <a:pt x="1682" y="29222"/>
                  <a:pt x="1651" y="29247"/>
                </a:cubicBezTo>
                <a:cubicBezTo>
                  <a:pt x="1574" y="29318"/>
                  <a:pt x="1561" y="29436"/>
                  <a:pt x="1623" y="29522"/>
                </a:cubicBezTo>
                <a:cubicBezTo>
                  <a:pt x="1667" y="29581"/>
                  <a:pt x="1729" y="29624"/>
                  <a:pt x="1800" y="29646"/>
                </a:cubicBezTo>
                <a:cubicBezTo>
                  <a:pt x="1952" y="29699"/>
                  <a:pt x="2113" y="29705"/>
                  <a:pt x="2255" y="29708"/>
                </a:cubicBezTo>
                <a:lnTo>
                  <a:pt x="2971" y="29724"/>
                </a:lnTo>
                <a:lnTo>
                  <a:pt x="2992" y="29724"/>
                </a:lnTo>
                <a:cubicBezTo>
                  <a:pt x="3045" y="29724"/>
                  <a:pt x="3098" y="29727"/>
                  <a:pt x="3147" y="29727"/>
                </a:cubicBezTo>
                <a:cubicBezTo>
                  <a:pt x="3246" y="29727"/>
                  <a:pt x="3349" y="29721"/>
                  <a:pt x="3448" y="29705"/>
                </a:cubicBezTo>
                <a:lnTo>
                  <a:pt x="3448" y="29705"/>
                </a:lnTo>
                <a:cubicBezTo>
                  <a:pt x="3445" y="29727"/>
                  <a:pt x="3435" y="29748"/>
                  <a:pt x="3426" y="29767"/>
                </a:cubicBezTo>
                <a:cubicBezTo>
                  <a:pt x="3414" y="29795"/>
                  <a:pt x="3414" y="29826"/>
                  <a:pt x="3426" y="29857"/>
                </a:cubicBezTo>
                <a:cubicBezTo>
                  <a:pt x="3442" y="29885"/>
                  <a:pt x="3466" y="29903"/>
                  <a:pt x="3497" y="29913"/>
                </a:cubicBezTo>
                <a:cubicBezTo>
                  <a:pt x="3801" y="29981"/>
                  <a:pt x="4098" y="30071"/>
                  <a:pt x="4389" y="30179"/>
                </a:cubicBezTo>
                <a:cubicBezTo>
                  <a:pt x="4253" y="30238"/>
                  <a:pt x="4106" y="30269"/>
                  <a:pt x="3958" y="30269"/>
                </a:cubicBezTo>
                <a:cubicBezTo>
                  <a:pt x="3951" y="30269"/>
                  <a:pt x="3944" y="30269"/>
                  <a:pt x="3937" y="30269"/>
                </a:cubicBezTo>
                <a:cubicBezTo>
                  <a:pt x="3872" y="30269"/>
                  <a:pt x="3807" y="30263"/>
                  <a:pt x="3742" y="30253"/>
                </a:cubicBezTo>
                <a:cubicBezTo>
                  <a:pt x="3696" y="30247"/>
                  <a:pt x="3646" y="30235"/>
                  <a:pt x="3593" y="30225"/>
                </a:cubicBezTo>
                <a:cubicBezTo>
                  <a:pt x="3500" y="30201"/>
                  <a:pt x="3401" y="30185"/>
                  <a:pt x="3305" y="30182"/>
                </a:cubicBezTo>
                <a:cubicBezTo>
                  <a:pt x="3246" y="30182"/>
                  <a:pt x="3191" y="30188"/>
                  <a:pt x="3138" y="30204"/>
                </a:cubicBezTo>
                <a:cubicBezTo>
                  <a:pt x="3076" y="30225"/>
                  <a:pt x="3020" y="30253"/>
                  <a:pt x="2965" y="30287"/>
                </a:cubicBezTo>
                <a:cubicBezTo>
                  <a:pt x="2918" y="30315"/>
                  <a:pt x="2869" y="30337"/>
                  <a:pt x="2819" y="30352"/>
                </a:cubicBezTo>
                <a:cubicBezTo>
                  <a:pt x="2794" y="30359"/>
                  <a:pt x="2766" y="30362"/>
                  <a:pt x="2742" y="30362"/>
                </a:cubicBezTo>
                <a:cubicBezTo>
                  <a:pt x="2661" y="30359"/>
                  <a:pt x="2581" y="30343"/>
                  <a:pt x="2503" y="30318"/>
                </a:cubicBezTo>
                <a:cubicBezTo>
                  <a:pt x="2466" y="30306"/>
                  <a:pt x="2426" y="30297"/>
                  <a:pt x="2385" y="30287"/>
                </a:cubicBezTo>
                <a:cubicBezTo>
                  <a:pt x="2298" y="30267"/>
                  <a:pt x="2209" y="30257"/>
                  <a:pt x="2120" y="30257"/>
                </a:cubicBezTo>
                <a:cubicBezTo>
                  <a:pt x="2045" y="30257"/>
                  <a:pt x="1971" y="30264"/>
                  <a:pt x="1896" y="30278"/>
                </a:cubicBezTo>
                <a:lnTo>
                  <a:pt x="1887" y="30281"/>
                </a:lnTo>
                <a:cubicBezTo>
                  <a:pt x="1868" y="30284"/>
                  <a:pt x="1846" y="30287"/>
                  <a:pt x="1828" y="30287"/>
                </a:cubicBezTo>
                <a:lnTo>
                  <a:pt x="1812" y="30287"/>
                </a:lnTo>
                <a:cubicBezTo>
                  <a:pt x="1794" y="30278"/>
                  <a:pt x="1769" y="30244"/>
                  <a:pt x="1747" y="30216"/>
                </a:cubicBezTo>
                <a:cubicBezTo>
                  <a:pt x="1704" y="30157"/>
                  <a:pt x="1642" y="30074"/>
                  <a:pt x="1534" y="30074"/>
                </a:cubicBezTo>
                <a:lnTo>
                  <a:pt x="1518" y="30074"/>
                </a:lnTo>
                <a:cubicBezTo>
                  <a:pt x="1425" y="30080"/>
                  <a:pt x="1369" y="30148"/>
                  <a:pt x="1329" y="30198"/>
                </a:cubicBezTo>
                <a:cubicBezTo>
                  <a:pt x="1320" y="30207"/>
                  <a:pt x="1311" y="30219"/>
                  <a:pt x="1301" y="30232"/>
                </a:cubicBezTo>
                <a:cubicBezTo>
                  <a:pt x="1261" y="30269"/>
                  <a:pt x="1199" y="30290"/>
                  <a:pt x="1112" y="30290"/>
                </a:cubicBezTo>
                <a:cubicBezTo>
                  <a:pt x="1047" y="30287"/>
                  <a:pt x="982" y="30281"/>
                  <a:pt x="917" y="30269"/>
                </a:cubicBezTo>
                <a:cubicBezTo>
                  <a:pt x="750" y="30238"/>
                  <a:pt x="580" y="30198"/>
                  <a:pt x="502" y="30080"/>
                </a:cubicBezTo>
                <a:lnTo>
                  <a:pt x="493" y="30064"/>
                </a:lnTo>
                <a:cubicBezTo>
                  <a:pt x="471" y="30030"/>
                  <a:pt x="446" y="30002"/>
                  <a:pt x="415" y="29981"/>
                </a:cubicBezTo>
                <a:cubicBezTo>
                  <a:pt x="381" y="29956"/>
                  <a:pt x="344" y="29947"/>
                  <a:pt x="304" y="29947"/>
                </a:cubicBezTo>
                <a:cubicBezTo>
                  <a:pt x="205" y="29953"/>
                  <a:pt x="115" y="30012"/>
                  <a:pt x="68" y="30101"/>
                </a:cubicBezTo>
                <a:cubicBezTo>
                  <a:pt x="10" y="30213"/>
                  <a:pt x="0" y="30346"/>
                  <a:pt x="47" y="30467"/>
                </a:cubicBezTo>
                <a:cubicBezTo>
                  <a:pt x="68" y="30535"/>
                  <a:pt x="115" y="30591"/>
                  <a:pt x="177" y="30625"/>
                </a:cubicBezTo>
                <a:cubicBezTo>
                  <a:pt x="213" y="30642"/>
                  <a:pt x="249" y="30653"/>
                  <a:pt x="287" y="30653"/>
                </a:cubicBezTo>
                <a:cubicBezTo>
                  <a:pt x="292" y="30653"/>
                  <a:pt x="296" y="30653"/>
                  <a:pt x="301" y="30653"/>
                </a:cubicBezTo>
                <a:cubicBezTo>
                  <a:pt x="332" y="30653"/>
                  <a:pt x="363" y="30650"/>
                  <a:pt x="394" y="30647"/>
                </a:cubicBezTo>
                <a:cubicBezTo>
                  <a:pt x="415" y="30644"/>
                  <a:pt x="437" y="30640"/>
                  <a:pt x="459" y="30640"/>
                </a:cubicBezTo>
                <a:cubicBezTo>
                  <a:pt x="461" y="30640"/>
                  <a:pt x="464" y="30639"/>
                  <a:pt x="467" y="30639"/>
                </a:cubicBezTo>
                <a:cubicBezTo>
                  <a:pt x="474" y="30639"/>
                  <a:pt x="480" y="30641"/>
                  <a:pt x="487" y="30644"/>
                </a:cubicBezTo>
                <a:cubicBezTo>
                  <a:pt x="527" y="30662"/>
                  <a:pt x="524" y="30761"/>
                  <a:pt x="496" y="30833"/>
                </a:cubicBezTo>
                <a:cubicBezTo>
                  <a:pt x="490" y="30848"/>
                  <a:pt x="484" y="30863"/>
                  <a:pt x="477" y="30879"/>
                </a:cubicBezTo>
                <a:cubicBezTo>
                  <a:pt x="431" y="30987"/>
                  <a:pt x="375" y="31117"/>
                  <a:pt x="431" y="31251"/>
                </a:cubicBezTo>
                <a:cubicBezTo>
                  <a:pt x="508" y="31449"/>
                  <a:pt x="753" y="31477"/>
                  <a:pt x="855" y="31489"/>
                </a:cubicBezTo>
                <a:lnTo>
                  <a:pt x="1075" y="31514"/>
                </a:lnTo>
                <a:lnTo>
                  <a:pt x="2249" y="31650"/>
                </a:lnTo>
                <a:cubicBezTo>
                  <a:pt x="2327" y="31660"/>
                  <a:pt x="2410" y="31672"/>
                  <a:pt x="2441" y="31718"/>
                </a:cubicBezTo>
                <a:cubicBezTo>
                  <a:pt x="2460" y="31749"/>
                  <a:pt x="2469" y="31787"/>
                  <a:pt x="2475" y="31824"/>
                </a:cubicBezTo>
                <a:cubicBezTo>
                  <a:pt x="2481" y="31898"/>
                  <a:pt x="2509" y="31969"/>
                  <a:pt x="2559" y="32031"/>
                </a:cubicBezTo>
                <a:cubicBezTo>
                  <a:pt x="2615" y="32091"/>
                  <a:pt x="2694" y="32124"/>
                  <a:pt x="2777" y="32124"/>
                </a:cubicBezTo>
                <a:cubicBezTo>
                  <a:pt x="2781" y="32124"/>
                  <a:pt x="2784" y="32124"/>
                  <a:pt x="2788" y="32124"/>
                </a:cubicBezTo>
                <a:cubicBezTo>
                  <a:pt x="2810" y="32124"/>
                  <a:pt x="2835" y="32121"/>
                  <a:pt x="2859" y="32118"/>
                </a:cubicBezTo>
                <a:cubicBezTo>
                  <a:pt x="2915" y="32106"/>
                  <a:pt x="2971" y="32087"/>
                  <a:pt x="3027" y="32062"/>
                </a:cubicBezTo>
                <a:cubicBezTo>
                  <a:pt x="3045" y="32056"/>
                  <a:pt x="3064" y="32047"/>
                  <a:pt x="3085" y="32041"/>
                </a:cubicBezTo>
                <a:cubicBezTo>
                  <a:pt x="3191" y="32003"/>
                  <a:pt x="3302" y="31988"/>
                  <a:pt x="3414" y="31988"/>
                </a:cubicBezTo>
                <a:cubicBezTo>
                  <a:pt x="3569" y="31994"/>
                  <a:pt x="3720" y="32010"/>
                  <a:pt x="3869" y="32034"/>
                </a:cubicBezTo>
                <a:cubicBezTo>
                  <a:pt x="4033" y="32062"/>
                  <a:pt x="4197" y="32081"/>
                  <a:pt x="4362" y="32084"/>
                </a:cubicBezTo>
                <a:cubicBezTo>
                  <a:pt x="4464" y="32084"/>
                  <a:pt x="4563" y="32075"/>
                  <a:pt x="4662" y="32050"/>
                </a:cubicBezTo>
                <a:cubicBezTo>
                  <a:pt x="4776" y="32028"/>
                  <a:pt x="4890" y="32018"/>
                  <a:pt x="5004" y="32018"/>
                </a:cubicBezTo>
                <a:cubicBezTo>
                  <a:pt x="5020" y="32018"/>
                  <a:pt x="5036" y="32018"/>
                  <a:pt x="5052" y="32019"/>
                </a:cubicBezTo>
                <a:cubicBezTo>
                  <a:pt x="5319" y="32013"/>
                  <a:pt x="5591" y="32006"/>
                  <a:pt x="5789" y="31833"/>
                </a:cubicBezTo>
                <a:cubicBezTo>
                  <a:pt x="5855" y="31771"/>
                  <a:pt x="5907" y="31700"/>
                  <a:pt x="5947" y="31622"/>
                </a:cubicBezTo>
                <a:cubicBezTo>
                  <a:pt x="5972" y="31576"/>
                  <a:pt x="6003" y="31533"/>
                  <a:pt x="6034" y="31492"/>
                </a:cubicBezTo>
                <a:lnTo>
                  <a:pt x="6043" y="31483"/>
                </a:lnTo>
                <a:cubicBezTo>
                  <a:pt x="6090" y="31508"/>
                  <a:pt x="6143" y="31523"/>
                  <a:pt x="6195" y="31523"/>
                </a:cubicBezTo>
                <a:cubicBezTo>
                  <a:pt x="6270" y="31517"/>
                  <a:pt x="6347" y="31502"/>
                  <a:pt x="6418" y="31477"/>
                </a:cubicBezTo>
                <a:cubicBezTo>
                  <a:pt x="6474" y="31455"/>
                  <a:pt x="6530" y="31443"/>
                  <a:pt x="6589" y="31437"/>
                </a:cubicBezTo>
                <a:cubicBezTo>
                  <a:pt x="6607" y="31437"/>
                  <a:pt x="6629" y="31440"/>
                  <a:pt x="6644" y="31449"/>
                </a:cubicBezTo>
                <a:cubicBezTo>
                  <a:pt x="6688" y="31467"/>
                  <a:pt x="6722" y="31517"/>
                  <a:pt x="6762" y="31567"/>
                </a:cubicBezTo>
                <a:cubicBezTo>
                  <a:pt x="6821" y="31647"/>
                  <a:pt x="6895" y="31746"/>
                  <a:pt x="7025" y="31765"/>
                </a:cubicBezTo>
                <a:cubicBezTo>
                  <a:pt x="7038" y="31765"/>
                  <a:pt x="7047" y="31765"/>
                  <a:pt x="7059" y="31768"/>
                </a:cubicBezTo>
                <a:cubicBezTo>
                  <a:pt x="7202" y="31768"/>
                  <a:pt x="7292" y="31663"/>
                  <a:pt x="7375" y="31573"/>
                </a:cubicBezTo>
                <a:cubicBezTo>
                  <a:pt x="7437" y="31505"/>
                  <a:pt x="7496" y="31443"/>
                  <a:pt x="7549" y="31443"/>
                </a:cubicBezTo>
                <a:cubicBezTo>
                  <a:pt x="7583" y="31446"/>
                  <a:pt x="7614" y="31455"/>
                  <a:pt x="7642" y="31471"/>
                </a:cubicBezTo>
                <a:cubicBezTo>
                  <a:pt x="7694" y="31495"/>
                  <a:pt x="7750" y="31511"/>
                  <a:pt x="7809" y="31514"/>
                </a:cubicBezTo>
                <a:cubicBezTo>
                  <a:pt x="7828" y="31514"/>
                  <a:pt x="7846" y="31514"/>
                  <a:pt x="7862" y="31508"/>
                </a:cubicBezTo>
                <a:cubicBezTo>
                  <a:pt x="7967" y="31480"/>
                  <a:pt x="8044" y="31393"/>
                  <a:pt x="8060" y="31288"/>
                </a:cubicBezTo>
                <a:cubicBezTo>
                  <a:pt x="8063" y="31275"/>
                  <a:pt x="8063" y="31266"/>
                  <a:pt x="8066" y="31254"/>
                </a:cubicBezTo>
                <a:cubicBezTo>
                  <a:pt x="8106" y="31272"/>
                  <a:pt x="8153" y="31282"/>
                  <a:pt x="8199" y="31282"/>
                </a:cubicBezTo>
                <a:cubicBezTo>
                  <a:pt x="8233" y="31282"/>
                  <a:pt x="8264" y="31275"/>
                  <a:pt x="8295" y="31266"/>
                </a:cubicBezTo>
                <a:cubicBezTo>
                  <a:pt x="8422" y="31223"/>
                  <a:pt x="8512" y="31090"/>
                  <a:pt x="8521" y="30925"/>
                </a:cubicBezTo>
                <a:cubicBezTo>
                  <a:pt x="8521" y="30879"/>
                  <a:pt x="8525" y="30836"/>
                  <a:pt x="8534" y="30789"/>
                </a:cubicBezTo>
                <a:lnTo>
                  <a:pt x="8552" y="30789"/>
                </a:lnTo>
                <a:cubicBezTo>
                  <a:pt x="8577" y="30789"/>
                  <a:pt x="8599" y="30792"/>
                  <a:pt x="8621" y="30795"/>
                </a:cubicBezTo>
                <a:cubicBezTo>
                  <a:pt x="8738" y="30814"/>
                  <a:pt x="8853" y="30842"/>
                  <a:pt x="8964" y="30879"/>
                </a:cubicBezTo>
                <a:cubicBezTo>
                  <a:pt x="9023" y="30898"/>
                  <a:pt x="9085" y="30913"/>
                  <a:pt x="9144" y="30929"/>
                </a:cubicBezTo>
                <a:cubicBezTo>
                  <a:pt x="9166" y="30932"/>
                  <a:pt x="9191" y="30941"/>
                  <a:pt x="9209" y="30953"/>
                </a:cubicBezTo>
                <a:cubicBezTo>
                  <a:pt x="9221" y="30972"/>
                  <a:pt x="9231" y="30997"/>
                  <a:pt x="9234" y="31018"/>
                </a:cubicBezTo>
                <a:cubicBezTo>
                  <a:pt x="9268" y="31201"/>
                  <a:pt x="9249" y="31387"/>
                  <a:pt x="9231" y="31585"/>
                </a:cubicBezTo>
                <a:cubicBezTo>
                  <a:pt x="9225" y="31632"/>
                  <a:pt x="9221" y="31675"/>
                  <a:pt x="9218" y="31721"/>
                </a:cubicBezTo>
                <a:cubicBezTo>
                  <a:pt x="9194" y="32075"/>
                  <a:pt x="9194" y="32428"/>
                  <a:pt x="9218" y="32781"/>
                </a:cubicBezTo>
                <a:cubicBezTo>
                  <a:pt x="9228" y="33007"/>
                  <a:pt x="9277" y="33128"/>
                  <a:pt x="9503" y="33128"/>
                </a:cubicBezTo>
                <a:lnTo>
                  <a:pt x="11030" y="33128"/>
                </a:lnTo>
                <a:cubicBezTo>
                  <a:pt x="11077" y="33128"/>
                  <a:pt x="11133" y="33131"/>
                  <a:pt x="11188" y="33134"/>
                </a:cubicBezTo>
                <a:cubicBezTo>
                  <a:pt x="11260" y="33140"/>
                  <a:pt x="11331" y="33143"/>
                  <a:pt x="11405" y="33143"/>
                </a:cubicBezTo>
                <a:cubicBezTo>
                  <a:pt x="11579" y="33143"/>
                  <a:pt x="11703" y="33115"/>
                  <a:pt x="11792" y="33056"/>
                </a:cubicBezTo>
                <a:cubicBezTo>
                  <a:pt x="12018" y="32911"/>
                  <a:pt x="12012" y="32607"/>
                  <a:pt x="12009" y="32387"/>
                </a:cubicBezTo>
                <a:lnTo>
                  <a:pt x="12009" y="32319"/>
                </a:lnTo>
                <a:cubicBezTo>
                  <a:pt x="12006" y="31963"/>
                  <a:pt x="11960" y="31613"/>
                  <a:pt x="11913" y="31254"/>
                </a:cubicBezTo>
                <a:cubicBezTo>
                  <a:pt x="11891" y="31105"/>
                  <a:pt x="11882" y="30944"/>
                  <a:pt x="11972" y="30873"/>
                </a:cubicBezTo>
                <a:cubicBezTo>
                  <a:pt x="12003" y="30845"/>
                  <a:pt x="12043" y="30833"/>
                  <a:pt x="12087" y="30833"/>
                </a:cubicBezTo>
                <a:cubicBezTo>
                  <a:pt x="12124" y="30833"/>
                  <a:pt x="12161" y="30842"/>
                  <a:pt x="12195" y="30857"/>
                </a:cubicBezTo>
                <a:cubicBezTo>
                  <a:pt x="12288" y="30901"/>
                  <a:pt x="12313" y="30947"/>
                  <a:pt x="12359" y="31049"/>
                </a:cubicBezTo>
                <a:lnTo>
                  <a:pt x="12362" y="31059"/>
                </a:lnTo>
                <a:cubicBezTo>
                  <a:pt x="12372" y="31077"/>
                  <a:pt x="12378" y="31099"/>
                  <a:pt x="12384" y="31117"/>
                </a:cubicBezTo>
                <a:cubicBezTo>
                  <a:pt x="12403" y="31186"/>
                  <a:pt x="12430" y="31288"/>
                  <a:pt x="12570" y="31334"/>
                </a:cubicBezTo>
                <a:cubicBezTo>
                  <a:pt x="12613" y="31347"/>
                  <a:pt x="12657" y="31353"/>
                  <a:pt x="12703" y="31353"/>
                </a:cubicBezTo>
                <a:cubicBezTo>
                  <a:pt x="12731" y="31353"/>
                  <a:pt x="12759" y="31350"/>
                  <a:pt x="12790" y="31347"/>
                </a:cubicBezTo>
                <a:lnTo>
                  <a:pt x="12849" y="31344"/>
                </a:lnTo>
                <a:lnTo>
                  <a:pt x="12855" y="31344"/>
                </a:lnTo>
                <a:cubicBezTo>
                  <a:pt x="12911" y="31344"/>
                  <a:pt x="12954" y="31359"/>
                  <a:pt x="12966" y="31381"/>
                </a:cubicBezTo>
                <a:cubicBezTo>
                  <a:pt x="12972" y="31406"/>
                  <a:pt x="12976" y="31433"/>
                  <a:pt x="12972" y="31458"/>
                </a:cubicBezTo>
                <a:cubicBezTo>
                  <a:pt x="12972" y="31483"/>
                  <a:pt x="12972" y="31508"/>
                  <a:pt x="12972" y="31533"/>
                </a:cubicBezTo>
                <a:cubicBezTo>
                  <a:pt x="12976" y="31582"/>
                  <a:pt x="13000" y="31629"/>
                  <a:pt x="13041" y="31656"/>
                </a:cubicBezTo>
                <a:cubicBezTo>
                  <a:pt x="13065" y="31669"/>
                  <a:pt x="13090" y="31678"/>
                  <a:pt x="13118" y="31678"/>
                </a:cubicBezTo>
                <a:cubicBezTo>
                  <a:pt x="13146" y="31675"/>
                  <a:pt x="13177" y="31669"/>
                  <a:pt x="13205" y="31653"/>
                </a:cubicBezTo>
                <a:cubicBezTo>
                  <a:pt x="13254" y="31625"/>
                  <a:pt x="13304" y="31591"/>
                  <a:pt x="13350" y="31557"/>
                </a:cubicBezTo>
                <a:cubicBezTo>
                  <a:pt x="13425" y="31502"/>
                  <a:pt x="13502" y="31446"/>
                  <a:pt x="13564" y="31446"/>
                </a:cubicBezTo>
                <a:cubicBezTo>
                  <a:pt x="13592" y="31446"/>
                  <a:pt x="13620" y="31455"/>
                  <a:pt x="13642" y="31474"/>
                </a:cubicBezTo>
                <a:cubicBezTo>
                  <a:pt x="13676" y="31502"/>
                  <a:pt x="13707" y="31533"/>
                  <a:pt x="13734" y="31567"/>
                </a:cubicBezTo>
                <a:cubicBezTo>
                  <a:pt x="13812" y="31656"/>
                  <a:pt x="13908" y="31768"/>
                  <a:pt x="14057" y="31768"/>
                </a:cubicBezTo>
                <a:cubicBezTo>
                  <a:pt x="14069" y="31768"/>
                  <a:pt x="14081" y="31768"/>
                  <a:pt x="14094" y="31765"/>
                </a:cubicBezTo>
                <a:cubicBezTo>
                  <a:pt x="14224" y="31749"/>
                  <a:pt x="14298" y="31650"/>
                  <a:pt x="14357" y="31570"/>
                </a:cubicBezTo>
                <a:cubicBezTo>
                  <a:pt x="14397" y="31517"/>
                  <a:pt x="14434" y="31467"/>
                  <a:pt x="14475" y="31449"/>
                </a:cubicBezTo>
                <a:cubicBezTo>
                  <a:pt x="14490" y="31443"/>
                  <a:pt x="14509" y="31440"/>
                  <a:pt x="14527" y="31440"/>
                </a:cubicBezTo>
                <a:cubicBezTo>
                  <a:pt x="14586" y="31443"/>
                  <a:pt x="14645" y="31458"/>
                  <a:pt x="14701" y="31477"/>
                </a:cubicBezTo>
                <a:cubicBezTo>
                  <a:pt x="14772" y="31505"/>
                  <a:pt x="14850" y="31520"/>
                  <a:pt x="14924" y="31523"/>
                </a:cubicBezTo>
                <a:cubicBezTo>
                  <a:pt x="14977" y="31523"/>
                  <a:pt x="15029" y="31511"/>
                  <a:pt x="15076" y="31486"/>
                </a:cubicBezTo>
                <a:cubicBezTo>
                  <a:pt x="15079" y="31486"/>
                  <a:pt x="15082" y="31489"/>
                  <a:pt x="15085" y="31492"/>
                </a:cubicBezTo>
                <a:cubicBezTo>
                  <a:pt x="15116" y="31536"/>
                  <a:pt x="15147" y="31579"/>
                  <a:pt x="15172" y="31625"/>
                </a:cubicBezTo>
                <a:cubicBezTo>
                  <a:pt x="15212" y="31703"/>
                  <a:pt x="15265" y="31774"/>
                  <a:pt x="15330" y="31836"/>
                </a:cubicBezTo>
                <a:cubicBezTo>
                  <a:pt x="15528" y="32010"/>
                  <a:pt x="15804" y="32013"/>
                  <a:pt x="16027" y="32019"/>
                </a:cubicBezTo>
                <a:lnTo>
                  <a:pt x="16061" y="32019"/>
                </a:lnTo>
                <a:cubicBezTo>
                  <a:pt x="16169" y="32022"/>
                  <a:pt x="16281" y="32031"/>
                  <a:pt x="16389" y="32037"/>
                </a:cubicBezTo>
                <a:cubicBezTo>
                  <a:pt x="16519" y="32050"/>
                  <a:pt x="16652" y="32059"/>
                  <a:pt x="16785" y="32059"/>
                </a:cubicBezTo>
                <a:lnTo>
                  <a:pt x="16826" y="32059"/>
                </a:lnTo>
                <a:cubicBezTo>
                  <a:pt x="16833" y="32059"/>
                  <a:pt x="16839" y="32060"/>
                  <a:pt x="16846" y="32060"/>
                </a:cubicBezTo>
                <a:cubicBezTo>
                  <a:pt x="16907" y="32060"/>
                  <a:pt x="16965" y="32047"/>
                  <a:pt x="17024" y="32025"/>
                </a:cubicBezTo>
                <a:cubicBezTo>
                  <a:pt x="17058" y="32006"/>
                  <a:pt x="17089" y="31985"/>
                  <a:pt x="17117" y="31960"/>
                </a:cubicBezTo>
                <a:cubicBezTo>
                  <a:pt x="17132" y="31948"/>
                  <a:pt x="17148" y="31935"/>
                  <a:pt x="17163" y="31926"/>
                </a:cubicBezTo>
                <a:cubicBezTo>
                  <a:pt x="17188" y="31914"/>
                  <a:pt x="17216" y="31907"/>
                  <a:pt x="17244" y="31907"/>
                </a:cubicBezTo>
                <a:cubicBezTo>
                  <a:pt x="17303" y="31910"/>
                  <a:pt x="17362" y="31923"/>
                  <a:pt x="17417" y="31948"/>
                </a:cubicBezTo>
                <a:lnTo>
                  <a:pt x="17458" y="31963"/>
                </a:lnTo>
                <a:cubicBezTo>
                  <a:pt x="17551" y="32003"/>
                  <a:pt x="17650" y="32028"/>
                  <a:pt x="17749" y="32034"/>
                </a:cubicBezTo>
                <a:cubicBezTo>
                  <a:pt x="17767" y="32034"/>
                  <a:pt x="17786" y="32034"/>
                  <a:pt x="17805" y="32031"/>
                </a:cubicBezTo>
                <a:cubicBezTo>
                  <a:pt x="17919" y="32016"/>
                  <a:pt x="18034" y="31951"/>
                  <a:pt x="18139" y="31833"/>
                </a:cubicBezTo>
                <a:cubicBezTo>
                  <a:pt x="18210" y="31749"/>
                  <a:pt x="18275" y="31663"/>
                  <a:pt x="18331" y="31567"/>
                </a:cubicBezTo>
                <a:cubicBezTo>
                  <a:pt x="18466" y="31619"/>
                  <a:pt x="18611" y="31644"/>
                  <a:pt x="18755" y="31644"/>
                </a:cubicBezTo>
                <a:cubicBezTo>
                  <a:pt x="18763" y="31644"/>
                  <a:pt x="18772" y="31644"/>
                  <a:pt x="18780" y="31644"/>
                </a:cubicBezTo>
                <a:cubicBezTo>
                  <a:pt x="18917" y="31641"/>
                  <a:pt x="19053" y="31632"/>
                  <a:pt x="19189" y="31613"/>
                </a:cubicBezTo>
                <a:lnTo>
                  <a:pt x="19226" y="31610"/>
                </a:lnTo>
                <a:lnTo>
                  <a:pt x="19682" y="31557"/>
                </a:lnTo>
                <a:lnTo>
                  <a:pt x="20264" y="31489"/>
                </a:lnTo>
                <a:cubicBezTo>
                  <a:pt x="20366" y="31477"/>
                  <a:pt x="20611" y="31449"/>
                  <a:pt x="20688" y="31251"/>
                </a:cubicBezTo>
                <a:cubicBezTo>
                  <a:pt x="20744" y="31117"/>
                  <a:pt x="20688" y="30984"/>
                  <a:pt x="20642" y="30879"/>
                </a:cubicBezTo>
                <a:cubicBezTo>
                  <a:pt x="20636" y="30863"/>
                  <a:pt x="20629" y="30848"/>
                  <a:pt x="20623" y="30833"/>
                </a:cubicBezTo>
                <a:cubicBezTo>
                  <a:pt x="20595" y="30758"/>
                  <a:pt x="20592" y="30662"/>
                  <a:pt x="20629" y="30644"/>
                </a:cubicBezTo>
                <a:cubicBezTo>
                  <a:pt x="20636" y="30641"/>
                  <a:pt x="20644" y="30639"/>
                  <a:pt x="20652" y="30639"/>
                </a:cubicBezTo>
                <a:cubicBezTo>
                  <a:pt x="20655" y="30639"/>
                  <a:pt x="20658" y="30640"/>
                  <a:pt x="20660" y="30640"/>
                </a:cubicBezTo>
                <a:cubicBezTo>
                  <a:pt x="20682" y="30640"/>
                  <a:pt x="20704" y="30640"/>
                  <a:pt x="20725" y="30647"/>
                </a:cubicBezTo>
                <a:cubicBezTo>
                  <a:pt x="20756" y="30650"/>
                  <a:pt x="20787" y="30653"/>
                  <a:pt x="20818" y="30653"/>
                </a:cubicBezTo>
                <a:cubicBezTo>
                  <a:pt x="20859" y="30653"/>
                  <a:pt x="20902" y="30644"/>
                  <a:pt x="20942" y="30625"/>
                </a:cubicBezTo>
                <a:cubicBezTo>
                  <a:pt x="21004" y="30591"/>
                  <a:pt x="21051" y="30535"/>
                  <a:pt x="21072" y="30467"/>
                </a:cubicBezTo>
                <a:cubicBezTo>
                  <a:pt x="21119" y="30343"/>
                  <a:pt x="21110" y="30207"/>
                  <a:pt x="21048" y="30092"/>
                </a:cubicBezTo>
                <a:cubicBezTo>
                  <a:pt x="21001" y="30002"/>
                  <a:pt x="20914" y="29944"/>
                  <a:pt x="20812" y="29937"/>
                </a:cubicBezTo>
                <a:cubicBezTo>
                  <a:pt x="20775" y="29937"/>
                  <a:pt x="20735" y="29947"/>
                  <a:pt x="20704" y="29971"/>
                </a:cubicBezTo>
                <a:cubicBezTo>
                  <a:pt x="20673" y="29993"/>
                  <a:pt x="20645" y="30021"/>
                  <a:pt x="20626" y="30055"/>
                </a:cubicBezTo>
                <a:lnTo>
                  <a:pt x="20617" y="30071"/>
                </a:lnTo>
                <a:cubicBezTo>
                  <a:pt x="20543" y="30182"/>
                  <a:pt x="20363" y="30247"/>
                  <a:pt x="20233" y="30247"/>
                </a:cubicBezTo>
                <a:lnTo>
                  <a:pt x="20211" y="30247"/>
                </a:lnTo>
                <a:cubicBezTo>
                  <a:pt x="20121" y="30241"/>
                  <a:pt x="20013" y="30235"/>
                  <a:pt x="19905" y="30235"/>
                </a:cubicBezTo>
                <a:cubicBezTo>
                  <a:pt x="19753" y="30235"/>
                  <a:pt x="19601" y="30247"/>
                  <a:pt x="19452" y="30275"/>
                </a:cubicBezTo>
                <a:lnTo>
                  <a:pt x="19449" y="30275"/>
                </a:lnTo>
                <a:cubicBezTo>
                  <a:pt x="19431" y="30278"/>
                  <a:pt x="19412" y="30281"/>
                  <a:pt x="19394" y="30281"/>
                </a:cubicBezTo>
                <a:lnTo>
                  <a:pt x="19384" y="30281"/>
                </a:lnTo>
                <a:cubicBezTo>
                  <a:pt x="19347" y="30275"/>
                  <a:pt x="19307" y="30228"/>
                  <a:pt x="19270" y="30182"/>
                </a:cubicBezTo>
                <a:cubicBezTo>
                  <a:pt x="19260" y="30173"/>
                  <a:pt x="19254" y="30163"/>
                  <a:pt x="19245" y="30154"/>
                </a:cubicBezTo>
                <a:cubicBezTo>
                  <a:pt x="19136" y="30027"/>
                  <a:pt x="18997" y="29953"/>
                  <a:pt x="18864" y="29953"/>
                </a:cubicBezTo>
                <a:cubicBezTo>
                  <a:pt x="18839" y="29953"/>
                  <a:pt x="18814" y="29956"/>
                  <a:pt x="18790" y="29959"/>
                </a:cubicBezTo>
                <a:cubicBezTo>
                  <a:pt x="18709" y="29981"/>
                  <a:pt x="18638" y="30018"/>
                  <a:pt x="18573" y="30071"/>
                </a:cubicBezTo>
                <a:cubicBezTo>
                  <a:pt x="18554" y="30083"/>
                  <a:pt x="18539" y="30095"/>
                  <a:pt x="18520" y="30108"/>
                </a:cubicBezTo>
                <a:cubicBezTo>
                  <a:pt x="18419" y="30170"/>
                  <a:pt x="18304" y="30204"/>
                  <a:pt x="18186" y="30204"/>
                </a:cubicBezTo>
                <a:cubicBezTo>
                  <a:pt x="18180" y="30204"/>
                  <a:pt x="18175" y="30204"/>
                  <a:pt x="18170" y="30204"/>
                </a:cubicBezTo>
                <a:cubicBezTo>
                  <a:pt x="18117" y="30204"/>
                  <a:pt x="18065" y="30198"/>
                  <a:pt x="18012" y="30191"/>
                </a:cubicBezTo>
                <a:cubicBezTo>
                  <a:pt x="17962" y="30182"/>
                  <a:pt x="17913" y="30179"/>
                  <a:pt x="17866" y="30179"/>
                </a:cubicBezTo>
                <a:cubicBezTo>
                  <a:pt x="17749" y="30182"/>
                  <a:pt x="17634" y="30198"/>
                  <a:pt x="17520" y="30219"/>
                </a:cubicBezTo>
                <a:cubicBezTo>
                  <a:pt x="17473" y="30228"/>
                  <a:pt x="17427" y="30238"/>
                  <a:pt x="17377" y="30244"/>
                </a:cubicBezTo>
                <a:cubicBezTo>
                  <a:pt x="17312" y="30253"/>
                  <a:pt x="17247" y="30259"/>
                  <a:pt x="17182" y="30259"/>
                </a:cubicBezTo>
                <a:cubicBezTo>
                  <a:pt x="17175" y="30260"/>
                  <a:pt x="17168" y="30260"/>
                  <a:pt x="17160" y="30260"/>
                </a:cubicBezTo>
                <a:cubicBezTo>
                  <a:pt x="17010" y="30260"/>
                  <a:pt x="16866" y="30229"/>
                  <a:pt x="16730" y="30170"/>
                </a:cubicBezTo>
                <a:cubicBezTo>
                  <a:pt x="17021" y="30061"/>
                  <a:pt x="17318" y="29971"/>
                  <a:pt x="17622" y="29903"/>
                </a:cubicBezTo>
                <a:cubicBezTo>
                  <a:pt x="17653" y="29894"/>
                  <a:pt x="17678" y="29875"/>
                  <a:pt x="17690" y="29848"/>
                </a:cubicBezTo>
                <a:cubicBezTo>
                  <a:pt x="17705" y="29820"/>
                  <a:pt x="17705" y="29786"/>
                  <a:pt x="17690" y="29758"/>
                </a:cubicBezTo>
                <a:cubicBezTo>
                  <a:pt x="17681" y="29739"/>
                  <a:pt x="17674" y="29717"/>
                  <a:pt x="17671" y="29696"/>
                </a:cubicBezTo>
                <a:lnTo>
                  <a:pt x="17671" y="29696"/>
                </a:lnTo>
                <a:cubicBezTo>
                  <a:pt x="17770" y="29711"/>
                  <a:pt x="17870" y="29717"/>
                  <a:pt x="17972" y="29717"/>
                </a:cubicBezTo>
                <a:cubicBezTo>
                  <a:pt x="18024" y="29717"/>
                  <a:pt x="18077" y="29717"/>
                  <a:pt x="18130" y="29714"/>
                </a:cubicBezTo>
                <a:lnTo>
                  <a:pt x="18148" y="29714"/>
                </a:lnTo>
                <a:lnTo>
                  <a:pt x="18864" y="29699"/>
                </a:lnTo>
                <a:cubicBezTo>
                  <a:pt x="19009" y="29696"/>
                  <a:pt x="19171" y="29690"/>
                  <a:pt x="19322" y="29637"/>
                </a:cubicBezTo>
                <a:cubicBezTo>
                  <a:pt x="19394" y="29615"/>
                  <a:pt x="19455" y="29572"/>
                  <a:pt x="19499" y="29513"/>
                </a:cubicBezTo>
                <a:cubicBezTo>
                  <a:pt x="19561" y="29426"/>
                  <a:pt x="19548" y="29309"/>
                  <a:pt x="19468" y="29237"/>
                </a:cubicBezTo>
                <a:cubicBezTo>
                  <a:pt x="19440" y="29213"/>
                  <a:pt x="19400" y="29197"/>
                  <a:pt x="19363" y="29197"/>
                </a:cubicBezTo>
                <a:cubicBezTo>
                  <a:pt x="19344" y="29197"/>
                  <a:pt x="19325" y="29200"/>
                  <a:pt x="19310" y="29206"/>
                </a:cubicBezTo>
                <a:cubicBezTo>
                  <a:pt x="19273" y="29178"/>
                  <a:pt x="19232" y="29160"/>
                  <a:pt x="19189" y="29147"/>
                </a:cubicBezTo>
                <a:lnTo>
                  <a:pt x="19183" y="29144"/>
                </a:lnTo>
                <a:cubicBezTo>
                  <a:pt x="19155" y="29132"/>
                  <a:pt x="19124" y="29126"/>
                  <a:pt x="19096" y="29126"/>
                </a:cubicBezTo>
                <a:cubicBezTo>
                  <a:pt x="19050" y="29126"/>
                  <a:pt x="19006" y="29144"/>
                  <a:pt x="18975" y="29178"/>
                </a:cubicBezTo>
                <a:cubicBezTo>
                  <a:pt x="18963" y="29191"/>
                  <a:pt x="18954" y="29197"/>
                  <a:pt x="18941" y="29206"/>
                </a:cubicBezTo>
                <a:lnTo>
                  <a:pt x="18935" y="29206"/>
                </a:lnTo>
                <a:cubicBezTo>
                  <a:pt x="18926" y="29206"/>
                  <a:pt x="18913" y="29203"/>
                  <a:pt x="18904" y="29203"/>
                </a:cubicBezTo>
                <a:cubicBezTo>
                  <a:pt x="18808" y="29191"/>
                  <a:pt x="18712" y="29172"/>
                  <a:pt x="18616" y="29154"/>
                </a:cubicBezTo>
                <a:cubicBezTo>
                  <a:pt x="18529" y="29135"/>
                  <a:pt x="18433" y="29107"/>
                  <a:pt x="18371" y="29051"/>
                </a:cubicBezTo>
                <a:cubicBezTo>
                  <a:pt x="18359" y="29036"/>
                  <a:pt x="18347" y="29020"/>
                  <a:pt x="18334" y="29005"/>
                </a:cubicBezTo>
                <a:cubicBezTo>
                  <a:pt x="18313" y="28980"/>
                  <a:pt x="18291" y="28955"/>
                  <a:pt x="18266" y="28934"/>
                </a:cubicBezTo>
                <a:cubicBezTo>
                  <a:pt x="18179" y="28862"/>
                  <a:pt x="18068" y="28822"/>
                  <a:pt x="17956" y="28822"/>
                </a:cubicBezTo>
                <a:cubicBezTo>
                  <a:pt x="17948" y="28822"/>
                  <a:pt x="17940" y="28822"/>
                  <a:pt x="17932" y="28822"/>
                </a:cubicBezTo>
                <a:cubicBezTo>
                  <a:pt x="17901" y="28822"/>
                  <a:pt x="17873" y="28822"/>
                  <a:pt x="17842" y="28825"/>
                </a:cubicBezTo>
                <a:cubicBezTo>
                  <a:pt x="17817" y="28828"/>
                  <a:pt x="17780" y="28835"/>
                  <a:pt x="17739" y="28841"/>
                </a:cubicBezTo>
                <a:cubicBezTo>
                  <a:pt x="17650" y="28859"/>
                  <a:pt x="17557" y="28869"/>
                  <a:pt x="17464" y="28872"/>
                </a:cubicBezTo>
                <a:cubicBezTo>
                  <a:pt x="17389" y="28872"/>
                  <a:pt x="17303" y="28863"/>
                  <a:pt x="17284" y="28813"/>
                </a:cubicBezTo>
                <a:cubicBezTo>
                  <a:pt x="17278" y="28794"/>
                  <a:pt x="17275" y="28779"/>
                  <a:pt x="17278" y="28760"/>
                </a:cubicBezTo>
                <a:cubicBezTo>
                  <a:pt x="17275" y="28714"/>
                  <a:pt x="17266" y="28670"/>
                  <a:pt x="17247" y="28630"/>
                </a:cubicBezTo>
                <a:cubicBezTo>
                  <a:pt x="17197" y="28528"/>
                  <a:pt x="17086" y="28497"/>
                  <a:pt x="17027" y="28478"/>
                </a:cubicBezTo>
                <a:cubicBezTo>
                  <a:pt x="16795" y="28413"/>
                  <a:pt x="16550" y="28345"/>
                  <a:pt x="16305" y="28277"/>
                </a:cubicBezTo>
                <a:lnTo>
                  <a:pt x="16138" y="28231"/>
                </a:lnTo>
                <a:lnTo>
                  <a:pt x="16138" y="28231"/>
                </a:lnTo>
                <a:cubicBezTo>
                  <a:pt x="16352" y="28246"/>
                  <a:pt x="16562" y="28299"/>
                  <a:pt x="16761" y="28386"/>
                </a:cubicBezTo>
                <a:cubicBezTo>
                  <a:pt x="16774" y="28391"/>
                  <a:pt x="16788" y="28394"/>
                  <a:pt x="16802" y="28394"/>
                </a:cubicBezTo>
                <a:cubicBezTo>
                  <a:pt x="16826" y="28394"/>
                  <a:pt x="16849" y="28386"/>
                  <a:pt x="16869" y="28370"/>
                </a:cubicBezTo>
                <a:cubicBezTo>
                  <a:pt x="16881" y="28358"/>
                  <a:pt x="16894" y="28339"/>
                  <a:pt x="16900" y="28320"/>
                </a:cubicBezTo>
                <a:lnTo>
                  <a:pt x="17151" y="28382"/>
                </a:lnTo>
                <a:lnTo>
                  <a:pt x="17814" y="28550"/>
                </a:lnTo>
                <a:lnTo>
                  <a:pt x="18055" y="28609"/>
                </a:lnTo>
                <a:cubicBezTo>
                  <a:pt x="18071" y="28612"/>
                  <a:pt x="18086" y="28615"/>
                  <a:pt x="18102" y="28615"/>
                </a:cubicBezTo>
                <a:cubicBezTo>
                  <a:pt x="18145" y="28615"/>
                  <a:pt x="18182" y="28596"/>
                  <a:pt x="18210" y="28562"/>
                </a:cubicBezTo>
                <a:cubicBezTo>
                  <a:pt x="18238" y="28519"/>
                  <a:pt x="18241" y="28466"/>
                  <a:pt x="18216" y="28420"/>
                </a:cubicBezTo>
                <a:lnTo>
                  <a:pt x="18207" y="28401"/>
                </a:lnTo>
                <a:lnTo>
                  <a:pt x="18207" y="28401"/>
                </a:lnTo>
                <a:cubicBezTo>
                  <a:pt x="18257" y="28429"/>
                  <a:pt x="18306" y="28454"/>
                  <a:pt x="18362" y="28472"/>
                </a:cubicBezTo>
                <a:cubicBezTo>
                  <a:pt x="18387" y="28478"/>
                  <a:pt x="18412" y="28482"/>
                  <a:pt x="18436" y="28482"/>
                </a:cubicBezTo>
                <a:cubicBezTo>
                  <a:pt x="18458" y="28482"/>
                  <a:pt x="18480" y="28478"/>
                  <a:pt x="18501" y="28475"/>
                </a:cubicBezTo>
                <a:cubicBezTo>
                  <a:pt x="18517" y="28472"/>
                  <a:pt x="18529" y="28472"/>
                  <a:pt x="18545" y="28472"/>
                </a:cubicBezTo>
                <a:lnTo>
                  <a:pt x="18551" y="28472"/>
                </a:lnTo>
                <a:cubicBezTo>
                  <a:pt x="18594" y="28475"/>
                  <a:pt x="18635" y="28485"/>
                  <a:pt x="18675" y="28500"/>
                </a:cubicBezTo>
                <a:lnTo>
                  <a:pt x="18715" y="28509"/>
                </a:lnTo>
                <a:cubicBezTo>
                  <a:pt x="18768" y="28525"/>
                  <a:pt x="18824" y="28534"/>
                  <a:pt x="18876" y="28534"/>
                </a:cubicBezTo>
                <a:cubicBezTo>
                  <a:pt x="18883" y="28535"/>
                  <a:pt x="18890" y="28535"/>
                  <a:pt x="18896" y="28535"/>
                </a:cubicBezTo>
                <a:cubicBezTo>
                  <a:pt x="18975" y="28535"/>
                  <a:pt x="19048" y="28502"/>
                  <a:pt x="19102" y="28447"/>
                </a:cubicBezTo>
                <a:cubicBezTo>
                  <a:pt x="19146" y="28401"/>
                  <a:pt x="19174" y="28342"/>
                  <a:pt x="19180" y="28280"/>
                </a:cubicBezTo>
                <a:cubicBezTo>
                  <a:pt x="19198" y="28289"/>
                  <a:pt x="19214" y="28299"/>
                  <a:pt x="19232" y="28308"/>
                </a:cubicBezTo>
                <a:cubicBezTo>
                  <a:pt x="19270" y="28327"/>
                  <a:pt x="19307" y="28345"/>
                  <a:pt x="19347" y="28361"/>
                </a:cubicBezTo>
                <a:cubicBezTo>
                  <a:pt x="19394" y="28379"/>
                  <a:pt x="19443" y="28389"/>
                  <a:pt x="19493" y="28389"/>
                </a:cubicBezTo>
                <a:cubicBezTo>
                  <a:pt x="19542" y="28389"/>
                  <a:pt x="19595" y="28376"/>
                  <a:pt x="19638" y="28348"/>
                </a:cubicBezTo>
                <a:cubicBezTo>
                  <a:pt x="19703" y="28308"/>
                  <a:pt x="19753" y="28246"/>
                  <a:pt x="19775" y="28172"/>
                </a:cubicBezTo>
                <a:cubicBezTo>
                  <a:pt x="19886" y="28228"/>
                  <a:pt x="20044" y="28289"/>
                  <a:pt x="20193" y="28289"/>
                </a:cubicBezTo>
                <a:cubicBezTo>
                  <a:pt x="20233" y="28289"/>
                  <a:pt x="20273" y="28283"/>
                  <a:pt x="20313" y="28274"/>
                </a:cubicBezTo>
                <a:cubicBezTo>
                  <a:pt x="20475" y="28228"/>
                  <a:pt x="20629" y="28172"/>
                  <a:pt x="20784" y="28107"/>
                </a:cubicBezTo>
                <a:cubicBezTo>
                  <a:pt x="20837" y="28088"/>
                  <a:pt x="20890" y="28066"/>
                  <a:pt x="20942" y="28048"/>
                </a:cubicBezTo>
                <a:cubicBezTo>
                  <a:pt x="21004" y="28023"/>
                  <a:pt x="21029" y="27946"/>
                  <a:pt x="20989" y="27893"/>
                </a:cubicBezTo>
                <a:cubicBezTo>
                  <a:pt x="20902" y="27766"/>
                  <a:pt x="20753" y="27766"/>
                  <a:pt x="20633" y="27766"/>
                </a:cubicBezTo>
                <a:cubicBezTo>
                  <a:pt x="20602" y="27766"/>
                  <a:pt x="20571" y="27766"/>
                  <a:pt x="20536" y="27763"/>
                </a:cubicBezTo>
                <a:cubicBezTo>
                  <a:pt x="20447" y="27747"/>
                  <a:pt x="20360" y="27716"/>
                  <a:pt x="20279" y="27670"/>
                </a:cubicBezTo>
                <a:cubicBezTo>
                  <a:pt x="20252" y="27658"/>
                  <a:pt x="20224" y="27645"/>
                  <a:pt x="20196" y="27633"/>
                </a:cubicBezTo>
                <a:cubicBezTo>
                  <a:pt x="20103" y="27589"/>
                  <a:pt x="20004" y="27565"/>
                  <a:pt x="19902" y="27562"/>
                </a:cubicBezTo>
                <a:cubicBezTo>
                  <a:pt x="19874" y="27562"/>
                  <a:pt x="19843" y="27565"/>
                  <a:pt x="19815" y="27568"/>
                </a:cubicBezTo>
                <a:cubicBezTo>
                  <a:pt x="19771" y="27528"/>
                  <a:pt x="19719" y="27493"/>
                  <a:pt x="19666" y="27466"/>
                </a:cubicBezTo>
                <a:cubicBezTo>
                  <a:pt x="19604" y="27444"/>
                  <a:pt x="19542" y="27422"/>
                  <a:pt x="19480" y="27404"/>
                </a:cubicBezTo>
                <a:lnTo>
                  <a:pt x="19459" y="27394"/>
                </a:lnTo>
                <a:cubicBezTo>
                  <a:pt x="19418" y="27382"/>
                  <a:pt x="19378" y="27376"/>
                  <a:pt x="19338" y="27376"/>
                </a:cubicBezTo>
                <a:cubicBezTo>
                  <a:pt x="19267" y="27379"/>
                  <a:pt x="19195" y="27394"/>
                  <a:pt x="19127" y="27419"/>
                </a:cubicBezTo>
                <a:cubicBezTo>
                  <a:pt x="19081" y="27335"/>
                  <a:pt x="19047" y="27246"/>
                  <a:pt x="19022" y="27153"/>
                </a:cubicBezTo>
                <a:lnTo>
                  <a:pt x="19016" y="27125"/>
                </a:lnTo>
                <a:cubicBezTo>
                  <a:pt x="19009" y="27063"/>
                  <a:pt x="18988" y="27007"/>
                  <a:pt x="18957" y="26954"/>
                </a:cubicBezTo>
                <a:cubicBezTo>
                  <a:pt x="18894" y="26870"/>
                  <a:pt x="18796" y="26821"/>
                  <a:pt x="18691" y="26821"/>
                </a:cubicBezTo>
                <a:cubicBezTo>
                  <a:pt x="18688" y="26821"/>
                  <a:pt x="18684" y="26821"/>
                  <a:pt x="18681" y="26821"/>
                </a:cubicBezTo>
                <a:cubicBezTo>
                  <a:pt x="18656" y="26821"/>
                  <a:pt x="18628" y="26824"/>
                  <a:pt x="18604" y="26831"/>
                </a:cubicBezTo>
                <a:cubicBezTo>
                  <a:pt x="18523" y="26849"/>
                  <a:pt x="18446" y="26880"/>
                  <a:pt x="18371" y="26920"/>
                </a:cubicBezTo>
                <a:cubicBezTo>
                  <a:pt x="18356" y="26930"/>
                  <a:pt x="18340" y="26936"/>
                  <a:pt x="18325" y="26945"/>
                </a:cubicBezTo>
                <a:cubicBezTo>
                  <a:pt x="18170" y="27020"/>
                  <a:pt x="18003" y="27066"/>
                  <a:pt x="17832" y="27085"/>
                </a:cubicBezTo>
                <a:cubicBezTo>
                  <a:pt x="17814" y="27088"/>
                  <a:pt x="17795" y="27088"/>
                  <a:pt x="17777" y="27088"/>
                </a:cubicBezTo>
                <a:cubicBezTo>
                  <a:pt x="17755" y="27088"/>
                  <a:pt x="17730" y="27085"/>
                  <a:pt x="17712" y="27078"/>
                </a:cubicBezTo>
                <a:cubicBezTo>
                  <a:pt x="17674" y="27057"/>
                  <a:pt x="17640" y="27029"/>
                  <a:pt x="17612" y="26998"/>
                </a:cubicBezTo>
                <a:lnTo>
                  <a:pt x="17585" y="26967"/>
                </a:lnTo>
                <a:cubicBezTo>
                  <a:pt x="17520" y="26902"/>
                  <a:pt x="17433" y="26862"/>
                  <a:pt x="17340" y="26852"/>
                </a:cubicBezTo>
                <a:lnTo>
                  <a:pt x="17300" y="26843"/>
                </a:lnTo>
                <a:cubicBezTo>
                  <a:pt x="17269" y="26837"/>
                  <a:pt x="17238" y="26831"/>
                  <a:pt x="17207" y="26824"/>
                </a:cubicBezTo>
                <a:cubicBezTo>
                  <a:pt x="17142" y="26809"/>
                  <a:pt x="17074" y="26793"/>
                  <a:pt x="17002" y="26787"/>
                </a:cubicBezTo>
                <a:cubicBezTo>
                  <a:pt x="16686" y="26744"/>
                  <a:pt x="16377" y="26663"/>
                  <a:pt x="16082" y="26543"/>
                </a:cubicBezTo>
                <a:cubicBezTo>
                  <a:pt x="16067" y="26536"/>
                  <a:pt x="16054" y="26530"/>
                  <a:pt x="16042" y="26524"/>
                </a:cubicBezTo>
                <a:cubicBezTo>
                  <a:pt x="16042" y="26512"/>
                  <a:pt x="16045" y="26499"/>
                  <a:pt x="16048" y="26487"/>
                </a:cubicBezTo>
                <a:cubicBezTo>
                  <a:pt x="16061" y="26422"/>
                  <a:pt x="16079" y="26344"/>
                  <a:pt x="16116" y="26326"/>
                </a:cubicBezTo>
                <a:cubicBezTo>
                  <a:pt x="16129" y="26323"/>
                  <a:pt x="16141" y="26319"/>
                  <a:pt x="16157" y="26319"/>
                </a:cubicBezTo>
                <a:cubicBezTo>
                  <a:pt x="16175" y="26319"/>
                  <a:pt x="16197" y="26323"/>
                  <a:pt x="16219" y="26326"/>
                </a:cubicBezTo>
                <a:cubicBezTo>
                  <a:pt x="16572" y="26385"/>
                  <a:pt x="16903" y="26558"/>
                  <a:pt x="17225" y="26722"/>
                </a:cubicBezTo>
                <a:cubicBezTo>
                  <a:pt x="17241" y="26731"/>
                  <a:pt x="17257" y="26735"/>
                  <a:pt x="17274" y="26735"/>
                </a:cubicBezTo>
                <a:cubicBezTo>
                  <a:pt x="17303" y="26735"/>
                  <a:pt x="17332" y="26721"/>
                  <a:pt x="17352" y="26697"/>
                </a:cubicBezTo>
                <a:cubicBezTo>
                  <a:pt x="17380" y="26657"/>
                  <a:pt x="17380" y="26601"/>
                  <a:pt x="17346" y="26564"/>
                </a:cubicBezTo>
                <a:cubicBezTo>
                  <a:pt x="17315" y="26530"/>
                  <a:pt x="17297" y="26490"/>
                  <a:pt x="17290" y="26443"/>
                </a:cubicBezTo>
                <a:lnTo>
                  <a:pt x="17290" y="26443"/>
                </a:lnTo>
                <a:cubicBezTo>
                  <a:pt x="17315" y="26446"/>
                  <a:pt x="17340" y="26446"/>
                  <a:pt x="17368" y="26450"/>
                </a:cubicBezTo>
                <a:cubicBezTo>
                  <a:pt x="17408" y="26450"/>
                  <a:pt x="17448" y="26443"/>
                  <a:pt x="17492" y="26431"/>
                </a:cubicBezTo>
                <a:cubicBezTo>
                  <a:pt x="17591" y="26403"/>
                  <a:pt x="17671" y="26329"/>
                  <a:pt x="17709" y="26233"/>
                </a:cubicBezTo>
                <a:cubicBezTo>
                  <a:pt x="17755" y="26248"/>
                  <a:pt x="17801" y="26270"/>
                  <a:pt x="17845" y="26295"/>
                </a:cubicBezTo>
                <a:cubicBezTo>
                  <a:pt x="17922" y="26347"/>
                  <a:pt x="18009" y="26378"/>
                  <a:pt x="18102" y="26394"/>
                </a:cubicBezTo>
                <a:lnTo>
                  <a:pt x="18127" y="26394"/>
                </a:lnTo>
                <a:cubicBezTo>
                  <a:pt x="18235" y="26394"/>
                  <a:pt x="18325" y="26332"/>
                  <a:pt x="18384" y="26220"/>
                </a:cubicBezTo>
                <a:cubicBezTo>
                  <a:pt x="18489" y="26282"/>
                  <a:pt x="18588" y="26354"/>
                  <a:pt x="18681" y="26437"/>
                </a:cubicBezTo>
                <a:cubicBezTo>
                  <a:pt x="18737" y="26484"/>
                  <a:pt x="18793" y="26530"/>
                  <a:pt x="18855" y="26573"/>
                </a:cubicBezTo>
                <a:cubicBezTo>
                  <a:pt x="18957" y="26648"/>
                  <a:pt x="19161" y="26772"/>
                  <a:pt x="19384" y="26772"/>
                </a:cubicBezTo>
                <a:cubicBezTo>
                  <a:pt x="19390" y="26772"/>
                  <a:pt x="19396" y="26772"/>
                  <a:pt x="19402" y="26772"/>
                </a:cubicBezTo>
                <a:cubicBezTo>
                  <a:pt x="19479" y="26772"/>
                  <a:pt x="19554" y="26754"/>
                  <a:pt x="19626" y="26719"/>
                </a:cubicBezTo>
                <a:cubicBezTo>
                  <a:pt x="19697" y="26682"/>
                  <a:pt x="19700" y="26580"/>
                  <a:pt x="19629" y="26539"/>
                </a:cubicBezTo>
                <a:cubicBezTo>
                  <a:pt x="19589" y="26515"/>
                  <a:pt x="19548" y="26490"/>
                  <a:pt x="19511" y="26459"/>
                </a:cubicBezTo>
                <a:cubicBezTo>
                  <a:pt x="19586" y="26453"/>
                  <a:pt x="19648" y="26400"/>
                  <a:pt x="19666" y="26329"/>
                </a:cubicBezTo>
                <a:cubicBezTo>
                  <a:pt x="19669" y="26319"/>
                  <a:pt x="19672" y="26307"/>
                  <a:pt x="19672" y="26298"/>
                </a:cubicBezTo>
                <a:cubicBezTo>
                  <a:pt x="19778" y="26251"/>
                  <a:pt x="19892" y="26227"/>
                  <a:pt x="20007" y="26227"/>
                </a:cubicBezTo>
                <a:cubicBezTo>
                  <a:pt x="20097" y="26227"/>
                  <a:pt x="20186" y="26242"/>
                  <a:pt x="20270" y="26270"/>
                </a:cubicBezTo>
                <a:cubicBezTo>
                  <a:pt x="20317" y="26285"/>
                  <a:pt x="20363" y="26298"/>
                  <a:pt x="20413" y="26298"/>
                </a:cubicBezTo>
                <a:cubicBezTo>
                  <a:pt x="20416" y="26298"/>
                  <a:pt x="20419" y="26298"/>
                  <a:pt x="20423" y="26298"/>
                </a:cubicBezTo>
                <a:cubicBezTo>
                  <a:pt x="20481" y="26298"/>
                  <a:pt x="20532" y="26274"/>
                  <a:pt x="20567" y="26230"/>
                </a:cubicBezTo>
                <a:cubicBezTo>
                  <a:pt x="20602" y="26183"/>
                  <a:pt x="20617" y="26124"/>
                  <a:pt x="20614" y="26069"/>
                </a:cubicBezTo>
                <a:cubicBezTo>
                  <a:pt x="20611" y="26056"/>
                  <a:pt x="20614" y="26041"/>
                  <a:pt x="20614" y="26028"/>
                </a:cubicBezTo>
                <a:cubicBezTo>
                  <a:pt x="20620" y="26004"/>
                  <a:pt x="20663" y="25979"/>
                  <a:pt x="20713" y="25969"/>
                </a:cubicBezTo>
                <a:cubicBezTo>
                  <a:pt x="20741" y="25966"/>
                  <a:pt x="20769" y="25963"/>
                  <a:pt x="20797" y="25960"/>
                </a:cubicBezTo>
                <a:cubicBezTo>
                  <a:pt x="20856" y="25960"/>
                  <a:pt x="20911" y="25951"/>
                  <a:pt x="20967" y="25935"/>
                </a:cubicBezTo>
                <a:cubicBezTo>
                  <a:pt x="21007" y="25920"/>
                  <a:pt x="21035" y="25883"/>
                  <a:pt x="21038" y="25842"/>
                </a:cubicBezTo>
                <a:cubicBezTo>
                  <a:pt x="21041" y="25691"/>
                  <a:pt x="20942" y="25585"/>
                  <a:pt x="20846" y="25514"/>
                </a:cubicBezTo>
                <a:cubicBezTo>
                  <a:pt x="21106" y="25269"/>
                  <a:pt x="20948" y="24833"/>
                  <a:pt x="20592" y="24808"/>
                </a:cubicBezTo>
                <a:lnTo>
                  <a:pt x="20561" y="24808"/>
                </a:lnTo>
                <a:cubicBezTo>
                  <a:pt x="20471" y="24808"/>
                  <a:pt x="20382" y="24839"/>
                  <a:pt x="20307" y="24895"/>
                </a:cubicBezTo>
                <a:cubicBezTo>
                  <a:pt x="20286" y="24913"/>
                  <a:pt x="20264" y="24935"/>
                  <a:pt x="20248" y="24960"/>
                </a:cubicBezTo>
                <a:cubicBezTo>
                  <a:pt x="20236" y="24972"/>
                  <a:pt x="20227" y="24981"/>
                  <a:pt x="20214" y="24994"/>
                </a:cubicBezTo>
                <a:lnTo>
                  <a:pt x="20193" y="24994"/>
                </a:lnTo>
                <a:cubicBezTo>
                  <a:pt x="20171" y="24991"/>
                  <a:pt x="20149" y="24991"/>
                  <a:pt x="20131" y="24988"/>
                </a:cubicBezTo>
                <a:cubicBezTo>
                  <a:pt x="20103" y="24984"/>
                  <a:pt x="20075" y="24981"/>
                  <a:pt x="20047" y="24981"/>
                </a:cubicBezTo>
                <a:cubicBezTo>
                  <a:pt x="20032" y="24981"/>
                  <a:pt x="20019" y="24981"/>
                  <a:pt x="20007" y="24984"/>
                </a:cubicBezTo>
                <a:cubicBezTo>
                  <a:pt x="19960" y="24991"/>
                  <a:pt x="19917" y="25003"/>
                  <a:pt x="19877" y="25022"/>
                </a:cubicBezTo>
                <a:cubicBezTo>
                  <a:pt x="19849" y="25034"/>
                  <a:pt x="19824" y="25043"/>
                  <a:pt x="19796" y="25046"/>
                </a:cubicBezTo>
                <a:cubicBezTo>
                  <a:pt x="19555" y="25071"/>
                  <a:pt x="19319" y="25130"/>
                  <a:pt x="19099" y="25223"/>
                </a:cubicBezTo>
                <a:lnTo>
                  <a:pt x="19090" y="25226"/>
                </a:lnTo>
                <a:cubicBezTo>
                  <a:pt x="19078" y="25232"/>
                  <a:pt x="19062" y="25242"/>
                  <a:pt x="19047" y="25245"/>
                </a:cubicBezTo>
                <a:cubicBezTo>
                  <a:pt x="19000" y="25111"/>
                  <a:pt x="18907" y="24997"/>
                  <a:pt x="18790" y="24919"/>
                </a:cubicBezTo>
                <a:cubicBezTo>
                  <a:pt x="18680" y="24847"/>
                  <a:pt x="18554" y="24807"/>
                  <a:pt x="18424" y="24807"/>
                </a:cubicBezTo>
                <a:cubicBezTo>
                  <a:pt x="18415" y="24807"/>
                  <a:pt x="18405" y="24808"/>
                  <a:pt x="18396" y="24808"/>
                </a:cubicBezTo>
                <a:cubicBezTo>
                  <a:pt x="18362" y="24808"/>
                  <a:pt x="18325" y="24808"/>
                  <a:pt x="18288" y="24811"/>
                </a:cubicBezTo>
                <a:lnTo>
                  <a:pt x="18244" y="24814"/>
                </a:lnTo>
                <a:cubicBezTo>
                  <a:pt x="18108" y="24820"/>
                  <a:pt x="17966" y="24830"/>
                  <a:pt x="17826" y="24830"/>
                </a:cubicBezTo>
                <a:cubicBezTo>
                  <a:pt x="17736" y="24830"/>
                  <a:pt x="17650" y="24827"/>
                  <a:pt x="17572" y="24817"/>
                </a:cubicBezTo>
                <a:cubicBezTo>
                  <a:pt x="17578" y="24814"/>
                  <a:pt x="17588" y="24808"/>
                  <a:pt x="17594" y="24802"/>
                </a:cubicBezTo>
                <a:cubicBezTo>
                  <a:pt x="17600" y="24796"/>
                  <a:pt x="17616" y="24780"/>
                  <a:pt x="17628" y="24768"/>
                </a:cubicBezTo>
                <a:cubicBezTo>
                  <a:pt x="17637" y="24755"/>
                  <a:pt x="17650" y="24743"/>
                  <a:pt x="17662" y="24734"/>
                </a:cubicBezTo>
                <a:cubicBezTo>
                  <a:pt x="17678" y="24727"/>
                  <a:pt x="17690" y="24724"/>
                  <a:pt x="17705" y="24724"/>
                </a:cubicBezTo>
                <a:cubicBezTo>
                  <a:pt x="17752" y="24727"/>
                  <a:pt x="17795" y="24737"/>
                  <a:pt x="17839" y="24755"/>
                </a:cubicBezTo>
                <a:cubicBezTo>
                  <a:pt x="17904" y="24777"/>
                  <a:pt x="17972" y="24792"/>
                  <a:pt x="18043" y="24796"/>
                </a:cubicBezTo>
                <a:cubicBezTo>
                  <a:pt x="18120" y="24792"/>
                  <a:pt x="18195" y="24774"/>
                  <a:pt x="18266" y="24743"/>
                </a:cubicBezTo>
                <a:cubicBezTo>
                  <a:pt x="18288" y="24734"/>
                  <a:pt x="18313" y="24724"/>
                  <a:pt x="18337" y="24715"/>
                </a:cubicBezTo>
                <a:cubicBezTo>
                  <a:pt x="18429" y="24693"/>
                  <a:pt x="18524" y="24680"/>
                  <a:pt x="18620" y="24680"/>
                </a:cubicBezTo>
                <a:cubicBezTo>
                  <a:pt x="18631" y="24680"/>
                  <a:pt x="18642" y="24681"/>
                  <a:pt x="18653" y="24681"/>
                </a:cubicBezTo>
                <a:cubicBezTo>
                  <a:pt x="18808" y="24675"/>
                  <a:pt x="18966" y="24672"/>
                  <a:pt x="19115" y="24597"/>
                </a:cubicBezTo>
                <a:cubicBezTo>
                  <a:pt x="19161" y="24569"/>
                  <a:pt x="19205" y="24542"/>
                  <a:pt x="19245" y="24507"/>
                </a:cubicBezTo>
                <a:cubicBezTo>
                  <a:pt x="19298" y="24467"/>
                  <a:pt x="19332" y="24439"/>
                  <a:pt x="19366" y="24439"/>
                </a:cubicBezTo>
                <a:cubicBezTo>
                  <a:pt x="19372" y="24439"/>
                  <a:pt x="19378" y="24439"/>
                  <a:pt x="19384" y="24442"/>
                </a:cubicBezTo>
                <a:lnTo>
                  <a:pt x="19403" y="24442"/>
                </a:lnTo>
                <a:cubicBezTo>
                  <a:pt x="19421" y="24442"/>
                  <a:pt x="19440" y="24436"/>
                  <a:pt x="19459" y="24424"/>
                </a:cubicBezTo>
                <a:lnTo>
                  <a:pt x="19805" y="24192"/>
                </a:lnTo>
                <a:cubicBezTo>
                  <a:pt x="19846" y="24167"/>
                  <a:pt x="19880" y="24136"/>
                  <a:pt x="19908" y="24096"/>
                </a:cubicBezTo>
                <a:cubicBezTo>
                  <a:pt x="19942" y="24040"/>
                  <a:pt x="19954" y="23975"/>
                  <a:pt x="19945" y="23910"/>
                </a:cubicBezTo>
                <a:cubicBezTo>
                  <a:pt x="19920" y="23676"/>
                  <a:pt x="19725" y="23501"/>
                  <a:pt x="19493" y="23501"/>
                </a:cubicBezTo>
                <a:cubicBezTo>
                  <a:pt x="19491" y="23501"/>
                  <a:pt x="19488" y="23501"/>
                  <a:pt x="19486" y="23501"/>
                </a:cubicBezTo>
                <a:cubicBezTo>
                  <a:pt x="19428" y="23501"/>
                  <a:pt x="19372" y="23510"/>
                  <a:pt x="19319" y="23532"/>
                </a:cubicBezTo>
                <a:cubicBezTo>
                  <a:pt x="19288" y="23541"/>
                  <a:pt x="19260" y="23560"/>
                  <a:pt x="19236" y="23584"/>
                </a:cubicBezTo>
                <a:cubicBezTo>
                  <a:pt x="19198" y="23634"/>
                  <a:pt x="19180" y="23696"/>
                  <a:pt x="19189" y="23758"/>
                </a:cubicBezTo>
                <a:cubicBezTo>
                  <a:pt x="19189" y="23770"/>
                  <a:pt x="19189" y="23783"/>
                  <a:pt x="19189" y="23798"/>
                </a:cubicBezTo>
                <a:cubicBezTo>
                  <a:pt x="19180" y="23851"/>
                  <a:pt x="19121" y="23876"/>
                  <a:pt x="19071" y="23876"/>
                </a:cubicBezTo>
                <a:cubicBezTo>
                  <a:pt x="19050" y="23876"/>
                  <a:pt x="19028" y="23869"/>
                  <a:pt x="19009" y="23860"/>
                </a:cubicBezTo>
                <a:lnTo>
                  <a:pt x="18994" y="23851"/>
                </a:lnTo>
                <a:cubicBezTo>
                  <a:pt x="18963" y="23829"/>
                  <a:pt x="18926" y="23817"/>
                  <a:pt x="18886" y="23814"/>
                </a:cubicBezTo>
                <a:lnTo>
                  <a:pt x="18876" y="23814"/>
                </a:lnTo>
                <a:cubicBezTo>
                  <a:pt x="18845" y="23814"/>
                  <a:pt x="18814" y="23820"/>
                  <a:pt x="18786" y="23832"/>
                </a:cubicBezTo>
                <a:cubicBezTo>
                  <a:pt x="18675" y="23872"/>
                  <a:pt x="18563" y="23910"/>
                  <a:pt x="18449" y="23947"/>
                </a:cubicBezTo>
                <a:cubicBezTo>
                  <a:pt x="18418" y="23959"/>
                  <a:pt x="18384" y="23969"/>
                  <a:pt x="18350" y="23972"/>
                </a:cubicBezTo>
                <a:cubicBezTo>
                  <a:pt x="18300" y="23969"/>
                  <a:pt x="18247" y="23934"/>
                  <a:pt x="18195" y="23900"/>
                </a:cubicBezTo>
                <a:lnTo>
                  <a:pt x="18182" y="23891"/>
                </a:lnTo>
                <a:cubicBezTo>
                  <a:pt x="18105" y="23832"/>
                  <a:pt x="18015" y="23792"/>
                  <a:pt x="17925" y="23770"/>
                </a:cubicBezTo>
                <a:cubicBezTo>
                  <a:pt x="17894" y="23761"/>
                  <a:pt x="17863" y="23758"/>
                  <a:pt x="17832" y="23758"/>
                </a:cubicBezTo>
                <a:cubicBezTo>
                  <a:pt x="17749" y="23758"/>
                  <a:pt x="17668" y="23786"/>
                  <a:pt x="17603" y="23835"/>
                </a:cubicBezTo>
                <a:cubicBezTo>
                  <a:pt x="17560" y="23876"/>
                  <a:pt x="17523" y="23925"/>
                  <a:pt x="17495" y="23981"/>
                </a:cubicBezTo>
                <a:cubicBezTo>
                  <a:pt x="17482" y="23999"/>
                  <a:pt x="17470" y="24021"/>
                  <a:pt x="17458" y="24037"/>
                </a:cubicBezTo>
                <a:cubicBezTo>
                  <a:pt x="17405" y="24108"/>
                  <a:pt x="17328" y="24151"/>
                  <a:pt x="17241" y="24161"/>
                </a:cubicBezTo>
                <a:lnTo>
                  <a:pt x="17235" y="24161"/>
                </a:lnTo>
                <a:cubicBezTo>
                  <a:pt x="17188" y="24157"/>
                  <a:pt x="17132" y="24108"/>
                  <a:pt x="17080" y="24058"/>
                </a:cubicBezTo>
                <a:cubicBezTo>
                  <a:pt x="17058" y="24037"/>
                  <a:pt x="17033" y="24015"/>
                  <a:pt x="17005" y="23993"/>
                </a:cubicBezTo>
                <a:cubicBezTo>
                  <a:pt x="16974" y="23969"/>
                  <a:pt x="16943" y="23947"/>
                  <a:pt x="16909" y="23928"/>
                </a:cubicBezTo>
                <a:lnTo>
                  <a:pt x="16909" y="23928"/>
                </a:lnTo>
                <a:cubicBezTo>
                  <a:pt x="16959" y="23938"/>
                  <a:pt x="17012" y="23944"/>
                  <a:pt x="17064" y="23947"/>
                </a:cubicBezTo>
                <a:lnTo>
                  <a:pt x="17067" y="23947"/>
                </a:lnTo>
                <a:cubicBezTo>
                  <a:pt x="17114" y="23947"/>
                  <a:pt x="17154" y="23913"/>
                  <a:pt x="17166" y="23869"/>
                </a:cubicBezTo>
                <a:cubicBezTo>
                  <a:pt x="17216" y="23684"/>
                  <a:pt x="17095" y="23522"/>
                  <a:pt x="16971" y="23392"/>
                </a:cubicBezTo>
                <a:lnTo>
                  <a:pt x="16748" y="23154"/>
                </a:lnTo>
                <a:cubicBezTo>
                  <a:pt x="16720" y="23123"/>
                  <a:pt x="16717" y="23101"/>
                  <a:pt x="16717" y="23095"/>
                </a:cubicBezTo>
                <a:cubicBezTo>
                  <a:pt x="16730" y="23090"/>
                  <a:pt x="16745" y="23085"/>
                  <a:pt x="16758" y="23085"/>
                </a:cubicBezTo>
                <a:cubicBezTo>
                  <a:pt x="16761" y="23085"/>
                  <a:pt x="16764" y="23085"/>
                  <a:pt x="16767" y="23086"/>
                </a:cubicBezTo>
                <a:cubicBezTo>
                  <a:pt x="16823" y="23092"/>
                  <a:pt x="16875" y="23111"/>
                  <a:pt x="16928" y="23135"/>
                </a:cubicBezTo>
                <a:cubicBezTo>
                  <a:pt x="16971" y="23154"/>
                  <a:pt x="17018" y="23172"/>
                  <a:pt x="17067" y="23185"/>
                </a:cubicBezTo>
                <a:cubicBezTo>
                  <a:pt x="17323" y="23244"/>
                  <a:pt x="17586" y="23278"/>
                  <a:pt x="17850" y="23278"/>
                </a:cubicBezTo>
                <a:cubicBezTo>
                  <a:pt x="17862" y="23278"/>
                  <a:pt x="17874" y="23278"/>
                  <a:pt x="17885" y="23278"/>
                </a:cubicBezTo>
                <a:cubicBezTo>
                  <a:pt x="17947" y="23278"/>
                  <a:pt x="18012" y="23278"/>
                  <a:pt x="18077" y="23275"/>
                </a:cubicBezTo>
                <a:cubicBezTo>
                  <a:pt x="18108" y="23272"/>
                  <a:pt x="18139" y="23253"/>
                  <a:pt x="18158" y="23225"/>
                </a:cubicBezTo>
                <a:cubicBezTo>
                  <a:pt x="18176" y="23197"/>
                  <a:pt x="18176" y="23160"/>
                  <a:pt x="18164" y="23129"/>
                </a:cubicBezTo>
                <a:cubicBezTo>
                  <a:pt x="18111" y="23027"/>
                  <a:pt x="18031" y="22943"/>
                  <a:pt x="17935" y="22887"/>
                </a:cubicBezTo>
                <a:lnTo>
                  <a:pt x="17935" y="22887"/>
                </a:lnTo>
                <a:cubicBezTo>
                  <a:pt x="17966" y="22891"/>
                  <a:pt x="18000" y="22891"/>
                  <a:pt x="18031" y="22891"/>
                </a:cubicBezTo>
                <a:cubicBezTo>
                  <a:pt x="18148" y="22891"/>
                  <a:pt x="18266" y="22878"/>
                  <a:pt x="18381" y="22850"/>
                </a:cubicBezTo>
                <a:cubicBezTo>
                  <a:pt x="18464" y="22832"/>
                  <a:pt x="18486" y="22720"/>
                  <a:pt x="18415" y="22668"/>
                </a:cubicBezTo>
                <a:cubicBezTo>
                  <a:pt x="18334" y="22612"/>
                  <a:pt x="18251" y="22559"/>
                  <a:pt x="18161" y="22513"/>
                </a:cubicBezTo>
                <a:cubicBezTo>
                  <a:pt x="18182" y="22513"/>
                  <a:pt x="18201" y="22516"/>
                  <a:pt x="18223" y="22522"/>
                </a:cubicBezTo>
                <a:lnTo>
                  <a:pt x="18269" y="22531"/>
                </a:lnTo>
                <a:cubicBezTo>
                  <a:pt x="18331" y="22547"/>
                  <a:pt x="18393" y="22556"/>
                  <a:pt x="18458" y="22559"/>
                </a:cubicBezTo>
                <a:cubicBezTo>
                  <a:pt x="18463" y="22559"/>
                  <a:pt x="18468" y="22560"/>
                  <a:pt x="18473" y="22560"/>
                </a:cubicBezTo>
                <a:cubicBezTo>
                  <a:pt x="18527" y="22560"/>
                  <a:pt x="18580" y="22544"/>
                  <a:pt x="18628" y="22516"/>
                </a:cubicBezTo>
                <a:cubicBezTo>
                  <a:pt x="18656" y="22494"/>
                  <a:pt x="18684" y="22472"/>
                  <a:pt x="18706" y="22451"/>
                </a:cubicBezTo>
                <a:cubicBezTo>
                  <a:pt x="18718" y="22435"/>
                  <a:pt x="18731" y="22426"/>
                  <a:pt x="18746" y="22414"/>
                </a:cubicBezTo>
                <a:cubicBezTo>
                  <a:pt x="18777" y="22395"/>
                  <a:pt x="18814" y="22383"/>
                  <a:pt x="18851" y="22376"/>
                </a:cubicBezTo>
                <a:cubicBezTo>
                  <a:pt x="18879" y="22370"/>
                  <a:pt x="18904" y="22364"/>
                  <a:pt x="18932" y="22358"/>
                </a:cubicBezTo>
                <a:cubicBezTo>
                  <a:pt x="19047" y="22321"/>
                  <a:pt x="19152" y="22225"/>
                  <a:pt x="19140" y="22091"/>
                </a:cubicBezTo>
                <a:cubicBezTo>
                  <a:pt x="19133" y="22051"/>
                  <a:pt x="19121" y="22011"/>
                  <a:pt x="19102" y="21974"/>
                </a:cubicBezTo>
                <a:lnTo>
                  <a:pt x="19096" y="21964"/>
                </a:lnTo>
                <a:cubicBezTo>
                  <a:pt x="19146" y="21958"/>
                  <a:pt x="19198" y="21955"/>
                  <a:pt x="19257" y="21949"/>
                </a:cubicBezTo>
                <a:cubicBezTo>
                  <a:pt x="19363" y="21943"/>
                  <a:pt x="19471" y="21930"/>
                  <a:pt x="19579" y="21912"/>
                </a:cubicBezTo>
                <a:cubicBezTo>
                  <a:pt x="19790" y="21859"/>
                  <a:pt x="19936" y="21658"/>
                  <a:pt x="19914" y="21441"/>
                </a:cubicBezTo>
                <a:cubicBezTo>
                  <a:pt x="19908" y="21395"/>
                  <a:pt x="19889" y="21348"/>
                  <a:pt x="19861" y="21311"/>
                </a:cubicBezTo>
                <a:cubicBezTo>
                  <a:pt x="19826" y="21270"/>
                  <a:pt x="19775" y="21246"/>
                  <a:pt x="19719" y="21246"/>
                </a:cubicBezTo>
                <a:cubicBezTo>
                  <a:pt x="19716" y="21246"/>
                  <a:pt x="19713" y="21246"/>
                  <a:pt x="19709" y="21246"/>
                </a:cubicBezTo>
                <a:cubicBezTo>
                  <a:pt x="19635" y="21252"/>
                  <a:pt x="19564" y="21274"/>
                  <a:pt x="19499" y="21314"/>
                </a:cubicBezTo>
                <a:lnTo>
                  <a:pt x="19480" y="21323"/>
                </a:lnTo>
                <a:cubicBezTo>
                  <a:pt x="19409" y="21354"/>
                  <a:pt x="19335" y="21373"/>
                  <a:pt x="19257" y="21382"/>
                </a:cubicBezTo>
                <a:cubicBezTo>
                  <a:pt x="19192" y="21391"/>
                  <a:pt x="19130" y="21404"/>
                  <a:pt x="19071" y="21422"/>
                </a:cubicBezTo>
                <a:cubicBezTo>
                  <a:pt x="18947" y="21460"/>
                  <a:pt x="18836" y="21531"/>
                  <a:pt x="18749" y="21624"/>
                </a:cubicBezTo>
                <a:cubicBezTo>
                  <a:pt x="18724" y="21605"/>
                  <a:pt x="18700" y="21593"/>
                  <a:pt x="18672" y="21583"/>
                </a:cubicBezTo>
                <a:cubicBezTo>
                  <a:pt x="18650" y="21580"/>
                  <a:pt x="18632" y="21577"/>
                  <a:pt x="18613" y="21577"/>
                </a:cubicBezTo>
                <a:cubicBezTo>
                  <a:pt x="18554" y="21580"/>
                  <a:pt x="18498" y="21596"/>
                  <a:pt x="18449" y="21627"/>
                </a:cubicBezTo>
                <a:cubicBezTo>
                  <a:pt x="18430" y="21636"/>
                  <a:pt x="18415" y="21645"/>
                  <a:pt x="18396" y="21658"/>
                </a:cubicBezTo>
                <a:cubicBezTo>
                  <a:pt x="18374" y="21673"/>
                  <a:pt x="18350" y="21686"/>
                  <a:pt x="18325" y="21695"/>
                </a:cubicBezTo>
                <a:cubicBezTo>
                  <a:pt x="18297" y="21707"/>
                  <a:pt x="18269" y="21710"/>
                  <a:pt x="18238" y="21710"/>
                </a:cubicBezTo>
                <a:cubicBezTo>
                  <a:pt x="18176" y="21707"/>
                  <a:pt x="18111" y="21698"/>
                  <a:pt x="18049" y="21679"/>
                </a:cubicBezTo>
                <a:lnTo>
                  <a:pt x="17919" y="21649"/>
                </a:lnTo>
                <a:lnTo>
                  <a:pt x="17832" y="21627"/>
                </a:lnTo>
                <a:cubicBezTo>
                  <a:pt x="17805" y="21621"/>
                  <a:pt x="17777" y="21611"/>
                  <a:pt x="17755" y="21593"/>
                </a:cubicBezTo>
                <a:cubicBezTo>
                  <a:pt x="17746" y="21574"/>
                  <a:pt x="17739" y="21552"/>
                  <a:pt x="17736" y="21531"/>
                </a:cubicBezTo>
                <a:cubicBezTo>
                  <a:pt x="17733" y="21466"/>
                  <a:pt x="17709" y="21404"/>
                  <a:pt x="17668" y="21354"/>
                </a:cubicBezTo>
                <a:cubicBezTo>
                  <a:pt x="17625" y="21314"/>
                  <a:pt x="17566" y="21292"/>
                  <a:pt x="17507" y="21292"/>
                </a:cubicBezTo>
                <a:cubicBezTo>
                  <a:pt x="17461" y="21292"/>
                  <a:pt x="17414" y="21305"/>
                  <a:pt x="17374" y="21326"/>
                </a:cubicBezTo>
                <a:cubicBezTo>
                  <a:pt x="17324" y="21357"/>
                  <a:pt x="17278" y="21395"/>
                  <a:pt x="17241" y="21438"/>
                </a:cubicBezTo>
                <a:cubicBezTo>
                  <a:pt x="17231" y="21447"/>
                  <a:pt x="17222" y="21456"/>
                  <a:pt x="17213" y="21466"/>
                </a:cubicBezTo>
                <a:cubicBezTo>
                  <a:pt x="17061" y="21618"/>
                  <a:pt x="16826" y="21689"/>
                  <a:pt x="16497" y="21689"/>
                </a:cubicBezTo>
                <a:cubicBezTo>
                  <a:pt x="16392" y="21689"/>
                  <a:pt x="16287" y="21683"/>
                  <a:pt x="16188" y="21673"/>
                </a:cubicBezTo>
                <a:cubicBezTo>
                  <a:pt x="16206" y="21630"/>
                  <a:pt x="16268" y="21605"/>
                  <a:pt x="16324" y="21599"/>
                </a:cubicBezTo>
                <a:cubicBezTo>
                  <a:pt x="16454" y="21577"/>
                  <a:pt x="16538" y="21543"/>
                  <a:pt x="16612" y="21432"/>
                </a:cubicBezTo>
                <a:lnTo>
                  <a:pt x="16621" y="21432"/>
                </a:lnTo>
                <a:cubicBezTo>
                  <a:pt x="16640" y="21432"/>
                  <a:pt x="16658" y="21425"/>
                  <a:pt x="16674" y="21416"/>
                </a:cubicBezTo>
                <a:cubicBezTo>
                  <a:pt x="16761" y="21367"/>
                  <a:pt x="16854" y="21326"/>
                  <a:pt x="16950" y="21298"/>
                </a:cubicBezTo>
                <a:cubicBezTo>
                  <a:pt x="16978" y="21289"/>
                  <a:pt x="16999" y="21271"/>
                  <a:pt x="17012" y="21243"/>
                </a:cubicBezTo>
                <a:cubicBezTo>
                  <a:pt x="17024" y="21215"/>
                  <a:pt x="17024" y="21187"/>
                  <a:pt x="17012" y="21159"/>
                </a:cubicBezTo>
                <a:cubicBezTo>
                  <a:pt x="16978" y="21079"/>
                  <a:pt x="16968" y="20989"/>
                  <a:pt x="16987" y="20902"/>
                </a:cubicBezTo>
                <a:cubicBezTo>
                  <a:pt x="16999" y="20849"/>
                  <a:pt x="17030" y="20809"/>
                  <a:pt x="17049" y="20809"/>
                </a:cubicBezTo>
                <a:cubicBezTo>
                  <a:pt x="17064" y="20809"/>
                  <a:pt x="17080" y="20815"/>
                  <a:pt x="17095" y="20821"/>
                </a:cubicBezTo>
                <a:lnTo>
                  <a:pt x="17123" y="20828"/>
                </a:lnTo>
                <a:cubicBezTo>
                  <a:pt x="17170" y="20843"/>
                  <a:pt x="17222" y="20849"/>
                  <a:pt x="17272" y="20849"/>
                </a:cubicBezTo>
                <a:cubicBezTo>
                  <a:pt x="17346" y="20849"/>
                  <a:pt x="17424" y="20837"/>
                  <a:pt x="17495" y="20815"/>
                </a:cubicBezTo>
                <a:cubicBezTo>
                  <a:pt x="17504" y="20812"/>
                  <a:pt x="17520" y="20812"/>
                  <a:pt x="17535" y="20809"/>
                </a:cubicBezTo>
                <a:cubicBezTo>
                  <a:pt x="17625" y="20791"/>
                  <a:pt x="17739" y="20769"/>
                  <a:pt x="17783" y="20682"/>
                </a:cubicBezTo>
                <a:cubicBezTo>
                  <a:pt x="17792" y="20657"/>
                  <a:pt x="17801" y="20629"/>
                  <a:pt x="17801" y="20602"/>
                </a:cubicBezTo>
                <a:lnTo>
                  <a:pt x="17808" y="20487"/>
                </a:lnTo>
                <a:lnTo>
                  <a:pt x="17817" y="20351"/>
                </a:lnTo>
                <a:cubicBezTo>
                  <a:pt x="17817" y="20326"/>
                  <a:pt x="17823" y="20301"/>
                  <a:pt x="17832" y="20279"/>
                </a:cubicBezTo>
                <a:cubicBezTo>
                  <a:pt x="17845" y="20261"/>
                  <a:pt x="17891" y="20258"/>
                  <a:pt x="17935" y="20252"/>
                </a:cubicBezTo>
                <a:cubicBezTo>
                  <a:pt x="18000" y="20252"/>
                  <a:pt x="18065" y="20233"/>
                  <a:pt x="18124" y="20205"/>
                </a:cubicBezTo>
                <a:cubicBezTo>
                  <a:pt x="18182" y="20165"/>
                  <a:pt x="18229" y="20112"/>
                  <a:pt x="18260" y="20050"/>
                </a:cubicBezTo>
                <a:cubicBezTo>
                  <a:pt x="18340" y="19905"/>
                  <a:pt x="18353" y="19784"/>
                  <a:pt x="18294" y="19688"/>
                </a:cubicBezTo>
                <a:cubicBezTo>
                  <a:pt x="18244" y="19604"/>
                  <a:pt x="18145" y="19555"/>
                  <a:pt x="18021" y="19555"/>
                </a:cubicBezTo>
                <a:cubicBezTo>
                  <a:pt x="18006" y="19555"/>
                  <a:pt x="17987" y="19555"/>
                  <a:pt x="17972" y="19558"/>
                </a:cubicBezTo>
                <a:cubicBezTo>
                  <a:pt x="17932" y="19561"/>
                  <a:pt x="17897" y="19570"/>
                  <a:pt x="17863" y="19576"/>
                </a:cubicBezTo>
                <a:cubicBezTo>
                  <a:pt x="17823" y="19586"/>
                  <a:pt x="17783" y="19592"/>
                  <a:pt x="17739" y="19595"/>
                </a:cubicBezTo>
                <a:cubicBezTo>
                  <a:pt x="17709" y="19592"/>
                  <a:pt x="17674" y="19589"/>
                  <a:pt x="17643" y="19582"/>
                </a:cubicBezTo>
                <a:cubicBezTo>
                  <a:pt x="17588" y="19570"/>
                  <a:pt x="17535" y="19561"/>
                  <a:pt x="17479" y="19561"/>
                </a:cubicBezTo>
                <a:cubicBezTo>
                  <a:pt x="17334" y="19561"/>
                  <a:pt x="17247" y="19638"/>
                  <a:pt x="17235" y="19778"/>
                </a:cubicBezTo>
                <a:cubicBezTo>
                  <a:pt x="17231" y="19809"/>
                  <a:pt x="17231" y="19843"/>
                  <a:pt x="17235" y="19877"/>
                </a:cubicBezTo>
                <a:cubicBezTo>
                  <a:pt x="17235" y="19898"/>
                  <a:pt x="17235" y="19920"/>
                  <a:pt x="17235" y="19945"/>
                </a:cubicBezTo>
                <a:cubicBezTo>
                  <a:pt x="17139" y="19957"/>
                  <a:pt x="17043" y="19967"/>
                  <a:pt x="16943" y="19970"/>
                </a:cubicBezTo>
                <a:cubicBezTo>
                  <a:pt x="16891" y="19970"/>
                  <a:pt x="16838" y="19963"/>
                  <a:pt x="16785" y="19954"/>
                </a:cubicBezTo>
                <a:cubicBezTo>
                  <a:pt x="16720" y="19939"/>
                  <a:pt x="16655" y="19920"/>
                  <a:pt x="16593" y="19895"/>
                </a:cubicBezTo>
                <a:cubicBezTo>
                  <a:pt x="16553" y="19883"/>
                  <a:pt x="16519" y="19871"/>
                  <a:pt x="16479" y="19858"/>
                </a:cubicBezTo>
                <a:cubicBezTo>
                  <a:pt x="16401" y="19830"/>
                  <a:pt x="16318" y="19818"/>
                  <a:pt x="16237" y="19815"/>
                </a:cubicBezTo>
                <a:cubicBezTo>
                  <a:pt x="16188" y="19815"/>
                  <a:pt x="16141" y="19821"/>
                  <a:pt x="16095" y="19833"/>
                </a:cubicBezTo>
                <a:cubicBezTo>
                  <a:pt x="16070" y="19840"/>
                  <a:pt x="16042" y="19846"/>
                  <a:pt x="16014" y="19849"/>
                </a:cubicBezTo>
                <a:cubicBezTo>
                  <a:pt x="15974" y="19852"/>
                  <a:pt x="15934" y="19861"/>
                  <a:pt x="15893" y="19874"/>
                </a:cubicBezTo>
                <a:cubicBezTo>
                  <a:pt x="15850" y="19889"/>
                  <a:pt x="15807" y="19914"/>
                  <a:pt x="15773" y="19945"/>
                </a:cubicBezTo>
                <a:cubicBezTo>
                  <a:pt x="15754" y="19960"/>
                  <a:pt x="15735" y="19973"/>
                  <a:pt x="15717" y="19985"/>
                </a:cubicBezTo>
                <a:cubicBezTo>
                  <a:pt x="15590" y="20044"/>
                  <a:pt x="15438" y="20060"/>
                  <a:pt x="15317" y="20066"/>
                </a:cubicBezTo>
                <a:lnTo>
                  <a:pt x="15240" y="20066"/>
                </a:lnTo>
                <a:cubicBezTo>
                  <a:pt x="15051" y="20066"/>
                  <a:pt x="14927" y="20029"/>
                  <a:pt x="14846" y="19948"/>
                </a:cubicBezTo>
                <a:cubicBezTo>
                  <a:pt x="14809" y="19908"/>
                  <a:pt x="14788" y="19855"/>
                  <a:pt x="14791" y="19802"/>
                </a:cubicBezTo>
                <a:cubicBezTo>
                  <a:pt x="14791" y="19781"/>
                  <a:pt x="14800" y="19759"/>
                  <a:pt x="14819" y="19744"/>
                </a:cubicBezTo>
                <a:cubicBezTo>
                  <a:pt x="14851" y="19727"/>
                  <a:pt x="14886" y="19718"/>
                  <a:pt x="14921" y="19718"/>
                </a:cubicBezTo>
                <a:cubicBezTo>
                  <a:pt x="14926" y="19718"/>
                  <a:pt x="14931" y="19718"/>
                  <a:pt x="14936" y="19719"/>
                </a:cubicBezTo>
                <a:cubicBezTo>
                  <a:pt x="15004" y="19716"/>
                  <a:pt x="15073" y="19697"/>
                  <a:pt x="15135" y="19666"/>
                </a:cubicBezTo>
                <a:cubicBezTo>
                  <a:pt x="15162" y="19651"/>
                  <a:pt x="15190" y="19629"/>
                  <a:pt x="15215" y="19607"/>
                </a:cubicBezTo>
                <a:cubicBezTo>
                  <a:pt x="15234" y="19592"/>
                  <a:pt x="15249" y="19579"/>
                  <a:pt x="15268" y="19567"/>
                </a:cubicBezTo>
                <a:cubicBezTo>
                  <a:pt x="15305" y="19548"/>
                  <a:pt x="15339" y="19530"/>
                  <a:pt x="15379" y="19514"/>
                </a:cubicBezTo>
                <a:cubicBezTo>
                  <a:pt x="15398" y="19505"/>
                  <a:pt x="15419" y="19496"/>
                  <a:pt x="15441" y="19486"/>
                </a:cubicBezTo>
                <a:cubicBezTo>
                  <a:pt x="15506" y="19462"/>
                  <a:pt x="15553" y="19400"/>
                  <a:pt x="15553" y="19332"/>
                </a:cubicBezTo>
                <a:cubicBezTo>
                  <a:pt x="15553" y="19329"/>
                  <a:pt x="15553" y="19325"/>
                  <a:pt x="15553" y="19322"/>
                </a:cubicBezTo>
                <a:cubicBezTo>
                  <a:pt x="15553" y="19322"/>
                  <a:pt x="15559" y="19316"/>
                  <a:pt x="15574" y="19304"/>
                </a:cubicBezTo>
                <a:cubicBezTo>
                  <a:pt x="15677" y="19211"/>
                  <a:pt x="15810" y="19152"/>
                  <a:pt x="15949" y="19140"/>
                </a:cubicBezTo>
                <a:lnTo>
                  <a:pt x="15993" y="19136"/>
                </a:lnTo>
                <a:cubicBezTo>
                  <a:pt x="16073" y="19136"/>
                  <a:pt x="16154" y="19115"/>
                  <a:pt x="16225" y="19078"/>
                </a:cubicBezTo>
                <a:cubicBezTo>
                  <a:pt x="16265" y="19050"/>
                  <a:pt x="16302" y="19016"/>
                  <a:pt x="16333" y="18975"/>
                </a:cubicBezTo>
                <a:cubicBezTo>
                  <a:pt x="16352" y="18951"/>
                  <a:pt x="16374" y="18932"/>
                  <a:pt x="16398" y="18913"/>
                </a:cubicBezTo>
                <a:cubicBezTo>
                  <a:pt x="16408" y="18907"/>
                  <a:pt x="16420" y="18904"/>
                  <a:pt x="16432" y="18904"/>
                </a:cubicBezTo>
                <a:cubicBezTo>
                  <a:pt x="16451" y="18904"/>
                  <a:pt x="16470" y="18913"/>
                  <a:pt x="16482" y="18926"/>
                </a:cubicBezTo>
                <a:cubicBezTo>
                  <a:pt x="16494" y="18935"/>
                  <a:pt x="16504" y="18948"/>
                  <a:pt x="16513" y="18960"/>
                </a:cubicBezTo>
                <a:cubicBezTo>
                  <a:pt x="16547" y="19006"/>
                  <a:pt x="16600" y="19075"/>
                  <a:pt x="16693" y="19078"/>
                </a:cubicBezTo>
                <a:lnTo>
                  <a:pt x="16699" y="19078"/>
                </a:lnTo>
                <a:cubicBezTo>
                  <a:pt x="16751" y="19078"/>
                  <a:pt x="16804" y="19053"/>
                  <a:pt x="16838" y="19009"/>
                </a:cubicBezTo>
                <a:cubicBezTo>
                  <a:pt x="16881" y="18957"/>
                  <a:pt x="16900" y="18886"/>
                  <a:pt x="16888" y="18817"/>
                </a:cubicBezTo>
                <a:cubicBezTo>
                  <a:pt x="16878" y="18768"/>
                  <a:pt x="16863" y="18721"/>
                  <a:pt x="16838" y="18681"/>
                </a:cubicBezTo>
                <a:cubicBezTo>
                  <a:pt x="16829" y="18659"/>
                  <a:pt x="16820" y="18641"/>
                  <a:pt x="16810" y="18622"/>
                </a:cubicBezTo>
                <a:cubicBezTo>
                  <a:pt x="16807" y="18610"/>
                  <a:pt x="16804" y="18601"/>
                  <a:pt x="16804" y="18591"/>
                </a:cubicBezTo>
                <a:cubicBezTo>
                  <a:pt x="16823" y="18582"/>
                  <a:pt x="16844" y="18573"/>
                  <a:pt x="16866" y="18570"/>
                </a:cubicBezTo>
                <a:cubicBezTo>
                  <a:pt x="16891" y="18560"/>
                  <a:pt x="16912" y="18554"/>
                  <a:pt x="16937" y="18545"/>
                </a:cubicBezTo>
                <a:lnTo>
                  <a:pt x="17074" y="18492"/>
                </a:lnTo>
                <a:lnTo>
                  <a:pt x="17383" y="18371"/>
                </a:lnTo>
                <a:cubicBezTo>
                  <a:pt x="17476" y="18337"/>
                  <a:pt x="17470" y="18204"/>
                  <a:pt x="17374" y="18176"/>
                </a:cubicBezTo>
                <a:cubicBezTo>
                  <a:pt x="17315" y="18158"/>
                  <a:pt x="17259" y="18130"/>
                  <a:pt x="17210" y="18093"/>
                </a:cubicBezTo>
                <a:cubicBezTo>
                  <a:pt x="17225" y="18086"/>
                  <a:pt x="17241" y="18083"/>
                  <a:pt x="17253" y="18077"/>
                </a:cubicBezTo>
                <a:cubicBezTo>
                  <a:pt x="17328" y="18062"/>
                  <a:pt x="17393" y="18028"/>
                  <a:pt x="17448" y="17978"/>
                </a:cubicBezTo>
                <a:cubicBezTo>
                  <a:pt x="17523" y="17901"/>
                  <a:pt x="17529" y="17801"/>
                  <a:pt x="17535" y="17721"/>
                </a:cubicBezTo>
                <a:cubicBezTo>
                  <a:pt x="17541" y="17665"/>
                  <a:pt x="17544" y="17613"/>
                  <a:pt x="17569" y="17588"/>
                </a:cubicBezTo>
                <a:cubicBezTo>
                  <a:pt x="17575" y="17585"/>
                  <a:pt x="17582" y="17578"/>
                  <a:pt x="17588" y="17575"/>
                </a:cubicBezTo>
                <a:cubicBezTo>
                  <a:pt x="17628" y="17547"/>
                  <a:pt x="17659" y="17507"/>
                  <a:pt x="17674" y="17458"/>
                </a:cubicBezTo>
                <a:cubicBezTo>
                  <a:pt x="17681" y="17424"/>
                  <a:pt x="17681" y="17386"/>
                  <a:pt x="17671" y="17352"/>
                </a:cubicBezTo>
                <a:cubicBezTo>
                  <a:pt x="17668" y="17346"/>
                  <a:pt x="17668" y="17343"/>
                  <a:pt x="17668" y="17337"/>
                </a:cubicBezTo>
                <a:cubicBezTo>
                  <a:pt x="17671" y="17309"/>
                  <a:pt x="17687" y="17287"/>
                  <a:pt x="17712" y="17275"/>
                </a:cubicBezTo>
                <a:cubicBezTo>
                  <a:pt x="17743" y="17256"/>
                  <a:pt x="17777" y="17241"/>
                  <a:pt x="17811" y="17232"/>
                </a:cubicBezTo>
                <a:cubicBezTo>
                  <a:pt x="17832" y="17222"/>
                  <a:pt x="17851" y="17216"/>
                  <a:pt x="17870" y="17207"/>
                </a:cubicBezTo>
                <a:cubicBezTo>
                  <a:pt x="18012" y="17148"/>
                  <a:pt x="18133" y="17046"/>
                  <a:pt x="18220" y="16916"/>
                </a:cubicBezTo>
                <a:cubicBezTo>
                  <a:pt x="18278" y="16829"/>
                  <a:pt x="18297" y="16720"/>
                  <a:pt x="18269" y="16618"/>
                </a:cubicBezTo>
                <a:cubicBezTo>
                  <a:pt x="18247" y="16541"/>
                  <a:pt x="18189" y="16476"/>
                  <a:pt x="18114" y="16445"/>
                </a:cubicBezTo>
                <a:cubicBezTo>
                  <a:pt x="18102" y="16439"/>
                  <a:pt x="18088" y="16436"/>
                  <a:pt x="18074" y="16436"/>
                </a:cubicBezTo>
                <a:cubicBezTo>
                  <a:pt x="18050" y="16436"/>
                  <a:pt x="18027" y="16445"/>
                  <a:pt x="18009" y="16460"/>
                </a:cubicBezTo>
                <a:cubicBezTo>
                  <a:pt x="17956" y="16510"/>
                  <a:pt x="17925" y="16575"/>
                  <a:pt x="17916" y="16646"/>
                </a:cubicBezTo>
                <a:cubicBezTo>
                  <a:pt x="17913" y="16655"/>
                  <a:pt x="17910" y="16668"/>
                  <a:pt x="17910" y="16677"/>
                </a:cubicBezTo>
                <a:cubicBezTo>
                  <a:pt x="17907" y="16686"/>
                  <a:pt x="17901" y="16696"/>
                  <a:pt x="17897" y="16705"/>
                </a:cubicBezTo>
                <a:lnTo>
                  <a:pt x="17888" y="16699"/>
                </a:lnTo>
                <a:cubicBezTo>
                  <a:pt x="17873" y="16686"/>
                  <a:pt x="17860" y="16674"/>
                  <a:pt x="17845" y="16665"/>
                </a:cubicBezTo>
                <a:cubicBezTo>
                  <a:pt x="17805" y="16639"/>
                  <a:pt x="17758" y="16624"/>
                  <a:pt x="17712" y="16624"/>
                </a:cubicBezTo>
                <a:cubicBezTo>
                  <a:pt x="17708" y="16624"/>
                  <a:pt x="17703" y="16624"/>
                  <a:pt x="17699" y="16624"/>
                </a:cubicBezTo>
                <a:cubicBezTo>
                  <a:pt x="17575" y="16624"/>
                  <a:pt x="17424" y="16702"/>
                  <a:pt x="17383" y="16838"/>
                </a:cubicBezTo>
                <a:cubicBezTo>
                  <a:pt x="17380" y="16857"/>
                  <a:pt x="17377" y="16872"/>
                  <a:pt x="17374" y="16888"/>
                </a:cubicBezTo>
                <a:cubicBezTo>
                  <a:pt x="17371" y="16903"/>
                  <a:pt x="17368" y="16916"/>
                  <a:pt x="17365" y="16928"/>
                </a:cubicBezTo>
                <a:cubicBezTo>
                  <a:pt x="17355" y="16947"/>
                  <a:pt x="17303" y="16965"/>
                  <a:pt x="17278" y="16974"/>
                </a:cubicBezTo>
                <a:cubicBezTo>
                  <a:pt x="17151" y="17021"/>
                  <a:pt x="17021" y="17052"/>
                  <a:pt x="16891" y="17067"/>
                </a:cubicBezTo>
                <a:cubicBezTo>
                  <a:pt x="16860" y="17070"/>
                  <a:pt x="16832" y="17077"/>
                  <a:pt x="16807" y="17095"/>
                </a:cubicBezTo>
                <a:cubicBezTo>
                  <a:pt x="16770" y="17120"/>
                  <a:pt x="16748" y="17163"/>
                  <a:pt x="16745" y="17210"/>
                </a:cubicBezTo>
                <a:lnTo>
                  <a:pt x="16739" y="17213"/>
                </a:lnTo>
                <a:cubicBezTo>
                  <a:pt x="16730" y="17216"/>
                  <a:pt x="16720" y="17222"/>
                  <a:pt x="16711" y="17225"/>
                </a:cubicBezTo>
                <a:cubicBezTo>
                  <a:pt x="16652" y="17266"/>
                  <a:pt x="16606" y="17321"/>
                  <a:pt x="16575" y="17383"/>
                </a:cubicBezTo>
                <a:cubicBezTo>
                  <a:pt x="16566" y="17408"/>
                  <a:pt x="16550" y="17433"/>
                  <a:pt x="16535" y="17451"/>
                </a:cubicBezTo>
                <a:cubicBezTo>
                  <a:pt x="16488" y="17489"/>
                  <a:pt x="16439" y="17516"/>
                  <a:pt x="16383" y="17529"/>
                </a:cubicBezTo>
                <a:lnTo>
                  <a:pt x="16318" y="17551"/>
                </a:lnTo>
                <a:lnTo>
                  <a:pt x="16225" y="17585"/>
                </a:lnTo>
                <a:lnTo>
                  <a:pt x="16206" y="17588"/>
                </a:lnTo>
                <a:cubicBezTo>
                  <a:pt x="16200" y="17582"/>
                  <a:pt x="16194" y="17575"/>
                  <a:pt x="16188" y="17566"/>
                </a:cubicBezTo>
                <a:cubicBezTo>
                  <a:pt x="16178" y="17557"/>
                  <a:pt x="16172" y="17547"/>
                  <a:pt x="16166" y="17538"/>
                </a:cubicBezTo>
                <a:cubicBezTo>
                  <a:pt x="16116" y="17473"/>
                  <a:pt x="16058" y="17396"/>
                  <a:pt x="15927" y="17396"/>
                </a:cubicBezTo>
                <a:lnTo>
                  <a:pt x="15915" y="17396"/>
                </a:lnTo>
                <a:cubicBezTo>
                  <a:pt x="15754" y="17402"/>
                  <a:pt x="15574" y="17411"/>
                  <a:pt x="15407" y="17473"/>
                </a:cubicBezTo>
                <a:cubicBezTo>
                  <a:pt x="15354" y="17495"/>
                  <a:pt x="15302" y="17520"/>
                  <a:pt x="15252" y="17547"/>
                </a:cubicBezTo>
                <a:cubicBezTo>
                  <a:pt x="15209" y="17569"/>
                  <a:pt x="15165" y="17591"/>
                  <a:pt x="15122" y="17609"/>
                </a:cubicBezTo>
                <a:cubicBezTo>
                  <a:pt x="14986" y="17665"/>
                  <a:pt x="14828" y="17674"/>
                  <a:pt x="14688" y="17678"/>
                </a:cubicBezTo>
                <a:cubicBezTo>
                  <a:pt x="14636" y="17681"/>
                  <a:pt x="14580" y="17681"/>
                  <a:pt x="14524" y="17681"/>
                </a:cubicBezTo>
                <a:cubicBezTo>
                  <a:pt x="14205" y="17681"/>
                  <a:pt x="13954" y="17643"/>
                  <a:pt x="13741" y="17563"/>
                </a:cubicBezTo>
                <a:cubicBezTo>
                  <a:pt x="13676" y="17541"/>
                  <a:pt x="13660" y="17520"/>
                  <a:pt x="13660" y="17513"/>
                </a:cubicBezTo>
                <a:cubicBezTo>
                  <a:pt x="13669" y="17495"/>
                  <a:pt x="13691" y="17479"/>
                  <a:pt x="13713" y="17476"/>
                </a:cubicBezTo>
                <a:cubicBezTo>
                  <a:pt x="13731" y="17470"/>
                  <a:pt x="13753" y="17467"/>
                  <a:pt x="13772" y="17467"/>
                </a:cubicBezTo>
                <a:cubicBezTo>
                  <a:pt x="13852" y="17473"/>
                  <a:pt x="13930" y="17495"/>
                  <a:pt x="14004" y="17526"/>
                </a:cubicBezTo>
                <a:cubicBezTo>
                  <a:pt x="14044" y="17538"/>
                  <a:pt x="14078" y="17551"/>
                  <a:pt x="14115" y="17563"/>
                </a:cubicBezTo>
                <a:cubicBezTo>
                  <a:pt x="14233" y="17597"/>
                  <a:pt x="14357" y="17613"/>
                  <a:pt x="14481" y="17613"/>
                </a:cubicBezTo>
                <a:cubicBezTo>
                  <a:pt x="14636" y="17609"/>
                  <a:pt x="14788" y="17591"/>
                  <a:pt x="14939" y="17560"/>
                </a:cubicBezTo>
                <a:cubicBezTo>
                  <a:pt x="15035" y="17541"/>
                  <a:pt x="15048" y="17405"/>
                  <a:pt x="14958" y="17368"/>
                </a:cubicBezTo>
                <a:lnTo>
                  <a:pt x="14565" y="17213"/>
                </a:lnTo>
                <a:lnTo>
                  <a:pt x="14211" y="17074"/>
                </a:lnTo>
                <a:cubicBezTo>
                  <a:pt x="14277" y="17021"/>
                  <a:pt x="14335" y="16978"/>
                  <a:pt x="14397" y="16974"/>
                </a:cubicBezTo>
                <a:cubicBezTo>
                  <a:pt x="14441" y="16978"/>
                  <a:pt x="14481" y="16993"/>
                  <a:pt x="14518" y="17015"/>
                </a:cubicBezTo>
                <a:cubicBezTo>
                  <a:pt x="14577" y="17046"/>
                  <a:pt x="14642" y="17064"/>
                  <a:pt x="14710" y="17067"/>
                </a:cubicBezTo>
                <a:cubicBezTo>
                  <a:pt x="14828" y="17067"/>
                  <a:pt x="14977" y="17064"/>
                  <a:pt x="15097" y="16978"/>
                </a:cubicBezTo>
                <a:lnTo>
                  <a:pt x="15110" y="16965"/>
                </a:lnTo>
                <a:cubicBezTo>
                  <a:pt x="15116" y="16962"/>
                  <a:pt x="15122" y="16959"/>
                  <a:pt x="15125" y="16956"/>
                </a:cubicBezTo>
                <a:lnTo>
                  <a:pt x="15141" y="16956"/>
                </a:lnTo>
                <a:cubicBezTo>
                  <a:pt x="15206" y="16965"/>
                  <a:pt x="15268" y="16987"/>
                  <a:pt x="15323" y="17021"/>
                </a:cubicBezTo>
                <a:lnTo>
                  <a:pt x="15330" y="17024"/>
                </a:lnTo>
                <a:cubicBezTo>
                  <a:pt x="15364" y="17046"/>
                  <a:pt x="15401" y="17061"/>
                  <a:pt x="15438" y="17067"/>
                </a:cubicBezTo>
                <a:lnTo>
                  <a:pt x="15460" y="17067"/>
                </a:lnTo>
                <a:cubicBezTo>
                  <a:pt x="15516" y="17064"/>
                  <a:pt x="15571" y="17043"/>
                  <a:pt x="15618" y="17005"/>
                </a:cubicBezTo>
                <a:cubicBezTo>
                  <a:pt x="15673" y="16968"/>
                  <a:pt x="15723" y="16925"/>
                  <a:pt x="15763" y="16872"/>
                </a:cubicBezTo>
                <a:cubicBezTo>
                  <a:pt x="15841" y="16767"/>
                  <a:pt x="15822" y="16686"/>
                  <a:pt x="15807" y="16646"/>
                </a:cubicBezTo>
                <a:cubicBezTo>
                  <a:pt x="15791" y="16606"/>
                  <a:pt x="15748" y="16541"/>
                  <a:pt x="15630" y="16522"/>
                </a:cubicBezTo>
                <a:cubicBezTo>
                  <a:pt x="15503" y="16504"/>
                  <a:pt x="15373" y="16476"/>
                  <a:pt x="15243" y="16448"/>
                </a:cubicBezTo>
                <a:cubicBezTo>
                  <a:pt x="15419" y="16420"/>
                  <a:pt x="15596" y="16408"/>
                  <a:pt x="15776" y="16408"/>
                </a:cubicBezTo>
                <a:lnTo>
                  <a:pt x="15847" y="16408"/>
                </a:lnTo>
                <a:cubicBezTo>
                  <a:pt x="15912" y="16408"/>
                  <a:pt x="15958" y="16346"/>
                  <a:pt x="15946" y="16284"/>
                </a:cubicBezTo>
                <a:cubicBezTo>
                  <a:pt x="15931" y="16209"/>
                  <a:pt x="15903" y="16085"/>
                  <a:pt x="15921" y="16008"/>
                </a:cubicBezTo>
                <a:cubicBezTo>
                  <a:pt x="15924" y="15996"/>
                  <a:pt x="15927" y="15983"/>
                  <a:pt x="15934" y="15971"/>
                </a:cubicBezTo>
                <a:cubicBezTo>
                  <a:pt x="15952" y="15931"/>
                  <a:pt x="15986" y="15847"/>
                  <a:pt x="15940" y="15763"/>
                </a:cubicBezTo>
                <a:cubicBezTo>
                  <a:pt x="15980" y="15748"/>
                  <a:pt x="16023" y="15742"/>
                  <a:pt x="16067" y="15742"/>
                </a:cubicBezTo>
                <a:cubicBezTo>
                  <a:pt x="16197" y="15732"/>
                  <a:pt x="16330" y="15720"/>
                  <a:pt x="16460" y="15701"/>
                </a:cubicBezTo>
                <a:cubicBezTo>
                  <a:pt x="16510" y="15698"/>
                  <a:pt x="16556" y="15677"/>
                  <a:pt x="16587" y="15643"/>
                </a:cubicBezTo>
                <a:cubicBezTo>
                  <a:pt x="16615" y="15605"/>
                  <a:pt x="16627" y="15562"/>
                  <a:pt x="16627" y="15519"/>
                </a:cubicBezTo>
                <a:lnTo>
                  <a:pt x="16627" y="15522"/>
                </a:lnTo>
                <a:cubicBezTo>
                  <a:pt x="16627" y="15475"/>
                  <a:pt x="16640" y="15432"/>
                  <a:pt x="16665" y="15392"/>
                </a:cubicBezTo>
                <a:cubicBezTo>
                  <a:pt x="16680" y="15385"/>
                  <a:pt x="16696" y="15379"/>
                  <a:pt x="16711" y="15376"/>
                </a:cubicBezTo>
                <a:cubicBezTo>
                  <a:pt x="16751" y="15367"/>
                  <a:pt x="16792" y="15351"/>
                  <a:pt x="16829" y="15330"/>
                </a:cubicBezTo>
                <a:cubicBezTo>
                  <a:pt x="16965" y="15237"/>
                  <a:pt x="17039" y="15082"/>
                  <a:pt x="17095" y="14970"/>
                </a:cubicBezTo>
                <a:cubicBezTo>
                  <a:pt x="17160" y="14837"/>
                  <a:pt x="17297" y="14558"/>
                  <a:pt x="17166" y="14329"/>
                </a:cubicBezTo>
                <a:cubicBezTo>
                  <a:pt x="17148" y="14295"/>
                  <a:pt x="17114" y="14277"/>
                  <a:pt x="17080" y="14277"/>
                </a:cubicBezTo>
                <a:cubicBezTo>
                  <a:pt x="17043" y="14277"/>
                  <a:pt x="17008" y="14295"/>
                  <a:pt x="16990" y="14326"/>
                </a:cubicBezTo>
                <a:cubicBezTo>
                  <a:pt x="16947" y="14404"/>
                  <a:pt x="16891" y="14472"/>
                  <a:pt x="16832" y="14537"/>
                </a:cubicBezTo>
                <a:cubicBezTo>
                  <a:pt x="16807" y="14565"/>
                  <a:pt x="16779" y="14586"/>
                  <a:pt x="16751" y="14614"/>
                </a:cubicBezTo>
                <a:lnTo>
                  <a:pt x="16727" y="14639"/>
                </a:lnTo>
                <a:lnTo>
                  <a:pt x="16724" y="14639"/>
                </a:lnTo>
                <a:cubicBezTo>
                  <a:pt x="16708" y="14630"/>
                  <a:pt x="16686" y="14627"/>
                  <a:pt x="16668" y="14627"/>
                </a:cubicBezTo>
                <a:cubicBezTo>
                  <a:pt x="16652" y="14627"/>
                  <a:pt x="16637" y="14630"/>
                  <a:pt x="16624" y="14633"/>
                </a:cubicBezTo>
                <a:cubicBezTo>
                  <a:pt x="16597" y="14642"/>
                  <a:pt x="16572" y="14654"/>
                  <a:pt x="16550" y="14670"/>
                </a:cubicBezTo>
                <a:cubicBezTo>
                  <a:pt x="16544" y="14676"/>
                  <a:pt x="16538" y="14679"/>
                  <a:pt x="16528" y="14682"/>
                </a:cubicBezTo>
                <a:lnTo>
                  <a:pt x="16516" y="14682"/>
                </a:lnTo>
                <a:cubicBezTo>
                  <a:pt x="16504" y="14682"/>
                  <a:pt x="16491" y="14682"/>
                  <a:pt x="16476" y="14679"/>
                </a:cubicBezTo>
                <a:cubicBezTo>
                  <a:pt x="16454" y="14676"/>
                  <a:pt x="16432" y="14673"/>
                  <a:pt x="16411" y="14673"/>
                </a:cubicBezTo>
                <a:lnTo>
                  <a:pt x="16380" y="14673"/>
                </a:lnTo>
                <a:cubicBezTo>
                  <a:pt x="16253" y="14688"/>
                  <a:pt x="16178" y="14785"/>
                  <a:pt x="16116" y="14862"/>
                </a:cubicBezTo>
                <a:lnTo>
                  <a:pt x="16107" y="14874"/>
                </a:lnTo>
                <a:cubicBezTo>
                  <a:pt x="16014" y="14992"/>
                  <a:pt x="15903" y="15091"/>
                  <a:pt x="15776" y="15172"/>
                </a:cubicBezTo>
                <a:cubicBezTo>
                  <a:pt x="15739" y="15196"/>
                  <a:pt x="15698" y="15215"/>
                  <a:pt x="15652" y="15218"/>
                </a:cubicBezTo>
                <a:cubicBezTo>
                  <a:pt x="15650" y="15220"/>
                  <a:pt x="15648" y="15220"/>
                  <a:pt x="15646" y="15220"/>
                </a:cubicBezTo>
                <a:cubicBezTo>
                  <a:pt x="15643" y="15220"/>
                  <a:pt x="15641" y="15220"/>
                  <a:pt x="15639" y="15218"/>
                </a:cubicBezTo>
                <a:cubicBezTo>
                  <a:pt x="15627" y="15215"/>
                  <a:pt x="15615" y="15212"/>
                  <a:pt x="15602" y="15206"/>
                </a:cubicBezTo>
                <a:cubicBezTo>
                  <a:pt x="15581" y="15200"/>
                  <a:pt x="15559" y="15190"/>
                  <a:pt x="15537" y="15184"/>
                </a:cubicBezTo>
                <a:cubicBezTo>
                  <a:pt x="15516" y="15181"/>
                  <a:pt x="15494" y="15178"/>
                  <a:pt x="15472" y="15178"/>
                </a:cubicBezTo>
                <a:cubicBezTo>
                  <a:pt x="15432" y="15181"/>
                  <a:pt x="15392" y="15187"/>
                  <a:pt x="15351" y="15196"/>
                </a:cubicBezTo>
                <a:cubicBezTo>
                  <a:pt x="15305" y="15206"/>
                  <a:pt x="15262" y="15215"/>
                  <a:pt x="15218" y="15227"/>
                </a:cubicBezTo>
                <a:cubicBezTo>
                  <a:pt x="15104" y="15258"/>
                  <a:pt x="14983" y="15280"/>
                  <a:pt x="14862" y="15283"/>
                </a:cubicBezTo>
                <a:cubicBezTo>
                  <a:pt x="14837" y="15283"/>
                  <a:pt x="14815" y="15283"/>
                  <a:pt x="14791" y="15280"/>
                </a:cubicBezTo>
                <a:cubicBezTo>
                  <a:pt x="14620" y="15262"/>
                  <a:pt x="14496" y="15196"/>
                  <a:pt x="14419" y="15088"/>
                </a:cubicBezTo>
                <a:lnTo>
                  <a:pt x="14416" y="15082"/>
                </a:lnTo>
                <a:cubicBezTo>
                  <a:pt x="14453" y="15076"/>
                  <a:pt x="14490" y="15069"/>
                  <a:pt x="14527" y="15066"/>
                </a:cubicBezTo>
                <a:cubicBezTo>
                  <a:pt x="14558" y="15063"/>
                  <a:pt x="14589" y="15060"/>
                  <a:pt x="14620" y="15054"/>
                </a:cubicBezTo>
                <a:cubicBezTo>
                  <a:pt x="14698" y="15026"/>
                  <a:pt x="14772" y="14995"/>
                  <a:pt x="14846" y="14958"/>
                </a:cubicBezTo>
                <a:cubicBezTo>
                  <a:pt x="14882" y="15021"/>
                  <a:pt x="14947" y="15057"/>
                  <a:pt x="15018" y="15057"/>
                </a:cubicBezTo>
                <a:cubicBezTo>
                  <a:pt x="15020" y="15057"/>
                  <a:pt x="15023" y="15057"/>
                  <a:pt x="15026" y="15057"/>
                </a:cubicBezTo>
                <a:cubicBezTo>
                  <a:pt x="15030" y="15058"/>
                  <a:pt x="15033" y="15058"/>
                  <a:pt x="15037" y="15058"/>
                </a:cubicBezTo>
                <a:cubicBezTo>
                  <a:pt x="15046" y="15058"/>
                  <a:pt x="15055" y="15056"/>
                  <a:pt x="15066" y="15054"/>
                </a:cubicBezTo>
                <a:cubicBezTo>
                  <a:pt x="15128" y="15042"/>
                  <a:pt x="15184" y="15011"/>
                  <a:pt x="15234" y="14970"/>
                </a:cubicBezTo>
                <a:cubicBezTo>
                  <a:pt x="15255" y="14949"/>
                  <a:pt x="15280" y="14933"/>
                  <a:pt x="15311" y="14924"/>
                </a:cubicBezTo>
                <a:lnTo>
                  <a:pt x="15317" y="14924"/>
                </a:lnTo>
                <a:cubicBezTo>
                  <a:pt x="15330" y="14924"/>
                  <a:pt x="15345" y="14927"/>
                  <a:pt x="15358" y="14927"/>
                </a:cubicBezTo>
                <a:cubicBezTo>
                  <a:pt x="15379" y="14930"/>
                  <a:pt x="15401" y="14933"/>
                  <a:pt x="15423" y="14933"/>
                </a:cubicBezTo>
                <a:cubicBezTo>
                  <a:pt x="15447" y="14933"/>
                  <a:pt x="15475" y="14930"/>
                  <a:pt x="15500" y="14921"/>
                </a:cubicBezTo>
                <a:cubicBezTo>
                  <a:pt x="15519" y="14915"/>
                  <a:pt x="15537" y="14905"/>
                  <a:pt x="15556" y="14893"/>
                </a:cubicBezTo>
                <a:cubicBezTo>
                  <a:pt x="15562" y="14890"/>
                  <a:pt x="15568" y="14884"/>
                  <a:pt x="15574" y="14881"/>
                </a:cubicBezTo>
                <a:cubicBezTo>
                  <a:pt x="15596" y="14884"/>
                  <a:pt x="15615" y="14890"/>
                  <a:pt x="15633" y="14896"/>
                </a:cubicBezTo>
                <a:cubicBezTo>
                  <a:pt x="15655" y="14902"/>
                  <a:pt x="15680" y="14912"/>
                  <a:pt x="15704" y="14915"/>
                </a:cubicBezTo>
                <a:cubicBezTo>
                  <a:pt x="15723" y="14918"/>
                  <a:pt x="15742" y="14921"/>
                  <a:pt x="15760" y="14921"/>
                </a:cubicBezTo>
                <a:cubicBezTo>
                  <a:pt x="15856" y="14918"/>
                  <a:pt x="15946" y="14881"/>
                  <a:pt x="16011" y="14812"/>
                </a:cubicBezTo>
                <a:cubicBezTo>
                  <a:pt x="16082" y="14741"/>
                  <a:pt x="16129" y="14648"/>
                  <a:pt x="16144" y="14549"/>
                </a:cubicBezTo>
                <a:cubicBezTo>
                  <a:pt x="16163" y="14438"/>
                  <a:pt x="16123" y="14345"/>
                  <a:pt x="16039" y="14317"/>
                </a:cubicBezTo>
                <a:cubicBezTo>
                  <a:pt x="16020" y="14311"/>
                  <a:pt x="16002" y="14308"/>
                  <a:pt x="15983" y="14308"/>
                </a:cubicBezTo>
                <a:cubicBezTo>
                  <a:pt x="15943" y="14308"/>
                  <a:pt x="15903" y="14320"/>
                  <a:pt x="15869" y="14342"/>
                </a:cubicBezTo>
                <a:cubicBezTo>
                  <a:pt x="15862" y="14348"/>
                  <a:pt x="15853" y="14351"/>
                  <a:pt x="15847" y="14354"/>
                </a:cubicBezTo>
                <a:cubicBezTo>
                  <a:pt x="15835" y="14357"/>
                  <a:pt x="15822" y="14360"/>
                  <a:pt x="15813" y="14360"/>
                </a:cubicBezTo>
                <a:cubicBezTo>
                  <a:pt x="15785" y="14357"/>
                  <a:pt x="15760" y="14354"/>
                  <a:pt x="15735" y="14351"/>
                </a:cubicBezTo>
                <a:cubicBezTo>
                  <a:pt x="15711" y="14348"/>
                  <a:pt x="15683" y="14342"/>
                  <a:pt x="15661" y="14342"/>
                </a:cubicBezTo>
                <a:lnTo>
                  <a:pt x="15627" y="14342"/>
                </a:lnTo>
                <a:cubicBezTo>
                  <a:pt x="15574" y="14342"/>
                  <a:pt x="15519" y="14351"/>
                  <a:pt x="15469" y="14373"/>
                </a:cubicBezTo>
                <a:cubicBezTo>
                  <a:pt x="15485" y="14242"/>
                  <a:pt x="15531" y="14128"/>
                  <a:pt x="15612" y="14075"/>
                </a:cubicBezTo>
                <a:cubicBezTo>
                  <a:pt x="15692" y="14032"/>
                  <a:pt x="15776" y="14001"/>
                  <a:pt x="15866" y="13982"/>
                </a:cubicBezTo>
                <a:lnTo>
                  <a:pt x="15881" y="13979"/>
                </a:lnTo>
                <a:lnTo>
                  <a:pt x="15906" y="13973"/>
                </a:lnTo>
                <a:cubicBezTo>
                  <a:pt x="15949" y="13964"/>
                  <a:pt x="15996" y="13951"/>
                  <a:pt x="16042" y="13936"/>
                </a:cubicBezTo>
                <a:cubicBezTo>
                  <a:pt x="16061" y="13927"/>
                  <a:pt x="16076" y="13920"/>
                  <a:pt x="16095" y="13911"/>
                </a:cubicBezTo>
                <a:cubicBezTo>
                  <a:pt x="16110" y="13905"/>
                  <a:pt x="16138" y="13889"/>
                  <a:pt x="16154" y="13883"/>
                </a:cubicBezTo>
                <a:cubicBezTo>
                  <a:pt x="16256" y="13871"/>
                  <a:pt x="16274" y="13731"/>
                  <a:pt x="16181" y="13691"/>
                </a:cubicBezTo>
                <a:cubicBezTo>
                  <a:pt x="16154" y="13679"/>
                  <a:pt x="16129" y="13663"/>
                  <a:pt x="16104" y="13648"/>
                </a:cubicBezTo>
                <a:lnTo>
                  <a:pt x="16120" y="13648"/>
                </a:lnTo>
                <a:lnTo>
                  <a:pt x="16147" y="13645"/>
                </a:lnTo>
                <a:lnTo>
                  <a:pt x="16150" y="13648"/>
                </a:lnTo>
                <a:cubicBezTo>
                  <a:pt x="16172" y="13669"/>
                  <a:pt x="16194" y="13682"/>
                  <a:pt x="16222" y="13691"/>
                </a:cubicBezTo>
                <a:lnTo>
                  <a:pt x="16268" y="13707"/>
                </a:lnTo>
                <a:lnTo>
                  <a:pt x="16315" y="13722"/>
                </a:lnTo>
                <a:cubicBezTo>
                  <a:pt x="16336" y="13731"/>
                  <a:pt x="16361" y="13738"/>
                  <a:pt x="16386" y="13738"/>
                </a:cubicBezTo>
                <a:lnTo>
                  <a:pt x="16395" y="13738"/>
                </a:lnTo>
                <a:cubicBezTo>
                  <a:pt x="16445" y="13734"/>
                  <a:pt x="16513" y="13710"/>
                  <a:pt x="16559" y="13604"/>
                </a:cubicBezTo>
                <a:cubicBezTo>
                  <a:pt x="16590" y="13546"/>
                  <a:pt x="16612" y="13480"/>
                  <a:pt x="16624" y="13415"/>
                </a:cubicBezTo>
                <a:cubicBezTo>
                  <a:pt x="16637" y="13369"/>
                  <a:pt x="16631" y="13323"/>
                  <a:pt x="16603" y="13282"/>
                </a:cubicBezTo>
                <a:cubicBezTo>
                  <a:pt x="16578" y="13251"/>
                  <a:pt x="16538" y="13233"/>
                  <a:pt x="16494" y="13233"/>
                </a:cubicBezTo>
                <a:lnTo>
                  <a:pt x="16476" y="13230"/>
                </a:lnTo>
                <a:cubicBezTo>
                  <a:pt x="16429" y="13220"/>
                  <a:pt x="16386" y="13211"/>
                  <a:pt x="16343" y="13196"/>
                </a:cubicBezTo>
                <a:cubicBezTo>
                  <a:pt x="16358" y="13183"/>
                  <a:pt x="16380" y="13168"/>
                  <a:pt x="16398" y="13152"/>
                </a:cubicBezTo>
                <a:cubicBezTo>
                  <a:pt x="16479" y="13096"/>
                  <a:pt x="16578" y="13025"/>
                  <a:pt x="16584" y="12892"/>
                </a:cubicBezTo>
                <a:cubicBezTo>
                  <a:pt x="16587" y="12796"/>
                  <a:pt x="16593" y="12666"/>
                  <a:pt x="16528" y="12557"/>
                </a:cubicBezTo>
                <a:cubicBezTo>
                  <a:pt x="16476" y="12468"/>
                  <a:pt x="16383" y="12415"/>
                  <a:pt x="16281" y="12412"/>
                </a:cubicBezTo>
                <a:cubicBezTo>
                  <a:pt x="16225" y="12412"/>
                  <a:pt x="16172" y="12430"/>
                  <a:pt x="16132" y="12465"/>
                </a:cubicBezTo>
                <a:cubicBezTo>
                  <a:pt x="16107" y="12489"/>
                  <a:pt x="16082" y="12517"/>
                  <a:pt x="16067" y="12548"/>
                </a:cubicBezTo>
                <a:cubicBezTo>
                  <a:pt x="16011" y="12635"/>
                  <a:pt x="15962" y="12725"/>
                  <a:pt x="15915" y="12818"/>
                </a:cubicBezTo>
                <a:cubicBezTo>
                  <a:pt x="15875" y="12796"/>
                  <a:pt x="15831" y="12787"/>
                  <a:pt x="15788" y="12787"/>
                </a:cubicBezTo>
                <a:cubicBezTo>
                  <a:pt x="15773" y="12787"/>
                  <a:pt x="15760" y="12787"/>
                  <a:pt x="15745" y="12790"/>
                </a:cubicBezTo>
                <a:cubicBezTo>
                  <a:pt x="15630" y="12811"/>
                  <a:pt x="15537" y="12901"/>
                  <a:pt x="15512" y="13016"/>
                </a:cubicBezTo>
                <a:cubicBezTo>
                  <a:pt x="15506" y="13041"/>
                  <a:pt x="15506" y="13069"/>
                  <a:pt x="15506" y="13096"/>
                </a:cubicBezTo>
                <a:cubicBezTo>
                  <a:pt x="15506" y="13115"/>
                  <a:pt x="15503" y="13130"/>
                  <a:pt x="15500" y="13146"/>
                </a:cubicBezTo>
                <a:cubicBezTo>
                  <a:pt x="15485" y="13180"/>
                  <a:pt x="15463" y="13211"/>
                  <a:pt x="15435" y="13236"/>
                </a:cubicBezTo>
                <a:cubicBezTo>
                  <a:pt x="15426" y="13248"/>
                  <a:pt x="15416" y="13261"/>
                  <a:pt x="15407" y="13270"/>
                </a:cubicBezTo>
                <a:cubicBezTo>
                  <a:pt x="15385" y="13295"/>
                  <a:pt x="15367" y="13301"/>
                  <a:pt x="15311" y="13316"/>
                </a:cubicBezTo>
                <a:lnTo>
                  <a:pt x="15286" y="13323"/>
                </a:lnTo>
                <a:cubicBezTo>
                  <a:pt x="15218" y="13344"/>
                  <a:pt x="15153" y="13375"/>
                  <a:pt x="15091" y="13415"/>
                </a:cubicBezTo>
                <a:cubicBezTo>
                  <a:pt x="15060" y="13437"/>
                  <a:pt x="15029" y="13453"/>
                  <a:pt x="14995" y="13471"/>
                </a:cubicBezTo>
                <a:cubicBezTo>
                  <a:pt x="14918" y="13499"/>
                  <a:pt x="14837" y="13518"/>
                  <a:pt x="14754" y="13524"/>
                </a:cubicBezTo>
                <a:cubicBezTo>
                  <a:pt x="14651" y="13533"/>
                  <a:pt x="14552" y="13558"/>
                  <a:pt x="14456" y="13595"/>
                </a:cubicBezTo>
                <a:cubicBezTo>
                  <a:pt x="14434" y="13607"/>
                  <a:pt x="14416" y="13617"/>
                  <a:pt x="14394" y="13629"/>
                </a:cubicBezTo>
                <a:cubicBezTo>
                  <a:pt x="14360" y="13651"/>
                  <a:pt x="14323" y="13663"/>
                  <a:pt x="14286" y="13669"/>
                </a:cubicBezTo>
                <a:cubicBezTo>
                  <a:pt x="14258" y="13669"/>
                  <a:pt x="14230" y="13663"/>
                  <a:pt x="14202" y="13651"/>
                </a:cubicBezTo>
                <a:cubicBezTo>
                  <a:pt x="14227" y="13620"/>
                  <a:pt x="14255" y="13592"/>
                  <a:pt x="14286" y="13564"/>
                </a:cubicBezTo>
                <a:cubicBezTo>
                  <a:pt x="14363" y="13499"/>
                  <a:pt x="14472" y="13484"/>
                  <a:pt x="14589" y="13465"/>
                </a:cubicBezTo>
                <a:cubicBezTo>
                  <a:pt x="14614" y="13459"/>
                  <a:pt x="14642" y="13456"/>
                  <a:pt x="14667" y="13450"/>
                </a:cubicBezTo>
                <a:cubicBezTo>
                  <a:pt x="14763" y="13434"/>
                  <a:pt x="14998" y="13378"/>
                  <a:pt x="15057" y="13254"/>
                </a:cubicBezTo>
                <a:cubicBezTo>
                  <a:pt x="15079" y="13211"/>
                  <a:pt x="15079" y="13158"/>
                  <a:pt x="15054" y="13115"/>
                </a:cubicBezTo>
                <a:cubicBezTo>
                  <a:pt x="15038" y="13078"/>
                  <a:pt x="15038" y="13034"/>
                  <a:pt x="15057" y="12997"/>
                </a:cubicBezTo>
                <a:cubicBezTo>
                  <a:pt x="15073" y="12960"/>
                  <a:pt x="15107" y="12932"/>
                  <a:pt x="15144" y="12920"/>
                </a:cubicBezTo>
                <a:cubicBezTo>
                  <a:pt x="15159" y="12917"/>
                  <a:pt x="15172" y="12917"/>
                  <a:pt x="15187" y="12914"/>
                </a:cubicBezTo>
                <a:cubicBezTo>
                  <a:pt x="15246" y="12914"/>
                  <a:pt x="15302" y="12892"/>
                  <a:pt x="15348" y="12858"/>
                </a:cubicBezTo>
                <a:cubicBezTo>
                  <a:pt x="15398" y="12818"/>
                  <a:pt x="15426" y="12759"/>
                  <a:pt x="15426" y="12697"/>
                </a:cubicBezTo>
                <a:cubicBezTo>
                  <a:pt x="15426" y="12626"/>
                  <a:pt x="15395" y="12557"/>
                  <a:pt x="15342" y="12508"/>
                </a:cubicBezTo>
                <a:cubicBezTo>
                  <a:pt x="15277" y="12458"/>
                  <a:pt x="15200" y="12430"/>
                  <a:pt x="15119" y="12427"/>
                </a:cubicBezTo>
                <a:cubicBezTo>
                  <a:pt x="15091" y="12427"/>
                  <a:pt x="15060" y="12434"/>
                  <a:pt x="15035" y="12446"/>
                </a:cubicBezTo>
                <a:cubicBezTo>
                  <a:pt x="14998" y="12465"/>
                  <a:pt x="14967" y="12489"/>
                  <a:pt x="14939" y="12523"/>
                </a:cubicBezTo>
                <a:lnTo>
                  <a:pt x="14933" y="12533"/>
                </a:lnTo>
                <a:cubicBezTo>
                  <a:pt x="14853" y="12619"/>
                  <a:pt x="14744" y="12672"/>
                  <a:pt x="14627" y="12688"/>
                </a:cubicBezTo>
                <a:lnTo>
                  <a:pt x="14599" y="12688"/>
                </a:lnTo>
                <a:cubicBezTo>
                  <a:pt x="14509" y="12688"/>
                  <a:pt x="14422" y="12725"/>
                  <a:pt x="14357" y="12790"/>
                </a:cubicBezTo>
                <a:cubicBezTo>
                  <a:pt x="14345" y="12802"/>
                  <a:pt x="14332" y="12811"/>
                  <a:pt x="14320" y="12821"/>
                </a:cubicBezTo>
                <a:cubicBezTo>
                  <a:pt x="14317" y="12824"/>
                  <a:pt x="14314" y="12824"/>
                  <a:pt x="14307" y="12827"/>
                </a:cubicBezTo>
                <a:cubicBezTo>
                  <a:pt x="14307" y="12827"/>
                  <a:pt x="14307" y="12824"/>
                  <a:pt x="14307" y="12824"/>
                </a:cubicBezTo>
                <a:cubicBezTo>
                  <a:pt x="14304" y="12815"/>
                  <a:pt x="14301" y="12805"/>
                  <a:pt x="14298" y="12796"/>
                </a:cubicBezTo>
                <a:cubicBezTo>
                  <a:pt x="14292" y="12777"/>
                  <a:pt x="14280" y="12759"/>
                  <a:pt x="14267" y="12743"/>
                </a:cubicBezTo>
                <a:cubicBezTo>
                  <a:pt x="14283" y="12737"/>
                  <a:pt x="14295" y="12731"/>
                  <a:pt x="14307" y="12722"/>
                </a:cubicBezTo>
                <a:cubicBezTo>
                  <a:pt x="14416" y="12653"/>
                  <a:pt x="14518" y="12570"/>
                  <a:pt x="14605" y="12474"/>
                </a:cubicBezTo>
                <a:cubicBezTo>
                  <a:pt x="14642" y="12437"/>
                  <a:pt x="14707" y="12368"/>
                  <a:pt x="14716" y="12272"/>
                </a:cubicBezTo>
                <a:cubicBezTo>
                  <a:pt x="14716" y="12238"/>
                  <a:pt x="14713" y="12204"/>
                  <a:pt x="14704" y="12170"/>
                </a:cubicBezTo>
                <a:cubicBezTo>
                  <a:pt x="14701" y="12161"/>
                  <a:pt x="14698" y="12149"/>
                  <a:pt x="14695" y="12139"/>
                </a:cubicBezTo>
                <a:cubicBezTo>
                  <a:pt x="14692" y="12105"/>
                  <a:pt x="14713" y="12062"/>
                  <a:pt x="14757" y="12006"/>
                </a:cubicBezTo>
                <a:cubicBezTo>
                  <a:pt x="14843" y="11901"/>
                  <a:pt x="14958" y="11833"/>
                  <a:pt x="15082" y="11758"/>
                </a:cubicBezTo>
                <a:cubicBezTo>
                  <a:pt x="15150" y="11721"/>
                  <a:pt x="15218" y="11678"/>
                  <a:pt x="15286" y="11631"/>
                </a:cubicBezTo>
                <a:cubicBezTo>
                  <a:pt x="15401" y="11548"/>
                  <a:pt x="15416" y="11396"/>
                  <a:pt x="15426" y="11284"/>
                </a:cubicBezTo>
                <a:lnTo>
                  <a:pt x="15426" y="11269"/>
                </a:lnTo>
                <a:cubicBezTo>
                  <a:pt x="15429" y="11247"/>
                  <a:pt x="15426" y="11226"/>
                  <a:pt x="15413" y="11207"/>
                </a:cubicBezTo>
                <a:cubicBezTo>
                  <a:pt x="15296" y="11006"/>
                  <a:pt x="15032" y="11006"/>
                  <a:pt x="14946" y="11006"/>
                </a:cubicBezTo>
                <a:cubicBezTo>
                  <a:pt x="14912" y="11006"/>
                  <a:pt x="14877" y="11006"/>
                  <a:pt x="14843" y="11009"/>
                </a:cubicBezTo>
                <a:cubicBezTo>
                  <a:pt x="14713" y="11015"/>
                  <a:pt x="14633" y="11061"/>
                  <a:pt x="14602" y="11148"/>
                </a:cubicBezTo>
                <a:cubicBezTo>
                  <a:pt x="14592" y="11176"/>
                  <a:pt x="14589" y="11204"/>
                  <a:pt x="14586" y="11232"/>
                </a:cubicBezTo>
                <a:cubicBezTo>
                  <a:pt x="14586" y="11247"/>
                  <a:pt x="14583" y="11260"/>
                  <a:pt x="14580" y="11272"/>
                </a:cubicBezTo>
                <a:cubicBezTo>
                  <a:pt x="14565" y="11300"/>
                  <a:pt x="14546" y="11328"/>
                  <a:pt x="14521" y="11353"/>
                </a:cubicBezTo>
                <a:lnTo>
                  <a:pt x="14509" y="11368"/>
                </a:lnTo>
                <a:cubicBezTo>
                  <a:pt x="14447" y="11442"/>
                  <a:pt x="14373" y="11510"/>
                  <a:pt x="14292" y="11566"/>
                </a:cubicBezTo>
                <a:cubicBezTo>
                  <a:pt x="14280" y="11576"/>
                  <a:pt x="14264" y="11582"/>
                  <a:pt x="14249" y="11588"/>
                </a:cubicBezTo>
                <a:cubicBezTo>
                  <a:pt x="14233" y="11585"/>
                  <a:pt x="14218" y="11582"/>
                  <a:pt x="14199" y="11572"/>
                </a:cubicBezTo>
                <a:lnTo>
                  <a:pt x="14184" y="11569"/>
                </a:lnTo>
                <a:cubicBezTo>
                  <a:pt x="14103" y="11538"/>
                  <a:pt x="14019" y="11526"/>
                  <a:pt x="13933" y="11526"/>
                </a:cubicBezTo>
                <a:cubicBezTo>
                  <a:pt x="13908" y="11526"/>
                  <a:pt x="13883" y="11526"/>
                  <a:pt x="13858" y="11529"/>
                </a:cubicBezTo>
                <a:lnTo>
                  <a:pt x="13830" y="11532"/>
                </a:lnTo>
                <a:cubicBezTo>
                  <a:pt x="13818" y="11532"/>
                  <a:pt x="13806" y="11535"/>
                  <a:pt x="13793" y="11535"/>
                </a:cubicBezTo>
                <a:lnTo>
                  <a:pt x="13806" y="11526"/>
                </a:lnTo>
                <a:lnTo>
                  <a:pt x="13827" y="11501"/>
                </a:lnTo>
                <a:cubicBezTo>
                  <a:pt x="13883" y="11452"/>
                  <a:pt x="13930" y="11390"/>
                  <a:pt x="13967" y="11325"/>
                </a:cubicBezTo>
                <a:cubicBezTo>
                  <a:pt x="13992" y="11266"/>
                  <a:pt x="14010" y="11207"/>
                  <a:pt x="14019" y="11145"/>
                </a:cubicBezTo>
                <a:cubicBezTo>
                  <a:pt x="14026" y="11095"/>
                  <a:pt x="14038" y="11052"/>
                  <a:pt x="14057" y="11009"/>
                </a:cubicBezTo>
                <a:cubicBezTo>
                  <a:pt x="14078" y="10975"/>
                  <a:pt x="14112" y="10956"/>
                  <a:pt x="14171" y="10928"/>
                </a:cubicBezTo>
                <a:cubicBezTo>
                  <a:pt x="14202" y="10916"/>
                  <a:pt x="14230" y="10900"/>
                  <a:pt x="14258" y="10885"/>
                </a:cubicBezTo>
                <a:cubicBezTo>
                  <a:pt x="14329" y="10835"/>
                  <a:pt x="14376" y="10761"/>
                  <a:pt x="14382" y="10674"/>
                </a:cubicBezTo>
                <a:cubicBezTo>
                  <a:pt x="14385" y="10637"/>
                  <a:pt x="14373" y="10597"/>
                  <a:pt x="14351" y="10563"/>
                </a:cubicBezTo>
                <a:cubicBezTo>
                  <a:pt x="14357" y="10519"/>
                  <a:pt x="14376" y="10482"/>
                  <a:pt x="14407" y="10451"/>
                </a:cubicBezTo>
                <a:lnTo>
                  <a:pt x="14431" y="10423"/>
                </a:lnTo>
                <a:cubicBezTo>
                  <a:pt x="14518" y="10324"/>
                  <a:pt x="14661" y="10160"/>
                  <a:pt x="14472" y="9971"/>
                </a:cubicBezTo>
                <a:cubicBezTo>
                  <a:pt x="14447" y="9946"/>
                  <a:pt x="14413" y="9928"/>
                  <a:pt x="14376" y="9928"/>
                </a:cubicBezTo>
                <a:lnTo>
                  <a:pt x="14373" y="9928"/>
                </a:lnTo>
                <a:cubicBezTo>
                  <a:pt x="14345" y="9928"/>
                  <a:pt x="14317" y="9937"/>
                  <a:pt x="14295" y="9952"/>
                </a:cubicBezTo>
                <a:cubicBezTo>
                  <a:pt x="14255" y="9977"/>
                  <a:pt x="14221" y="10008"/>
                  <a:pt x="14190" y="10048"/>
                </a:cubicBezTo>
                <a:lnTo>
                  <a:pt x="14171" y="10073"/>
                </a:lnTo>
                <a:cubicBezTo>
                  <a:pt x="14165" y="10086"/>
                  <a:pt x="14159" y="10095"/>
                  <a:pt x="14150" y="10107"/>
                </a:cubicBezTo>
                <a:lnTo>
                  <a:pt x="14140" y="10104"/>
                </a:lnTo>
                <a:cubicBezTo>
                  <a:pt x="14131" y="10101"/>
                  <a:pt x="14122" y="10101"/>
                  <a:pt x="14109" y="10098"/>
                </a:cubicBezTo>
                <a:cubicBezTo>
                  <a:pt x="14100" y="10098"/>
                  <a:pt x="14088" y="10095"/>
                  <a:pt x="14078" y="10095"/>
                </a:cubicBezTo>
                <a:cubicBezTo>
                  <a:pt x="14001" y="10098"/>
                  <a:pt x="13930" y="10129"/>
                  <a:pt x="13871" y="10179"/>
                </a:cubicBezTo>
                <a:cubicBezTo>
                  <a:pt x="13843" y="10203"/>
                  <a:pt x="13815" y="10231"/>
                  <a:pt x="13787" y="10262"/>
                </a:cubicBezTo>
                <a:lnTo>
                  <a:pt x="13781" y="10268"/>
                </a:lnTo>
                <a:cubicBezTo>
                  <a:pt x="13756" y="10259"/>
                  <a:pt x="13728" y="10253"/>
                  <a:pt x="13703" y="10253"/>
                </a:cubicBezTo>
                <a:cubicBezTo>
                  <a:pt x="13666" y="10253"/>
                  <a:pt x="13632" y="10262"/>
                  <a:pt x="13598" y="10275"/>
                </a:cubicBezTo>
                <a:lnTo>
                  <a:pt x="13592" y="10278"/>
                </a:lnTo>
                <a:cubicBezTo>
                  <a:pt x="13601" y="10244"/>
                  <a:pt x="13614" y="10210"/>
                  <a:pt x="13632" y="10182"/>
                </a:cubicBezTo>
                <a:cubicBezTo>
                  <a:pt x="13663" y="10145"/>
                  <a:pt x="13725" y="10120"/>
                  <a:pt x="13796" y="10095"/>
                </a:cubicBezTo>
                <a:cubicBezTo>
                  <a:pt x="13830" y="10086"/>
                  <a:pt x="13865" y="10076"/>
                  <a:pt x="13896" y="10064"/>
                </a:cubicBezTo>
                <a:cubicBezTo>
                  <a:pt x="13982" y="10042"/>
                  <a:pt x="14063" y="10014"/>
                  <a:pt x="14143" y="9980"/>
                </a:cubicBezTo>
                <a:lnTo>
                  <a:pt x="14162" y="9971"/>
                </a:lnTo>
                <a:cubicBezTo>
                  <a:pt x="14239" y="9937"/>
                  <a:pt x="14348" y="9894"/>
                  <a:pt x="14397" y="9794"/>
                </a:cubicBezTo>
                <a:cubicBezTo>
                  <a:pt x="14447" y="9695"/>
                  <a:pt x="14422" y="9606"/>
                  <a:pt x="14400" y="9528"/>
                </a:cubicBezTo>
                <a:cubicBezTo>
                  <a:pt x="14391" y="9497"/>
                  <a:pt x="14385" y="9466"/>
                  <a:pt x="14385" y="9432"/>
                </a:cubicBezTo>
                <a:lnTo>
                  <a:pt x="14620" y="9296"/>
                </a:lnTo>
                <a:lnTo>
                  <a:pt x="14970" y="9091"/>
                </a:lnTo>
                <a:cubicBezTo>
                  <a:pt x="15008" y="9070"/>
                  <a:pt x="15026" y="9029"/>
                  <a:pt x="15020" y="8989"/>
                </a:cubicBezTo>
                <a:cubicBezTo>
                  <a:pt x="15001" y="8859"/>
                  <a:pt x="14874" y="8769"/>
                  <a:pt x="14710" y="8769"/>
                </a:cubicBezTo>
                <a:lnTo>
                  <a:pt x="14676" y="8769"/>
                </a:lnTo>
                <a:cubicBezTo>
                  <a:pt x="14642" y="8772"/>
                  <a:pt x="14608" y="8779"/>
                  <a:pt x="14574" y="8785"/>
                </a:cubicBezTo>
                <a:cubicBezTo>
                  <a:pt x="14537" y="8794"/>
                  <a:pt x="14500" y="8797"/>
                  <a:pt x="14462" y="8800"/>
                </a:cubicBezTo>
                <a:cubicBezTo>
                  <a:pt x="14419" y="8726"/>
                  <a:pt x="14342" y="8679"/>
                  <a:pt x="14255" y="8676"/>
                </a:cubicBezTo>
                <a:lnTo>
                  <a:pt x="14246" y="8676"/>
                </a:lnTo>
                <a:cubicBezTo>
                  <a:pt x="14159" y="8679"/>
                  <a:pt x="14084" y="8729"/>
                  <a:pt x="14044" y="8803"/>
                </a:cubicBezTo>
                <a:cubicBezTo>
                  <a:pt x="14013" y="8785"/>
                  <a:pt x="13988" y="8760"/>
                  <a:pt x="13967" y="8735"/>
                </a:cubicBezTo>
                <a:lnTo>
                  <a:pt x="13961" y="8729"/>
                </a:lnTo>
                <a:cubicBezTo>
                  <a:pt x="13892" y="8664"/>
                  <a:pt x="13815" y="8614"/>
                  <a:pt x="13731" y="8577"/>
                </a:cubicBezTo>
                <a:cubicBezTo>
                  <a:pt x="13707" y="8565"/>
                  <a:pt x="13685" y="8552"/>
                  <a:pt x="13660" y="8540"/>
                </a:cubicBezTo>
                <a:cubicBezTo>
                  <a:pt x="13595" y="8494"/>
                  <a:pt x="13518" y="8469"/>
                  <a:pt x="13440" y="8466"/>
                </a:cubicBezTo>
                <a:lnTo>
                  <a:pt x="13422" y="8466"/>
                </a:lnTo>
                <a:cubicBezTo>
                  <a:pt x="13366" y="8472"/>
                  <a:pt x="13313" y="8487"/>
                  <a:pt x="13267" y="8515"/>
                </a:cubicBezTo>
                <a:cubicBezTo>
                  <a:pt x="13231" y="8535"/>
                  <a:pt x="13192" y="8547"/>
                  <a:pt x="13151" y="8547"/>
                </a:cubicBezTo>
                <a:cubicBezTo>
                  <a:pt x="13146" y="8547"/>
                  <a:pt x="13141" y="8547"/>
                  <a:pt x="13137" y="8546"/>
                </a:cubicBezTo>
                <a:cubicBezTo>
                  <a:pt x="13106" y="8549"/>
                  <a:pt x="13075" y="8552"/>
                  <a:pt x="13044" y="8556"/>
                </a:cubicBezTo>
                <a:cubicBezTo>
                  <a:pt x="12988" y="8571"/>
                  <a:pt x="12932" y="8596"/>
                  <a:pt x="12886" y="8630"/>
                </a:cubicBezTo>
                <a:lnTo>
                  <a:pt x="12852" y="8652"/>
                </a:lnTo>
                <a:cubicBezTo>
                  <a:pt x="12827" y="8667"/>
                  <a:pt x="12802" y="8676"/>
                  <a:pt x="12774" y="8679"/>
                </a:cubicBezTo>
                <a:cubicBezTo>
                  <a:pt x="12768" y="8679"/>
                  <a:pt x="12765" y="8679"/>
                  <a:pt x="12762" y="8676"/>
                </a:cubicBezTo>
                <a:cubicBezTo>
                  <a:pt x="12743" y="8670"/>
                  <a:pt x="12731" y="8661"/>
                  <a:pt x="12715" y="8648"/>
                </a:cubicBezTo>
                <a:cubicBezTo>
                  <a:pt x="12691" y="8627"/>
                  <a:pt x="12660" y="8608"/>
                  <a:pt x="12629" y="8593"/>
                </a:cubicBezTo>
                <a:cubicBezTo>
                  <a:pt x="12653" y="8559"/>
                  <a:pt x="12672" y="8521"/>
                  <a:pt x="12688" y="8481"/>
                </a:cubicBezTo>
                <a:cubicBezTo>
                  <a:pt x="12694" y="8466"/>
                  <a:pt x="12700" y="8453"/>
                  <a:pt x="12706" y="8441"/>
                </a:cubicBezTo>
                <a:cubicBezTo>
                  <a:pt x="12756" y="8348"/>
                  <a:pt x="12821" y="8267"/>
                  <a:pt x="12901" y="8202"/>
                </a:cubicBezTo>
                <a:cubicBezTo>
                  <a:pt x="12917" y="8190"/>
                  <a:pt x="12938" y="8181"/>
                  <a:pt x="12957" y="8171"/>
                </a:cubicBezTo>
                <a:cubicBezTo>
                  <a:pt x="13016" y="8147"/>
                  <a:pt x="13127" y="8094"/>
                  <a:pt x="13124" y="7964"/>
                </a:cubicBezTo>
                <a:cubicBezTo>
                  <a:pt x="13121" y="7868"/>
                  <a:pt x="13134" y="7843"/>
                  <a:pt x="13143" y="7834"/>
                </a:cubicBezTo>
                <a:cubicBezTo>
                  <a:pt x="13161" y="7828"/>
                  <a:pt x="13183" y="7828"/>
                  <a:pt x="13205" y="7828"/>
                </a:cubicBezTo>
                <a:lnTo>
                  <a:pt x="13230" y="7828"/>
                </a:lnTo>
                <a:cubicBezTo>
                  <a:pt x="13270" y="7828"/>
                  <a:pt x="13307" y="7831"/>
                  <a:pt x="13347" y="7834"/>
                </a:cubicBezTo>
                <a:cubicBezTo>
                  <a:pt x="13384" y="7834"/>
                  <a:pt x="13428" y="7837"/>
                  <a:pt x="13474" y="7837"/>
                </a:cubicBezTo>
                <a:lnTo>
                  <a:pt x="13508" y="7837"/>
                </a:lnTo>
                <a:cubicBezTo>
                  <a:pt x="13552" y="7837"/>
                  <a:pt x="13592" y="7815"/>
                  <a:pt x="13620" y="7784"/>
                </a:cubicBezTo>
                <a:cubicBezTo>
                  <a:pt x="13697" y="7694"/>
                  <a:pt x="13710" y="7509"/>
                  <a:pt x="13707" y="7465"/>
                </a:cubicBezTo>
                <a:cubicBezTo>
                  <a:pt x="13700" y="7400"/>
                  <a:pt x="13682" y="7338"/>
                  <a:pt x="13651" y="7282"/>
                </a:cubicBezTo>
                <a:cubicBezTo>
                  <a:pt x="13642" y="7270"/>
                  <a:pt x="13635" y="7258"/>
                  <a:pt x="13623" y="7245"/>
                </a:cubicBezTo>
                <a:cubicBezTo>
                  <a:pt x="13626" y="7202"/>
                  <a:pt x="13604" y="7159"/>
                  <a:pt x="13567" y="7134"/>
                </a:cubicBezTo>
                <a:cubicBezTo>
                  <a:pt x="13539" y="7115"/>
                  <a:pt x="13505" y="7106"/>
                  <a:pt x="13471" y="7106"/>
                </a:cubicBezTo>
                <a:cubicBezTo>
                  <a:pt x="13456" y="7106"/>
                  <a:pt x="13437" y="7106"/>
                  <a:pt x="13422" y="7109"/>
                </a:cubicBezTo>
                <a:lnTo>
                  <a:pt x="13230" y="7143"/>
                </a:lnTo>
                <a:cubicBezTo>
                  <a:pt x="13186" y="7146"/>
                  <a:pt x="13143" y="7162"/>
                  <a:pt x="13109" y="7183"/>
                </a:cubicBezTo>
                <a:cubicBezTo>
                  <a:pt x="13099" y="7193"/>
                  <a:pt x="13090" y="7199"/>
                  <a:pt x="13081" y="7205"/>
                </a:cubicBezTo>
                <a:lnTo>
                  <a:pt x="13078" y="7208"/>
                </a:lnTo>
                <a:lnTo>
                  <a:pt x="13072" y="7208"/>
                </a:lnTo>
                <a:cubicBezTo>
                  <a:pt x="13062" y="7208"/>
                  <a:pt x="13050" y="7211"/>
                  <a:pt x="13041" y="7214"/>
                </a:cubicBezTo>
                <a:cubicBezTo>
                  <a:pt x="12969" y="7233"/>
                  <a:pt x="12907" y="7273"/>
                  <a:pt x="12867" y="7335"/>
                </a:cubicBezTo>
                <a:cubicBezTo>
                  <a:pt x="12852" y="7357"/>
                  <a:pt x="12833" y="7375"/>
                  <a:pt x="12811" y="7388"/>
                </a:cubicBezTo>
                <a:lnTo>
                  <a:pt x="12799" y="7388"/>
                </a:lnTo>
                <a:cubicBezTo>
                  <a:pt x="12784" y="7388"/>
                  <a:pt x="12771" y="7388"/>
                  <a:pt x="12756" y="7385"/>
                </a:cubicBezTo>
                <a:lnTo>
                  <a:pt x="12746" y="7385"/>
                </a:lnTo>
                <a:cubicBezTo>
                  <a:pt x="12688" y="7377"/>
                  <a:pt x="12629" y="7373"/>
                  <a:pt x="12570" y="7373"/>
                </a:cubicBezTo>
                <a:cubicBezTo>
                  <a:pt x="12511" y="7373"/>
                  <a:pt x="12452" y="7377"/>
                  <a:pt x="12393" y="7385"/>
                </a:cubicBezTo>
                <a:cubicBezTo>
                  <a:pt x="12396" y="7378"/>
                  <a:pt x="12399" y="7375"/>
                  <a:pt x="12403" y="7372"/>
                </a:cubicBezTo>
                <a:cubicBezTo>
                  <a:pt x="12440" y="7338"/>
                  <a:pt x="12483" y="7310"/>
                  <a:pt x="12530" y="7289"/>
                </a:cubicBezTo>
                <a:cubicBezTo>
                  <a:pt x="12542" y="7282"/>
                  <a:pt x="12554" y="7276"/>
                  <a:pt x="12567" y="7270"/>
                </a:cubicBezTo>
                <a:cubicBezTo>
                  <a:pt x="12756" y="7168"/>
                  <a:pt x="12991" y="6970"/>
                  <a:pt x="13084" y="6716"/>
                </a:cubicBezTo>
                <a:cubicBezTo>
                  <a:pt x="13118" y="6641"/>
                  <a:pt x="13121" y="6558"/>
                  <a:pt x="13093" y="6483"/>
                </a:cubicBezTo>
                <a:cubicBezTo>
                  <a:pt x="13069" y="6428"/>
                  <a:pt x="13038" y="6378"/>
                  <a:pt x="12997" y="6335"/>
                </a:cubicBezTo>
                <a:cubicBezTo>
                  <a:pt x="12949" y="6301"/>
                  <a:pt x="12895" y="6285"/>
                  <a:pt x="12839" y="6285"/>
                </a:cubicBezTo>
                <a:cubicBezTo>
                  <a:pt x="12834" y="6285"/>
                  <a:pt x="12829" y="6285"/>
                  <a:pt x="12824" y="6285"/>
                </a:cubicBezTo>
                <a:cubicBezTo>
                  <a:pt x="12771" y="6285"/>
                  <a:pt x="12722" y="6291"/>
                  <a:pt x="12669" y="6297"/>
                </a:cubicBezTo>
                <a:cubicBezTo>
                  <a:pt x="12641" y="6304"/>
                  <a:pt x="12610" y="6307"/>
                  <a:pt x="12579" y="6307"/>
                </a:cubicBezTo>
                <a:lnTo>
                  <a:pt x="12570" y="6307"/>
                </a:lnTo>
                <a:cubicBezTo>
                  <a:pt x="12474" y="6313"/>
                  <a:pt x="12356" y="6319"/>
                  <a:pt x="12254" y="6375"/>
                </a:cubicBezTo>
                <a:cubicBezTo>
                  <a:pt x="12204" y="6406"/>
                  <a:pt x="12161" y="6443"/>
                  <a:pt x="12121" y="6483"/>
                </a:cubicBezTo>
                <a:cubicBezTo>
                  <a:pt x="12105" y="6455"/>
                  <a:pt x="12077" y="6440"/>
                  <a:pt x="12046" y="6434"/>
                </a:cubicBezTo>
                <a:lnTo>
                  <a:pt x="12025" y="6434"/>
                </a:lnTo>
                <a:cubicBezTo>
                  <a:pt x="11988" y="6437"/>
                  <a:pt x="11953" y="6443"/>
                  <a:pt x="11922" y="6455"/>
                </a:cubicBezTo>
                <a:cubicBezTo>
                  <a:pt x="11953" y="6409"/>
                  <a:pt x="11997" y="6372"/>
                  <a:pt x="12046" y="6344"/>
                </a:cubicBezTo>
                <a:lnTo>
                  <a:pt x="12062" y="6335"/>
                </a:lnTo>
                <a:cubicBezTo>
                  <a:pt x="12124" y="6310"/>
                  <a:pt x="12173" y="6260"/>
                  <a:pt x="12204" y="6198"/>
                </a:cubicBezTo>
                <a:cubicBezTo>
                  <a:pt x="12217" y="6161"/>
                  <a:pt x="12223" y="6124"/>
                  <a:pt x="12223" y="6087"/>
                </a:cubicBezTo>
                <a:lnTo>
                  <a:pt x="12223" y="6074"/>
                </a:lnTo>
                <a:cubicBezTo>
                  <a:pt x="12226" y="5920"/>
                  <a:pt x="12272" y="5873"/>
                  <a:pt x="12427" y="5793"/>
                </a:cubicBezTo>
                <a:cubicBezTo>
                  <a:pt x="12536" y="5737"/>
                  <a:pt x="12629" y="5653"/>
                  <a:pt x="12694" y="5551"/>
                </a:cubicBezTo>
                <a:cubicBezTo>
                  <a:pt x="12725" y="5501"/>
                  <a:pt x="12709" y="5436"/>
                  <a:pt x="12660" y="5405"/>
                </a:cubicBezTo>
                <a:cubicBezTo>
                  <a:pt x="12567" y="5350"/>
                  <a:pt x="12465" y="5316"/>
                  <a:pt x="12356" y="5312"/>
                </a:cubicBezTo>
                <a:cubicBezTo>
                  <a:pt x="12269" y="5312"/>
                  <a:pt x="12186" y="5340"/>
                  <a:pt x="12118" y="5390"/>
                </a:cubicBezTo>
                <a:cubicBezTo>
                  <a:pt x="12080" y="5418"/>
                  <a:pt x="12046" y="5452"/>
                  <a:pt x="12015" y="5486"/>
                </a:cubicBezTo>
                <a:cubicBezTo>
                  <a:pt x="12000" y="5501"/>
                  <a:pt x="11988" y="5517"/>
                  <a:pt x="11972" y="5529"/>
                </a:cubicBezTo>
                <a:cubicBezTo>
                  <a:pt x="11950" y="5557"/>
                  <a:pt x="11916" y="5576"/>
                  <a:pt x="11879" y="5582"/>
                </a:cubicBezTo>
                <a:cubicBezTo>
                  <a:pt x="11938" y="5443"/>
                  <a:pt x="12025" y="5316"/>
                  <a:pt x="12136" y="5210"/>
                </a:cubicBezTo>
                <a:cubicBezTo>
                  <a:pt x="12195" y="5151"/>
                  <a:pt x="12300" y="5055"/>
                  <a:pt x="12232" y="4916"/>
                </a:cubicBezTo>
                <a:cubicBezTo>
                  <a:pt x="12186" y="4832"/>
                  <a:pt x="12111" y="4770"/>
                  <a:pt x="12025" y="4739"/>
                </a:cubicBezTo>
                <a:cubicBezTo>
                  <a:pt x="11987" y="4726"/>
                  <a:pt x="11947" y="4717"/>
                  <a:pt x="11906" y="4717"/>
                </a:cubicBezTo>
                <a:cubicBezTo>
                  <a:pt x="11900" y="4717"/>
                  <a:pt x="11894" y="4717"/>
                  <a:pt x="11888" y="4718"/>
                </a:cubicBezTo>
                <a:cubicBezTo>
                  <a:pt x="11823" y="4718"/>
                  <a:pt x="11761" y="4727"/>
                  <a:pt x="11699" y="4739"/>
                </a:cubicBezTo>
                <a:cubicBezTo>
                  <a:pt x="11668" y="4746"/>
                  <a:pt x="11637" y="4752"/>
                  <a:pt x="11607" y="4755"/>
                </a:cubicBezTo>
                <a:cubicBezTo>
                  <a:pt x="11588" y="4758"/>
                  <a:pt x="11566" y="4761"/>
                  <a:pt x="11545" y="4764"/>
                </a:cubicBezTo>
                <a:cubicBezTo>
                  <a:pt x="11545" y="4752"/>
                  <a:pt x="11541" y="4743"/>
                  <a:pt x="11541" y="4730"/>
                </a:cubicBezTo>
                <a:cubicBezTo>
                  <a:pt x="11523" y="4696"/>
                  <a:pt x="11551" y="4653"/>
                  <a:pt x="11591" y="4653"/>
                </a:cubicBezTo>
                <a:lnTo>
                  <a:pt x="11597" y="4650"/>
                </a:lnTo>
                <a:cubicBezTo>
                  <a:pt x="11706" y="4600"/>
                  <a:pt x="11805" y="4532"/>
                  <a:pt x="11895" y="4451"/>
                </a:cubicBezTo>
                <a:cubicBezTo>
                  <a:pt x="11919" y="4430"/>
                  <a:pt x="11947" y="4408"/>
                  <a:pt x="11972" y="4389"/>
                </a:cubicBezTo>
                <a:cubicBezTo>
                  <a:pt x="12056" y="4340"/>
                  <a:pt x="12124" y="4266"/>
                  <a:pt x="12167" y="4176"/>
                </a:cubicBezTo>
                <a:cubicBezTo>
                  <a:pt x="12183" y="4139"/>
                  <a:pt x="12198" y="4098"/>
                  <a:pt x="12214" y="4064"/>
                </a:cubicBezTo>
                <a:cubicBezTo>
                  <a:pt x="12232" y="3999"/>
                  <a:pt x="12263" y="3940"/>
                  <a:pt x="12300" y="3885"/>
                </a:cubicBezTo>
                <a:cubicBezTo>
                  <a:pt x="12307" y="3875"/>
                  <a:pt x="12313" y="3866"/>
                  <a:pt x="12322" y="3857"/>
                </a:cubicBezTo>
                <a:cubicBezTo>
                  <a:pt x="12350" y="3826"/>
                  <a:pt x="12375" y="3792"/>
                  <a:pt x="12393" y="3751"/>
                </a:cubicBezTo>
                <a:cubicBezTo>
                  <a:pt x="12421" y="3692"/>
                  <a:pt x="12418" y="3624"/>
                  <a:pt x="12384" y="3569"/>
                </a:cubicBezTo>
                <a:cubicBezTo>
                  <a:pt x="12352" y="3525"/>
                  <a:pt x="12300" y="3500"/>
                  <a:pt x="12245" y="3500"/>
                </a:cubicBezTo>
                <a:cubicBezTo>
                  <a:pt x="12242" y="3500"/>
                  <a:pt x="12239" y="3500"/>
                  <a:pt x="12235" y="3500"/>
                </a:cubicBezTo>
                <a:cubicBezTo>
                  <a:pt x="12173" y="3504"/>
                  <a:pt x="12111" y="3516"/>
                  <a:pt x="12053" y="3541"/>
                </a:cubicBezTo>
                <a:cubicBezTo>
                  <a:pt x="11919" y="3587"/>
                  <a:pt x="11786" y="3643"/>
                  <a:pt x="11662" y="3705"/>
                </a:cubicBezTo>
                <a:lnTo>
                  <a:pt x="11634" y="3720"/>
                </a:lnTo>
                <a:cubicBezTo>
                  <a:pt x="11582" y="3751"/>
                  <a:pt x="11523" y="3776"/>
                  <a:pt x="11464" y="3792"/>
                </a:cubicBezTo>
                <a:lnTo>
                  <a:pt x="11458" y="3792"/>
                </a:lnTo>
                <a:cubicBezTo>
                  <a:pt x="11455" y="3788"/>
                  <a:pt x="11452" y="3785"/>
                  <a:pt x="11449" y="3779"/>
                </a:cubicBezTo>
                <a:cubicBezTo>
                  <a:pt x="11405" y="3720"/>
                  <a:pt x="11387" y="3674"/>
                  <a:pt x="11396" y="3643"/>
                </a:cubicBezTo>
                <a:cubicBezTo>
                  <a:pt x="11408" y="3618"/>
                  <a:pt x="11424" y="3596"/>
                  <a:pt x="11445" y="3578"/>
                </a:cubicBezTo>
                <a:lnTo>
                  <a:pt x="11510" y="3507"/>
                </a:lnTo>
                <a:cubicBezTo>
                  <a:pt x="11594" y="3417"/>
                  <a:pt x="11678" y="3324"/>
                  <a:pt x="11764" y="3234"/>
                </a:cubicBezTo>
                <a:cubicBezTo>
                  <a:pt x="11780" y="3219"/>
                  <a:pt x="11799" y="3200"/>
                  <a:pt x="11817" y="3184"/>
                </a:cubicBezTo>
                <a:cubicBezTo>
                  <a:pt x="11888" y="3123"/>
                  <a:pt x="11975" y="3042"/>
                  <a:pt x="11994" y="2924"/>
                </a:cubicBezTo>
                <a:cubicBezTo>
                  <a:pt x="12000" y="2896"/>
                  <a:pt x="12000" y="2869"/>
                  <a:pt x="12000" y="2841"/>
                </a:cubicBezTo>
                <a:cubicBezTo>
                  <a:pt x="11997" y="2822"/>
                  <a:pt x="12000" y="2807"/>
                  <a:pt x="12003" y="2788"/>
                </a:cubicBezTo>
                <a:cubicBezTo>
                  <a:pt x="12040" y="2745"/>
                  <a:pt x="12046" y="2683"/>
                  <a:pt x="12022" y="2630"/>
                </a:cubicBezTo>
                <a:cubicBezTo>
                  <a:pt x="11996" y="2588"/>
                  <a:pt x="11948" y="2561"/>
                  <a:pt x="11900" y="2561"/>
                </a:cubicBezTo>
                <a:cubicBezTo>
                  <a:pt x="11895" y="2561"/>
                  <a:pt x="11890" y="2561"/>
                  <a:pt x="11885" y="2562"/>
                </a:cubicBezTo>
                <a:cubicBezTo>
                  <a:pt x="11814" y="2565"/>
                  <a:pt x="11743" y="2584"/>
                  <a:pt x="11681" y="2615"/>
                </a:cubicBezTo>
                <a:lnTo>
                  <a:pt x="11668" y="2624"/>
                </a:lnTo>
                <a:cubicBezTo>
                  <a:pt x="11650" y="2633"/>
                  <a:pt x="11631" y="2646"/>
                  <a:pt x="11616" y="2655"/>
                </a:cubicBezTo>
                <a:cubicBezTo>
                  <a:pt x="11588" y="2605"/>
                  <a:pt x="11551" y="2559"/>
                  <a:pt x="11507" y="2519"/>
                </a:cubicBezTo>
                <a:cubicBezTo>
                  <a:pt x="11492" y="2503"/>
                  <a:pt x="11473" y="2488"/>
                  <a:pt x="11461" y="2472"/>
                </a:cubicBezTo>
                <a:cubicBezTo>
                  <a:pt x="11535" y="2447"/>
                  <a:pt x="11600" y="2398"/>
                  <a:pt x="11644" y="2330"/>
                </a:cubicBezTo>
                <a:cubicBezTo>
                  <a:pt x="11690" y="2330"/>
                  <a:pt x="11734" y="2311"/>
                  <a:pt x="11768" y="2280"/>
                </a:cubicBezTo>
                <a:cubicBezTo>
                  <a:pt x="11808" y="2234"/>
                  <a:pt x="11833" y="2172"/>
                  <a:pt x="11836" y="2110"/>
                </a:cubicBezTo>
                <a:cubicBezTo>
                  <a:pt x="11857" y="1936"/>
                  <a:pt x="11861" y="1763"/>
                  <a:pt x="11842" y="1586"/>
                </a:cubicBezTo>
                <a:cubicBezTo>
                  <a:pt x="11839" y="1549"/>
                  <a:pt x="11820" y="1515"/>
                  <a:pt x="11792" y="1493"/>
                </a:cubicBezTo>
                <a:cubicBezTo>
                  <a:pt x="11771" y="1478"/>
                  <a:pt x="11746" y="1468"/>
                  <a:pt x="11721" y="1468"/>
                </a:cubicBezTo>
                <a:cubicBezTo>
                  <a:pt x="11668" y="1472"/>
                  <a:pt x="11622" y="1499"/>
                  <a:pt x="11600" y="1546"/>
                </a:cubicBezTo>
                <a:cubicBezTo>
                  <a:pt x="11541" y="1645"/>
                  <a:pt x="11476" y="1738"/>
                  <a:pt x="11399" y="1822"/>
                </a:cubicBezTo>
                <a:cubicBezTo>
                  <a:pt x="11353" y="1871"/>
                  <a:pt x="11334" y="1871"/>
                  <a:pt x="11331" y="1871"/>
                </a:cubicBezTo>
                <a:cubicBezTo>
                  <a:pt x="11328" y="1871"/>
                  <a:pt x="11306" y="1849"/>
                  <a:pt x="11300" y="1812"/>
                </a:cubicBezTo>
                <a:cubicBezTo>
                  <a:pt x="11294" y="1760"/>
                  <a:pt x="11300" y="1710"/>
                  <a:pt x="11315" y="1661"/>
                </a:cubicBezTo>
                <a:cubicBezTo>
                  <a:pt x="11328" y="1620"/>
                  <a:pt x="11334" y="1577"/>
                  <a:pt x="11340" y="1537"/>
                </a:cubicBezTo>
                <a:cubicBezTo>
                  <a:pt x="11356" y="1407"/>
                  <a:pt x="11315" y="1276"/>
                  <a:pt x="11232" y="1174"/>
                </a:cubicBezTo>
                <a:cubicBezTo>
                  <a:pt x="11219" y="1162"/>
                  <a:pt x="11210" y="1149"/>
                  <a:pt x="11198" y="1137"/>
                </a:cubicBezTo>
                <a:cubicBezTo>
                  <a:pt x="11179" y="1118"/>
                  <a:pt x="11160" y="1100"/>
                  <a:pt x="11151" y="1075"/>
                </a:cubicBezTo>
                <a:cubicBezTo>
                  <a:pt x="11148" y="1060"/>
                  <a:pt x="11151" y="1041"/>
                  <a:pt x="11154" y="1022"/>
                </a:cubicBezTo>
                <a:cubicBezTo>
                  <a:pt x="11157" y="998"/>
                  <a:pt x="11160" y="976"/>
                  <a:pt x="11160" y="951"/>
                </a:cubicBezTo>
                <a:cubicBezTo>
                  <a:pt x="11157" y="902"/>
                  <a:pt x="11148" y="849"/>
                  <a:pt x="11133" y="803"/>
                </a:cubicBezTo>
                <a:cubicBezTo>
                  <a:pt x="11117" y="772"/>
                  <a:pt x="11111" y="734"/>
                  <a:pt x="11117" y="700"/>
                </a:cubicBezTo>
                <a:cubicBezTo>
                  <a:pt x="11123" y="685"/>
                  <a:pt x="11133" y="672"/>
                  <a:pt x="11145" y="657"/>
                </a:cubicBezTo>
                <a:cubicBezTo>
                  <a:pt x="11179" y="614"/>
                  <a:pt x="11238" y="536"/>
                  <a:pt x="11201" y="440"/>
                </a:cubicBezTo>
                <a:cubicBezTo>
                  <a:pt x="11176" y="381"/>
                  <a:pt x="11123" y="338"/>
                  <a:pt x="11061" y="326"/>
                </a:cubicBezTo>
                <a:cubicBezTo>
                  <a:pt x="11024" y="319"/>
                  <a:pt x="10990" y="316"/>
                  <a:pt x="10953" y="316"/>
                </a:cubicBezTo>
                <a:cubicBezTo>
                  <a:pt x="10931" y="316"/>
                  <a:pt x="10910" y="316"/>
                  <a:pt x="10888" y="310"/>
                </a:cubicBezTo>
                <a:cubicBezTo>
                  <a:pt x="10851" y="298"/>
                  <a:pt x="10826" y="260"/>
                  <a:pt x="10789" y="199"/>
                </a:cubicBezTo>
                <a:cubicBezTo>
                  <a:pt x="10764" y="155"/>
                  <a:pt x="10733" y="112"/>
                  <a:pt x="10696" y="75"/>
                </a:cubicBezTo>
                <a:cubicBezTo>
                  <a:pt x="10653" y="28"/>
                  <a:pt x="10594" y="3"/>
                  <a:pt x="10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45"/>
          <p:cNvSpPr/>
          <p:nvPr/>
        </p:nvSpPr>
        <p:spPr>
          <a:xfrm>
            <a:off x="834375" y="2852766"/>
            <a:ext cx="723000" cy="72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45"/>
          <p:cNvSpPr/>
          <p:nvPr/>
        </p:nvSpPr>
        <p:spPr>
          <a:xfrm>
            <a:off x="834375" y="1614230"/>
            <a:ext cx="723000" cy="72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</a:t>
            </a:r>
            <a:endParaRPr dirty="0"/>
          </a:p>
        </p:txBody>
      </p:sp>
      <p:sp>
        <p:nvSpPr>
          <p:cNvPr id="1267" name="Google Shape;1267;p45"/>
          <p:cNvSpPr txBox="1">
            <a:spLocks noGrp="1"/>
          </p:cNvSpPr>
          <p:nvPr>
            <p:ph type="title" idx="2"/>
          </p:nvPr>
        </p:nvSpPr>
        <p:spPr>
          <a:xfrm>
            <a:off x="713325" y="1687300"/>
            <a:ext cx="9651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68" name="Google Shape;1268;p45"/>
          <p:cNvSpPr txBox="1">
            <a:spLocks noGrp="1"/>
          </p:cNvSpPr>
          <p:nvPr>
            <p:ph type="subTitle" idx="1"/>
          </p:nvPr>
        </p:nvSpPr>
        <p:spPr>
          <a:xfrm>
            <a:off x="1882233" y="1975819"/>
            <a:ext cx="46191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Receive packets and send requests</a:t>
            </a:r>
            <a:endParaRPr dirty="0"/>
          </a:p>
        </p:txBody>
      </p:sp>
      <p:sp>
        <p:nvSpPr>
          <p:cNvPr id="1272" name="Google Shape;1272;p45"/>
          <p:cNvSpPr txBox="1">
            <a:spLocks noGrp="1"/>
          </p:cNvSpPr>
          <p:nvPr>
            <p:ph type="title" idx="6"/>
          </p:nvPr>
        </p:nvSpPr>
        <p:spPr>
          <a:xfrm>
            <a:off x="713325" y="2925845"/>
            <a:ext cx="9651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3" name="Google Shape;1273;p45"/>
          <p:cNvSpPr txBox="1">
            <a:spLocks noGrp="1"/>
          </p:cNvSpPr>
          <p:nvPr>
            <p:ph type="subTitle" idx="7"/>
          </p:nvPr>
        </p:nvSpPr>
        <p:spPr>
          <a:xfrm>
            <a:off x="1882232" y="2926487"/>
            <a:ext cx="46191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Client</a:t>
            </a:r>
            <a:endParaRPr dirty="0"/>
          </a:p>
        </p:txBody>
      </p:sp>
      <p:sp>
        <p:nvSpPr>
          <p:cNvPr id="1274" name="Google Shape;1274;p45"/>
          <p:cNvSpPr txBox="1">
            <a:spLocks noGrp="1"/>
          </p:cNvSpPr>
          <p:nvPr>
            <p:ph type="subTitle" idx="8"/>
          </p:nvPr>
        </p:nvSpPr>
        <p:spPr>
          <a:xfrm>
            <a:off x="1882233" y="3214315"/>
            <a:ext cx="46191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Receive requests and send packets</a:t>
            </a:r>
            <a:endParaRPr dirty="0"/>
          </a:p>
        </p:txBody>
      </p:sp>
      <p:sp>
        <p:nvSpPr>
          <p:cNvPr id="1278" name="Google Shape;1278;p45"/>
          <p:cNvSpPr txBox="1">
            <a:spLocks noGrp="1"/>
          </p:cNvSpPr>
          <p:nvPr>
            <p:ph type="subTitle" idx="15"/>
          </p:nvPr>
        </p:nvSpPr>
        <p:spPr>
          <a:xfrm>
            <a:off x="1882232" y="1687284"/>
            <a:ext cx="46191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Server</a:t>
            </a:r>
            <a:endParaRPr dirty="0"/>
          </a:p>
        </p:txBody>
      </p:sp>
      <p:grpSp>
        <p:nvGrpSpPr>
          <p:cNvPr id="1279" name="Google Shape;1279;p45"/>
          <p:cNvGrpSpPr/>
          <p:nvPr/>
        </p:nvGrpSpPr>
        <p:grpSpPr>
          <a:xfrm>
            <a:off x="6793714" y="1472298"/>
            <a:ext cx="1430548" cy="3268406"/>
            <a:chOff x="6891614" y="1399298"/>
            <a:chExt cx="1430548" cy="3268406"/>
          </a:xfrm>
        </p:grpSpPr>
        <p:sp>
          <p:nvSpPr>
            <p:cNvPr id="1280" name="Google Shape;1280;p45"/>
            <p:cNvSpPr/>
            <p:nvPr/>
          </p:nvSpPr>
          <p:spPr>
            <a:xfrm>
              <a:off x="7293475" y="4497350"/>
              <a:ext cx="244775" cy="159925"/>
            </a:xfrm>
            <a:custGeom>
              <a:avLst/>
              <a:gdLst/>
              <a:ahLst/>
              <a:cxnLst/>
              <a:rect l="l" t="t" r="r" b="b"/>
              <a:pathLst>
                <a:path w="9791" h="6397" extrusionOk="0">
                  <a:moveTo>
                    <a:pt x="653" y="783"/>
                  </a:moveTo>
                  <a:lnTo>
                    <a:pt x="4373" y="0"/>
                  </a:lnTo>
                  <a:lnTo>
                    <a:pt x="9791" y="718"/>
                  </a:lnTo>
                  <a:lnTo>
                    <a:pt x="8616" y="5222"/>
                  </a:lnTo>
                  <a:lnTo>
                    <a:pt x="3982" y="6397"/>
                  </a:lnTo>
                  <a:lnTo>
                    <a:pt x="783" y="4504"/>
                  </a:lnTo>
                  <a:lnTo>
                    <a:pt x="0" y="21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281" name="Google Shape;1281;p45"/>
            <p:cNvSpPr/>
            <p:nvPr/>
          </p:nvSpPr>
          <p:spPr>
            <a:xfrm>
              <a:off x="7691650" y="4379850"/>
              <a:ext cx="213750" cy="151775"/>
            </a:xfrm>
            <a:custGeom>
              <a:avLst/>
              <a:gdLst/>
              <a:ahLst/>
              <a:cxnLst/>
              <a:rect l="l" t="t" r="r" b="b"/>
              <a:pathLst>
                <a:path w="8550" h="6071" extrusionOk="0">
                  <a:moveTo>
                    <a:pt x="326" y="392"/>
                  </a:moveTo>
                  <a:lnTo>
                    <a:pt x="0" y="4113"/>
                  </a:lnTo>
                  <a:lnTo>
                    <a:pt x="1762" y="6071"/>
                  </a:lnTo>
                  <a:lnTo>
                    <a:pt x="5483" y="6005"/>
                  </a:lnTo>
                  <a:lnTo>
                    <a:pt x="8550" y="3656"/>
                  </a:lnTo>
                  <a:lnTo>
                    <a:pt x="7963" y="392"/>
                  </a:lnTo>
                  <a:lnTo>
                    <a:pt x="5874" y="196"/>
                  </a:lnTo>
                  <a:lnTo>
                    <a:pt x="3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282" name="Google Shape;1282;p45"/>
            <p:cNvSpPr/>
            <p:nvPr/>
          </p:nvSpPr>
          <p:spPr>
            <a:xfrm>
              <a:off x="7221675" y="3046650"/>
              <a:ext cx="732700" cy="1480075"/>
            </a:xfrm>
            <a:custGeom>
              <a:avLst/>
              <a:gdLst/>
              <a:ahLst/>
              <a:cxnLst/>
              <a:rect l="l" t="t" r="r" b="b"/>
              <a:pathLst>
                <a:path w="29308" h="59203" extrusionOk="0">
                  <a:moveTo>
                    <a:pt x="3525" y="59007"/>
                  </a:moveTo>
                  <a:lnTo>
                    <a:pt x="3068" y="56984"/>
                  </a:lnTo>
                  <a:lnTo>
                    <a:pt x="2937" y="52088"/>
                  </a:lnTo>
                  <a:lnTo>
                    <a:pt x="914" y="44843"/>
                  </a:lnTo>
                  <a:lnTo>
                    <a:pt x="1697" y="30156"/>
                  </a:lnTo>
                  <a:lnTo>
                    <a:pt x="522" y="26436"/>
                  </a:lnTo>
                  <a:lnTo>
                    <a:pt x="1175" y="23694"/>
                  </a:lnTo>
                  <a:lnTo>
                    <a:pt x="0" y="18212"/>
                  </a:lnTo>
                  <a:lnTo>
                    <a:pt x="1893" y="3982"/>
                  </a:lnTo>
                  <a:lnTo>
                    <a:pt x="783" y="2611"/>
                  </a:lnTo>
                  <a:lnTo>
                    <a:pt x="914" y="0"/>
                  </a:lnTo>
                  <a:lnTo>
                    <a:pt x="2937" y="1567"/>
                  </a:lnTo>
                  <a:lnTo>
                    <a:pt x="15209" y="1763"/>
                  </a:lnTo>
                  <a:lnTo>
                    <a:pt x="28328" y="784"/>
                  </a:lnTo>
                  <a:lnTo>
                    <a:pt x="29308" y="22781"/>
                  </a:lnTo>
                  <a:lnTo>
                    <a:pt x="26958" y="53720"/>
                  </a:lnTo>
                  <a:lnTo>
                    <a:pt x="18929" y="54046"/>
                  </a:lnTo>
                  <a:lnTo>
                    <a:pt x="17558" y="50522"/>
                  </a:lnTo>
                  <a:lnTo>
                    <a:pt x="16971" y="41775"/>
                  </a:lnTo>
                  <a:lnTo>
                    <a:pt x="18015" y="27089"/>
                  </a:lnTo>
                  <a:lnTo>
                    <a:pt x="15470" y="19256"/>
                  </a:lnTo>
                  <a:lnTo>
                    <a:pt x="12337" y="37598"/>
                  </a:lnTo>
                  <a:lnTo>
                    <a:pt x="12532" y="5920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283" name="Google Shape;1283;p45"/>
            <p:cNvSpPr/>
            <p:nvPr/>
          </p:nvSpPr>
          <p:spPr>
            <a:xfrm>
              <a:off x="6913250" y="1925600"/>
              <a:ext cx="1349525" cy="1377250"/>
            </a:xfrm>
            <a:custGeom>
              <a:avLst/>
              <a:gdLst/>
              <a:ahLst/>
              <a:cxnLst/>
              <a:rect l="l" t="t" r="r" b="b"/>
              <a:pathLst>
                <a:path w="53981" h="55090" extrusionOk="0">
                  <a:moveTo>
                    <a:pt x="9922" y="48824"/>
                  </a:moveTo>
                  <a:lnTo>
                    <a:pt x="10118" y="51957"/>
                  </a:lnTo>
                  <a:lnTo>
                    <a:pt x="7442" y="55090"/>
                  </a:lnTo>
                  <a:lnTo>
                    <a:pt x="2677" y="53524"/>
                  </a:lnTo>
                  <a:lnTo>
                    <a:pt x="0" y="47649"/>
                  </a:lnTo>
                  <a:lnTo>
                    <a:pt x="1306" y="39947"/>
                  </a:lnTo>
                  <a:lnTo>
                    <a:pt x="4047" y="24086"/>
                  </a:lnTo>
                  <a:lnTo>
                    <a:pt x="6658" y="18799"/>
                  </a:lnTo>
                  <a:lnTo>
                    <a:pt x="6593" y="14295"/>
                  </a:lnTo>
                  <a:lnTo>
                    <a:pt x="9139" y="5287"/>
                  </a:lnTo>
                  <a:lnTo>
                    <a:pt x="12533" y="4765"/>
                  </a:lnTo>
                  <a:lnTo>
                    <a:pt x="16253" y="0"/>
                  </a:lnTo>
                  <a:lnTo>
                    <a:pt x="41449" y="2350"/>
                  </a:lnTo>
                  <a:lnTo>
                    <a:pt x="52871" y="30809"/>
                  </a:lnTo>
                  <a:lnTo>
                    <a:pt x="53981" y="46017"/>
                  </a:lnTo>
                  <a:lnTo>
                    <a:pt x="51631" y="49803"/>
                  </a:lnTo>
                  <a:lnTo>
                    <a:pt x="48694" y="49607"/>
                  </a:lnTo>
                  <a:lnTo>
                    <a:pt x="46605" y="46083"/>
                  </a:lnTo>
                  <a:lnTo>
                    <a:pt x="43407" y="32702"/>
                  </a:lnTo>
                  <a:lnTo>
                    <a:pt x="41514" y="45691"/>
                  </a:lnTo>
                  <a:lnTo>
                    <a:pt x="19713" y="46996"/>
                  </a:lnTo>
                  <a:lnTo>
                    <a:pt x="13447" y="45822"/>
                  </a:lnTo>
                  <a:lnTo>
                    <a:pt x="12924" y="37467"/>
                  </a:lnTo>
                  <a:lnTo>
                    <a:pt x="11945" y="33942"/>
                  </a:lnTo>
                  <a:lnTo>
                    <a:pt x="8747" y="464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84" name="Google Shape;1284;p45"/>
            <p:cNvSpPr/>
            <p:nvPr/>
          </p:nvSpPr>
          <p:spPr>
            <a:xfrm>
              <a:off x="7254300" y="1418100"/>
              <a:ext cx="504250" cy="626625"/>
            </a:xfrm>
            <a:custGeom>
              <a:avLst/>
              <a:gdLst/>
              <a:ahLst/>
              <a:cxnLst/>
              <a:rect l="l" t="t" r="r" b="b"/>
              <a:pathLst>
                <a:path w="20170" h="25065" extrusionOk="0">
                  <a:moveTo>
                    <a:pt x="19191" y="18211"/>
                  </a:moveTo>
                  <a:lnTo>
                    <a:pt x="19386" y="17428"/>
                  </a:lnTo>
                  <a:lnTo>
                    <a:pt x="20170" y="13251"/>
                  </a:lnTo>
                  <a:lnTo>
                    <a:pt x="18277" y="3264"/>
                  </a:lnTo>
                  <a:lnTo>
                    <a:pt x="13773" y="0"/>
                  </a:lnTo>
                  <a:lnTo>
                    <a:pt x="7311" y="131"/>
                  </a:lnTo>
                  <a:lnTo>
                    <a:pt x="1959" y="3264"/>
                  </a:lnTo>
                  <a:lnTo>
                    <a:pt x="66" y="6397"/>
                  </a:lnTo>
                  <a:lnTo>
                    <a:pt x="0" y="11292"/>
                  </a:lnTo>
                  <a:lnTo>
                    <a:pt x="2024" y="11749"/>
                  </a:lnTo>
                  <a:lnTo>
                    <a:pt x="1241" y="15209"/>
                  </a:lnTo>
                  <a:lnTo>
                    <a:pt x="1632" y="18538"/>
                  </a:lnTo>
                  <a:lnTo>
                    <a:pt x="2938" y="21736"/>
                  </a:lnTo>
                  <a:lnTo>
                    <a:pt x="9204" y="25065"/>
                  </a:lnTo>
                  <a:lnTo>
                    <a:pt x="15274" y="24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85" name="Google Shape;1285;p45"/>
            <p:cNvSpPr/>
            <p:nvPr/>
          </p:nvSpPr>
          <p:spPr>
            <a:xfrm>
              <a:off x="7293475" y="1685725"/>
              <a:ext cx="349200" cy="217025"/>
            </a:xfrm>
            <a:custGeom>
              <a:avLst/>
              <a:gdLst/>
              <a:ahLst/>
              <a:cxnLst/>
              <a:rect l="l" t="t" r="r" b="b"/>
              <a:pathLst>
                <a:path w="13968" h="8681" extrusionOk="0">
                  <a:moveTo>
                    <a:pt x="261" y="1632"/>
                  </a:moveTo>
                  <a:lnTo>
                    <a:pt x="1044" y="4569"/>
                  </a:lnTo>
                  <a:lnTo>
                    <a:pt x="3198" y="8681"/>
                  </a:lnTo>
                  <a:lnTo>
                    <a:pt x="10574" y="7898"/>
                  </a:lnTo>
                  <a:lnTo>
                    <a:pt x="13120" y="5874"/>
                  </a:lnTo>
                  <a:lnTo>
                    <a:pt x="13968" y="4177"/>
                  </a:lnTo>
                  <a:lnTo>
                    <a:pt x="13707" y="0"/>
                  </a:lnTo>
                  <a:lnTo>
                    <a:pt x="11749" y="65"/>
                  </a:lnTo>
                  <a:lnTo>
                    <a:pt x="6854" y="1240"/>
                  </a:lnTo>
                  <a:lnTo>
                    <a:pt x="0" y="9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286" name="Google Shape;1286;p45"/>
            <p:cNvSpPr/>
            <p:nvPr/>
          </p:nvSpPr>
          <p:spPr>
            <a:xfrm>
              <a:off x="7623100" y="1612300"/>
              <a:ext cx="101175" cy="158275"/>
            </a:xfrm>
            <a:custGeom>
              <a:avLst/>
              <a:gdLst/>
              <a:ahLst/>
              <a:cxnLst/>
              <a:rect l="l" t="t" r="r" b="b"/>
              <a:pathLst>
                <a:path w="4047" h="6331" extrusionOk="0">
                  <a:moveTo>
                    <a:pt x="0" y="3720"/>
                  </a:moveTo>
                  <a:lnTo>
                    <a:pt x="4047" y="0"/>
                  </a:lnTo>
                  <a:lnTo>
                    <a:pt x="4047" y="3198"/>
                  </a:lnTo>
                  <a:lnTo>
                    <a:pt x="783" y="63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grpSp>
          <p:nvGrpSpPr>
            <p:cNvPr id="1287" name="Google Shape;1287;p45"/>
            <p:cNvGrpSpPr/>
            <p:nvPr/>
          </p:nvGrpSpPr>
          <p:grpSpPr>
            <a:xfrm>
              <a:off x="6891614" y="1399298"/>
              <a:ext cx="1430548" cy="3268406"/>
              <a:chOff x="1191700" y="3107225"/>
              <a:chExt cx="1035750" cy="2366175"/>
            </a:xfrm>
          </p:grpSpPr>
          <p:sp>
            <p:nvSpPr>
              <p:cNvPr id="1288" name="Google Shape;1288;p45"/>
              <p:cNvSpPr/>
              <p:nvPr/>
            </p:nvSpPr>
            <p:spPr>
              <a:xfrm>
                <a:off x="1191700" y="3107225"/>
                <a:ext cx="1035750" cy="2366175"/>
              </a:xfrm>
              <a:custGeom>
                <a:avLst/>
                <a:gdLst/>
                <a:ahLst/>
                <a:cxnLst/>
                <a:rect l="l" t="t" r="r" b="b"/>
                <a:pathLst>
                  <a:path w="41430" h="94647" extrusionOk="0">
                    <a:moveTo>
                      <a:pt x="23811" y="6861"/>
                    </a:moveTo>
                    <a:lnTo>
                      <a:pt x="23563" y="7159"/>
                    </a:lnTo>
                    <a:lnTo>
                      <a:pt x="23287" y="7444"/>
                    </a:lnTo>
                    <a:lnTo>
                      <a:pt x="22950" y="7744"/>
                    </a:lnTo>
                    <a:lnTo>
                      <a:pt x="22591" y="8020"/>
                    </a:lnTo>
                    <a:lnTo>
                      <a:pt x="22259" y="8237"/>
                    </a:lnTo>
                    <a:lnTo>
                      <a:pt x="21922" y="8425"/>
                    </a:lnTo>
                    <a:lnTo>
                      <a:pt x="22191" y="8150"/>
                    </a:lnTo>
                    <a:lnTo>
                      <a:pt x="22482" y="7883"/>
                    </a:lnTo>
                    <a:lnTo>
                      <a:pt x="22823" y="7589"/>
                    </a:lnTo>
                    <a:lnTo>
                      <a:pt x="23173" y="7310"/>
                    </a:lnTo>
                    <a:lnTo>
                      <a:pt x="23489" y="7075"/>
                    </a:lnTo>
                    <a:lnTo>
                      <a:pt x="23811" y="6861"/>
                    </a:lnTo>
                    <a:close/>
                    <a:moveTo>
                      <a:pt x="18030" y="1001"/>
                    </a:moveTo>
                    <a:cubicBezTo>
                      <a:pt x="19051" y="1001"/>
                      <a:pt x="20074" y="1189"/>
                      <a:pt x="21045" y="1568"/>
                    </a:cubicBezTo>
                    <a:cubicBezTo>
                      <a:pt x="20986" y="1676"/>
                      <a:pt x="20927" y="1791"/>
                      <a:pt x="20868" y="1924"/>
                    </a:cubicBezTo>
                    <a:cubicBezTo>
                      <a:pt x="20713" y="2271"/>
                      <a:pt x="20587" y="2630"/>
                      <a:pt x="20487" y="2996"/>
                    </a:cubicBezTo>
                    <a:cubicBezTo>
                      <a:pt x="20382" y="3408"/>
                      <a:pt x="20305" y="3829"/>
                      <a:pt x="20258" y="4250"/>
                    </a:cubicBezTo>
                    <a:cubicBezTo>
                      <a:pt x="20184" y="5024"/>
                      <a:pt x="20181" y="5802"/>
                      <a:pt x="20255" y="6573"/>
                    </a:cubicBezTo>
                    <a:cubicBezTo>
                      <a:pt x="20286" y="6886"/>
                      <a:pt x="20314" y="7146"/>
                      <a:pt x="20342" y="7326"/>
                    </a:cubicBezTo>
                    <a:cubicBezTo>
                      <a:pt x="20370" y="7506"/>
                      <a:pt x="20379" y="7611"/>
                      <a:pt x="20379" y="7611"/>
                    </a:cubicBezTo>
                    <a:cubicBezTo>
                      <a:pt x="20379" y="7611"/>
                      <a:pt x="20385" y="7506"/>
                      <a:pt x="20391" y="7323"/>
                    </a:cubicBezTo>
                    <a:cubicBezTo>
                      <a:pt x="20401" y="7143"/>
                      <a:pt x="20416" y="6883"/>
                      <a:pt x="20441" y="6573"/>
                    </a:cubicBezTo>
                    <a:cubicBezTo>
                      <a:pt x="20506" y="5827"/>
                      <a:pt x="20639" y="5086"/>
                      <a:pt x="20844" y="4365"/>
                    </a:cubicBezTo>
                    <a:cubicBezTo>
                      <a:pt x="20955" y="3990"/>
                      <a:pt x="21094" y="3624"/>
                      <a:pt x="21259" y="3271"/>
                    </a:cubicBezTo>
                    <a:cubicBezTo>
                      <a:pt x="21293" y="3194"/>
                      <a:pt x="21330" y="3126"/>
                      <a:pt x="21367" y="3054"/>
                    </a:cubicBezTo>
                    <a:lnTo>
                      <a:pt x="21367" y="3054"/>
                    </a:lnTo>
                    <a:cubicBezTo>
                      <a:pt x="21339" y="3250"/>
                      <a:pt x="21318" y="3454"/>
                      <a:pt x="21299" y="3658"/>
                    </a:cubicBezTo>
                    <a:cubicBezTo>
                      <a:pt x="21240" y="4368"/>
                      <a:pt x="21234" y="5083"/>
                      <a:pt x="21287" y="5793"/>
                    </a:cubicBezTo>
                    <a:cubicBezTo>
                      <a:pt x="21287" y="5793"/>
                      <a:pt x="21398" y="4733"/>
                      <a:pt x="21692" y="3730"/>
                    </a:cubicBezTo>
                    <a:cubicBezTo>
                      <a:pt x="21810" y="3302"/>
                      <a:pt x="21952" y="2881"/>
                      <a:pt x="22120" y="2469"/>
                    </a:cubicBezTo>
                    <a:cubicBezTo>
                      <a:pt x="22507" y="3089"/>
                      <a:pt x="22947" y="3968"/>
                      <a:pt x="23120" y="4492"/>
                    </a:cubicBezTo>
                    <a:cubicBezTo>
                      <a:pt x="23334" y="5145"/>
                      <a:pt x="23467" y="5820"/>
                      <a:pt x="23563" y="6505"/>
                    </a:cubicBezTo>
                    <a:cubicBezTo>
                      <a:pt x="23012" y="7084"/>
                      <a:pt x="22423" y="7626"/>
                      <a:pt x="21798" y="8122"/>
                    </a:cubicBezTo>
                    <a:cubicBezTo>
                      <a:pt x="21597" y="7955"/>
                      <a:pt x="21334" y="7855"/>
                      <a:pt x="20986" y="7855"/>
                    </a:cubicBezTo>
                    <a:cubicBezTo>
                      <a:pt x="20781" y="7855"/>
                      <a:pt x="20545" y="7890"/>
                      <a:pt x="20277" y="7967"/>
                    </a:cubicBezTo>
                    <a:cubicBezTo>
                      <a:pt x="18961" y="8342"/>
                      <a:pt x="17322" y="9030"/>
                      <a:pt x="15436" y="9030"/>
                    </a:cubicBezTo>
                    <a:cubicBezTo>
                      <a:pt x="14490" y="9030"/>
                      <a:pt x="13482" y="8857"/>
                      <a:pt x="12422" y="8385"/>
                    </a:cubicBezTo>
                    <a:cubicBezTo>
                      <a:pt x="12400" y="8373"/>
                      <a:pt x="12375" y="8360"/>
                      <a:pt x="12344" y="8345"/>
                    </a:cubicBezTo>
                    <a:cubicBezTo>
                      <a:pt x="12189" y="8282"/>
                      <a:pt x="12023" y="8245"/>
                      <a:pt x="11854" y="8245"/>
                    </a:cubicBezTo>
                    <a:cubicBezTo>
                      <a:pt x="11841" y="8245"/>
                      <a:pt x="11828" y="8245"/>
                      <a:pt x="11815" y="8246"/>
                    </a:cubicBezTo>
                    <a:cubicBezTo>
                      <a:pt x="11530" y="8249"/>
                      <a:pt x="11232" y="8317"/>
                      <a:pt x="11009" y="8379"/>
                    </a:cubicBezTo>
                    <a:lnTo>
                      <a:pt x="11009" y="8376"/>
                    </a:lnTo>
                    <a:cubicBezTo>
                      <a:pt x="11034" y="7902"/>
                      <a:pt x="11080" y="6731"/>
                      <a:pt x="11124" y="6390"/>
                    </a:cubicBezTo>
                    <a:cubicBezTo>
                      <a:pt x="11204" y="5765"/>
                      <a:pt x="11399" y="5189"/>
                      <a:pt x="11477" y="4953"/>
                    </a:cubicBezTo>
                    <a:cubicBezTo>
                      <a:pt x="11638" y="4467"/>
                      <a:pt x="11883" y="4012"/>
                      <a:pt x="12199" y="3609"/>
                    </a:cubicBezTo>
                    <a:cubicBezTo>
                      <a:pt x="12295" y="3482"/>
                      <a:pt x="12400" y="3361"/>
                      <a:pt x="12508" y="3243"/>
                    </a:cubicBezTo>
                    <a:lnTo>
                      <a:pt x="12508" y="3243"/>
                    </a:lnTo>
                    <a:cubicBezTo>
                      <a:pt x="12400" y="3631"/>
                      <a:pt x="12322" y="4027"/>
                      <a:pt x="12279" y="4427"/>
                    </a:cubicBezTo>
                    <a:cubicBezTo>
                      <a:pt x="12168" y="5365"/>
                      <a:pt x="12183" y="6279"/>
                      <a:pt x="12183" y="6963"/>
                    </a:cubicBezTo>
                    <a:cubicBezTo>
                      <a:pt x="12183" y="7648"/>
                      <a:pt x="12186" y="8103"/>
                      <a:pt x="12186" y="8103"/>
                    </a:cubicBezTo>
                    <a:cubicBezTo>
                      <a:pt x="12186" y="8103"/>
                      <a:pt x="12261" y="7651"/>
                      <a:pt x="12369" y="6970"/>
                    </a:cubicBezTo>
                    <a:cubicBezTo>
                      <a:pt x="12480" y="6291"/>
                      <a:pt x="12617" y="5384"/>
                      <a:pt x="12865" y="4523"/>
                    </a:cubicBezTo>
                    <a:cubicBezTo>
                      <a:pt x="13106" y="3658"/>
                      <a:pt x="13503" y="2881"/>
                      <a:pt x="13905" y="2398"/>
                    </a:cubicBezTo>
                    <a:cubicBezTo>
                      <a:pt x="13992" y="2283"/>
                      <a:pt x="14085" y="2175"/>
                      <a:pt x="14184" y="2073"/>
                    </a:cubicBezTo>
                    <a:cubicBezTo>
                      <a:pt x="14255" y="1989"/>
                      <a:pt x="14336" y="1911"/>
                      <a:pt x="14416" y="1840"/>
                    </a:cubicBezTo>
                    <a:cubicBezTo>
                      <a:pt x="14423" y="1834"/>
                      <a:pt x="14426" y="1831"/>
                      <a:pt x="14432" y="1828"/>
                    </a:cubicBezTo>
                    <a:cubicBezTo>
                      <a:pt x="14491" y="1797"/>
                      <a:pt x="14550" y="1766"/>
                      <a:pt x="14612" y="1738"/>
                    </a:cubicBezTo>
                    <a:cubicBezTo>
                      <a:pt x="15696" y="1247"/>
                      <a:pt x="16862" y="1001"/>
                      <a:pt x="18030" y="1001"/>
                    </a:cubicBezTo>
                    <a:close/>
                    <a:moveTo>
                      <a:pt x="23647" y="8590"/>
                    </a:moveTo>
                    <a:lnTo>
                      <a:pt x="23433" y="8906"/>
                    </a:lnTo>
                    <a:lnTo>
                      <a:pt x="23188" y="9209"/>
                    </a:lnTo>
                    <a:cubicBezTo>
                      <a:pt x="23089" y="9311"/>
                      <a:pt x="22987" y="9423"/>
                      <a:pt x="22885" y="9534"/>
                    </a:cubicBezTo>
                    <a:cubicBezTo>
                      <a:pt x="22770" y="9637"/>
                      <a:pt x="22659" y="9739"/>
                      <a:pt x="22553" y="9832"/>
                    </a:cubicBezTo>
                    <a:lnTo>
                      <a:pt x="22247" y="10073"/>
                    </a:lnTo>
                    <a:lnTo>
                      <a:pt x="21925" y="10281"/>
                    </a:lnTo>
                    <a:cubicBezTo>
                      <a:pt x="21925" y="10281"/>
                      <a:pt x="22024" y="10166"/>
                      <a:pt x="22169" y="9990"/>
                    </a:cubicBezTo>
                    <a:lnTo>
                      <a:pt x="22433" y="9708"/>
                    </a:lnTo>
                    <a:lnTo>
                      <a:pt x="22742" y="9392"/>
                    </a:lnTo>
                    <a:lnTo>
                      <a:pt x="23064" y="9088"/>
                    </a:lnTo>
                    <a:lnTo>
                      <a:pt x="23349" y="8831"/>
                    </a:lnTo>
                    <a:lnTo>
                      <a:pt x="23647" y="8590"/>
                    </a:lnTo>
                    <a:close/>
                    <a:moveTo>
                      <a:pt x="20466" y="8769"/>
                    </a:moveTo>
                    <a:cubicBezTo>
                      <a:pt x="20667" y="8769"/>
                      <a:pt x="20791" y="8834"/>
                      <a:pt x="20840" y="9002"/>
                    </a:cubicBezTo>
                    <a:cubicBezTo>
                      <a:pt x="21042" y="9699"/>
                      <a:pt x="20998" y="10380"/>
                      <a:pt x="21020" y="11102"/>
                    </a:cubicBezTo>
                    <a:cubicBezTo>
                      <a:pt x="21026" y="11380"/>
                      <a:pt x="20871" y="11669"/>
                      <a:pt x="20605" y="11926"/>
                    </a:cubicBezTo>
                    <a:lnTo>
                      <a:pt x="20577" y="11950"/>
                    </a:lnTo>
                    <a:cubicBezTo>
                      <a:pt x="20531" y="11997"/>
                      <a:pt x="20478" y="12040"/>
                      <a:pt x="20422" y="12084"/>
                    </a:cubicBezTo>
                    <a:cubicBezTo>
                      <a:pt x="20413" y="12093"/>
                      <a:pt x="20401" y="12102"/>
                      <a:pt x="20388" y="12108"/>
                    </a:cubicBezTo>
                    <a:cubicBezTo>
                      <a:pt x="20323" y="12161"/>
                      <a:pt x="20255" y="12207"/>
                      <a:pt x="20181" y="12254"/>
                    </a:cubicBezTo>
                    <a:lnTo>
                      <a:pt x="20175" y="12257"/>
                    </a:lnTo>
                    <a:cubicBezTo>
                      <a:pt x="20106" y="12300"/>
                      <a:pt x="20035" y="12341"/>
                      <a:pt x="19958" y="12381"/>
                    </a:cubicBezTo>
                    <a:cubicBezTo>
                      <a:pt x="19939" y="12390"/>
                      <a:pt x="19921" y="12400"/>
                      <a:pt x="19902" y="12409"/>
                    </a:cubicBezTo>
                    <a:cubicBezTo>
                      <a:pt x="19834" y="12443"/>
                      <a:pt x="19766" y="12474"/>
                      <a:pt x="19694" y="12502"/>
                    </a:cubicBezTo>
                    <a:cubicBezTo>
                      <a:pt x="19682" y="12508"/>
                      <a:pt x="19667" y="12514"/>
                      <a:pt x="19654" y="12520"/>
                    </a:cubicBezTo>
                    <a:cubicBezTo>
                      <a:pt x="19571" y="12554"/>
                      <a:pt x="19484" y="12585"/>
                      <a:pt x="19397" y="12613"/>
                    </a:cubicBezTo>
                    <a:cubicBezTo>
                      <a:pt x="19375" y="12619"/>
                      <a:pt x="19357" y="12626"/>
                      <a:pt x="19335" y="12632"/>
                    </a:cubicBezTo>
                    <a:cubicBezTo>
                      <a:pt x="19264" y="12654"/>
                      <a:pt x="19196" y="12672"/>
                      <a:pt x="19121" y="12691"/>
                    </a:cubicBezTo>
                    <a:lnTo>
                      <a:pt x="19044" y="12709"/>
                    </a:lnTo>
                    <a:cubicBezTo>
                      <a:pt x="18954" y="12728"/>
                      <a:pt x="18861" y="12746"/>
                      <a:pt x="18765" y="12759"/>
                    </a:cubicBezTo>
                    <a:cubicBezTo>
                      <a:pt x="18688" y="12771"/>
                      <a:pt x="18607" y="12777"/>
                      <a:pt x="18527" y="12777"/>
                    </a:cubicBezTo>
                    <a:cubicBezTo>
                      <a:pt x="18465" y="12777"/>
                      <a:pt x="18406" y="12774"/>
                      <a:pt x="18344" y="12765"/>
                    </a:cubicBezTo>
                    <a:lnTo>
                      <a:pt x="18310" y="12759"/>
                    </a:lnTo>
                    <a:cubicBezTo>
                      <a:pt x="18267" y="12753"/>
                      <a:pt x="18223" y="12743"/>
                      <a:pt x="18180" y="12731"/>
                    </a:cubicBezTo>
                    <a:lnTo>
                      <a:pt x="18146" y="12719"/>
                    </a:lnTo>
                    <a:cubicBezTo>
                      <a:pt x="18105" y="12706"/>
                      <a:pt x="18068" y="12691"/>
                      <a:pt x="18031" y="12675"/>
                    </a:cubicBezTo>
                    <a:lnTo>
                      <a:pt x="18006" y="12663"/>
                    </a:lnTo>
                    <a:cubicBezTo>
                      <a:pt x="17966" y="12644"/>
                      <a:pt x="17926" y="12623"/>
                      <a:pt x="17886" y="12601"/>
                    </a:cubicBezTo>
                    <a:lnTo>
                      <a:pt x="17882" y="12598"/>
                    </a:lnTo>
                    <a:cubicBezTo>
                      <a:pt x="17746" y="12511"/>
                      <a:pt x="17616" y="12415"/>
                      <a:pt x="17495" y="12310"/>
                    </a:cubicBezTo>
                    <a:cubicBezTo>
                      <a:pt x="17461" y="12285"/>
                      <a:pt x="17430" y="12260"/>
                      <a:pt x="17399" y="12232"/>
                    </a:cubicBezTo>
                    <a:lnTo>
                      <a:pt x="17374" y="12214"/>
                    </a:lnTo>
                    <a:cubicBezTo>
                      <a:pt x="17347" y="12195"/>
                      <a:pt x="17322" y="12176"/>
                      <a:pt x="17294" y="12155"/>
                    </a:cubicBezTo>
                    <a:cubicBezTo>
                      <a:pt x="17282" y="12146"/>
                      <a:pt x="17266" y="12136"/>
                      <a:pt x="17254" y="12130"/>
                    </a:cubicBezTo>
                    <a:cubicBezTo>
                      <a:pt x="17232" y="12111"/>
                      <a:pt x="17207" y="12096"/>
                      <a:pt x="17182" y="12084"/>
                    </a:cubicBezTo>
                    <a:cubicBezTo>
                      <a:pt x="17167" y="12071"/>
                      <a:pt x="17148" y="12062"/>
                      <a:pt x="17133" y="12053"/>
                    </a:cubicBezTo>
                    <a:cubicBezTo>
                      <a:pt x="17108" y="12040"/>
                      <a:pt x="17086" y="12028"/>
                      <a:pt x="17062" y="12015"/>
                    </a:cubicBezTo>
                    <a:cubicBezTo>
                      <a:pt x="17037" y="12003"/>
                      <a:pt x="17021" y="11997"/>
                      <a:pt x="17000" y="11988"/>
                    </a:cubicBezTo>
                    <a:cubicBezTo>
                      <a:pt x="16978" y="11978"/>
                      <a:pt x="16953" y="11969"/>
                      <a:pt x="16928" y="11960"/>
                    </a:cubicBezTo>
                    <a:cubicBezTo>
                      <a:pt x="16907" y="11950"/>
                      <a:pt x="16879" y="11944"/>
                      <a:pt x="16851" y="11935"/>
                    </a:cubicBezTo>
                    <a:cubicBezTo>
                      <a:pt x="16826" y="11929"/>
                      <a:pt x="16808" y="11923"/>
                      <a:pt x="16786" y="11916"/>
                    </a:cubicBezTo>
                    <a:cubicBezTo>
                      <a:pt x="16752" y="11910"/>
                      <a:pt x="16718" y="11904"/>
                      <a:pt x="16684" y="11898"/>
                    </a:cubicBezTo>
                    <a:cubicBezTo>
                      <a:pt x="16665" y="11895"/>
                      <a:pt x="16647" y="11892"/>
                      <a:pt x="16625" y="11888"/>
                    </a:cubicBezTo>
                    <a:cubicBezTo>
                      <a:pt x="16566" y="11882"/>
                      <a:pt x="16507" y="11879"/>
                      <a:pt x="16445" y="11879"/>
                    </a:cubicBezTo>
                    <a:cubicBezTo>
                      <a:pt x="16408" y="11879"/>
                      <a:pt x="16374" y="11879"/>
                      <a:pt x="16337" y="11882"/>
                    </a:cubicBezTo>
                    <a:lnTo>
                      <a:pt x="16309" y="11882"/>
                    </a:lnTo>
                    <a:cubicBezTo>
                      <a:pt x="16247" y="11888"/>
                      <a:pt x="16185" y="11898"/>
                      <a:pt x="16123" y="11907"/>
                    </a:cubicBezTo>
                    <a:cubicBezTo>
                      <a:pt x="15089" y="12096"/>
                      <a:pt x="14983" y="13158"/>
                      <a:pt x="14308" y="13158"/>
                    </a:cubicBezTo>
                    <a:lnTo>
                      <a:pt x="14258" y="13158"/>
                    </a:lnTo>
                    <a:cubicBezTo>
                      <a:pt x="14119" y="13149"/>
                      <a:pt x="13983" y="13131"/>
                      <a:pt x="13843" y="13100"/>
                    </a:cubicBezTo>
                    <a:lnTo>
                      <a:pt x="13825" y="13096"/>
                    </a:lnTo>
                    <a:cubicBezTo>
                      <a:pt x="13791" y="13087"/>
                      <a:pt x="13754" y="13078"/>
                      <a:pt x="13719" y="13065"/>
                    </a:cubicBezTo>
                    <a:lnTo>
                      <a:pt x="13701" y="13059"/>
                    </a:lnTo>
                    <a:cubicBezTo>
                      <a:pt x="13667" y="13047"/>
                      <a:pt x="13633" y="13034"/>
                      <a:pt x="13602" y="13016"/>
                    </a:cubicBezTo>
                    <a:lnTo>
                      <a:pt x="13592" y="13013"/>
                    </a:lnTo>
                    <a:cubicBezTo>
                      <a:pt x="13267" y="12852"/>
                      <a:pt x="13072" y="12514"/>
                      <a:pt x="12926" y="11758"/>
                    </a:cubicBezTo>
                    <a:cubicBezTo>
                      <a:pt x="12703" y="10587"/>
                      <a:pt x="12744" y="10058"/>
                      <a:pt x="12744" y="10058"/>
                    </a:cubicBezTo>
                    <a:cubicBezTo>
                      <a:pt x="12778" y="9807"/>
                      <a:pt x="12855" y="9661"/>
                      <a:pt x="12988" y="9578"/>
                    </a:cubicBezTo>
                    <a:lnTo>
                      <a:pt x="12985" y="9578"/>
                    </a:lnTo>
                    <a:lnTo>
                      <a:pt x="12998" y="9572"/>
                    </a:lnTo>
                    <a:cubicBezTo>
                      <a:pt x="13023" y="9556"/>
                      <a:pt x="13050" y="9544"/>
                      <a:pt x="13078" y="9531"/>
                    </a:cubicBezTo>
                    <a:lnTo>
                      <a:pt x="13084" y="9531"/>
                    </a:lnTo>
                    <a:cubicBezTo>
                      <a:pt x="13198" y="9497"/>
                      <a:pt x="13314" y="9481"/>
                      <a:pt x="13433" y="9481"/>
                    </a:cubicBezTo>
                    <a:cubicBezTo>
                      <a:pt x="13444" y="9481"/>
                      <a:pt x="13455" y="9481"/>
                      <a:pt x="13465" y="9482"/>
                    </a:cubicBezTo>
                    <a:cubicBezTo>
                      <a:pt x="13905" y="9482"/>
                      <a:pt x="14577" y="9590"/>
                      <a:pt x="15559" y="9590"/>
                    </a:cubicBezTo>
                    <a:cubicBezTo>
                      <a:pt x="15696" y="9590"/>
                      <a:pt x="15841" y="9587"/>
                      <a:pt x="15990" y="9584"/>
                    </a:cubicBezTo>
                    <a:cubicBezTo>
                      <a:pt x="16132" y="9578"/>
                      <a:pt x="16278" y="9572"/>
                      <a:pt x="16433" y="9562"/>
                    </a:cubicBezTo>
                    <a:cubicBezTo>
                      <a:pt x="16588" y="9553"/>
                      <a:pt x="16730" y="9541"/>
                      <a:pt x="16870" y="9525"/>
                    </a:cubicBezTo>
                    <a:lnTo>
                      <a:pt x="16953" y="9513"/>
                    </a:lnTo>
                    <a:cubicBezTo>
                      <a:pt x="17074" y="9500"/>
                      <a:pt x="17192" y="9485"/>
                      <a:pt x="17309" y="9469"/>
                    </a:cubicBezTo>
                    <a:cubicBezTo>
                      <a:pt x="17446" y="9448"/>
                      <a:pt x="17579" y="9426"/>
                      <a:pt x="17706" y="9404"/>
                    </a:cubicBezTo>
                    <a:cubicBezTo>
                      <a:pt x="18480" y="9265"/>
                      <a:pt x="19112" y="9076"/>
                      <a:pt x="19608" y="8940"/>
                    </a:cubicBezTo>
                    <a:lnTo>
                      <a:pt x="19673" y="8921"/>
                    </a:lnTo>
                    <a:lnTo>
                      <a:pt x="19763" y="8899"/>
                    </a:lnTo>
                    <a:cubicBezTo>
                      <a:pt x="19924" y="8853"/>
                      <a:pt x="20088" y="8816"/>
                      <a:pt x="20252" y="8788"/>
                    </a:cubicBezTo>
                    <a:lnTo>
                      <a:pt x="20271" y="8785"/>
                    </a:lnTo>
                    <a:cubicBezTo>
                      <a:pt x="20336" y="8775"/>
                      <a:pt x="20401" y="8769"/>
                      <a:pt x="20466" y="8769"/>
                    </a:cubicBezTo>
                    <a:close/>
                    <a:moveTo>
                      <a:pt x="21259" y="9358"/>
                    </a:moveTo>
                    <a:lnTo>
                      <a:pt x="21296" y="9476"/>
                    </a:lnTo>
                    <a:cubicBezTo>
                      <a:pt x="21330" y="9584"/>
                      <a:pt x="21355" y="9692"/>
                      <a:pt x="21376" y="9804"/>
                    </a:cubicBezTo>
                    <a:cubicBezTo>
                      <a:pt x="21435" y="10092"/>
                      <a:pt x="21475" y="10510"/>
                      <a:pt x="21488" y="11012"/>
                    </a:cubicBezTo>
                    <a:cubicBezTo>
                      <a:pt x="21491" y="11136"/>
                      <a:pt x="21497" y="11266"/>
                      <a:pt x="21500" y="11399"/>
                    </a:cubicBezTo>
                    <a:cubicBezTo>
                      <a:pt x="21516" y="11548"/>
                      <a:pt x="21485" y="11699"/>
                      <a:pt x="21410" y="11836"/>
                    </a:cubicBezTo>
                    <a:cubicBezTo>
                      <a:pt x="21262" y="12105"/>
                      <a:pt x="21023" y="12319"/>
                      <a:pt x="20760" y="12499"/>
                    </a:cubicBezTo>
                    <a:cubicBezTo>
                      <a:pt x="20202" y="12861"/>
                      <a:pt x="19577" y="13112"/>
                      <a:pt x="18920" y="13233"/>
                    </a:cubicBezTo>
                    <a:cubicBezTo>
                      <a:pt x="18810" y="13257"/>
                      <a:pt x="18693" y="13270"/>
                      <a:pt x="18574" y="13270"/>
                    </a:cubicBezTo>
                    <a:cubicBezTo>
                      <a:pt x="18338" y="13270"/>
                      <a:pt x="18097" y="13218"/>
                      <a:pt x="17895" y="13096"/>
                    </a:cubicBezTo>
                    <a:cubicBezTo>
                      <a:pt x="17588" y="12920"/>
                      <a:pt x="17374" y="12669"/>
                      <a:pt x="17117" y="12530"/>
                    </a:cubicBezTo>
                    <a:cubicBezTo>
                      <a:pt x="16895" y="12411"/>
                      <a:pt x="16651" y="12352"/>
                      <a:pt x="16408" y="12352"/>
                    </a:cubicBezTo>
                    <a:cubicBezTo>
                      <a:pt x="16117" y="12352"/>
                      <a:pt x="15828" y="12437"/>
                      <a:pt x="15578" y="12604"/>
                    </a:cubicBezTo>
                    <a:cubicBezTo>
                      <a:pt x="15380" y="12743"/>
                      <a:pt x="15228" y="12914"/>
                      <a:pt x="15095" y="13065"/>
                    </a:cubicBezTo>
                    <a:cubicBezTo>
                      <a:pt x="14958" y="13214"/>
                      <a:pt x="14841" y="13354"/>
                      <a:pt x="14717" y="13437"/>
                    </a:cubicBezTo>
                    <a:cubicBezTo>
                      <a:pt x="14624" y="13505"/>
                      <a:pt x="14512" y="13546"/>
                      <a:pt x="14398" y="13555"/>
                    </a:cubicBezTo>
                    <a:cubicBezTo>
                      <a:pt x="14386" y="13556"/>
                      <a:pt x="14374" y="13556"/>
                      <a:pt x="14362" y="13556"/>
                    </a:cubicBezTo>
                    <a:cubicBezTo>
                      <a:pt x="14334" y="13556"/>
                      <a:pt x="14305" y="13554"/>
                      <a:pt x="14277" y="13552"/>
                    </a:cubicBezTo>
                    <a:cubicBezTo>
                      <a:pt x="14317" y="13552"/>
                      <a:pt x="14358" y="13549"/>
                      <a:pt x="14395" y="13542"/>
                    </a:cubicBezTo>
                    <a:cubicBezTo>
                      <a:pt x="14506" y="13524"/>
                      <a:pt x="14608" y="13477"/>
                      <a:pt x="14692" y="13406"/>
                    </a:cubicBezTo>
                    <a:cubicBezTo>
                      <a:pt x="14804" y="13316"/>
                      <a:pt x="14912" y="13177"/>
                      <a:pt x="15036" y="13019"/>
                    </a:cubicBezTo>
                    <a:cubicBezTo>
                      <a:pt x="15160" y="12858"/>
                      <a:pt x="15302" y="12669"/>
                      <a:pt x="15510" y="12514"/>
                    </a:cubicBezTo>
                    <a:cubicBezTo>
                      <a:pt x="15736" y="12344"/>
                      <a:pt x="16002" y="12238"/>
                      <a:pt x="16284" y="12211"/>
                    </a:cubicBezTo>
                    <a:cubicBezTo>
                      <a:pt x="16351" y="12202"/>
                      <a:pt x="16420" y="12197"/>
                      <a:pt x="16491" y="12197"/>
                    </a:cubicBezTo>
                    <a:cubicBezTo>
                      <a:pt x="16727" y="12197"/>
                      <a:pt x="16979" y="12250"/>
                      <a:pt x="17201" y="12381"/>
                    </a:cubicBezTo>
                    <a:cubicBezTo>
                      <a:pt x="17492" y="12539"/>
                      <a:pt x="17718" y="12787"/>
                      <a:pt x="17985" y="12935"/>
                    </a:cubicBezTo>
                    <a:cubicBezTo>
                      <a:pt x="18158" y="13035"/>
                      <a:pt x="18349" y="13076"/>
                      <a:pt x="18548" y="13076"/>
                    </a:cubicBezTo>
                    <a:cubicBezTo>
                      <a:pt x="18660" y="13076"/>
                      <a:pt x="18774" y="13063"/>
                      <a:pt x="18889" y="13041"/>
                    </a:cubicBezTo>
                    <a:cubicBezTo>
                      <a:pt x="19521" y="12932"/>
                      <a:pt x="20125" y="12700"/>
                      <a:pt x="20664" y="12356"/>
                    </a:cubicBezTo>
                    <a:cubicBezTo>
                      <a:pt x="20915" y="12189"/>
                      <a:pt x="21150" y="11997"/>
                      <a:pt x="21283" y="11768"/>
                    </a:cubicBezTo>
                    <a:cubicBezTo>
                      <a:pt x="21352" y="11656"/>
                      <a:pt x="21383" y="11529"/>
                      <a:pt x="21373" y="11402"/>
                    </a:cubicBezTo>
                    <a:lnTo>
                      <a:pt x="21373" y="11012"/>
                    </a:lnTo>
                    <a:cubicBezTo>
                      <a:pt x="21383" y="10513"/>
                      <a:pt x="21383" y="10098"/>
                      <a:pt x="21339" y="9810"/>
                    </a:cubicBezTo>
                    <a:cubicBezTo>
                      <a:pt x="21324" y="9658"/>
                      <a:pt x="21296" y="9506"/>
                      <a:pt x="21259" y="9358"/>
                    </a:cubicBezTo>
                    <a:close/>
                    <a:moveTo>
                      <a:pt x="23799" y="8729"/>
                    </a:moveTo>
                    <a:cubicBezTo>
                      <a:pt x="23845" y="9311"/>
                      <a:pt x="23882" y="9900"/>
                      <a:pt x="23913" y="10485"/>
                    </a:cubicBezTo>
                    <a:cubicBezTo>
                      <a:pt x="23845" y="10637"/>
                      <a:pt x="23764" y="10807"/>
                      <a:pt x="23668" y="11003"/>
                    </a:cubicBezTo>
                    <a:cubicBezTo>
                      <a:pt x="23281" y="11780"/>
                      <a:pt x="22829" y="12523"/>
                      <a:pt x="22315" y="13227"/>
                    </a:cubicBezTo>
                    <a:cubicBezTo>
                      <a:pt x="21795" y="13936"/>
                      <a:pt x="21215" y="14602"/>
                      <a:pt x="20583" y="15215"/>
                    </a:cubicBezTo>
                    <a:cubicBezTo>
                      <a:pt x="20326" y="15469"/>
                      <a:pt x="20100" y="15670"/>
                      <a:pt x="19939" y="15807"/>
                    </a:cubicBezTo>
                    <a:lnTo>
                      <a:pt x="19685" y="16027"/>
                    </a:lnTo>
                    <a:lnTo>
                      <a:pt x="19970" y="15850"/>
                    </a:lnTo>
                    <a:cubicBezTo>
                      <a:pt x="20153" y="15739"/>
                      <a:pt x="20407" y="15574"/>
                      <a:pt x="20707" y="15361"/>
                    </a:cubicBezTo>
                    <a:cubicBezTo>
                      <a:pt x="21417" y="14856"/>
                      <a:pt x="22086" y="14292"/>
                      <a:pt x="22708" y="13682"/>
                    </a:cubicBezTo>
                    <a:lnTo>
                      <a:pt x="22708" y="13682"/>
                    </a:lnTo>
                    <a:cubicBezTo>
                      <a:pt x="22299" y="14236"/>
                      <a:pt x="21897" y="14723"/>
                      <a:pt x="21553" y="15131"/>
                    </a:cubicBezTo>
                    <a:lnTo>
                      <a:pt x="21528" y="15166"/>
                    </a:lnTo>
                    <a:cubicBezTo>
                      <a:pt x="20497" y="16401"/>
                      <a:pt x="19406" y="17238"/>
                      <a:pt x="18273" y="17671"/>
                    </a:cubicBezTo>
                    <a:lnTo>
                      <a:pt x="18040" y="16847"/>
                    </a:lnTo>
                    <a:lnTo>
                      <a:pt x="17353" y="17935"/>
                    </a:lnTo>
                    <a:cubicBezTo>
                      <a:pt x="17051" y="17991"/>
                      <a:pt x="16748" y="18019"/>
                      <a:pt x="16441" y="18019"/>
                    </a:cubicBezTo>
                    <a:cubicBezTo>
                      <a:pt x="16411" y="18019"/>
                      <a:pt x="16380" y="18019"/>
                      <a:pt x="16349" y="18018"/>
                    </a:cubicBezTo>
                    <a:cubicBezTo>
                      <a:pt x="16300" y="18018"/>
                      <a:pt x="16250" y="18012"/>
                      <a:pt x="16201" y="18009"/>
                    </a:cubicBezTo>
                    <a:lnTo>
                      <a:pt x="15383" y="16888"/>
                    </a:lnTo>
                    <a:lnTo>
                      <a:pt x="15219" y="17721"/>
                    </a:lnTo>
                    <a:cubicBezTo>
                      <a:pt x="15147" y="17684"/>
                      <a:pt x="15076" y="17644"/>
                      <a:pt x="15005" y="17600"/>
                    </a:cubicBezTo>
                    <a:cubicBezTo>
                      <a:pt x="14057" y="16940"/>
                      <a:pt x="13317" y="16033"/>
                      <a:pt x="12920" y="15342"/>
                    </a:cubicBezTo>
                    <a:cubicBezTo>
                      <a:pt x="12552" y="14658"/>
                      <a:pt x="12285" y="13923"/>
                      <a:pt x="12130" y="13158"/>
                    </a:cubicBezTo>
                    <a:cubicBezTo>
                      <a:pt x="12115" y="12883"/>
                      <a:pt x="12068" y="12613"/>
                      <a:pt x="12053" y="12338"/>
                    </a:cubicBezTo>
                    <a:lnTo>
                      <a:pt x="12053" y="12338"/>
                    </a:lnTo>
                    <a:cubicBezTo>
                      <a:pt x="12053" y="12338"/>
                      <a:pt x="12759" y="13924"/>
                      <a:pt x="13775" y="14825"/>
                    </a:cubicBezTo>
                    <a:cubicBezTo>
                      <a:pt x="14295" y="15283"/>
                      <a:pt x="14555" y="15421"/>
                      <a:pt x="14875" y="15421"/>
                    </a:cubicBezTo>
                    <a:cubicBezTo>
                      <a:pt x="15181" y="15421"/>
                      <a:pt x="15543" y="15294"/>
                      <a:pt x="16241" y="15200"/>
                    </a:cubicBezTo>
                    <a:cubicBezTo>
                      <a:pt x="16465" y="15169"/>
                      <a:pt x="16664" y="15158"/>
                      <a:pt x="16842" y="15158"/>
                    </a:cubicBezTo>
                    <a:cubicBezTo>
                      <a:pt x="17357" y="15158"/>
                      <a:pt x="17710" y="15251"/>
                      <a:pt x="18058" y="15251"/>
                    </a:cubicBezTo>
                    <a:cubicBezTo>
                      <a:pt x="18541" y="15251"/>
                      <a:pt x="19015" y="15072"/>
                      <a:pt x="19896" y="14218"/>
                    </a:cubicBezTo>
                    <a:cubicBezTo>
                      <a:pt x="21612" y="12551"/>
                      <a:pt x="22411" y="11622"/>
                      <a:pt x="22423" y="10374"/>
                    </a:cubicBezTo>
                    <a:cubicBezTo>
                      <a:pt x="22919" y="9856"/>
                      <a:pt x="23380" y="9308"/>
                      <a:pt x="23799" y="8729"/>
                    </a:cubicBezTo>
                    <a:close/>
                    <a:moveTo>
                      <a:pt x="12195" y="16067"/>
                    </a:moveTo>
                    <a:cubicBezTo>
                      <a:pt x="12815" y="17049"/>
                      <a:pt x="13998" y="18378"/>
                      <a:pt x="15550" y="19047"/>
                    </a:cubicBezTo>
                    <a:cubicBezTo>
                      <a:pt x="16027" y="19291"/>
                      <a:pt x="16600" y="19446"/>
                      <a:pt x="17046" y="19545"/>
                    </a:cubicBezTo>
                    <a:cubicBezTo>
                      <a:pt x="17322" y="19604"/>
                      <a:pt x="17601" y="19648"/>
                      <a:pt x="17879" y="19666"/>
                    </a:cubicBezTo>
                    <a:cubicBezTo>
                      <a:pt x="17714" y="19678"/>
                      <a:pt x="17547" y="19684"/>
                      <a:pt x="17380" y="19684"/>
                    </a:cubicBezTo>
                    <a:cubicBezTo>
                      <a:pt x="17203" y="19684"/>
                      <a:pt x="17025" y="19677"/>
                      <a:pt x="16848" y="19663"/>
                    </a:cubicBezTo>
                    <a:cubicBezTo>
                      <a:pt x="16300" y="19617"/>
                      <a:pt x="15761" y="19493"/>
                      <a:pt x="15246" y="19291"/>
                    </a:cubicBezTo>
                    <a:cubicBezTo>
                      <a:pt x="14878" y="19149"/>
                      <a:pt x="14531" y="18960"/>
                      <a:pt x="14212" y="18734"/>
                    </a:cubicBezTo>
                    <a:cubicBezTo>
                      <a:pt x="14088" y="18647"/>
                      <a:pt x="13973" y="18554"/>
                      <a:pt x="13859" y="18452"/>
                    </a:cubicBezTo>
                    <a:lnTo>
                      <a:pt x="13859" y="18452"/>
                    </a:lnTo>
                    <a:cubicBezTo>
                      <a:pt x="13964" y="18563"/>
                      <a:pt x="14073" y="18666"/>
                      <a:pt x="14190" y="18762"/>
                    </a:cubicBezTo>
                    <a:cubicBezTo>
                      <a:pt x="14497" y="19019"/>
                      <a:pt x="14831" y="19239"/>
                      <a:pt x="15191" y="19415"/>
                    </a:cubicBezTo>
                    <a:cubicBezTo>
                      <a:pt x="15705" y="19663"/>
                      <a:pt x="16253" y="19837"/>
                      <a:pt x="16814" y="19929"/>
                    </a:cubicBezTo>
                    <a:cubicBezTo>
                      <a:pt x="17213" y="19994"/>
                      <a:pt x="17616" y="20026"/>
                      <a:pt x="18019" y="20026"/>
                    </a:cubicBezTo>
                    <a:cubicBezTo>
                      <a:pt x="18273" y="20026"/>
                      <a:pt x="18527" y="20013"/>
                      <a:pt x="18781" y="19988"/>
                    </a:cubicBezTo>
                    <a:cubicBezTo>
                      <a:pt x="20113" y="19855"/>
                      <a:pt x="21435" y="19456"/>
                      <a:pt x="22318" y="18842"/>
                    </a:cubicBezTo>
                    <a:cubicBezTo>
                      <a:pt x="22680" y="18601"/>
                      <a:pt x="23003" y="18306"/>
                      <a:pt x="23275" y="17969"/>
                    </a:cubicBezTo>
                    <a:cubicBezTo>
                      <a:pt x="23312" y="17922"/>
                      <a:pt x="23340" y="17885"/>
                      <a:pt x="23368" y="17845"/>
                    </a:cubicBezTo>
                    <a:cubicBezTo>
                      <a:pt x="23405" y="17845"/>
                      <a:pt x="23442" y="17848"/>
                      <a:pt x="23476" y="17848"/>
                    </a:cubicBezTo>
                    <a:cubicBezTo>
                      <a:pt x="21952" y="19759"/>
                      <a:pt x="20596" y="21364"/>
                      <a:pt x="19413" y="22661"/>
                    </a:cubicBezTo>
                    <a:cubicBezTo>
                      <a:pt x="18827" y="22448"/>
                      <a:pt x="18282" y="22141"/>
                      <a:pt x="17743" y="21831"/>
                    </a:cubicBezTo>
                    <a:cubicBezTo>
                      <a:pt x="16724" y="21246"/>
                      <a:pt x="15702" y="20657"/>
                      <a:pt x="14757" y="19960"/>
                    </a:cubicBezTo>
                    <a:lnTo>
                      <a:pt x="12542" y="17752"/>
                    </a:lnTo>
                    <a:lnTo>
                      <a:pt x="12542" y="17752"/>
                    </a:lnTo>
                    <a:lnTo>
                      <a:pt x="16461" y="23104"/>
                    </a:lnTo>
                    <a:cubicBezTo>
                      <a:pt x="15888" y="22702"/>
                      <a:pt x="15315" y="22305"/>
                      <a:pt x="14748" y="21912"/>
                    </a:cubicBezTo>
                    <a:cubicBezTo>
                      <a:pt x="13295" y="20911"/>
                      <a:pt x="11802" y="19880"/>
                      <a:pt x="10383" y="18793"/>
                    </a:cubicBezTo>
                    <a:cubicBezTo>
                      <a:pt x="10449" y="18731"/>
                      <a:pt x="10510" y="18669"/>
                      <a:pt x="10563" y="18613"/>
                    </a:cubicBezTo>
                    <a:lnTo>
                      <a:pt x="10563" y="18610"/>
                    </a:lnTo>
                    <a:cubicBezTo>
                      <a:pt x="11220" y="17894"/>
                      <a:pt x="11753" y="17080"/>
                      <a:pt x="12143" y="16191"/>
                    </a:cubicBezTo>
                    <a:cubicBezTo>
                      <a:pt x="12161" y="16151"/>
                      <a:pt x="12180" y="16107"/>
                      <a:pt x="12195" y="16067"/>
                    </a:cubicBezTo>
                    <a:close/>
                    <a:moveTo>
                      <a:pt x="25270" y="17894"/>
                    </a:moveTo>
                    <a:cubicBezTo>
                      <a:pt x="25713" y="17913"/>
                      <a:pt x="26156" y="17932"/>
                      <a:pt x="26599" y="17963"/>
                    </a:cubicBezTo>
                    <a:cubicBezTo>
                      <a:pt x="27686" y="18037"/>
                      <a:pt x="28795" y="18204"/>
                      <a:pt x="29650" y="18805"/>
                    </a:cubicBezTo>
                    <a:cubicBezTo>
                      <a:pt x="29551" y="19056"/>
                      <a:pt x="29455" y="19322"/>
                      <a:pt x="29371" y="19592"/>
                    </a:cubicBezTo>
                    <a:cubicBezTo>
                      <a:pt x="29160" y="20276"/>
                      <a:pt x="29021" y="20983"/>
                      <a:pt x="28956" y="21698"/>
                    </a:cubicBezTo>
                    <a:cubicBezTo>
                      <a:pt x="28928" y="21986"/>
                      <a:pt x="28922" y="22228"/>
                      <a:pt x="28919" y="22398"/>
                    </a:cubicBezTo>
                    <a:cubicBezTo>
                      <a:pt x="28916" y="22565"/>
                      <a:pt x="28916" y="22665"/>
                      <a:pt x="28916" y="22665"/>
                    </a:cubicBezTo>
                    <a:cubicBezTo>
                      <a:pt x="28916" y="22665"/>
                      <a:pt x="28928" y="22569"/>
                      <a:pt x="28953" y="22401"/>
                    </a:cubicBezTo>
                    <a:cubicBezTo>
                      <a:pt x="28978" y="22234"/>
                      <a:pt x="29018" y="21999"/>
                      <a:pt x="29086" y="21717"/>
                    </a:cubicBezTo>
                    <a:cubicBezTo>
                      <a:pt x="29241" y="21035"/>
                      <a:pt x="29467" y="20372"/>
                      <a:pt x="29761" y="19737"/>
                    </a:cubicBezTo>
                    <a:cubicBezTo>
                      <a:pt x="29854" y="19536"/>
                      <a:pt x="29953" y="19338"/>
                      <a:pt x="30062" y="19146"/>
                    </a:cubicBezTo>
                    <a:cubicBezTo>
                      <a:pt x="30901" y="19985"/>
                      <a:pt x="31099" y="21274"/>
                      <a:pt x="31706" y="22299"/>
                    </a:cubicBezTo>
                    <a:cubicBezTo>
                      <a:pt x="32440" y="23538"/>
                      <a:pt x="32747" y="25053"/>
                      <a:pt x="33209" y="26425"/>
                    </a:cubicBezTo>
                    <a:cubicBezTo>
                      <a:pt x="33661" y="27754"/>
                      <a:pt x="34029" y="29113"/>
                      <a:pt x="34398" y="30470"/>
                    </a:cubicBezTo>
                    <a:cubicBezTo>
                      <a:pt x="34723" y="31656"/>
                      <a:pt x="35612" y="32793"/>
                      <a:pt x="36151" y="33893"/>
                    </a:cubicBezTo>
                    <a:cubicBezTo>
                      <a:pt x="36647" y="34903"/>
                      <a:pt x="37146" y="35916"/>
                      <a:pt x="37486" y="36990"/>
                    </a:cubicBezTo>
                    <a:cubicBezTo>
                      <a:pt x="38062" y="38802"/>
                      <a:pt x="36988" y="40779"/>
                      <a:pt x="37418" y="42637"/>
                    </a:cubicBezTo>
                    <a:cubicBezTo>
                      <a:pt x="37545" y="43179"/>
                      <a:pt x="37799" y="43678"/>
                      <a:pt x="37988" y="44198"/>
                    </a:cubicBezTo>
                    <a:cubicBezTo>
                      <a:pt x="38257" y="44945"/>
                      <a:pt x="38400" y="45731"/>
                      <a:pt x="38521" y="46521"/>
                    </a:cubicBezTo>
                    <a:cubicBezTo>
                      <a:pt x="38276" y="46614"/>
                      <a:pt x="38028" y="46692"/>
                      <a:pt x="37777" y="46754"/>
                    </a:cubicBezTo>
                    <a:cubicBezTo>
                      <a:pt x="37325" y="46859"/>
                      <a:pt x="36863" y="46913"/>
                      <a:pt x="36400" y="46913"/>
                    </a:cubicBezTo>
                    <a:cubicBezTo>
                      <a:pt x="36251" y="46913"/>
                      <a:pt x="36102" y="46907"/>
                      <a:pt x="35953" y="46896"/>
                    </a:cubicBezTo>
                    <a:cubicBezTo>
                      <a:pt x="35745" y="46881"/>
                      <a:pt x="35538" y="46856"/>
                      <a:pt x="35337" y="46815"/>
                    </a:cubicBezTo>
                    <a:lnTo>
                      <a:pt x="35104" y="46769"/>
                    </a:lnTo>
                    <a:lnTo>
                      <a:pt x="35318" y="46871"/>
                    </a:lnTo>
                    <a:cubicBezTo>
                      <a:pt x="35510" y="46961"/>
                      <a:pt x="35708" y="47042"/>
                      <a:pt x="35910" y="47107"/>
                    </a:cubicBezTo>
                    <a:cubicBezTo>
                      <a:pt x="36408" y="47283"/>
                      <a:pt x="37115" y="47429"/>
                      <a:pt x="37846" y="47441"/>
                    </a:cubicBezTo>
                    <a:cubicBezTo>
                      <a:pt x="37870" y="47441"/>
                      <a:pt x="37894" y="47442"/>
                      <a:pt x="37918" y="47442"/>
                    </a:cubicBezTo>
                    <a:cubicBezTo>
                      <a:pt x="38182" y="47442"/>
                      <a:pt x="38446" y="47426"/>
                      <a:pt x="38710" y="47398"/>
                    </a:cubicBezTo>
                    <a:cubicBezTo>
                      <a:pt x="38852" y="47838"/>
                      <a:pt x="39035" y="48296"/>
                      <a:pt x="39013" y="48724"/>
                    </a:cubicBezTo>
                    <a:cubicBezTo>
                      <a:pt x="38995" y="49080"/>
                      <a:pt x="38917" y="49455"/>
                      <a:pt x="38632" y="49817"/>
                    </a:cubicBezTo>
                    <a:lnTo>
                      <a:pt x="38629" y="49814"/>
                    </a:lnTo>
                    <a:cubicBezTo>
                      <a:pt x="38384" y="50028"/>
                      <a:pt x="38121" y="50220"/>
                      <a:pt x="37861" y="50409"/>
                    </a:cubicBezTo>
                    <a:cubicBezTo>
                      <a:pt x="37579" y="50610"/>
                      <a:pt x="37294" y="50817"/>
                      <a:pt x="36969" y="50926"/>
                    </a:cubicBezTo>
                    <a:cubicBezTo>
                      <a:pt x="36830" y="50972"/>
                      <a:pt x="36687" y="50997"/>
                      <a:pt x="36541" y="50997"/>
                    </a:cubicBezTo>
                    <a:cubicBezTo>
                      <a:pt x="36532" y="50997"/>
                      <a:pt x="36523" y="50998"/>
                      <a:pt x="36514" y="50998"/>
                    </a:cubicBezTo>
                    <a:cubicBezTo>
                      <a:pt x="36328" y="50998"/>
                      <a:pt x="36147" y="50939"/>
                      <a:pt x="35993" y="50833"/>
                    </a:cubicBezTo>
                    <a:cubicBezTo>
                      <a:pt x="35845" y="50721"/>
                      <a:pt x="35708" y="50461"/>
                      <a:pt x="35649" y="50204"/>
                    </a:cubicBezTo>
                    <a:cubicBezTo>
                      <a:pt x="35696" y="50037"/>
                      <a:pt x="35783" y="49885"/>
                      <a:pt x="35897" y="49755"/>
                    </a:cubicBezTo>
                    <a:cubicBezTo>
                      <a:pt x="36102" y="49523"/>
                      <a:pt x="36399" y="49349"/>
                      <a:pt x="36628" y="49232"/>
                    </a:cubicBezTo>
                    <a:cubicBezTo>
                      <a:pt x="36857" y="49114"/>
                      <a:pt x="37018" y="49043"/>
                      <a:pt x="37019" y="49043"/>
                    </a:cubicBezTo>
                    <a:lnTo>
                      <a:pt x="37019" y="49043"/>
                    </a:lnTo>
                    <a:cubicBezTo>
                      <a:pt x="37018" y="49043"/>
                      <a:pt x="36845" y="49064"/>
                      <a:pt x="36588" y="49108"/>
                    </a:cubicBezTo>
                    <a:cubicBezTo>
                      <a:pt x="36328" y="49154"/>
                      <a:pt x="35975" y="49232"/>
                      <a:pt x="35640" y="49430"/>
                    </a:cubicBezTo>
                    <a:cubicBezTo>
                      <a:pt x="35563" y="49476"/>
                      <a:pt x="35495" y="49526"/>
                      <a:pt x="35426" y="49582"/>
                    </a:cubicBezTo>
                    <a:cubicBezTo>
                      <a:pt x="35166" y="49448"/>
                      <a:pt x="34990" y="49145"/>
                      <a:pt x="34937" y="48841"/>
                    </a:cubicBezTo>
                    <a:cubicBezTo>
                      <a:pt x="34869" y="48445"/>
                      <a:pt x="34953" y="48033"/>
                      <a:pt x="34956" y="47627"/>
                    </a:cubicBezTo>
                    <a:cubicBezTo>
                      <a:pt x="34959" y="47221"/>
                      <a:pt x="34869" y="46828"/>
                      <a:pt x="34534" y="46608"/>
                    </a:cubicBezTo>
                    <a:cubicBezTo>
                      <a:pt x="34339" y="44746"/>
                      <a:pt x="33909" y="42919"/>
                      <a:pt x="33249" y="41169"/>
                    </a:cubicBezTo>
                    <a:cubicBezTo>
                      <a:pt x="33153" y="40912"/>
                      <a:pt x="33051" y="40658"/>
                      <a:pt x="32989" y="40391"/>
                    </a:cubicBezTo>
                    <a:cubicBezTo>
                      <a:pt x="32930" y="40128"/>
                      <a:pt x="32911" y="39859"/>
                      <a:pt x="32887" y="39589"/>
                    </a:cubicBezTo>
                    <a:cubicBezTo>
                      <a:pt x="32812" y="38784"/>
                      <a:pt x="32691" y="37985"/>
                      <a:pt x="32527" y="37195"/>
                    </a:cubicBezTo>
                    <a:cubicBezTo>
                      <a:pt x="32524" y="37065"/>
                      <a:pt x="32518" y="36931"/>
                      <a:pt x="32509" y="36792"/>
                    </a:cubicBezTo>
                    <a:cubicBezTo>
                      <a:pt x="32506" y="36733"/>
                      <a:pt x="32496" y="36668"/>
                      <a:pt x="32493" y="36609"/>
                    </a:cubicBezTo>
                    <a:cubicBezTo>
                      <a:pt x="32496" y="36513"/>
                      <a:pt x="32502" y="36417"/>
                      <a:pt x="32512" y="36321"/>
                    </a:cubicBezTo>
                    <a:cubicBezTo>
                      <a:pt x="32571" y="35405"/>
                      <a:pt x="32713" y="34485"/>
                      <a:pt x="32713" y="34484"/>
                    </a:cubicBezTo>
                    <a:lnTo>
                      <a:pt x="32713" y="34484"/>
                    </a:lnTo>
                    <a:cubicBezTo>
                      <a:pt x="32713" y="34485"/>
                      <a:pt x="32543" y="34912"/>
                      <a:pt x="32351" y="35476"/>
                    </a:cubicBezTo>
                    <a:cubicBezTo>
                      <a:pt x="32298" y="35166"/>
                      <a:pt x="32239" y="34850"/>
                      <a:pt x="32162" y="34528"/>
                    </a:cubicBezTo>
                    <a:cubicBezTo>
                      <a:pt x="31960" y="33685"/>
                      <a:pt x="31694" y="32861"/>
                      <a:pt x="31363" y="32059"/>
                    </a:cubicBezTo>
                    <a:cubicBezTo>
                      <a:pt x="31031" y="31257"/>
                      <a:pt x="30684" y="30473"/>
                      <a:pt x="30390" y="29727"/>
                    </a:cubicBezTo>
                    <a:cubicBezTo>
                      <a:pt x="30117" y="29048"/>
                      <a:pt x="29891" y="28355"/>
                      <a:pt x="29712" y="27648"/>
                    </a:cubicBezTo>
                    <a:cubicBezTo>
                      <a:pt x="29588" y="27147"/>
                      <a:pt x="29504" y="26635"/>
                      <a:pt x="29470" y="26118"/>
                    </a:cubicBezTo>
                    <a:cubicBezTo>
                      <a:pt x="29451" y="25932"/>
                      <a:pt x="29455" y="25784"/>
                      <a:pt x="29451" y="25681"/>
                    </a:cubicBezTo>
                    <a:cubicBezTo>
                      <a:pt x="29445" y="25582"/>
                      <a:pt x="29448" y="25527"/>
                      <a:pt x="29448" y="25527"/>
                    </a:cubicBezTo>
                    <a:lnTo>
                      <a:pt x="29448" y="25527"/>
                    </a:lnTo>
                    <a:cubicBezTo>
                      <a:pt x="29448" y="25527"/>
                      <a:pt x="29442" y="25582"/>
                      <a:pt x="29436" y="25681"/>
                    </a:cubicBezTo>
                    <a:cubicBezTo>
                      <a:pt x="29427" y="25784"/>
                      <a:pt x="29411" y="25932"/>
                      <a:pt x="29411" y="26121"/>
                    </a:cubicBezTo>
                    <a:cubicBezTo>
                      <a:pt x="29393" y="26645"/>
                      <a:pt x="29424" y="27171"/>
                      <a:pt x="29498" y="27689"/>
                    </a:cubicBezTo>
                    <a:cubicBezTo>
                      <a:pt x="29588" y="28336"/>
                      <a:pt x="29755" y="29082"/>
                      <a:pt x="29975" y="29866"/>
                    </a:cubicBezTo>
                    <a:cubicBezTo>
                      <a:pt x="30195" y="30647"/>
                      <a:pt x="30464" y="31474"/>
                      <a:pt x="30712" y="32291"/>
                    </a:cubicBezTo>
                    <a:cubicBezTo>
                      <a:pt x="30790" y="32552"/>
                      <a:pt x="30855" y="32812"/>
                      <a:pt x="30920" y="33072"/>
                    </a:cubicBezTo>
                    <a:cubicBezTo>
                      <a:pt x="30833" y="34203"/>
                      <a:pt x="31087" y="35333"/>
                      <a:pt x="31192" y="36464"/>
                    </a:cubicBezTo>
                    <a:cubicBezTo>
                      <a:pt x="31211" y="36653"/>
                      <a:pt x="31223" y="36842"/>
                      <a:pt x="31232" y="37031"/>
                    </a:cubicBezTo>
                    <a:cubicBezTo>
                      <a:pt x="31211" y="37474"/>
                      <a:pt x="31152" y="37913"/>
                      <a:pt x="31053" y="38344"/>
                    </a:cubicBezTo>
                    <a:cubicBezTo>
                      <a:pt x="30985" y="38635"/>
                      <a:pt x="30895" y="38923"/>
                      <a:pt x="30817" y="39214"/>
                    </a:cubicBezTo>
                    <a:cubicBezTo>
                      <a:pt x="30464" y="38282"/>
                      <a:pt x="30043" y="37387"/>
                      <a:pt x="30043" y="37387"/>
                    </a:cubicBezTo>
                    <a:lnTo>
                      <a:pt x="30043" y="37387"/>
                    </a:lnTo>
                    <a:cubicBezTo>
                      <a:pt x="30043" y="37387"/>
                      <a:pt x="30272" y="38360"/>
                      <a:pt x="30421" y="39338"/>
                    </a:cubicBezTo>
                    <a:cubicBezTo>
                      <a:pt x="30505" y="39862"/>
                      <a:pt x="30570" y="40388"/>
                      <a:pt x="30607" y="40763"/>
                    </a:cubicBezTo>
                    <a:cubicBezTo>
                      <a:pt x="30585" y="41240"/>
                      <a:pt x="30570" y="41717"/>
                      <a:pt x="30467" y="42188"/>
                    </a:cubicBezTo>
                    <a:cubicBezTo>
                      <a:pt x="30374" y="42634"/>
                      <a:pt x="30207" y="43068"/>
                      <a:pt x="30052" y="43501"/>
                    </a:cubicBezTo>
                    <a:cubicBezTo>
                      <a:pt x="29547" y="44898"/>
                      <a:pt x="29170" y="46338"/>
                      <a:pt x="28919" y="47804"/>
                    </a:cubicBezTo>
                    <a:cubicBezTo>
                      <a:pt x="26661" y="48531"/>
                      <a:pt x="24189" y="48609"/>
                      <a:pt x="22005" y="48618"/>
                    </a:cubicBezTo>
                    <a:cubicBezTo>
                      <a:pt x="21788" y="45719"/>
                      <a:pt x="21819" y="42810"/>
                      <a:pt x="21856" y="39735"/>
                    </a:cubicBezTo>
                    <a:cubicBezTo>
                      <a:pt x="21900" y="36163"/>
                      <a:pt x="21943" y="32471"/>
                      <a:pt x="21565" y="28701"/>
                    </a:cubicBezTo>
                    <a:cubicBezTo>
                      <a:pt x="21506" y="28125"/>
                      <a:pt x="21398" y="27394"/>
                      <a:pt x="21054" y="26840"/>
                    </a:cubicBezTo>
                    <a:cubicBezTo>
                      <a:pt x="20698" y="26270"/>
                      <a:pt x="20171" y="25855"/>
                      <a:pt x="19707" y="25489"/>
                    </a:cubicBezTo>
                    <a:cubicBezTo>
                      <a:pt x="19632" y="25431"/>
                      <a:pt x="19555" y="25375"/>
                      <a:pt x="19481" y="25319"/>
                    </a:cubicBezTo>
                    <a:lnTo>
                      <a:pt x="19481" y="25319"/>
                    </a:lnTo>
                    <a:cubicBezTo>
                      <a:pt x="20357" y="25719"/>
                      <a:pt x="21153" y="26279"/>
                      <a:pt x="21829" y="26967"/>
                    </a:cubicBezTo>
                    <a:cubicBezTo>
                      <a:pt x="22002" y="27143"/>
                      <a:pt x="22138" y="27298"/>
                      <a:pt x="22231" y="27410"/>
                    </a:cubicBezTo>
                    <a:lnTo>
                      <a:pt x="22380" y="27586"/>
                    </a:lnTo>
                    <a:lnTo>
                      <a:pt x="22262" y="27391"/>
                    </a:lnTo>
                    <a:cubicBezTo>
                      <a:pt x="22188" y="27264"/>
                      <a:pt x="22076" y="27088"/>
                      <a:pt x="21928" y="26883"/>
                    </a:cubicBezTo>
                    <a:cubicBezTo>
                      <a:pt x="21565" y="26378"/>
                      <a:pt x="21150" y="25917"/>
                      <a:pt x="20686" y="25505"/>
                    </a:cubicBezTo>
                    <a:cubicBezTo>
                      <a:pt x="20212" y="25087"/>
                      <a:pt x="19694" y="24721"/>
                      <a:pt x="19140" y="24418"/>
                    </a:cubicBezTo>
                    <a:cubicBezTo>
                      <a:pt x="19087" y="24387"/>
                      <a:pt x="19035" y="24359"/>
                      <a:pt x="18982" y="24331"/>
                    </a:cubicBezTo>
                    <a:cubicBezTo>
                      <a:pt x="20289" y="22996"/>
                      <a:pt x="21829" y="21227"/>
                      <a:pt x="23634" y="18988"/>
                    </a:cubicBezTo>
                    <a:lnTo>
                      <a:pt x="23634" y="18988"/>
                    </a:lnTo>
                    <a:cubicBezTo>
                      <a:pt x="23309" y="19452"/>
                      <a:pt x="22956" y="19951"/>
                      <a:pt x="22584" y="20441"/>
                    </a:cubicBezTo>
                    <a:cubicBezTo>
                      <a:pt x="21252" y="22231"/>
                      <a:pt x="19741" y="23888"/>
                      <a:pt x="19741" y="23888"/>
                    </a:cubicBezTo>
                    <a:cubicBezTo>
                      <a:pt x="19741" y="23888"/>
                      <a:pt x="21398" y="22380"/>
                      <a:pt x="22903" y="20707"/>
                    </a:cubicBezTo>
                    <a:cubicBezTo>
                      <a:pt x="23854" y="19669"/>
                      <a:pt x="24740" y="18570"/>
                      <a:pt x="25270" y="17894"/>
                    </a:cubicBezTo>
                    <a:close/>
                    <a:moveTo>
                      <a:pt x="8897" y="19341"/>
                    </a:moveTo>
                    <a:cubicBezTo>
                      <a:pt x="9349" y="20149"/>
                      <a:pt x="10879" y="21060"/>
                      <a:pt x="11260" y="21289"/>
                    </a:cubicBezTo>
                    <a:cubicBezTo>
                      <a:pt x="12607" y="22101"/>
                      <a:pt x="14104" y="22999"/>
                      <a:pt x="15451" y="23814"/>
                    </a:cubicBezTo>
                    <a:cubicBezTo>
                      <a:pt x="16278" y="24315"/>
                      <a:pt x="17495" y="25019"/>
                      <a:pt x="18520" y="25632"/>
                    </a:cubicBezTo>
                    <a:cubicBezTo>
                      <a:pt x="18744" y="25802"/>
                      <a:pt x="18970" y="25973"/>
                      <a:pt x="19190" y="26146"/>
                    </a:cubicBezTo>
                    <a:cubicBezTo>
                      <a:pt x="19623" y="26487"/>
                      <a:pt x="20066" y="26837"/>
                      <a:pt x="20345" y="27283"/>
                    </a:cubicBezTo>
                    <a:cubicBezTo>
                      <a:pt x="20599" y="27692"/>
                      <a:pt x="20689" y="28302"/>
                      <a:pt x="20735" y="28788"/>
                    </a:cubicBezTo>
                    <a:cubicBezTo>
                      <a:pt x="21110" y="32511"/>
                      <a:pt x="21067" y="36179"/>
                      <a:pt x="21023" y="39728"/>
                    </a:cubicBezTo>
                    <a:cubicBezTo>
                      <a:pt x="20986" y="42798"/>
                      <a:pt x="20955" y="45710"/>
                      <a:pt x="21169" y="48621"/>
                    </a:cubicBezTo>
                    <a:lnTo>
                      <a:pt x="14354" y="48628"/>
                    </a:lnTo>
                    <a:lnTo>
                      <a:pt x="14339" y="48628"/>
                    </a:lnTo>
                    <a:cubicBezTo>
                      <a:pt x="12316" y="48628"/>
                      <a:pt x="11031" y="48274"/>
                      <a:pt x="10510" y="47584"/>
                    </a:cubicBezTo>
                    <a:cubicBezTo>
                      <a:pt x="10554" y="46707"/>
                      <a:pt x="10582" y="45688"/>
                      <a:pt x="10517" y="44821"/>
                    </a:cubicBezTo>
                    <a:cubicBezTo>
                      <a:pt x="10532" y="44746"/>
                      <a:pt x="10551" y="44666"/>
                      <a:pt x="10576" y="44573"/>
                    </a:cubicBezTo>
                    <a:cubicBezTo>
                      <a:pt x="10687" y="44145"/>
                      <a:pt x="10842" y="43727"/>
                      <a:pt x="11034" y="43328"/>
                    </a:cubicBezTo>
                    <a:cubicBezTo>
                      <a:pt x="11229" y="42919"/>
                      <a:pt x="11461" y="42532"/>
                      <a:pt x="11731" y="42169"/>
                    </a:cubicBezTo>
                    <a:cubicBezTo>
                      <a:pt x="11954" y="41869"/>
                      <a:pt x="12121" y="41683"/>
                      <a:pt x="12121" y="41683"/>
                    </a:cubicBezTo>
                    <a:lnTo>
                      <a:pt x="12121" y="41683"/>
                    </a:lnTo>
                    <a:cubicBezTo>
                      <a:pt x="12121" y="41683"/>
                      <a:pt x="11920" y="41829"/>
                      <a:pt x="11635" y="42083"/>
                    </a:cubicBezTo>
                    <a:cubicBezTo>
                      <a:pt x="11285" y="42392"/>
                      <a:pt x="10966" y="42736"/>
                      <a:pt x="10681" y="43108"/>
                    </a:cubicBezTo>
                    <a:cubicBezTo>
                      <a:pt x="10672" y="43117"/>
                      <a:pt x="10665" y="43130"/>
                      <a:pt x="10656" y="43139"/>
                    </a:cubicBezTo>
                    <a:cubicBezTo>
                      <a:pt x="10616" y="42374"/>
                      <a:pt x="10322" y="41587"/>
                      <a:pt x="10133" y="40831"/>
                    </a:cubicBezTo>
                    <a:cubicBezTo>
                      <a:pt x="9838" y="39636"/>
                      <a:pt x="9820" y="38393"/>
                      <a:pt x="10077" y="37192"/>
                    </a:cubicBezTo>
                    <a:cubicBezTo>
                      <a:pt x="10418" y="35590"/>
                      <a:pt x="11217" y="34187"/>
                      <a:pt x="11210" y="32685"/>
                    </a:cubicBezTo>
                    <a:cubicBezTo>
                      <a:pt x="11282" y="32307"/>
                      <a:pt x="11347" y="31923"/>
                      <a:pt x="11396" y="31536"/>
                    </a:cubicBezTo>
                    <a:cubicBezTo>
                      <a:pt x="11483" y="30792"/>
                      <a:pt x="11530" y="30043"/>
                      <a:pt x="11530" y="29296"/>
                    </a:cubicBezTo>
                    <a:cubicBezTo>
                      <a:pt x="11526" y="28646"/>
                      <a:pt x="11489" y="27995"/>
                      <a:pt x="11412" y="27351"/>
                    </a:cubicBezTo>
                    <a:cubicBezTo>
                      <a:pt x="11381" y="27069"/>
                      <a:pt x="11344" y="26812"/>
                      <a:pt x="11300" y="26586"/>
                    </a:cubicBezTo>
                    <a:cubicBezTo>
                      <a:pt x="11260" y="26360"/>
                      <a:pt x="11232" y="26158"/>
                      <a:pt x="11192" y="26001"/>
                    </a:cubicBezTo>
                    <a:cubicBezTo>
                      <a:pt x="11124" y="25678"/>
                      <a:pt x="11084" y="25493"/>
                      <a:pt x="11084" y="25493"/>
                    </a:cubicBezTo>
                    <a:lnTo>
                      <a:pt x="11084" y="25493"/>
                    </a:lnTo>
                    <a:cubicBezTo>
                      <a:pt x="11084" y="25493"/>
                      <a:pt x="11102" y="25682"/>
                      <a:pt x="11133" y="26010"/>
                    </a:cubicBezTo>
                    <a:cubicBezTo>
                      <a:pt x="11155" y="26171"/>
                      <a:pt x="11164" y="26372"/>
                      <a:pt x="11173" y="26598"/>
                    </a:cubicBezTo>
                    <a:cubicBezTo>
                      <a:pt x="11183" y="26828"/>
                      <a:pt x="11195" y="27085"/>
                      <a:pt x="11192" y="27366"/>
                    </a:cubicBezTo>
                    <a:cubicBezTo>
                      <a:pt x="11201" y="27927"/>
                      <a:pt x="11161" y="28578"/>
                      <a:pt x="11093" y="29271"/>
                    </a:cubicBezTo>
                    <a:cubicBezTo>
                      <a:pt x="11006" y="29990"/>
                      <a:pt x="10879" y="30706"/>
                      <a:pt x="10712" y="31412"/>
                    </a:cubicBezTo>
                    <a:cubicBezTo>
                      <a:pt x="10535" y="32109"/>
                      <a:pt x="10322" y="32796"/>
                      <a:pt x="10068" y="33472"/>
                    </a:cubicBezTo>
                    <a:cubicBezTo>
                      <a:pt x="9814" y="34110"/>
                      <a:pt x="9560" y="34695"/>
                      <a:pt x="9302" y="35175"/>
                    </a:cubicBezTo>
                    <a:cubicBezTo>
                      <a:pt x="9182" y="35420"/>
                      <a:pt x="9058" y="35637"/>
                      <a:pt x="8946" y="35829"/>
                    </a:cubicBezTo>
                    <a:cubicBezTo>
                      <a:pt x="8928" y="35860"/>
                      <a:pt x="8912" y="35885"/>
                      <a:pt x="8897" y="35916"/>
                    </a:cubicBezTo>
                    <a:cubicBezTo>
                      <a:pt x="8655" y="36287"/>
                      <a:pt x="8401" y="36677"/>
                      <a:pt x="8228" y="36910"/>
                    </a:cubicBezTo>
                    <a:cubicBezTo>
                      <a:pt x="8094" y="37086"/>
                      <a:pt x="7964" y="37331"/>
                      <a:pt x="7844" y="37576"/>
                    </a:cubicBezTo>
                    <a:cubicBezTo>
                      <a:pt x="7840" y="37551"/>
                      <a:pt x="7837" y="37529"/>
                      <a:pt x="7834" y="37508"/>
                    </a:cubicBezTo>
                    <a:cubicBezTo>
                      <a:pt x="7738" y="36804"/>
                      <a:pt x="7602" y="36108"/>
                      <a:pt x="7425" y="35420"/>
                    </a:cubicBezTo>
                    <a:lnTo>
                      <a:pt x="7425" y="35420"/>
                    </a:lnTo>
                    <a:cubicBezTo>
                      <a:pt x="7463" y="36120"/>
                      <a:pt x="7463" y="36820"/>
                      <a:pt x="7419" y="37520"/>
                    </a:cubicBezTo>
                    <a:cubicBezTo>
                      <a:pt x="7379" y="38195"/>
                      <a:pt x="7286" y="38855"/>
                      <a:pt x="7224" y="39239"/>
                    </a:cubicBezTo>
                    <a:cubicBezTo>
                      <a:pt x="7159" y="39512"/>
                      <a:pt x="7106" y="39769"/>
                      <a:pt x="7075" y="39933"/>
                    </a:cubicBezTo>
                    <a:cubicBezTo>
                      <a:pt x="6886" y="40909"/>
                      <a:pt x="6611" y="41172"/>
                      <a:pt x="6372" y="42138"/>
                    </a:cubicBezTo>
                    <a:cubicBezTo>
                      <a:pt x="6053" y="43433"/>
                      <a:pt x="5734" y="44749"/>
                      <a:pt x="5802" y="46066"/>
                    </a:cubicBezTo>
                    <a:cubicBezTo>
                      <a:pt x="5836" y="46723"/>
                      <a:pt x="5970" y="47370"/>
                      <a:pt x="6063" y="48024"/>
                    </a:cubicBezTo>
                    <a:cubicBezTo>
                      <a:pt x="6121" y="48432"/>
                      <a:pt x="6165" y="48847"/>
                      <a:pt x="6289" y="49241"/>
                    </a:cubicBezTo>
                    <a:cubicBezTo>
                      <a:pt x="6307" y="49303"/>
                      <a:pt x="6329" y="49362"/>
                      <a:pt x="6351" y="49420"/>
                    </a:cubicBezTo>
                    <a:cubicBezTo>
                      <a:pt x="5867" y="49687"/>
                      <a:pt x="5362" y="49922"/>
                      <a:pt x="4848" y="50120"/>
                    </a:cubicBezTo>
                    <a:cubicBezTo>
                      <a:pt x="4340" y="50319"/>
                      <a:pt x="3820" y="50483"/>
                      <a:pt x="3293" y="50613"/>
                    </a:cubicBezTo>
                    <a:cubicBezTo>
                      <a:pt x="2857" y="50718"/>
                      <a:pt x="2556" y="50771"/>
                      <a:pt x="2556" y="50771"/>
                    </a:cubicBezTo>
                    <a:cubicBezTo>
                      <a:pt x="2556" y="50771"/>
                      <a:pt x="2857" y="50808"/>
                      <a:pt x="3312" y="50830"/>
                    </a:cubicBezTo>
                    <a:cubicBezTo>
                      <a:pt x="3516" y="50839"/>
                      <a:pt x="3720" y="50843"/>
                      <a:pt x="3925" y="50843"/>
                    </a:cubicBezTo>
                    <a:cubicBezTo>
                      <a:pt x="4282" y="50843"/>
                      <a:pt x="4640" y="50830"/>
                      <a:pt x="4997" y="50802"/>
                    </a:cubicBezTo>
                    <a:cubicBezTo>
                      <a:pt x="5632" y="50749"/>
                      <a:pt x="6261" y="50653"/>
                      <a:pt x="6883" y="50511"/>
                    </a:cubicBezTo>
                    <a:cubicBezTo>
                      <a:pt x="6982" y="50703"/>
                      <a:pt x="7082" y="50895"/>
                      <a:pt x="7168" y="51093"/>
                    </a:cubicBezTo>
                    <a:cubicBezTo>
                      <a:pt x="7382" y="51607"/>
                      <a:pt x="7484" y="52217"/>
                      <a:pt x="7298" y="52741"/>
                    </a:cubicBezTo>
                    <a:cubicBezTo>
                      <a:pt x="7205" y="52852"/>
                      <a:pt x="7097" y="52948"/>
                      <a:pt x="6979" y="53032"/>
                    </a:cubicBezTo>
                    <a:cubicBezTo>
                      <a:pt x="6964" y="53029"/>
                      <a:pt x="6955" y="53026"/>
                      <a:pt x="6936" y="53023"/>
                    </a:cubicBezTo>
                    <a:lnTo>
                      <a:pt x="6784" y="52986"/>
                    </a:lnTo>
                    <a:cubicBezTo>
                      <a:pt x="6682" y="52961"/>
                      <a:pt x="6580" y="52927"/>
                      <a:pt x="6481" y="52883"/>
                    </a:cubicBezTo>
                    <a:cubicBezTo>
                      <a:pt x="6295" y="52800"/>
                      <a:pt x="6131" y="52673"/>
                      <a:pt x="6007" y="52509"/>
                    </a:cubicBezTo>
                    <a:cubicBezTo>
                      <a:pt x="5948" y="52431"/>
                      <a:pt x="5895" y="52348"/>
                      <a:pt x="5852" y="52258"/>
                    </a:cubicBezTo>
                    <a:lnTo>
                      <a:pt x="5852" y="52258"/>
                    </a:lnTo>
                    <a:cubicBezTo>
                      <a:pt x="5864" y="52360"/>
                      <a:pt x="5886" y="52459"/>
                      <a:pt x="5920" y="52555"/>
                    </a:cubicBezTo>
                    <a:cubicBezTo>
                      <a:pt x="5994" y="52781"/>
                      <a:pt x="6124" y="52986"/>
                      <a:pt x="6298" y="53150"/>
                    </a:cubicBezTo>
                    <a:cubicBezTo>
                      <a:pt x="6375" y="53218"/>
                      <a:pt x="6456" y="53283"/>
                      <a:pt x="6540" y="53339"/>
                    </a:cubicBezTo>
                    <a:cubicBezTo>
                      <a:pt x="6694" y="53754"/>
                      <a:pt x="6478" y="54277"/>
                      <a:pt x="6100" y="54553"/>
                    </a:cubicBezTo>
                    <a:cubicBezTo>
                      <a:pt x="6014" y="54618"/>
                      <a:pt x="5908" y="54652"/>
                      <a:pt x="5798" y="54652"/>
                    </a:cubicBezTo>
                    <a:cubicBezTo>
                      <a:pt x="5793" y="54652"/>
                      <a:pt x="5789" y="54652"/>
                      <a:pt x="5784" y="54652"/>
                    </a:cubicBezTo>
                    <a:cubicBezTo>
                      <a:pt x="5400" y="54652"/>
                      <a:pt x="4932" y="54342"/>
                      <a:pt x="4545" y="54311"/>
                    </a:cubicBezTo>
                    <a:cubicBezTo>
                      <a:pt x="4158" y="54277"/>
                      <a:pt x="3752" y="54181"/>
                      <a:pt x="3451" y="53933"/>
                    </a:cubicBezTo>
                    <a:cubicBezTo>
                      <a:pt x="3225" y="53751"/>
                      <a:pt x="3070" y="53494"/>
                      <a:pt x="2931" y="53237"/>
                    </a:cubicBezTo>
                    <a:cubicBezTo>
                      <a:pt x="2466" y="52382"/>
                      <a:pt x="2408" y="51864"/>
                      <a:pt x="2206" y="50901"/>
                    </a:cubicBezTo>
                    <a:cubicBezTo>
                      <a:pt x="2166" y="50910"/>
                      <a:pt x="2119" y="50913"/>
                      <a:pt x="2076" y="50917"/>
                    </a:cubicBezTo>
                    <a:cubicBezTo>
                      <a:pt x="1633" y="50917"/>
                      <a:pt x="1268" y="50480"/>
                      <a:pt x="1196" y="50031"/>
                    </a:cubicBezTo>
                    <a:cubicBezTo>
                      <a:pt x="1119" y="49535"/>
                      <a:pt x="1283" y="49030"/>
                      <a:pt x="1395" y="48535"/>
                    </a:cubicBezTo>
                    <a:cubicBezTo>
                      <a:pt x="1701" y="47166"/>
                      <a:pt x="1587" y="45741"/>
                      <a:pt x="1906" y="44375"/>
                    </a:cubicBezTo>
                    <a:cubicBezTo>
                      <a:pt x="2346" y="42485"/>
                      <a:pt x="2881" y="40676"/>
                      <a:pt x="3129" y="38759"/>
                    </a:cubicBezTo>
                    <a:cubicBezTo>
                      <a:pt x="3321" y="37297"/>
                      <a:pt x="3510" y="35835"/>
                      <a:pt x="3702" y="34373"/>
                    </a:cubicBezTo>
                    <a:cubicBezTo>
                      <a:pt x="3798" y="33636"/>
                      <a:pt x="3894" y="32886"/>
                      <a:pt x="4185" y="32195"/>
                    </a:cubicBezTo>
                    <a:cubicBezTo>
                      <a:pt x="4563" y="31288"/>
                      <a:pt x="5251" y="30520"/>
                      <a:pt x="5582" y="29597"/>
                    </a:cubicBezTo>
                    <a:cubicBezTo>
                      <a:pt x="6131" y="28073"/>
                      <a:pt x="5465" y="26425"/>
                      <a:pt x="6081" y="24926"/>
                    </a:cubicBezTo>
                    <a:cubicBezTo>
                      <a:pt x="6592" y="23690"/>
                      <a:pt x="6948" y="22392"/>
                      <a:pt x="7137" y="21069"/>
                    </a:cubicBezTo>
                    <a:cubicBezTo>
                      <a:pt x="7168" y="20822"/>
                      <a:pt x="7218" y="20577"/>
                      <a:pt x="7289" y="20338"/>
                    </a:cubicBezTo>
                    <a:cubicBezTo>
                      <a:pt x="7351" y="20369"/>
                      <a:pt x="7416" y="20403"/>
                      <a:pt x="7490" y="20444"/>
                    </a:cubicBezTo>
                    <a:cubicBezTo>
                      <a:pt x="7881" y="20664"/>
                      <a:pt x="8243" y="20933"/>
                      <a:pt x="8565" y="21249"/>
                    </a:cubicBezTo>
                    <a:cubicBezTo>
                      <a:pt x="8894" y="21574"/>
                      <a:pt x="9179" y="21943"/>
                      <a:pt x="9414" y="22342"/>
                    </a:cubicBezTo>
                    <a:cubicBezTo>
                      <a:pt x="9522" y="22525"/>
                      <a:pt x="9618" y="22717"/>
                      <a:pt x="9702" y="22915"/>
                    </a:cubicBezTo>
                    <a:cubicBezTo>
                      <a:pt x="9659" y="22702"/>
                      <a:pt x="9603" y="22494"/>
                      <a:pt x="9532" y="22287"/>
                    </a:cubicBezTo>
                    <a:cubicBezTo>
                      <a:pt x="9374" y="21828"/>
                      <a:pt x="9157" y="21388"/>
                      <a:pt x="8887" y="20986"/>
                    </a:cubicBezTo>
                    <a:cubicBezTo>
                      <a:pt x="8609" y="20571"/>
                      <a:pt x="8274" y="20199"/>
                      <a:pt x="7896" y="19874"/>
                    </a:cubicBezTo>
                    <a:cubicBezTo>
                      <a:pt x="7828" y="19812"/>
                      <a:pt x="7763" y="19759"/>
                      <a:pt x="7701" y="19713"/>
                    </a:cubicBezTo>
                    <a:cubicBezTo>
                      <a:pt x="7723" y="19697"/>
                      <a:pt x="7741" y="19679"/>
                      <a:pt x="7760" y="19666"/>
                    </a:cubicBezTo>
                    <a:cubicBezTo>
                      <a:pt x="7927" y="19561"/>
                      <a:pt x="8122" y="19514"/>
                      <a:pt x="8314" y="19474"/>
                    </a:cubicBezTo>
                    <a:lnTo>
                      <a:pt x="8897" y="19341"/>
                    </a:lnTo>
                    <a:close/>
                    <a:moveTo>
                      <a:pt x="10464" y="48655"/>
                    </a:moveTo>
                    <a:lnTo>
                      <a:pt x="10464" y="48655"/>
                    </a:lnTo>
                    <a:cubicBezTo>
                      <a:pt x="11279" y="49194"/>
                      <a:pt x="12555" y="49458"/>
                      <a:pt x="14336" y="49458"/>
                    </a:cubicBezTo>
                    <a:lnTo>
                      <a:pt x="14354" y="49458"/>
                    </a:lnTo>
                    <a:lnTo>
                      <a:pt x="21268" y="49451"/>
                    </a:lnTo>
                    <a:cubicBezTo>
                      <a:pt x="23563" y="49448"/>
                      <a:pt x="26258" y="49442"/>
                      <a:pt x="28776" y="48717"/>
                    </a:cubicBezTo>
                    <a:lnTo>
                      <a:pt x="28776" y="48717"/>
                    </a:lnTo>
                    <a:cubicBezTo>
                      <a:pt x="28764" y="48829"/>
                      <a:pt x="28748" y="48940"/>
                      <a:pt x="28736" y="49052"/>
                    </a:cubicBezTo>
                    <a:cubicBezTo>
                      <a:pt x="28544" y="49108"/>
                      <a:pt x="28327" y="49163"/>
                      <a:pt x="28085" y="49225"/>
                    </a:cubicBezTo>
                    <a:cubicBezTo>
                      <a:pt x="27754" y="49315"/>
                      <a:pt x="27376" y="49414"/>
                      <a:pt x="26964" y="49507"/>
                    </a:cubicBezTo>
                    <a:cubicBezTo>
                      <a:pt x="26137" y="49709"/>
                      <a:pt x="25161" y="49894"/>
                      <a:pt x="24111" y="50077"/>
                    </a:cubicBezTo>
                    <a:cubicBezTo>
                      <a:pt x="23061" y="50244"/>
                      <a:pt x="21931" y="50390"/>
                      <a:pt x="20794" y="50489"/>
                    </a:cubicBezTo>
                    <a:cubicBezTo>
                      <a:pt x="19660" y="50579"/>
                      <a:pt x="18517" y="50632"/>
                      <a:pt x="17446" y="50638"/>
                    </a:cubicBezTo>
                    <a:cubicBezTo>
                      <a:pt x="16374" y="50638"/>
                      <a:pt x="15373" y="50613"/>
                      <a:pt x="14515" y="50551"/>
                    </a:cubicBezTo>
                    <a:cubicBezTo>
                      <a:pt x="14085" y="50526"/>
                      <a:pt x="13695" y="50492"/>
                      <a:pt x="13345" y="50458"/>
                    </a:cubicBezTo>
                    <a:cubicBezTo>
                      <a:pt x="12998" y="50424"/>
                      <a:pt x="12694" y="50399"/>
                      <a:pt x="12443" y="50365"/>
                    </a:cubicBezTo>
                    <a:lnTo>
                      <a:pt x="11660" y="50272"/>
                    </a:lnTo>
                    <a:lnTo>
                      <a:pt x="12434" y="50424"/>
                    </a:lnTo>
                    <a:cubicBezTo>
                      <a:pt x="12682" y="50477"/>
                      <a:pt x="12982" y="50526"/>
                      <a:pt x="13329" y="50585"/>
                    </a:cubicBezTo>
                    <a:cubicBezTo>
                      <a:pt x="13676" y="50641"/>
                      <a:pt x="14063" y="50709"/>
                      <a:pt x="14494" y="50765"/>
                    </a:cubicBezTo>
                    <a:cubicBezTo>
                      <a:pt x="15349" y="50892"/>
                      <a:pt x="16352" y="50994"/>
                      <a:pt x="17430" y="51075"/>
                    </a:cubicBezTo>
                    <a:cubicBezTo>
                      <a:pt x="18466" y="51146"/>
                      <a:pt x="19571" y="51180"/>
                      <a:pt x="20680" y="51180"/>
                    </a:cubicBezTo>
                    <a:cubicBezTo>
                      <a:pt x="20729" y="51180"/>
                      <a:pt x="20777" y="51180"/>
                      <a:pt x="20825" y="51180"/>
                    </a:cubicBezTo>
                    <a:cubicBezTo>
                      <a:pt x="21983" y="51164"/>
                      <a:pt x="23142" y="51105"/>
                      <a:pt x="24229" y="51016"/>
                    </a:cubicBezTo>
                    <a:cubicBezTo>
                      <a:pt x="25313" y="50913"/>
                      <a:pt x="26326" y="50796"/>
                      <a:pt x="27187" y="50653"/>
                    </a:cubicBezTo>
                    <a:cubicBezTo>
                      <a:pt x="27618" y="50588"/>
                      <a:pt x="28011" y="50520"/>
                      <a:pt x="28361" y="50452"/>
                    </a:cubicBezTo>
                    <a:cubicBezTo>
                      <a:pt x="28451" y="50436"/>
                      <a:pt x="28538" y="50421"/>
                      <a:pt x="28624" y="50405"/>
                    </a:cubicBezTo>
                    <a:lnTo>
                      <a:pt x="28624" y="50405"/>
                    </a:lnTo>
                    <a:cubicBezTo>
                      <a:pt x="28618" y="50520"/>
                      <a:pt x="28606" y="50638"/>
                      <a:pt x="28603" y="50752"/>
                    </a:cubicBezTo>
                    <a:cubicBezTo>
                      <a:pt x="28510" y="53162"/>
                      <a:pt x="28501" y="55600"/>
                      <a:pt x="28702" y="58000"/>
                    </a:cubicBezTo>
                    <a:cubicBezTo>
                      <a:pt x="28212" y="57130"/>
                      <a:pt x="27677" y="56291"/>
                      <a:pt x="27097" y="55479"/>
                    </a:cubicBezTo>
                    <a:lnTo>
                      <a:pt x="27097" y="55479"/>
                    </a:lnTo>
                    <a:cubicBezTo>
                      <a:pt x="27098" y="55479"/>
                      <a:pt x="27940" y="57056"/>
                      <a:pt x="28525" y="58722"/>
                    </a:cubicBezTo>
                    <a:cubicBezTo>
                      <a:pt x="28671" y="59109"/>
                      <a:pt x="28798" y="59503"/>
                      <a:pt x="28912" y="59874"/>
                    </a:cubicBezTo>
                    <a:cubicBezTo>
                      <a:pt x="28937" y="60048"/>
                      <a:pt x="28956" y="60221"/>
                      <a:pt x="28984" y="60395"/>
                    </a:cubicBezTo>
                    <a:cubicBezTo>
                      <a:pt x="29241" y="62071"/>
                      <a:pt x="29572" y="63787"/>
                      <a:pt x="29433" y="65490"/>
                    </a:cubicBezTo>
                    <a:lnTo>
                      <a:pt x="29433" y="65487"/>
                    </a:lnTo>
                    <a:cubicBezTo>
                      <a:pt x="29269" y="67482"/>
                      <a:pt x="28439" y="69421"/>
                      <a:pt x="28476" y="71413"/>
                    </a:cubicBezTo>
                    <a:cubicBezTo>
                      <a:pt x="28476" y="71484"/>
                      <a:pt x="28479" y="71558"/>
                      <a:pt x="28479" y="71629"/>
                    </a:cubicBezTo>
                    <a:lnTo>
                      <a:pt x="28445" y="71626"/>
                    </a:lnTo>
                    <a:lnTo>
                      <a:pt x="28445" y="71626"/>
                    </a:lnTo>
                    <a:lnTo>
                      <a:pt x="28479" y="71654"/>
                    </a:lnTo>
                    <a:cubicBezTo>
                      <a:pt x="28507" y="73125"/>
                      <a:pt x="28544" y="74646"/>
                      <a:pt x="28597" y="76149"/>
                    </a:cubicBezTo>
                    <a:cubicBezTo>
                      <a:pt x="28519" y="76666"/>
                      <a:pt x="28435" y="77202"/>
                      <a:pt x="28339" y="77738"/>
                    </a:cubicBezTo>
                    <a:cubicBezTo>
                      <a:pt x="27884" y="80420"/>
                      <a:pt x="27181" y="83059"/>
                      <a:pt x="27181" y="83059"/>
                    </a:cubicBezTo>
                    <a:cubicBezTo>
                      <a:pt x="27181" y="83059"/>
                      <a:pt x="28011" y="80804"/>
                      <a:pt x="28693" y="78342"/>
                    </a:cubicBezTo>
                    <a:cubicBezTo>
                      <a:pt x="28696" y="78394"/>
                      <a:pt x="28696" y="78447"/>
                      <a:pt x="28699" y="78496"/>
                    </a:cubicBezTo>
                    <a:cubicBezTo>
                      <a:pt x="28767" y="79711"/>
                      <a:pt x="28832" y="80928"/>
                      <a:pt x="28720" y="82145"/>
                    </a:cubicBezTo>
                    <a:cubicBezTo>
                      <a:pt x="28637" y="83068"/>
                      <a:pt x="28516" y="84004"/>
                      <a:pt x="28234" y="84896"/>
                    </a:cubicBezTo>
                    <a:cubicBezTo>
                      <a:pt x="28123" y="85258"/>
                      <a:pt x="27983" y="85624"/>
                      <a:pt x="27931" y="85995"/>
                    </a:cubicBezTo>
                    <a:cubicBezTo>
                      <a:pt x="27782" y="86073"/>
                      <a:pt x="27621" y="86129"/>
                      <a:pt x="27454" y="86156"/>
                    </a:cubicBezTo>
                    <a:cubicBezTo>
                      <a:pt x="27261" y="86193"/>
                      <a:pt x="27043" y="86205"/>
                      <a:pt x="26812" y="86205"/>
                    </a:cubicBezTo>
                    <a:cubicBezTo>
                      <a:pt x="26753" y="86205"/>
                      <a:pt x="26693" y="86204"/>
                      <a:pt x="26633" y="86203"/>
                    </a:cubicBezTo>
                    <a:cubicBezTo>
                      <a:pt x="26466" y="86197"/>
                      <a:pt x="26295" y="86192"/>
                      <a:pt x="26124" y="86192"/>
                    </a:cubicBezTo>
                    <a:cubicBezTo>
                      <a:pt x="25693" y="86192"/>
                      <a:pt x="25270" y="86223"/>
                      <a:pt x="24957" y="86345"/>
                    </a:cubicBezTo>
                    <a:cubicBezTo>
                      <a:pt x="24780" y="86407"/>
                      <a:pt x="24616" y="86494"/>
                      <a:pt x="24468" y="86606"/>
                    </a:cubicBezTo>
                    <a:cubicBezTo>
                      <a:pt x="24412" y="86646"/>
                      <a:pt x="24359" y="86692"/>
                      <a:pt x="24313" y="86742"/>
                    </a:cubicBezTo>
                    <a:cubicBezTo>
                      <a:pt x="24368" y="86705"/>
                      <a:pt x="24427" y="86671"/>
                      <a:pt x="24489" y="86643"/>
                    </a:cubicBezTo>
                    <a:cubicBezTo>
                      <a:pt x="24650" y="86568"/>
                      <a:pt x="24821" y="86519"/>
                      <a:pt x="24994" y="86497"/>
                    </a:cubicBezTo>
                    <a:cubicBezTo>
                      <a:pt x="25078" y="86484"/>
                      <a:pt x="25167" y="86478"/>
                      <a:pt x="25260" y="86478"/>
                    </a:cubicBezTo>
                    <a:cubicBezTo>
                      <a:pt x="25645" y="86478"/>
                      <a:pt x="26099" y="86581"/>
                      <a:pt x="26571" y="86699"/>
                    </a:cubicBezTo>
                    <a:cubicBezTo>
                      <a:pt x="26865" y="86767"/>
                      <a:pt x="27178" y="86829"/>
                      <a:pt x="27494" y="86841"/>
                    </a:cubicBezTo>
                    <a:cubicBezTo>
                      <a:pt x="27522" y="86842"/>
                      <a:pt x="27550" y="86843"/>
                      <a:pt x="27579" y="86843"/>
                    </a:cubicBezTo>
                    <a:cubicBezTo>
                      <a:pt x="27718" y="86843"/>
                      <a:pt x="27857" y="86830"/>
                      <a:pt x="27996" y="86807"/>
                    </a:cubicBezTo>
                    <a:cubicBezTo>
                      <a:pt x="28045" y="87011"/>
                      <a:pt x="28110" y="87213"/>
                      <a:pt x="28154" y="87417"/>
                    </a:cubicBezTo>
                    <a:cubicBezTo>
                      <a:pt x="28271" y="87959"/>
                      <a:pt x="28203" y="88535"/>
                      <a:pt x="27999" y="89062"/>
                    </a:cubicBezTo>
                    <a:cubicBezTo>
                      <a:pt x="27124" y="89448"/>
                      <a:pt x="26178" y="89646"/>
                      <a:pt x="25222" y="89646"/>
                    </a:cubicBezTo>
                    <a:cubicBezTo>
                      <a:pt x="25166" y="89646"/>
                      <a:pt x="25109" y="89646"/>
                      <a:pt x="25053" y="89644"/>
                    </a:cubicBezTo>
                    <a:cubicBezTo>
                      <a:pt x="24811" y="89638"/>
                      <a:pt x="24573" y="89619"/>
                      <a:pt x="24338" y="89588"/>
                    </a:cubicBezTo>
                    <a:lnTo>
                      <a:pt x="24338" y="89588"/>
                    </a:lnTo>
                    <a:cubicBezTo>
                      <a:pt x="24567" y="89663"/>
                      <a:pt x="24799" y="89725"/>
                      <a:pt x="25034" y="89771"/>
                    </a:cubicBezTo>
                    <a:cubicBezTo>
                      <a:pt x="25520" y="89874"/>
                      <a:pt x="26015" y="89924"/>
                      <a:pt x="26509" y="89924"/>
                    </a:cubicBezTo>
                    <a:cubicBezTo>
                      <a:pt x="26551" y="89924"/>
                      <a:pt x="26594" y="89924"/>
                      <a:pt x="26636" y="89923"/>
                    </a:cubicBezTo>
                    <a:cubicBezTo>
                      <a:pt x="26946" y="89914"/>
                      <a:pt x="27252" y="89889"/>
                      <a:pt x="27559" y="89846"/>
                    </a:cubicBezTo>
                    <a:lnTo>
                      <a:pt x="27559" y="89846"/>
                    </a:lnTo>
                    <a:cubicBezTo>
                      <a:pt x="27481" y="89945"/>
                      <a:pt x="27398" y="90041"/>
                      <a:pt x="27311" y="90134"/>
                    </a:cubicBezTo>
                    <a:cubicBezTo>
                      <a:pt x="26936" y="90258"/>
                      <a:pt x="26537" y="90295"/>
                      <a:pt x="26140" y="90310"/>
                    </a:cubicBezTo>
                    <a:cubicBezTo>
                      <a:pt x="26063" y="90310"/>
                      <a:pt x="25979" y="90313"/>
                      <a:pt x="25899" y="90313"/>
                    </a:cubicBezTo>
                    <a:cubicBezTo>
                      <a:pt x="25319" y="90313"/>
                      <a:pt x="24728" y="90230"/>
                      <a:pt x="24297" y="89867"/>
                    </a:cubicBezTo>
                    <a:cubicBezTo>
                      <a:pt x="23836" y="89480"/>
                      <a:pt x="23653" y="88836"/>
                      <a:pt x="23681" y="88222"/>
                    </a:cubicBezTo>
                    <a:cubicBezTo>
                      <a:pt x="23709" y="87609"/>
                      <a:pt x="23848" y="87123"/>
                      <a:pt x="24053" y="86541"/>
                    </a:cubicBezTo>
                    <a:cubicBezTo>
                      <a:pt x="23108" y="86160"/>
                      <a:pt x="22885" y="85100"/>
                      <a:pt x="22792" y="84081"/>
                    </a:cubicBezTo>
                    <a:cubicBezTo>
                      <a:pt x="22491" y="80798"/>
                      <a:pt x="22730" y="77474"/>
                      <a:pt x="22965" y="74169"/>
                    </a:cubicBezTo>
                    <a:cubicBezTo>
                      <a:pt x="22987" y="73887"/>
                      <a:pt x="23006" y="73606"/>
                      <a:pt x="23027" y="73327"/>
                    </a:cubicBezTo>
                    <a:cubicBezTo>
                      <a:pt x="23244" y="70322"/>
                      <a:pt x="23439" y="67188"/>
                      <a:pt x="22256" y="64468"/>
                    </a:cubicBezTo>
                    <a:cubicBezTo>
                      <a:pt x="22058" y="64016"/>
                      <a:pt x="21822" y="63573"/>
                      <a:pt x="21705" y="63090"/>
                    </a:cubicBezTo>
                    <a:cubicBezTo>
                      <a:pt x="21559" y="62495"/>
                      <a:pt x="21599" y="61866"/>
                      <a:pt x="21584" y="61250"/>
                    </a:cubicBezTo>
                    <a:cubicBezTo>
                      <a:pt x="21556" y="59964"/>
                      <a:pt x="21342" y="58660"/>
                      <a:pt x="20859" y="57483"/>
                    </a:cubicBezTo>
                    <a:lnTo>
                      <a:pt x="20171" y="59187"/>
                    </a:lnTo>
                    <a:cubicBezTo>
                      <a:pt x="20023" y="59558"/>
                      <a:pt x="19874" y="59930"/>
                      <a:pt x="19797" y="60320"/>
                    </a:cubicBezTo>
                    <a:cubicBezTo>
                      <a:pt x="19763" y="60516"/>
                      <a:pt x="19738" y="60711"/>
                      <a:pt x="19732" y="60909"/>
                    </a:cubicBezTo>
                    <a:cubicBezTo>
                      <a:pt x="19558" y="61371"/>
                      <a:pt x="19440" y="61848"/>
                      <a:pt x="19378" y="62334"/>
                    </a:cubicBezTo>
                    <a:cubicBezTo>
                      <a:pt x="19317" y="62860"/>
                      <a:pt x="19317" y="63402"/>
                      <a:pt x="19121" y="63898"/>
                    </a:cubicBezTo>
                    <a:cubicBezTo>
                      <a:pt x="18901" y="64471"/>
                      <a:pt x="18443" y="64923"/>
                      <a:pt x="18170" y="65475"/>
                    </a:cubicBezTo>
                    <a:cubicBezTo>
                      <a:pt x="17820" y="66172"/>
                      <a:pt x="17789" y="66968"/>
                      <a:pt x="17762" y="67736"/>
                    </a:cubicBezTo>
                    <a:cubicBezTo>
                      <a:pt x="17706" y="69436"/>
                      <a:pt x="17647" y="71140"/>
                      <a:pt x="17591" y="72840"/>
                    </a:cubicBezTo>
                    <a:cubicBezTo>
                      <a:pt x="17539" y="74433"/>
                      <a:pt x="18031" y="76077"/>
                      <a:pt x="18146" y="77657"/>
                    </a:cubicBezTo>
                    <a:cubicBezTo>
                      <a:pt x="18183" y="78218"/>
                      <a:pt x="18205" y="78781"/>
                      <a:pt x="18152" y="79342"/>
                    </a:cubicBezTo>
                    <a:cubicBezTo>
                      <a:pt x="18112" y="79497"/>
                      <a:pt x="17805" y="80745"/>
                      <a:pt x="17412" y="81981"/>
                    </a:cubicBezTo>
                    <a:cubicBezTo>
                      <a:pt x="17000" y="83301"/>
                      <a:pt x="16489" y="84602"/>
                      <a:pt x="16489" y="84602"/>
                    </a:cubicBezTo>
                    <a:cubicBezTo>
                      <a:pt x="16489" y="84602"/>
                      <a:pt x="17303" y="83468"/>
                      <a:pt x="18040" y="82269"/>
                    </a:cubicBezTo>
                    <a:cubicBezTo>
                      <a:pt x="18239" y="83090"/>
                      <a:pt x="18297" y="83942"/>
                      <a:pt x="18214" y="84781"/>
                    </a:cubicBezTo>
                    <a:cubicBezTo>
                      <a:pt x="18053" y="86358"/>
                      <a:pt x="17957" y="87931"/>
                      <a:pt x="17721" y="89486"/>
                    </a:cubicBezTo>
                    <a:cubicBezTo>
                      <a:pt x="17566" y="89551"/>
                      <a:pt x="17402" y="89598"/>
                      <a:pt x="17232" y="89629"/>
                    </a:cubicBezTo>
                    <a:cubicBezTo>
                      <a:pt x="16968" y="89678"/>
                      <a:pt x="16668" y="89694"/>
                      <a:pt x="16353" y="89694"/>
                    </a:cubicBezTo>
                    <a:cubicBezTo>
                      <a:pt x="16269" y="89694"/>
                      <a:pt x="16184" y="89693"/>
                      <a:pt x="16098" y="89691"/>
                    </a:cubicBezTo>
                    <a:cubicBezTo>
                      <a:pt x="15840" y="89685"/>
                      <a:pt x="15574" y="89675"/>
                      <a:pt x="15312" y="89675"/>
                    </a:cubicBezTo>
                    <a:cubicBezTo>
                      <a:pt x="15159" y="89675"/>
                      <a:pt x="15007" y="89678"/>
                      <a:pt x="14859" y="89688"/>
                    </a:cubicBezTo>
                    <a:cubicBezTo>
                      <a:pt x="14491" y="89703"/>
                      <a:pt x="14125" y="89771"/>
                      <a:pt x="13775" y="89892"/>
                    </a:cubicBezTo>
                    <a:cubicBezTo>
                      <a:pt x="13530" y="89976"/>
                      <a:pt x="13301" y="90096"/>
                      <a:pt x="13094" y="90251"/>
                    </a:cubicBezTo>
                    <a:cubicBezTo>
                      <a:pt x="13016" y="90307"/>
                      <a:pt x="12945" y="90372"/>
                      <a:pt x="12877" y="90440"/>
                    </a:cubicBezTo>
                    <a:cubicBezTo>
                      <a:pt x="12957" y="90388"/>
                      <a:pt x="13041" y="90341"/>
                      <a:pt x="13125" y="90301"/>
                    </a:cubicBezTo>
                    <a:cubicBezTo>
                      <a:pt x="13348" y="90199"/>
                      <a:pt x="13583" y="90134"/>
                      <a:pt x="13825" y="90103"/>
                    </a:cubicBezTo>
                    <a:cubicBezTo>
                      <a:pt x="13967" y="90086"/>
                      <a:pt x="14110" y="90077"/>
                      <a:pt x="14254" y="90077"/>
                    </a:cubicBezTo>
                    <a:cubicBezTo>
                      <a:pt x="14451" y="90077"/>
                      <a:pt x="14647" y="90093"/>
                      <a:pt x="14841" y="90127"/>
                    </a:cubicBezTo>
                    <a:cubicBezTo>
                      <a:pt x="15209" y="90183"/>
                      <a:pt x="15603" y="90282"/>
                      <a:pt x="16012" y="90378"/>
                    </a:cubicBezTo>
                    <a:cubicBezTo>
                      <a:pt x="16420" y="90477"/>
                      <a:pt x="16854" y="90561"/>
                      <a:pt x="17291" y="90577"/>
                    </a:cubicBezTo>
                    <a:cubicBezTo>
                      <a:pt x="17313" y="90577"/>
                      <a:pt x="17337" y="90578"/>
                      <a:pt x="17360" y="90578"/>
                    </a:cubicBezTo>
                    <a:cubicBezTo>
                      <a:pt x="17417" y="90578"/>
                      <a:pt x="17475" y="90576"/>
                      <a:pt x="17529" y="90573"/>
                    </a:cubicBezTo>
                    <a:lnTo>
                      <a:pt x="17529" y="90573"/>
                    </a:lnTo>
                    <a:cubicBezTo>
                      <a:pt x="17443" y="91013"/>
                      <a:pt x="17343" y="91450"/>
                      <a:pt x="17216" y="91890"/>
                    </a:cubicBezTo>
                    <a:cubicBezTo>
                      <a:pt x="17173" y="92054"/>
                      <a:pt x="17117" y="92218"/>
                      <a:pt x="17052" y="92376"/>
                    </a:cubicBezTo>
                    <a:cubicBezTo>
                      <a:pt x="16953" y="92413"/>
                      <a:pt x="16839" y="92454"/>
                      <a:pt x="16705" y="92497"/>
                    </a:cubicBezTo>
                    <a:cubicBezTo>
                      <a:pt x="15941" y="92749"/>
                      <a:pt x="15143" y="92876"/>
                      <a:pt x="14340" y="92876"/>
                    </a:cubicBezTo>
                    <a:cubicBezTo>
                      <a:pt x="14066" y="92876"/>
                      <a:pt x="13792" y="92861"/>
                      <a:pt x="13518" y="92832"/>
                    </a:cubicBezTo>
                    <a:cubicBezTo>
                      <a:pt x="13270" y="92807"/>
                      <a:pt x="13023" y="92766"/>
                      <a:pt x="12778" y="92714"/>
                    </a:cubicBezTo>
                    <a:lnTo>
                      <a:pt x="12778" y="92714"/>
                    </a:lnTo>
                    <a:cubicBezTo>
                      <a:pt x="13010" y="92810"/>
                      <a:pt x="13249" y="92890"/>
                      <a:pt x="13493" y="92959"/>
                    </a:cubicBezTo>
                    <a:cubicBezTo>
                      <a:pt x="14032" y="93113"/>
                      <a:pt x="14590" y="93212"/>
                      <a:pt x="15150" y="93250"/>
                    </a:cubicBezTo>
                    <a:cubicBezTo>
                      <a:pt x="15326" y="93260"/>
                      <a:pt x="15502" y="93265"/>
                      <a:pt x="15679" y="93265"/>
                    </a:cubicBezTo>
                    <a:cubicBezTo>
                      <a:pt x="15879" y="93265"/>
                      <a:pt x="16079" y="93258"/>
                      <a:pt x="16278" y="93243"/>
                    </a:cubicBezTo>
                    <a:lnTo>
                      <a:pt x="16278" y="93243"/>
                    </a:lnTo>
                    <a:cubicBezTo>
                      <a:pt x="16216" y="93278"/>
                      <a:pt x="16154" y="93309"/>
                      <a:pt x="16089" y="93339"/>
                    </a:cubicBezTo>
                    <a:cubicBezTo>
                      <a:pt x="15559" y="93442"/>
                      <a:pt x="15020" y="93541"/>
                      <a:pt x="14491" y="93541"/>
                    </a:cubicBezTo>
                    <a:cubicBezTo>
                      <a:pt x="14271" y="93541"/>
                      <a:pt x="14054" y="93522"/>
                      <a:pt x="13840" y="93485"/>
                    </a:cubicBezTo>
                    <a:cubicBezTo>
                      <a:pt x="13097" y="93343"/>
                      <a:pt x="12381" y="92850"/>
                      <a:pt x="12214" y="92116"/>
                    </a:cubicBezTo>
                    <a:cubicBezTo>
                      <a:pt x="12068" y="91475"/>
                      <a:pt x="12199" y="90769"/>
                      <a:pt x="12477" y="90158"/>
                    </a:cubicBezTo>
                    <a:cubicBezTo>
                      <a:pt x="12003" y="89520"/>
                      <a:pt x="12112" y="88625"/>
                      <a:pt x="12165" y="87817"/>
                    </a:cubicBezTo>
                    <a:cubicBezTo>
                      <a:pt x="12282" y="86029"/>
                      <a:pt x="12003" y="84248"/>
                      <a:pt x="11511" y="82548"/>
                    </a:cubicBezTo>
                    <a:cubicBezTo>
                      <a:pt x="11254" y="81662"/>
                      <a:pt x="10935" y="80782"/>
                      <a:pt x="10867" y="79853"/>
                    </a:cubicBezTo>
                    <a:cubicBezTo>
                      <a:pt x="10817" y="79193"/>
                      <a:pt x="10898" y="78530"/>
                      <a:pt x="10975" y="77871"/>
                    </a:cubicBezTo>
                    <a:cubicBezTo>
                      <a:pt x="11238" y="75675"/>
                      <a:pt x="11176" y="73262"/>
                      <a:pt x="11536" y="71075"/>
                    </a:cubicBezTo>
                    <a:cubicBezTo>
                      <a:pt x="11632" y="70489"/>
                      <a:pt x="11725" y="69864"/>
                      <a:pt x="11486" y="69328"/>
                    </a:cubicBezTo>
                    <a:cubicBezTo>
                      <a:pt x="11458" y="69269"/>
                      <a:pt x="11424" y="69210"/>
                      <a:pt x="11390" y="69151"/>
                    </a:cubicBezTo>
                    <a:lnTo>
                      <a:pt x="11390" y="69151"/>
                    </a:lnTo>
                    <a:cubicBezTo>
                      <a:pt x="11427" y="69182"/>
                      <a:pt x="11461" y="69204"/>
                      <a:pt x="11489" y="69223"/>
                    </a:cubicBezTo>
                    <a:lnTo>
                      <a:pt x="11567" y="69272"/>
                    </a:lnTo>
                    <a:cubicBezTo>
                      <a:pt x="11489" y="69185"/>
                      <a:pt x="11418" y="69089"/>
                      <a:pt x="11356" y="68990"/>
                    </a:cubicBezTo>
                    <a:cubicBezTo>
                      <a:pt x="11186" y="68739"/>
                      <a:pt x="11068" y="68458"/>
                      <a:pt x="11006" y="68163"/>
                    </a:cubicBezTo>
                    <a:cubicBezTo>
                      <a:pt x="10904" y="67754"/>
                      <a:pt x="10876" y="67333"/>
                      <a:pt x="10926" y="66918"/>
                    </a:cubicBezTo>
                    <a:cubicBezTo>
                      <a:pt x="10960" y="66435"/>
                      <a:pt x="11062" y="65961"/>
                      <a:pt x="11229" y="65509"/>
                    </a:cubicBezTo>
                    <a:cubicBezTo>
                      <a:pt x="11375" y="65044"/>
                      <a:pt x="11567" y="64592"/>
                      <a:pt x="11799" y="64161"/>
                    </a:cubicBezTo>
                    <a:cubicBezTo>
                      <a:pt x="12003" y="63731"/>
                      <a:pt x="12230" y="63344"/>
                      <a:pt x="12428" y="63015"/>
                    </a:cubicBezTo>
                    <a:cubicBezTo>
                      <a:pt x="12614" y="62675"/>
                      <a:pt x="12775" y="62396"/>
                      <a:pt x="12892" y="62198"/>
                    </a:cubicBezTo>
                    <a:lnTo>
                      <a:pt x="13060" y="61882"/>
                    </a:lnTo>
                    <a:lnTo>
                      <a:pt x="12806" y="62132"/>
                    </a:lnTo>
                    <a:cubicBezTo>
                      <a:pt x="12651" y="62300"/>
                      <a:pt x="12431" y="62541"/>
                      <a:pt x="12171" y="62836"/>
                    </a:cubicBezTo>
                    <a:cubicBezTo>
                      <a:pt x="11929" y="63142"/>
                      <a:pt x="11650" y="63508"/>
                      <a:pt x="11381" y="63923"/>
                    </a:cubicBezTo>
                    <a:cubicBezTo>
                      <a:pt x="11241" y="64158"/>
                      <a:pt x="11105" y="64409"/>
                      <a:pt x="10981" y="64672"/>
                    </a:cubicBezTo>
                    <a:cubicBezTo>
                      <a:pt x="10969" y="64524"/>
                      <a:pt x="10941" y="64378"/>
                      <a:pt x="10898" y="64236"/>
                    </a:cubicBezTo>
                    <a:cubicBezTo>
                      <a:pt x="10467" y="62919"/>
                      <a:pt x="10238" y="61525"/>
                      <a:pt x="10334" y="60125"/>
                    </a:cubicBezTo>
                    <a:cubicBezTo>
                      <a:pt x="10393" y="59277"/>
                      <a:pt x="10572" y="58437"/>
                      <a:pt x="10696" y="57592"/>
                    </a:cubicBezTo>
                    <a:cubicBezTo>
                      <a:pt x="11056" y="55163"/>
                      <a:pt x="11127" y="52688"/>
                      <a:pt x="11046" y="50251"/>
                    </a:cubicBezTo>
                    <a:cubicBezTo>
                      <a:pt x="10560" y="49913"/>
                      <a:pt x="10464" y="49284"/>
                      <a:pt x="10464" y="48655"/>
                    </a:cubicBezTo>
                    <a:close/>
                    <a:moveTo>
                      <a:pt x="18034" y="0"/>
                    </a:moveTo>
                    <a:cubicBezTo>
                      <a:pt x="16712" y="0"/>
                      <a:pt x="15401" y="282"/>
                      <a:pt x="14196" y="830"/>
                    </a:cubicBezTo>
                    <a:cubicBezTo>
                      <a:pt x="13066" y="1354"/>
                      <a:pt x="12103" y="2104"/>
                      <a:pt x="11409" y="2999"/>
                    </a:cubicBezTo>
                    <a:cubicBezTo>
                      <a:pt x="11025" y="3494"/>
                      <a:pt x="10724" y="4052"/>
                      <a:pt x="10529" y="4647"/>
                    </a:cubicBezTo>
                    <a:lnTo>
                      <a:pt x="10514" y="4696"/>
                    </a:lnTo>
                    <a:cubicBezTo>
                      <a:pt x="10421" y="4984"/>
                      <a:pt x="10222" y="5585"/>
                      <a:pt x="10136" y="6263"/>
                    </a:cubicBezTo>
                    <a:cubicBezTo>
                      <a:pt x="10099" y="6551"/>
                      <a:pt x="10068" y="7205"/>
                      <a:pt x="10030" y="7967"/>
                    </a:cubicBezTo>
                    <a:cubicBezTo>
                      <a:pt x="10024" y="8106"/>
                      <a:pt x="10018" y="8230"/>
                      <a:pt x="10015" y="8326"/>
                    </a:cubicBezTo>
                    <a:cubicBezTo>
                      <a:pt x="9987" y="8896"/>
                      <a:pt x="10439" y="9373"/>
                      <a:pt x="11009" y="9373"/>
                    </a:cubicBezTo>
                    <a:cubicBezTo>
                      <a:pt x="11074" y="9373"/>
                      <a:pt x="11139" y="9367"/>
                      <a:pt x="11204" y="9355"/>
                    </a:cubicBezTo>
                    <a:lnTo>
                      <a:pt x="11204" y="9355"/>
                    </a:lnTo>
                    <a:cubicBezTo>
                      <a:pt x="11220" y="9810"/>
                      <a:pt x="11176" y="10287"/>
                      <a:pt x="11133" y="10789"/>
                    </a:cubicBezTo>
                    <a:cubicBezTo>
                      <a:pt x="11093" y="11232"/>
                      <a:pt x="11053" y="11690"/>
                      <a:pt x="11049" y="12161"/>
                    </a:cubicBezTo>
                    <a:cubicBezTo>
                      <a:pt x="11053" y="12396"/>
                      <a:pt x="11071" y="12629"/>
                      <a:pt x="11102" y="12861"/>
                    </a:cubicBezTo>
                    <a:cubicBezTo>
                      <a:pt x="11118" y="12988"/>
                      <a:pt x="11130" y="13106"/>
                      <a:pt x="11136" y="13211"/>
                    </a:cubicBezTo>
                    <a:cubicBezTo>
                      <a:pt x="11139" y="13261"/>
                      <a:pt x="11145" y="13307"/>
                      <a:pt x="11155" y="13357"/>
                    </a:cubicBezTo>
                    <a:cubicBezTo>
                      <a:pt x="11260" y="13852"/>
                      <a:pt x="11403" y="14342"/>
                      <a:pt x="11588" y="14812"/>
                    </a:cubicBezTo>
                    <a:cubicBezTo>
                      <a:pt x="11434" y="15066"/>
                      <a:pt x="11300" y="15330"/>
                      <a:pt x="11189" y="15605"/>
                    </a:cubicBezTo>
                    <a:lnTo>
                      <a:pt x="11127" y="15745"/>
                    </a:lnTo>
                    <a:cubicBezTo>
                      <a:pt x="10786" y="16519"/>
                      <a:pt x="10322" y="17235"/>
                      <a:pt x="9748" y="17857"/>
                    </a:cubicBezTo>
                    <a:cubicBezTo>
                      <a:pt x="9693" y="17919"/>
                      <a:pt x="9603" y="18015"/>
                      <a:pt x="9541" y="18049"/>
                    </a:cubicBezTo>
                    <a:lnTo>
                      <a:pt x="8844" y="18207"/>
                    </a:lnTo>
                    <a:lnTo>
                      <a:pt x="8070" y="18384"/>
                    </a:lnTo>
                    <a:cubicBezTo>
                      <a:pt x="7828" y="18440"/>
                      <a:pt x="7500" y="18514"/>
                      <a:pt x="7168" y="18721"/>
                    </a:cubicBezTo>
                    <a:cubicBezTo>
                      <a:pt x="6273" y="19291"/>
                      <a:pt x="6128" y="20304"/>
                      <a:pt x="6041" y="20908"/>
                    </a:cubicBezTo>
                    <a:cubicBezTo>
                      <a:pt x="5864" y="22141"/>
                      <a:pt x="5533" y="23349"/>
                      <a:pt x="5056" y="24501"/>
                    </a:cubicBezTo>
                    <a:cubicBezTo>
                      <a:pt x="4650" y="25489"/>
                      <a:pt x="4675" y="26474"/>
                      <a:pt x="4700" y="27345"/>
                    </a:cubicBezTo>
                    <a:cubicBezTo>
                      <a:pt x="4718" y="28029"/>
                      <a:pt x="4734" y="28674"/>
                      <a:pt x="4539" y="29219"/>
                    </a:cubicBezTo>
                    <a:cubicBezTo>
                      <a:pt x="4402" y="29600"/>
                      <a:pt x="4161" y="29987"/>
                      <a:pt x="3907" y="30399"/>
                    </a:cubicBezTo>
                    <a:cubicBezTo>
                      <a:pt x="3643" y="30823"/>
                      <a:pt x="3374" y="31260"/>
                      <a:pt x="3163" y="31765"/>
                    </a:cubicBezTo>
                    <a:cubicBezTo>
                      <a:pt x="2813" y="32601"/>
                      <a:pt x="2702" y="33465"/>
                      <a:pt x="2603" y="34227"/>
                    </a:cubicBezTo>
                    <a:lnTo>
                      <a:pt x="2318" y="36420"/>
                    </a:lnTo>
                    <a:lnTo>
                      <a:pt x="2030" y="38616"/>
                    </a:lnTo>
                    <a:cubicBezTo>
                      <a:pt x="1856" y="39948"/>
                      <a:pt x="1537" y="41228"/>
                      <a:pt x="1200" y="42581"/>
                    </a:cubicBezTo>
                    <a:cubicBezTo>
                      <a:pt x="1076" y="43083"/>
                      <a:pt x="946" y="43600"/>
                      <a:pt x="825" y="44121"/>
                    </a:cubicBezTo>
                    <a:cubicBezTo>
                      <a:pt x="642" y="44901"/>
                      <a:pt x="589" y="45666"/>
                      <a:pt x="537" y="46404"/>
                    </a:cubicBezTo>
                    <a:cubicBezTo>
                      <a:pt x="490" y="47069"/>
                      <a:pt x="444" y="47698"/>
                      <a:pt x="311" y="48293"/>
                    </a:cubicBezTo>
                    <a:cubicBezTo>
                      <a:pt x="292" y="48374"/>
                      <a:pt x="273" y="48457"/>
                      <a:pt x="252" y="48541"/>
                    </a:cubicBezTo>
                    <a:cubicBezTo>
                      <a:pt x="140" y="49002"/>
                      <a:pt x="1" y="49578"/>
                      <a:pt x="97" y="50201"/>
                    </a:cubicBezTo>
                    <a:cubicBezTo>
                      <a:pt x="215" y="50932"/>
                      <a:pt x="667" y="51536"/>
                      <a:pt x="1261" y="51830"/>
                    </a:cubicBezTo>
                    <a:cubicBezTo>
                      <a:pt x="1395" y="52456"/>
                      <a:pt x="1546" y="53014"/>
                      <a:pt x="1955" y="53766"/>
                    </a:cubicBezTo>
                    <a:cubicBezTo>
                      <a:pt x="2147" y="54119"/>
                      <a:pt x="2373" y="54491"/>
                      <a:pt x="2748" y="54795"/>
                    </a:cubicBezTo>
                    <a:cubicBezTo>
                      <a:pt x="3185" y="55151"/>
                      <a:pt x="3743" y="55355"/>
                      <a:pt x="4452" y="55414"/>
                    </a:cubicBezTo>
                    <a:cubicBezTo>
                      <a:pt x="4489" y="55420"/>
                      <a:pt x="4638" y="55476"/>
                      <a:pt x="4734" y="55513"/>
                    </a:cubicBezTo>
                    <a:cubicBezTo>
                      <a:pt x="5019" y="55622"/>
                      <a:pt x="5378" y="55758"/>
                      <a:pt x="5787" y="55758"/>
                    </a:cubicBezTo>
                    <a:cubicBezTo>
                      <a:pt x="5792" y="55758"/>
                      <a:pt x="5797" y="55758"/>
                      <a:pt x="5801" y="55758"/>
                    </a:cubicBezTo>
                    <a:cubicBezTo>
                      <a:pt x="6146" y="55758"/>
                      <a:pt x="6482" y="55650"/>
                      <a:pt x="6759" y="55445"/>
                    </a:cubicBezTo>
                    <a:cubicBezTo>
                      <a:pt x="7271" y="55073"/>
                      <a:pt x="7605" y="54510"/>
                      <a:pt x="7689" y="53884"/>
                    </a:cubicBezTo>
                    <a:cubicBezTo>
                      <a:pt x="8457" y="53314"/>
                      <a:pt x="8946" y="52289"/>
                      <a:pt x="8900" y="51425"/>
                    </a:cubicBezTo>
                    <a:cubicBezTo>
                      <a:pt x="8869" y="50882"/>
                      <a:pt x="8720" y="50402"/>
                      <a:pt x="8590" y="49981"/>
                    </a:cubicBezTo>
                    <a:cubicBezTo>
                      <a:pt x="8537" y="49820"/>
                      <a:pt x="8488" y="49662"/>
                      <a:pt x="8451" y="49513"/>
                    </a:cubicBezTo>
                    <a:cubicBezTo>
                      <a:pt x="8757" y="48460"/>
                      <a:pt x="8643" y="47401"/>
                      <a:pt x="8537" y="46453"/>
                    </a:cubicBezTo>
                    <a:cubicBezTo>
                      <a:pt x="8457" y="45713"/>
                      <a:pt x="8379" y="45016"/>
                      <a:pt x="8503" y="44412"/>
                    </a:cubicBezTo>
                    <a:cubicBezTo>
                      <a:pt x="8618" y="43836"/>
                      <a:pt x="8810" y="43232"/>
                      <a:pt x="9011" y="42594"/>
                    </a:cubicBezTo>
                    <a:cubicBezTo>
                      <a:pt x="9092" y="42333"/>
                      <a:pt x="9175" y="42073"/>
                      <a:pt x="9253" y="41807"/>
                    </a:cubicBezTo>
                    <a:cubicBezTo>
                      <a:pt x="9479" y="42594"/>
                      <a:pt x="9687" y="43334"/>
                      <a:pt x="9454" y="43861"/>
                    </a:cubicBezTo>
                    <a:cubicBezTo>
                      <a:pt x="9371" y="44049"/>
                      <a:pt x="9340" y="44257"/>
                      <a:pt x="9368" y="44461"/>
                    </a:cubicBezTo>
                    <a:cubicBezTo>
                      <a:pt x="9513" y="45508"/>
                      <a:pt x="9429" y="47094"/>
                      <a:pt x="9383" y="48039"/>
                    </a:cubicBezTo>
                    <a:cubicBezTo>
                      <a:pt x="9343" y="48767"/>
                      <a:pt x="9284" y="49910"/>
                      <a:pt x="9956" y="50731"/>
                    </a:cubicBezTo>
                    <a:cubicBezTo>
                      <a:pt x="10021" y="53202"/>
                      <a:pt x="9903" y="55399"/>
                      <a:pt x="9606" y="57424"/>
                    </a:cubicBezTo>
                    <a:cubicBezTo>
                      <a:pt x="9566" y="57678"/>
                      <a:pt x="9525" y="57932"/>
                      <a:pt x="9482" y="58186"/>
                    </a:cubicBezTo>
                    <a:cubicBezTo>
                      <a:pt x="9383" y="58784"/>
                      <a:pt x="9278" y="59404"/>
                      <a:pt x="9234" y="60045"/>
                    </a:cubicBezTo>
                    <a:cubicBezTo>
                      <a:pt x="9135" y="61498"/>
                      <a:pt x="9340" y="63021"/>
                      <a:pt x="9848" y="64576"/>
                    </a:cubicBezTo>
                    <a:cubicBezTo>
                      <a:pt x="9956" y="64908"/>
                      <a:pt x="9851" y="65422"/>
                      <a:pt x="9739" y="65964"/>
                    </a:cubicBezTo>
                    <a:cubicBezTo>
                      <a:pt x="9566" y="66807"/>
                      <a:pt x="9352" y="67857"/>
                      <a:pt x="9869" y="68848"/>
                    </a:cubicBezTo>
                    <a:cubicBezTo>
                      <a:pt x="9984" y="69055"/>
                      <a:pt x="10111" y="69257"/>
                      <a:pt x="10256" y="69443"/>
                    </a:cubicBezTo>
                    <a:cubicBezTo>
                      <a:pt x="10349" y="69570"/>
                      <a:pt x="10439" y="69690"/>
                      <a:pt x="10476" y="69774"/>
                    </a:cubicBezTo>
                    <a:cubicBezTo>
                      <a:pt x="10588" y="70022"/>
                      <a:pt x="10504" y="70524"/>
                      <a:pt x="10445" y="70892"/>
                    </a:cubicBezTo>
                    <a:cubicBezTo>
                      <a:pt x="10235" y="72181"/>
                      <a:pt x="10164" y="73534"/>
                      <a:pt x="10092" y="74841"/>
                    </a:cubicBezTo>
                    <a:cubicBezTo>
                      <a:pt x="10040" y="75854"/>
                      <a:pt x="9990" y="76811"/>
                      <a:pt x="9879" y="77734"/>
                    </a:cubicBezTo>
                    <a:cubicBezTo>
                      <a:pt x="9795" y="78438"/>
                      <a:pt x="9708" y="79162"/>
                      <a:pt x="9764" y="79931"/>
                    </a:cubicBezTo>
                    <a:cubicBezTo>
                      <a:pt x="9826" y="80804"/>
                      <a:pt x="10068" y="81591"/>
                      <a:pt x="10300" y="82356"/>
                    </a:cubicBezTo>
                    <a:cubicBezTo>
                      <a:pt x="10349" y="82520"/>
                      <a:pt x="10399" y="82687"/>
                      <a:pt x="10449" y="82855"/>
                    </a:cubicBezTo>
                    <a:cubicBezTo>
                      <a:pt x="10950" y="84595"/>
                      <a:pt x="11158" y="86240"/>
                      <a:pt x="11062" y="87742"/>
                    </a:cubicBezTo>
                    <a:lnTo>
                      <a:pt x="11049" y="87944"/>
                    </a:lnTo>
                    <a:cubicBezTo>
                      <a:pt x="11000" y="88638"/>
                      <a:pt x="10941" y="89468"/>
                      <a:pt x="11263" y="90236"/>
                    </a:cubicBezTo>
                    <a:cubicBezTo>
                      <a:pt x="11031" y="90958"/>
                      <a:pt x="10984" y="91695"/>
                      <a:pt x="11136" y="92358"/>
                    </a:cubicBezTo>
                    <a:cubicBezTo>
                      <a:pt x="11387" y="93463"/>
                      <a:pt x="12369" y="94331"/>
                      <a:pt x="13636" y="94569"/>
                    </a:cubicBezTo>
                    <a:cubicBezTo>
                      <a:pt x="13904" y="94619"/>
                      <a:pt x="14177" y="94647"/>
                      <a:pt x="14450" y="94647"/>
                    </a:cubicBezTo>
                    <a:cubicBezTo>
                      <a:pt x="14465" y="94647"/>
                      <a:pt x="14479" y="94647"/>
                      <a:pt x="14494" y="94647"/>
                    </a:cubicBezTo>
                    <a:cubicBezTo>
                      <a:pt x="15144" y="94647"/>
                      <a:pt x="15770" y="94529"/>
                      <a:pt x="16321" y="94424"/>
                    </a:cubicBezTo>
                    <a:cubicBezTo>
                      <a:pt x="16739" y="94343"/>
                      <a:pt x="17309" y="94235"/>
                      <a:pt x="17830" y="93894"/>
                    </a:cubicBezTo>
                    <a:cubicBezTo>
                      <a:pt x="18815" y="93250"/>
                      <a:pt x="19137" y="92125"/>
                      <a:pt x="19295" y="91332"/>
                    </a:cubicBezTo>
                    <a:lnTo>
                      <a:pt x="19307" y="91267"/>
                    </a:lnTo>
                    <a:cubicBezTo>
                      <a:pt x="19338" y="91112"/>
                      <a:pt x="19369" y="90954"/>
                      <a:pt x="19409" y="90877"/>
                    </a:cubicBezTo>
                    <a:cubicBezTo>
                      <a:pt x="19447" y="90800"/>
                      <a:pt x="19540" y="90688"/>
                      <a:pt x="19636" y="90577"/>
                    </a:cubicBezTo>
                    <a:cubicBezTo>
                      <a:pt x="19716" y="90477"/>
                      <a:pt x="19809" y="90366"/>
                      <a:pt x="19899" y="90242"/>
                    </a:cubicBezTo>
                    <a:cubicBezTo>
                      <a:pt x="20803" y="88984"/>
                      <a:pt x="20735" y="87495"/>
                      <a:pt x="20587" y="86079"/>
                    </a:cubicBezTo>
                    <a:cubicBezTo>
                      <a:pt x="20515" y="85401"/>
                      <a:pt x="20726" y="84645"/>
                      <a:pt x="20949" y="83843"/>
                    </a:cubicBezTo>
                    <a:cubicBezTo>
                      <a:pt x="21200" y="82929"/>
                      <a:pt x="21463" y="81981"/>
                      <a:pt x="21392" y="80947"/>
                    </a:cubicBezTo>
                    <a:cubicBezTo>
                      <a:pt x="21345" y="80274"/>
                      <a:pt x="21218" y="79642"/>
                      <a:pt x="21098" y="79029"/>
                    </a:cubicBezTo>
                    <a:cubicBezTo>
                      <a:pt x="20995" y="78530"/>
                      <a:pt x="20902" y="78057"/>
                      <a:pt x="20856" y="77589"/>
                    </a:cubicBezTo>
                    <a:cubicBezTo>
                      <a:pt x="20779" y="76793"/>
                      <a:pt x="20834" y="75963"/>
                      <a:pt x="20896" y="75086"/>
                    </a:cubicBezTo>
                    <a:cubicBezTo>
                      <a:pt x="20946" y="74389"/>
                      <a:pt x="20998" y="73667"/>
                      <a:pt x="20980" y="72936"/>
                    </a:cubicBezTo>
                    <a:cubicBezTo>
                      <a:pt x="20955" y="72047"/>
                      <a:pt x="20834" y="71177"/>
                      <a:pt x="20713" y="70331"/>
                    </a:cubicBezTo>
                    <a:cubicBezTo>
                      <a:pt x="20503" y="68842"/>
                      <a:pt x="20305" y="67432"/>
                      <a:pt x="20683" y="66134"/>
                    </a:cubicBezTo>
                    <a:cubicBezTo>
                      <a:pt x="20868" y="65509"/>
                      <a:pt x="20927" y="64858"/>
                      <a:pt x="20933" y="64223"/>
                    </a:cubicBezTo>
                    <a:cubicBezTo>
                      <a:pt x="20989" y="64353"/>
                      <a:pt x="21045" y="64477"/>
                      <a:pt x="21101" y="64598"/>
                    </a:cubicBezTo>
                    <a:cubicBezTo>
                      <a:pt x="21147" y="64700"/>
                      <a:pt x="21197" y="64806"/>
                      <a:pt x="21240" y="64908"/>
                    </a:cubicBezTo>
                    <a:cubicBezTo>
                      <a:pt x="22340" y="67435"/>
                      <a:pt x="22120" y="70524"/>
                      <a:pt x="21925" y="73243"/>
                    </a:cubicBezTo>
                    <a:lnTo>
                      <a:pt x="21903" y="73516"/>
                    </a:lnTo>
                    <a:lnTo>
                      <a:pt x="21863" y="74086"/>
                    </a:lnTo>
                    <a:cubicBezTo>
                      <a:pt x="21624" y="77388"/>
                      <a:pt x="21379" y="80801"/>
                      <a:pt x="21689" y="84180"/>
                    </a:cubicBezTo>
                    <a:cubicBezTo>
                      <a:pt x="21742" y="84763"/>
                      <a:pt x="21866" y="86110"/>
                      <a:pt x="22755" y="86987"/>
                    </a:cubicBezTo>
                    <a:cubicBezTo>
                      <a:pt x="22653" y="87374"/>
                      <a:pt x="22591" y="87770"/>
                      <a:pt x="22575" y="88173"/>
                    </a:cubicBezTo>
                    <a:cubicBezTo>
                      <a:pt x="22529" y="89211"/>
                      <a:pt x="22897" y="90137"/>
                      <a:pt x="23585" y="90716"/>
                    </a:cubicBezTo>
                    <a:cubicBezTo>
                      <a:pt x="24152" y="91190"/>
                      <a:pt x="24907" y="91422"/>
                      <a:pt x="25902" y="91422"/>
                    </a:cubicBezTo>
                    <a:cubicBezTo>
                      <a:pt x="25995" y="91422"/>
                      <a:pt x="26091" y="91419"/>
                      <a:pt x="26184" y="91416"/>
                    </a:cubicBezTo>
                    <a:cubicBezTo>
                      <a:pt x="26772" y="91394"/>
                      <a:pt x="27466" y="91329"/>
                      <a:pt x="28132" y="90989"/>
                    </a:cubicBezTo>
                    <a:cubicBezTo>
                      <a:pt x="28943" y="90577"/>
                      <a:pt x="29591" y="89793"/>
                      <a:pt x="29907" y="88845"/>
                    </a:cubicBezTo>
                    <a:cubicBezTo>
                      <a:pt x="30096" y="88278"/>
                      <a:pt x="30173" y="87646"/>
                      <a:pt x="30136" y="86965"/>
                    </a:cubicBezTo>
                    <a:cubicBezTo>
                      <a:pt x="30672" y="86259"/>
                      <a:pt x="30793" y="85311"/>
                      <a:pt x="30879" y="84633"/>
                    </a:cubicBezTo>
                    <a:lnTo>
                      <a:pt x="30882" y="84608"/>
                    </a:lnTo>
                    <a:lnTo>
                      <a:pt x="31505" y="79745"/>
                    </a:lnTo>
                    <a:lnTo>
                      <a:pt x="31573" y="79193"/>
                    </a:lnTo>
                    <a:cubicBezTo>
                      <a:pt x="31843" y="77109"/>
                      <a:pt x="32143" y="74742"/>
                      <a:pt x="31499" y="72490"/>
                    </a:cubicBezTo>
                    <a:cubicBezTo>
                      <a:pt x="31040" y="70883"/>
                      <a:pt x="31093" y="68888"/>
                      <a:pt x="31629" y="67407"/>
                    </a:cubicBezTo>
                    <a:cubicBezTo>
                      <a:pt x="31728" y="67157"/>
                      <a:pt x="31840" y="66909"/>
                      <a:pt x="31967" y="66667"/>
                    </a:cubicBezTo>
                    <a:cubicBezTo>
                      <a:pt x="32134" y="66339"/>
                      <a:pt x="32282" y="66004"/>
                      <a:pt x="32413" y="65661"/>
                    </a:cubicBezTo>
                    <a:cubicBezTo>
                      <a:pt x="33057" y="63836"/>
                      <a:pt x="32595" y="61990"/>
                      <a:pt x="32190" y="60361"/>
                    </a:cubicBezTo>
                    <a:cubicBezTo>
                      <a:pt x="31821" y="58893"/>
                      <a:pt x="31474" y="57505"/>
                      <a:pt x="31926" y="56306"/>
                    </a:cubicBezTo>
                    <a:cubicBezTo>
                      <a:pt x="32252" y="55439"/>
                      <a:pt x="32208" y="54454"/>
                      <a:pt x="32168" y="53587"/>
                    </a:cubicBezTo>
                    <a:cubicBezTo>
                      <a:pt x="32149" y="53175"/>
                      <a:pt x="32128" y="52784"/>
                      <a:pt x="32156" y="52468"/>
                    </a:cubicBezTo>
                    <a:cubicBezTo>
                      <a:pt x="32224" y="51576"/>
                      <a:pt x="32313" y="50412"/>
                      <a:pt x="31942" y="49321"/>
                    </a:cubicBezTo>
                    <a:cubicBezTo>
                      <a:pt x="32214" y="48733"/>
                      <a:pt x="32348" y="47965"/>
                      <a:pt x="32351" y="46998"/>
                    </a:cubicBezTo>
                    <a:lnTo>
                      <a:pt x="32363" y="41977"/>
                    </a:lnTo>
                    <a:cubicBezTo>
                      <a:pt x="32905" y="43514"/>
                      <a:pt x="33264" y="45106"/>
                      <a:pt x="33432" y="46723"/>
                    </a:cubicBezTo>
                    <a:cubicBezTo>
                      <a:pt x="33463" y="47017"/>
                      <a:pt x="33611" y="47283"/>
                      <a:pt x="33841" y="47469"/>
                    </a:cubicBezTo>
                    <a:cubicBezTo>
                      <a:pt x="33847" y="47519"/>
                      <a:pt x="33850" y="47568"/>
                      <a:pt x="33850" y="47618"/>
                    </a:cubicBezTo>
                    <a:cubicBezTo>
                      <a:pt x="33850" y="47720"/>
                      <a:pt x="33841" y="47841"/>
                      <a:pt x="33831" y="47968"/>
                    </a:cubicBezTo>
                    <a:cubicBezTo>
                      <a:pt x="33806" y="48281"/>
                      <a:pt x="33779" y="48637"/>
                      <a:pt x="33847" y="49030"/>
                    </a:cubicBezTo>
                    <a:cubicBezTo>
                      <a:pt x="33924" y="49523"/>
                      <a:pt x="34169" y="49972"/>
                      <a:pt x="34537" y="50309"/>
                    </a:cubicBezTo>
                    <a:cubicBezTo>
                      <a:pt x="34615" y="50762"/>
                      <a:pt x="34866" y="51375"/>
                      <a:pt x="35337" y="51725"/>
                    </a:cubicBezTo>
                    <a:cubicBezTo>
                      <a:pt x="35679" y="51973"/>
                      <a:pt x="36092" y="52106"/>
                      <a:pt x="36516" y="52106"/>
                    </a:cubicBezTo>
                    <a:cubicBezTo>
                      <a:pt x="36525" y="52106"/>
                      <a:pt x="36535" y="52106"/>
                      <a:pt x="36545" y="52106"/>
                    </a:cubicBezTo>
                    <a:cubicBezTo>
                      <a:pt x="36808" y="52106"/>
                      <a:pt x="37071" y="52063"/>
                      <a:pt x="37319" y="51979"/>
                    </a:cubicBezTo>
                    <a:cubicBezTo>
                      <a:pt x="37811" y="51815"/>
                      <a:pt x="38202" y="51533"/>
                      <a:pt x="38515" y="51307"/>
                    </a:cubicBezTo>
                    <a:cubicBezTo>
                      <a:pt x="39069" y="50904"/>
                      <a:pt x="39701" y="50446"/>
                      <a:pt x="40178" y="49774"/>
                    </a:cubicBezTo>
                    <a:cubicBezTo>
                      <a:pt x="40633" y="49132"/>
                      <a:pt x="40847" y="48411"/>
                      <a:pt x="40807" y="47732"/>
                    </a:cubicBezTo>
                    <a:cubicBezTo>
                      <a:pt x="40909" y="47525"/>
                      <a:pt x="40989" y="47308"/>
                      <a:pt x="41045" y="47085"/>
                    </a:cubicBezTo>
                    <a:cubicBezTo>
                      <a:pt x="41429" y="45663"/>
                      <a:pt x="41098" y="44294"/>
                      <a:pt x="40801" y="43086"/>
                    </a:cubicBezTo>
                    <a:cubicBezTo>
                      <a:pt x="40664" y="42532"/>
                      <a:pt x="40537" y="42008"/>
                      <a:pt x="40475" y="41497"/>
                    </a:cubicBezTo>
                    <a:cubicBezTo>
                      <a:pt x="40410" y="40964"/>
                      <a:pt x="40420" y="40404"/>
                      <a:pt x="40426" y="39809"/>
                    </a:cubicBezTo>
                    <a:cubicBezTo>
                      <a:pt x="40435" y="39084"/>
                      <a:pt x="40444" y="38332"/>
                      <a:pt x="40323" y="37563"/>
                    </a:cubicBezTo>
                    <a:cubicBezTo>
                      <a:pt x="40147" y="36417"/>
                      <a:pt x="39707" y="35392"/>
                      <a:pt x="39283" y="34404"/>
                    </a:cubicBezTo>
                    <a:cubicBezTo>
                      <a:pt x="38824" y="33329"/>
                      <a:pt x="38391" y="32313"/>
                      <a:pt x="38354" y="31275"/>
                    </a:cubicBezTo>
                    <a:cubicBezTo>
                      <a:pt x="38304" y="29711"/>
                      <a:pt x="37650" y="27961"/>
                      <a:pt x="37452" y="27463"/>
                    </a:cubicBezTo>
                    <a:lnTo>
                      <a:pt x="36470" y="25000"/>
                    </a:lnTo>
                    <a:lnTo>
                      <a:pt x="35244" y="21924"/>
                    </a:lnTo>
                    <a:cubicBezTo>
                      <a:pt x="34791" y="20794"/>
                      <a:pt x="34327" y="19623"/>
                      <a:pt x="33704" y="18514"/>
                    </a:cubicBezTo>
                    <a:cubicBezTo>
                      <a:pt x="33652" y="18418"/>
                      <a:pt x="33596" y="18325"/>
                      <a:pt x="33543" y="18229"/>
                    </a:cubicBezTo>
                    <a:cubicBezTo>
                      <a:pt x="33419" y="18021"/>
                      <a:pt x="33308" y="17823"/>
                      <a:pt x="33212" y="17628"/>
                    </a:cubicBezTo>
                    <a:cubicBezTo>
                      <a:pt x="33165" y="17535"/>
                      <a:pt x="33125" y="17442"/>
                      <a:pt x="33082" y="17346"/>
                    </a:cubicBezTo>
                    <a:cubicBezTo>
                      <a:pt x="32983" y="17114"/>
                      <a:pt x="32868" y="16888"/>
                      <a:pt x="32744" y="16668"/>
                    </a:cubicBezTo>
                    <a:cubicBezTo>
                      <a:pt x="31601" y="14723"/>
                      <a:pt x="29185" y="14239"/>
                      <a:pt x="27627" y="14016"/>
                    </a:cubicBezTo>
                    <a:cubicBezTo>
                      <a:pt x="27252" y="13629"/>
                      <a:pt x="26794" y="13381"/>
                      <a:pt x="26410" y="13171"/>
                    </a:cubicBezTo>
                    <a:cubicBezTo>
                      <a:pt x="26137" y="13022"/>
                      <a:pt x="25855" y="12870"/>
                      <a:pt x="25719" y="12728"/>
                    </a:cubicBezTo>
                    <a:cubicBezTo>
                      <a:pt x="25626" y="12632"/>
                      <a:pt x="25524" y="12480"/>
                      <a:pt x="25422" y="12322"/>
                    </a:cubicBezTo>
                    <a:lnTo>
                      <a:pt x="25388" y="12269"/>
                    </a:lnTo>
                    <a:cubicBezTo>
                      <a:pt x="25738" y="11365"/>
                      <a:pt x="25920" y="10495"/>
                      <a:pt x="25883" y="9733"/>
                    </a:cubicBezTo>
                    <a:cubicBezTo>
                      <a:pt x="25868" y="9395"/>
                      <a:pt x="25855" y="9067"/>
                      <a:pt x="25846" y="8748"/>
                    </a:cubicBezTo>
                    <a:cubicBezTo>
                      <a:pt x="25738" y="5858"/>
                      <a:pt x="25642" y="3364"/>
                      <a:pt x="23229" y="1627"/>
                    </a:cubicBezTo>
                    <a:cubicBezTo>
                      <a:pt x="21770" y="580"/>
                      <a:pt x="19927" y="0"/>
                      <a:pt x="180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5"/>
              <p:cNvSpPr/>
              <p:nvPr/>
            </p:nvSpPr>
            <p:spPr>
              <a:xfrm>
                <a:off x="1519800" y="3302050"/>
                <a:ext cx="1460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694" extrusionOk="0">
                    <a:moveTo>
                      <a:pt x="5843" y="1"/>
                    </a:moveTo>
                    <a:lnTo>
                      <a:pt x="4926" y="94"/>
                    </a:lnTo>
                    <a:cubicBezTo>
                      <a:pt x="4653" y="134"/>
                      <a:pt x="4334" y="162"/>
                      <a:pt x="3993" y="190"/>
                    </a:cubicBezTo>
                    <a:cubicBezTo>
                      <a:pt x="3653" y="230"/>
                      <a:pt x="3290" y="258"/>
                      <a:pt x="2928" y="276"/>
                    </a:cubicBezTo>
                    <a:cubicBezTo>
                      <a:pt x="2565" y="310"/>
                      <a:pt x="2203" y="335"/>
                      <a:pt x="1859" y="347"/>
                    </a:cubicBezTo>
                    <a:cubicBezTo>
                      <a:pt x="1518" y="369"/>
                      <a:pt x="1199" y="385"/>
                      <a:pt x="924" y="385"/>
                    </a:cubicBezTo>
                    <a:lnTo>
                      <a:pt x="1" y="425"/>
                    </a:lnTo>
                    <a:cubicBezTo>
                      <a:pt x="301" y="502"/>
                      <a:pt x="605" y="564"/>
                      <a:pt x="911" y="611"/>
                    </a:cubicBezTo>
                    <a:cubicBezTo>
                      <a:pt x="1190" y="642"/>
                      <a:pt x="1512" y="670"/>
                      <a:pt x="1862" y="691"/>
                    </a:cubicBezTo>
                    <a:cubicBezTo>
                      <a:pt x="1949" y="693"/>
                      <a:pt x="2037" y="694"/>
                      <a:pt x="2127" y="694"/>
                    </a:cubicBezTo>
                    <a:cubicBezTo>
                      <a:pt x="2396" y="694"/>
                      <a:pt x="2677" y="687"/>
                      <a:pt x="2956" y="673"/>
                    </a:cubicBezTo>
                    <a:cubicBezTo>
                      <a:pt x="3324" y="636"/>
                      <a:pt x="3696" y="589"/>
                      <a:pt x="4040" y="533"/>
                    </a:cubicBezTo>
                    <a:cubicBezTo>
                      <a:pt x="4381" y="459"/>
                      <a:pt x="4696" y="388"/>
                      <a:pt x="4969" y="313"/>
                    </a:cubicBezTo>
                    <a:cubicBezTo>
                      <a:pt x="5266" y="227"/>
                      <a:pt x="5558" y="121"/>
                      <a:pt x="5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5"/>
              <p:cNvSpPr/>
              <p:nvPr/>
            </p:nvSpPr>
            <p:spPr>
              <a:xfrm>
                <a:off x="1568900" y="3491900"/>
                <a:ext cx="80725" cy="10975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39" extrusionOk="0">
                    <a:moveTo>
                      <a:pt x="1900" y="0"/>
                    </a:moveTo>
                    <a:cubicBezTo>
                      <a:pt x="1799" y="0"/>
                      <a:pt x="1696" y="2"/>
                      <a:pt x="1593" y="5"/>
                    </a:cubicBezTo>
                    <a:cubicBezTo>
                      <a:pt x="1388" y="26"/>
                      <a:pt x="1184" y="54"/>
                      <a:pt x="992" y="85"/>
                    </a:cubicBezTo>
                    <a:cubicBezTo>
                      <a:pt x="806" y="132"/>
                      <a:pt x="629" y="178"/>
                      <a:pt x="481" y="218"/>
                    </a:cubicBezTo>
                    <a:cubicBezTo>
                      <a:pt x="316" y="274"/>
                      <a:pt x="155" y="342"/>
                      <a:pt x="1" y="420"/>
                    </a:cubicBezTo>
                    <a:cubicBezTo>
                      <a:pt x="1" y="420"/>
                      <a:pt x="211" y="435"/>
                      <a:pt x="518" y="438"/>
                    </a:cubicBezTo>
                    <a:cubicBezTo>
                      <a:pt x="670" y="432"/>
                      <a:pt x="846" y="429"/>
                      <a:pt x="1035" y="429"/>
                    </a:cubicBezTo>
                    <a:cubicBezTo>
                      <a:pt x="1221" y="417"/>
                      <a:pt x="1422" y="404"/>
                      <a:pt x="1620" y="401"/>
                    </a:cubicBezTo>
                    <a:cubicBezTo>
                      <a:pt x="1819" y="379"/>
                      <a:pt x="2017" y="361"/>
                      <a:pt x="2206" y="348"/>
                    </a:cubicBezTo>
                    <a:cubicBezTo>
                      <a:pt x="2392" y="324"/>
                      <a:pt x="2568" y="302"/>
                      <a:pt x="2720" y="287"/>
                    </a:cubicBezTo>
                    <a:cubicBezTo>
                      <a:pt x="3021" y="240"/>
                      <a:pt x="3228" y="197"/>
                      <a:pt x="3228" y="197"/>
                    </a:cubicBezTo>
                    <a:cubicBezTo>
                      <a:pt x="3064" y="138"/>
                      <a:pt x="2894" y="94"/>
                      <a:pt x="2723" y="64"/>
                    </a:cubicBezTo>
                    <a:cubicBezTo>
                      <a:pt x="2568" y="42"/>
                      <a:pt x="2392" y="23"/>
                      <a:pt x="2197" y="5"/>
                    </a:cubicBezTo>
                    <a:cubicBezTo>
                      <a:pt x="2101" y="2"/>
                      <a:pt x="2001" y="0"/>
                      <a:pt x="19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5"/>
              <p:cNvSpPr/>
              <p:nvPr/>
            </p:nvSpPr>
            <p:spPr>
              <a:xfrm>
                <a:off x="1595700" y="3348350"/>
                <a:ext cx="28900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34" extrusionOk="0">
                    <a:moveTo>
                      <a:pt x="1025" y="1"/>
                    </a:moveTo>
                    <a:cubicBezTo>
                      <a:pt x="775" y="35"/>
                      <a:pt x="530" y="57"/>
                      <a:pt x="285" y="75"/>
                    </a:cubicBezTo>
                    <a:cubicBezTo>
                      <a:pt x="186" y="81"/>
                      <a:pt x="90" y="84"/>
                      <a:pt x="0" y="91"/>
                    </a:cubicBezTo>
                    <a:lnTo>
                      <a:pt x="109" y="2082"/>
                    </a:lnTo>
                    <a:lnTo>
                      <a:pt x="133" y="2082"/>
                    </a:lnTo>
                    <a:cubicBezTo>
                      <a:pt x="186" y="2076"/>
                      <a:pt x="233" y="2076"/>
                      <a:pt x="279" y="2076"/>
                    </a:cubicBezTo>
                    <a:cubicBezTo>
                      <a:pt x="289" y="2076"/>
                      <a:pt x="299" y="2076"/>
                      <a:pt x="309" y="2076"/>
                    </a:cubicBezTo>
                    <a:cubicBezTo>
                      <a:pt x="611" y="2076"/>
                      <a:pt x="904" y="2165"/>
                      <a:pt x="1156" y="2333"/>
                    </a:cubicBez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5"/>
              <p:cNvSpPr/>
              <p:nvPr/>
            </p:nvSpPr>
            <p:spPr>
              <a:xfrm>
                <a:off x="1638525" y="3330400"/>
                <a:ext cx="68075" cy="922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3690" extrusionOk="0">
                    <a:moveTo>
                      <a:pt x="2571" y="0"/>
                    </a:moveTo>
                    <a:cubicBezTo>
                      <a:pt x="2345" y="6"/>
                      <a:pt x="1998" y="106"/>
                      <a:pt x="1558" y="226"/>
                    </a:cubicBezTo>
                    <a:cubicBezTo>
                      <a:pt x="1134" y="344"/>
                      <a:pt x="610" y="490"/>
                      <a:pt x="0" y="607"/>
                    </a:cubicBezTo>
                    <a:lnTo>
                      <a:pt x="161" y="3575"/>
                    </a:lnTo>
                    <a:cubicBezTo>
                      <a:pt x="311" y="3649"/>
                      <a:pt x="471" y="3690"/>
                      <a:pt x="638" y="3690"/>
                    </a:cubicBezTo>
                    <a:cubicBezTo>
                      <a:pt x="644" y="3690"/>
                      <a:pt x="651" y="3689"/>
                      <a:pt x="657" y="3689"/>
                    </a:cubicBezTo>
                    <a:cubicBezTo>
                      <a:pt x="728" y="3689"/>
                      <a:pt x="799" y="3686"/>
                      <a:pt x="871" y="3674"/>
                    </a:cubicBezTo>
                    <a:cubicBezTo>
                      <a:pt x="1620" y="3569"/>
                      <a:pt x="2339" y="3219"/>
                      <a:pt x="2723" y="2779"/>
                    </a:cubicBezTo>
                    <a:lnTo>
                      <a:pt x="25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5"/>
              <p:cNvSpPr/>
              <p:nvPr/>
            </p:nvSpPr>
            <p:spPr>
              <a:xfrm>
                <a:off x="1520500" y="3348200"/>
                <a:ext cx="16200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3288" extrusionOk="0">
                    <a:moveTo>
                      <a:pt x="287" y="0"/>
                    </a:moveTo>
                    <a:cubicBezTo>
                      <a:pt x="190" y="0"/>
                      <a:pt x="93" y="13"/>
                      <a:pt x="1" y="38"/>
                    </a:cubicBezTo>
                    <a:lnTo>
                      <a:pt x="155" y="2844"/>
                    </a:lnTo>
                    <a:cubicBezTo>
                      <a:pt x="270" y="3086"/>
                      <a:pt x="413" y="3216"/>
                      <a:pt x="648" y="3287"/>
                    </a:cubicBezTo>
                    <a:lnTo>
                      <a:pt x="468" y="4"/>
                    </a:lnTo>
                    <a:cubicBezTo>
                      <a:pt x="413" y="4"/>
                      <a:pt x="363" y="1"/>
                      <a:pt x="320" y="1"/>
                    </a:cubicBezTo>
                    <a:cubicBezTo>
                      <a:pt x="309" y="0"/>
                      <a:pt x="298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5"/>
              <p:cNvSpPr/>
              <p:nvPr/>
            </p:nvSpPr>
            <p:spPr>
              <a:xfrm>
                <a:off x="1635100" y="3763725"/>
                <a:ext cx="17225" cy="51815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20726" extrusionOk="0">
                    <a:moveTo>
                      <a:pt x="4" y="1"/>
                    </a:moveTo>
                    <a:cubicBezTo>
                      <a:pt x="4" y="1"/>
                      <a:pt x="4" y="326"/>
                      <a:pt x="1" y="896"/>
                    </a:cubicBezTo>
                    <a:cubicBezTo>
                      <a:pt x="7" y="1463"/>
                      <a:pt x="10" y="2271"/>
                      <a:pt x="19" y="3244"/>
                    </a:cubicBezTo>
                    <a:cubicBezTo>
                      <a:pt x="41" y="4219"/>
                      <a:pt x="57" y="5350"/>
                      <a:pt x="66" y="6564"/>
                    </a:cubicBezTo>
                    <a:cubicBezTo>
                      <a:pt x="94" y="7778"/>
                      <a:pt x="112" y="9073"/>
                      <a:pt x="125" y="10368"/>
                    </a:cubicBezTo>
                    <a:cubicBezTo>
                      <a:pt x="159" y="11663"/>
                      <a:pt x="184" y="12954"/>
                      <a:pt x="199" y="14169"/>
                    </a:cubicBezTo>
                    <a:cubicBezTo>
                      <a:pt x="233" y="15383"/>
                      <a:pt x="258" y="16516"/>
                      <a:pt x="270" y="17486"/>
                    </a:cubicBezTo>
                    <a:cubicBezTo>
                      <a:pt x="298" y="18459"/>
                      <a:pt x="323" y="19270"/>
                      <a:pt x="338" y="19837"/>
                    </a:cubicBezTo>
                    <a:cubicBezTo>
                      <a:pt x="360" y="20404"/>
                      <a:pt x="373" y="20726"/>
                      <a:pt x="373" y="20726"/>
                    </a:cubicBezTo>
                    <a:lnTo>
                      <a:pt x="447" y="19837"/>
                    </a:lnTo>
                    <a:cubicBezTo>
                      <a:pt x="478" y="19270"/>
                      <a:pt x="527" y="18462"/>
                      <a:pt x="583" y="17489"/>
                    </a:cubicBezTo>
                    <a:cubicBezTo>
                      <a:pt x="620" y="16516"/>
                      <a:pt x="651" y="15383"/>
                      <a:pt x="682" y="14165"/>
                    </a:cubicBezTo>
                    <a:cubicBezTo>
                      <a:pt x="688" y="12951"/>
                      <a:pt x="688" y="11653"/>
                      <a:pt x="679" y="10356"/>
                    </a:cubicBezTo>
                    <a:cubicBezTo>
                      <a:pt x="642" y="9058"/>
                      <a:pt x="596" y="7760"/>
                      <a:pt x="546" y="6546"/>
                    </a:cubicBezTo>
                    <a:cubicBezTo>
                      <a:pt x="472" y="5331"/>
                      <a:pt x="400" y="4201"/>
                      <a:pt x="329" y="3231"/>
                    </a:cubicBezTo>
                    <a:cubicBezTo>
                      <a:pt x="239" y="2262"/>
                      <a:pt x="162" y="1453"/>
                      <a:pt x="109" y="890"/>
                    </a:cubicBezTo>
                    <a:cubicBezTo>
                      <a:pt x="44" y="323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5"/>
              <p:cNvSpPr/>
              <p:nvPr/>
            </p:nvSpPr>
            <p:spPr>
              <a:xfrm>
                <a:off x="1772550" y="4283175"/>
                <a:ext cx="101700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445" extrusionOk="0">
                    <a:moveTo>
                      <a:pt x="3891" y="1"/>
                    </a:moveTo>
                    <a:cubicBezTo>
                      <a:pt x="3780" y="4"/>
                      <a:pt x="3619" y="1"/>
                      <a:pt x="3427" y="16"/>
                    </a:cubicBezTo>
                    <a:cubicBezTo>
                      <a:pt x="3235" y="31"/>
                      <a:pt x="3012" y="31"/>
                      <a:pt x="2773" y="56"/>
                    </a:cubicBezTo>
                    <a:lnTo>
                      <a:pt x="2027" y="118"/>
                    </a:lnTo>
                    <a:lnTo>
                      <a:pt x="1283" y="199"/>
                    </a:lnTo>
                    <a:cubicBezTo>
                      <a:pt x="1045" y="220"/>
                      <a:pt x="825" y="261"/>
                      <a:pt x="633" y="282"/>
                    </a:cubicBezTo>
                    <a:cubicBezTo>
                      <a:pt x="444" y="301"/>
                      <a:pt x="286" y="338"/>
                      <a:pt x="174" y="351"/>
                    </a:cubicBezTo>
                    <a:lnTo>
                      <a:pt x="1" y="385"/>
                    </a:lnTo>
                    <a:lnTo>
                      <a:pt x="174" y="406"/>
                    </a:lnTo>
                    <a:cubicBezTo>
                      <a:pt x="289" y="412"/>
                      <a:pt x="450" y="434"/>
                      <a:pt x="639" y="437"/>
                    </a:cubicBezTo>
                    <a:cubicBezTo>
                      <a:pt x="770" y="439"/>
                      <a:pt x="917" y="444"/>
                      <a:pt x="1074" y="444"/>
                    </a:cubicBezTo>
                    <a:cubicBezTo>
                      <a:pt x="1147" y="444"/>
                      <a:pt x="1222" y="443"/>
                      <a:pt x="1299" y="440"/>
                    </a:cubicBezTo>
                    <a:lnTo>
                      <a:pt x="2051" y="397"/>
                    </a:lnTo>
                    <a:lnTo>
                      <a:pt x="2801" y="298"/>
                    </a:lnTo>
                    <a:cubicBezTo>
                      <a:pt x="3039" y="264"/>
                      <a:pt x="3256" y="208"/>
                      <a:pt x="3445" y="171"/>
                    </a:cubicBezTo>
                    <a:cubicBezTo>
                      <a:pt x="3634" y="134"/>
                      <a:pt x="3789" y="81"/>
                      <a:pt x="3897" y="53"/>
                    </a:cubicBezTo>
                    <a:lnTo>
                      <a:pt x="40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5"/>
              <p:cNvSpPr/>
              <p:nvPr/>
            </p:nvSpPr>
            <p:spPr>
              <a:xfrm>
                <a:off x="1244275" y="4146025"/>
                <a:ext cx="42000" cy="183950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7358" extrusionOk="0">
                    <a:moveTo>
                      <a:pt x="1680" y="1"/>
                    </a:moveTo>
                    <a:lnTo>
                      <a:pt x="1491" y="273"/>
                    </a:lnTo>
                    <a:cubicBezTo>
                      <a:pt x="1373" y="450"/>
                      <a:pt x="1218" y="707"/>
                      <a:pt x="1045" y="1026"/>
                    </a:cubicBezTo>
                    <a:cubicBezTo>
                      <a:pt x="884" y="1348"/>
                      <a:pt x="720" y="1735"/>
                      <a:pt x="552" y="2157"/>
                    </a:cubicBezTo>
                    <a:cubicBezTo>
                      <a:pt x="413" y="2587"/>
                      <a:pt x="283" y="3055"/>
                      <a:pt x="174" y="3526"/>
                    </a:cubicBezTo>
                    <a:cubicBezTo>
                      <a:pt x="97" y="4003"/>
                      <a:pt x="38" y="4486"/>
                      <a:pt x="7" y="4935"/>
                    </a:cubicBezTo>
                    <a:cubicBezTo>
                      <a:pt x="1" y="5390"/>
                      <a:pt x="7" y="5812"/>
                      <a:pt x="35" y="6171"/>
                    </a:cubicBezTo>
                    <a:cubicBezTo>
                      <a:pt x="75" y="6533"/>
                      <a:pt x="128" y="6831"/>
                      <a:pt x="165" y="7035"/>
                    </a:cubicBezTo>
                    <a:cubicBezTo>
                      <a:pt x="215" y="7240"/>
                      <a:pt x="243" y="7357"/>
                      <a:pt x="243" y="7357"/>
                    </a:cubicBezTo>
                    <a:cubicBezTo>
                      <a:pt x="243" y="7357"/>
                      <a:pt x="255" y="7237"/>
                      <a:pt x="274" y="7029"/>
                    </a:cubicBezTo>
                    <a:cubicBezTo>
                      <a:pt x="283" y="6822"/>
                      <a:pt x="305" y="6524"/>
                      <a:pt x="351" y="6171"/>
                    </a:cubicBezTo>
                    <a:cubicBezTo>
                      <a:pt x="373" y="5821"/>
                      <a:pt x="422" y="5412"/>
                      <a:pt x="490" y="4982"/>
                    </a:cubicBezTo>
                    <a:cubicBezTo>
                      <a:pt x="543" y="4548"/>
                      <a:pt x="620" y="4086"/>
                      <a:pt x="723" y="3634"/>
                    </a:cubicBezTo>
                    <a:cubicBezTo>
                      <a:pt x="800" y="3176"/>
                      <a:pt x="902" y="2720"/>
                      <a:pt x="1017" y="2299"/>
                    </a:cubicBezTo>
                    <a:cubicBezTo>
                      <a:pt x="1119" y="1872"/>
                      <a:pt x="1224" y="1475"/>
                      <a:pt x="1336" y="1141"/>
                    </a:cubicBezTo>
                    <a:cubicBezTo>
                      <a:pt x="1429" y="797"/>
                      <a:pt x="1519" y="515"/>
                      <a:pt x="1587" y="320"/>
                    </a:cubicBez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5"/>
              <p:cNvSpPr/>
              <p:nvPr/>
            </p:nvSpPr>
            <p:spPr>
              <a:xfrm>
                <a:off x="2080975" y="3975825"/>
                <a:ext cx="35575" cy="181625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7265" extrusionOk="0">
                    <a:moveTo>
                      <a:pt x="1" y="1"/>
                    </a:moveTo>
                    <a:lnTo>
                      <a:pt x="153" y="292"/>
                    </a:lnTo>
                    <a:cubicBezTo>
                      <a:pt x="252" y="475"/>
                      <a:pt x="385" y="738"/>
                      <a:pt x="543" y="1054"/>
                    </a:cubicBezTo>
                    <a:cubicBezTo>
                      <a:pt x="723" y="1410"/>
                      <a:pt x="868" y="1782"/>
                      <a:pt x="983" y="2166"/>
                    </a:cubicBezTo>
                    <a:cubicBezTo>
                      <a:pt x="1107" y="2581"/>
                      <a:pt x="1153" y="3039"/>
                      <a:pt x="1144" y="3504"/>
                    </a:cubicBezTo>
                    <a:cubicBezTo>
                      <a:pt x="1147" y="3969"/>
                      <a:pt x="1104" y="4439"/>
                      <a:pt x="1073" y="4885"/>
                    </a:cubicBezTo>
                    <a:cubicBezTo>
                      <a:pt x="1039" y="5294"/>
                      <a:pt x="1039" y="5703"/>
                      <a:pt x="1073" y="6112"/>
                    </a:cubicBezTo>
                    <a:cubicBezTo>
                      <a:pt x="1097" y="6403"/>
                      <a:pt x="1159" y="6688"/>
                      <a:pt x="1259" y="6964"/>
                    </a:cubicBezTo>
                    <a:cubicBezTo>
                      <a:pt x="1336" y="7159"/>
                      <a:pt x="1389" y="7264"/>
                      <a:pt x="1389" y="7264"/>
                    </a:cubicBezTo>
                    <a:cubicBezTo>
                      <a:pt x="1389" y="7264"/>
                      <a:pt x="1355" y="7150"/>
                      <a:pt x="1311" y="6948"/>
                    </a:cubicBezTo>
                    <a:cubicBezTo>
                      <a:pt x="1255" y="6673"/>
                      <a:pt x="1231" y="6388"/>
                      <a:pt x="1231" y="6106"/>
                    </a:cubicBezTo>
                    <a:cubicBezTo>
                      <a:pt x="1221" y="5756"/>
                      <a:pt x="1268" y="5347"/>
                      <a:pt x="1314" y="4904"/>
                    </a:cubicBezTo>
                    <a:cubicBezTo>
                      <a:pt x="1358" y="4464"/>
                      <a:pt x="1413" y="3990"/>
                      <a:pt x="1423" y="3507"/>
                    </a:cubicBezTo>
                    <a:cubicBezTo>
                      <a:pt x="1420" y="3024"/>
                      <a:pt x="1358" y="2528"/>
                      <a:pt x="1212" y="2095"/>
                    </a:cubicBezTo>
                    <a:cubicBezTo>
                      <a:pt x="1067" y="1661"/>
                      <a:pt x="865" y="1289"/>
                      <a:pt x="682" y="979"/>
                    </a:cubicBezTo>
                    <a:cubicBezTo>
                      <a:pt x="500" y="673"/>
                      <a:pt x="317" y="434"/>
                      <a:pt x="199" y="26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5"/>
              <p:cNvSpPr/>
              <p:nvPr/>
            </p:nvSpPr>
            <p:spPr>
              <a:xfrm>
                <a:off x="1887325" y="3802525"/>
                <a:ext cx="28050" cy="14257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5703" extrusionOk="0">
                    <a:moveTo>
                      <a:pt x="37" y="1"/>
                    </a:moveTo>
                    <a:cubicBezTo>
                      <a:pt x="37" y="1"/>
                      <a:pt x="31" y="90"/>
                      <a:pt x="16" y="251"/>
                    </a:cubicBezTo>
                    <a:cubicBezTo>
                      <a:pt x="10" y="412"/>
                      <a:pt x="3" y="642"/>
                      <a:pt x="0" y="917"/>
                    </a:cubicBezTo>
                    <a:cubicBezTo>
                      <a:pt x="6" y="1193"/>
                      <a:pt x="25" y="1512"/>
                      <a:pt x="50" y="1856"/>
                    </a:cubicBezTo>
                    <a:cubicBezTo>
                      <a:pt x="90" y="2197"/>
                      <a:pt x="140" y="2562"/>
                      <a:pt x="198" y="2925"/>
                    </a:cubicBezTo>
                    <a:cubicBezTo>
                      <a:pt x="276" y="3284"/>
                      <a:pt x="363" y="3640"/>
                      <a:pt x="452" y="3971"/>
                    </a:cubicBezTo>
                    <a:cubicBezTo>
                      <a:pt x="555" y="4300"/>
                      <a:pt x="654" y="4606"/>
                      <a:pt x="747" y="4864"/>
                    </a:cubicBezTo>
                    <a:cubicBezTo>
                      <a:pt x="852" y="5118"/>
                      <a:pt x="942" y="5328"/>
                      <a:pt x="1007" y="5477"/>
                    </a:cubicBezTo>
                    <a:lnTo>
                      <a:pt x="1122" y="5703"/>
                    </a:lnTo>
                    <a:cubicBezTo>
                      <a:pt x="1122" y="5703"/>
                      <a:pt x="1106" y="5610"/>
                      <a:pt x="1081" y="5452"/>
                    </a:cubicBezTo>
                    <a:cubicBezTo>
                      <a:pt x="1050" y="5297"/>
                      <a:pt x="1010" y="5071"/>
                      <a:pt x="964" y="4802"/>
                    </a:cubicBezTo>
                    <a:cubicBezTo>
                      <a:pt x="908" y="4538"/>
                      <a:pt x="849" y="4225"/>
                      <a:pt x="790" y="3891"/>
                    </a:cubicBezTo>
                    <a:cubicBezTo>
                      <a:pt x="719" y="3560"/>
                      <a:pt x="651" y="3203"/>
                      <a:pt x="592" y="2850"/>
                    </a:cubicBezTo>
                    <a:cubicBezTo>
                      <a:pt x="518" y="2497"/>
                      <a:pt x="449" y="2141"/>
                      <a:pt x="394" y="1806"/>
                    </a:cubicBezTo>
                    <a:cubicBezTo>
                      <a:pt x="325" y="1475"/>
                      <a:pt x="267" y="1162"/>
                      <a:pt x="223" y="896"/>
                    </a:cubicBezTo>
                    <a:cubicBezTo>
                      <a:pt x="164" y="629"/>
                      <a:pt x="124" y="403"/>
                      <a:pt x="93" y="245"/>
                    </a:cubicBezTo>
                    <a:cubicBezTo>
                      <a:pt x="59" y="90"/>
                      <a:pt x="37" y="1"/>
                      <a:pt x="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5"/>
              <p:cNvSpPr/>
              <p:nvPr/>
            </p:nvSpPr>
            <p:spPr>
              <a:xfrm>
                <a:off x="1473425" y="3875550"/>
                <a:ext cx="38750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8150" extrusionOk="0">
                    <a:moveTo>
                      <a:pt x="1543" y="0"/>
                    </a:moveTo>
                    <a:cubicBezTo>
                      <a:pt x="1543" y="0"/>
                      <a:pt x="1518" y="131"/>
                      <a:pt x="1472" y="354"/>
                    </a:cubicBezTo>
                    <a:cubicBezTo>
                      <a:pt x="1431" y="577"/>
                      <a:pt x="1373" y="896"/>
                      <a:pt x="1295" y="1280"/>
                    </a:cubicBezTo>
                    <a:cubicBezTo>
                      <a:pt x="1233" y="1664"/>
                      <a:pt x="1150" y="2107"/>
                      <a:pt x="1053" y="2584"/>
                    </a:cubicBezTo>
                    <a:cubicBezTo>
                      <a:pt x="973" y="3061"/>
                      <a:pt x="877" y="3569"/>
                      <a:pt x="775" y="4077"/>
                    </a:cubicBezTo>
                    <a:cubicBezTo>
                      <a:pt x="685" y="4585"/>
                      <a:pt x="589" y="5093"/>
                      <a:pt x="490" y="5567"/>
                    </a:cubicBezTo>
                    <a:cubicBezTo>
                      <a:pt x="403" y="6044"/>
                      <a:pt x="316" y="6490"/>
                      <a:pt x="236" y="6871"/>
                    </a:cubicBezTo>
                    <a:cubicBezTo>
                      <a:pt x="168" y="7255"/>
                      <a:pt x="106" y="7574"/>
                      <a:pt x="62" y="7797"/>
                    </a:cubicBezTo>
                    <a:cubicBezTo>
                      <a:pt x="22" y="8020"/>
                      <a:pt x="0" y="8150"/>
                      <a:pt x="0" y="8150"/>
                    </a:cubicBezTo>
                    <a:lnTo>
                      <a:pt x="137" y="7818"/>
                    </a:lnTo>
                    <a:cubicBezTo>
                      <a:pt x="214" y="7602"/>
                      <a:pt x="326" y="7298"/>
                      <a:pt x="453" y="6926"/>
                    </a:cubicBezTo>
                    <a:cubicBezTo>
                      <a:pt x="570" y="6552"/>
                      <a:pt x="697" y="6115"/>
                      <a:pt x="827" y="5644"/>
                    </a:cubicBezTo>
                    <a:cubicBezTo>
                      <a:pt x="945" y="5170"/>
                      <a:pt x="1060" y="4662"/>
                      <a:pt x="1165" y="4151"/>
                    </a:cubicBezTo>
                    <a:cubicBezTo>
                      <a:pt x="1252" y="3637"/>
                      <a:pt x="1332" y="3120"/>
                      <a:pt x="1397" y="2636"/>
                    </a:cubicBezTo>
                    <a:cubicBezTo>
                      <a:pt x="1447" y="2150"/>
                      <a:pt x="1490" y="1695"/>
                      <a:pt x="1518" y="1304"/>
                    </a:cubicBezTo>
                    <a:cubicBezTo>
                      <a:pt x="1537" y="914"/>
                      <a:pt x="1543" y="589"/>
                      <a:pt x="1549" y="360"/>
                    </a:cubicBezTo>
                    <a:lnTo>
                      <a:pt x="15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5"/>
              <p:cNvSpPr/>
              <p:nvPr/>
            </p:nvSpPr>
            <p:spPr>
              <a:xfrm>
                <a:off x="1802300" y="4436725"/>
                <a:ext cx="71025" cy="1398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5595" extrusionOk="0">
                    <a:moveTo>
                      <a:pt x="0" y="1"/>
                    </a:moveTo>
                    <a:cubicBezTo>
                      <a:pt x="0" y="1"/>
                      <a:pt x="41" y="94"/>
                      <a:pt x="109" y="255"/>
                    </a:cubicBezTo>
                    <a:cubicBezTo>
                      <a:pt x="183" y="410"/>
                      <a:pt x="288" y="636"/>
                      <a:pt x="406" y="908"/>
                    </a:cubicBezTo>
                    <a:cubicBezTo>
                      <a:pt x="542" y="1169"/>
                      <a:pt x="691" y="1478"/>
                      <a:pt x="846" y="1810"/>
                    </a:cubicBezTo>
                    <a:cubicBezTo>
                      <a:pt x="1016" y="2132"/>
                      <a:pt x="1190" y="2482"/>
                      <a:pt x="1354" y="2835"/>
                    </a:cubicBezTo>
                    <a:cubicBezTo>
                      <a:pt x="1543" y="3176"/>
                      <a:pt x="1719" y="3523"/>
                      <a:pt x="1880" y="3851"/>
                    </a:cubicBezTo>
                    <a:cubicBezTo>
                      <a:pt x="2057" y="4170"/>
                      <a:pt x="2218" y="4474"/>
                      <a:pt x="2348" y="4737"/>
                    </a:cubicBezTo>
                    <a:cubicBezTo>
                      <a:pt x="2497" y="4994"/>
                      <a:pt x="2618" y="5211"/>
                      <a:pt x="2698" y="5363"/>
                    </a:cubicBezTo>
                    <a:lnTo>
                      <a:pt x="2841" y="5595"/>
                    </a:lnTo>
                    <a:cubicBezTo>
                      <a:pt x="2841" y="5595"/>
                      <a:pt x="2825" y="5496"/>
                      <a:pt x="2797" y="5325"/>
                    </a:cubicBezTo>
                    <a:cubicBezTo>
                      <a:pt x="2763" y="5155"/>
                      <a:pt x="2707" y="4910"/>
                      <a:pt x="2636" y="4619"/>
                    </a:cubicBezTo>
                    <a:cubicBezTo>
                      <a:pt x="2549" y="4334"/>
                      <a:pt x="2441" y="4003"/>
                      <a:pt x="2317" y="3653"/>
                    </a:cubicBezTo>
                    <a:cubicBezTo>
                      <a:pt x="2175" y="3309"/>
                      <a:pt x="2017" y="2943"/>
                      <a:pt x="1846" y="2581"/>
                    </a:cubicBezTo>
                    <a:cubicBezTo>
                      <a:pt x="1654" y="2234"/>
                      <a:pt x="1456" y="1890"/>
                      <a:pt x="1261" y="1571"/>
                    </a:cubicBezTo>
                    <a:cubicBezTo>
                      <a:pt x="1050" y="1265"/>
                      <a:pt x="849" y="980"/>
                      <a:pt x="669" y="741"/>
                    </a:cubicBezTo>
                    <a:cubicBezTo>
                      <a:pt x="474" y="512"/>
                      <a:pt x="310" y="326"/>
                      <a:pt x="195" y="1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5"/>
              <p:cNvSpPr/>
              <p:nvPr/>
            </p:nvSpPr>
            <p:spPr>
              <a:xfrm>
                <a:off x="1513075" y="5139150"/>
                <a:ext cx="941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5323" extrusionOk="0">
                    <a:moveTo>
                      <a:pt x="3767" y="1"/>
                    </a:moveTo>
                    <a:lnTo>
                      <a:pt x="3612" y="246"/>
                    </a:lnTo>
                    <a:cubicBezTo>
                      <a:pt x="3525" y="401"/>
                      <a:pt x="3395" y="624"/>
                      <a:pt x="3225" y="881"/>
                    </a:cubicBezTo>
                    <a:cubicBezTo>
                      <a:pt x="3076" y="1147"/>
                      <a:pt x="2884" y="1451"/>
                      <a:pt x="2670" y="1763"/>
                    </a:cubicBezTo>
                    <a:cubicBezTo>
                      <a:pt x="2469" y="2086"/>
                      <a:pt x="2240" y="2420"/>
                      <a:pt x="1998" y="2742"/>
                    </a:cubicBezTo>
                    <a:cubicBezTo>
                      <a:pt x="1775" y="3077"/>
                      <a:pt x="1533" y="3402"/>
                      <a:pt x="1298" y="3699"/>
                    </a:cubicBezTo>
                    <a:cubicBezTo>
                      <a:pt x="1072" y="4006"/>
                      <a:pt x="852" y="4288"/>
                      <a:pt x="651" y="4517"/>
                    </a:cubicBezTo>
                    <a:cubicBezTo>
                      <a:pt x="465" y="4762"/>
                      <a:pt x="298" y="4960"/>
                      <a:pt x="177" y="5096"/>
                    </a:cubicBezTo>
                    <a:lnTo>
                      <a:pt x="0" y="5322"/>
                    </a:lnTo>
                    <a:lnTo>
                      <a:pt x="248" y="5177"/>
                    </a:lnTo>
                    <a:cubicBezTo>
                      <a:pt x="403" y="5078"/>
                      <a:pt x="617" y="4929"/>
                      <a:pt x="868" y="4740"/>
                    </a:cubicBezTo>
                    <a:cubicBezTo>
                      <a:pt x="1109" y="4539"/>
                      <a:pt x="1379" y="4291"/>
                      <a:pt x="1660" y="4012"/>
                    </a:cubicBezTo>
                    <a:cubicBezTo>
                      <a:pt x="1927" y="3721"/>
                      <a:pt x="2196" y="3399"/>
                      <a:pt x="2450" y="3064"/>
                    </a:cubicBezTo>
                    <a:cubicBezTo>
                      <a:pt x="2683" y="2711"/>
                      <a:pt x="2899" y="2352"/>
                      <a:pt x="3085" y="2005"/>
                    </a:cubicBezTo>
                    <a:cubicBezTo>
                      <a:pt x="3253" y="1649"/>
                      <a:pt x="3398" y="1311"/>
                      <a:pt x="3507" y="1017"/>
                    </a:cubicBezTo>
                    <a:cubicBezTo>
                      <a:pt x="3603" y="716"/>
                      <a:pt x="3671" y="462"/>
                      <a:pt x="3714" y="286"/>
                    </a:cubicBezTo>
                    <a:cubicBezTo>
                      <a:pt x="3748" y="103"/>
                      <a:pt x="3767" y="1"/>
                      <a:pt x="3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5"/>
              <p:cNvSpPr/>
              <p:nvPr/>
            </p:nvSpPr>
            <p:spPr>
              <a:xfrm>
                <a:off x="1867650" y="4882775"/>
                <a:ext cx="151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7720" extrusionOk="0">
                    <a:moveTo>
                      <a:pt x="127" y="0"/>
                    </a:moveTo>
                    <a:cubicBezTo>
                      <a:pt x="127" y="0"/>
                      <a:pt x="121" y="121"/>
                      <a:pt x="112" y="335"/>
                    </a:cubicBezTo>
                    <a:cubicBezTo>
                      <a:pt x="112" y="548"/>
                      <a:pt x="106" y="852"/>
                      <a:pt x="90" y="1214"/>
                    </a:cubicBezTo>
                    <a:cubicBezTo>
                      <a:pt x="97" y="1577"/>
                      <a:pt x="90" y="1998"/>
                      <a:pt x="75" y="2450"/>
                    </a:cubicBezTo>
                    <a:cubicBezTo>
                      <a:pt x="78" y="2899"/>
                      <a:pt x="69" y="3380"/>
                      <a:pt x="50" y="3860"/>
                    </a:cubicBezTo>
                    <a:cubicBezTo>
                      <a:pt x="56" y="4337"/>
                      <a:pt x="47" y="4817"/>
                      <a:pt x="31" y="5269"/>
                    </a:cubicBezTo>
                    <a:cubicBezTo>
                      <a:pt x="31" y="5718"/>
                      <a:pt x="25" y="6139"/>
                      <a:pt x="7" y="6502"/>
                    </a:cubicBezTo>
                    <a:cubicBezTo>
                      <a:pt x="10" y="6864"/>
                      <a:pt x="7" y="7168"/>
                      <a:pt x="1" y="7381"/>
                    </a:cubicBezTo>
                    <a:cubicBezTo>
                      <a:pt x="7" y="7595"/>
                      <a:pt x="7" y="7719"/>
                      <a:pt x="7" y="7719"/>
                    </a:cubicBezTo>
                    <a:lnTo>
                      <a:pt x="109" y="7397"/>
                    </a:lnTo>
                    <a:cubicBezTo>
                      <a:pt x="162" y="7189"/>
                      <a:pt x="236" y="6892"/>
                      <a:pt x="316" y="6536"/>
                    </a:cubicBezTo>
                    <a:cubicBezTo>
                      <a:pt x="385" y="6177"/>
                      <a:pt x="447" y="5752"/>
                      <a:pt x="512" y="5300"/>
                    </a:cubicBezTo>
                    <a:cubicBezTo>
                      <a:pt x="549" y="4845"/>
                      <a:pt x="586" y="4355"/>
                      <a:pt x="605" y="3866"/>
                    </a:cubicBezTo>
                    <a:cubicBezTo>
                      <a:pt x="598" y="3376"/>
                      <a:pt x="583" y="2890"/>
                      <a:pt x="555" y="2435"/>
                    </a:cubicBezTo>
                    <a:cubicBezTo>
                      <a:pt x="508" y="1976"/>
                      <a:pt x="456" y="1552"/>
                      <a:pt x="400" y="1193"/>
                    </a:cubicBezTo>
                    <a:cubicBezTo>
                      <a:pt x="332" y="830"/>
                      <a:pt x="267" y="533"/>
                      <a:pt x="217" y="325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5"/>
              <p:cNvSpPr/>
              <p:nvPr/>
            </p:nvSpPr>
            <p:spPr>
              <a:xfrm>
                <a:off x="1514150" y="4394300"/>
                <a:ext cx="22622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9049" h="1107" extrusionOk="0">
                    <a:moveTo>
                      <a:pt x="1" y="0"/>
                    </a:moveTo>
                    <a:lnTo>
                      <a:pt x="369" y="143"/>
                    </a:lnTo>
                    <a:cubicBezTo>
                      <a:pt x="608" y="227"/>
                      <a:pt x="948" y="338"/>
                      <a:pt x="1360" y="462"/>
                    </a:cubicBezTo>
                    <a:cubicBezTo>
                      <a:pt x="1779" y="573"/>
                      <a:pt x="2268" y="685"/>
                      <a:pt x="2795" y="796"/>
                    </a:cubicBezTo>
                    <a:cubicBezTo>
                      <a:pt x="3327" y="886"/>
                      <a:pt x="3894" y="967"/>
                      <a:pt x="4467" y="1035"/>
                    </a:cubicBezTo>
                    <a:cubicBezTo>
                      <a:pt x="5040" y="1072"/>
                      <a:pt x="5616" y="1097"/>
                      <a:pt x="6155" y="1106"/>
                    </a:cubicBezTo>
                    <a:cubicBezTo>
                      <a:pt x="6694" y="1094"/>
                      <a:pt x="7196" y="1072"/>
                      <a:pt x="7627" y="1041"/>
                    </a:cubicBezTo>
                    <a:cubicBezTo>
                      <a:pt x="8054" y="995"/>
                      <a:pt x="8410" y="945"/>
                      <a:pt x="8661" y="908"/>
                    </a:cubicBezTo>
                    <a:lnTo>
                      <a:pt x="9048" y="837"/>
                    </a:lnTo>
                    <a:lnTo>
                      <a:pt x="8652" y="800"/>
                    </a:lnTo>
                    <a:cubicBezTo>
                      <a:pt x="8407" y="787"/>
                      <a:pt x="8051" y="765"/>
                      <a:pt x="7623" y="725"/>
                    </a:cubicBezTo>
                    <a:cubicBezTo>
                      <a:pt x="7199" y="710"/>
                      <a:pt x="6704" y="673"/>
                      <a:pt x="6174" y="626"/>
                    </a:cubicBezTo>
                    <a:cubicBezTo>
                      <a:pt x="5644" y="592"/>
                      <a:pt x="5080" y="546"/>
                      <a:pt x="4520" y="480"/>
                    </a:cubicBezTo>
                    <a:cubicBezTo>
                      <a:pt x="3956" y="440"/>
                      <a:pt x="3392" y="388"/>
                      <a:pt x="2866" y="319"/>
                    </a:cubicBezTo>
                    <a:cubicBezTo>
                      <a:pt x="2336" y="270"/>
                      <a:pt x="1844" y="217"/>
                      <a:pt x="1422" y="155"/>
                    </a:cubicBezTo>
                    <a:cubicBezTo>
                      <a:pt x="995" y="118"/>
                      <a:pt x="642" y="72"/>
                      <a:pt x="394" y="4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5"/>
              <p:cNvSpPr/>
              <p:nvPr/>
            </p:nvSpPr>
            <p:spPr>
              <a:xfrm>
                <a:off x="1594075" y="4814550"/>
                <a:ext cx="27650" cy="22055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8822" extrusionOk="0">
                    <a:moveTo>
                      <a:pt x="477" y="0"/>
                    </a:moveTo>
                    <a:cubicBezTo>
                      <a:pt x="477" y="0"/>
                      <a:pt x="490" y="143"/>
                      <a:pt x="490" y="391"/>
                    </a:cubicBezTo>
                    <a:cubicBezTo>
                      <a:pt x="505" y="725"/>
                      <a:pt x="496" y="1066"/>
                      <a:pt x="459" y="1400"/>
                    </a:cubicBezTo>
                    <a:cubicBezTo>
                      <a:pt x="425" y="1874"/>
                      <a:pt x="366" y="2348"/>
                      <a:pt x="285" y="2816"/>
                    </a:cubicBezTo>
                    <a:cubicBezTo>
                      <a:pt x="211" y="3339"/>
                      <a:pt x="133" y="3900"/>
                      <a:pt x="56" y="4458"/>
                    </a:cubicBezTo>
                    <a:cubicBezTo>
                      <a:pt x="6" y="5021"/>
                      <a:pt x="0" y="5585"/>
                      <a:pt x="34" y="6149"/>
                    </a:cubicBezTo>
                    <a:cubicBezTo>
                      <a:pt x="81" y="6644"/>
                      <a:pt x="183" y="7134"/>
                      <a:pt x="344" y="7605"/>
                    </a:cubicBezTo>
                    <a:cubicBezTo>
                      <a:pt x="471" y="7933"/>
                      <a:pt x="641" y="8243"/>
                      <a:pt x="849" y="8525"/>
                    </a:cubicBezTo>
                    <a:cubicBezTo>
                      <a:pt x="908" y="8602"/>
                      <a:pt x="970" y="8676"/>
                      <a:pt x="1038" y="8745"/>
                    </a:cubicBezTo>
                    <a:lnTo>
                      <a:pt x="1106" y="8822"/>
                    </a:lnTo>
                    <a:cubicBezTo>
                      <a:pt x="1106" y="8822"/>
                      <a:pt x="1090" y="8788"/>
                      <a:pt x="1060" y="8729"/>
                    </a:cubicBezTo>
                    <a:cubicBezTo>
                      <a:pt x="1016" y="8645"/>
                      <a:pt x="976" y="8559"/>
                      <a:pt x="942" y="8472"/>
                    </a:cubicBezTo>
                    <a:cubicBezTo>
                      <a:pt x="799" y="8168"/>
                      <a:pt x="700" y="7846"/>
                      <a:pt x="644" y="7518"/>
                    </a:cubicBezTo>
                    <a:cubicBezTo>
                      <a:pt x="545" y="7063"/>
                      <a:pt x="502" y="6595"/>
                      <a:pt x="511" y="6127"/>
                    </a:cubicBezTo>
                    <a:cubicBezTo>
                      <a:pt x="505" y="5588"/>
                      <a:pt x="536" y="5049"/>
                      <a:pt x="607" y="4513"/>
                    </a:cubicBezTo>
                    <a:cubicBezTo>
                      <a:pt x="660" y="3953"/>
                      <a:pt x="713" y="3389"/>
                      <a:pt x="762" y="2866"/>
                    </a:cubicBezTo>
                    <a:cubicBezTo>
                      <a:pt x="790" y="2379"/>
                      <a:pt x="793" y="1890"/>
                      <a:pt x="768" y="1400"/>
                    </a:cubicBezTo>
                    <a:cubicBezTo>
                      <a:pt x="737" y="1053"/>
                      <a:pt x="679" y="713"/>
                      <a:pt x="598" y="375"/>
                    </a:cubicBezTo>
                    <a:cubicBezTo>
                      <a:pt x="527" y="134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5"/>
              <p:cNvSpPr/>
              <p:nvPr/>
            </p:nvSpPr>
            <p:spPr>
              <a:xfrm>
                <a:off x="1502150" y="4106000"/>
                <a:ext cx="90400" cy="89925"/>
              </a:xfrm>
              <a:custGeom>
                <a:avLst/>
                <a:gdLst/>
                <a:ahLst/>
                <a:cxnLst/>
                <a:rect l="l" t="t" r="r" b="b"/>
                <a:pathLst>
                  <a:path w="3616" h="3597" extrusionOk="0">
                    <a:moveTo>
                      <a:pt x="3615" y="1"/>
                    </a:moveTo>
                    <a:lnTo>
                      <a:pt x="3417" y="103"/>
                    </a:lnTo>
                    <a:cubicBezTo>
                      <a:pt x="3293" y="171"/>
                      <a:pt x="3113" y="264"/>
                      <a:pt x="2912" y="400"/>
                    </a:cubicBezTo>
                    <a:cubicBezTo>
                      <a:pt x="2680" y="549"/>
                      <a:pt x="2457" y="713"/>
                      <a:pt x="2240" y="886"/>
                    </a:cubicBezTo>
                    <a:cubicBezTo>
                      <a:pt x="2008" y="1078"/>
                      <a:pt x="1763" y="1295"/>
                      <a:pt x="1528" y="1518"/>
                    </a:cubicBezTo>
                    <a:cubicBezTo>
                      <a:pt x="1305" y="1754"/>
                      <a:pt x="1088" y="1995"/>
                      <a:pt x="893" y="2228"/>
                    </a:cubicBezTo>
                    <a:cubicBezTo>
                      <a:pt x="697" y="2460"/>
                      <a:pt x="539" y="2698"/>
                      <a:pt x="406" y="2897"/>
                    </a:cubicBezTo>
                    <a:cubicBezTo>
                      <a:pt x="270" y="3098"/>
                      <a:pt x="174" y="3278"/>
                      <a:pt x="106" y="3402"/>
                    </a:cubicBezTo>
                    <a:lnTo>
                      <a:pt x="1" y="3597"/>
                    </a:lnTo>
                    <a:lnTo>
                      <a:pt x="149" y="3429"/>
                    </a:lnTo>
                    <a:cubicBezTo>
                      <a:pt x="236" y="3321"/>
                      <a:pt x="372" y="3172"/>
                      <a:pt x="527" y="2990"/>
                    </a:cubicBezTo>
                    <a:cubicBezTo>
                      <a:pt x="682" y="2807"/>
                      <a:pt x="877" y="2605"/>
                      <a:pt x="1075" y="2382"/>
                    </a:cubicBezTo>
                    <a:cubicBezTo>
                      <a:pt x="1270" y="2159"/>
                      <a:pt x="1497" y="1933"/>
                      <a:pt x="1723" y="1713"/>
                    </a:cubicBezTo>
                    <a:cubicBezTo>
                      <a:pt x="1946" y="1487"/>
                      <a:pt x="2175" y="1267"/>
                      <a:pt x="2395" y="1066"/>
                    </a:cubicBezTo>
                    <a:cubicBezTo>
                      <a:pt x="2618" y="868"/>
                      <a:pt x="2819" y="676"/>
                      <a:pt x="3005" y="524"/>
                    </a:cubicBezTo>
                    <a:cubicBezTo>
                      <a:pt x="3191" y="375"/>
                      <a:pt x="3336" y="233"/>
                      <a:pt x="3448" y="146"/>
                    </a:cubicBezTo>
                    <a:lnTo>
                      <a:pt x="36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Google Shape;1310;p46"/>
          <p:cNvGrpSpPr/>
          <p:nvPr/>
        </p:nvGrpSpPr>
        <p:grpSpPr>
          <a:xfrm>
            <a:off x="1323100" y="3040962"/>
            <a:ext cx="8171766" cy="1727693"/>
            <a:chOff x="365925" y="1298187"/>
            <a:chExt cx="8171766" cy="1727693"/>
          </a:xfrm>
        </p:grpSpPr>
        <p:sp>
          <p:nvSpPr>
            <p:cNvPr id="1311" name="Google Shape;1311;p46"/>
            <p:cNvSpPr/>
            <p:nvPr/>
          </p:nvSpPr>
          <p:spPr>
            <a:xfrm>
              <a:off x="567975" y="1540650"/>
              <a:ext cx="7689150" cy="1462100"/>
            </a:xfrm>
            <a:custGeom>
              <a:avLst/>
              <a:gdLst/>
              <a:ahLst/>
              <a:cxnLst/>
              <a:rect l="l" t="t" r="r" b="b"/>
              <a:pathLst>
                <a:path w="307566" h="58484" extrusionOk="0">
                  <a:moveTo>
                    <a:pt x="0" y="56134"/>
                  </a:moveTo>
                  <a:lnTo>
                    <a:pt x="27937" y="35769"/>
                  </a:lnTo>
                  <a:lnTo>
                    <a:pt x="92426" y="0"/>
                  </a:lnTo>
                  <a:lnTo>
                    <a:pt x="122713" y="17754"/>
                  </a:lnTo>
                  <a:lnTo>
                    <a:pt x="154305" y="21931"/>
                  </a:lnTo>
                  <a:lnTo>
                    <a:pt x="166576" y="34203"/>
                  </a:lnTo>
                  <a:lnTo>
                    <a:pt x="177020" y="24281"/>
                  </a:lnTo>
                  <a:lnTo>
                    <a:pt x="203390" y="15404"/>
                  </a:lnTo>
                  <a:lnTo>
                    <a:pt x="231066" y="27153"/>
                  </a:lnTo>
                  <a:lnTo>
                    <a:pt x="250387" y="21148"/>
                  </a:lnTo>
                  <a:lnTo>
                    <a:pt x="307566" y="57962"/>
                  </a:lnTo>
                  <a:lnTo>
                    <a:pt x="266835" y="58484"/>
                  </a:lnTo>
                  <a:lnTo>
                    <a:pt x="96082" y="57701"/>
                  </a:lnTo>
                  <a:lnTo>
                    <a:pt x="5222" y="57962"/>
                  </a:lnTo>
                  <a:lnTo>
                    <a:pt x="3133" y="553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12" name="Google Shape;1312;p46"/>
            <p:cNvSpPr/>
            <p:nvPr/>
          </p:nvSpPr>
          <p:spPr>
            <a:xfrm>
              <a:off x="365925" y="1298187"/>
              <a:ext cx="8171766" cy="1727693"/>
            </a:xfrm>
            <a:custGeom>
              <a:avLst/>
              <a:gdLst/>
              <a:ahLst/>
              <a:cxnLst/>
              <a:rect l="l" t="t" r="r" b="b"/>
              <a:pathLst>
                <a:path w="87219" h="16384" extrusionOk="0">
                  <a:moveTo>
                    <a:pt x="56921" y="7099"/>
                  </a:moveTo>
                  <a:cubicBezTo>
                    <a:pt x="56959" y="7099"/>
                    <a:pt x="56985" y="7111"/>
                    <a:pt x="56996" y="7137"/>
                  </a:cubicBezTo>
                  <a:cubicBezTo>
                    <a:pt x="57108" y="7398"/>
                    <a:pt x="57661" y="8840"/>
                    <a:pt x="57718" y="8840"/>
                  </a:cubicBezTo>
                  <a:cubicBezTo>
                    <a:pt x="57724" y="8840"/>
                    <a:pt x="57724" y="8824"/>
                    <a:pt x="57718" y="8788"/>
                  </a:cubicBezTo>
                  <a:cubicBezTo>
                    <a:pt x="57660" y="8440"/>
                    <a:pt x="57960" y="7411"/>
                    <a:pt x="58050" y="7411"/>
                  </a:cubicBezTo>
                  <a:cubicBezTo>
                    <a:pt x="58056" y="7411"/>
                    <a:pt x="58061" y="7415"/>
                    <a:pt x="58065" y="7425"/>
                  </a:cubicBezTo>
                  <a:cubicBezTo>
                    <a:pt x="58121" y="7572"/>
                    <a:pt x="58880" y="8829"/>
                    <a:pt x="59160" y="8829"/>
                  </a:cubicBezTo>
                  <a:cubicBezTo>
                    <a:pt x="59189" y="8829"/>
                    <a:pt x="59212" y="8816"/>
                    <a:pt x="59230" y="8788"/>
                  </a:cubicBezTo>
                  <a:cubicBezTo>
                    <a:pt x="59419" y="8479"/>
                    <a:pt x="60992" y="8324"/>
                    <a:pt x="60992" y="8324"/>
                  </a:cubicBezTo>
                  <a:lnTo>
                    <a:pt x="60992" y="8324"/>
                  </a:lnTo>
                  <a:cubicBezTo>
                    <a:pt x="60992" y="8324"/>
                    <a:pt x="60961" y="10699"/>
                    <a:pt x="61590" y="10699"/>
                  </a:cubicBezTo>
                  <a:cubicBezTo>
                    <a:pt x="62219" y="10699"/>
                    <a:pt x="63197" y="10315"/>
                    <a:pt x="63197" y="10315"/>
                  </a:cubicBezTo>
                  <a:lnTo>
                    <a:pt x="63197" y="10315"/>
                  </a:lnTo>
                  <a:cubicBezTo>
                    <a:pt x="62157" y="11310"/>
                    <a:pt x="61385" y="14968"/>
                    <a:pt x="61385" y="14968"/>
                  </a:cubicBezTo>
                  <a:cubicBezTo>
                    <a:pt x="62773" y="12883"/>
                    <a:pt x="65242" y="9832"/>
                    <a:pt x="65242" y="9832"/>
                  </a:cubicBezTo>
                  <a:lnTo>
                    <a:pt x="65905" y="10926"/>
                  </a:lnTo>
                  <a:lnTo>
                    <a:pt x="66753" y="9448"/>
                  </a:lnTo>
                  <a:lnTo>
                    <a:pt x="67484" y="14265"/>
                  </a:lnTo>
                  <a:lnTo>
                    <a:pt x="68107" y="8788"/>
                  </a:lnTo>
                  <a:lnTo>
                    <a:pt x="69399" y="10572"/>
                  </a:lnTo>
                  <a:cubicBezTo>
                    <a:pt x="69399" y="10572"/>
                    <a:pt x="70038" y="9270"/>
                    <a:pt x="70323" y="9270"/>
                  </a:cubicBezTo>
                  <a:cubicBezTo>
                    <a:pt x="70342" y="9270"/>
                    <a:pt x="70359" y="9275"/>
                    <a:pt x="70374" y="9287"/>
                  </a:cubicBezTo>
                  <a:cubicBezTo>
                    <a:pt x="70611" y="9468"/>
                    <a:pt x="72249" y="11591"/>
                    <a:pt x="72513" y="11591"/>
                  </a:cubicBezTo>
                  <a:cubicBezTo>
                    <a:pt x="72529" y="11591"/>
                    <a:pt x="72540" y="11583"/>
                    <a:pt x="72546" y="11567"/>
                  </a:cubicBezTo>
                  <a:cubicBezTo>
                    <a:pt x="72642" y="11276"/>
                    <a:pt x="73019" y="10668"/>
                    <a:pt x="73019" y="10668"/>
                  </a:cubicBezTo>
                  <a:lnTo>
                    <a:pt x="74187" y="14512"/>
                  </a:lnTo>
                  <a:lnTo>
                    <a:pt x="74246" y="12654"/>
                  </a:lnTo>
                  <a:cubicBezTo>
                    <a:pt x="74246" y="12654"/>
                    <a:pt x="77709" y="13202"/>
                    <a:pt x="78025" y="13970"/>
                  </a:cubicBezTo>
                  <a:cubicBezTo>
                    <a:pt x="78195" y="14389"/>
                    <a:pt x="80159" y="15281"/>
                    <a:pt x="81915" y="16005"/>
                  </a:cubicBezTo>
                  <a:cubicBezTo>
                    <a:pt x="78867" y="15860"/>
                    <a:pt x="76089" y="15680"/>
                    <a:pt x="75380" y="15501"/>
                  </a:cubicBezTo>
                  <a:cubicBezTo>
                    <a:pt x="74714" y="15330"/>
                    <a:pt x="69730" y="14952"/>
                    <a:pt x="69730" y="14952"/>
                  </a:cubicBezTo>
                  <a:cubicBezTo>
                    <a:pt x="69730" y="14952"/>
                    <a:pt x="61685" y="15871"/>
                    <a:pt x="60828" y="15871"/>
                  </a:cubicBezTo>
                  <a:cubicBezTo>
                    <a:pt x="60809" y="15871"/>
                    <a:pt x="60793" y="15870"/>
                    <a:pt x="60781" y="15869"/>
                  </a:cubicBezTo>
                  <a:cubicBezTo>
                    <a:pt x="59304" y="15748"/>
                    <a:pt x="57826" y="15027"/>
                    <a:pt x="57826" y="15027"/>
                  </a:cubicBezTo>
                  <a:cubicBezTo>
                    <a:pt x="57614" y="15297"/>
                    <a:pt x="56891" y="15447"/>
                    <a:pt x="56021" y="15447"/>
                  </a:cubicBezTo>
                  <a:cubicBezTo>
                    <a:pt x="54946" y="15447"/>
                    <a:pt x="53647" y="15218"/>
                    <a:pt x="52812" y="14704"/>
                  </a:cubicBezTo>
                  <a:cubicBezTo>
                    <a:pt x="52522" y="14527"/>
                    <a:pt x="52203" y="14454"/>
                    <a:pt x="51858" y="14454"/>
                  </a:cubicBezTo>
                  <a:cubicBezTo>
                    <a:pt x="50399" y="14454"/>
                    <a:pt x="48468" y="15751"/>
                    <a:pt x="46292" y="15943"/>
                  </a:cubicBezTo>
                  <a:cubicBezTo>
                    <a:pt x="45891" y="15980"/>
                    <a:pt x="45489" y="15995"/>
                    <a:pt x="45096" y="15995"/>
                  </a:cubicBezTo>
                  <a:cubicBezTo>
                    <a:pt x="44587" y="15995"/>
                    <a:pt x="44091" y="15970"/>
                    <a:pt x="43628" y="15931"/>
                  </a:cubicBezTo>
                  <a:cubicBezTo>
                    <a:pt x="45232" y="14169"/>
                    <a:pt x="47329" y="10538"/>
                    <a:pt x="47329" y="10538"/>
                  </a:cubicBezTo>
                  <a:lnTo>
                    <a:pt x="50036" y="8788"/>
                  </a:lnTo>
                  <a:lnTo>
                    <a:pt x="51266" y="9222"/>
                  </a:lnTo>
                  <a:lnTo>
                    <a:pt x="52462" y="8454"/>
                  </a:lnTo>
                  <a:lnTo>
                    <a:pt x="52462" y="8454"/>
                  </a:lnTo>
                  <a:cubicBezTo>
                    <a:pt x="52242" y="8934"/>
                    <a:pt x="51802" y="12561"/>
                    <a:pt x="51802" y="12561"/>
                  </a:cubicBezTo>
                  <a:cubicBezTo>
                    <a:pt x="52304" y="11790"/>
                    <a:pt x="53846" y="8036"/>
                    <a:pt x="53846" y="8036"/>
                  </a:cubicBezTo>
                  <a:cubicBezTo>
                    <a:pt x="53934" y="8481"/>
                    <a:pt x="54403" y="8726"/>
                    <a:pt x="54701" y="8726"/>
                  </a:cubicBezTo>
                  <a:cubicBezTo>
                    <a:pt x="54832" y="8726"/>
                    <a:pt x="54930" y="8679"/>
                    <a:pt x="54949" y="8581"/>
                  </a:cubicBezTo>
                  <a:cubicBezTo>
                    <a:pt x="55005" y="8291"/>
                    <a:pt x="56544" y="7099"/>
                    <a:pt x="56921" y="7099"/>
                  </a:cubicBezTo>
                  <a:close/>
                  <a:moveTo>
                    <a:pt x="26505" y="4206"/>
                  </a:moveTo>
                  <a:cubicBezTo>
                    <a:pt x="26505" y="4206"/>
                    <a:pt x="26500" y="4221"/>
                    <a:pt x="26489" y="4254"/>
                  </a:cubicBezTo>
                  <a:cubicBezTo>
                    <a:pt x="26331" y="4734"/>
                    <a:pt x="27245" y="6242"/>
                    <a:pt x="27245" y="6242"/>
                  </a:cubicBezTo>
                  <a:lnTo>
                    <a:pt x="28410" y="4446"/>
                  </a:lnTo>
                  <a:cubicBezTo>
                    <a:pt x="28537" y="5375"/>
                    <a:pt x="28977" y="5663"/>
                    <a:pt x="28977" y="5663"/>
                  </a:cubicBezTo>
                  <a:cubicBezTo>
                    <a:pt x="29088" y="5375"/>
                    <a:pt x="29277" y="5191"/>
                    <a:pt x="29466" y="5191"/>
                  </a:cubicBezTo>
                  <a:cubicBezTo>
                    <a:pt x="29654" y="5191"/>
                    <a:pt x="29842" y="5375"/>
                    <a:pt x="29952" y="5824"/>
                  </a:cubicBezTo>
                  <a:cubicBezTo>
                    <a:pt x="30175" y="6722"/>
                    <a:pt x="29575" y="12499"/>
                    <a:pt x="29575" y="12499"/>
                  </a:cubicBezTo>
                  <a:lnTo>
                    <a:pt x="31055" y="5022"/>
                  </a:lnTo>
                  <a:cubicBezTo>
                    <a:pt x="31055" y="5022"/>
                    <a:pt x="32049" y="8792"/>
                    <a:pt x="32496" y="8792"/>
                  </a:cubicBezTo>
                  <a:cubicBezTo>
                    <a:pt x="32499" y="8792"/>
                    <a:pt x="32502" y="8792"/>
                    <a:pt x="32505" y="8791"/>
                  </a:cubicBezTo>
                  <a:cubicBezTo>
                    <a:pt x="32945" y="8739"/>
                    <a:pt x="33793" y="7363"/>
                    <a:pt x="33793" y="7363"/>
                  </a:cubicBezTo>
                  <a:cubicBezTo>
                    <a:pt x="33793" y="7720"/>
                    <a:pt x="33953" y="9132"/>
                    <a:pt x="34372" y="9132"/>
                  </a:cubicBezTo>
                  <a:cubicBezTo>
                    <a:pt x="34408" y="9132"/>
                    <a:pt x="34447" y="9121"/>
                    <a:pt x="34487" y="9098"/>
                  </a:cubicBezTo>
                  <a:cubicBezTo>
                    <a:pt x="34992" y="8810"/>
                    <a:pt x="35385" y="7100"/>
                    <a:pt x="35385" y="7100"/>
                  </a:cubicBezTo>
                  <a:cubicBezTo>
                    <a:pt x="35385" y="7100"/>
                    <a:pt x="35903" y="7636"/>
                    <a:pt x="36423" y="8503"/>
                  </a:cubicBezTo>
                  <a:cubicBezTo>
                    <a:pt x="36943" y="9371"/>
                    <a:pt x="35385" y="13896"/>
                    <a:pt x="35385" y="13896"/>
                  </a:cubicBezTo>
                  <a:cubicBezTo>
                    <a:pt x="36330" y="12787"/>
                    <a:pt x="37445" y="8231"/>
                    <a:pt x="37445" y="8231"/>
                  </a:cubicBezTo>
                  <a:cubicBezTo>
                    <a:pt x="37445" y="8231"/>
                    <a:pt x="38274" y="9495"/>
                    <a:pt x="38602" y="9495"/>
                  </a:cubicBezTo>
                  <a:cubicBezTo>
                    <a:pt x="38647" y="9495"/>
                    <a:pt x="38683" y="9471"/>
                    <a:pt x="38706" y="9417"/>
                  </a:cubicBezTo>
                  <a:cubicBezTo>
                    <a:pt x="38895" y="8968"/>
                    <a:pt x="38579" y="7525"/>
                    <a:pt x="38579" y="7525"/>
                  </a:cubicBezTo>
                  <a:lnTo>
                    <a:pt x="38579" y="7525"/>
                  </a:lnTo>
                  <a:cubicBezTo>
                    <a:pt x="38579" y="7525"/>
                    <a:pt x="39586" y="9612"/>
                    <a:pt x="39743" y="9612"/>
                  </a:cubicBezTo>
                  <a:cubicBezTo>
                    <a:pt x="39901" y="9612"/>
                    <a:pt x="41193" y="8745"/>
                    <a:pt x="41571" y="8327"/>
                  </a:cubicBezTo>
                  <a:cubicBezTo>
                    <a:pt x="41608" y="8286"/>
                    <a:pt x="41647" y="8267"/>
                    <a:pt x="41687" y="8267"/>
                  </a:cubicBezTo>
                  <a:cubicBezTo>
                    <a:pt x="42050" y="8267"/>
                    <a:pt x="42485" y="9804"/>
                    <a:pt x="42485" y="9804"/>
                  </a:cubicBezTo>
                  <a:lnTo>
                    <a:pt x="43993" y="9033"/>
                  </a:lnTo>
                  <a:cubicBezTo>
                    <a:pt x="43993" y="9033"/>
                    <a:pt x="44485" y="10189"/>
                    <a:pt x="44921" y="10189"/>
                  </a:cubicBezTo>
                  <a:cubicBezTo>
                    <a:pt x="44927" y="10189"/>
                    <a:pt x="44932" y="10189"/>
                    <a:pt x="44938" y="10188"/>
                  </a:cubicBezTo>
                  <a:cubicBezTo>
                    <a:pt x="44958" y="10187"/>
                    <a:pt x="44978" y="10186"/>
                    <a:pt x="44997" y="10186"/>
                  </a:cubicBezTo>
                  <a:cubicBezTo>
                    <a:pt x="45425" y="10186"/>
                    <a:pt x="45883" y="10501"/>
                    <a:pt x="45883" y="11022"/>
                  </a:cubicBezTo>
                  <a:cubicBezTo>
                    <a:pt x="45883" y="11424"/>
                    <a:pt x="44108" y="14364"/>
                    <a:pt x="43172" y="15888"/>
                  </a:cubicBezTo>
                  <a:cubicBezTo>
                    <a:pt x="41828" y="15742"/>
                    <a:pt x="39493" y="14993"/>
                    <a:pt x="39493" y="14993"/>
                  </a:cubicBezTo>
                  <a:cubicBezTo>
                    <a:pt x="38266" y="15395"/>
                    <a:pt x="34345" y="15866"/>
                    <a:pt x="32031" y="15866"/>
                  </a:cubicBezTo>
                  <a:cubicBezTo>
                    <a:pt x="29717" y="15866"/>
                    <a:pt x="26099" y="14835"/>
                    <a:pt x="26099" y="14835"/>
                  </a:cubicBezTo>
                  <a:cubicBezTo>
                    <a:pt x="26099" y="14835"/>
                    <a:pt x="23847" y="16025"/>
                    <a:pt x="22246" y="16025"/>
                  </a:cubicBezTo>
                  <a:cubicBezTo>
                    <a:pt x="22218" y="16025"/>
                    <a:pt x="22190" y="16025"/>
                    <a:pt x="22162" y="16024"/>
                  </a:cubicBezTo>
                  <a:cubicBezTo>
                    <a:pt x="20555" y="15984"/>
                    <a:pt x="17457" y="15194"/>
                    <a:pt x="17457" y="15194"/>
                  </a:cubicBezTo>
                  <a:cubicBezTo>
                    <a:pt x="16415" y="15801"/>
                    <a:pt x="11886" y="16040"/>
                    <a:pt x="7201" y="16040"/>
                  </a:cubicBezTo>
                  <a:cubicBezTo>
                    <a:pt x="6746" y="16040"/>
                    <a:pt x="6290" y="16038"/>
                    <a:pt x="5836" y="16033"/>
                  </a:cubicBezTo>
                  <a:lnTo>
                    <a:pt x="4027" y="15581"/>
                  </a:lnTo>
                  <a:lnTo>
                    <a:pt x="8465" y="12062"/>
                  </a:lnTo>
                  <a:cubicBezTo>
                    <a:pt x="8465" y="12062"/>
                    <a:pt x="10598" y="14884"/>
                    <a:pt x="11502" y="14884"/>
                  </a:cubicBezTo>
                  <a:cubicBezTo>
                    <a:pt x="11536" y="14884"/>
                    <a:pt x="11569" y="14880"/>
                    <a:pt x="11600" y="14872"/>
                  </a:cubicBezTo>
                  <a:cubicBezTo>
                    <a:pt x="12381" y="14655"/>
                    <a:pt x="12492" y="13125"/>
                    <a:pt x="12957" y="12688"/>
                  </a:cubicBezTo>
                  <a:cubicBezTo>
                    <a:pt x="14351" y="11384"/>
                    <a:pt x="15001" y="10662"/>
                    <a:pt x="15001" y="10662"/>
                  </a:cubicBezTo>
                  <a:lnTo>
                    <a:pt x="16324" y="11152"/>
                  </a:lnTo>
                  <a:lnTo>
                    <a:pt x="17048" y="7782"/>
                  </a:lnTo>
                  <a:cubicBezTo>
                    <a:pt x="17299" y="9293"/>
                    <a:pt x="19889" y="14652"/>
                    <a:pt x="19889" y="14652"/>
                  </a:cubicBezTo>
                  <a:cubicBezTo>
                    <a:pt x="18696" y="9646"/>
                    <a:pt x="20951" y="6595"/>
                    <a:pt x="20951" y="6595"/>
                  </a:cubicBezTo>
                  <a:cubicBezTo>
                    <a:pt x="21360" y="8070"/>
                    <a:pt x="23878" y="8788"/>
                    <a:pt x="23878" y="8788"/>
                  </a:cubicBezTo>
                  <a:cubicBezTo>
                    <a:pt x="24352" y="7199"/>
                    <a:pt x="24163" y="4799"/>
                    <a:pt x="24163" y="4799"/>
                  </a:cubicBezTo>
                  <a:lnTo>
                    <a:pt x="24163" y="4799"/>
                  </a:lnTo>
                  <a:lnTo>
                    <a:pt x="25483" y="7109"/>
                  </a:lnTo>
                  <a:cubicBezTo>
                    <a:pt x="25483" y="7109"/>
                    <a:pt x="26498" y="4206"/>
                    <a:pt x="26505" y="4206"/>
                  </a:cubicBezTo>
                  <a:close/>
                  <a:moveTo>
                    <a:pt x="26068" y="1"/>
                  </a:moveTo>
                  <a:cubicBezTo>
                    <a:pt x="26068" y="1"/>
                    <a:pt x="24585" y="908"/>
                    <a:pt x="24318" y="967"/>
                  </a:cubicBezTo>
                  <a:cubicBezTo>
                    <a:pt x="24089" y="1017"/>
                    <a:pt x="23668" y="1580"/>
                    <a:pt x="23534" y="2042"/>
                  </a:cubicBezTo>
                  <a:cubicBezTo>
                    <a:pt x="23355" y="2649"/>
                    <a:pt x="22042" y="3604"/>
                    <a:pt x="21459" y="3604"/>
                  </a:cubicBezTo>
                  <a:cubicBezTo>
                    <a:pt x="21439" y="3604"/>
                    <a:pt x="21419" y="3602"/>
                    <a:pt x="21400" y="3600"/>
                  </a:cubicBezTo>
                  <a:cubicBezTo>
                    <a:pt x="21357" y="3594"/>
                    <a:pt x="21291" y="3591"/>
                    <a:pt x="21209" y="3591"/>
                  </a:cubicBezTo>
                  <a:cubicBezTo>
                    <a:pt x="20542" y="3591"/>
                    <a:pt x="18763" y="3777"/>
                    <a:pt x="18424" y="4055"/>
                  </a:cubicBezTo>
                  <a:cubicBezTo>
                    <a:pt x="18229" y="4216"/>
                    <a:pt x="16742" y="4464"/>
                    <a:pt x="16451" y="4594"/>
                  </a:cubicBezTo>
                  <a:cubicBezTo>
                    <a:pt x="15992" y="4802"/>
                    <a:pt x="14481" y="6332"/>
                    <a:pt x="14118" y="6406"/>
                  </a:cubicBezTo>
                  <a:cubicBezTo>
                    <a:pt x="13486" y="6536"/>
                    <a:pt x="10906" y="9219"/>
                    <a:pt x="9838" y="9699"/>
                  </a:cubicBezTo>
                  <a:cubicBezTo>
                    <a:pt x="9357" y="9913"/>
                    <a:pt x="8840" y="10571"/>
                    <a:pt x="8166" y="10571"/>
                  </a:cubicBezTo>
                  <a:cubicBezTo>
                    <a:pt x="8110" y="10571"/>
                    <a:pt x="8053" y="10567"/>
                    <a:pt x="7995" y="10557"/>
                  </a:cubicBezTo>
                  <a:cubicBezTo>
                    <a:pt x="7993" y="10557"/>
                    <a:pt x="7992" y="10557"/>
                    <a:pt x="7990" y="10557"/>
                  </a:cubicBezTo>
                  <a:cubicBezTo>
                    <a:pt x="7769" y="10557"/>
                    <a:pt x="4515" y="12282"/>
                    <a:pt x="3983" y="12682"/>
                  </a:cubicBezTo>
                  <a:cubicBezTo>
                    <a:pt x="3228" y="13246"/>
                    <a:pt x="598" y="15906"/>
                    <a:pt x="598" y="15906"/>
                  </a:cubicBezTo>
                  <a:lnTo>
                    <a:pt x="0" y="16383"/>
                  </a:lnTo>
                  <a:lnTo>
                    <a:pt x="87218" y="16383"/>
                  </a:lnTo>
                  <a:cubicBezTo>
                    <a:pt x="87218" y="16383"/>
                    <a:pt x="84031" y="13840"/>
                    <a:pt x="82631" y="13744"/>
                  </a:cubicBezTo>
                  <a:cubicBezTo>
                    <a:pt x="80367" y="13589"/>
                    <a:pt x="78818" y="11926"/>
                    <a:pt x="76907" y="11232"/>
                  </a:cubicBezTo>
                  <a:cubicBezTo>
                    <a:pt x="75708" y="10795"/>
                    <a:pt x="74658" y="9730"/>
                    <a:pt x="74051" y="9213"/>
                  </a:cubicBezTo>
                  <a:cubicBezTo>
                    <a:pt x="70795" y="6434"/>
                    <a:pt x="68745" y="5647"/>
                    <a:pt x="68745" y="5647"/>
                  </a:cubicBezTo>
                  <a:cubicBezTo>
                    <a:pt x="68745" y="5647"/>
                    <a:pt x="68448" y="6304"/>
                    <a:pt x="67819" y="6338"/>
                  </a:cubicBezTo>
                  <a:cubicBezTo>
                    <a:pt x="67044" y="6382"/>
                    <a:pt x="65053" y="7079"/>
                    <a:pt x="64424" y="7614"/>
                  </a:cubicBezTo>
                  <a:cubicBezTo>
                    <a:pt x="64424" y="7614"/>
                    <a:pt x="63965" y="7462"/>
                    <a:pt x="63049" y="7462"/>
                  </a:cubicBezTo>
                  <a:cubicBezTo>
                    <a:pt x="63022" y="7462"/>
                    <a:pt x="62995" y="7462"/>
                    <a:pt x="62968" y="7463"/>
                  </a:cubicBezTo>
                  <a:cubicBezTo>
                    <a:pt x="62961" y="7463"/>
                    <a:pt x="62953" y="7463"/>
                    <a:pt x="62945" y="7463"/>
                  </a:cubicBezTo>
                  <a:cubicBezTo>
                    <a:pt x="61842" y="7463"/>
                    <a:pt x="59963" y="6584"/>
                    <a:pt x="59846" y="6313"/>
                  </a:cubicBezTo>
                  <a:cubicBezTo>
                    <a:pt x="59601" y="5747"/>
                    <a:pt x="57086" y="5043"/>
                    <a:pt x="56962" y="4591"/>
                  </a:cubicBezTo>
                  <a:cubicBezTo>
                    <a:pt x="56962" y="4591"/>
                    <a:pt x="55779" y="4712"/>
                    <a:pt x="54949" y="5263"/>
                  </a:cubicBezTo>
                  <a:cubicBezTo>
                    <a:pt x="54748" y="5397"/>
                    <a:pt x="54206" y="5424"/>
                    <a:pt x="53676" y="5722"/>
                  </a:cubicBezTo>
                  <a:cubicBezTo>
                    <a:pt x="53396" y="5879"/>
                    <a:pt x="50415" y="6961"/>
                    <a:pt x="49693" y="6961"/>
                  </a:cubicBezTo>
                  <a:cubicBezTo>
                    <a:pt x="49649" y="6961"/>
                    <a:pt x="49613" y="6957"/>
                    <a:pt x="49587" y="6948"/>
                  </a:cubicBezTo>
                  <a:cubicBezTo>
                    <a:pt x="49497" y="6919"/>
                    <a:pt x="49410" y="6906"/>
                    <a:pt x="49326" y="6906"/>
                  </a:cubicBezTo>
                  <a:cubicBezTo>
                    <a:pt x="48773" y="6906"/>
                    <a:pt x="48358" y="7472"/>
                    <a:pt x="48221" y="7673"/>
                  </a:cubicBezTo>
                  <a:cubicBezTo>
                    <a:pt x="48045" y="7930"/>
                    <a:pt x="47484" y="8404"/>
                    <a:pt x="46731" y="8990"/>
                  </a:cubicBezTo>
                  <a:cubicBezTo>
                    <a:pt x="46174" y="8466"/>
                    <a:pt x="45396" y="7444"/>
                    <a:pt x="44777" y="7363"/>
                  </a:cubicBezTo>
                  <a:cubicBezTo>
                    <a:pt x="44294" y="7302"/>
                    <a:pt x="42519" y="5988"/>
                    <a:pt x="41478" y="5988"/>
                  </a:cubicBezTo>
                  <a:cubicBezTo>
                    <a:pt x="40866" y="5988"/>
                    <a:pt x="39935" y="6060"/>
                    <a:pt x="39193" y="6060"/>
                  </a:cubicBezTo>
                  <a:cubicBezTo>
                    <a:pt x="38655" y="6060"/>
                    <a:pt x="38217" y="6022"/>
                    <a:pt x="38071" y="5892"/>
                  </a:cubicBezTo>
                  <a:cubicBezTo>
                    <a:pt x="37832" y="5678"/>
                    <a:pt x="34465" y="5598"/>
                    <a:pt x="34109" y="5344"/>
                  </a:cubicBezTo>
                  <a:cubicBezTo>
                    <a:pt x="33837" y="5149"/>
                    <a:pt x="32263" y="4201"/>
                    <a:pt x="31709" y="4099"/>
                  </a:cubicBezTo>
                  <a:cubicBezTo>
                    <a:pt x="31266" y="4018"/>
                    <a:pt x="29163" y="3182"/>
                    <a:pt x="28729" y="2442"/>
                  </a:cubicBezTo>
                  <a:cubicBezTo>
                    <a:pt x="28534" y="2113"/>
                    <a:pt x="28032" y="1903"/>
                    <a:pt x="27753" y="1354"/>
                  </a:cubicBezTo>
                  <a:cubicBezTo>
                    <a:pt x="27521" y="905"/>
                    <a:pt x="26068" y="1"/>
                    <a:pt x="26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3" name="Google Shape;1313;p46"/>
          <p:cNvSpPr/>
          <p:nvPr/>
        </p:nvSpPr>
        <p:spPr>
          <a:xfrm>
            <a:off x="713213" y="2372287"/>
            <a:ext cx="1669500" cy="1669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46"/>
          <p:cNvSpPr txBox="1">
            <a:spLocks noGrp="1"/>
          </p:cNvSpPr>
          <p:nvPr>
            <p:ph type="title"/>
          </p:nvPr>
        </p:nvSpPr>
        <p:spPr>
          <a:xfrm>
            <a:off x="713225" y="363533"/>
            <a:ext cx="45453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</a:t>
            </a:r>
            <a:endParaRPr dirty="0"/>
          </a:p>
        </p:txBody>
      </p:sp>
      <p:sp>
        <p:nvSpPr>
          <p:cNvPr id="1315" name="Google Shape;1315;p46"/>
          <p:cNvSpPr txBox="1">
            <a:spLocks noGrp="1"/>
          </p:cNvSpPr>
          <p:nvPr>
            <p:ph type="title" idx="2"/>
          </p:nvPr>
        </p:nvSpPr>
        <p:spPr>
          <a:xfrm>
            <a:off x="746375" y="2468675"/>
            <a:ext cx="1603200" cy="14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16" name="Google Shape;1316;p46"/>
          <p:cNvSpPr txBox="1">
            <a:spLocks noGrp="1"/>
          </p:cNvSpPr>
          <p:nvPr>
            <p:ph type="subTitle" idx="1"/>
          </p:nvPr>
        </p:nvSpPr>
        <p:spPr>
          <a:xfrm>
            <a:off x="4485551" y="1411393"/>
            <a:ext cx="4477663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Receive packets and send requests</a:t>
            </a:r>
            <a:endParaRPr dirty="0"/>
          </a:p>
        </p:txBody>
      </p:sp>
      <p:grpSp>
        <p:nvGrpSpPr>
          <p:cNvPr id="1317" name="Google Shape;1317;p46"/>
          <p:cNvGrpSpPr/>
          <p:nvPr/>
        </p:nvGrpSpPr>
        <p:grpSpPr>
          <a:xfrm>
            <a:off x="-110050" y="4168635"/>
            <a:ext cx="9510120" cy="1449573"/>
            <a:chOff x="-110050" y="4168635"/>
            <a:chExt cx="9510120" cy="1449573"/>
          </a:xfrm>
        </p:grpSpPr>
        <p:sp>
          <p:nvSpPr>
            <p:cNvPr id="1318" name="Google Shape;1318;p46"/>
            <p:cNvSpPr/>
            <p:nvPr/>
          </p:nvSpPr>
          <p:spPr>
            <a:xfrm>
              <a:off x="-110043" y="4848659"/>
              <a:ext cx="9265500" cy="14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9" name="Google Shape;1319;p46"/>
            <p:cNvGrpSpPr/>
            <p:nvPr/>
          </p:nvGrpSpPr>
          <p:grpSpPr>
            <a:xfrm>
              <a:off x="-110050" y="4168635"/>
              <a:ext cx="9510120" cy="1449573"/>
              <a:chOff x="133700" y="4321095"/>
              <a:chExt cx="9111056" cy="1308870"/>
            </a:xfrm>
          </p:grpSpPr>
          <p:grpSp>
            <p:nvGrpSpPr>
              <p:cNvPr id="1320" name="Google Shape;1320;p46"/>
              <p:cNvGrpSpPr/>
              <p:nvPr/>
            </p:nvGrpSpPr>
            <p:grpSpPr>
              <a:xfrm>
                <a:off x="1007318" y="4455125"/>
                <a:ext cx="7308352" cy="452700"/>
                <a:chOff x="1007318" y="4455125"/>
                <a:chExt cx="7308352" cy="452700"/>
              </a:xfrm>
            </p:grpSpPr>
            <p:sp>
              <p:nvSpPr>
                <p:cNvPr id="1321" name="Google Shape;1321;p46"/>
                <p:cNvSpPr/>
                <p:nvPr/>
              </p:nvSpPr>
              <p:spPr>
                <a:xfrm rot="-365986">
                  <a:off x="6870001" y="4638294"/>
                  <a:ext cx="593152" cy="8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grpSp>
              <p:nvGrpSpPr>
                <p:cNvPr id="1322" name="Google Shape;1322;p46"/>
                <p:cNvGrpSpPr/>
                <p:nvPr/>
              </p:nvGrpSpPr>
              <p:grpSpPr>
                <a:xfrm>
                  <a:off x="1007318" y="4455125"/>
                  <a:ext cx="7308352" cy="452700"/>
                  <a:chOff x="1007318" y="4455125"/>
                  <a:chExt cx="7308352" cy="452700"/>
                </a:xfrm>
              </p:grpSpPr>
              <p:sp>
                <p:nvSpPr>
                  <p:cNvPr id="1323" name="Google Shape;1323;p46"/>
                  <p:cNvSpPr/>
                  <p:nvPr/>
                </p:nvSpPr>
                <p:spPr>
                  <a:xfrm rot="640296">
                    <a:off x="1008448" y="4644424"/>
                    <a:ext cx="780963" cy="85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1324" name="Google Shape;1324;p46"/>
                  <p:cNvSpPr/>
                  <p:nvPr/>
                </p:nvSpPr>
                <p:spPr>
                  <a:xfrm>
                    <a:off x="5566775" y="4683602"/>
                    <a:ext cx="780918" cy="85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1325" name="Google Shape;1325;p46"/>
                  <p:cNvSpPr/>
                  <p:nvPr/>
                </p:nvSpPr>
                <p:spPr>
                  <a:xfrm rot="-950433">
                    <a:off x="7537981" y="4683593"/>
                    <a:ext cx="780894" cy="851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1326" name="Google Shape;1326;p46"/>
                  <p:cNvSpPr/>
                  <p:nvPr/>
                </p:nvSpPr>
                <p:spPr>
                  <a:xfrm rot="464457">
                    <a:off x="4094109" y="4536469"/>
                    <a:ext cx="1216785" cy="132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1327" name="Google Shape;1327;p46"/>
                  <p:cNvSpPr/>
                  <p:nvPr/>
                </p:nvSpPr>
                <p:spPr>
                  <a:xfrm rot="-365986">
                    <a:off x="2073051" y="4604119"/>
                    <a:ext cx="593152" cy="86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1328" name="Google Shape;1328;p46"/>
                  <p:cNvSpPr/>
                  <p:nvPr/>
                </p:nvSpPr>
                <p:spPr>
                  <a:xfrm rot="-281958">
                    <a:off x="2952043" y="4709959"/>
                    <a:ext cx="1417905" cy="14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</p:grpSp>
          </p:grpSp>
          <p:grpSp>
            <p:nvGrpSpPr>
              <p:cNvPr id="1329" name="Google Shape;1329;p46"/>
              <p:cNvGrpSpPr/>
              <p:nvPr/>
            </p:nvGrpSpPr>
            <p:grpSpPr>
              <a:xfrm>
                <a:off x="133700" y="4321095"/>
                <a:ext cx="9111056" cy="1308870"/>
                <a:chOff x="6000" y="4210250"/>
                <a:chExt cx="9379304" cy="1289400"/>
              </a:xfrm>
            </p:grpSpPr>
            <p:sp>
              <p:nvSpPr>
                <p:cNvPr id="1330" name="Google Shape;1330;p46"/>
                <p:cNvSpPr/>
                <p:nvPr/>
              </p:nvSpPr>
              <p:spPr>
                <a:xfrm rot="5400000">
                  <a:off x="469500" y="3907850"/>
                  <a:ext cx="967200" cy="18942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46"/>
                <p:cNvSpPr/>
                <p:nvPr/>
              </p:nvSpPr>
              <p:spPr>
                <a:xfrm rot="5400000">
                  <a:off x="1927300" y="3907850"/>
                  <a:ext cx="967200" cy="18942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46"/>
                <p:cNvSpPr/>
                <p:nvPr/>
              </p:nvSpPr>
              <p:spPr>
                <a:xfrm rot="5400000">
                  <a:off x="1244075" y="4041800"/>
                  <a:ext cx="1097700" cy="16263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46"/>
                <p:cNvSpPr/>
                <p:nvPr/>
              </p:nvSpPr>
              <p:spPr>
                <a:xfrm rot="5400000">
                  <a:off x="5445575" y="4041800"/>
                  <a:ext cx="1097700" cy="16263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46"/>
                <p:cNvSpPr/>
                <p:nvPr/>
              </p:nvSpPr>
              <p:spPr>
                <a:xfrm rot="5400000">
                  <a:off x="6821875" y="4056050"/>
                  <a:ext cx="1130400" cy="15978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46"/>
                <p:cNvSpPr/>
                <p:nvPr/>
              </p:nvSpPr>
              <p:spPr>
                <a:xfrm rot="5400000">
                  <a:off x="7975004" y="3919840"/>
                  <a:ext cx="981600" cy="18390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46"/>
                <p:cNvSpPr/>
                <p:nvPr/>
              </p:nvSpPr>
              <p:spPr>
                <a:xfrm rot="5400000">
                  <a:off x="6112600" y="4263950"/>
                  <a:ext cx="847800" cy="11820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46"/>
                <p:cNvSpPr/>
                <p:nvPr/>
              </p:nvSpPr>
              <p:spPr>
                <a:xfrm rot="5400000">
                  <a:off x="3629250" y="3158900"/>
                  <a:ext cx="1289400" cy="33921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38" name="Google Shape;1338;p46"/>
            <p:cNvGrpSpPr/>
            <p:nvPr/>
          </p:nvGrpSpPr>
          <p:grpSpPr>
            <a:xfrm>
              <a:off x="801837" y="4296111"/>
              <a:ext cx="7628458" cy="472529"/>
              <a:chOff x="1007318" y="4455125"/>
              <a:chExt cx="7308352" cy="452700"/>
            </a:xfrm>
          </p:grpSpPr>
          <p:grpSp>
            <p:nvGrpSpPr>
              <p:cNvPr id="1339" name="Google Shape;1339;p46"/>
              <p:cNvGrpSpPr/>
              <p:nvPr/>
            </p:nvGrpSpPr>
            <p:grpSpPr>
              <a:xfrm>
                <a:off x="1007318" y="4455125"/>
                <a:ext cx="7308352" cy="452700"/>
                <a:chOff x="1007318" y="4455125"/>
                <a:chExt cx="7308352" cy="452700"/>
              </a:xfrm>
            </p:grpSpPr>
            <p:sp>
              <p:nvSpPr>
                <p:cNvPr id="1340" name="Google Shape;1340;p46"/>
                <p:cNvSpPr/>
                <p:nvPr/>
              </p:nvSpPr>
              <p:spPr>
                <a:xfrm rot="640296">
                  <a:off x="1008448" y="4644424"/>
                  <a:ext cx="780963" cy="85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341" name="Google Shape;1341;p46"/>
                <p:cNvSpPr/>
                <p:nvPr/>
              </p:nvSpPr>
              <p:spPr>
                <a:xfrm rot="-281958">
                  <a:off x="2952043" y="4709959"/>
                  <a:ext cx="1417905" cy="14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342" name="Google Shape;1342;p46"/>
                <p:cNvSpPr/>
                <p:nvPr/>
              </p:nvSpPr>
              <p:spPr>
                <a:xfrm>
                  <a:off x="5566775" y="4683602"/>
                  <a:ext cx="780918" cy="85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343" name="Google Shape;1343;p46"/>
                <p:cNvSpPr/>
                <p:nvPr/>
              </p:nvSpPr>
              <p:spPr>
                <a:xfrm rot="-950433">
                  <a:off x="7537981" y="4683593"/>
                  <a:ext cx="780894" cy="8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344" name="Google Shape;1344;p46"/>
                <p:cNvSpPr/>
                <p:nvPr/>
              </p:nvSpPr>
              <p:spPr>
                <a:xfrm rot="464457">
                  <a:off x="4094109" y="4536469"/>
                  <a:ext cx="1216785" cy="132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345" name="Google Shape;1345;p46"/>
                <p:cNvSpPr/>
                <p:nvPr/>
              </p:nvSpPr>
              <p:spPr>
                <a:xfrm rot="-365986">
                  <a:off x="2073051" y="4604119"/>
                  <a:ext cx="593152" cy="8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</p:grpSp>
          <p:sp>
            <p:nvSpPr>
              <p:cNvPr id="1346" name="Google Shape;1346;p46"/>
              <p:cNvSpPr/>
              <p:nvPr/>
            </p:nvSpPr>
            <p:spPr>
              <a:xfrm rot="-365986">
                <a:off x="6870001" y="4638294"/>
                <a:ext cx="593152" cy="86370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</p:grpSp>
      </p:grpSp>
      <p:sp>
        <p:nvSpPr>
          <p:cNvPr id="1347" name="Google Shape;1347;p46"/>
          <p:cNvSpPr/>
          <p:nvPr/>
        </p:nvSpPr>
        <p:spPr>
          <a:xfrm>
            <a:off x="6810125" y="1976007"/>
            <a:ext cx="1665867" cy="2614399"/>
          </a:xfrm>
          <a:custGeom>
            <a:avLst/>
            <a:gdLst/>
            <a:ahLst/>
            <a:cxnLst/>
            <a:rect l="l" t="t" r="r" b="b"/>
            <a:pathLst>
              <a:path w="21119" h="33144" extrusionOk="0">
                <a:moveTo>
                  <a:pt x="10532" y="0"/>
                </a:moveTo>
                <a:cubicBezTo>
                  <a:pt x="10293" y="0"/>
                  <a:pt x="10182" y="400"/>
                  <a:pt x="10172" y="508"/>
                </a:cubicBezTo>
                <a:cubicBezTo>
                  <a:pt x="10169" y="555"/>
                  <a:pt x="10169" y="601"/>
                  <a:pt x="10172" y="648"/>
                </a:cubicBezTo>
                <a:lnTo>
                  <a:pt x="10172" y="762"/>
                </a:lnTo>
                <a:cubicBezTo>
                  <a:pt x="10166" y="849"/>
                  <a:pt x="10141" y="930"/>
                  <a:pt x="10098" y="1004"/>
                </a:cubicBezTo>
                <a:cubicBezTo>
                  <a:pt x="10098" y="1004"/>
                  <a:pt x="10098" y="1007"/>
                  <a:pt x="10098" y="1007"/>
                </a:cubicBezTo>
                <a:cubicBezTo>
                  <a:pt x="10079" y="1007"/>
                  <a:pt x="10058" y="1013"/>
                  <a:pt x="10042" y="1019"/>
                </a:cubicBezTo>
                <a:cubicBezTo>
                  <a:pt x="10011" y="1035"/>
                  <a:pt x="9987" y="1060"/>
                  <a:pt x="9971" y="1091"/>
                </a:cubicBezTo>
                <a:cubicBezTo>
                  <a:pt x="9894" y="1218"/>
                  <a:pt x="9847" y="1360"/>
                  <a:pt x="9835" y="1509"/>
                </a:cubicBezTo>
                <a:cubicBezTo>
                  <a:pt x="9832" y="1534"/>
                  <a:pt x="9832" y="1558"/>
                  <a:pt x="9832" y="1583"/>
                </a:cubicBezTo>
                <a:cubicBezTo>
                  <a:pt x="9832" y="1620"/>
                  <a:pt x="9829" y="1657"/>
                  <a:pt x="9822" y="1695"/>
                </a:cubicBezTo>
                <a:cubicBezTo>
                  <a:pt x="9812" y="1702"/>
                  <a:pt x="9800" y="1708"/>
                  <a:pt x="9786" y="1708"/>
                </a:cubicBezTo>
                <a:cubicBezTo>
                  <a:pt x="9782" y="1708"/>
                  <a:pt x="9779" y="1708"/>
                  <a:pt x="9776" y="1707"/>
                </a:cubicBezTo>
                <a:cubicBezTo>
                  <a:pt x="9773" y="1708"/>
                  <a:pt x="9770" y="1708"/>
                  <a:pt x="9767" y="1708"/>
                </a:cubicBezTo>
                <a:cubicBezTo>
                  <a:pt x="9755" y="1708"/>
                  <a:pt x="9743" y="1703"/>
                  <a:pt x="9733" y="1698"/>
                </a:cubicBezTo>
                <a:cubicBezTo>
                  <a:pt x="9695" y="1676"/>
                  <a:pt x="9664" y="1648"/>
                  <a:pt x="9637" y="1614"/>
                </a:cubicBezTo>
                <a:cubicBezTo>
                  <a:pt x="9609" y="1583"/>
                  <a:pt x="9575" y="1552"/>
                  <a:pt x="9541" y="1524"/>
                </a:cubicBezTo>
                <a:cubicBezTo>
                  <a:pt x="9510" y="1496"/>
                  <a:pt x="9473" y="1483"/>
                  <a:pt x="9436" y="1483"/>
                </a:cubicBezTo>
                <a:cubicBezTo>
                  <a:pt x="9368" y="1483"/>
                  <a:pt x="9302" y="1527"/>
                  <a:pt x="9283" y="1602"/>
                </a:cubicBezTo>
                <a:cubicBezTo>
                  <a:pt x="9218" y="1760"/>
                  <a:pt x="9280" y="1899"/>
                  <a:pt x="9333" y="2026"/>
                </a:cubicBezTo>
                <a:cubicBezTo>
                  <a:pt x="9361" y="2082"/>
                  <a:pt x="9379" y="2144"/>
                  <a:pt x="9395" y="2203"/>
                </a:cubicBezTo>
                <a:cubicBezTo>
                  <a:pt x="9426" y="2364"/>
                  <a:pt x="9503" y="2398"/>
                  <a:pt x="9559" y="2398"/>
                </a:cubicBezTo>
                <a:cubicBezTo>
                  <a:pt x="9578" y="2398"/>
                  <a:pt x="9596" y="2395"/>
                  <a:pt x="9612" y="2385"/>
                </a:cubicBezTo>
                <a:lnTo>
                  <a:pt x="9627" y="2385"/>
                </a:lnTo>
                <a:cubicBezTo>
                  <a:pt x="9671" y="2385"/>
                  <a:pt x="9708" y="2416"/>
                  <a:pt x="9723" y="2457"/>
                </a:cubicBezTo>
                <a:cubicBezTo>
                  <a:pt x="9726" y="2481"/>
                  <a:pt x="9723" y="2506"/>
                  <a:pt x="9711" y="2531"/>
                </a:cubicBezTo>
                <a:cubicBezTo>
                  <a:pt x="9683" y="2593"/>
                  <a:pt x="9615" y="2636"/>
                  <a:pt x="9531" y="2680"/>
                </a:cubicBezTo>
                <a:cubicBezTo>
                  <a:pt x="9460" y="2608"/>
                  <a:pt x="9361" y="2568"/>
                  <a:pt x="9259" y="2568"/>
                </a:cubicBezTo>
                <a:cubicBezTo>
                  <a:pt x="9240" y="2568"/>
                  <a:pt x="9221" y="2571"/>
                  <a:pt x="9206" y="2574"/>
                </a:cubicBezTo>
                <a:cubicBezTo>
                  <a:pt x="9153" y="2577"/>
                  <a:pt x="9110" y="2608"/>
                  <a:pt x="9091" y="2652"/>
                </a:cubicBezTo>
                <a:cubicBezTo>
                  <a:pt x="9076" y="2698"/>
                  <a:pt x="9082" y="2751"/>
                  <a:pt x="9113" y="2791"/>
                </a:cubicBezTo>
                <a:lnTo>
                  <a:pt x="9116" y="2794"/>
                </a:lnTo>
                <a:cubicBezTo>
                  <a:pt x="9119" y="2813"/>
                  <a:pt x="9122" y="2828"/>
                  <a:pt x="9122" y="2847"/>
                </a:cubicBezTo>
                <a:cubicBezTo>
                  <a:pt x="9119" y="2875"/>
                  <a:pt x="9122" y="2903"/>
                  <a:pt x="9125" y="2930"/>
                </a:cubicBezTo>
                <a:cubicBezTo>
                  <a:pt x="9144" y="3042"/>
                  <a:pt x="9225" y="3116"/>
                  <a:pt x="9290" y="3175"/>
                </a:cubicBezTo>
                <a:cubicBezTo>
                  <a:pt x="9383" y="3253"/>
                  <a:pt x="9448" y="3358"/>
                  <a:pt x="9475" y="3479"/>
                </a:cubicBezTo>
                <a:cubicBezTo>
                  <a:pt x="9503" y="3562"/>
                  <a:pt x="9541" y="3643"/>
                  <a:pt x="9584" y="3717"/>
                </a:cubicBezTo>
                <a:lnTo>
                  <a:pt x="9593" y="3730"/>
                </a:lnTo>
                <a:cubicBezTo>
                  <a:pt x="9602" y="3742"/>
                  <a:pt x="9609" y="3754"/>
                  <a:pt x="9615" y="3767"/>
                </a:cubicBezTo>
                <a:cubicBezTo>
                  <a:pt x="9609" y="3795"/>
                  <a:pt x="9596" y="3823"/>
                  <a:pt x="9581" y="3847"/>
                </a:cubicBezTo>
                <a:cubicBezTo>
                  <a:pt x="9571" y="3866"/>
                  <a:pt x="9562" y="3885"/>
                  <a:pt x="9553" y="3906"/>
                </a:cubicBezTo>
                <a:lnTo>
                  <a:pt x="9516" y="3894"/>
                </a:lnTo>
                <a:cubicBezTo>
                  <a:pt x="9472" y="3885"/>
                  <a:pt x="9420" y="3869"/>
                  <a:pt x="9417" y="3850"/>
                </a:cubicBezTo>
                <a:cubicBezTo>
                  <a:pt x="9417" y="3844"/>
                  <a:pt x="9414" y="3838"/>
                  <a:pt x="9414" y="3832"/>
                </a:cubicBezTo>
                <a:cubicBezTo>
                  <a:pt x="9410" y="3810"/>
                  <a:pt x="9404" y="3788"/>
                  <a:pt x="9398" y="3767"/>
                </a:cubicBezTo>
                <a:cubicBezTo>
                  <a:pt x="9379" y="3727"/>
                  <a:pt x="9352" y="3689"/>
                  <a:pt x="9314" y="3665"/>
                </a:cubicBezTo>
                <a:cubicBezTo>
                  <a:pt x="9203" y="3575"/>
                  <a:pt x="9073" y="3516"/>
                  <a:pt x="8933" y="3497"/>
                </a:cubicBezTo>
                <a:cubicBezTo>
                  <a:pt x="8918" y="3494"/>
                  <a:pt x="8902" y="3491"/>
                  <a:pt x="8887" y="3491"/>
                </a:cubicBezTo>
                <a:cubicBezTo>
                  <a:pt x="8862" y="3491"/>
                  <a:pt x="8837" y="3497"/>
                  <a:pt x="8813" y="3507"/>
                </a:cubicBezTo>
                <a:cubicBezTo>
                  <a:pt x="8717" y="3550"/>
                  <a:pt x="8692" y="3671"/>
                  <a:pt x="8726" y="3754"/>
                </a:cubicBezTo>
                <a:cubicBezTo>
                  <a:pt x="8744" y="3795"/>
                  <a:pt x="8769" y="3832"/>
                  <a:pt x="8797" y="3863"/>
                </a:cubicBezTo>
                <a:lnTo>
                  <a:pt x="8819" y="3888"/>
                </a:lnTo>
                <a:cubicBezTo>
                  <a:pt x="8856" y="3946"/>
                  <a:pt x="8887" y="4008"/>
                  <a:pt x="8909" y="4073"/>
                </a:cubicBezTo>
                <a:cubicBezTo>
                  <a:pt x="8955" y="4197"/>
                  <a:pt x="9011" y="4340"/>
                  <a:pt x="9153" y="4408"/>
                </a:cubicBezTo>
                <a:cubicBezTo>
                  <a:pt x="9172" y="4417"/>
                  <a:pt x="9194" y="4427"/>
                  <a:pt x="9212" y="4433"/>
                </a:cubicBezTo>
                <a:cubicBezTo>
                  <a:pt x="9234" y="4439"/>
                  <a:pt x="9252" y="4448"/>
                  <a:pt x="9268" y="4458"/>
                </a:cubicBezTo>
                <a:cubicBezTo>
                  <a:pt x="9274" y="4470"/>
                  <a:pt x="9277" y="4479"/>
                  <a:pt x="9280" y="4492"/>
                </a:cubicBezTo>
                <a:cubicBezTo>
                  <a:pt x="9283" y="4507"/>
                  <a:pt x="9290" y="4523"/>
                  <a:pt x="9296" y="4538"/>
                </a:cubicBezTo>
                <a:cubicBezTo>
                  <a:pt x="9342" y="4665"/>
                  <a:pt x="9475" y="4746"/>
                  <a:pt x="9652" y="4767"/>
                </a:cubicBezTo>
                <a:lnTo>
                  <a:pt x="9664" y="4767"/>
                </a:lnTo>
                <a:cubicBezTo>
                  <a:pt x="9692" y="4767"/>
                  <a:pt x="9720" y="4773"/>
                  <a:pt x="9748" y="4783"/>
                </a:cubicBezTo>
                <a:cubicBezTo>
                  <a:pt x="9751" y="4795"/>
                  <a:pt x="9754" y="4804"/>
                  <a:pt x="9757" y="4817"/>
                </a:cubicBezTo>
                <a:lnTo>
                  <a:pt x="9782" y="4928"/>
                </a:lnTo>
                <a:lnTo>
                  <a:pt x="9788" y="4953"/>
                </a:lnTo>
                <a:cubicBezTo>
                  <a:pt x="9720" y="4925"/>
                  <a:pt x="9655" y="4888"/>
                  <a:pt x="9599" y="4842"/>
                </a:cubicBezTo>
                <a:cubicBezTo>
                  <a:pt x="9571" y="4814"/>
                  <a:pt x="9537" y="4789"/>
                  <a:pt x="9497" y="4777"/>
                </a:cubicBezTo>
                <a:cubicBezTo>
                  <a:pt x="9484" y="4772"/>
                  <a:pt x="9468" y="4769"/>
                  <a:pt x="9453" y="4769"/>
                </a:cubicBezTo>
                <a:cubicBezTo>
                  <a:pt x="9447" y="4769"/>
                  <a:pt x="9441" y="4770"/>
                  <a:pt x="9435" y="4770"/>
                </a:cubicBezTo>
                <a:lnTo>
                  <a:pt x="9383" y="4770"/>
                </a:lnTo>
                <a:cubicBezTo>
                  <a:pt x="9364" y="4767"/>
                  <a:pt x="9345" y="4761"/>
                  <a:pt x="9327" y="4752"/>
                </a:cubicBezTo>
                <a:cubicBezTo>
                  <a:pt x="9296" y="4739"/>
                  <a:pt x="9265" y="4730"/>
                  <a:pt x="9231" y="4724"/>
                </a:cubicBezTo>
                <a:cubicBezTo>
                  <a:pt x="9218" y="4721"/>
                  <a:pt x="9206" y="4721"/>
                  <a:pt x="9191" y="4721"/>
                </a:cubicBezTo>
                <a:cubicBezTo>
                  <a:pt x="9057" y="4721"/>
                  <a:pt x="8949" y="4820"/>
                  <a:pt x="8896" y="4913"/>
                </a:cubicBezTo>
                <a:cubicBezTo>
                  <a:pt x="8881" y="4941"/>
                  <a:pt x="8871" y="4969"/>
                  <a:pt x="8868" y="5000"/>
                </a:cubicBezTo>
                <a:cubicBezTo>
                  <a:pt x="8868" y="5062"/>
                  <a:pt x="8899" y="5120"/>
                  <a:pt x="8949" y="5154"/>
                </a:cubicBezTo>
                <a:cubicBezTo>
                  <a:pt x="8983" y="5179"/>
                  <a:pt x="9011" y="5213"/>
                  <a:pt x="9020" y="5254"/>
                </a:cubicBezTo>
                <a:cubicBezTo>
                  <a:pt x="9023" y="5266"/>
                  <a:pt x="9023" y="5275"/>
                  <a:pt x="9020" y="5288"/>
                </a:cubicBezTo>
                <a:cubicBezTo>
                  <a:pt x="9017" y="5322"/>
                  <a:pt x="9020" y="5359"/>
                  <a:pt x="9029" y="5393"/>
                </a:cubicBezTo>
                <a:cubicBezTo>
                  <a:pt x="9002" y="5365"/>
                  <a:pt x="8967" y="5340"/>
                  <a:pt x="8930" y="5325"/>
                </a:cubicBezTo>
                <a:cubicBezTo>
                  <a:pt x="8893" y="5309"/>
                  <a:pt x="8850" y="5300"/>
                  <a:pt x="8810" y="5300"/>
                </a:cubicBezTo>
                <a:cubicBezTo>
                  <a:pt x="8775" y="5300"/>
                  <a:pt x="8741" y="5306"/>
                  <a:pt x="8707" y="5312"/>
                </a:cubicBezTo>
                <a:cubicBezTo>
                  <a:pt x="8621" y="5331"/>
                  <a:pt x="8537" y="5362"/>
                  <a:pt x="8460" y="5408"/>
                </a:cubicBezTo>
                <a:cubicBezTo>
                  <a:pt x="8410" y="5436"/>
                  <a:pt x="8394" y="5501"/>
                  <a:pt x="8425" y="5551"/>
                </a:cubicBezTo>
                <a:cubicBezTo>
                  <a:pt x="8494" y="5653"/>
                  <a:pt x="8583" y="5737"/>
                  <a:pt x="8692" y="5793"/>
                </a:cubicBezTo>
                <a:cubicBezTo>
                  <a:pt x="8704" y="5799"/>
                  <a:pt x="8720" y="5805"/>
                  <a:pt x="8732" y="5814"/>
                </a:cubicBezTo>
                <a:cubicBezTo>
                  <a:pt x="8769" y="5827"/>
                  <a:pt x="8803" y="5848"/>
                  <a:pt x="8831" y="5879"/>
                </a:cubicBezTo>
                <a:cubicBezTo>
                  <a:pt x="8837" y="5892"/>
                  <a:pt x="8840" y="5904"/>
                  <a:pt x="8844" y="5920"/>
                </a:cubicBezTo>
                <a:cubicBezTo>
                  <a:pt x="8853" y="5963"/>
                  <a:pt x="8871" y="6003"/>
                  <a:pt x="8899" y="6040"/>
                </a:cubicBezTo>
                <a:cubicBezTo>
                  <a:pt x="8924" y="6068"/>
                  <a:pt x="8955" y="6090"/>
                  <a:pt x="8992" y="6105"/>
                </a:cubicBezTo>
                <a:cubicBezTo>
                  <a:pt x="9002" y="6112"/>
                  <a:pt x="9011" y="6118"/>
                  <a:pt x="9020" y="6124"/>
                </a:cubicBezTo>
                <a:cubicBezTo>
                  <a:pt x="9014" y="6146"/>
                  <a:pt x="9008" y="6167"/>
                  <a:pt x="8998" y="6186"/>
                </a:cubicBezTo>
                <a:cubicBezTo>
                  <a:pt x="8977" y="6248"/>
                  <a:pt x="8946" y="6335"/>
                  <a:pt x="8989" y="6418"/>
                </a:cubicBezTo>
                <a:cubicBezTo>
                  <a:pt x="8995" y="6434"/>
                  <a:pt x="9002" y="6449"/>
                  <a:pt x="9008" y="6465"/>
                </a:cubicBezTo>
                <a:cubicBezTo>
                  <a:pt x="9026" y="6517"/>
                  <a:pt x="9051" y="6598"/>
                  <a:pt x="9144" y="6632"/>
                </a:cubicBezTo>
                <a:cubicBezTo>
                  <a:pt x="9200" y="6654"/>
                  <a:pt x="9215" y="6675"/>
                  <a:pt x="9218" y="6682"/>
                </a:cubicBezTo>
                <a:cubicBezTo>
                  <a:pt x="9209" y="6688"/>
                  <a:pt x="9200" y="6691"/>
                  <a:pt x="9191" y="6691"/>
                </a:cubicBezTo>
                <a:cubicBezTo>
                  <a:pt x="9150" y="6688"/>
                  <a:pt x="9116" y="6669"/>
                  <a:pt x="9088" y="6641"/>
                </a:cubicBezTo>
                <a:cubicBezTo>
                  <a:pt x="9042" y="6601"/>
                  <a:pt x="9005" y="6551"/>
                  <a:pt x="8977" y="6499"/>
                </a:cubicBezTo>
                <a:lnTo>
                  <a:pt x="8967" y="6483"/>
                </a:lnTo>
                <a:cubicBezTo>
                  <a:pt x="8949" y="6443"/>
                  <a:pt x="8924" y="6406"/>
                  <a:pt x="8890" y="6375"/>
                </a:cubicBezTo>
                <a:cubicBezTo>
                  <a:pt x="8850" y="6344"/>
                  <a:pt x="8800" y="6322"/>
                  <a:pt x="8751" y="6316"/>
                </a:cubicBezTo>
                <a:cubicBezTo>
                  <a:pt x="8679" y="6304"/>
                  <a:pt x="8605" y="6294"/>
                  <a:pt x="8534" y="6294"/>
                </a:cubicBezTo>
                <a:cubicBezTo>
                  <a:pt x="8425" y="6294"/>
                  <a:pt x="8320" y="6310"/>
                  <a:pt x="8218" y="6338"/>
                </a:cubicBezTo>
                <a:cubicBezTo>
                  <a:pt x="8165" y="6350"/>
                  <a:pt x="8116" y="6378"/>
                  <a:pt x="8075" y="6415"/>
                </a:cubicBezTo>
                <a:cubicBezTo>
                  <a:pt x="8010" y="6486"/>
                  <a:pt x="7998" y="6595"/>
                  <a:pt x="8044" y="6716"/>
                </a:cubicBezTo>
                <a:cubicBezTo>
                  <a:pt x="8091" y="6846"/>
                  <a:pt x="8175" y="6960"/>
                  <a:pt x="8280" y="7050"/>
                </a:cubicBezTo>
                <a:cubicBezTo>
                  <a:pt x="8295" y="7059"/>
                  <a:pt x="8305" y="7072"/>
                  <a:pt x="8317" y="7081"/>
                </a:cubicBezTo>
                <a:cubicBezTo>
                  <a:pt x="8367" y="7140"/>
                  <a:pt x="8441" y="7171"/>
                  <a:pt x="8518" y="7171"/>
                </a:cubicBezTo>
                <a:lnTo>
                  <a:pt x="8556" y="7171"/>
                </a:lnTo>
                <a:cubicBezTo>
                  <a:pt x="8627" y="7171"/>
                  <a:pt x="8679" y="7174"/>
                  <a:pt x="8713" y="7196"/>
                </a:cubicBezTo>
                <a:cubicBezTo>
                  <a:pt x="8726" y="7205"/>
                  <a:pt x="8738" y="7214"/>
                  <a:pt x="8751" y="7224"/>
                </a:cubicBezTo>
                <a:cubicBezTo>
                  <a:pt x="8779" y="7251"/>
                  <a:pt x="8810" y="7273"/>
                  <a:pt x="8844" y="7292"/>
                </a:cubicBezTo>
                <a:cubicBezTo>
                  <a:pt x="8828" y="7301"/>
                  <a:pt x="8816" y="7313"/>
                  <a:pt x="8800" y="7323"/>
                </a:cubicBezTo>
                <a:cubicBezTo>
                  <a:pt x="8782" y="7335"/>
                  <a:pt x="8769" y="7351"/>
                  <a:pt x="8760" y="7369"/>
                </a:cubicBezTo>
                <a:cubicBezTo>
                  <a:pt x="8617" y="7369"/>
                  <a:pt x="8475" y="7363"/>
                  <a:pt x="8333" y="7351"/>
                </a:cubicBezTo>
                <a:cubicBezTo>
                  <a:pt x="8292" y="7351"/>
                  <a:pt x="8252" y="7338"/>
                  <a:pt x="8218" y="7320"/>
                </a:cubicBezTo>
                <a:cubicBezTo>
                  <a:pt x="8199" y="7304"/>
                  <a:pt x="8184" y="7289"/>
                  <a:pt x="8171" y="7270"/>
                </a:cubicBezTo>
                <a:cubicBezTo>
                  <a:pt x="8159" y="7255"/>
                  <a:pt x="8147" y="7239"/>
                  <a:pt x="8134" y="7224"/>
                </a:cubicBezTo>
                <a:cubicBezTo>
                  <a:pt x="8053" y="7143"/>
                  <a:pt x="7947" y="7103"/>
                  <a:pt x="7842" y="7103"/>
                </a:cubicBezTo>
                <a:cubicBezTo>
                  <a:pt x="7736" y="7103"/>
                  <a:pt x="7630" y="7144"/>
                  <a:pt x="7549" y="7227"/>
                </a:cubicBezTo>
                <a:cubicBezTo>
                  <a:pt x="7388" y="7391"/>
                  <a:pt x="7391" y="7651"/>
                  <a:pt x="7552" y="7812"/>
                </a:cubicBezTo>
                <a:cubicBezTo>
                  <a:pt x="7571" y="7828"/>
                  <a:pt x="7592" y="7837"/>
                  <a:pt x="7617" y="7837"/>
                </a:cubicBezTo>
                <a:lnTo>
                  <a:pt x="7648" y="7837"/>
                </a:lnTo>
                <a:cubicBezTo>
                  <a:pt x="7694" y="7837"/>
                  <a:pt x="7738" y="7834"/>
                  <a:pt x="7778" y="7831"/>
                </a:cubicBezTo>
                <a:cubicBezTo>
                  <a:pt x="7818" y="7828"/>
                  <a:pt x="7852" y="7824"/>
                  <a:pt x="7896" y="7824"/>
                </a:cubicBezTo>
                <a:lnTo>
                  <a:pt x="7921" y="7824"/>
                </a:lnTo>
                <a:cubicBezTo>
                  <a:pt x="7942" y="7824"/>
                  <a:pt x="7964" y="7828"/>
                  <a:pt x="7982" y="7834"/>
                </a:cubicBezTo>
                <a:cubicBezTo>
                  <a:pt x="7992" y="7840"/>
                  <a:pt x="8004" y="7868"/>
                  <a:pt x="8001" y="7961"/>
                </a:cubicBezTo>
                <a:cubicBezTo>
                  <a:pt x="7989" y="8057"/>
                  <a:pt x="8054" y="8144"/>
                  <a:pt x="8147" y="8156"/>
                </a:cubicBezTo>
                <a:lnTo>
                  <a:pt x="8162" y="8159"/>
                </a:lnTo>
                <a:cubicBezTo>
                  <a:pt x="8184" y="8168"/>
                  <a:pt x="8202" y="8209"/>
                  <a:pt x="8224" y="8252"/>
                </a:cubicBezTo>
                <a:cubicBezTo>
                  <a:pt x="8236" y="8277"/>
                  <a:pt x="8249" y="8302"/>
                  <a:pt x="8264" y="8329"/>
                </a:cubicBezTo>
                <a:cubicBezTo>
                  <a:pt x="8314" y="8401"/>
                  <a:pt x="8373" y="8463"/>
                  <a:pt x="8444" y="8512"/>
                </a:cubicBezTo>
                <a:cubicBezTo>
                  <a:pt x="8500" y="8549"/>
                  <a:pt x="8546" y="8599"/>
                  <a:pt x="8580" y="8655"/>
                </a:cubicBezTo>
                <a:cubicBezTo>
                  <a:pt x="8556" y="8806"/>
                  <a:pt x="8633" y="8955"/>
                  <a:pt x="8772" y="9020"/>
                </a:cubicBezTo>
                <a:lnTo>
                  <a:pt x="8791" y="9029"/>
                </a:lnTo>
                <a:cubicBezTo>
                  <a:pt x="8726" y="9063"/>
                  <a:pt x="8639" y="9067"/>
                  <a:pt x="8546" y="9067"/>
                </a:cubicBezTo>
                <a:lnTo>
                  <a:pt x="8503" y="9067"/>
                </a:lnTo>
                <a:cubicBezTo>
                  <a:pt x="8416" y="9067"/>
                  <a:pt x="8333" y="9082"/>
                  <a:pt x="8252" y="9116"/>
                </a:cubicBezTo>
                <a:lnTo>
                  <a:pt x="8230" y="8971"/>
                </a:lnTo>
                <a:cubicBezTo>
                  <a:pt x="8227" y="8927"/>
                  <a:pt x="8215" y="8890"/>
                  <a:pt x="8193" y="8853"/>
                </a:cubicBezTo>
                <a:cubicBezTo>
                  <a:pt x="8159" y="8800"/>
                  <a:pt x="8103" y="8763"/>
                  <a:pt x="8041" y="8754"/>
                </a:cubicBezTo>
                <a:cubicBezTo>
                  <a:pt x="8023" y="8748"/>
                  <a:pt x="8004" y="8748"/>
                  <a:pt x="7986" y="8748"/>
                </a:cubicBezTo>
                <a:cubicBezTo>
                  <a:pt x="7921" y="8748"/>
                  <a:pt x="7855" y="8769"/>
                  <a:pt x="7806" y="8809"/>
                </a:cubicBezTo>
                <a:cubicBezTo>
                  <a:pt x="7787" y="8707"/>
                  <a:pt x="7753" y="8602"/>
                  <a:pt x="7639" y="8549"/>
                </a:cubicBezTo>
                <a:cubicBezTo>
                  <a:pt x="7608" y="8534"/>
                  <a:pt x="7571" y="8528"/>
                  <a:pt x="7533" y="8528"/>
                </a:cubicBezTo>
                <a:cubicBezTo>
                  <a:pt x="7434" y="8528"/>
                  <a:pt x="7332" y="8580"/>
                  <a:pt x="7227" y="8689"/>
                </a:cubicBezTo>
                <a:cubicBezTo>
                  <a:pt x="7183" y="8735"/>
                  <a:pt x="7134" y="8772"/>
                  <a:pt x="7075" y="8800"/>
                </a:cubicBezTo>
                <a:cubicBezTo>
                  <a:pt x="7035" y="8726"/>
                  <a:pt x="6960" y="8679"/>
                  <a:pt x="6874" y="8673"/>
                </a:cubicBezTo>
                <a:lnTo>
                  <a:pt x="6867" y="8673"/>
                </a:lnTo>
                <a:cubicBezTo>
                  <a:pt x="6781" y="8676"/>
                  <a:pt x="6700" y="8723"/>
                  <a:pt x="6657" y="8797"/>
                </a:cubicBezTo>
                <a:cubicBezTo>
                  <a:pt x="6620" y="8794"/>
                  <a:pt x="6582" y="8791"/>
                  <a:pt x="6545" y="8782"/>
                </a:cubicBezTo>
                <a:cubicBezTo>
                  <a:pt x="6514" y="8775"/>
                  <a:pt x="6480" y="8769"/>
                  <a:pt x="6443" y="8766"/>
                </a:cubicBezTo>
                <a:lnTo>
                  <a:pt x="6409" y="8766"/>
                </a:lnTo>
                <a:cubicBezTo>
                  <a:pt x="6245" y="8766"/>
                  <a:pt x="6118" y="8856"/>
                  <a:pt x="6099" y="8986"/>
                </a:cubicBezTo>
                <a:cubicBezTo>
                  <a:pt x="6093" y="9026"/>
                  <a:pt x="6112" y="9067"/>
                  <a:pt x="6149" y="9088"/>
                </a:cubicBezTo>
                <a:lnTo>
                  <a:pt x="6499" y="9293"/>
                </a:lnTo>
                <a:lnTo>
                  <a:pt x="6734" y="9429"/>
                </a:lnTo>
                <a:cubicBezTo>
                  <a:pt x="6734" y="9463"/>
                  <a:pt x="6728" y="9494"/>
                  <a:pt x="6719" y="9525"/>
                </a:cubicBezTo>
                <a:cubicBezTo>
                  <a:pt x="6697" y="9602"/>
                  <a:pt x="6675" y="9698"/>
                  <a:pt x="6722" y="9791"/>
                </a:cubicBezTo>
                <a:cubicBezTo>
                  <a:pt x="6768" y="9884"/>
                  <a:pt x="6871" y="9928"/>
                  <a:pt x="6951" y="9959"/>
                </a:cubicBezTo>
                <a:lnTo>
                  <a:pt x="6976" y="9971"/>
                </a:lnTo>
                <a:cubicBezTo>
                  <a:pt x="7028" y="9990"/>
                  <a:pt x="7078" y="10018"/>
                  <a:pt x="7124" y="10055"/>
                </a:cubicBezTo>
                <a:cubicBezTo>
                  <a:pt x="7174" y="10098"/>
                  <a:pt x="7217" y="10148"/>
                  <a:pt x="7251" y="10206"/>
                </a:cubicBezTo>
                <a:cubicBezTo>
                  <a:pt x="7143" y="10200"/>
                  <a:pt x="7044" y="10148"/>
                  <a:pt x="6976" y="10061"/>
                </a:cubicBezTo>
                <a:lnTo>
                  <a:pt x="6963" y="10042"/>
                </a:lnTo>
                <a:cubicBezTo>
                  <a:pt x="6926" y="9993"/>
                  <a:pt x="6880" y="9925"/>
                  <a:pt x="6787" y="9909"/>
                </a:cubicBezTo>
                <a:cubicBezTo>
                  <a:pt x="6778" y="9906"/>
                  <a:pt x="6765" y="9906"/>
                  <a:pt x="6756" y="9906"/>
                </a:cubicBezTo>
                <a:cubicBezTo>
                  <a:pt x="6694" y="9906"/>
                  <a:pt x="6638" y="9937"/>
                  <a:pt x="6601" y="9987"/>
                </a:cubicBezTo>
                <a:cubicBezTo>
                  <a:pt x="6551" y="10045"/>
                  <a:pt x="6536" y="10126"/>
                  <a:pt x="6551" y="10203"/>
                </a:cubicBezTo>
                <a:cubicBezTo>
                  <a:pt x="6576" y="10284"/>
                  <a:pt x="6620" y="10358"/>
                  <a:pt x="6682" y="10417"/>
                </a:cubicBezTo>
                <a:cubicBezTo>
                  <a:pt x="6691" y="10426"/>
                  <a:pt x="6700" y="10439"/>
                  <a:pt x="6709" y="10448"/>
                </a:cubicBezTo>
                <a:cubicBezTo>
                  <a:pt x="6740" y="10479"/>
                  <a:pt x="6762" y="10519"/>
                  <a:pt x="6768" y="10563"/>
                </a:cubicBezTo>
                <a:cubicBezTo>
                  <a:pt x="6744" y="10594"/>
                  <a:pt x="6734" y="10634"/>
                  <a:pt x="6737" y="10674"/>
                </a:cubicBezTo>
                <a:cubicBezTo>
                  <a:pt x="6744" y="10758"/>
                  <a:pt x="6790" y="10835"/>
                  <a:pt x="6858" y="10882"/>
                </a:cubicBezTo>
                <a:cubicBezTo>
                  <a:pt x="6886" y="10897"/>
                  <a:pt x="6914" y="10910"/>
                  <a:pt x="6945" y="10922"/>
                </a:cubicBezTo>
                <a:cubicBezTo>
                  <a:pt x="6970" y="10931"/>
                  <a:pt x="6994" y="10944"/>
                  <a:pt x="7016" y="10962"/>
                </a:cubicBezTo>
                <a:cubicBezTo>
                  <a:pt x="7035" y="10987"/>
                  <a:pt x="7047" y="11018"/>
                  <a:pt x="7056" y="11049"/>
                </a:cubicBezTo>
                <a:cubicBezTo>
                  <a:pt x="7063" y="11071"/>
                  <a:pt x="7069" y="11095"/>
                  <a:pt x="7081" y="11120"/>
                </a:cubicBezTo>
                <a:cubicBezTo>
                  <a:pt x="7131" y="11238"/>
                  <a:pt x="7230" y="11331"/>
                  <a:pt x="7354" y="11368"/>
                </a:cubicBezTo>
                <a:lnTo>
                  <a:pt x="7369" y="11374"/>
                </a:lnTo>
                <a:lnTo>
                  <a:pt x="7382" y="11377"/>
                </a:lnTo>
                <a:cubicBezTo>
                  <a:pt x="7382" y="11380"/>
                  <a:pt x="7382" y="11383"/>
                  <a:pt x="7378" y="11387"/>
                </a:cubicBezTo>
                <a:lnTo>
                  <a:pt x="7335" y="11498"/>
                </a:lnTo>
                <a:cubicBezTo>
                  <a:pt x="7332" y="11507"/>
                  <a:pt x="7326" y="11517"/>
                  <a:pt x="7323" y="11529"/>
                </a:cubicBezTo>
                <a:cubicBezTo>
                  <a:pt x="7310" y="11529"/>
                  <a:pt x="7301" y="11532"/>
                  <a:pt x="7289" y="11532"/>
                </a:cubicBezTo>
                <a:cubicBezTo>
                  <a:pt x="7270" y="11532"/>
                  <a:pt x="7251" y="11535"/>
                  <a:pt x="7233" y="11535"/>
                </a:cubicBezTo>
                <a:lnTo>
                  <a:pt x="7090" y="11535"/>
                </a:lnTo>
                <a:cubicBezTo>
                  <a:pt x="6994" y="11535"/>
                  <a:pt x="6889" y="11545"/>
                  <a:pt x="6802" y="11613"/>
                </a:cubicBezTo>
                <a:lnTo>
                  <a:pt x="6697" y="11467"/>
                </a:lnTo>
                <a:lnTo>
                  <a:pt x="6558" y="11275"/>
                </a:lnTo>
                <a:cubicBezTo>
                  <a:pt x="6545" y="11263"/>
                  <a:pt x="6536" y="11247"/>
                  <a:pt x="6530" y="11232"/>
                </a:cubicBezTo>
                <a:cubicBezTo>
                  <a:pt x="6530" y="11226"/>
                  <a:pt x="6530" y="11222"/>
                  <a:pt x="6530" y="11216"/>
                </a:cubicBezTo>
                <a:cubicBezTo>
                  <a:pt x="6530" y="11195"/>
                  <a:pt x="6524" y="11170"/>
                  <a:pt x="6517" y="11148"/>
                </a:cubicBezTo>
                <a:cubicBezTo>
                  <a:pt x="6486" y="11064"/>
                  <a:pt x="6406" y="11018"/>
                  <a:pt x="6276" y="11009"/>
                </a:cubicBezTo>
                <a:cubicBezTo>
                  <a:pt x="6242" y="11009"/>
                  <a:pt x="6208" y="11006"/>
                  <a:pt x="6174" y="11006"/>
                </a:cubicBezTo>
                <a:cubicBezTo>
                  <a:pt x="6087" y="11006"/>
                  <a:pt x="5827" y="11006"/>
                  <a:pt x="5709" y="11207"/>
                </a:cubicBezTo>
                <a:cubicBezTo>
                  <a:pt x="5700" y="11226"/>
                  <a:pt x="5693" y="11247"/>
                  <a:pt x="5697" y="11269"/>
                </a:cubicBezTo>
                <a:lnTo>
                  <a:pt x="5697" y="11287"/>
                </a:lnTo>
                <a:cubicBezTo>
                  <a:pt x="5706" y="11396"/>
                  <a:pt x="5721" y="11548"/>
                  <a:pt x="5836" y="11631"/>
                </a:cubicBezTo>
                <a:cubicBezTo>
                  <a:pt x="5879" y="11662"/>
                  <a:pt x="5920" y="11687"/>
                  <a:pt x="5963" y="11712"/>
                </a:cubicBezTo>
                <a:cubicBezTo>
                  <a:pt x="6006" y="11737"/>
                  <a:pt x="6050" y="11764"/>
                  <a:pt x="6090" y="11795"/>
                </a:cubicBezTo>
                <a:cubicBezTo>
                  <a:pt x="6223" y="11901"/>
                  <a:pt x="6291" y="12065"/>
                  <a:pt x="6270" y="12232"/>
                </a:cubicBezTo>
                <a:cubicBezTo>
                  <a:pt x="6260" y="12282"/>
                  <a:pt x="6270" y="12331"/>
                  <a:pt x="6297" y="12372"/>
                </a:cubicBezTo>
                <a:cubicBezTo>
                  <a:pt x="6322" y="12403"/>
                  <a:pt x="6359" y="12421"/>
                  <a:pt x="6400" y="12427"/>
                </a:cubicBezTo>
                <a:lnTo>
                  <a:pt x="6409" y="12430"/>
                </a:lnTo>
                <a:cubicBezTo>
                  <a:pt x="6431" y="12443"/>
                  <a:pt x="6449" y="12458"/>
                  <a:pt x="6465" y="12477"/>
                </a:cubicBezTo>
                <a:cubicBezTo>
                  <a:pt x="6502" y="12517"/>
                  <a:pt x="6551" y="12551"/>
                  <a:pt x="6604" y="12570"/>
                </a:cubicBezTo>
                <a:cubicBezTo>
                  <a:pt x="6638" y="12582"/>
                  <a:pt x="6675" y="12585"/>
                  <a:pt x="6709" y="12585"/>
                </a:cubicBezTo>
                <a:lnTo>
                  <a:pt x="6747" y="12585"/>
                </a:lnTo>
                <a:cubicBezTo>
                  <a:pt x="6852" y="12592"/>
                  <a:pt x="6945" y="12681"/>
                  <a:pt x="7032" y="12780"/>
                </a:cubicBezTo>
                <a:cubicBezTo>
                  <a:pt x="7001" y="12796"/>
                  <a:pt x="6963" y="12802"/>
                  <a:pt x="6926" y="12802"/>
                </a:cubicBezTo>
                <a:cubicBezTo>
                  <a:pt x="6922" y="12802"/>
                  <a:pt x="6918" y="12803"/>
                  <a:pt x="6914" y="12803"/>
                </a:cubicBezTo>
                <a:cubicBezTo>
                  <a:pt x="6871" y="12803"/>
                  <a:pt x="6827" y="12788"/>
                  <a:pt x="6790" y="12765"/>
                </a:cubicBezTo>
                <a:cubicBezTo>
                  <a:pt x="6774" y="12753"/>
                  <a:pt x="6753" y="12746"/>
                  <a:pt x="6734" y="12746"/>
                </a:cubicBezTo>
                <a:cubicBezTo>
                  <a:pt x="6672" y="12746"/>
                  <a:pt x="6626" y="12802"/>
                  <a:pt x="6632" y="12861"/>
                </a:cubicBezTo>
                <a:cubicBezTo>
                  <a:pt x="6607" y="12849"/>
                  <a:pt x="6582" y="12833"/>
                  <a:pt x="6561" y="12815"/>
                </a:cubicBezTo>
                <a:lnTo>
                  <a:pt x="6304" y="12601"/>
                </a:lnTo>
                <a:cubicBezTo>
                  <a:pt x="6242" y="12542"/>
                  <a:pt x="6167" y="12499"/>
                  <a:pt x="6090" y="12465"/>
                </a:cubicBezTo>
                <a:cubicBezTo>
                  <a:pt x="6050" y="12452"/>
                  <a:pt x="6009" y="12446"/>
                  <a:pt x="5969" y="12446"/>
                </a:cubicBezTo>
                <a:cubicBezTo>
                  <a:pt x="5965" y="12446"/>
                  <a:pt x="5962" y="12446"/>
                  <a:pt x="5958" y="12446"/>
                </a:cubicBezTo>
                <a:cubicBezTo>
                  <a:pt x="5893" y="12446"/>
                  <a:pt x="5830" y="12470"/>
                  <a:pt x="5780" y="12511"/>
                </a:cubicBezTo>
                <a:cubicBezTo>
                  <a:pt x="5728" y="12557"/>
                  <a:pt x="5697" y="12626"/>
                  <a:pt x="5700" y="12697"/>
                </a:cubicBezTo>
                <a:cubicBezTo>
                  <a:pt x="5700" y="12759"/>
                  <a:pt x="5728" y="12818"/>
                  <a:pt x="5774" y="12858"/>
                </a:cubicBezTo>
                <a:cubicBezTo>
                  <a:pt x="5820" y="12892"/>
                  <a:pt x="5879" y="12914"/>
                  <a:pt x="5938" y="12917"/>
                </a:cubicBezTo>
                <a:cubicBezTo>
                  <a:pt x="5951" y="12917"/>
                  <a:pt x="5966" y="12920"/>
                  <a:pt x="5978" y="12923"/>
                </a:cubicBezTo>
                <a:cubicBezTo>
                  <a:pt x="6019" y="12932"/>
                  <a:pt x="6050" y="12960"/>
                  <a:pt x="6065" y="13000"/>
                </a:cubicBezTo>
                <a:cubicBezTo>
                  <a:pt x="6084" y="13034"/>
                  <a:pt x="6087" y="13078"/>
                  <a:pt x="6068" y="13115"/>
                </a:cubicBezTo>
                <a:cubicBezTo>
                  <a:pt x="6050" y="13152"/>
                  <a:pt x="6047" y="13199"/>
                  <a:pt x="6065" y="13236"/>
                </a:cubicBezTo>
                <a:cubicBezTo>
                  <a:pt x="6093" y="13295"/>
                  <a:pt x="6143" y="13338"/>
                  <a:pt x="6201" y="13357"/>
                </a:cubicBezTo>
                <a:cubicBezTo>
                  <a:pt x="6310" y="13388"/>
                  <a:pt x="6421" y="13403"/>
                  <a:pt x="6533" y="13403"/>
                </a:cubicBezTo>
                <a:cubicBezTo>
                  <a:pt x="6573" y="13403"/>
                  <a:pt x="6617" y="13400"/>
                  <a:pt x="6657" y="13397"/>
                </a:cubicBezTo>
                <a:cubicBezTo>
                  <a:pt x="6682" y="13394"/>
                  <a:pt x="6703" y="13391"/>
                  <a:pt x="6728" y="13388"/>
                </a:cubicBezTo>
                <a:cubicBezTo>
                  <a:pt x="6771" y="13381"/>
                  <a:pt x="6815" y="13375"/>
                  <a:pt x="6858" y="13375"/>
                </a:cubicBezTo>
                <a:lnTo>
                  <a:pt x="6880" y="13375"/>
                </a:lnTo>
                <a:cubicBezTo>
                  <a:pt x="6951" y="13381"/>
                  <a:pt x="7022" y="13409"/>
                  <a:pt x="7075" y="13459"/>
                </a:cubicBezTo>
                <a:cubicBezTo>
                  <a:pt x="7094" y="13471"/>
                  <a:pt x="7106" y="13493"/>
                  <a:pt x="7109" y="13511"/>
                </a:cubicBezTo>
                <a:cubicBezTo>
                  <a:pt x="7044" y="13583"/>
                  <a:pt x="6932" y="13617"/>
                  <a:pt x="6781" y="13617"/>
                </a:cubicBezTo>
                <a:cubicBezTo>
                  <a:pt x="6660" y="13614"/>
                  <a:pt x="6542" y="13598"/>
                  <a:pt x="6428" y="13567"/>
                </a:cubicBezTo>
                <a:cubicBezTo>
                  <a:pt x="6186" y="13508"/>
                  <a:pt x="5960" y="13378"/>
                  <a:pt x="5743" y="13254"/>
                </a:cubicBezTo>
                <a:cubicBezTo>
                  <a:pt x="5690" y="13223"/>
                  <a:pt x="5632" y="13186"/>
                  <a:pt x="5622" y="13146"/>
                </a:cubicBezTo>
                <a:cubicBezTo>
                  <a:pt x="5619" y="13130"/>
                  <a:pt x="5616" y="13115"/>
                  <a:pt x="5619" y="13096"/>
                </a:cubicBezTo>
                <a:cubicBezTo>
                  <a:pt x="5619" y="13069"/>
                  <a:pt x="5616" y="13041"/>
                  <a:pt x="5610" y="13016"/>
                </a:cubicBezTo>
                <a:cubicBezTo>
                  <a:pt x="5585" y="12901"/>
                  <a:pt x="5495" y="12811"/>
                  <a:pt x="5378" y="12790"/>
                </a:cubicBezTo>
                <a:cubicBezTo>
                  <a:pt x="5365" y="12787"/>
                  <a:pt x="5350" y="12787"/>
                  <a:pt x="5334" y="12787"/>
                </a:cubicBezTo>
                <a:cubicBezTo>
                  <a:pt x="5291" y="12787"/>
                  <a:pt x="5247" y="12796"/>
                  <a:pt x="5207" y="12818"/>
                </a:cubicBezTo>
                <a:cubicBezTo>
                  <a:pt x="5161" y="12725"/>
                  <a:pt x="5111" y="12635"/>
                  <a:pt x="5058" y="12548"/>
                </a:cubicBezTo>
                <a:cubicBezTo>
                  <a:pt x="5040" y="12517"/>
                  <a:pt x="5018" y="12489"/>
                  <a:pt x="4990" y="12465"/>
                </a:cubicBezTo>
                <a:cubicBezTo>
                  <a:pt x="4950" y="12430"/>
                  <a:pt x="4897" y="12412"/>
                  <a:pt x="4845" y="12412"/>
                </a:cubicBezTo>
                <a:cubicBezTo>
                  <a:pt x="4743" y="12415"/>
                  <a:pt x="4647" y="12468"/>
                  <a:pt x="4594" y="12557"/>
                </a:cubicBezTo>
                <a:cubicBezTo>
                  <a:pt x="4529" y="12669"/>
                  <a:pt x="4535" y="12796"/>
                  <a:pt x="4538" y="12892"/>
                </a:cubicBezTo>
                <a:cubicBezTo>
                  <a:pt x="4544" y="13025"/>
                  <a:pt x="4643" y="13096"/>
                  <a:pt x="4724" y="13152"/>
                </a:cubicBezTo>
                <a:cubicBezTo>
                  <a:pt x="4743" y="13168"/>
                  <a:pt x="4764" y="13183"/>
                  <a:pt x="4783" y="13199"/>
                </a:cubicBezTo>
                <a:cubicBezTo>
                  <a:pt x="4730" y="13220"/>
                  <a:pt x="4671" y="13233"/>
                  <a:pt x="4616" y="13233"/>
                </a:cubicBezTo>
                <a:lnTo>
                  <a:pt x="4585" y="13233"/>
                </a:lnTo>
                <a:cubicBezTo>
                  <a:pt x="4532" y="13233"/>
                  <a:pt x="4489" y="13270"/>
                  <a:pt x="4482" y="13323"/>
                </a:cubicBezTo>
                <a:cubicBezTo>
                  <a:pt x="4476" y="13437"/>
                  <a:pt x="4538" y="13542"/>
                  <a:pt x="4643" y="13589"/>
                </a:cubicBezTo>
                <a:cubicBezTo>
                  <a:pt x="4718" y="13623"/>
                  <a:pt x="4801" y="13638"/>
                  <a:pt x="4885" y="13638"/>
                </a:cubicBezTo>
                <a:cubicBezTo>
                  <a:pt x="4928" y="13642"/>
                  <a:pt x="4975" y="13645"/>
                  <a:pt x="5024" y="13648"/>
                </a:cubicBezTo>
                <a:cubicBezTo>
                  <a:pt x="4997" y="13663"/>
                  <a:pt x="4969" y="13679"/>
                  <a:pt x="4941" y="13694"/>
                </a:cubicBezTo>
                <a:cubicBezTo>
                  <a:pt x="4863" y="13725"/>
                  <a:pt x="4857" y="13834"/>
                  <a:pt x="4931" y="13874"/>
                </a:cubicBezTo>
                <a:cubicBezTo>
                  <a:pt x="5028" y="13923"/>
                  <a:pt x="5133" y="13961"/>
                  <a:pt x="5241" y="13982"/>
                </a:cubicBezTo>
                <a:cubicBezTo>
                  <a:pt x="5368" y="14013"/>
                  <a:pt x="5486" y="14041"/>
                  <a:pt x="5563" y="14122"/>
                </a:cubicBezTo>
                <a:cubicBezTo>
                  <a:pt x="5635" y="14196"/>
                  <a:pt x="5662" y="14301"/>
                  <a:pt x="5635" y="14404"/>
                </a:cubicBezTo>
                <a:cubicBezTo>
                  <a:pt x="5505" y="14360"/>
                  <a:pt x="5371" y="14335"/>
                  <a:pt x="5235" y="14335"/>
                </a:cubicBezTo>
                <a:lnTo>
                  <a:pt x="5229" y="14335"/>
                </a:lnTo>
                <a:cubicBezTo>
                  <a:pt x="5222" y="14335"/>
                  <a:pt x="5216" y="14334"/>
                  <a:pt x="5210" y="14334"/>
                </a:cubicBezTo>
                <a:cubicBezTo>
                  <a:pt x="5093" y="14334"/>
                  <a:pt x="5019" y="14468"/>
                  <a:pt x="5086" y="14571"/>
                </a:cubicBezTo>
                <a:cubicBezTo>
                  <a:pt x="5158" y="14710"/>
                  <a:pt x="5275" y="14825"/>
                  <a:pt x="5418" y="14893"/>
                </a:cubicBezTo>
                <a:cubicBezTo>
                  <a:pt x="5477" y="14924"/>
                  <a:pt x="5545" y="14936"/>
                  <a:pt x="5610" y="14939"/>
                </a:cubicBezTo>
                <a:cubicBezTo>
                  <a:pt x="5712" y="14939"/>
                  <a:pt x="5805" y="14905"/>
                  <a:pt x="5913" y="14865"/>
                </a:cubicBezTo>
                <a:cubicBezTo>
                  <a:pt x="6000" y="14825"/>
                  <a:pt x="6090" y="14800"/>
                  <a:pt x="6186" y="14794"/>
                </a:cubicBezTo>
                <a:cubicBezTo>
                  <a:pt x="6220" y="14794"/>
                  <a:pt x="6254" y="14800"/>
                  <a:pt x="6285" y="14815"/>
                </a:cubicBezTo>
                <a:cubicBezTo>
                  <a:pt x="6328" y="14843"/>
                  <a:pt x="6366" y="14877"/>
                  <a:pt x="6397" y="14915"/>
                </a:cubicBezTo>
                <a:cubicBezTo>
                  <a:pt x="6459" y="14983"/>
                  <a:pt x="6530" y="15060"/>
                  <a:pt x="6641" y="15085"/>
                </a:cubicBezTo>
                <a:cubicBezTo>
                  <a:pt x="6657" y="15088"/>
                  <a:pt x="6672" y="15088"/>
                  <a:pt x="6691" y="15091"/>
                </a:cubicBezTo>
                <a:lnTo>
                  <a:pt x="6706" y="15094"/>
                </a:lnTo>
                <a:cubicBezTo>
                  <a:pt x="6617" y="15212"/>
                  <a:pt x="6477" y="15283"/>
                  <a:pt x="6325" y="15286"/>
                </a:cubicBezTo>
                <a:lnTo>
                  <a:pt x="6301" y="15286"/>
                </a:lnTo>
                <a:cubicBezTo>
                  <a:pt x="6239" y="15280"/>
                  <a:pt x="6174" y="15268"/>
                  <a:pt x="6115" y="15249"/>
                </a:cubicBezTo>
                <a:cubicBezTo>
                  <a:pt x="6068" y="15240"/>
                  <a:pt x="6025" y="15227"/>
                  <a:pt x="5975" y="15221"/>
                </a:cubicBezTo>
                <a:cubicBezTo>
                  <a:pt x="5935" y="15212"/>
                  <a:pt x="5895" y="15209"/>
                  <a:pt x="5855" y="15209"/>
                </a:cubicBezTo>
                <a:cubicBezTo>
                  <a:pt x="5850" y="15209"/>
                  <a:pt x="5846" y="15209"/>
                  <a:pt x="5842" y="15209"/>
                </a:cubicBezTo>
                <a:cubicBezTo>
                  <a:pt x="5744" y="15209"/>
                  <a:pt x="5647" y="15243"/>
                  <a:pt x="5566" y="15305"/>
                </a:cubicBezTo>
                <a:lnTo>
                  <a:pt x="5542" y="15327"/>
                </a:lnTo>
                <a:cubicBezTo>
                  <a:pt x="5536" y="15336"/>
                  <a:pt x="5523" y="15345"/>
                  <a:pt x="5514" y="15351"/>
                </a:cubicBezTo>
                <a:lnTo>
                  <a:pt x="5501" y="15336"/>
                </a:lnTo>
                <a:cubicBezTo>
                  <a:pt x="5446" y="15271"/>
                  <a:pt x="5374" y="15221"/>
                  <a:pt x="5297" y="15190"/>
                </a:cubicBezTo>
                <a:cubicBezTo>
                  <a:pt x="5232" y="15156"/>
                  <a:pt x="5176" y="15128"/>
                  <a:pt x="5161" y="15088"/>
                </a:cubicBezTo>
                <a:cubicBezTo>
                  <a:pt x="5155" y="15069"/>
                  <a:pt x="5148" y="15048"/>
                  <a:pt x="5148" y="15029"/>
                </a:cubicBezTo>
                <a:cubicBezTo>
                  <a:pt x="5142" y="14989"/>
                  <a:pt x="5133" y="14946"/>
                  <a:pt x="5114" y="14908"/>
                </a:cubicBezTo>
                <a:cubicBezTo>
                  <a:pt x="5080" y="14846"/>
                  <a:pt x="5028" y="14794"/>
                  <a:pt x="4962" y="14760"/>
                </a:cubicBezTo>
                <a:lnTo>
                  <a:pt x="4826" y="14670"/>
                </a:lnTo>
                <a:lnTo>
                  <a:pt x="4718" y="14602"/>
                </a:lnTo>
                <a:cubicBezTo>
                  <a:pt x="4653" y="14552"/>
                  <a:pt x="4575" y="14521"/>
                  <a:pt x="4495" y="14518"/>
                </a:cubicBezTo>
                <a:cubicBezTo>
                  <a:pt x="4482" y="14518"/>
                  <a:pt x="4470" y="14518"/>
                  <a:pt x="4458" y="14521"/>
                </a:cubicBezTo>
                <a:cubicBezTo>
                  <a:pt x="4411" y="14527"/>
                  <a:pt x="4368" y="14549"/>
                  <a:pt x="4337" y="14586"/>
                </a:cubicBezTo>
                <a:cubicBezTo>
                  <a:pt x="4256" y="14509"/>
                  <a:pt x="4188" y="14422"/>
                  <a:pt x="4132" y="14329"/>
                </a:cubicBezTo>
                <a:cubicBezTo>
                  <a:pt x="4114" y="14298"/>
                  <a:pt x="4080" y="14280"/>
                  <a:pt x="4046" y="14280"/>
                </a:cubicBezTo>
                <a:cubicBezTo>
                  <a:pt x="4008" y="14280"/>
                  <a:pt x="3974" y="14298"/>
                  <a:pt x="3959" y="14332"/>
                </a:cubicBezTo>
                <a:cubicBezTo>
                  <a:pt x="3829" y="14561"/>
                  <a:pt x="3962" y="14837"/>
                  <a:pt x="4027" y="14973"/>
                </a:cubicBezTo>
                <a:cubicBezTo>
                  <a:pt x="4117" y="15150"/>
                  <a:pt x="4225" y="15345"/>
                  <a:pt x="4436" y="15395"/>
                </a:cubicBezTo>
                <a:cubicBezTo>
                  <a:pt x="4482" y="15407"/>
                  <a:pt x="4529" y="15410"/>
                  <a:pt x="4575" y="15410"/>
                </a:cubicBezTo>
                <a:lnTo>
                  <a:pt x="4702" y="15410"/>
                </a:lnTo>
                <a:cubicBezTo>
                  <a:pt x="4730" y="15410"/>
                  <a:pt x="4761" y="15413"/>
                  <a:pt x="4789" y="15419"/>
                </a:cubicBezTo>
                <a:cubicBezTo>
                  <a:pt x="4774" y="15444"/>
                  <a:pt x="4758" y="15472"/>
                  <a:pt x="4752" y="15503"/>
                </a:cubicBezTo>
                <a:lnTo>
                  <a:pt x="4752" y="15509"/>
                </a:lnTo>
                <a:cubicBezTo>
                  <a:pt x="4736" y="15550"/>
                  <a:pt x="4736" y="15596"/>
                  <a:pt x="4749" y="15636"/>
                </a:cubicBezTo>
                <a:cubicBezTo>
                  <a:pt x="4764" y="15677"/>
                  <a:pt x="4792" y="15711"/>
                  <a:pt x="4829" y="15735"/>
                </a:cubicBezTo>
                <a:cubicBezTo>
                  <a:pt x="4916" y="15797"/>
                  <a:pt x="5009" y="15844"/>
                  <a:pt x="5111" y="15875"/>
                </a:cubicBezTo>
                <a:lnTo>
                  <a:pt x="5120" y="15878"/>
                </a:lnTo>
                <a:cubicBezTo>
                  <a:pt x="5136" y="15884"/>
                  <a:pt x="5155" y="15890"/>
                  <a:pt x="5167" y="15900"/>
                </a:cubicBezTo>
                <a:cubicBezTo>
                  <a:pt x="5173" y="15903"/>
                  <a:pt x="5185" y="15918"/>
                  <a:pt x="5189" y="15977"/>
                </a:cubicBezTo>
                <a:cubicBezTo>
                  <a:pt x="5198" y="16085"/>
                  <a:pt x="5192" y="16194"/>
                  <a:pt x="5170" y="16302"/>
                </a:cubicBezTo>
                <a:cubicBezTo>
                  <a:pt x="5155" y="16367"/>
                  <a:pt x="5204" y="16426"/>
                  <a:pt x="5269" y="16426"/>
                </a:cubicBezTo>
                <a:lnTo>
                  <a:pt x="5340" y="16426"/>
                </a:lnTo>
                <a:cubicBezTo>
                  <a:pt x="5517" y="16426"/>
                  <a:pt x="5693" y="16439"/>
                  <a:pt x="5870" y="16466"/>
                </a:cubicBezTo>
                <a:cubicBezTo>
                  <a:pt x="5743" y="16494"/>
                  <a:pt x="5610" y="16522"/>
                  <a:pt x="5483" y="16541"/>
                </a:cubicBezTo>
                <a:cubicBezTo>
                  <a:pt x="5436" y="16547"/>
                  <a:pt x="5393" y="16562"/>
                  <a:pt x="5356" y="16590"/>
                </a:cubicBezTo>
                <a:cubicBezTo>
                  <a:pt x="5309" y="16631"/>
                  <a:pt x="5288" y="16689"/>
                  <a:pt x="5297" y="16748"/>
                </a:cubicBezTo>
                <a:cubicBezTo>
                  <a:pt x="5312" y="16841"/>
                  <a:pt x="5374" y="16919"/>
                  <a:pt x="5458" y="16959"/>
                </a:cubicBezTo>
                <a:cubicBezTo>
                  <a:pt x="5552" y="17003"/>
                  <a:pt x="5654" y="17027"/>
                  <a:pt x="5758" y="17027"/>
                </a:cubicBezTo>
                <a:cubicBezTo>
                  <a:pt x="5765" y="17027"/>
                  <a:pt x="5771" y="17027"/>
                  <a:pt x="5777" y="17027"/>
                </a:cubicBezTo>
                <a:cubicBezTo>
                  <a:pt x="5895" y="17027"/>
                  <a:pt x="6016" y="17008"/>
                  <a:pt x="6130" y="16974"/>
                </a:cubicBezTo>
                <a:cubicBezTo>
                  <a:pt x="6140" y="16971"/>
                  <a:pt x="6152" y="16968"/>
                  <a:pt x="6161" y="16968"/>
                </a:cubicBezTo>
                <a:cubicBezTo>
                  <a:pt x="6161" y="16968"/>
                  <a:pt x="6161" y="16971"/>
                  <a:pt x="6164" y="16974"/>
                </a:cubicBezTo>
                <a:cubicBezTo>
                  <a:pt x="6170" y="16981"/>
                  <a:pt x="6180" y="16990"/>
                  <a:pt x="6186" y="16999"/>
                </a:cubicBezTo>
                <a:cubicBezTo>
                  <a:pt x="6236" y="17043"/>
                  <a:pt x="6303" y="17071"/>
                  <a:pt x="6370" y="17071"/>
                </a:cubicBezTo>
                <a:cubicBezTo>
                  <a:pt x="6374" y="17071"/>
                  <a:pt x="6378" y="17071"/>
                  <a:pt x="6381" y="17070"/>
                </a:cubicBezTo>
                <a:cubicBezTo>
                  <a:pt x="6428" y="17070"/>
                  <a:pt x="6474" y="17064"/>
                  <a:pt x="6517" y="17049"/>
                </a:cubicBezTo>
                <a:cubicBezTo>
                  <a:pt x="6539" y="17043"/>
                  <a:pt x="6561" y="17033"/>
                  <a:pt x="6582" y="17027"/>
                </a:cubicBezTo>
                <a:cubicBezTo>
                  <a:pt x="6623" y="17008"/>
                  <a:pt x="6666" y="16996"/>
                  <a:pt x="6713" y="16993"/>
                </a:cubicBezTo>
                <a:cubicBezTo>
                  <a:pt x="6778" y="16993"/>
                  <a:pt x="6836" y="17036"/>
                  <a:pt x="6905" y="17092"/>
                </a:cubicBezTo>
                <a:lnTo>
                  <a:pt x="6551" y="17228"/>
                </a:lnTo>
                <a:lnTo>
                  <a:pt x="6158" y="17383"/>
                </a:lnTo>
                <a:cubicBezTo>
                  <a:pt x="6065" y="17424"/>
                  <a:pt x="6078" y="17557"/>
                  <a:pt x="6174" y="17578"/>
                </a:cubicBezTo>
                <a:cubicBezTo>
                  <a:pt x="6325" y="17609"/>
                  <a:pt x="6477" y="17625"/>
                  <a:pt x="6632" y="17628"/>
                </a:cubicBezTo>
                <a:cubicBezTo>
                  <a:pt x="6756" y="17628"/>
                  <a:pt x="6880" y="17613"/>
                  <a:pt x="7001" y="17578"/>
                </a:cubicBezTo>
                <a:cubicBezTo>
                  <a:pt x="7035" y="17566"/>
                  <a:pt x="7072" y="17554"/>
                  <a:pt x="7109" y="17541"/>
                </a:cubicBezTo>
                <a:cubicBezTo>
                  <a:pt x="7183" y="17510"/>
                  <a:pt x="7261" y="17492"/>
                  <a:pt x="7341" y="17486"/>
                </a:cubicBezTo>
                <a:cubicBezTo>
                  <a:pt x="7360" y="17486"/>
                  <a:pt x="7382" y="17486"/>
                  <a:pt x="7400" y="17492"/>
                </a:cubicBezTo>
                <a:cubicBezTo>
                  <a:pt x="7422" y="17498"/>
                  <a:pt x="7444" y="17510"/>
                  <a:pt x="7456" y="17532"/>
                </a:cubicBezTo>
                <a:cubicBezTo>
                  <a:pt x="7456" y="17535"/>
                  <a:pt x="7437" y="17557"/>
                  <a:pt x="7372" y="17582"/>
                </a:cubicBezTo>
                <a:cubicBezTo>
                  <a:pt x="7159" y="17659"/>
                  <a:pt x="6908" y="17696"/>
                  <a:pt x="6589" y="17696"/>
                </a:cubicBezTo>
                <a:cubicBezTo>
                  <a:pt x="6533" y="17696"/>
                  <a:pt x="6480" y="17696"/>
                  <a:pt x="6424" y="17693"/>
                </a:cubicBezTo>
                <a:cubicBezTo>
                  <a:pt x="6285" y="17690"/>
                  <a:pt x="6127" y="17681"/>
                  <a:pt x="5991" y="17628"/>
                </a:cubicBezTo>
                <a:cubicBezTo>
                  <a:pt x="5947" y="17609"/>
                  <a:pt x="5904" y="17588"/>
                  <a:pt x="5861" y="17563"/>
                </a:cubicBezTo>
                <a:cubicBezTo>
                  <a:pt x="5811" y="17535"/>
                  <a:pt x="5759" y="17513"/>
                  <a:pt x="5706" y="17492"/>
                </a:cubicBezTo>
                <a:cubicBezTo>
                  <a:pt x="5539" y="17427"/>
                  <a:pt x="5359" y="17417"/>
                  <a:pt x="5198" y="17414"/>
                </a:cubicBezTo>
                <a:lnTo>
                  <a:pt x="5173" y="17414"/>
                </a:lnTo>
                <a:cubicBezTo>
                  <a:pt x="5168" y="17414"/>
                  <a:pt x="5163" y="17414"/>
                  <a:pt x="5158" y="17414"/>
                </a:cubicBezTo>
                <a:cubicBezTo>
                  <a:pt x="5123" y="17414"/>
                  <a:pt x="5091" y="17423"/>
                  <a:pt x="5062" y="17439"/>
                </a:cubicBezTo>
                <a:cubicBezTo>
                  <a:pt x="5034" y="17455"/>
                  <a:pt x="5012" y="17479"/>
                  <a:pt x="4993" y="17504"/>
                </a:cubicBezTo>
                <a:lnTo>
                  <a:pt x="4990" y="17510"/>
                </a:lnTo>
                <a:cubicBezTo>
                  <a:pt x="4981" y="17504"/>
                  <a:pt x="4966" y="17495"/>
                  <a:pt x="4956" y="17489"/>
                </a:cubicBezTo>
                <a:cubicBezTo>
                  <a:pt x="4947" y="17486"/>
                  <a:pt x="4938" y="17476"/>
                  <a:pt x="4925" y="17473"/>
                </a:cubicBezTo>
                <a:cubicBezTo>
                  <a:pt x="4853" y="17433"/>
                  <a:pt x="4771" y="17414"/>
                  <a:pt x="4687" y="17414"/>
                </a:cubicBezTo>
                <a:cubicBezTo>
                  <a:pt x="4681" y="17414"/>
                  <a:pt x="4675" y="17414"/>
                  <a:pt x="4668" y="17414"/>
                </a:cubicBezTo>
                <a:lnTo>
                  <a:pt x="4529" y="17414"/>
                </a:lnTo>
                <a:cubicBezTo>
                  <a:pt x="4522" y="17415"/>
                  <a:pt x="4516" y="17415"/>
                  <a:pt x="4510" y="17415"/>
                </a:cubicBezTo>
                <a:cubicBezTo>
                  <a:pt x="4467" y="17415"/>
                  <a:pt x="4424" y="17406"/>
                  <a:pt x="4383" y="17393"/>
                </a:cubicBezTo>
                <a:cubicBezTo>
                  <a:pt x="4281" y="17349"/>
                  <a:pt x="4225" y="17216"/>
                  <a:pt x="4170" y="17089"/>
                </a:cubicBezTo>
                <a:lnTo>
                  <a:pt x="4163" y="17074"/>
                </a:lnTo>
                <a:cubicBezTo>
                  <a:pt x="4142" y="17005"/>
                  <a:pt x="4095" y="16953"/>
                  <a:pt x="4030" y="16922"/>
                </a:cubicBezTo>
                <a:cubicBezTo>
                  <a:pt x="4007" y="16912"/>
                  <a:pt x="3980" y="16905"/>
                  <a:pt x="3953" y="16905"/>
                </a:cubicBezTo>
                <a:cubicBezTo>
                  <a:pt x="3948" y="16905"/>
                  <a:pt x="3943" y="16906"/>
                  <a:pt x="3937" y="16906"/>
                </a:cubicBezTo>
                <a:lnTo>
                  <a:pt x="3906" y="16906"/>
                </a:lnTo>
                <a:cubicBezTo>
                  <a:pt x="3847" y="16903"/>
                  <a:pt x="3789" y="16851"/>
                  <a:pt x="3730" y="16795"/>
                </a:cubicBezTo>
                <a:lnTo>
                  <a:pt x="3693" y="16761"/>
                </a:lnTo>
                <a:cubicBezTo>
                  <a:pt x="3640" y="16714"/>
                  <a:pt x="3535" y="16640"/>
                  <a:pt x="3411" y="16640"/>
                </a:cubicBezTo>
                <a:cubicBezTo>
                  <a:pt x="3406" y="16640"/>
                  <a:pt x="3402" y="16640"/>
                  <a:pt x="3398" y="16640"/>
                </a:cubicBezTo>
                <a:cubicBezTo>
                  <a:pt x="3353" y="16640"/>
                  <a:pt x="3308" y="16655"/>
                  <a:pt x="3271" y="16680"/>
                </a:cubicBezTo>
                <a:cubicBezTo>
                  <a:pt x="3256" y="16693"/>
                  <a:pt x="3240" y="16702"/>
                  <a:pt x="3228" y="16714"/>
                </a:cubicBezTo>
                <a:lnTo>
                  <a:pt x="3219" y="16724"/>
                </a:lnTo>
                <a:cubicBezTo>
                  <a:pt x="3212" y="16714"/>
                  <a:pt x="3209" y="16702"/>
                  <a:pt x="3206" y="16693"/>
                </a:cubicBezTo>
                <a:cubicBezTo>
                  <a:pt x="3203" y="16683"/>
                  <a:pt x="3200" y="16671"/>
                  <a:pt x="3200" y="16662"/>
                </a:cubicBezTo>
                <a:cubicBezTo>
                  <a:pt x="3191" y="16590"/>
                  <a:pt x="3157" y="16525"/>
                  <a:pt x="3107" y="16476"/>
                </a:cubicBezTo>
                <a:cubicBezTo>
                  <a:pt x="3087" y="16460"/>
                  <a:pt x="3064" y="16452"/>
                  <a:pt x="3041" y="16452"/>
                </a:cubicBezTo>
                <a:cubicBezTo>
                  <a:pt x="3028" y="16452"/>
                  <a:pt x="3014" y="16455"/>
                  <a:pt x="3002" y="16460"/>
                </a:cubicBezTo>
                <a:cubicBezTo>
                  <a:pt x="2924" y="16491"/>
                  <a:pt x="2869" y="16556"/>
                  <a:pt x="2847" y="16634"/>
                </a:cubicBezTo>
                <a:cubicBezTo>
                  <a:pt x="2819" y="16736"/>
                  <a:pt x="2838" y="16844"/>
                  <a:pt x="2896" y="16931"/>
                </a:cubicBezTo>
                <a:cubicBezTo>
                  <a:pt x="2980" y="17061"/>
                  <a:pt x="3101" y="17163"/>
                  <a:pt x="3243" y="17222"/>
                </a:cubicBezTo>
                <a:cubicBezTo>
                  <a:pt x="3262" y="17232"/>
                  <a:pt x="3284" y="17238"/>
                  <a:pt x="3302" y="17247"/>
                </a:cubicBezTo>
                <a:cubicBezTo>
                  <a:pt x="3336" y="17256"/>
                  <a:pt x="3370" y="17272"/>
                  <a:pt x="3401" y="17290"/>
                </a:cubicBezTo>
                <a:cubicBezTo>
                  <a:pt x="3426" y="17303"/>
                  <a:pt x="3442" y="17324"/>
                  <a:pt x="3448" y="17352"/>
                </a:cubicBezTo>
                <a:cubicBezTo>
                  <a:pt x="3448" y="17359"/>
                  <a:pt x="3445" y="17365"/>
                  <a:pt x="3445" y="17368"/>
                </a:cubicBezTo>
                <a:cubicBezTo>
                  <a:pt x="3435" y="17402"/>
                  <a:pt x="3432" y="17439"/>
                  <a:pt x="3442" y="17473"/>
                </a:cubicBezTo>
                <a:cubicBezTo>
                  <a:pt x="3454" y="17523"/>
                  <a:pt x="3485" y="17563"/>
                  <a:pt x="3528" y="17591"/>
                </a:cubicBezTo>
                <a:cubicBezTo>
                  <a:pt x="3535" y="17594"/>
                  <a:pt x="3541" y="17600"/>
                  <a:pt x="3547" y="17606"/>
                </a:cubicBezTo>
                <a:cubicBezTo>
                  <a:pt x="3569" y="17628"/>
                  <a:pt x="3575" y="17681"/>
                  <a:pt x="3578" y="17736"/>
                </a:cubicBezTo>
                <a:cubicBezTo>
                  <a:pt x="3584" y="17817"/>
                  <a:pt x="3593" y="17916"/>
                  <a:pt x="3668" y="17993"/>
                </a:cubicBezTo>
                <a:cubicBezTo>
                  <a:pt x="3720" y="18043"/>
                  <a:pt x="3789" y="18077"/>
                  <a:pt x="3863" y="18093"/>
                </a:cubicBezTo>
                <a:cubicBezTo>
                  <a:pt x="3878" y="18099"/>
                  <a:pt x="3894" y="18102"/>
                  <a:pt x="3906" y="18108"/>
                </a:cubicBezTo>
                <a:cubicBezTo>
                  <a:pt x="3857" y="18145"/>
                  <a:pt x="3801" y="18176"/>
                  <a:pt x="3742" y="18192"/>
                </a:cubicBezTo>
                <a:cubicBezTo>
                  <a:pt x="3646" y="18220"/>
                  <a:pt x="3643" y="18353"/>
                  <a:pt x="3736" y="18387"/>
                </a:cubicBezTo>
                <a:lnTo>
                  <a:pt x="4080" y="18520"/>
                </a:lnTo>
                <a:lnTo>
                  <a:pt x="4327" y="18619"/>
                </a:lnTo>
                <a:lnTo>
                  <a:pt x="4343" y="18622"/>
                </a:lnTo>
                <a:cubicBezTo>
                  <a:pt x="4343" y="18632"/>
                  <a:pt x="4340" y="18641"/>
                  <a:pt x="4337" y="18647"/>
                </a:cubicBezTo>
                <a:cubicBezTo>
                  <a:pt x="4331" y="18672"/>
                  <a:pt x="4327" y="18697"/>
                  <a:pt x="4324" y="18721"/>
                </a:cubicBezTo>
                <a:cubicBezTo>
                  <a:pt x="4324" y="18833"/>
                  <a:pt x="4389" y="18932"/>
                  <a:pt x="4492" y="18978"/>
                </a:cubicBezTo>
                <a:cubicBezTo>
                  <a:pt x="4560" y="19006"/>
                  <a:pt x="4631" y="19025"/>
                  <a:pt x="4705" y="19031"/>
                </a:cubicBezTo>
                <a:lnTo>
                  <a:pt x="4724" y="19034"/>
                </a:lnTo>
                <a:cubicBezTo>
                  <a:pt x="4922" y="19062"/>
                  <a:pt x="5111" y="19115"/>
                  <a:pt x="5294" y="19192"/>
                </a:cubicBezTo>
                <a:lnTo>
                  <a:pt x="5347" y="19214"/>
                </a:lnTo>
                <a:cubicBezTo>
                  <a:pt x="5387" y="19229"/>
                  <a:pt x="5480" y="19263"/>
                  <a:pt x="5495" y="19288"/>
                </a:cubicBezTo>
                <a:cubicBezTo>
                  <a:pt x="5498" y="19298"/>
                  <a:pt x="5501" y="19307"/>
                  <a:pt x="5501" y="19319"/>
                </a:cubicBezTo>
                <a:cubicBezTo>
                  <a:pt x="5501" y="19409"/>
                  <a:pt x="5557" y="19486"/>
                  <a:pt x="5641" y="19521"/>
                </a:cubicBezTo>
                <a:cubicBezTo>
                  <a:pt x="5681" y="19536"/>
                  <a:pt x="5721" y="19548"/>
                  <a:pt x="5765" y="19558"/>
                </a:cubicBezTo>
                <a:cubicBezTo>
                  <a:pt x="5820" y="19564"/>
                  <a:pt x="5870" y="19589"/>
                  <a:pt x="5910" y="19629"/>
                </a:cubicBezTo>
                <a:cubicBezTo>
                  <a:pt x="5932" y="19648"/>
                  <a:pt x="5957" y="19666"/>
                  <a:pt x="5985" y="19682"/>
                </a:cubicBezTo>
                <a:cubicBezTo>
                  <a:pt x="6043" y="19713"/>
                  <a:pt x="6112" y="19731"/>
                  <a:pt x="6180" y="19734"/>
                </a:cubicBezTo>
                <a:cubicBezTo>
                  <a:pt x="6185" y="19734"/>
                  <a:pt x="6191" y="19734"/>
                  <a:pt x="6196" y="19734"/>
                </a:cubicBezTo>
                <a:cubicBezTo>
                  <a:pt x="6233" y="19734"/>
                  <a:pt x="6268" y="19743"/>
                  <a:pt x="6301" y="19759"/>
                </a:cubicBezTo>
                <a:cubicBezTo>
                  <a:pt x="6316" y="19775"/>
                  <a:pt x="6328" y="19796"/>
                  <a:pt x="6328" y="19818"/>
                </a:cubicBezTo>
                <a:cubicBezTo>
                  <a:pt x="6328" y="19871"/>
                  <a:pt x="6310" y="19923"/>
                  <a:pt x="6273" y="19963"/>
                </a:cubicBezTo>
                <a:cubicBezTo>
                  <a:pt x="6192" y="20044"/>
                  <a:pt x="6065" y="20078"/>
                  <a:pt x="5876" y="20078"/>
                </a:cubicBezTo>
                <a:lnTo>
                  <a:pt x="5802" y="20078"/>
                </a:lnTo>
                <a:cubicBezTo>
                  <a:pt x="5628" y="20072"/>
                  <a:pt x="5412" y="20044"/>
                  <a:pt x="5275" y="19911"/>
                </a:cubicBezTo>
                <a:cubicBezTo>
                  <a:pt x="5254" y="19886"/>
                  <a:pt x="5232" y="19861"/>
                  <a:pt x="5210" y="19836"/>
                </a:cubicBezTo>
                <a:cubicBezTo>
                  <a:pt x="5167" y="19778"/>
                  <a:pt x="5114" y="19725"/>
                  <a:pt x="5055" y="19685"/>
                </a:cubicBezTo>
                <a:cubicBezTo>
                  <a:pt x="4982" y="19638"/>
                  <a:pt x="4898" y="19613"/>
                  <a:pt x="4811" y="19613"/>
                </a:cubicBezTo>
                <a:cubicBezTo>
                  <a:pt x="4806" y="19613"/>
                  <a:pt x="4800" y="19613"/>
                  <a:pt x="4795" y="19613"/>
                </a:cubicBezTo>
                <a:cubicBezTo>
                  <a:pt x="4730" y="19613"/>
                  <a:pt x="4662" y="19623"/>
                  <a:pt x="4597" y="19641"/>
                </a:cubicBezTo>
                <a:cubicBezTo>
                  <a:pt x="4402" y="19688"/>
                  <a:pt x="4216" y="19778"/>
                  <a:pt x="4058" y="19905"/>
                </a:cubicBezTo>
                <a:cubicBezTo>
                  <a:pt x="4033" y="19898"/>
                  <a:pt x="4008" y="19889"/>
                  <a:pt x="3984" y="19883"/>
                </a:cubicBezTo>
                <a:lnTo>
                  <a:pt x="3934" y="19871"/>
                </a:lnTo>
                <a:cubicBezTo>
                  <a:pt x="3928" y="19824"/>
                  <a:pt x="3916" y="19778"/>
                  <a:pt x="3894" y="19740"/>
                </a:cubicBezTo>
                <a:cubicBezTo>
                  <a:pt x="3854" y="19666"/>
                  <a:pt x="3785" y="19610"/>
                  <a:pt x="3705" y="19592"/>
                </a:cubicBezTo>
                <a:cubicBezTo>
                  <a:pt x="3677" y="19582"/>
                  <a:pt x="3649" y="19579"/>
                  <a:pt x="3621" y="19579"/>
                </a:cubicBezTo>
                <a:cubicBezTo>
                  <a:pt x="3575" y="19582"/>
                  <a:pt x="3528" y="19589"/>
                  <a:pt x="3485" y="19598"/>
                </a:cubicBezTo>
                <a:cubicBezTo>
                  <a:pt x="3454" y="19604"/>
                  <a:pt x="3420" y="19610"/>
                  <a:pt x="3389" y="19610"/>
                </a:cubicBezTo>
                <a:cubicBezTo>
                  <a:pt x="3346" y="19610"/>
                  <a:pt x="3302" y="19604"/>
                  <a:pt x="3262" y="19592"/>
                </a:cubicBezTo>
                <a:cubicBezTo>
                  <a:pt x="3228" y="19586"/>
                  <a:pt x="3191" y="19579"/>
                  <a:pt x="3154" y="19573"/>
                </a:cubicBezTo>
                <a:cubicBezTo>
                  <a:pt x="3138" y="19570"/>
                  <a:pt x="3119" y="19570"/>
                  <a:pt x="3101" y="19570"/>
                </a:cubicBezTo>
                <a:cubicBezTo>
                  <a:pt x="2980" y="19570"/>
                  <a:pt x="2881" y="19620"/>
                  <a:pt x="2831" y="19703"/>
                </a:cubicBezTo>
                <a:cubicBezTo>
                  <a:pt x="2773" y="19799"/>
                  <a:pt x="2785" y="19923"/>
                  <a:pt x="2865" y="20066"/>
                </a:cubicBezTo>
                <a:cubicBezTo>
                  <a:pt x="2896" y="20128"/>
                  <a:pt x="2943" y="20180"/>
                  <a:pt x="3002" y="20221"/>
                </a:cubicBezTo>
                <a:cubicBezTo>
                  <a:pt x="3061" y="20252"/>
                  <a:pt x="3126" y="20267"/>
                  <a:pt x="3191" y="20270"/>
                </a:cubicBezTo>
                <a:cubicBezTo>
                  <a:pt x="3234" y="20273"/>
                  <a:pt x="3281" y="20279"/>
                  <a:pt x="3293" y="20295"/>
                </a:cubicBezTo>
                <a:cubicBezTo>
                  <a:pt x="3302" y="20317"/>
                  <a:pt x="3308" y="20341"/>
                  <a:pt x="3308" y="20366"/>
                </a:cubicBezTo>
                <a:lnTo>
                  <a:pt x="3315" y="20493"/>
                </a:lnTo>
                <a:lnTo>
                  <a:pt x="3324" y="20617"/>
                </a:lnTo>
                <a:cubicBezTo>
                  <a:pt x="3324" y="20645"/>
                  <a:pt x="3330" y="20673"/>
                  <a:pt x="3343" y="20701"/>
                </a:cubicBezTo>
                <a:cubicBezTo>
                  <a:pt x="3373" y="20756"/>
                  <a:pt x="3429" y="20794"/>
                  <a:pt x="3491" y="20800"/>
                </a:cubicBezTo>
                <a:cubicBezTo>
                  <a:pt x="3528" y="20806"/>
                  <a:pt x="3566" y="20809"/>
                  <a:pt x="3600" y="20809"/>
                </a:cubicBezTo>
                <a:cubicBezTo>
                  <a:pt x="3634" y="20809"/>
                  <a:pt x="3668" y="20806"/>
                  <a:pt x="3702" y="20806"/>
                </a:cubicBezTo>
                <a:cubicBezTo>
                  <a:pt x="3733" y="20803"/>
                  <a:pt x="3758" y="20803"/>
                  <a:pt x="3785" y="20803"/>
                </a:cubicBezTo>
                <a:cubicBezTo>
                  <a:pt x="3794" y="20802"/>
                  <a:pt x="3803" y="20801"/>
                  <a:pt x="3812" y="20801"/>
                </a:cubicBezTo>
                <a:cubicBezTo>
                  <a:pt x="3845" y="20801"/>
                  <a:pt x="3877" y="20810"/>
                  <a:pt x="3906" y="20828"/>
                </a:cubicBezTo>
                <a:cubicBezTo>
                  <a:pt x="3950" y="20852"/>
                  <a:pt x="3981" y="20908"/>
                  <a:pt x="4015" y="20967"/>
                </a:cubicBezTo>
                <a:cubicBezTo>
                  <a:pt x="4027" y="20989"/>
                  <a:pt x="4039" y="21010"/>
                  <a:pt x="4052" y="21032"/>
                </a:cubicBezTo>
                <a:cubicBezTo>
                  <a:pt x="4005" y="21054"/>
                  <a:pt x="3965" y="21088"/>
                  <a:pt x="3937" y="21131"/>
                </a:cubicBezTo>
                <a:cubicBezTo>
                  <a:pt x="3888" y="21202"/>
                  <a:pt x="3909" y="21298"/>
                  <a:pt x="3987" y="21336"/>
                </a:cubicBezTo>
                <a:cubicBezTo>
                  <a:pt x="4114" y="21413"/>
                  <a:pt x="4250" y="21422"/>
                  <a:pt x="4386" y="21435"/>
                </a:cubicBezTo>
                <a:cubicBezTo>
                  <a:pt x="4430" y="21438"/>
                  <a:pt x="4470" y="21441"/>
                  <a:pt x="4510" y="21447"/>
                </a:cubicBezTo>
                <a:lnTo>
                  <a:pt x="4529" y="21450"/>
                </a:lnTo>
                <a:cubicBezTo>
                  <a:pt x="4532" y="21460"/>
                  <a:pt x="4538" y="21472"/>
                  <a:pt x="4544" y="21484"/>
                </a:cubicBezTo>
                <a:cubicBezTo>
                  <a:pt x="4600" y="21580"/>
                  <a:pt x="4708" y="21599"/>
                  <a:pt x="4780" y="21608"/>
                </a:cubicBezTo>
                <a:lnTo>
                  <a:pt x="4801" y="21611"/>
                </a:lnTo>
                <a:cubicBezTo>
                  <a:pt x="4854" y="21621"/>
                  <a:pt x="4916" y="21645"/>
                  <a:pt x="4935" y="21686"/>
                </a:cubicBezTo>
                <a:cubicBezTo>
                  <a:pt x="4845" y="21692"/>
                  <a:pt x="4755" y="21698"/>
                  <a:pt x="4671" y="21698"/>
                </a:cubicBezTo>
                <a:cubicBezTo>
                  <a:pt x="4513" y="21698"/>
                  <a:pt x="4358" y="21683"/>
                  <a:pt x="4207" y="21649"/>
                </a:cubicBezTo>
                <a:cubicBezTo>
                  <a:pt x="4188" y="21645"/>
                  <a:pt x="4173" y="21642"/>
                  <a:pt x="4160" y="21633"/>
                </a:cubicBezTo>
                <a:cubicBezTo>
                  <a:pt x="4160" y="21633"/>
                  <a:pt x="4160" y="21630"/>
                  <a:pt x="4157" y="21624"/>
                </a:cubicBezTo>
                <a:cubicBezTo>
                  <a:pt x="4148" y="21593"/>
                  <a:pt x="4132" y="21565"/>
                  <a:pt x="4108" y="21540"/>
                </a:cubicBezTo>
                <a:cubicBezTo>
                  <a:pt x="4070" y="21509"/>
                  <a:pt x="4024" y="21494"/>
                  <a:pt x="3974" y="21494"/>
                </a:cubicBezTo>
                <a:lnTo>
                  <a:pt x="3962" y="21494"/>
                </a:lnTo>
                <a:cubicBezTo>
                  <a:pt x="3683" y="21503"/>
                  <a:pt x="3420" y="21605"/>
                  <a:pt x="3209" y="21788"/>
                </a:cubicBezTo>
                <a:cubicBezTo>
                  <a:pt x="3160" y="21745"/>
                  <a:pt x="3095" y="21723"/>
                  <a:pt x="3027" y="21723"/>
                </a:cubicBezTo>
                <a:cubicBezTo>
                  <a:pt x="2980" y="21723"/>
                  <a:pt x="2937" y="21735"/>
                  <a:pt x="2896" y="21757"/>
                </a:cubicBezTo>
                <a:cubicBezTo>
                  <a:pt x="2887" y="21763"/>
                  <a:pt x="2878" y="21769"/>
                  <a:pt x="2872" y="21776"/>
                </a:cubicBezTo>
                <a:lnTo>
                  <a:pt x="2869" y="21776"/>
                </a:lnTo>
                <a:cubicBezTo>
                  <a:pt x="2853" y="21763"/>
                  <a:pt x="2838" y="21745"/>
                  <a:pt x="2822" y="21729"/>
                </a:cubicBezTo>
                <a:cubicBezTo>
                  <a:pt x="2791" y="21695"/>
                  <a:pt x="2757" y="21661"/>
                  <a:pt x="2720" y="21630"/>
                </a:cubicBezTo>
                <a:cubicBezTo>
                  <a:pt x="2661" y="21583"/>
                  <a:pt x="2590" y="21559"/>
                  <a:pt x="2519" y="21556"/>
                </a:cubicBezTo>
                <a:cubicBezTo>
                  <a:pt x="2491" y="21556"/>
                  <a:pt x="2466" y="21562"/>
                  <a:pt x="2441" y="21568"/>
                </a:cubicBezTo>
                <a:cubicBezTo>
                  <a:pt x="2413" y="21577"/>
                  <a:pt x="2385" y="21593"/>
                  <a:pt x="2361" y="21614"/>
                </a:cubicBezTo>
                <a:cubicBezTo>
                  <a:pt x="2274" y="21534"/>
                  <a:pt x="2165" y="21472"/>
                  <a:pt x="2051" y="21435"/>
                </a:cubicBezTo>
                <a:cubicBezTo>
                  <a:pt x="1989" y="21419"/>
                  <a:pt x="1927" y="21407"/>
                  <a:pt x="1865" y="21398"/>
                </a:cubicBezTo>
                <a:cubicBezTo>
                  <a:pt x="1788" y="21388"/>
                  <a:pt x="1713" y="21367"/>
                  <a:pt x="1642" y="21336"/>
                </a:cubicBezTo>
                <a:lnTo>
                  <a:pt x="1623" y="21326"/>
                </a:lnTo>
                <a:cubicBezTo>
                  <a:pt x="1558" y="21289"/>
                  <a:pt x="1487" y="21264"/>
                  <a:pt x="1413" y="21258"/>
                </a:cubicBezTo>
                <a:cubicBezTo>
                  <a:pt x="1354" y="21258"/>
                  <a:pt x="1298" y="21283"/>
                  <a:pt x="1261" y="21326"/>
                </a:cubicBezTo>
                <a:cubicBezTo>
                  <a:pt x="1230" y="21364"/>
                  <a:pt x="1211" y="21407"/>
                  <a:pt x="1208" y="21453"/>
                </a:cubicBezTo>
                <a:cubicBezTo>
                  <a:pt x="1187" y="21673"/>
                  <a:pt x="1329" y="21875"/>
                  <a:pt x="1543" y="21924"/>
                </a:cubicBezTo>
                <a:cubicBezTo>
                  <a:pt x="1651" y="21946"/>
                  <a:pt x="1757" y="21958"/>
                  <a:pt x="1865" y="21964"/>
                </a:cubicBezTo>
                <a:cubicBezTo>
                  <a:pt x="1924" y="21968"/>
                  <a:pt x="1977" y="21974"/>
                  <a:pt x="2026" y="21980"/>
                </a:cubicBezTo>
                <a:lnTo>
                  <a:pt x="2020" y="21989"/>
                </a:lnTo>
                <a:cubicBezTo>
                  <a:pt x="2001" y="22026"/>
                  <a:pt x="1989" y="22067"/>
                  <a:pt x="1983" y="22107"/>
                </a:cubicBezTo>
                <a:cubicBezTo>
                  <a:pt x="1970" y="22237"/>
                  <a:pt x="2076" y="22333"/>
                  <a:pt x="2190" y="22370"/>
                </a:cubicBezTo>
                <a:cubicBezTo>
                  <a:pt x="2218" y="22380"/>
                  <a:pt x="2243" y="22386"/>
                  <a:pt x="2271" y="22392"/>
                </a:cubicBezTo>
                <a:cubicBezTo>
                  <a:pt x="2308" y="22398"/>
                  <a:pt x="2342" y="22410"/>
                  <a:pt x="2376" y="22429"/>
                </a:cubicBezTo>
                <a:cubicBezTo>
                  <a:pt x="2392" y="22438"/>
                  <a:pt x="2404" y="22451"/>
                  <a:pt x="2416" y="22463"/>
                </a:cubicBezTo>
                <a:cubicBezTo>
                  <a:pt x="2438" y="22488"/>
                  <a:pt x="2466" y="22510"/>
                  <a:pt x="2494" y="22528"/>
                </a:cubicBezTo>
                <a:cubicBezTo>
                  <a:pt x="2543" y="22559"/>
                  <a:pt x="2605" y="22575"/>
                  <a:pt x="2664" y="22575"/>
                </a:cubicBezTo>
                <a:cubicBezTo>
                  <a:pt x="2729" y="22572"/>
                  <a:pt x="2791" y="22562"/>
                  <a:pt x="2853" y="22547"/>
                </a:cubicBezTo>
                <a:lnTo>
                  <a:pt x="2900" y="22534"/>
                </a:lnTo>
                <a:cubicBezTo>
                  <a:pt x="2921" y="22531"/>
                  <a:pt x="2940" y="22528"/>
                  <a:pt x="2958" y="22528"/>
                </a:cubicBezTo>
                <a:cubicBezTo>
                  <a:pt x="2872" y="22575"/>
                  <a:pt x="2788" y="22627"/>
                  <a:pt x="2708" y="22683"/>
                </a:cubicBezTo>
                <a:cubicBezTo>
                  <a:pt x="2636" y="22733"/>
                  <a:pt x="2658" y="22844"/>
                  <a:pt x="2742" y="22866"/>
                </a:cubicBezTo>
                <a:cubicBezTo>
                  <a:pt x="2856" y="22891"/>
                  <a:pt x="2974" y="22903"/>
                  <a:pt x="3092" y="22903"/>
                </a:cubicBezTo>
                <a:cubicBezTo>
                  <a:pt x="3123" y="22903"/>
                  <a:pt x="3157" y="22903"/>
                  <a:pt x="3188" y="22900"/>
                </a:cubicBezTo>
                <a:lnTo>
                  <a:pt x="3188" y="22900"/>
                </a:lnTo>
                <a:cubicBezTo>
                  <a:pt x="3092" y="22959"/>
                  <a:pt x="3011" y="23042"/>
                  <a:pt x="2958" y="23145"/>
                </a:cubicBezTo>
                <a:cubicBezTo>
                  <a:pt x="2946" y="23176"/>
                  <a:pt x="2946" y="23210"/>
                  <a:pt x="2965" y="23241"/>
                </a:cubicBezTo>
                <a:cubicBezTo>
                  <a:pt x="2983" y="23268"/>
                  <a:pt x="3011" y="23287"/>
                  <a:pt x="3045" y="23290"/>
                </a:cubicBezTo>
                <a:cubicBezTo>
                  <a:pt x="3110" y="23293"/>
                  <a:pt x="3175" y="23293"/>
                  <a:pt x="3237" y="23293"/>
                </a:cubicBezTo>
                <a:cubicBezTo>
                  <a:pt x="3513" y="23293"/>
                  <a:pt x="3789" y="23262"/>
                  <a:pt x="4055" y="23200"/>
                </a:cubicBezTo>
                <a:cubicBezTo>
                  <a:pt x="4104" y="23185"/>
                  <a:pt x="4151" y="23169"/>
                  <a:pt x="4194" y="23148"/>
                </a:cubicBezTo>
                <a:cubicBezTo>
                  <a:pt x="4247" y="23123"/>
                  <a:pt x="4300" y="23107"/>
                  <a:pt x="4355" y="23101"/>
                </a:cubicBezTo>
                <a:cubicBezTo>
                  <a:pt x="4359" y="23100"/>
                  <a:pt x="4363" y="23100"/>
                  <a:pt x="4367" y="23100"/>
                </a:cubicBezTo>
                <a:cubicBezTo>
                  <a:pt x="4380" y="23100"/>
                  <a:pt x="4393" y="23104"/>
                  <a:pt x="4405" y="23111"/>
                </a:cubicBezTo>
                <a:cubicBezTo>
                  <a:pt x="4402" y="23132"/>
                  <a:pt x="4389" y="23154"/>
                  <a:pt x="4374" y="23169"/>
                </a:cubicBezTo>
                <a:lnTo>
                  <a:pt x="4151" y="23405"/>
                </a:lnTo>
                <a:cubicBezTo>
                  <a:pt x="4027" y="23538"/>
                  <a:pt x="3906" y="23696"/>
                  <a:pt x="3956" y="23882"/>
                </a:cubicBezTo>
                <a:cubicBezTo>
                  <a:pt x="3968" y="23928"/>
                  <a:pt x="4008" y="23959"/>
                  <a:pt x="4055" y="23959"/>
                </a:cubicBezTo>
                <a:lnTo>
                  <a:pt x="4058" y="23959"/>
                </a:lnTo>
                <a:cubicBezTo>
                  <a:pt x="4111" y="23959"/>
                  <a:pt x="4163" y="23953"/>
                  <a:pt x="4213" y="23944"/>
                </a:cubicBezTo>
                <a:lnTo>
                  <a:pt x="4213" y="23944"/>
                </a:lnTo>
                <a:cubicBezTo>
                  <a:pt x="4179" y="23962"/>
                  <a:pt x="4148" y="23984"/>
                  <a:pt x="4117" y="24009"/>
                </a:cubicBezTo>
                <a:cubicBezTo>
                  <a:pt x="4089" y="24027"/>
                  <a:pt x="4064" y="24049"/>
                  <a:pt x="4039" y="24071"/>
                </a:cubicBezTo>
                <a:cubicBezTo>
                  <a:pt x="4002" y="24105"/>
                  <a:pt x="3965" y="24136"/>
                  <a:pt x="3922" y="24164"/>
                </a:cubicBezTo>
                <a:cubicBezTo>
                  <a:pt x="3871" y="24186"/>
                  <a:pt x="3815" y="24201"/>
                  <a:pt x="3758" y="24201"/>
                </a:cubicBezTo>
                <a:cubicBezTo>
                  <a:pt x="3753" y="24201"/>
                  <a:pt x="3747" y="24201"/>
                  <a:pt x="3742" y="24201"/>
                </a:cubicBezTo>
                <a:cubicBezTo>
                  <a:pt x="3686" y="24201"/>
                  <a:pt x="3631" y="24195"/>
                  <a:pt x="3578" y="24182"/>
                </a:cubicBezTo>
                <a:cubicBezTo>
                  <a:pt x="3525" y="24170"/>
                  <a:pt x="3476" y="24157"/>
                  <a:pt x="3423" y="24142"/>
                </a:cubicBezTo>
                <a:cubicBezTo>
                  <a:pt x="3336" y="24117"/>
                  <a:pt x="3243" y="24096"/>
                  <a:pt x="3154" y="24083"/>
                </a:cubicBezTo>
                <a:cubicBezTo>
                  <a:pt x="3119" y="24080"/>
                  <a:pt x="3089" y="24074"/>
                  <a:pt x="3058" y="24061"/>
                </a:cubicBezTo>
                <a:cubicBezTo>
                  <a:pt x="3058" y="24058"/>
                  <a:pt x="3058" y="24055"/>
                  <a:pt x="3054" y="24049"/>
                </a:cubicBezTo>
                <a:cubicBezTo>
                  <a:pt x="3048" y="24030"/>
                  <a:pt x="3042" y="24015"/>
                  <a:pt x="3036" y="23996"/>
                </a:cubicBezTo>
                <a:cubicBezTo>
                  <a:pt x="2983" y="23894"/>
                  <a:pt x="2865" y="23879"/>
                  <a:pt x="2816" y="23872"/>
                </a:cubicBezTo>
                <a:lnTo>
                  <a:pt x="2565" y="23838"/>
                </a:lnTo>
                <a:lnTo>
                  <a:pt x="2317" y="23801"/>
                </a:lnTo>
                <a:cubicBezTo>
                  <a:pt x="2302" y="23798"/>
                  <a:pt x="2286" y="23798"/>
                  <a:pt x="2271" y="23798"/>
                </a:cubicBezTo>
                <a:cubicBezTo>
                  <a:pt x="2267" y="23798"/>
                  <a:pt x="2264" y="23798"/>
                  <a:pt x="2261" y="23798"/>
                </a:cubicBezTo>
                <a:cubicBezTo>
                  <a:pt x="2218" y="23798"/>
                  <a:pt x="2182" y="23816"/>
                  <a:pt x="2150" y="23842"/>
                </a:cubicBezTo>
                <a:cubicBezTo>
                  <a:pt x="2122" y="23872"/>
                  <a:pt x="2104" y="23910"/>
                  <a:pt x="2100" y="23953"/>
                </a:cubicBezTo>
                <a:cubicBezTo>
                  <a:pt x="2076" y="23931"/>
                  <a:pt x="2054" y="23913"/>
                  <a:pt x="2026" y="23894"/>
                </a:cubicBezTo>
                <a:lnTo>
                  <a:pt x="2014" y="23885"/>
                </a:lnTo>
                <a:cubicBezTo>
                  <a:pt x="1980" y="23860"/>
                  <a:pt x="1936" y="23832"/>
                  <a:pt x="1933" y="23807"/>
                </a:cubicBezTo>
                <a:cubicBezTo>
                  <a:pt x="1930" y="23795"/>
                  <a:pt x="1930" y="23783"/>
                  <a:pt x="1933" y="23770"/>
                </a:cubicBezTo>
                <a:cubicBezTo>
                  <a:pt x="1942" y="23705"/>
                  <a:pt x="1924" y="23643"/>
                  <a:pt x="1887" y="23594"/>
                </a:cubicBezTo>
                <a:cubicBezTo>
                  <a:pt x="1862" y="23572"/>
                  <a:pt x="1834" y="23553"/>
                  <a:pt x="1803" y="23541"/>
                </a:cubicBezTo>
                <a:cubicBezTo>
                  <a:pt x="1750" y="23519"/>
                  <a:pt x="1695" y="23510"/>
                  <a:pt x="1636" y="23510"/>
                </a:cubicBezTo>
                <a:cubicBezTo>
                  <a:pt x="1400" y="23510"/>
                  <a:pt x="1202" y="23687"/>
                  <a:pt x="1177" y="23919"/>
                </a:cubicBezTo>
                <a:cubicBezTo>
                  <a:pt x="1168" y="23984"/>
                  <a:pt x="1180" y="24052"/>
                  <a:pt x="1215" y="24108"/>
                </a:cubicBezTo>
                <a:cubicBezTo>
                  <a:pt x="1242" y="24145"/>
                  <a:pt x="1280" y="24179"/>
                  <a:pt x="1320" y="24204"/>
                </a:cubicBezTo>
                <a:lnTo>
                  <a:pt x="1667" y="24436"/>
                </a:lnTo>
                <a:cubicBezTo>
                  <a:pt x="1682" y="24446"/>
                  <a:pt x="1701" y="24452"/>
                  <a:pt x="1723" y="24452"/>
                </a:cubicBezTo>
                <a:lnTo>
                  <a:pt x="1757" y="24452"/>
                </a:lnTo>
                <a:cubicBezTo>
                  <a:pt x="1794" y="24452"/>
                  <a:pt x="1828" y="24476"/>
                  <a:pt x="1881" y="24517"/>
                </a:cubicBezTo>
                <a:cubicBezTo>
                  <a:pt x="1921" y="24551"/>
                  <a:pt x="1964" y="24582"/>
                  <a:pt x="2011" y="24607"/>
                </a:cubicBezTo>
                <a:cubicBezTo>
                  <a:pt x="2159" y="24681"/>
                  <a:pt x="2317" y="24687"/>
                  <a:pt x="2472" y="24690"/>
                </a:cubicBezTo>
                <a:cubicBezTo>
                  <a:pt x="2577" y="24690"/>
                  <a:pt x="2686" y="24700"/>
                  <a:pt x="2788" y="24727"/>
                </a:cubicBezTo>
                <a:cubicBezTo>
                  <a:pt x="2813" y="24734"/>
                  <a:pt x="2835" y="24743"/>
                  <a:pt x="2859" y="24752"/>
                </a:cubicBezTo>
                <a:cubicBezTo>
                  <a:pt x="2927" y="24783"/>
                  <a:pt x="3002" y="24802"/>
                  <a:pt x="3079" y="24805"/>
                </a:cubicBezTo>
                <a:cubicBezTo>
                  <a:pt x="3150" y="24802"/>
                  <a:pt x="3219" y="24789"/>
                  <a:pt x="3284" y="24765"/>
                </a:cubicBezTo>
                <a:cubicBezTo>
                  <a:pt x="3327" y="24749"/>
                  <a:pt x="3370" y="24740"/>
                  <a:pt x="3417" y="24734"/>
                </a:cubicBezTo>
                <a:cubicBezTo>
                  <a:pt x="3432" y="24734"/>
                  <a:pt x="3448" y="24737"/>
                  <a:pt x="3460" y="24746"/>
                </a:cubicBezTo>
                <a:cubicBezTo>
                  <a:pt x="3473" y="24755"/>
                  <a:pt x="3485" y="24768"/>
                  <a:pt x="3497" y="24780"/>
                </a:cubicBezTo>
                <a:cubicBezTo>
                  <a:pt x="3507" y="24789"/>
                  <a:pt x="3519" y="24802"/>
                  <a:pt x="3531" y="24814"/>
                </a:cubicBezTo>
                <a:cubicBezTo>
                  <a:pt x="3544" y="24823"/>
                  <a:pt x="3544" y="24823"/>
                  <a:pt x="3550" y="24830"/>
                </a:cubicBezTo>
                <a:cubicBezTo>
                  <a:pt x="3473" y="24836"/>
                  <a:pt x="3389" y="24842"/>
                  <a:pt x="3299" y="24842"/>
                </a:cubicBezTo>
                <a:cubicBezTo>
                  <a:pt x="3160" y="24842"/>
                  <a:pt x="3017" y="24833"/>
                  <a:pt x="2881" y="24823"/>
                </a:cubicBezTo>
                <a:lnTo>
                  <a:pt x="2835" y="24820"/>
                </a:lnTo>
                <a:cubicBezTo>
                  <a:pt x="2791" y="24820"/>
                  <a:pt x="2745" y="24817"/>
                  <a:pt x="2698" y="24817"/>
                </a:cubicBezTo>
                <a:cubicBezTo>
                  <a:pt x="2690" y="24817"/>
                  <a:pt x="2682" y="24817"/>
                  <a:pt x="2674" y="24817"/>
                </a:cubicBezTo>
                <a:cubicBezTo>
                  <a:pt x="2583" y="24817"/>
                  <a:pt x="2492" y="24833"/>
                  <a:pt x="2407" y="24867"/>
                </a:cubicBezTo>
                <a:cubicBezTo>
                  <a:pt x="2361" y="24888"/>
                  <a:pt x="2317" y="24913"/>
                  <a:pt x="2277" y="24941"/>
                </a:cubicBezTo>
                <a:cubicBezTo>
                  <a:pt x="2240" y="24966"/>
                  <a:pt x="2203" y="24984"/>
                  <a:pt x="2165" y="25003"/>
                </a:cubicBezTo>
                <a:cubicBezTo>
                  <a:pt x="2116" y="25022"/>
                  <a:pt x="2066" y="25028"/>
                  <a:pt x="2017" y="25028"/>
                </a:cubicBezTo>
                <a:cubicBezTo>
                  <a:pt x="1949" y="25025"/>
                  <a:pt x="1881" y="25019"/>
                  <a:pt x="1815" y="25006"/>
                </a:cubicBezTo>
                <a:cubicBezTo>
                  <a:pt x="1735" y="24994"/>
                  <a:pt x="1657" y="24988"/>
                  <a:pt x="1577" y="24984"/>
                </a:cubicBezTo>
                <a:cubicBezTo>
                  <a:pt x="1540" y="24984"/>
                  <a:pt x="1503" y="24988"/>
                  <a:pt x="1465" y="24994"/>
                </a:cubicBezTo>
                <a:cubicBezTo>
                  <a:pt x="1434" y="24997"/>
                  <a:pt x="1407" y="25006"/>
                  <a:pt x="1379" y="25012"/>
                </a:cubicBezTo>
                <a:cubicBezTo>
                  <a:pt x="1338" y="25022"/>
                  <a:pt x="1301" y="25028"/>
                  <a:pt x="1261" y="25031"/>
                </a:cubicBezTo>
                <a:lnTo>
                  <a:pt x="1258" y="25031"/>
                </a:lnTo>
                <a:cubicBezTo>
                  <a:pt x="1224" y="25028"/>
                  <a:pt x="1190" y="25022"/>
                  <a:pt x="1159" y="25012"/>
                </a:cubicBezTo>
                <a:cubicBezTo>
                  <a:pt x="1128" y="25006"/>
                  <a:pt x="1097" y="24997"/>
                  <a:pt x="1066" y="24994"/>
                </a:cubicBezTo>
                <a:cubicBezTo>
                  <a:pt x="1047" y="24991"/>
                  <a:pt x="1029" y="24991"/>
                  <a:pt x="1010" y="24991"/>
                </a:cubicBezTo>
                <a:cubicBezTo>
                  <a:pt x="1004" y="24990"/>
                  <a:pt x="998" y="24990"/>
                  <a:pt x="992" y="24990"/>
                </a:cubicBezTo>
                <a:cubicBezTo>
                  <a:pt x="963" y="24990"/>
                  <a:pt x="933" y="24995"/>
                  <a:pt x="908" y="25003"/>
                </a:cubicBezTo>
                <a:cubicBezTo>
                  <a:pt x="827" y="24888"/>
                  <a:pt x="700" y="24820"/>
                  <a:pt x="561" y="24817"/>
                </a:cubicBezTo>
                <a:lnTo>
                  <a:pt x="533" y="24817"/>
                </a:lnTo>
                <a:cubicBezTo>
                  <a:pt x="177" y="24842"/>
                  <a:pt x="19" y="25279"/>
                  <a:pt x="276" y="25527"/>
                </a:cubicBezTo>
                <a:cubicBezTo>
                  <a:pt x="180" y="25595"/>
                  <a:pt x="81" y="25703"/>
                  <a:pt x="87" y="25852"/>
                </a:cubicBezTo>
                <a:cubicBezTo>
                  <a:pt x="87" y="25895"/>
                  <a:pt x="115" y="25932"/>
                  <a:pt x="158" y="25945"/>
                </a:cubicBezTo>
                <a:cubicBezTo>
                  <a:pt x="211" y="25960"/>
                  <a:pt x="270" y="25969"/>
                  <a:pt x="326" y="25973"/>
                </a:cubicBezTo>
                <a:cubicBezTo>
                  <a:pt x="357" y="25976"/>
                  <a:pt x="384" y="25976"/>
                  <a:pt x="409" y="25982"/>
                </a:cubicBezTo>
                <a:cubicBezTo>
                  <a:pt x="462" y="25991"/>
                  <a:pt x="502" y="26016"/>
                  <a:pt x="508" y="26041"/>
                </a:cubicBezTo>
                <a:cubicBezTo>
                  <a:pt x="511" y="26053"/>
                  <a:pt x="511" y="26065"/>
                  <a:pt x="511" y="26078"/>
                </a:cubicBezTo>
                <a:cubicBezTo>
                  <a:pt x="505" y="26137"/>
                  <a:pt x="521" y="26192"/>
                  <a:pt x="555" y="26239"/>
                </a:cubicBezTo>
                <a:cubicBezTo>
                  <a:pt x="590" y="26283"/>
                  <a:pt x="645" y="26310"/>
                  <a:pt x="701" y="26310"/>
                </a:cubicBezTo>
                <a:cubicBezTo>
                  <a:pt x="704" y="26310"/>
                  <a:pt x="707" y="26310"/>
                  <a:pt x="710" y="26310"/>
                </a:cubicBezTo>
                <a:cubicBezTo>
                  <a:pt x="759" y="26307"/>
                  <a:pt x="809" y="26298"/>
                  <a:pt x="852" y="26279"/>
                </a:cubicBezTo>
                <a:cubicBezTo>
                  <a:pt x="939" y="26251"/>
                  <a:pt x="1026" y="26239"/>
                  <a:pt x="1115" y="26239"/>
                </a:cubicBezTo>
                <a:cubicBezTo>
                  <a:pt x="1230" y="26239"/>
                  <a:pt x="1345" y="26261"/>
                  <a:pt x="1450" y="26307"/>
                </a:cubicBezTo>
                <a:cubicBezTo>
                  <a:pt x="1453" y="26319"/>
                  <a:pt x="1453" y="26329"/>
                  <a:pt x="1456" y="26341"/>
                </a:cubicBezTo>
                <a:cubicBezTo>
                  <a:pt x="1475" y="26412"/>
                  <a:pt x="1537" y="26462"/>
                  <a:pt x="1611" y="26468"/>
                </a:cubicBezTo>
                <a:cubicBezTo>
                  <a:pt x="1577" y="26499"/>
                  <a:pt x="1537" y="26527"/>
                  <a:pt x="1496" y="26549"/>
                </a:cubicBezTo>
                <a:cubicBezTo>
                  <a:pt x="1425" y="26589"/>
                  <a:pt x="1428" y="26691"/>
                  <a:pt x="1503" y="26728"/>
                </a:cubicBezTo>
                <a:cubicBezTo>
                  <a:pt x="1577" y="26766"/>
                  <a:pt x="1657" y="26784"/>
                  <a:pt x="1741" y="26784"/>
                </a:cubicBezTo>
                <a:cubicBezTo>
                  <a:pt x="1964" y="26784"/>
                  <a:pt x="2172" y="26660"/>
                  <a:pt x="2271" y="26583"/>
                </a:cubicBezTo>
                <a:cubicBezTo>
                  <a:pt x="2333" y="26539"/>
                  <a:pt x="2388" y="26493"/>
                  <a:pt x="2444" y="26446"/>
                </a:cubicBezTo>
                <a:cubicBezTo>
                  <a:pt x="2537" y="26366"/>
                  <a:pt x="2636" y="26295"/>
                  <a:pt x="2742" y="26233"/>
                </a:cubicBezTo>
                <a:cubicBezTo>
                  <a:pt x="2800" y="26341"/>
                  <a:pt x="2890" y="26403"/>
                  <a:pt x="2999" y="26403"/>
                </a:cubicBezTo>
                <a:lnTo>
                  <a:pt x="3027" y="26403"/>
                </a:lnTo>
                <a:cubicBezTo>
                  <a:pt x="3116" y="26391"/>
                  <a:pt x="3203" y="26357"/>
                  <a:pt x="3281" y="26307"/>
                </a:cubicBezTo>
                <a:cubicBezTo>
                  <a:pt x="3324" y="26279"/>
                  <a:pt x="3370" y="26258"/>
                  <a:pt x="3417" y="26242"/>
                </a:cubicBezTo>
                <a:cubicBezTo>
                  <a:pt x="3454" y="26341"/>
                  <a:pt x="3535" y="26416"/>
                  <a:pt x="3637" y="26443"/>
                </a:cubicBezTo>
                <a:cubicBezTo>
                  <a:pt x="3677" y="26453"/>
                  <a:pt x="3717" y="26459"/>
                  <a:pt x="3761" y="26459"/>
                </a:cubicBezTo>
                <a:cubicBezTo>
                  <a:pt x="3785" y="26459"/>
                  <a:pt x="3810" y="26456"/>
                  <a:pt x="3838" y="26453"/>
                </a:cubicBezTo>
                <a:lnTo>
                  <a:pt x="3838" y="26453"/>
                </a:lnTo>
                <a:cubicBezTo>
                  <a:pt x="3829" y="26499"/>
                  <a:pt x="3807" y="26543"/>
                  <a:pt x="3779" y="26577"/>
                </a:cubicBezTo>
                <a:cubicBezTo>
                  <a:pt x="3720" y="26642"/>
                  <a:pt x="3767" y="26747"/>
                  <a:pt x="3857" y="26747"/>
                </a:cubicBezTo>
                <a:cubicBezTo>
                  <a:pt x="3872" y="26747"/>
                  <a:pt x="3888" y="26741"/>
                  <a:pt x="3903" y="26735"/>
                </a:cubicBezTo>
                <a:cubicBezTo>
                  <a:pt x="4222" y="26567"/>
                  <a:pt x="4554" y="26397"/>
                  <a:pt x="4910" y="26338"/>
                </a:cubicBezTo>
                <a:cubicBezTo>
                  <a:pt x="4928" y="26335"/>
                  <a:pt x="4950" y="26332"/>
                  <a:pt x="4972" y="26332"/>
                </a:cubicBezTo>
                <a:cubicBezTo>
                  <a:pt x="4984" y="26332"/>
                  <a:pt x="4997" y="26332"/>
                  <a:pt x="5009" y="26338"/>
                </a:cubicBezTo>
                <a:cubicBezTo>
                  <a:pt x="5046" y="26357"/>
                  <a:pt x="5065" y="26434"/>
                  <a:pt x="5077" y="26499"/>
                </a:cubicBezTo>
                <a:cubicBezTo>
                  <a:pt x="5080" y="26508"/>
                  <a:pt x="5080" y="26521"/>
                  <a:pt x="5083" y="26533"/>
                </a:cubicBezTo>
                <a:cubicBezTo>
                  <a:pt x="5071" y="26543"/>
                  <a:pt x="5058" y="26549"/>
                  <a:pt x="5043" y="26552"/>
                </a:cubicBezTo>
                <a:cubicBezTo>
                  <a:pt x="4749" y="26673"/>
                  <a:pt x="4439" y="26756"/>
                  <a:pt x="4123" y="26796"/>
                </a:cubicBezTo>
                <a:lnTo>
                  <a:pt x="4089" y="26800"/>
                </a:lnTo>
                <a:cubicBezTo>
                  <a:pt x="3866" y="26809"/>
                  <a:pt x="3652" y="26905"/>
                  <a:pt x="3504" y="27072"/>
                </a:cubicBezTo>
                <a:cubicBezTo>
                  <a:pt x="3479" y="27094"/>
                  <a:pt x="3457" y="27112"/>
                  <a:pt x="3432" y="27134"/>
                </a:cubicBezTo>
                <a:cubicBezTo>
                  <a:pt x="3417" y="27150"/>
                  <a:pt x="3398" y="27162"/>
                  <a:pt x="3377" y="27171"/>
                </a:cubicBezTo>
                <a:cubicBezTo>
                  <a:pt x="3367" y="27174"/>
                  <a:pt x="3358" y="27177"/>
                  <a:pt x="3346" y="27177"/>
                </a:cubicBezTo>
                <a:cubicBezTo>
                  <a:pt x="3296" y="27171"/>
                  <a:pt x="3246" y="27156"/>
                  <a:pt x="3203" y="27134"/>
                </a:cubicBezTo>
                <a:lnTo>
                  <a:pt x="3197" y="27134"/>
                </a:lnTo>
                <a:cubicBezTo>
                  <a:pt x="3027" y="27060"/>
                  <a:pt x="2844" y="27016"/>
                  <a:pt x="2661" y="27013"/>
                </a:cubicBezTo>
                <a:cubicBezTo>
                  <a:pt x="2639" y="27013"/>
                  <a:pt x="2621" y="27013"/>
                  <a:pt x="2602" y="27016"/>
                </a:cubicBezTo>
                <a:cubicBezTo>
                  <a:pt x="2382" y="27023"/>
                  <a:pt x="2175" y="27122"/>
                  <a:pt x="2032" y="27289"/>
                </a:cubicBezTo>
                <a:cubicBezTo>
                  <a:pt x="2014" y="27311"/>
                  <a:pt x="1998" y="27332"/>
                  <a:pt x="1983" y="27354"/>
                </a:cubicBezTo>
                <a:cubicBezTo>
                  <a:pt x="1958" y="27397"/>
                  <a:pt x="1924" y="27435"/>
                  <a:pt x="1884" y="27462"/>
                </a:cubicBezTo>
                <a:cubicBezTo>
                  <a:pt x="1863" y="27473"/>
                  <a:pt x="1840" y="27479"/>
                  <a:pt x="1817" y="27479"/>
                </a:cubicBezTo>
                <a:cubicBezTo>
                  <a:pt x="1813" y="27479"/>
                  <a:pt x="1808" y="27478"/>
                  <a:pt x="1803" y="27478"/>
                </a:cubicBezTo>
                <a:cubicBezTo>
                  <a:pt x="1769" y="27478"/>
                  <a:pt x="1735" y="27475"/>
                  <a:pt x="1701" y="27469"/>
                </a:cubicBezTo>
                <a:cubicBezTo>
                  <a:pt x="1673" y="27466"/>
                  <a:pt x="1648" y="27462"/>
                  <a:pt x="1623" y="27462"/>
                </a:cubicBezTo>
                <a:lnTo>
                  <a:pt x="1589" y="27462"/>
                </a:lnTo>
                <a:cubicBezTo>
                  <a:pt x="1582" y="27462"/>
                  <a:pt x="1575" y="27462"/>
                  <a:pt x="1568" y="27462"/>
                </a:cubicBezTo>
                <a:cubicBezTo>
                  <a:pt x="1467" y="27462"/>
                  <a:pt x="1371" y="27502"/>
                  <a:pt x="1304" y="27577"/>
                </a:cubicBezTo>
                <a:cubicBezTo>
                  <a:pt x="1277" y="27571"/>
                  <a:pt x="1249" y="27571"/>
                  <a:pt x="1221" y="27571"/>
                </a:cubicBezTo>
                <a:cubicBezTo>
                  <a:pt x="1119" y="27574"/>
                  <a:pt x="1019" y="27599"/>
                  <a:pt x="930" y="27642"/>
                </a:cubicBezTo>
                <a:cubicBezTo>
                  <a:pt x="899" y="27654"/>
                  <a:pt x="871" y="27667"/>
                  <a:pt x="843" y="27679"/>
                </a:cubicBezTo>
                <a:cubicBezTo>
                  <a:pt x="762" y="27726"/>
                  <a:pt x="676" y="27757"/>
                  <a:pt x="586" y="27772"/>
                </a:cubicBezTo>
                <a:cubicBezTo>
                  <a:pt x="555" y="27772"/>
                  <a:pt x="521" y="27775"/>
                  <a:pt x="490" y="27775"/>
                </a:cubicBezTo>
                <a:cubicBezTo>
                  <a:pt x="372" y="27775"/>
                  <a:pt x="223" y="27775"/>
                  <a:pt x="134" y="27902"/>
                </a:cubicBezTo>
                <a:cubicBezTo>
                  <a:pt x="96" y="27955"/>
                  <a:pt x="118" y="28032"/>
                  <a:pt x="183" y="28057"/>
                </a:cubicBezTo>
                <a:cubicBezTo>
                  <a:pt x="388" y="28135"/>
                  <a:pt x="598" y="28206"/>
                  <a:pt x="809" y="28274"/>
                </a:cubicBezTo>
                <a:cubicBezTo>
                  <a:pt x="979" y="28327"/>
                  <a:pt x="1162" y="28379"/>
                  <a:pt x="1342" y="28379"/>
                </a:cubicBezTo>
                <a:cubicBezTo>
                  <a:pt x="1472" y="28379"/>
                  <a:pt x="1599" y="28351"/>
                  <a:pt x="1716" y="28289"/>
                </a:cubicBezTo>
                <a:lnTo>
                  <a:pt x="1738" y="28277"/>
                </a:lnTo>
                <a:cubicBezTo>
                  <a:pt x="1769" y="28259"/>
                  <a:pt x="1803" y="28243"/>
                  <a:pt x="1840" y="28237"/>
                </a:cubicBezTo>
                <a:cubicBezTo>
                  <a:pt x="1850" y="28246"/>
                  <a:pt x="1853" y="28265"/>
                  <a:pt x="1846" y="28277"/>
                </a:cubicBezTo>
                <a:cubicBezTo>
                  <a:pt x="1825" y="28317"/>
                  <a:pt x="1797" y="28355"/>
                  <a:pt x="1763" y="28382"/>
                </a:cubicBezTo>
                <a:cubicBezTo>
                  <a:pt x="1707" y="28438"/>
                  <a:pt x="1729" y="28528"/>
                  <a:pt x="1800" y="28553"/>
                </a:cubicBezTo>
                <a:cubicBezTo>
                  <a:pt x="1927" y="28596"/>
                  <a:pt x="2060" y="28618"/>
                  <a:pt x="2193" y="28618"/>
                </a:cubicBezTo>
                <a:cubicBezTo>
                  <a:pt x="2382" y="28618"/>
                  <a:pt x="2568" y="28574"/>
                  <a:pt x="2742" y="28491"/>
                </a:cubicBezTo>
                <a:cubicBezTo>
                  <a:pt x="2773" y="28475"/>
                  <a:pt x="2804" y="28460"/>
                  <a:pt x="2835" y="28441"/>
                </a:cubicBezTo>
                <a:cubicBezTo>
                  <a:pt x="2865" y="28426"/>
                  <a:pt x="2893" y="28410"/>
                  <a:pt x="2921" y="28395"/>
                </a:cubicBezTo>
                <a:lnTo>
                  <a:pt x="2921" y="28395"/>
                </a:lnTo>
                <a:lnTo>
                  <a:pt x="2909" y="28429"/>
                </a:lnTo>
                <a:cubicBezTo>
                  <a:pt x="2884" y="28472"/>
                  <a:pt x="2884" y="28528"/>
                  <a:pt x="2915" y="28571"/>
                </a:cubicBezTo>
                <a:cubicBezTo>
                  <a:pt x="2940" y="28605"/>
                  <a:pt x="2980" y="28624"/>
                  <a:pt x="3020" y="28624"/>
                </a:cubicBezTo>
                <a:cubicBezTo>
                  <a:pt x="3039" y="28624"/>
                  <a:pt x="3054" y="28621"/>
                  <a:pt x="3070" y="28618"/>
                </a:cubicBezTo>
                <a:lnTo>
                  <a:pt x="3308" y="28556"/>
                </a:lnTo>
                <a:lnTo>
                  <a:pt x="4055" y="28370"/>
                </a:lnTo>
                <a:lnTo>
                  <a:pt x="4222" y="28330"/>
                </a:lnTo>
                <a:cubicBezTo>
                  <a:pt x="4235" y="28373"/>
                  <a:pt x="4275" y="28401"/>
                  <a:pt x="4321" y="28401"/>
                </a:cubicBezTo>
                <a:cubicBezTo>
                  <a:pt x="4334" y="28401"/>
                  <a:pt x="4349" y="28398"/>
                  <a:pt x="4362" y="28395"/>
                </a:cubicBezTo>
                <a:cubicBezTo>
                  <a:pt x="4560" y="28308"/>
                  <a:pt x="4770" y="28255"/>
                  <a:pt x="4984" y="28240"/>
                </a:cubicBezTo>
                <a:lnTo>
                  <a:pt x="4984" y="28240"/>
                </a:lnTo>
                <a:lnTo>
                  <a:pt x="4820" y="28283"/>
                </a:lnTo>
                <a:cubicBezTo>
                  <a:pt x="4575" y="28351"/>
                  <a:pt x="4331" y="28420"/>
                  <a:pt x="4095" y="28488"/>
                </a:cubicBezTo>
                <a:cubicBezTo>
                  <a:pt x="4036" y="28503"/>
                  <a:pt x="3925" y="28534"/>
                  <a:pt x="3875" y="28636"/>
                </a:cubicBezTo>
                <a:cubicBezTo>
                  <a:pt x="3857" y="28677"/>
                  <a:pt x="3847" y="28723"/>
                  <a:pt x="3847" y="28770"/>
                </a:cubicBezTo>
                <a:cubicBezTo>
                  <a:pt x="3847" y="28785"/>
                  <a:pt x="3844" y="28804"/>
                  <a:pt x="3841" y="28819"/>
                </a:cubicBezTo>
                <a:cubicBezTo>
                  <a:pt x="3829" y="28853"/>
                  <a:pt x="3758" y="28866"/>
                  <a:pt x="3696" y="28866"/>
                </a:cubicBezTo>
                <a:lnTo>
                  <a:pt x="3658" y="28866"/>
                </a:lnTo>
                <a:lnTo>
                  <a:pt x="3559" y="28859"/>
                </a:lnTo>
                <a:cubicBezTo>
                  <a:pt x="3473" y="28853"/>
                  <a:pt x="3383" y="28844"/>
                  <a:pt x="3293" y="28844"/>
                </a:cubicBezTo>
                <a:cubicBezTo>
                  <a:pt x="3240" y="28844"/>
                  <a:pt x="3194" y="28847"/>
                  <a:pt x="3147" y="28853"/>
                </a:cubicBezTo>
                <a:cubicBezTo>
                  <a:pt x="2949" y="28872"/>
                  <a:pt x="2760" y="28934"/>
                  <a:pt x="2581" y="28996"/>
                </a:cubicBezTo>
                <a:cubicBezTo>
                  <a:pt x="2407" y="29055"/>
                  <a:pt x="2246" y="29110"/>
                  <a:pt x="2076" y="29129"/>
                </a:cubicBezTo>
                <a:cubicBezTo>
                  <a:pt x="2017" y="29135"/>
                  <a:pt x="1893" y="29147"/>
                  <a:pt x="1809" y="29216"/>
                </a:cubicBezTo>
                <a:cubicBezTo>
                  <a:pt x="1794" y="29209"/>
                  <a:pt x="1778" y="29206"/>
                  <a:pt x="1760" y="29206"/>
                </a:cubicBezTo>
                <a:cubicBezTo>
                  <a:pt x="1719" y="29206"/>
                  <a:pt x="1682" y="29222"/>
                  <a:pt x="1651" y="29247"/>
                </a:cubicBezTo>
                <a:cubicBezTo>
                  <a:pt x="1574" y="29318"/>
                  <a:pt x="1561" y="29436"/>
                  <a:pt x="1623" y="29522"/>
                </a:cubicBezTo>
                <a:cubicBezTo>
                  <a:pt x="1667" y="29581"/>
                  <a:pt x="1729" y="29624"/>
                  <a:pt x="1800" y="29646"/>
                </a:cubicBezTo>
                <a:cubicBezTo>
                  <a:pt x="1952" y="29699"/>
                  <a:pt x="2113" y="29705"/>
                  <a:pt x="2255" y="29708"/>
                </a:cubicBezTo>
                <a:lnTo>
                  <a:pt x="2971" y="29724"/>
                </a:lnTo>
                <a:lnTo>
                  <a:pt x="2992" y="29724"/>
                </a:lnTo>
                <a:cubicBezTo>
                  <a:pt x="3045" y="29724"/>
                  <a:pt x="3098" y="29727"/>
                  <a:pt x="3147" y="29727"/>
                </a:cubicBezTo>
                <a:cubicBezTo>
                  <a:pt x="3246" y="29727"/>
                  <a:pt x="3349" y="29721"/>
                  <a:pt x="3448" y="29705"/>
                </a:cubicBezTo>
                <a:lnTo>
                  <a:pt x="3448" y="29705"/>
                </a:lnTo>
                <a:cubicBezTo>
                  <a:pt x="3445" y="29727"/>
                  <a:pt x="3435" y="29748"/>
                  <a:pt x="3426" y="29767"/>
                </a:cubicBezTo>
                <a:cubicBezTo>
                  <a:pt x="3414" y="29795"/>
                  <a:pt x="3414" y="29826"/>
                  <a:pt x="3426" y="29857"/>
                </a:cubicBezTo>
                <a:cubicBezTo>
                  <a:pt x="3442" y="29885"/>
                  <a:pt x="3466" y="29903"/>
                  <a:pt x="3497" y="29913"/>
                </a:cubicBezTo>
                <a:cubicBezTo>
                  <a:pt x="3801" y="29981"/>
                  <a:pt x="4098" y="30071"/>
                  <a:pt x="4389" y="30179"/>
                </a:cubicBezTo>
                <a:cubicBezTo>
                  <a:pt x="4253" y="30238"/>
                  <a:pt x="4106" y="30269"/>
                  <a:pt x="3958" y="30269"/>
                </a:cubicBezTo>
                <a:cubicBezTo>
                  <a:pt x="3951" y="30269"/>
                  <a:pt x="3944" y="30269"/>
                  <a:pt x="3937" y="30269"/>
                </a:cubicBezTo>
                <a:cubicBezTo>
                  <a:pt x="3872" y="30269"/>
                  <a:pt x="3807" y="30263"/>
                  <a:pt x="3742" y="30253"/>
                </a:cubicBezTo>
                <a:cubicBezTo>
                  <a:pt x="3696" y="30247"/>
                  <a:pt x="3646" y="30235"/>
                  <a:pt x="3593" y="30225"/>
                </a:cubicBezTo>
                <a:cubicBezTo>
                  <a:pt x="3500" y="30201"/>
                  <a:pt x="3401" y="30185"/>
                  <a:pt x="3305" y="30182"/>
                </a:cubicBezTo>
                <a:cubicBezTo>
                  <a:pt x="3246" y="30182"/>
                  <a:pt x="3191" y="30188"/>
                  <a:pt x="3138" y="30204"/>
                </a:cubicBezTo>
                <a:cubicBezTo>
                  <a:pt x="3076" y="30225"/>
                  <a:pt x="3020" y="30253"/>
                  <a:pt x="2965" y="30287"/>
                </a:cubicBezTo>
                <a:cubicBezTo>
                  <a:pt x="2918" y="30315"/>
                  <a:pt x="2869" y="30337"/>
                  <a:pt x="2819" y="30352"/>
                </a:cubicBezTo>
                <a:cubicBezTo>
                  <a:pt x="2794" y="30359"/>
                  <a:pt x="2766" y="30362"/>
                  <a:pt x="2742" y="30362"/>
                </a:cubicBezTo>
                <a:cubicBezTo>
                  <a:pt x="2661" y="30359"/>
                  <a:pt x="2581" y="30343"/>
                  <a:pt x="2503" y="30318"/>
                </a:cubicBezTo>
                <a:cubicBezTo>
                  <a:pt x="2466" y="30306"/>
                  <a:pt x="2426" y="30297"/>
                  <a:pt x="2385" y="30287"/>
                </a:cubicBezTo>
                <a:cubicBezTo>
                  <a:pt x="2298" y="30267"/>
                  <a:pt x="2209" y="30257"/>
                  <a:pt x="2120" y="30257"/>
                </a:cubicBezTo>
                <a:cubicBezTo>
                  <a:pt x="2045" y="30257"/>
                  <a:pt x="1971" y="30264"/>
                  <a:pt x="1896" y="30278"/>
                </a:cubicBezTo>
                <a:lnTo>
                  <a:pt x="1887" y="30281"/>
                </a:lnTo>
                <a:cubicBezTo>
                  <a:pt x="1868" y="30284"/>
                  <a:pt x="1846" y="30287"/>
                  <a:pt x="1828" y="30287"/>
                </a:cubicBezTo>
                <a:lnTo>
                  <a:pt x="1812" y="30287"/>
                </a:lnTo>
                <a:cubicBezTo>
                  <a:pt x="1794" y="30278"/>
                  <a:pt x="1769" y="30244"/>
                  <a:pt x="1747" y="30216"/>
                </a:cubicBezTo>
                <a:cubicBezTo>
                  <a:pt x="1704" y="30157"/>
                  <a:pt x="1642" y="30074"/>
                  <a:pt x="1534" y="30074"/>
                </a:cubicBezTo>
                <a:lnTo>
                  <a:pt x="1518" y="30074"/>
                </a:lnTo>
                <a:cubicBezTo>
                  <a:pt x="1425" y="30080"/>
                  <a:pt x="1369" y="30148"/>
                  <a:pt x="1329" y="30198"/>
                </a:cubicBezTo>
                <a:cubicBezTo>
                  <a:pt x="1320" y="30207"/>
                  <a:pt x="1311" y="30219"/>
                  <a:pt x="1301" y="30232"/>
                </a:cubicBezTo>
                <a:cubicBezTo>
                  <a:pt x="1261" y="30269"/>
                  <a:pt x="1199" y="30290"/>
                  <a:pt x="1112" y="30290"/>
                </a:cubicBezTo>
                <a:cubicBezTo>
                  <a:pt x="1047" y="30287"/>
                  <a:pt x="982" y="30281"/>
                  <a:pt x="917" y="30269"/>
                </a:cubicBezTo>
                <a:cubicBezTo>
                  <a:pt x="750" y="30238"/>
                  <a:pt x="580" y="30198"/>
                  <a:pt x="502" y="30080"/>
                </a:cubicBezTo>
                <a:lnTo>
                  <a:pt x="493" y="30064"/>
                </a:lnTo>
                <a:cubicBezTo>
                  <a:pt x="471" y="30030"/>
                  <a:pt x="446" y="30002"/>
                  <a:pt x="415" y="29981"/>
                </a:cubicBezTo>
                <a:cubicBezTo>
                  <a:pt x="381" y="29956"/>
                  <a:pt x="344" y="29947"/>
                  <a:pt x="304" y="29947"/>
                </a:cubicBezTo>
                <a:cubicBezTo>
                  <a:pt x="205" y="29953"/>
                  <a:pt x="115" y="30012"/>
                  <a:pt x="68" y="30101"/>
                </a:cubicBezTo>
                <a:cubicBezTo>
                  <a:pt x="10" y="30213"/>
                  <a:pt x="0" y="30346"/>
                  <a:pt x="47" y="30467"/>
                </a:cubicBezTo>
                <a:cubicBezTo>
                  <a:pt x="68" y="30535"/>
                  <a:pt x="115" y="30591"/>
                  <a:pt x="177" y="30625"/>
                </a:cubicBezTo>
                <a:cubicBezTo>
                  <a:pt x="213" y="30642"/>
                  <a:pt x="249" y="30653"/>
                  <a:pt x="287" y="30653"/>
                </a:cubicBezTo>
                <a:cubicBezTo>
                  <a:pt x="292" y="30653"/>
                  <a:pt x="296" y="30653"/>
                  <a:pt x="301" y="30653"/>
                </a:cubicBezTo>
                <a:cubicBezTo>
                  <a:pt x="332" y="30653"/>
                  <a:pt x="363" y="30650"/>
                  <a:pt x="394" y="30647"/>
                </a:cubicBezTo>
                <a:cubicBezTo>
                  <a:pt x="415" y="30644"/>
                  <a:pt x="437" y="30640"/>
                  <a:pt x="459" y="30640"/>
                </a:cubicBezTo>
                <a:cubicBezTo>
                  <a:pt x="461" y="30640"/>
                  <a:pt x="464" y="30639"/>
                  <a:pt x="467" y="30639"/>
                </a:cubicBezTo>
                <a:cubicBezTo>
                  <a:pt x="474" y="30639"/>
                  <a:pt x="480" y="30641"/>
                  <a:pt x="487" y="30644"/>
                </a:cubicBezTo>
                <a:cubicBezTo>
                  <a:pt x="527" y="30662"/>
                  <a:pt x="524" y="30761"/>
                  <a:pt x="496" y="30833"/>
                </a:cubicBezTo>
                <a:cubicBezTo>
                  <a:pt x="490" y="30848"/>
                  <a:pt x="484" y="30863"/>
                  <a:pt x="477" y="30879"/>
                </a:cubicBezTo>
                <a:cubicBezTo>
                  <a:pt x="431" y="30987"/>
                  <a:pt x="375" y="31117"/>
                  <a:pt x="431" y="31251"/>
                </a:cubicBezTo>
                <a:cubicBezTo>
                  <a:pt x="508" y="31449"/>
                  <a:pt x="753" y="31477"/>
                  <a:pt x="855" y="31489"/>
                </a:cubicBezTo>
                <a:lnTo>
                  <a:pt x="1075" y="31514"/>
                </a:lnTo>
                <a:lnTo>
                  <a:pt x="2249" y="31650"/>
                </a:lnTo>
                <a:cubicBezTo>
                  <a:pt x="2327" y="31660"/>
                  <a:pt x="2410" y="31672"/>
                  <a:pt x="2441" y="31718"/>
                </a:cubicBezTo>
                <a:cubicBezTo>
                  <a:pt x="2460" y="31749"/>
                  <a:pt x="2469" y="31787"/>
                  <a:pt x="2475" y="31824"/>
                </a:cubicBezTo>
                <a:cubicBezTo>
                  <a:pt x="2481" y="31898"/>
                  <a:pt x="2509" y="31969"/>
                  <a:pt x="2559" y="32031"/>
                </a:cubicBezTo>
                <a:cubicBezTo>
                  <a:pt x="2615" y="32091"/>
                  <a:pt x="2694" y="32124"/>
                  <a:pt x="2777" y="32124"/>
                </a:cubicBezTo>
                <a:cubicBezTo>
                  <a:pt x="2781" y="32124"/>
                  <a:pt x="2784" y="32124"/>
                  <a:pt x="2788" y="32124"/>
                </a:cubicBezTo>
                <a:cubicBezTo>
                  <a:pt x="2810" y="32124"/>
                  <a:pt x="2835" y="32121"/>
                  <a:pt x="2859" y="32118"/>
                </a:cubicBezTo>
                <a:cubicBezTo>
                  <a:pt x="2915" y="32106"/>
                  <a:pt x="2971" y="32087"/>
                  <a:pt x="3027" y="32062"/>
                </a:cubicBezTo>
                <a:cubicBezTo>
                  <a:pt x="3045" y="32056"/>
                  <a:pt x="3064" y="32047"/>
                  <a:pt x="3085" y="32041"/>
                </a:cubicBezTo>
                <a:cubicBezTo>
                  <a:pt x="3191" y="32003"/>
                  <a:pt x="3302" y="31988"/>
                  <a:pt x="3414" y="31988"/>
                </a:cubicBezTo>
                <a:cubicBezTo>
                  <a:pt x="3569" y="31994"/>
                  <a:pt x="3720" y="32010"/>
                  <a:pt x="3869" y="32034"/>
                </a:cubicBezTo>
                <a:cubicBezTo>
                  <a:pt x="4033" y="32062"/>
                  <a:pt x="4197" y="32081"/>
                  <a:pt x="4362" y="32084"/>
                </a:cubicBezTo>
                <a:cubicBezTo>
                  <a:pt x="4464" y="32084"/>
                  <a:pt x="4563" y="32075"/>
                  <a:pt x="4662" y="32050"/>
                </a:cubicBezTo>
                <a:cubicBezTo>
                  <a:pt x="4776" y="32028"/>
                  <a:pt x="4890" y="32018"/>
                  <a:pt x="5004" y="32018"/>
                </a:cubicBezTo>
                <a:cubicBezTo>
                  <a:pt x="5020" y="32018"/>
                  <a:pt x="5036" y="32018"/>
                  <a:pt x="5052" y="32019"/>
                </a:cubicBezTo>
                <a:cubicBezTo>
                  <a:pt x="5319" y="32013"/>
                  <a:pt x="5591" y="32006"/>
                  <a:pt x="5789" y="31833"/>
                </a:cubicBezTo>
                <a:cubicBezTo>
                  <a:pt x="5855" y="31771"/>
                  <a:pt x="5907" y="31700"/>
                  <a:pt x="5947" y="31622"/>
                </a:cubicBezTo>
                <a:cubicBezTo>
                  <a:pt x="5972" y="31576"/>
                  <a:pt x="6003" y="31533"/>
                  <a:pt x="6034" y="31492"/>
                </a:cubicBezTo>
                <a:lnTo>
                  <a:pt x="6043" y="31483"/>
                </a:lnTo>
                <a:cubicBezTo>
                  <a:pt x="6090" y="31508"/>
                  <a:pt x="6143" y="31523"/>
                  <a:pt x="6195" y="31523"/>
                </a:cubicBezTo>
                <a:cubicBezTo>
                  <a:pt x="6270" y="31517"/>
                  <a:pt x="6347" y="31502"/>
                  <a:pt x="6418" y="31477"/>
                </a:cubicBezTo>
                <a:cubicBezTo>
                  <a:pt x="6474" y="31455"/>
                  <a:pt x="6530" y="31443"/>
                  <a:pt x="6589" y="31437"/>
                </a:cubicBezTo>
                <a:cubicBezTo>
                  <a:pt x="6607" y="31437"/>
                  <a:pt x="6629" y="31440"/>
                  <a:pt x="6644" y="31449"/>
                </a:cubicBezTo>
                <a:cubicBezTo>
                  <a:pt x="6688" y="31467"/>
                  <a:pt x="6722" y="31517"/>
                  <a:pt x="6762" y="31567"/>
                </a:cubicBezTo>
                <a:cubicBezTo>
                  <a:pt x="6821" y="31647"/>
                  <a:pt x="6895" y="31746"/>
                  <a:pt x="7025" y="31765"/>
                </a:cubicBezTo>
                <a:cubicBezTo>
                  <a:pt x="7038" y="31765"/>
                  <a:pt x="7047" y="31765"/>
                  <a:pt x="7059" y="31768"/>
                </a:cubicBezTo>
                <a:cubicBezTo>
                  <a:pt x="7202" y="31768"/>
                  <a:pt x="7292" y="31663"/>
                  <a:pt x="7375" y="31573"/>
                </a:cubicBezTo>
                <a:cubicBezTo>
                  <a:pt x="7437" y="31505"/>
                  <a:pt x="7496" y="31443"/>
                  <a:pt x="7549" y="31443"/>
                </a:cubicBezTo>
                <a:cubicBezTo>
                  <a:pt x="7583" y="31446"/>
                  <a:pt x="7614" y="31455"/>
                  <a:pt x="7642" y="31471"/>
                </a:cubicBezTo>
                <a:cubicBezTo>
                  <a:pt x="7694" y="31495"/>
                  <a:pt x="7750" y="31511"/>
                  <a:pt x="7809" y="31514"/>
                </a:cubicBezTo>
                <a:cubicBezTo>
                  <a:pt x="7828" y="31514"/>
                  <a:pt x="7846" y="31514"/>
                  <a:pt x="7862" y="31508"/>
                </a:cubicBezTo>
                <a:cubicBezTo>
                  <a:pt x="7967" y="31480"/>
                  <a:pt x="8044" y="31393"/>
                  <a:pt x="8060" y="31288"/>
                </a:cubicBezTo>
                <a:cubicBezTo>
                  <a:pt x="8063" y="31275"/>
                  <a:pt x="8063" y="31266"/>
                  <a:pt x="8066" y="31254"/>
                </a:cubicBezTo>
                <a:cubicBezTo>
                  <a:pt x="8106" y="31272"/>
                  <a:pt x="8153" y="31282"/>
                  <a:pt x="8199" y="31282"/>
                </a:cubicBezTo>
                <a:cubicBezTo>
                  <a:pt x="8233" y="31282"/>
                  <a:pt x="8264" y="31275"/>
                  <a:pt x="8295" y="31266"/>
                </a:cubicBezTo>
                <a:cubicBezTo>
                  <a:pt x="8422" y="31223"/>
                  <a:pt x="8512" y="31090"/>
                  <a:pt x="8521" y="30925"/>
                </a:cubicBezTo>
                <a:cubicBezTo>
                  <a:pt x="8521" y="30879"/>
                  <a:pt x="8525" y="30836"/>
                  <a:pt x="8534" y="30789"/>
                </a:cubicBezTo>
                <a:lnTo>
                  <a:pt x="8552" y="30789"/>
                </a:lnTo>
                <a:cubicBezTo>
                  <a:pt x="8577" y="30789"/>
                  <a:pt x="8599" y="30792"/>
                  <a:pt x="8621" y="30795"/>
                </a:cubicBezTo>
                <a:cubicBezTo>
                  <a:pt x="8738" y="30814"/>
                  <a:pt x="8853" y="30842"/>
                  <a:pt x="8964" y="30879"/>
                </a:cubicBezTo>
                <a:cubicBezTo>
                  <a:pt x="9023" y="30898"/>
                  <a:pt x="9085" y="30913"/>
                  <a:pt x="9144" y="30929"/>
                </a:cubicBezTo>
                <a:cubicBezTo>
                  <a:pt x="9166" y="30932"/>
                  <a:pt x="9191" y="30941"/>
                  <a:pt x="9209" y="30953"/>
                </a:cubicBezTo>
                <a:cubicBezTo>
                  <a:pt x="9221" y="30972"/>
                  <a:pt x="9231" y="30997"/>
                  <a:pt x="9234" y="31018"/>
                </a:cubicBezTo>
                <a:cubicBezTo>
                  <a:pt x="9268" y="31201"/>
                  <a:pt x="9249" y="31387"/>
                  <a:pt x="9231" y="31585"/>
                </a:cubicBezTo>
                <a:cubicBezTo>
                  <a:pt x="9225" y="31632"/>
                  <a:pt x="9221" y="31675"/>
                  <a:pt x="9218" y="31721"/>
                </a:cubicBezTo>
                <a:cubicBezTo>
                  <a:pt x="9194" y="32075"/>
                  <a:pt x="9194" y="32428"/>
                  <a:pt x="9218" y="32781"/>
                </a:cubicBezTo>
                <a:cubicBezTo>
                  <a:pt x="9228" y="33007"/>
                  <a:pt x="9277" y="33128"/>
                  <a:pt x="9503" y="33128"/>
                </a:cubicBezTo>
                <a:lnTo>
                  <a:pt x="11030" y="33128"/>
                </a:lnTo>
                <a:cubicBezTo>
                  <a:pt x="11077" y="33128"/>
                  <a:pt x="11133" y="33131"/>
                  <a:pt x="11188" y="33134"/>
                </a:cubicBezTo>
                <a:cubicBezTo>
                  <a:pt x="11260" y="33140"/>
                  <a:pt x="11331" y="33143"/>
                  <a:pt x="11405" y="33143"/>
                </a:cubicBezTo>
                <a:cubicBezTo>
                  <a:pt x="11579" y="33143"/>
                  <a:pt x="11703" y="33115"/>
                  <a:pt x="11792" y="33056"/>
                </a:cubicBezTo>
                <a:cubicBezTo>
                  <a:pt x="12018" y="32911"/>
                  <a:pt x="12012" y="32607"/>
                  <a:pt x="12009" y="32387"/>
                </a:cubicBezTo>
                <a:lnTo>
                  <a:pt x="12009" y="32319"/>
                </a:lnTo>
                <a:cubicBezTo>
                  <a:pt x="12006" y="31963"/>
                  <a:pt x="11960" y="31613"/>
                  <a:pt x="11913" y="31254"/>
                </a:cubicBezTo>
                <a:cubicBezTo>
                  <a:pt x="11891" y="31105"/>
                  <a:pt x="11882" y="30944"/>
                  <a:pt x="11972" y="30873"/>
                </a:cubicBezTo>
                <a:cubicBezTo>
                  <a:pt x="12003" y="30845"/>
                  <a:pt x="12043" y="30833"/>
                  <a:pt x="12087" y="30833"/>
                </a:cubicBezTo>
                <a:cubicBezTo>
                  <a:pt x="12124" y="30833"/>
                  <a:pt x="12161" y="30842"/>
                  <a:pt x="12195" y="30857"/>
                </a:cubicBezTo>
                <a:cubicBezTo>
                  <a:pt x="12288" y="30901"/>
                  <a:pt x="12313" y="30947"/>
                  <a:pt x="12359" y="31049"/>
                </a:cubicBezTo>
                <a:lnTo>
                  <a:pt x="12362" y="31059"/>
                </a:lnTo>
                <a:cubicBezTo>
                  <a:pt x="12372" y="31077"/>
                  <a:pt x="12378" y="31099"/>
                  <a:pt x="12384" y="31117"/>
                </a:cubicBezTo>
                <a:cubicBezTo>
                  <a:pt x="12403" y="31186"/>
                  <a:pt x="12430" y="31288"/>
                  <a:pt x="12570" y="31334"/>
                </a:cubicBezTo>
                <a:cubicBezTo>
                  <a:pt x="12613" y="31347"/>
                  <a:pt x="12657" y="31353"/>
                  <a:pt x="12703" y="31353"/>
                </a:cubicBezTo>
                <a:cubicBezTo>
                  <a:pt x="12731" y="31353"/>
                  <a:pt x="12759" y="31350"/>
                  <a:pt x="12790" y="31347"/>
                </a:cubicBezTo>
                <a:lnTo>
                  <a:pt x="12849" y="31344"/>
                </a:lnTo>
                <a:lnTo>
                  <a:pt x="12855" y="31344"/>
                </a:lnTo>
                <a:cubicBezTo>
                  <a:pt x="12911" y="31344"/>
                  <a:pt x="12954" y="31359"/>
                  <a:pt x="12966" y="31381"/>
                </a:cubicBezTo>
                <a:cubicBezTo>
                  <a:pt x="12972" y="31406"/>
                  <a:pt x="12976" y="31433"/>
                  <a:pt x="12972" y="31458"/>
                </a:cubicBezTo>
                <a:cubicBezTo>
                  <a:pt x="12972" y="31483"/>
                  <a:pt x="12972" y="31508"/>
                  <a:pt x="12972" y="31533"/>
                </a:cubicBezTo>
                <a:cubicBezTo>
                  <a:pt x="12976" y="31582"/>
                  <a:pt x="13000" y="31629"/>
                  <a:pt x="13041" y="31656"/>
                </a:cubicBezTo>
                <a:cubicBezTo>
                  <a:pt x="13065" y="31669"/>
                  <a:pt x="13090" y="31678"/>
                  <a:pt x="13118" y="31678"/>
                </a:cubicBezTo>
                <a:cubicBezTo>
                  <a:pt x="13146" y="31675"/>
                  <a:pt x="13177" y="31669"/>
                  <a:pt x="13205" y="31653"/>
                </a:cubicBezTo>
                <a:cubicBezTo>
                  <a:pt x="13254" y="31625"/>
                  <a:pt x="13304" y="31591"/>
                  <a:pt x="13350" y="31557"/>
                </a:cubicBezTo>
                <a:cubicBezTo>
                  <a:pt x="13425" y="31502"/>
                  <a:pt x="13502" y="31446"/>
                  <a:pt x="13564" y="31446"/>
                </a:cubicBezTo>
                <a:cubicBezTo>
                  <a:pt x="13592" y="31446"/>
                  <a:pt x="13620" y="31455"/>
                  <a:pt x="13642" y="31474"/>
                </a:cubicBezTo>
                <a:cubicBezTo>
                  <a:pt x="13676" y="31502"/>
                  <a:pt x="13707" y="31533"/>
                  <a:pt x="13734" y="31567"/>
                </a:cubicBezTo>
                <a:cubicBezTo>
                  <a:pt x="13812" y="31656"/>
                  <a:pt x="13908" y="31768"/>
                  <a:pt x="14057" y="31768"/>
                </a:cubicBezTo>
                <a:cubicBezTo>
                  <a:pt x="14069" y="31768"/>
                  <a:pt x="14081" y="31768"/>
                  <a:pt x="14094" y="31765"/>
                </a:cubicBezTo>
                <a:cubicBezTo>
                  <a:pt x="14224" y="31749"/>
                  <a:pt x="14298" y="31650"/>
                  <a:pt x="14357" y="31570"/>
                </a:cubicBezTo>
                <a:cubicBezTo>
                  <a:pt x="14397" y="31517"/>
                  <a:pt x="14434" y="31467"/>
                  <a:pt x="14475" y="31449"/>
                </a:cubicBezTo>
                <a:cubicBezTo>
                  <a:pt x="14490" y="31443"/>
                  <a:pt x="14509" y="31440"/>
                  <a:pt x="14527" y="31440"/>
                </a:cubicBezTo>
                <a:cubicBezTo>
                  <a:pt x="14586" y="31443"/>
                  <a:pt x="14645" y="31458"/>
                  <a:pt x="14701" y="31477"/>
                </a:cubicBezTo>
                <a:cubicBezTo>
                  <a:pt x="14772" y="31505"/>
                  <a:pt x="14850" y="31520"/>
                  <a:pt x="14924" y="31523"/>
                </a:cubicBezTo>
                <a:cubicBezTo>
                  <a:pt x="14977" y="31523"/>
                  <a:pt x="15029" y="31511"/>
                  <a:pt x="15076" y="31486"/>
                </a:cubicBezTo>
                <a:cubicBezTo>
                  <a:pt x="15079" y="31486"/>
                  <a:pt x="15082" y="31489"/>
                  <a:pt x="15085" y="31492"/>
                </a:cubicBezTo>
                <a:cubicBezTo>
                  <a:pt x="15116" y="31536"/>
                  <a:pt x="15147" y="31579"/>
                  <a:pt x="15172" y="31625"/>
                </a:cubicBezTo>
                <a:cubicBezTo>
                  <a:pt x="15212" y="31703"/>
                  <a:pt x="15265" y="31774"/>
                  <a:pt x="15330" y="31836"/>
                </a:cubicBezTo>
                <a:cubicBezTo>
                  <a:pt x="15528" y="32010"/>
                  <a:pt x="15804" y="32013"/>
                  <a:pt x="16027" y="32019"/>
                </a:cubicBezTo>
                <a:lnTo>
                  <a:pt x="16061" y="32019"/>
                </a:lnTo>
                <a:cubicBezTo>
                  <a:pt x="16169" y="32022"/>
                  <a:pt x="16281" y="32031"/>
                  <a:pt x="16389" y="32037"/>
                </a:cubicBezTo>
                <a:cubicBezTo>
                  <a:pt x="16519" y="32050"/>
                  <a:pt x="16652" y="32059"/>
                  <a:pt x="16785" y="32059"/>
                </a:cubicBezTo>
                <a:lnTo>
                  <a:pt x="16826" y="32059"/>
                </a:lnTo>
                <a:cubicBezTo>
                  <a:pt x="16833" y="32059"/>
                  <a:pt x="16839" y="32060"/>
                  <a:pt x="16846" y="32060"/>
                </a:cubicBezTo>
                <a:cubicBezTo>
                  <a:pt x="16907" y="32060"/>
                  <a:pt x="16965" y="32047"/>
                  <a:pt x="17024" y="32025"/>
                </a:cubicBezTo>
                <a:cubicBezTo>
                  <a:pt x="17058" y="32006"/>
                  <a:pt x="17089" y="31985"/>
                  <a:pt x="17117" y="31960"/>
                </a:cubicBezTo>
                <a:cubicBezTo>
                  <a:pt x="17132" y="31948"/>
                  <a:pt x="17148" y="31935"/>
                  <a:pt x="17163" y="31926"/>
                </a:cubicBezTo>
                <a:cubicBezTo>
                  <a:pt x="17188" y="31914"/>
                  <a:pt x="17216" y="31907"/>
                  <a:pt x="17244" y="31907"/>
                </a:cubicBezTo>
                <a:cubicBezTo>
                  <a:pt x="17303" y="31910"/>
                  <a:pt x="17362" y="31923"/>
                  <a:pt x="17417" y="31948"/>
                </a:cubicBezTo>
                <a:lnTo>
                  <a:pt x="17458" y="31963"/>
                </a:lnTo>
                <a:cubicBezTo>
                  <a:pt x="17551" y="32003"/>
                  <a:pt x="17650" y="32028"/>
                  <a:pt x="17749" y="32034"/>
                </a:cubicBezTo>
                <a:cubicBezTo>
                  <a:pt x="17767" y="32034"/>
                  <a:pt x="17786" y="32034"/>
                  <a:pt x="17805" y="32031"/>
                </a:cubicBezTo>
                <a:cubicBezTo>
                  <a:pt x="17919" y="32016"/>
                  <a:pt x="18034" y="31951"/>
                  <a:pt x="18139" y="31833"/>
                </a:cubicBezTo>
                <a:cubicBezTo>
                  <a:pt x="18210" y="31749"/>
                  <a:pt x="18275" y="31663"/>
                  <a:pt x="18331" y="31567"/>
                </a:cubicBezTo>
                <a:cubicBezTo>
                  <a:pt x="18466" y="31619"/>
                  <a:pt x="18611" y="31644"/>
                  <a:pt x="18755" y="31644"/>
                </a:cubicBezTo>
                <a:cubicBezTo>
                  <a:pt x="18763" y="31644"/>
                  <a:pt x="18772" y="31644"/>
                  <a:pt x="18780" y="31644"/>
                </a:cubicBezTo>
                <a:cubicBezTo>
                  <a:pt x="18917" y="31641"/>
                  <a:pt x="19053" y="31632"/>
                  <a:pt x="19189" y="31613"/>
                </a:cubicBezTo>
                <a:lnTo>
                  <a:pt x="19226" y="31610"/>
                </a:lnTo>
                <a:lnTo>
                  <a:pt x="19682" y="31557"/>
                </a:lnTo>
                <a:lnTo>
                  <a:pt x="20264" y="31489"/>
                </a:lnTo>
                <a:cubicBezTo>
                  <a:pt x="20366" y="31477"/>
                  <a:pt x="20611" y="31449"/>
                  <a:pt x="20688" y="31251"/>
                </a:cubicBezTo>
                <a:cubicBezTo>
                  <a:pt x="20744" y="31117"/>
                  <a:pt x="20688" y="30984"/>
                  <a:pt x="20642" y="30879"/>
                </a:cubicBezTo>
                <a:cubicBezTo>
                  <a:pt x="20636" y="30863"/>
                  <a:pt x="20629" y="30848"/>
                  <a:pt x="20623" y="30833"/>
                </a:cubicBezTo>
                <a:cubicBezTo>
                  <a:pt x="20595" y="30758"/>
                  <a:pt x="20592" y="30662"/>
                  <a:pt x="20629" y="30644"/>
                </a:cubicBezTo>
                <a:cubicBezTo>
                  <a:pt x="20636" y="30641"/>
                  <a:pt x="20644" y="30639"/>
                  <a:pt x="20652" y="30639"/>
                </a:cubicBezTo>
                <a:cubicBezTo>
                  <a:pt x="20655" y="30639"/>
                  <a:pt x="20658" y="30640"/>
                  <a:pt x="20660" y="30640"/>
                </a:cubicBezTo>
                <a:cubicBezTo>
                  <a:pt x="20682" y="30640"/>
                  <a:pt x="20704" y="30640"/>
                  <a:pt x="20725" y="30647"/>
                </a:cubicBezTo>
                <a:cubicBezTo>
                  <a:pt x="20756" y="30650"/>
                  <a:pt x="20787" y="30653"/>
                  <a:pt x="20818" y="30653"/>
                </a:cubicBezTo>
                <a:cubicBezTo>
                  <a:pt x="20859" y="30653"/>
                  <a:pt x="20902" y="30644"/>
                  <a:pt x="20942" y="30625"/>
                </a:cubicBezTo>
                <a:cubicBezTo>
                  <a:pt x="21004" y="30591"/>
                  <a:pt x="21051" y="30535"/>
                  <a:pt x="21072" y="30467"/>
                </a:cubicBezTo>
                <a:cubicBezTo>
                  <a:pt x="21119" y="30343"/>
                  <a:pt x="21110" y="30207"/>
                  <a:pt x="21048" y="30092"/>
                </a:cubicBezTo>
                <a:cubicBezTo>
                  <a:pt x="21001" y="30002"/>
                  <a:pt x="20914" y="29944"/>
                  <a:pt x="20812" y="29937"/>
                </a:cubicBezTo>
                <a:cubicBezTo>
                  <a:pt x="20775" y="29937"/>
                  <a:pt x="20735" y="29947"/>
                  <a:pt x="20704" y="29971"/>
                </a:cubicBezTo>
                <a:cubicBezTo>
                  <a:pt x="20673" y="29993"/>
                  <a:pt x="20645" y="30021"/>
                  <a:pt x="20626" y="30055"/>
                </a:cubicBezTo>
                <a:lnTo>
                  <a:pt x="20617" y="30071"/>
                </a:lnTo>
                <a:cubicBezTo>
                  <a:pt x="20543" y="30182"/>
                  <a:pt x="20363" y="30247"/>
                  <a:pt x="20233" y="30247"/>
                </a:cubicBezTo>
                <a:lnTo>
                  <a:pt x="20211" y="30247"/>
                </a:lnTo>
                <a:cubicBezTo>
                  <a:pt x="20121" y="30241"/>
                  <a:pt x="20013" y="30235"/>
                  <a:pt x="19905" y="30235"/>
                </a:cubicBezTo>
                <a:cubicBezTo>
                  <a:pt x="19753" y="30235"/>
                  <a:pt x="19601" y="30247"/>
                  <a:pt x="19452" y="30275"/>
                </a:cubicBezTo>
                <a:lnTo>
                  <a:pt x="19449" y="30275"/>
                </a:lnTo>
                <a:cubicBezTo>
                  <a:pt x="19431" y="30278"/>
                  <a:pt x="19412" y="30281"/>
                  <a:pt x="19394" y="30281"/>
                </a:cubicBezTo>
                <a:lnTo>
                  <a:pt x="19384" y="30281"/>
                </a:lnTo>
                <a:cubicBezTo>
                  <a:pt x="19347" y="30275"/>
                  <a:pt x="19307" y="30228"/>
                  <a:pt x="19270" y="30182"/>
                </a:cubicBezTo>
                <a:cubicBezTo>
                  <a:pt x="19260" y="30173"/>
                  <a:pt x="19254" y="30163"/>
                  <a:pt x="19245" y="30154"/>
                </a:cubicBezTo>
                <a:cubicBezTo>
                  <a:pt x="19136" y="30027"/>
                  <a:pt x="18997" y="29953"/>
                  <a:pt x="18864" y="29953"/>
                </a:cubicBezTo>
                <a:cubicBezTo>
                  <a:pt x="18839" y="29953"/>
                  <a:pt x="18814" y="29956"/>
                  <a:pt x="18790" y="29959"/>
                </a:cubicBezTo>
                <a:cubicBezTo>
                  <a:pt x="18709" y="29981"/>
                  <a:pt x="18638" y="30018"/>
                  <a:pt x="18573" y="30071"/>
                </a:cubicBezTo>
                <a:cubicBezTo>
                  <a:pt x="18554" y="30083"/>
                  <a:pt x="18539" y="30095"/>
                  <a:pt x="18520" y="30108"/>
                </a:cubicBezTo>
                <a:cubicBezTo>
                  <a:pt x="18419" y="30170"/>
                  <a:pt x="18304" y="30204"/>
                  <a:pt x="18186" y="30204"/>
                </a:cubicBezTo>
                <a:cubicBezTo>
                  <a:pt x="18180" y="30204"/>
                  <a:pt x="18175" y="30204"/>
                  <a:pt x="18170" y="30204"/>
                </a:cubicBezTo>
                <a:cubicBezTo>
                  <a:pt x="18117" y="30204"/>
                  <a:pt x="18065" y="30198"/>
                  <a:pt x="18012" y="30191"/>
                </a:cubicBezTo>
                <a:cubicBezTo>
                  <a:pt x="17962" y="30182"/>
                  <a:pt x="17913" y="30179"/>
                  <a:pt x="17866" y="30179"/>
                </a:cubicBezTo>
                <a:cubicBezTo>
                  <a:pt x="17749" y="30182"/>
                  <a:pt x="17634" y="30198"/>
                  <a:pt x="17520" y="30219"/>
                </a:cubicBezTo>
                <a:cubicBezTo>
                  <a:pt x="17473" y="30228"/>
                  <a:pt x="17427" y="30238"/>
                  <a:pt x="17377" y="30244"/>
                </a:cubicBezTo>
                <a:cubicBezTo>
                  <a:pt x="17312" y="30253"/>
                  <a:pt x="17247" y="30259"/>
                  <a:pt x="17182" y="30259"/>
                </a:cubicBezTo>
                <a:cubicBezTo>
                  <a:pt x="17175" y="30260"/>
                  <a:pt x="17168" y="30260"/>
                  <a:pt x="17160" y="30260"/>
                </a:cubicBezTo>
                <a:cubicBezTo>
                  <a:pt x="17010" y="30260"/>
                  <a:pt x="16866" y="30229"/>
                  <a:pt x="16730" y="30170"/>
                </a:cubicBezTo>
                <a:cubicBezTo>
                  <a:pt x="17021" y="30061"/>
                  <a:pt x="17318" y="29971"/>
                  <a:pt x="17622" y="29903"/>
                </a:cubicBezTo>
                <a:cubicBezTo>
                  <a:pt x="17653" y="29894"/>
                  <a:pt x="17678" y="29875"/>
                  <a:pt x="17690" y="29848"/>
                </a:cubicBezTo>
                <a:cubicBezTo>
                  <a:pt x="17705" y="29820"/>
                  <a:pt x="17705" y="29786"/>
                  <a:pt x="17690" y="29758"/>
                </a:cubicBezTo>
                <a:cubicBezTo>
                  <a:pt x="17681" y="29739"/>
                  <a:pt x="17674" y="29717"/>
                  <a:pt x="17671" y="29696"/>
                </a:cubicBezTo>
                <a:lnTo>
                  <a:pt x="17671" y="29696"/>
                </a:lnTo>
                <a:cubicBezTo>
                  <a:pt x="17770" y="29711"/>
                  <a:pt x="17870" y="29717"/>
                  <a:pt x="17972" y="29717"/>
                </a:cubicBezTo>
                <a:cubicBezTo>
                  <a:pt x="18024" y="29717"/>
                  <a:pt x="18077" y="29717"/>
                  <a:pt x="18130" y="29714"/>
                </a:cubicBezTo>
                <a:lnTo>
                  <a:pt x="18148" y="29714"/>
                </a:lnTo>
                <a:lnTo>
                  <a:pt x="18864" y="29699"/>
                </a:lnTo>
                <a:cubicBezTo>
                  <a:pt x="19009" y="29696"/>
                  <a:pt x="19171" y="29690"/>
                  <a:pt x="19322" y="29637"/>
                </a:cubicBezTo>
                <a:cubicBezTo>
                  <a:pt x="19394" y="29615"/>
                  <a:pt x="19455" y="29572"/>
                  <a:pt x="19499" y="29513"/>
                </a:cubicBezTo>
                <a:cubicBezTo>
                  <a:pt x="19561" y="29426"/>
                  <a:pt x="19548" y="29309"/>
                  <a:pt x="19468" y="29237"/>
                </a:cubicBezTo>
                <a:cubicBezTo>
                  <a:pt x="19440" y="29213"/>
                  <a:pt x="19400" y="29197"/>
                  <a:pt x="19363" y="29197"/>
                </a:cubicBezTo>
                <a:cubicBezTo>
                  <a:pt x="19344" y="29197"/>
                  <a:pt x="19325" y="29200"/>
                  <a:pt x="19310" y="29206"/>
                </a:cubicBezTo>
                <a:cubicBezTo>
                  <a:pt x="19273" y="29178"/>
                  <a:pt x="19232" y="29160"/>
                  <a:pt x="19189" y="29147"/>
                </a:cubicBezTo>
                <a:lnTo>
                  <a:pt x="19183" y="29144"/>
                </a:lnTo>
                <a:cubicBezTo>
                  <a:pt x="19155" y="29132"/>
                  <a:pt x="19124" y="29126"/>
                  <a:pt x="19096" y="29126"/>
                </a:cubicBezTo>
                <a:cubicBezTo>
                  <a:pt x="19050" y="29126"/>
                  <a:pt x="19006" y="29144"/>
                  <a:pt x="18975" y="29178"/>
                </a:cubicBezTo>
                <a:cubicBezTo>
                  <a:pt x="18963" y="29191"/>
                  <a:pt x="18954" y="29197"/>
                  <a:pt x="18941" y="29206"/>
                </a:cubicBezTo>
                <a:lnTo>
                  <a:pt x="18935" y="29206"/>
                </a:lnTo>
                <a:cubicBezTo>
                  <a:pt x="18926" y="29206"/>
                  <a:pt x="18913" y="29203"/>
                  <a:pt x="18904" y="29203"/>
                </a:cubicBezTo>
                <a:cubicBezTo>
                  <a:pt x="18808" y="29191"/>
                  <a:pt x="18712" y="29172"/>
                  <a:pt x="18616" y="29154"/>
                </a:cubicBezTo>
                <a:cubicBezTo>
                  <a:pt x="18529" y="29135"/>
                  <a:pt x="18433" y="29107"/>
                  <a:pt x="18371" y="29051"/>
                </a:cubicBezTo>
                <a:cubicBezTo>
                  <a:pt x="18359" y="29036"/>
                  <a:pt x="18347" y="29020"/>
                  <a:pt x="18334" y="29005"/>
                </a:cubicBezTo>
                <a:cubicBezTo>
                  <a:pt x="18313" y="28980"/>
                  <a:pt x="18291" y="28955"/>
                  <a:pt x="18266" y="28934"/>
                </a:cubicBezTo>
                <a:cubicBezTo>
                  <a:pt x="18179" y="28862"/>
                  <a:pt x="18068" y="28822"/>
                  <a:pt x="17956" y="28822"/>
                </a:cubicBezTo>
                <a:cubicBezTo>
                  <a:pt x="17948" y="28822"/>
                  <a:pt x="17940" y="28822"/>
                  <a:pt x="17932" y="28822"/>
                </a:cubicBezTo>
                <a:cubicBezTo>
                  <a:pt x="17901" y="28822"/>
                  <a:pt x="17873" y="28822"/>
                  <a:pt x="17842" y="28825"/>
                </a:cubicBezTo>
                <a:cubicBezTo>
                  <a:pt x="17817" y="28828"/>
                  <a:pt x="17780" y="28835"/>
                  <a:pt x="17739" y="28841"/>
                </a:cubicBezTo>
                <a:cubicBezTo>
                  <a:pt x="17650" y="28859"/>
                  <a:pt x="17557" y="28869"/>
                  <a:pt x="17464" y="28872"/>
                </a:cubicBezTo>
                <a:cubicBezTo>
                  <a:pt x="17389" y="28872"/>
                  <a:pt x="17303" y="28863"/>
                  <a:pt x="17284" y="28813"/>
                </a:cubicBezTo>
                <a:cubicBezTo>
                  <a:pt x="17278" y="28794"/>
                  <a:pt x="17275" y="28779"/>
                  <a:pt x="17278" y="28760"/>
                </a:cubicBezTo>
                <a:cubicBezTo>
                  <a:pt x="17275" y="28714"/>
                  <a:pt x="17266" y="28670"/>
                  <a:pt x="17247" y="28630"/>
                </a:cubicBezTo>
                <a:cubicBezTo>
                  <a:pt x="17197" y="28528"/>
                  <a:pt x="17086" y="28497"/>
                  <a:pt x="17027" y="28478"/>
                </a:cubicBezTo>
                <a:cubicBezTo>
                  <a:pt x="16795" y="28413"/>
                  <a:pt x="16550" y="28345"/>
                  <a:pt x="16305" y="28277"/>
                </a:cubicBezTo>
                <a:lnTo>
                  <a:pt x="16138" y="28231"/>
                </a:lnTo>
                <a:lnTo>
                  <a:pt x="16138" y="28231"/>
                </a:lnTo>
                <a:cubicBezTo>
                  <a:pt x="16352" y="28246"/>
                  <a:pt x="16562" y="28299"/>
                  <a:pt x="16761" y="28386"/>
                </a:cubicBezTo>
                <a:cubicBezTo>
                  <a:pt x="16774" y="28391"/>
                  <a:pt x="16788" y="28394"/>
                  <a:pt x="16802" y="28394"/>
                </a:cubicBezTo>
                <a:cubicBezTo>
                  <a:pt x="16826" y="28394"/>
                  <a:pt x="16849" y="28386"/>
                  <a:pt x="16869" y="28370"/>
                </a:cubicBezTo>
                <a:cubicBezTo>
                  <a:pt x="16881" y="28358"/>
                  <a:pt x="16894" y="28339"/>
                  <a:pt x="16900" y="28320"/>
                </a:cubicBezTo>
                <a:lnTo>
                  <a:pt x="17151" y="28382"/>
                </a:lnTo>
                <a:lnTo>
                  <a:pt x="17814" y="28550"/>
                </a:lnTo>
                <a:lnTo>
                  <a:pt x="18055" y="28609"/>
                </a:lnTo>
                <a:cubicBezTo>
                  <a:pt x="18071" y="28612"/>
                  <a:pt x="18086" y="28615"/>
                  <a:pt x="18102" y="28615"/>
                </a:cubicBezTo>
                <a:cubicBezTo>
                  <a:pt x="18145" y="28615"/>
                  <a:pt x="18182" y="28596"/>
                  <a:pt x="18210" y="28562"/>
                </a:cubicBezTo>
                <a:cubicBezTo>
                  <a:pt x="18238" y="28519"/>
                  <a:pt x="18241" y="28466"/>
                  <a:pt x="18216" y="28420"/>
                </a:cubicBezTo>
                <a:lnTo>
                  <a:pt x="18207" y="28401"/>
                </a:lnTo>
                <a:lnTo>
                  <a:pt x="18207" y="28401"/>
                </a:lnTo>
                <a:cubicBezTo>
                  <a:pt x="18257" y="28429"/>
                  <a:pt x="18306" y="28454"/>
                  <a:pt x="18362" y="28472"/>
                </a:cubicBezTo>
                <a:cubicBezTo>
                  <a:pt x="18387" y="28478"/>
                  <a:pt x="18412" y="28482"/>
                  <a:pt x="18436" y="28482"/>
                </a:cubicBezTo>
                <a:cubicBezTo>
                  <a:pt x="18458" y="28482"/>
                  <a:pt x="18480" y="28478"/>
                  <a:pt x="18501" y="28475"/>
                </a:cubicBezTo>
                <a:cubicBezTo>
                  <a:pt x="18517" y="28472"/>
                  <a:pt x="18529" y="28472"/>
                  <a:pt x="18545" y="28472"/>
                </a:cubicBezTo>
                <a:lnTo>
                  <a:pt x="18551" y="28472"/>
                </a:lnTo>
                <a:cubicBezTo>
                  <a:pt x="18594" y="28475"/>
                  <a:pt x="18635" y="28485"/>
                  <a:pt x="18675" y="28500"/>
                </a:cubicBezTo>
                <a:lnTo>
                  <a:pt x="18715" y="28509"/>
                </a:lnTo>
                <a:cubicBezTo>
                  <a:pt x="18768" y="28525"/>
                  <a:pt x="18824" y="28534"/>
                  <a:pt x="18876" y="28534"/>
                </a:cubicBezTo>
                <a:cubicBezTo>
                  <a:pt x="18883" y="28535"/>
                  <a:pt x="18890" y="28535"/>
                  <a:pt x="18896" y="28535"/>
                </a:cubicBezTo>
                <a:cubicBezTo>
                  <a:pt x="18975" y="28535"/>
                  <a:pt x="19048" y="28502"/>
                  <a:pt x="19102" y="28447"/>
                </a:cubicBezTo>
                <a:cubicBezTo>
                  <a:pt x="19146" y="28401"/>
                  <a:pt x="19174" y="28342"/>
                  <a:pt x="19180" y="28280"/>
                </a:cubicBezTo>
                <a:cubicBezTo>
                  <a:pt x="19198" y="28289"/>
                  <a:pt x="19214" y="28299"/>
                  <a:pt x="19232" y="28308"/>
                </a:cubicBezTo>
                <a:cubicBezTo>
                  <a:pt x="19270" y="28327"/>
                  <a:pt x="19307" y="28345"/>
                  <a:pt x="19347" y="28361"/>
                </a:cubicBezTo>
                <a:cubicBezTo>
                  <a:pt x="19394" y="28379"/>
                  <a:pt x="19443" y="28389"/>
                  <a:pt x="19493" y="28389"/>
                </a:cubicBezTo>
                <a:cubicBezTo>
                  <a:pt x="19542" y="28389"/>
                  <a:pt x="19595" y="28376"/>
                  <a:pt x="19638" y="28348"/>
                </a:cubicBezTo>
                <a:cubicBezTo>
                  <a:pt x="19703" y="28308"/>
                  <a:pt x="19753" y="28246"/>
                  <a:pt x="19775" y="28172"/>
                </a:cubicBezTo>
                <a:cubicBezTo>
                  <a:pt x="19886" y="28228"/>
                  <a:pt x="20044" y="28289"/>
                  <a:pt x="20193" y="28289"/>
                </a:cubicBezTo>
                <a:cubicBezTo>
                  <a:pt x="20233" y="28289"/>
                  <a:pt x="20273" y="28283"/>
                  <a:pt x="20313" y="28274"/>
                </a:cubicBezTo>
                <a:cubicBezTo>
                  <a:pt x="20475" y="28228"/>
                  <a:pt x="20629" y="28172"/>
                  <a:pt x="20784" y="28107"/>
                </a:cubicBezTo>
                <a:cubicBezTo>
                  <a:pt x="20837" y="28088"/>
                  <a:pt x="20890" y="28066"/>
                  <a:pt x="20942" y="28048"/>
                </a:cubicBezTo>
                <a:cubicBezTo>
                  <a:pt x="21004" y="28023"/>
                  <a:pt x="21029" y="27946"/>
                  <a:pt x="20989" y="27893"/>
                </a:cubicBezTo>
                <a:cubicBezTo>
                  <a:pt x="20902" y="27766"/>
                  <a:pt x="20753" y="27766"/>
                  <a:pt x="20633" y="27766"/>
                </a:cubicBezTo>
                <a:cubicBezTo>
                  <a:pt x="20602" y="27766"/>
                  <a:pt x="20571" y="27766"/>
                  <a:pt x="20536" y="27763"/>
                </a:cubicBezTo>
                <a:cubicBezTo>
                  <a:pt x="20447" y="27747"/>
                  <a:pt x="20360" y="27716"/>
                  <a:pt x="20279" y="27670"/>
                </a:cubicBezTo>
                <a:cubicBezTo>
                  <a:pt x="20252" y="27658"/>
                  <a:pt x="20224" y="27645"/>
                  <a:pt x="20196" y="27633"/>
                </a:cubicBezTo>
                <a:cubicBezTo>
                  <a:pt x="20103" y="27589"/>
                  <a:pt x="20004" y="27565"/>
                  <a:pt x="19902" y="27562"/>
                </a:cubicBezTo>
                <a:cubicBezTo>
                  <a:pt x="19874" y="27562"/>
                  <a:pt x="19843" y="27565"/>
                  <a:pt x="19815" y="27568"/>
                </a:cubicBezTo>
                <a:cubicBezTo>
                  <a:pt x="19771" y="27528"/>
                  <a:pt x="19719" y="27493"/>
                  <a:pt x="19666" y="27466"/>
                </a:cubicBezTo>
                <a:cubicBezTo>
                  <a:pt x="19604" y="27444"/>
                  <a:pt x="19542" y="27422"/>
                  <a:pt x="19480" y="27404"/>
                </a:cubicBezTo>
                <a:lnTo>
                  <a:pt x="19459" y="27394"/>
                </a:lnTo>
                <a:cubicBezTo>
                  <a:pt x="19418" y="27382"/>
                  <a:pt x="19378" y="27376"/>
                  <a:pt x="19338" y="27376"/>
                </a:cubicBezTo>
                <a:cubicBezTo>
                  <a:pt x="19267" y="27379"/>
                  <a:pt x="19195" y="27394"/>
                  <a:pt x="19127" y="27419"/>
                </a:cubicBezTo>
                <a:cubicBezTo>
                  <a:pt x="19081" y="27335"/>
                  <a:pt x="19047" y="27246"/>
                  <a:pt x="19022" y="27153"/>
                </a:cubicBezTo>
                <a:lnTo>
                  <a:pt x="19016" y="27125"/>
                </a:lnTo>
                <a:cubicBezTo>
                  <a:pt x="19009" y="27063"/>
                  <a:pt x="18988" y="27007"/>
                  <a:pt x="18957" y="26954"/>
                </a:cubicBezTo>
                <a:cubicBezTo>
                  <a:pt x="18894" y="26870"/>
                  <a:pt x="18796" y="26821"/>
                  <a:pt x="18691" y="26821"/>
                </a:cubicBezTo>
                <a:cubicBezTo>
                  <a:pt x="18688" y="26821"/>
                  <a:pt x="18684" y="26821"/>
                  <a:pt x="18681" y="26821"/>
                </a:cubicBezTo>
                <a:cubicBezTo>
                  <a:pt x="18656" y="26821"/>
                  <a:pt x="18628" y="26824"/>
                  <a:pt x="18604" y="26831"/>
                </a:cubicBezTo>
                <a:cubicBezTo>
                  <a:pt x="18523" y="26849"/>
                  <a:pt x="18446" y="26880"/>
                  <a:pt x="18371" y="26920"/>
                </a:cubicBezTo>
                <a:cubicBezTo>
                  <a:pt x="18356" y="26930"/>
                  <a:pt x="18340" y="26936"/>
                  <a:pt x="18325" y="26945"/>
                </a:cubicBezTo>
                <a:cubicBezTo>
                  <a:pt x="18170" y="27020"/>
                  <a:pt x="18003" y="27066"/>
                  <a:pt x="17832" y="27085"/>
                </a:cubicBezTo>
                <a:cubicBezTo>
                  <a:pt x="17814" y="27088"/>
                  <a:pt x="17795" y="27088"/>
                  <a:pt x="17777" y="27088"/>
                </a:cubicBezTo>
                <a:cubicBezTo>
                  <a:pt x="17755" y="27088"/>
                  <a:pt x="17730" y="27085"/>
                  <a:pt x="17712" y="27078"/>
                </a:cubicBezTo>
                <a:cubicBezTo>
                  <a:pt x="17674" y="27057"/>
                  <a:pt x="17640" y="27029"/>
                  <a:pt x="17612" y="26998"/>
                </a:cubicBezTo>
                <a:lnTo>
                  <a:pt x="17585" y="26967"/>
                </a:lnTo>
                <a:cubicBezTo>
                  <a:pt x="17520" y="26902"/>
                  <a:pt x="17433" y="26862"/>
                  <a:pt x="17340" y="26852"/>
                </a:cubicBezTo>
                <a:lnTo>
                  <a:pt x="17300" y="26843"/>
                </a:lnTo>
                <a:cubicBezTo>
                  <a:pt x="17269" y="26837"/>
                  <a:pt x="17238" y="26831"/>
                  <a:pt x="17207" y="26824"/>
                </a:cubicBezTo>
                <a:cubicBezTo>
                  <a:pt x="17142" y="26809"/>
                  <a:pt x="17074" y="26793"/>
                  <a:pt x="17002" y="26787"/>
                </a:cubicBezTo>
                <a:cubicBezTo>
                  <a:pt x="16686" y="26744"/>
                  <a:pt x="16377" y="26663"/>
                  <a:pt x="16082" y="26543"/>
                </a:cubicBezTo>
                <a:cubicBezTo>
                  <a:pt x="16067" y="26536"/>
                  <a:pt x="16054" y="26530"/>
                  <a:pt x="16042" y="26524"/>
                </a:cubicBezTo>
                <a:cubicBezTo>
                  <a:pt x="16042" y="26512"/>
                  <a:pt x="16045" y="26499"/>
                  <a:pt x="16048" y="26487"/>
                </a:cubicBezTo>
                <a:cubicBezTo>
                  <a:pt x="16061" y="26422"/>
                  <a:pt x="16079" y="26344"/>
                  <a:pt x="16116" y="26326"/>
                </a:cubicBezTo>
                <a:cubicBezTo>
                  <a:pt x="16129" y="26323"/>
                  <a:pt x="16141" y="26319"/>
                  <a:pt x="16157" y="26319"/>
                </a:cubicBezTo>
                <a:cubicBezTo>
                  <a:pt x="16175" y="26319"/>
                  <a:pt x="16197" y="26323"/>
                  <a:pt x="16219" y="26326"/>
                </a:cubicBezTo>
                <a:cubicBezTo>
                  <a:pt x="16572" y="26385"/>
                  <a:pt x="16903" y="26558"/>
                  <a:pt x="17225" y="26722"/>
                </a:cubicBezTo>
                <a:cubicBezTo>
                  <a:pt x="17241" y="26731"/>
                  <a:pt x="17257" y="26735"/>
                  <a:pt x="17274" y="26735"/>
                </a:cubicBezTo>
                <a:cubicBezTo>
                  <a:pt x="17303" y="26735"/>
                  <a:pt x="17332" y="26721"/>
                  <a:pt x="17352" y="26697"/>
                </a:cubicBezTo>
                <a:cubicBezTo>
                  <a:pt x="17380" y="26657"/>
                  <a:pt x="17380" y="26601"/>
                  <a:pt x="17346" y="26564"/>
                </a:cubicBezTo>
                <a:cubicBezTo>
                  <a:pt x="17315" y="26530"/>
                  <a:pt x="17297" y="26490"/>
                  <a:pt x="17290" y="26443"/>
                </a:cubicBezTo>
                <a:lnTo>
                  <a:pt x="17290" y="26443"/>
                </a:lnTo>
                <a:cubicBezTo>
                  <a:pt x="17315" y="26446"/>
                  <a:pt x="17340" y="26446"/>
                  <a:pt x="17368" y="26450"/>
                </a:cubicBezTo>
                <a:cubicBezTo>
                  <a:pt x="17408" y="26450"/>
                  <a:pt x="17448" y="26443"/>
                  <a:pt x="17492" y="26431"/>
                </a:cubicBezTo>
                <a:cubicBezTo>
                  <a:pt x="17591" y="26403"/>
                  <a:pt x="17671" y="26329"/>
                  <a:pt x="17709" y="26233"/>
                </a:cubicBezTo>
                <a:cubicBezTo>
                  <a:pt x="17755" y="26248"/>
                  <a:pt x="17801" y="26270"/>
                  <a:pt x="17845" y="26295"/>
                </a:cubicBezTo>
                <a:cubicBezTo>
                  <a:pt x="17922" y="26347"/>
                  <a:pt x="18009" y="26378"/>
                  <a:pt x="18102" y="26394"/>
                </a:cubicBezTo>
                <a:lnTo>
                  <a:pt x="18127" y="26394"/>
                </a:lnTo>
                <a:cubicBezTo>
                  <a:pt x="18235" y="26394"/>
                  <a:pt x="18325" y="26332"/>
                  <a:pt x="18384" y="26220"/>
                </a:cubicBezTo>
                <a:cubicBezTo>
                  <a:pt x="18489" y="26282"/>
                  <a:pt x="18588" y="26354"/>
                  <a:pt x="18681" y="26437"/>
                </a:cubicBezTo>
                <a:cubicBezTo>
                  <a:pt x="18737" y="26484"/>
                  <a:pt x="18793" y="26530"/>
                  <a:pt x="18855" y="26573"/>
                </a:cubicBezTo>
                <a:cubicBezTo>
                  <a:pt x="18957" y="26648"/>
                  <a:pt x="19161" y="26772"/>
                  <a:pt x="19384" y="26772"/>
                </a:cubicBezTo>
                <a:cubicBezTo>
                  <a:pt x="19390" y="26772"/>
                  <a:pt x="19396" y="26772"/>
                  <a:pt x="19402" y="26772"/>
                </a:cubicBezTo>
                <a:cubicBezTo>
                  <a:pt x="19479" y="26772"/>
                  <a:pt x="19554" y="26754"/>
                  <a:pt x="19626" y="26719"/>
                </a:cubicBezTo>
                <a:cubicBezTo>
                  <a:pt x="19697" y="26682"/>
                  <a:pt x="19700" y="26580"/>
                  <a:pt x="19629" y="26539"/>
                </a:cubicBezTo>
                <a:cubicBezTo>
                  <a:pt x="19589" y="26515"/>
                  <a:pt x="19548" y="26490"/>
                  <a:pt x="19511" y="26459"/>
                </a:cubicBezTo>
                <a:cubicBezTo>
                  <a:pt x="19586" y="26453"/>
                  <a:pt x="19648" y="26400"/>
                  <a:pt x="19666" y="26329"/>
                </a:cubicBezTo>
                <a:cubicBezTo>
                  <a:pt x="19669" y="26319"/>
                  <a:pt x="19672" y="26307"/>
                  <a:pt x="19672" y="26298"/>
                </a:cubicBezTo>
                <a:cubicBezTo>
                  <a:pt x="19778" y="26251"/>
                  <a:pt x="19892" y="26227"/>
                  <a:pt x="20007" y="26227"/>
                </a:cubicBezTo>
                <a:cubicBezTo>
                  <a:pt x="20097" y="26227"/>
                  <a:pt x="20186" y="26242"/>
                  <a:pt x="20270" y="26270"/>
                </a:cubicBezTo>
                <a:cubicBezTo>
                  <a:pt x="20317" y="26285"/>
                  <a:pt x="20363" y="26298"/>
                  <a:pt x="20413" y="26298"/>
                </a:cubicBezTo>
                <a:cubicBezTo>
                  <a:pt x="20416" y="26298"/>
                  <a:pt x="20419" y="26298"/>
                  <a:pt x="20423" y="26298"/>
                </a:cubicBezTo>
                <a:cubicBezTo>
                  <a:pt x="20481" y="26298"/>
                  <a:pt x="20532" y="26274"/>
                  <a:pt x="20567" y="26230"/>
                </a:cubicBezTo>
                <a:cubicBezTo>
                  <a:pt x="20602" y="26183"/>
                  <a:pt x="20617" y="26124"/>
                  <a:pt x="20614" y="26069"/>
                </a:cubicBezTo>
                <a:cubicBezTo>
                  <a:pt x="20611" y="26056"/>
                  <a:pt x="20614" y="26041"/>
                  <a:pt x="20614" y="26028"/>
                </a:cubicBezTo>
                <a:cubicBezTo>
                  <a:pt x="20620" y="26004"/>
                  <a:pt x="20663" y="25979"/>
                  <a:pt x="20713" y="25969"/>
                </a:cubicBezTo>
                <a:cubicBezTo>
                  <a:pt x="20741" y="25966"/>
                  <a:pt x="20769" y="25963"/>
                  <a:pt x="20797" y="25960"/>
                </a:cubicBezTo>
                <a:cubicBezTo>
                  <a:pt x="20856" y="25960"/>
                  <a:pt x="20911" y="25951"/>
                  <a:pt x="20967" y="25935"/>
                </a:cubicBezTo>
                <a:cubicBezTo>
                  <a:pt x="21007" y="25920"/>
                  <a:pt x="21035" y="25883"/>
                  <a:pt x="21038" y="25842"/>
                </a:cubicBezTo>
                <a:cubicBezTo>
                  <a:pt x="21041" y="25691"/>
                  <a:pt x="20942" y="25585"/>
                  <a:pt x="20846" y="25514"/>
                </a:cubicBezTo>
                <a:cubicBezTo>
                  <a:pt x="21106" y="25269"/>
                  <a:pt x="20948" y="24833"/>
                  <a:pt x="20592" y="24808"/>
                </a:cubicBezTo>
                <a:lnTo>
                  <a:pt x="20561" y="24808"/>
                </a:lnTo>
                <a:cubicBezTo>
                  <a:pt x="20471" y="24808"/>
                  <a:pt x="20382" y="24839"/>
                  <a:pt x="20307" y="24895"/>
                </a:cubicBezTo>
                <a:cubicBezTo>
                  <a:pt x="20286" y="24913"/>
                  <a:pt x="20264" y="24935"/>
                  <a:pt x="20248" y="24960"/>
                </a:cubicBezTo>
                <a:cubicBezTo>
                  <a:pt x="20236" y="24972"/>
                  <a:pt x="20227" y="24981"/>
                  <a:pt x="20214" y="24994"/>
                </a:cubicBezTo>
                <a:lnTo>
                  <a:pt x="20193" y="24994"/>
                </a:lnTo>
                <a:cubicBezTo>
                  <a:pt x="20171" y="24991"/>
                  <a:pt x="20149" y="24991"/>
                  <a:pt x="20131" y="24988"/>
                </a:cubicBezTo>
                <a:cubicBezTo>
                  <a:pt x="20103" y="24984"/>
                  <a:pt x="20075" y="24981"/>
                  <a:pt x="20047" y="24981"/>
                </a:cubicBezTo>
                <a:cubicBezTo>
                  <a:pt x="20032" y="24981"/>
                  <a:pt x="20019" y="24981"/>
                  <a:pt x="20007" y="24984"/>
                </a:cubicBezTo>
                <a:cubicBezTo>
                  <a:pt x="19960" y="24991"/>
                  <a:pt x="19917" y="25003"/>
                  <a:pt x="19877" y="25022"/>
                </a:cubicBezTo>
                <a:cubicBezTo>
                  <a:pt x="19849" y="25034"/>
                  <a:pt x="19824" y="25043"/>
                  <a:pt x="19796" y="25046"/>
                </a:cubicBezTo>
                <a:cubicBezTo>
                  <a:pt x="19555" y="25071"/>
                  <a:pt x="19319" y="25130"/>
                  <a:pt x="19099" y="25223"/>
                </a:cubicBezTo>
                <a:lnTo>
                  <a:pt x="19090" y="25226"/>
                </a:lnTo>
                <a:cubicBezTo>
                  <a:pt x="19078" y="25232"/>
                  <a:pt x="19062" y="25242"/>
                  <a:pt x="19047" y="25245"/>
                </a:cubicBezTo>
                <a:cubicBezTo>
                  <a:pt x="19000" y="25111"/>
                  <a:pt x="18907" y="24997"/>
                  <a:pt x="18790" y="24919"/>
                </a:cubicBezTo>
                <a:cubicBezTo>
                  <a:pt x="18680" y="24847"/>
                  <a:pt x="18554" y="24807"/>
                  <a:pt x="18424" y="24807"/>
                </a:cubicBezTo>
                <a:cubicBezTo>
                  <a:pt x="18415" y="24807"/>
                  <a:pt x="18405" y="24808"/>
                  <a:pt x="18396" y="24808"/>
                </a:cubicBezTo>
                <a:cubicBezTo>
                  <a:pt x="18362" y="24808"/>
                  <a:pt x="18325" y="24808"/>
                  <a:pt x="18288" y="24811"/>
                </a:cubicBezTo>
                <a:lnTo>
                  <a:pt x="18244" y="24814"/>
                </a:lnTo>
                <a:cubicBezTo>
                  <a:pt x="18108" y="24820"/>
                  <a:pt x="17966" y="24830"/>
                  <a:pt x="17826" y="24830"/>
                </a:cubicBezTo>
                <a:cubicBezTo>
                  <a:pt x="17736" y="24830"/>
                  <a:pt x="17650" y="24827"/>
                  <a:pt x="17572" y="24817"/>
                </a:cubicBezTo>
                <a:cubicBezTo>
                  <a:pt x="17578" y="24814"/>
                  <a:pt x="17588" y="24808"/>
                  <a:pt x="17594" y="24802"/>
                </a:cubicBezTo>
                <a:cubicBezTo>
                  <a:pt x="17600" y="24796"/>
                  <a:pt x="17616" y="24780"/>
                  <a:pt x="17628" y="24768"/>
                </a:cubicBezTo>
                <a:cubicBezTo>
                  <a:pt x="17637" y="24755"/>
                  <a:pt x="17650" y="24743"/>
                  <a:pt x="17662" y="24734"/>
                </a:cubicBezTo>
                <a:cubicBezTo>
                  <a:pt x="17678" y="24727"/>
                  <a:pt x="17690" y="24724"/>
                  <a:pt x="17705" y="24724"/>
                </a:cubicBezTo>
                <a:cubicBezTo>
                  <a:pt x="17752" y="24727"/>
                  <a:pt x="17795" y="24737"/>
                  <a:pt x="17839" y="24755"/>
                </a:cubicBezTo>
                <a:cubicBezTo>
                  <a:pt x="17904" y="24777"/>
                  <a:pt x="17972" y="24792"/>
                  <a:pt x="18043" y="24796"/>
                </a:cubicBezTo>
                <a:cubicBezTo>
                  <a:pt x="18120" y="24792"/>
                  <a:pt x="18195" y="24774"/>
                  <a:pt x="18266" y="24743"/>
                </a:cubicBezTo>
                <a:cubicBezTo>
                  <a:pt x="18288" y="24734"/>
                  <a:pt x="18313" y="24724"/>
                  <a:pt x="18337" y="24715"/>
                </a:cubicBezTo>
                <a:cubicBezTo>
                  <a:pt x="18429" y="24693"/>
                  <a:pt x="18524" y="24680"/>
                  <a:pt x="18620" y="24680"/>
                </a:cubicBezTo>
                <a:cubicBezTo>
                  <a:pt x="18631" y="24680"/>
                  <a:pt x="18642" y="24681"/>
                  <a:pt x="18653" y="24681"/>
                </a:cubicBezTo>
                <a:cubicBezTo>
                  <a:pt x="18808" y="24675"/>
                  <a:pt x="18966" y="24672"/>
                  <a:pt x="19115" y="24597"/>
                </a:cubicBezTo>
                <a:cubicBezTo>
                  <a:pt x="19161" y="24569"/>
                  <a:pt x="19205" y="24542"/>
                  <a:pt x="19245" y="24507"/>
                </a:cubicBezTo>
                <a:cubicBezTo>
                  <a:pt x="19298" y="24467"/>
                  <a:pt x="19332" y="24439"/>
                  <a:pt x="19366" y="24439"/>
                </a:cubicBezTo>
                <a:cubicBezTo>
                  <a:pt x="19372" y="24439"/>
                  <a:pt x="19378" y="24439"/>
                  <a:pt x="19384" y="24442"/>
                </a:cubicBezTo>
                <a:lnTo>
                  <a:pt x="19403" y="24442"/>
                </a:lnTo>
                <a:cubicBezTo>
                  <a:pt x="19421" y="24442"/>
                  <a:pt x="19440" y="24436"/>
                  <a:pt x="19459" y="24424"/>
                </a:cubicBezTo>
                <a:lnTo>
                  <a:pt x="19805" y="24192"/>
                </a:lnTo>
                <a:cubicBezTo>
                  <a:pt x="19846" y="24167"/>
                  <a:pt x="19880" y="24136"/>
                  <a:pt x="19908" y="24096"/>
                </a:cubicBezTo>
                <a:cubicBezTo>
                  <a:pt x="19942" y="24040"/>
                  <a:pt x="19954" y="23975"/>
                  <a:pt x="19945" y="23910"/>
                </a:cubicBezTo>
                <a:cubicBezTo>
                  <a:pt x="19920" y="23676"/>
                  <a:pt x="19725" y="23501"/>
                  <a:pt x="19493" y="23501"/>
                </a:cubicBezTo>
                <a:cubicBezTo>
                  <a:pt x="19491" y="23501"/>
                  <a:pt x="19488" y="23501"/>
                  <a:pt x="19486" y="23501"/>
                </a:cubicBezTo>
                <a:cubicBezTo>
                  <a:pt x="19428" y="23501"/>
                  <a:pt x="19372" y="23510"/>
                  <a:pt x="19319" y="23532"/>
                </a:cubicBezTo>
                <a:cubicBezTo>
                  <a:pt x="19288" y="23541"/>
                  <a:pt x="19260" y="23560"/>
                  <a:pt x="19236" y="23584"/>
                </a:cubicBezTo>
                <a:cubicBezTo>
                  <a:pt x="19198" y="23634"/>
                  <a:pt x="19180" y="23696"/>
                  <a:pt x="19189" y="23758"/>
                </a:cubicBezTo>
                <a:cubicBezTo>
                  <a:pt x="19189" y="23770"/>
                  <a:pt x="19189" y="23783"/>
                  <a:pt x="19189" y="23798"/>
                </a:cubicBezTo>
                <a:cubicBezTo>
                  <a:pt x="19180" y="23851"/>
                  <a:pt x="19121" y="23876"/>
                  <a:pt x="19071" y="23876"/>
                </a:cubicBezTo>
                <a:cubicBezTo>
                  <a:pt x="19050" y="23876"/>
                  <a:pt x="19028" y="23869"/>
                  <a:pt x="19009" y="23860"/>
                </a:cubicBezTo>
                <a:lnTo>
                  <a:pt x="18994" y="23851"/>
                </a:lnTo>
                <a:cubicBezTo>
                  <a:pt x="18963" y="23829"/>
                  <a:pt x="18926" y="23817"/>
                  <a:pt x="18886" y="23814"/>
                </a:cubicBezTo>
                <a:lnTo>
                  <a:pt x="18876" y="23814"/>
                </a:lnTo>
                <a:cubicBezTo>
                  <a:pt x="18845" y="23814"/>
                  <a:pt x="18814" y="23820"/>
                  <a:pt x="18786" y="23832"/>
                </a:cubicBezTo>
                <a:cubicBezTo>
                  <a:pt x="18675" y="23872"/>
                  <a:pt x="18563" y="23910"/>
                  <a:pt x="18449" y="23947"/>
                </a:cubicBezTo>
                <a:cubicBezTo>
                  <a:pt x="18418" y="23959"/>
                  <a:pt x="18384" y="23969"/>
                  <a:pt x="18350" y="23972"/>
                </a:cubicBezTo>
                <a:cubicBezTo>
                  <a:pt x="18300" y="23969"/>
                  <a:pt x="18247" y="23934"/>
                  <a:pt x="18195" y="23900"/>
                </a:cubicBezTo>
                <a:lnTo>
                  <a:pt x="18182" y="23891"/>
                </a:lnTo>
                <a:cubicBezTo>
                  <a:pt x="18105" y="23832"/>
                  <a:pt x="18015" y="23792"/>
                  <a:pt x="17925" y="23770"/>
                </a:cubicBezTo>
                <a:cubicBezTo>
                  <a:pt x="17894" y="23761"/>
                  <a:pt x="17863" y="23758"/>
                  <a:pt x="17832" y="23758"/>
                </a:cubicBezTo>
                <a:cubicBezTo>
                  <a:pt x="17749" y="23758"/>
                  <a:pt x="17668" y="23786"/>
                  <a:pt x="17603" y="23835"/>
                </a:cubicBezTo>
                <a:cubicBezTo>
                  <a:pt x="17560" y="23876"/>
                  <a:pt x="17523" y="23925"/>
                  <a:pt x="17495" y="23981"/>
                </a:cubicBezTo>
                <a:cubicBezTo>
                  <a:pt x="17482" y="23999"/>
                  <a:pt x="17470" y="24021"/>
                  <a:pt x="17458" y="24037"/>
                </a:cubicBezTo>
                <a:cubicBezTo>
                  <a:pt x="17405" y="24108"/>
                  <a:pt x="17328" y="24151"/>
                  <a:pt x="17241" y="24161"/>
                </a:cubicBezTo>
                <a:lnTo>
                  <a:pt x="17235" y="24161"/>
                </a:lnTo>
                <a:cubicBezTo>
                  <a:pt x="17188" y="24157"/>
                  <a:pt x="17132" y="24108"/>
                  <a:pt x="17080" y="24058"/>
                </a:cubicBezTo>
                <a:cubicBezTo>
                  <a:pt x="17058" y="24037"/>
                  <a:pt x="17033" y="24015"/>
                  <a:pt x="17005" y="23993"/>
                </a:cubicBezTo>
                <a:cubicBezTo>
                  <a:pt x="16974" y="23969"/>
                  <a:pt x="16943" y="23947"/>
                  <a:pt x="16909" y="23928"/>
                </a:cubicBezTo>
                <a:lnTo>
                  <a:pt x="16909" y="23928"/>
                </a:lnTo>
                <a:cubicBezTo>
                  <a:pt x="16959" y="23938"/>
                  <a:pt x="17012" y="23944"/>
                  <a:pt x="17064" y="23947"/>
                </a:cubicBezTo>
                <a:lnTo>
                  <a:pt x="17067" y="23947"/>
                </a:lnTo>
                <a:cubicBezTo>
                  <a:pt x="17114" y="23947"/>
                  <a:pt x="17154" y="23913"/>
                  <a:pt x="17166" y="23869"/>
                </a:cubicBezTo>
                <a:cubicBezTo>
                  <a:pt x="17216" y="23684"/>
                  <a:pt x="17095" y="23522"/>
                  <a:pt x="16971" y="23392"/>
                </a:cubicBezTo>
                <a:lnTo>
                  <a:pt x="16748" y="23154"/>
                </a:lnTo>
                <a:cubicBezTo>
                  <a:pt x="16720" y="23123"/>
                  <a:pt x="16717" y="23101"/>
                  <a:pt x="16717" y="23095"/>
                </a:cubicBezTo>
                <a:cubicBezTo>
                  <a:pt x="16730" y="23090"/>
                  <a:pt x="16745" y="23085"/>
                  <a:pt x="16758" y="23085"/>
                </a:cubicBezTo>
                <a:cubicBezTo>
                  <a:pt x="16761" y="23085"/>
                  <a:pt x="16764" y="23085"/>
                  <a:pt x="16767" y="23086"/>
                </a:cubicBezTo>
                <a:cubicBezTo>
                  <a:pt x="16823" y="23092"/>
                  <a:pt x="16875" y="23111"/>
                  <a:pt x="16928" y="23135"/>
                </a:cubicBezTo>
                <a:cubicBezTo>
                  <a:pt x="16971" y="23154"/>
                  <a:pt x="17018" y="23172"/>
                  <a:pt x="17067" y="23185"/>
                </a:cubicBezTo>
                <a:cubicBezTo>
                  <a:pt x="17323" y="23244"/>
                  <a:pt x="17586" y="23278"/>
                  <a:pt x="17850" y="23278"/>
                </a:cubicBezTo>
                <a:cubicBezTo>
                  <a:pt x="17862" y="23278"/>
                  <a:pt x="17874" y="23278"/>
                  <a:pt x="17885" y="23278"/>
                </a:cubicBezTo>
                <a:cubicBezTo>
                  <a:pt x="17947" y="23278"/>
                  <a:pt x="18012" y="23278"/>
                  <a:pt x="18077" y="23275"/>
                </a:cubicBezTo>
                <a:cubicBezTo>
                  <a:pt x="18108" y="23272"/>
                  <a:pt x="18139" y="23253"/>
                  <a:pt x="18158" y="23225"/>
                </a:cubicBezTo>
                <a:cubicBezTo>
                  <a:pt x="18176" y="23197"/>
                  <a:pt x="18176" y="23160"/>
                  <a:pt x="18164" y="23129"/>
                </a:cubicBezTo>
                <a:cubicBezTo>
                  <a:pt x="18111" y="23027"/>
                  <a:pt x="18031" y="22943"/>
                  <a:pt x="17935" y="22887"/>
                </a:cubicBezTo>
                <a:lnTo>
                  <a:pt x="17935" y="22887"/>
                </a:lnTo>
                <a:cubicBezTo>
                  <a:pt x="17966" y="22891"/>
                  <a:pt x="18000" y="22891"/>
                  <a:pt x="18031" y="22891"/>
                </a:cubicBezTo>
                <a:cubicBezTo>
                  <a:pt x="18148" y="22891"/>
                  <a:pt x="18266" y="22878"/>
                  <a:pt x="18381" y="22850"/>
                </a:cubicBezTo>
                <a:cubicBezTo>
                  <a:pt x="18464" y="22832"/>
                  <a:pt x="18486" y="22720"/>
                  <a:pt x="18415" y="22668"/>
                </a:cubicBezTo>
                <a:cubicBezTo>
                  <a:pt x="18334" y="22612"/>
                  <a:pt x="18251" y="22559"/>
                  <a:pt x="18161" y="22513"/>
                </a:cubicBezTo>
                <a:cubicBezTo>
                  <a:pt x="18182" y="22513"/>
                  <a:pt x="18201" y="22516"/>
                  <a:pt x="18223" y="22522"/>
                </a:cubicBezTo>
                <a:lnTo>
                  <a:pt x="18269" y="22531"/>
                </a:lnTo>
                <a:cubicBezTo>
                  <a:pt x="18331" y="22547"/>
                  <a:pt x="18393" y="22556"/>
                  <a:pt x="18458" y="22559"/>
                </a:cubicBezTo>
                <a:cubicBezTo>
                  <a:pt x="18463" y="22559"/>
                  <a:pt x="18468" y="22560"/>
                  <a:pt x="18473" y="22560"/>
                </a:cubicBezTo>
                <a:cubicBezTo>
                  <a:pt x="18527" y="22560"/>
                  <a:pt x="18580" y="22544"/>
                  <a:pt x="18628" y="22516"/>
                </a:cubicBezTo>
                <a:cubicBezTo>
                  <a:pt x="18656" y="22494"/>
                  <a:pt x="18684" y="22472"/>
                  <a:pt x="18706" y="22451"/>
                </a:cubicBezTo>
                <a:cubicBezTo>
                  <a:pt x="18718" y="22435"/>
                  <a:pt x="18731" y="22426"/>
                  <a:pt x="18746" y="22414"/>
                </a:cubicBezTo>
                <a:cubicBezTo>
                  <a:pt x="18777" y="22395"/>
                  <a:pt x="18814" y="22383"/>
                  <a:pt x="18851" y="22376"/>
                </a:cubicBezTo>
                <a:cubicBezTo>
                  <a:pt x="18879" y="22370"/>
                  <a:pt x="18904" y="22364"/>
                  <a:pt x="18932" y="22358"/>
                </a:cubicBezTo>
                <a:cubicBezTo>
                  <a:pt x="19047" y="22321"/>
                  <a:pt x="19152" y="22225"/>
                  <a:pt x="19140" y="22091"/>
                </a:cubicBezTo>
                <a:cubicBezTo>
                  <a:pt x="19133" y="22051"/>
                  <a:pt x="19121" y="22011"/>
                  <a:pt x="19102" y="21974"/>
                </a:cubicBezTo>
                <a:lnTo>
                  <a:pt x="19096" y="21964"/>
                </a:lnTo>
                <a:cubicBezTo>
                  <a:pt x="19146" y="21958"/>
                  <a:pt x="19198" y="21955"/>
                  <a:pt x="19257" y="21949"/>
                </a:cubicBezTo>
                <a:cubicBezTo>
                  <a:pt x="19363" y="21943"/>
                  <a:pt x="19471" y="21930"/>
                  <a:pt x="19579" y="21912"/>
                </a:cubicBezTo>
                <a:cubicBezTo>
                  <a:pt x="19790" y="21859"/>
                  <a:pt x="19936" y="21658"/>
                  <a:pt x="19914" y="21441"/>
                </a:cubicBezTo>
                <a:cubicBezTo>
                  <a:pt x="19908" y="21395"/>
                  <a:pt x="19889" y="21348"/>
                  <a:pt x="19861" y="21311"/>
                </a:cubicBezTo>
                <a:cubicBezTo>
                  <a:pt x="19826" y="21270"/>
                  <a:pt x="19775" y="21246"/>
                  <a:pt x="19719" y="21246"/>
                </a:cubicBezTo>
                <a:cubicBezTo>
                  <a:pt x="19716" y="21246"/>
                  <a:pt x="19713" y="21246"/>
                  <a:pt x="19709" y="21246"/>
                </a:cubicBezTo>
                <a:cubicBezTo>
                  <a:pt x="19635" y="21252"/>
                  <a:pt x="19564" y="21274"/>
                  <a:pt x="19499" y="21314"/>
                </a:cubicBezTo>
                <a:lnTo>
                  <a:pt x="19480" y="21323"/>
                </a:lnTo>
                <a:cubicBezTo>
                  <a:pt x="19409" y="21354"/>
                  <a:pt x="19335" y="21373"/>
                  <a:pt x="19257" y="21382"/>
                </a:cubicBezTo>
                <a:cubicBezTo>
                  <a:pt x="19192" y="21391"/>
                  <a:pt x="19130" y="21404"/>
                  <a:pt x="19071" y="21422"/>
                </a:cubicBezTo>
                <a:cubicBezTo>
                  <a:pt x="18947" y="21460"/>
                  <a:pt x="18836" y="21531"/>
                  <a:pt x="18749" y="21624"/>
                </a:cubicBezTo>
                <a:cubicBezTo>
                  <a:pt x="18724" y="21605"/>
                  <a:pt x="18700" y="21593"/>
                  <a:pt x="18672" y="21583"/>
                </a:cubicBezTo>
                <a:cubicBezTo>
                  <a:pt x="18650" y="21580"/>
                  <a:pt x="18632" y="21577"/>
                  <a:pt x="18613" y="21577"/>
                </a:cubicBezTo>
                <a:cubicBezTo>
                  <a:pt x="18554" y="21580"/>
                  <a:pt x="18498" y="21596"/>
                  <a:pt x="18449" y="21627"/>
                </a:cubicBezTo>
                <a:cubicBezTo>
                  <a:pt x="18430" y="21636"/>
                  <a:pt x="18415" y="21645"/>
                  <a:pt x="18396" y="21658"/>
                </a:cubicBezTo>
                <a:cubicBezTo>
                  <a:pt x="18374" y="21673"/>
                  <a:pt x="18350" y="21686"/>
                  <a:pt x="18325" y="21695"/>
                </a:cubicBezTo>
                <a:cubicBezTo>
                  <a:pt x="18297" y="21707"/>
                  <a:pt x="18269" y="21710"/>
                  <a:pt x="18238" y="21710"/>
                </a:cubicBezTo>
                <a:cubicBezTo>
                  <a:pt x="18176" y="21707"/>
                  <a:pt x="18111" y="21698"/>
                  <a:pt x="18049" y="21679"/>
                </a:cubicBezTo>
                <a:lnTo>
                  <a:pt x="17919" y="21649"/>
                </a:lnTo>
                <a:lnTo>
                  <a:pt x="17832" y="21627"/>
                </a:lnTo>
                <a:cubicBezTo>
                  <a:pt x="17805" y="21621"/>
                  <a:pt x="17777" y="21611"/>
                  <a:pt x="17755" y="21593"/>
                </a:cubicBezTo>
                <a:cubicBezTo>
                  <a:pt x="17746" y="21574"/>
                  <a:pt x="17739" y="21552"/>
                  <a:pt x="17736" y="21531"/>
                </a:cubicBezTo>
                <a:cubicBezTo>
                  <a:pt x="17733" y="21466"/>
                  <a:pt x="17709" y="21404"/>
                  <a:pt x="17668" y="21354"/>
                </a:cubicBezTo>
                <a:cubicBezTo>
                  <a:pt x="17625" y="21314"/>
                  <a:pt x="17566" y="21292"/>
                  <a:pt x="17507" y="21292"/>
                </a:cubicBezTo>
                <a:cubicBezTo>
                  <a:pt x="17461" y="21292"/>
                  <a:pt x="17414" y="21305"/>
                  <a:pt x="17374" y="21326"/>
                </a:cubicBezTo>
                <a:cubicBezTo>
                  <a:pt x="17324" y="21357"/>
                  <a:pt x="17278" y="21395"/>
                  <a:pt x="17241" y="21438"/>
                </a:cubicBezTo>
                <a:cubicBezTo>
                  <a:pt x="17231" y="21447"/>
                  <a:pt x="17222" y="21456"/>
                  <a:pt x="17213" y="21466"/>
                </a:cubicBezTo>
                <a:cubicBezTo>
                  <a:pt x="17061" y="21618"/>
                  <a:pt x="16826" y="21689"/>
                  <a:pt x="16497" y="21689"/>
                </a:cubicBezTo>
                <a:cubicBezTo>
                  <a:pt x="16392" y="21689"/>
                  <a:pt x="16287" y="21683"/>
                  <a:pt x="16188" y="21673"/>
                </a:cubicBezTo>
                <a:cubicBezTo>
                  <a:pt x="16206" y="21630"/>
                  <a:pt x="16268" y="21605"/>
                  <a:pt x="16324" y="21599"/>
                </a:cubicBezTo>
                <a:cubicBezTo>
                  <a:pt x="16454" y="21577"/>
                  <a:pt x="16538" y="21543"/>
                  <a:pt x="16612" y="21432"/>
                </a:cubicBezTo>
                <a:lnTo>
                  <a:pt x="16621" y="21432"/>
                </a:lnTo>
                <a:cubicBezTo>
                  <a:pt x="16640" y="21432"/>
                  <a:pt x="16658" y="21425"/>
                  <a:pt x="16674" y="21416"/>
                </a:cubicBezTo>
                <a:cubicBezTo>
                  <a:pt x="16761" y="21367"/>
                  <a:pt x="16854" y="21326"/>
                  <a:pt x="16950" y="21298"/>
                </a:cubicBezTo>
                <a:cubicBezTo>
                  <a:pt x="16978" y="21289"/>
                  <a:pt x="16999" y="21271"/>
                  <a:pt x="17012" y="21243"/>
                </a:cubicBezTo>
                <a:cubicBezTo>
                  <a:pt x="17024" y="21215"/>
                  <a:pt x="17024" y="21187"/>
                  <a:pt x="17012" y="21159"/>
                </a:cubicBezTo>
                <a:cubicBezTo>
                  <a:pt x="16978" y="21079"/>
                  <a:pt x="16968" y="20989"/>
                  <a:pt x="16987" y="20902"/>
                </a:cubicBezTo>
                <a:cubicBezTo>
                  <a:pt x="16999" y="20849"/>
                  <a:pt x="17030" y="20809"/>
                  <a:pt x="17049" y="20809"/>
                </a:cubicBezTo>
                <a:cubicBezTo>
                  <a:pt x="17064" y="20809"/>
                  <a:pt x="17080" y="20815"/>
                  <a:pt x="17095" y="20821"/>
                </a:cubicBezTo>
                <a:lnTo>
                  <a:pt x="17123" y="20828"/>
                </a:lnTo>
                <a:cubicBezTo>
                  <a:pt x="17170" y="20843"/>
                  <a:pt x="17222" y="20849"/>
                  <a:pt x="17272" y="20849"/>
                </a:cubicBezTo>
                <a:cubicBezTo>
                  <a:pt x="17346" y="20849"/>
                  <a:pt x="17424" y="20837"/>
                  <a:pt x="17495" y="20815"/>
                </a:cubicBezTo>
                <a:cubicBezTo>
                  <a:pt x="17504" y="20812"/>
                  <a:pt x="17520" y="20812"/>
                  <a:pt x="17535" y="20809"/>
                </a:cubicBezTo>
                <a:cubicBezTo>
                  <a:pt x="17625" y="20791"/>
                  <a:pt x="17739" y="20769"/>
                  <a:pt x="17783" y="20682"/>
                </a:cubicBezTo>
                <a:cubicBezTo>
                  <a:pt x="17792" y="20657"/>
                  <a:pt x="17801" y="20629"/>
                  <a:pt x="17801" y="20602"/>
                </a:cubicBezTo>
                <a:lnTo>
                  <a:pt x="17808" y="20487"/>
                </a:lnTo>
                <a:lnTo>
                  <a:pt x="17817" y="20351"/>
                </a:lnTo>
                <a:cubicBezTo>
                  <a:pt x="17817" y="20326"/>
                  <a:pt x="17823" y="20301"/>
                  <a:pt x="17832" y="20279"/>
                </a:cubicBezTo>
                <a:cubicBezTo>
                  <a:pt x="17845" y="20261"/>
                  <a:pt x="17891" y="20258"/>
                  <a:pt x="17935" y="20252"/>
                </a:cubicBezTo>
                <a:cubicBezTo>
                  <a:pt x="18000" y="20252"/>
                  <a:pt x="18065" y="20233"/>
                  <a:pt x="18124" y="20205"/>
                </a:cubicBezTo>
                <a:cubicBezTo>
                  <a:pt x="18182" y="20165"/>
                  <a:pt x="18229" y="20112"/>
                  <a:pt x="18260" y="20050"/>
                </a:cubicBezTo>
                <a:cubicBezTo>
                  <a:pt x="18340" y="19905"/>
                  <a:pt x="18353" y="19784"/>
                  <a:pt x="18294" y="19688"/>
                </a:cubicBezTo>
                <a:cubicBezTo>
                  <a:pt x="18244" y="19604"/>
                  <a:pt x="18145" y="19555"/>
                  <a:pt x="18021" y="19555"/>
                </a:cubicBezTo>
                <a:cubicBezTo>
                  <a:pt x="18006" y="19555"/>
                  <a:pt x="17987" y="19555"/>
                  <a:pt x="17972" y="19558"/>
                </a:cubicBezTo>
                <a:cubicBezTo>
                  <a:pt x="17932" y="19561"/>
                  <a:pt x="17897" y="19570"/>
                  <a:pt x="17863" y="19576"/>
                </a:cubicBezTo>
                <a:cubicBezTo>
                  <a:pt x="17823" y="19586"/>
                  <a:pt x="17783" y="19592"/>
                  <a:pt x="17739" y="19595"/>
                </a:cubicBezTo>
                <a:cubicBezTo>
                  <a:pt x="17709" y="19592"/>
                  <a:pt x="17674" y="19589"/>
                  <a:pt x="17643" y="19582"/>
                </a:cubicBezTo>
                <a:cubicBezTo>
                  <a:pt x="17588" y="19570"/>
                  <a:pt x="17535" y="19561"/>
                  <a:pt x="17479" y="19561"/>
                </a:cubicBezTo>
                <a:cubicBezTo>
                  <a:pt x="17334" y="19561"/>
                  <a:pt x="17247" y="19638"/>
                  <a:pt x="17235" y="19778"/>
                </a:cubicBezTo>
                <a:cubicBezTo>
                  <a:pt x="17231" y="19809"/>
                  <a:pt x="17231" y="19843"/>
                  <a:pt x="17235" y="19877"/>
                </a:cubicBezTo>
                <a:cubicBezTo>
                  <a:pt x="17235" y="19898"/>
                  <a:pt x="17235" y="19920"/>
                  <a:pt x="17235" y="19945"/>
                </a:cubicBezTo>
                <a:cubicBezTo>
                  <a:pt x="17139" y="19957"/>
                  <a:pt x="17043" y="19967"/>
                  <a:pt x="16943" y="19970"/>
                </a:cubicBezTo>
                <a:cubicBezTo>
                  <a:pt x="16891" y="19970"/>
                  <a:pt x="16838" y="19963"/>
                  <a:pt x="16785" y="19954"/>
                </a:cubicBezTo>
                <a:cubicBezTo>
                  <a:pt x="16720" y="19939"/>
                  <a:pt x="16655" y="19920"/>
                  <a:pt x="16593" y="19895"/>
                </a:cubicBezTo>
                <a:cubicBezTo>
                  <a:pt x="16553" y="19883"/>
                  <a:pt x="16519" y="19871"/>
                  <a:pt x="16479" y="19858"/>
                </a:cubicBezTo>
                <a:cubicBezTo>
                  <a:pt x="16401" y="19830"/>
                  <a:pt x="16318" y="19818"/>
                  <a:pt x="16237" y="19815"/>
                </a:cubicBezTo>
                <a:cubicBezTo>
                  <a:pt x="16188" y="19815"/>
                  <a:pt x="16141" y="19821"/>
                  <a:pt x="16095" y="19833"/>
                </a:cubicBezTo>
                <a:cubicBezTo>
                  <a:pt x="16070" y="19840"/>
                  <a:pt x="16042" y="19846"/>
                  <a:pt x="16014" y="19849"/>
                </a:cubicBezTo>
                <a:cubicBezTo>
                  <a:pt x="15974" y="19852"/>
                  <a:pt x="15934" y="19861"/>
                  <a:pt x="15893" y="19874"/>
                </a:cubicBezTo>
                <a:cubicBezTo>
                  <a:pt x="15850" y="19889"/>
                  <a:pt x="15807" y="19914"/>
                  <a:pt x="15773" y="19945"/>
                </a:cubicBezTo>
                <a:cubicBezTo>
                  <a:pt x="15754" y="19960"/>
                  <a:pt x="15735" y="19973"/>
                  <a:pt x="15717" y="19985"/>
                </a:cubicBezTo>
                <a:cubicBezTo>
                  <a:pt x="15590" y="20044"/>
                  <a:pt x="15438" y="20060"/>
                  <a:pt x="15317" y="20066"/>
                </a:cubicBezTo>
                <a:lnTo>
                  <a:pt x="15240" y="20066"/>
                </a:lnTo>
                <a:cubicBezTo>
                  <a:pt x="15051" y="20066"/>
                  <a:pt x="14927" y="20029"/>
                  <a:pt x="14846" y="19948"/>
                </a:cubicBezTo>
                <a:cubicBezTo>
                  <a:pt x="14809" y="19908"/>
                  <a:pt x="14788" y="19855"/>
                  <a:pt x="14791" y="19802"/>
                </a:cubicBezTo>
                <a:cubicBezTo>
                  <a:pt x="14791" y="19781"/>
                  <a:pt x="14800" y="19759"/>
                  <a:pt x="14819" y="19744"/>
                </a:cubicBezTo>
                <a:cubicBezTo>
                  <a:pt x="14851" y="19727"/>
                  <a:pt x="14886" y="19718"/>
                  <a:pt x="14921" y="19718"/>
                </a:cubicBezTo>
                <a:cubicBezTo>
                  <a:pt x="14926" y="19718"/>
                  <a:pt x="14931" y="19718"/>
                  <a:pt x="14936" y="19719"/>
                </a:cubicBezTo>
                <a:cubicBezTo>
                  <a:pt x="15004" y="19716"/>
                  <a:pt x="15073" y="19697"/>
                  <a:pt x="15135" y="19666"/>
                </a:cubicBezTo>
                <a:cubicBezTo>
                  <a:pt x="15162" y="19651"/>
                  <a:pt x="15190" y="19629"/>
                  <a:pt x="15215" y="19607"/>
                </a:cubicBezTo>
                <a:cubicBezTo>
                  <a:pt x="15234" y="19592"/>
                  <a:pt x="15249" y="19579"/>
                  <a:pt x="15268" y="19567"/>
                </a:cubicBezTo>
                <a:cubicBezTo>
                  <a:pt x="15305" y="19548"/>
                  <a:pt x="15339" y="19530"/>
                  <a:pt x="15379" y="19514"/>
                </a:cubicBezTo>
                <a:cubicBezTo>
                  <a:pt x="15398" y="19505"/>
                  <a:pt x="15419" y="19496"/>
                  <a:pt x="15441" y="19486"/>
                </a:cubicBezTo>
                <a:cubicBezTo>
                  <a:pt x="15506" y="19462"/>
                  <a:pt x="15553" y="19400"/>
                  <a:pt x="15553" y="19332"/>
                </a:cubicBezTo>
                <a:cubicBezTo>
                  <a:pt x="15553" y="19329"/>
                  <a:pt x="15553" y="19325"/>
                  <a:pt x="15553" y="19322"/>
                </a:cubicBezTo>
                <a:cubicBezTo>
                  <a:pt x="15553" y="19322"/>
                  <a:pt x="15559" y="19316"/>
                  <a:pt x="15574" y="19304"/>
                </a:cubicBezTo>
                <a:cubicBezTo>
                  <a:pt x="15677" y="19211"/>
                  <a:pt x="15810" y="19152"/>
                  <a:pt x="15949" y="19140"/>
                </a:cubicBezTo>
                <a:lnTo>
                  <a:pt x="15993" y="19136"/>
                </a:lnTo>
                <a:cubicBezTo>
                  <a:pt x="16073" y="19136"/>
                  <a:pt x="16154" y="19115"/>
                  <a:pt x="16225" y="19078"/>
                </a:cubicBezTo>
                <a:cubicBezTo>
                  <a:pt x="16265" y="19050"/>
                  <a:pt x="16302" y="19016"/>
                  <a:pt x="16333" y="18975"/>
                </a:cubicBezTo>
                <a:cubicBezTo>
                  <a:pt x="16352" y="18951"/>
                  <a:pt x="16374" y="18932"/>
                  <a:pt x="16398" y="18913"/>
                </a:cubicBezTo>
                <a:cubicBezTo>
                  <a:pt x="16408" y="18907"/>
                  <a:pt x="16420" y="18904"/>
                  <a:pt x="16432" y="18904"/>
                </a:cubicBezTo>
                <a:cubicBezTo>
                  <a:pt x="16451" y="18904"/>
                  <a:pt x="16470" y="18913"/>
                  <a:pt x="16482" y="18926"/>
                </a:cubicBezTo>
                <a:cubicBezTo>
                  <a:pt x="16494" y="18935"/>
                  <a:pt x="16504" y="18948"/>
                  <a:pt x="16513" y="18960"/>
                </a:cubicBezTo>
                <a:cubicBezTo>
                  <a:pt x="16547" y="19006"/>
                  <a:pt x="16600" y="19075"/>
                  <a:pt x="16693" y="19078"/>
                </a:cubicBezTo>
                <a:lnTo>
                  <a:pt x="16699" y="19078"/>
                </a:lnTo>
                <a:cubicBezTo>
                  <a:pt x="16751" y="19078"/>
                  <a:pt x="16804" y="19053"/>
                  <a:pt x="16838" y="19009"/>
                </a:cubicBezTo>
                <a:cubicBezTo>
                  <a:pt x="16881" y="18957"/>
                  <a:pt x="16900" y="18886"/>
                  <a:pt x="16888" y="18817"/>
                </a:cubicBezTo>
                <a:cubicBezTo>
                  <a:pt x="16878" y="18768"/>
                  <a:pt x="16863" y="18721"/>
                  <a:pt x="16838" y="18681"/>
                </a:cubicBezTo>
                <a:cubicBezTo>
                  <a:pt x="16829" y="18659"/>
                  <a:pt x="16820" y="18641"/>
                  <a:pt x="16810" y="18622"/>
                </a:cubicBezTo>
                <a:cubicBezTo>
                  <a:pt x="16807" y="18610"/>
                  <a:pt x="16804" y="18601"/>
                  <a:pt x="16804" y="18591"/>
                </a:cubicBezTo>
                <a:cubicBezTo>
                  <a:pt x="16823" y="18582"/>
                  <a:pt x="16844" y="18573"/>
                  <a:pt x="16866" y="18570"/>
                </a:cubicBezTo>
                <a:cubicBezTo>
                  <a:pt x="16891" y="18560"/>
                  <a:pt x="16912" y="18554"/>
                  <a:pt x="16937" y="18545"/>
                </a:cubicBezTo>
                <a:lnTo>
                  <a:pt x="17074" y="18492"/>
                </a:lnTo>
                <a:lnTo>
                  <a:pt x="17383" y="18371"/>
                </a:lnTo>
                <a:cubicBezTo>
                  <a:pt x="17476" y="18337"/>
                  <a:pt x="17470" y="18204"/>
                  <a:pt x="17374" y="18176"/>
                </a:cubicBezTo>
                <a:cubicBezTo>
                  <a:pt x="17315" y="18158"/>
                  <a:pt x="17259" y="18130"/>
                  <a:pt x="17210" y="18093"/>
                </a:cubicBezTo>
                <a:cubicBezTo>
                  <a:pt x="17225" y="18086"/>
                  <a:pt x="17241" y="18083"/>
                  <a:pt x="17253" y="18077"/>
                </a:cubicBezTo>
                <a:cubicBezTo>
                  <a:pt x="17328" y="18062"/>
                  <a:pt x="17393" y="18028"/>
                  <a:pt x="17448" y="17978"/>
                </a:cubicBezTo>
                <a:cubicBezTo>
                  <a:pt x="17523" y="17901"/>
                  <a:pt x="17529" y="17801"/>
                  <a:pt x="17535" y="17721"/>
                </a:cubicBezTo>
                <a:cubicBezTo>
                  <a:pt x="17541" y="17665"/>
                  <a:pt x="17544" y="17613"/>
                  <a:pt x="17569" y="17588"/>
                </a:cubicBezTo>
                <a:cubicBezTo>
                  <a:pt x="17575" y="17585"/>
                  <a:pt x="17582" y="17578"/>
                  <a:pt x="17588" y="17575"/>
                </a:cubicBezTo>
                <a:cubicBezTo>
                  <a:pt x="17628" y="17547"/>
                  <a:pt x="17659" y="17507"/>
                  <a:pt x="17674" y="17458"/>
                </a:cubicBezTo>
                <a:cubicBezTo>
                  <a:pt x="17681" y="17424"/>
                  <a:pt x="17681" y="17386"/>
                  <a:pt x="17671" y="17352"/>
                </a:cubicBezTo>
                <a:cubicBezTo>
                  <a:pt x="17668" y="17346"/>
                  <a:pt x="17668" y="17343"/>
                  <a:pt x="17668" y="17337"/>
                </a:cubicBezTo>
                <a:cubicBezTo>
                  <a:pt x="17671" y="17309"/>
                  <a:pt x="17687" y="17287"/>
                  <a:pt x="17712" y="17275"/>
                </a:cubicBezTo>
                <a:cubicBezTo>
                  <a:pt x="17743" y="17256"/>
                  <a:pt x="17777" y="17241"/>
                  <a:pt x="17811" y="17232"/>
                </a:cubicBezTo>
                <a:cubicBezTo>
                  <a:pt x="17832" y="17222"/>
                  <a:pt x="17851" y="17216"/>
                  <a:pt x="17870" y="17207"/>
                </a:cubicBezTo>
                <a:cubicBezTo>
                  <a:pt x="18012" y="17148"/>
                  <a:pt x="18133" y="17046"/>
                  <a:pt x="18220" y="16916"/>
                </a:cubicBezTo>
                <a:cubicBezTo>
                  <a:pt x="18278" y="16829"/>
                  <a:pt x="18297" y="16720"/>
                  <a:pt x="18269" y="16618"/>
                </a:cubicBezTo>
                <a:cubicBezTo>
                  <a:pt x="18247" y="16541"/>
                  <a:pt x="18189" y="16476"/>
                  <a:pt x="18114" y="16445"/>
                </a:cubicBezTo>
                <a:cubicBezTo>
                  <a:pt x="18102" y="16439"/>
                  <a:pt x="18088" y="16436"/>
                  <a:pt x="18074" y="16436"/>
                </a:cubicBezTo>
                <a:cubicBezTo>
                  <a:pt x="18050" y="16436"/>
                  <a:pt x="18027" y="16445"/>
                  <a:pt x="18009" y="16460"/>
                </a:cubicBezTo>
                <a:cubicBezTo>
                  <a:pt x="17956" y="16510"/>
                  <a:pt x="17925" y="16575"/>
                  <a:pt x="17916" y="16646"/>
                </a:cubicBezTo>
                <a:cubicBezTo>
                  <a:pt x="17913" y="16655"/>
                  <a:pt x="17910" y="16668"/>
                  <a:pt x="17910" y="16677"/>
                </a:cubicBezTo>
                <a:cubicBezTo>
                  <a:pt x="17907" y="16686"/>
                  <a:pt x="17901" y="16696"/>
                  <a:pt x="17897" y="16705"/>
                </a:cubicBezTo>
                <a:lnTo>
                  <a:pt x="17888" y="16699"/>
                </a:lnTo>
                <a:cubicBezTo>
                  <a:pt x="17873" y="16686"/>
                  <a:pt x="17860" y="16674"/>
                  <a:pt x="17845" y="16665"/>
                </a:cubicBezTo>
                <a:cubicBezTo>
                  <a:pt x="17805" y="16639"/>
                  <a:pt x="17758" y="16624"/>
                  <a:pt x="17712" y="16624"/>
                </a:cubicBezTo>
                <a:cubicBezTo>
                  <a:pt x="17708" y="16624"/>
                  <a:pt x="17703" y="16624"/>
                  <a:pt x="17699" y="16624"/>
                </a:cubicBezTo>
                <a:cubicBezTo>
                  <a:pt x="17575" y="16624"/>
                  <a:pt x="17424" y="16702"/>
                  <a:pt x="17383" y="16838"/>
                </a:cubicBezTo>
                <a:cubicBezTo>
                  <a:pt x="17380" y="16857"/>
                  <a:pt x="17377" y="16872"/>
                  <a:pt x="17374" y="16888"/>
                </a:cubicBezTo>
                <a:cubicBezTo>
                  <a:pt x="17371" y="16903"/>
                  <a:pt x="17368" y="16916"/>
                  <a:pt x="17365" y="16928"/>
                </a:cubicBezTo>
                <a:cubicBezTo>
                  <a:pt x="17355" y="16947"/>
                  <a:pt x="17303" y="16965"/>
                  <a:pt x="17278" y="16974"/>
                </a:cubicBezTo>
                <a:cubicBezTo>
                  <a:pt x="17151" y="17021"/>
                  <a:pt x="17021" y="17052"/>
                  <a:pt x="16891" y="17067"/>
                </a:cubicBezTo>
                <a:cubicBezTo>
                  <a:pt x="16860" y="17070"/>
                  <a:pt x="16832" y="17077"/>
                  <a:pt x="16807" y="17095"/>
                </a:cubicBezTo>
                <a:cubicBezTo>
                  <a:pt x="16770" y="17120"/>
                  <a:pt x="16748" y="17163"/>
                  <a:pt x="16745" y="17210"/>
                </a:cubicBezTo>
                <a:lnTo>
                  <a:pt x="16739" y="17213"/>
                </a:lnTo>
                <a:cubicBezTo>
                  <a:pt x="16730" y="17216"/>
                  <a:pt x="16720" y="17222"/>
                  <a:pt x="16711" y="17225"/>
                </a:cubicBezTo>
                <a:cubicBezTo>
                  <a:pt x="16652" y="17266"/>
                  <a:pt x="16606" y="17321"/>
                  <a:pt x="16575" y="17383"/>
                </a:cubicBezTo>
                <a:cubicBezTo>
                  <a:pt x="16566" y="17408"/>
                  <a:pt x="16550" y="17433"/>
                  <a:pt x="16535" y="17451"/>
                </a:cubicBezTo>
                <a:cubicBezTo>
                  <a:pt x="16488" y="17489"/>
                  <a:pt x="16439" y="17516"/>
                  <a:pt x="16383" y="17529"/>
                </a:cubicBezTo>
                <a:lnTo>
                  <a:pt x="16318" y="17551"/>
                </a:lnTo>
                <a:lnTo>
                  <a:pt x="16225" y="17585"/>
                </a:lnTo>
                <a:lnTo>
                  <a:pt x="16206" y="17588"/>
                </a:lnTo>
                <a:cubicBezTo>
                  <a:pt x="16200" y="17582"/>
                  <a:pt x="16194" y="17575"/>
                  <a:pt x="16188" y="17566"/>
                </a:cubicBezTo>
                <a:cubicBezTo>
                  <a:pt x="16178" y="17557"/>
                  <a:pt x="16172" y="17547"/>
                  <a:pt x="16166" y="17538"/>
                </a:cubicBezTo>
                <a:cubicBezTo>
                  <a:pt x="16116" y="17473"/>
                  <a:pt x="16058" y="17396"/>
                  <a:pt x="15927" y="17396"/>
                </a:cubicBezTo>
                <a:lnTo>
                  <a:pt x="15915" y="17396"/>
                </a:lnTo>
                <a:cubicBezTo>
                  <a:pt x="15754" y="17402"/>
                  <a:pt x="15574" y="17411"/>
                  <a:pt x="15407" y="17473"/>
                </a:cubicBezTo>
                <a:cubicBezTo>
                  <a:pt x="15354" y="17495"/>
                  <a:pt x="15302" y="17520"/>
                  <a:pt x="15252" y="17547"/>
                </a:cubicBezTo>
                <a:cubicBezTo>
                  <a:pt x="15209" y="17569"/>
                  <a:pt x="15165" y="17591"/>
                  <a:pt x="15122" y="17609"/>
                </a:cubicBezTo>
                <a:cubicBezTo>
                  <a:pt x="14986" y="17665"/>
                  <a:pt x="14828" y="17674"/>
                  <a:pt x="14688" y="17678"/>
                </a:cubicBezTo>
                <a:cubicBezTo>
                  <a:pt x="14636" y="17681"/>
                  <a:pt x="14580" y="17681"/>
                  <a:pt x="14524" y="17681"/>
                </a:cubicBezTo>
                <a:cubicBezTo>
                  <a:pt x="14205" y="17681"/>
                  <a:pt x="13954" y="17643"/>
                  <a:pt x="13741" y="17563"/>
                </a:cubicBezTo>
                <a:cubicBezTo>
                  <a:pt x="13676" y="17541"/>
                  <a:pt x="13660" y="17520"/>
                  <a:pt x="13660" y="17513"/>
                </a:cubicBezTo>
                <a:cubicBezTo>
                  <a:pt x="13669" y="17495"/>
                  <a:pt x="13691" y="17479"/>
                  <a:pt x="13713" y="17476"/>
                </a:cubicBezTo>
                <a:cubicBezTo>
                  <a:pt x="13731" y="17470"/>
                  <a:pt x="13753" y="17467"/>
                  <a:pt x="13772" y="17467"/>
                </a:cubicBezTo>
                <a:cubicBezTo>
                  <a:pt x="13852" y="17473"/>
                  <a:pt x="13930" y="17495"/>
                  <a:pt x="14004" y="17526"/>
                </a:cubicBezTo>
                <a:cubicBezTo>
                  <a:pt x="14044" y="17538"/>
                  <a:pt x="14078" y="17551"/>
                  <a:pt x="14115" y="17563"/>
                </a:cubicBezTo>
                <a:cubicBezTo>
                  <a:pt x="14233" y="17597"/>
                  <a:pt x="14357" y="17613"/>
                  <a:pt x="14481" y="17613"/>
                </a:cubicBezTo>
                <a:cubicBezTo>
                  <a:pt x="14636" y="17609"/>
                  <a:pt x="14788" y="17591"/>
                  <a:pt x="14939" y="17560"/>
                </a:cubicBezTo>
                <a:cubicBezTo>
                  <a:pt x="15035" y="17541"/>
                  <a:pt x="15048" y="17405"/>
                  <a:pt x="14958" y="17368"/>
                </a:cubicBezTo>
                <a:lnTo>
                  <a:pt x="14565" y="17213"/>
                </a:lnTo>
                <a:lnTo>
                  <a:pt x="14211" y="17074"/>
                </a:lnTo>
                <a:cubicBezTo>
                  <a:pt x="14277" y="17021"/>
                  <a:pt x="14335" y="16978"/>
                  <a:pt x="14397" y="16974"/>
                </a:cubicBezTo>
                <a:cubicBezTo>
                  <a:pt x="14441" y="16978"/>
                  <a:pt x="14481" y="16993"/>
                  <a:pt x="14518" y="17015"/>
                </a:cubicBezTo>
                <a:cubicBezTo>
                  <a:pt x="14577" y="17046"/>
                  <a:pt x="14642" y="17064"/>
                  <a:pt x="14710" y="17067"/>
                </a:cubicBezTo>
                <a:cubicBezTo>
                  <a:pt x="14828" y="17067"/>
                  <a:pt x="14977" y="17064"/>
                  <a:pt x="15097" y="16978"/>
                </a:cubicBezTo>
                <a:lnTo>
                  <a:pt x="15110" y="16965"/>
                </a:lnTo>
                <a:cubicBezTo>
                  <a:pt x="15116" y="16962"/>
                  <a:pt x="15122" y="16959"/>
                  <a:pt x="15125" y="16956"/>
                </a:cubicBezTo>
                <a:lnTo>
                  <a:pt x="15141" y="16956"/>
                </a:lnTo>
                <a:cubicBezTo>
                  <a:pt x="15206" y="16965"/>
                  <a:pt x="15268" y="16987"/>
                  <a:pt x="15323" y="17021"/>
                </a:cubicBezTo>
                <a:lnTo>
                  <a:pt x="15330" y="17024"/>
                </a:lnTo>
                <a:cubicBezTo>
                  <a:pt x="15364" y="17046"/>
                  <a:pt x="15401" y="17061"/>
                  <a:pt x="15438" y="17067"/>
                </a:cubicBezTo>
                <a:lnTo>
                  <a:pt x="15460" y="17067"/>
                </a:lnTo>
                <a:cubicBezTo>
                  <a:pt x="15516" y="17064"/>
                  <a:pt x="15571" y="17043"/>
                  <a:pt x="15618" y="17005"/>
                </a:cubicBezTo>
                <a:cubicBezTo>
                  <a:pt x="15673" y="16968"/>
                  <a:pt x="15723" y="16925"/>
                  <a:pt x="15763" y="16872"/>
                </a:cubicBezTo>
                <a:cubicBezTo>
                  <a:pt x="15841" y="16767"/>
                  <a:pt x="15822" y="16686"/>
                  <a:pt x="15807" y="16646"/>
                </a:cubicBezTo>
                <a:cubicBezTo>
                  <a:pt x="15791" y="16606"/>
                  <a:pt x="15748" y="16541"/>
                  <a:pt x="15630" y="16522"/>
                </a:cubicBezTo>
                <a:cubicBezTo>
                  <a:pt x="15503" y="16504"/>
                  <a:pt x="15373" y="16476"/>
                  <a:pt x="15243" y="16448"/>
                </a:cubicBezTo>
                <a:cubicBezTo>
                  <a:pt x="15419" y="16420"/>
                  <a:pt x="15596" y="16408"/>
                  <a:pt x="15776" y="16408"/>
                </a:cubicBezTo>
                <a:lnTo>
                  <a:pt x="15847" y="16408"/>
                </a:lnTo>
                <a:cubicBezTo>
                  <a:pt x="15912" y="16408"/>
                  <a:pt x="15958" y="16346"/>
                  <a:pt x="15946" y="16284"/>
                </a:cubicBezTo>
                <a:cubicBezTo>
                  <a:pt x="15931" y="16209"/>
                  <a:pt x="15903" y="16085"/>
                  <a:pt x="15921" y="16008"/>
                </a:cubicBezTo>
                <a:cubicBezTo>
                  <a:pt x="15924" y="15996"/>
                  <a:pt x="15927" y="15983"/>
                  <a:pt x="15934" y="15971"/>
                </a:cubicBezTo>
                <a:cubicBezTo>
                  <a:pt x="15952" y="15931"/>
                  <a:pt x="15986" y="15847"/>
                  <a:pt x="15940" y="15763"/>
                </a:cubicBezTo>
                <a:cubicBezTo>
                  <a:pt x="15980" y="15748"/>
                  <a:pt x="16023" y="15742"/>
                  <a:pt x="16067" y="15742"/>
                </a:cubicBezTo>
                <a:cubicBezTo>
                  <a:pt x="16197" y="15732"/>
                  <a:pt x="16330" y="15720"/>
                  <a:pt x="16460" y="15701"/>
                </a:cubicBezTo>
                <a:cubicBezTo>
                  <a:pt x="16510" y="15698"/>
                  <a:pt x="16556" y="15677"/>
                  <a:pt x="16587" y="15643"/>
                </a:cubicBezTo>
                <a:cubicBezTo>
                  <a:pt x="16615" y="15605"/>
                  <a:pt x="16627" y="15562"/>
                  <a:pt x="16627" y="15519"/>
                </a:cubicBezTo>
                <a:lnTo>
                  <a:pt x="16627" y="15522"/>
                </a:lnTo>
                <a:cubicBezTo>
                  <a:pt x="16627" y="15475"/>
                  <a:pt x="16640" y="15432"/>
                  <a:pt x="16665" y="15392"/>
                </a:cubicBezTo>
                <a:cubicBezTo>
                  <a:pt x="16680" y="15385"/>
                  <a:pt x="16696" y="15379"/>
                  <a:pt x="16711" y="15376"/>
                </a:cubicBezTo>
                <a:cubicBezTo>
                  <a:pt x="16751" y="15367"/>
                  <a:pt x="16792" y="15351"/>
                  <a:pt x="16829" y="15330"/>
                </a:cubicBezTo>
                <a:cubicBezTo>
                  <a:pt x="16965" y="15237"/>
                  <a:pt x="17039" y="15082"/>
                  <a:pt x="17095" y="14970"/>
                </a:cubicBezTo>
                <a:cubicBezTo>
                  <a:pt x="17160" y="14837"/>
                  <a:pt x="17297" y="14558"/>
                  <a:pt x="17166" y="14329"/>
                </a:cubicBezTo>
                <a:cubicBezTo>
                  <a:pt x="17148" y="14295"/>
                  <a:pt x="17114" y="14277"/>
                  <a:pt x="17080" y="14277"/>
                </a:cubicBezTo>
                <a:cubicBezTo>
                  <a:pt x="17043" y="14277"/>
                  <a:pt x="17008" y="14295"/>
                  <a:pt x="16990" y="14326"/>
                </a:cubicBezTo>
                <a:cubicBezTo>
                  <a:pt x="16947" y="14404"/>
                  <a:pt x="16891" y="14472"/>
                  <a:pt x="16832" y="14537"/>
                </a:cubicBezTo>
                <a:cubicBezTo>
                  <a:pt x="16807" y="14565"/>
                  <a:pt x="16779" y="14586"/>
                  <a:pt x="16751" y="14614"/>
                </a:cubicBezTo>
                <a:lnTo>
                  <a:pt x="16727" y="14639"/>
                </a:lnTo>
                <a:lnTo>
                  <a:pt x="16724" y="14639"/>
                </a:lnTo>
                <a:cubicBezTo>
                  <a:pt x="16708" y="14630"/>
                  <a:pt x="16686" y="14627"/>
                  <a:pt x="16668" y="14627"/>
                </a:cubicBezTo>
                <a:cubicBezTo>
                  <a:pt x="16652" y="14627"/>
                  <a:pt x="16637" y="14630"/>
                  <a:pt x="16624" y="14633"/>
                </a:cubicBezTo>
                <a:cubicBezTo>
                  <a:pt x="16597" y="14642"/>
                  <a:pt x="16572" y="14654"/>
                  <a:pt x="16550" y="14670"/>
                </a:cubicBezTo>
                <a:cubicBezTo>
                  <a:pt x="16544" y="14676"/>
                  <a:pt x="16538" y="14679"/>
                  <a:pt x="16528" y="14682"/>
                </a:cubicBezTo>
                <a:lnTo>
                  <a:pt x="16516" y="14682"/>
                </a:lnTo>
                <a:cubicBezTo>
                  <a:pt x="16504" y="14682"/>
                  <a:pt x="16491" y="14682"/>
                  <a:pt x="16476" y="14679"/>
                </a:cubicBezTo>
                <a:cubicBezTo>
                  <a:pt x="16454" y="14676"/>
                  <a:pt x="16432" y="14673"/>
                  <a:pt x="16411" y="14673"/>
                </a:cubicBezTo>
                <a:lnTo>
                  <a:pt x="16380" y="14673"/>
                </a:lnTo>
                <a:cubicBezTo>
                  <a:pt x="16253" y="14688"/>
                  <a:pt x="16178" y="14785"/>
                  <a:pt x="16116" y="14862"/>
                </a:cubicBezTo>
                <a:lnTo>
                  <a:pt x="16107" y="14874"/>
                </a:lnTo>
                <a:cubicBezTo>
                  <a:pt x="16014" y="14992"/>
                  <a:pt x="15903" y="15091"/>
                  <a:pt x="15776" y="15172"/>
                </a:cubicBezTo>
                <a:cubicBezTo>
                  <a:pt x="15739" y="15196"/>
                  <a:pt x="15698" y="15215"/>
                  <a:pt x="15652" y="15218"/>
                </a:cubicBezTo>
                <a:cubicBezTo>
                  <a:pt x="15650" y="15220"/>
                  <a:pt x="15648" y="15220"/>
                  <a:pt x="15646" y="15220"/>
                </a:cubicBezTo>
                <a:cubicBezTo>
                  <a:pt x="15643" y="15220"/>
                  <a:pt x="15641" y="15220"/>
                  <a:pt x="15639" y="15218"/>
                </a:cubicBezTo>
                <a:cubicBezTo>
                  <a:pt x="15627" y="15215"/>
                  <a:pt x="15615" y="15212"/>
                  <a:pt x="15602" y="15206"/>
                </a:cubicBezTo>
                <a:cubicBezTo>
                  <a:pt x="15581" y="15200"/>
                  <a:pt x="15559" y="15190"/>
                  <a:pt x="15537" y="15184"/>
                </a:cubicBezTo>
                <a:cubicBezTo>
                  <a:pt x="15516" y="15181"/>
                  <a:pt x="15494" y="15178"/>
                  <a:pt x="15472" y="15178"/>
                </a:cubicBezTo>
                <a:cubicBezTo>
                  <a:pt x="15432" y="15181"/>
                  <a:pt x="15392" y="15187"/>
                  <a:pt x="15351" y="15196"/>
                </a:cubicBezTo>
                <a:cubicBezTo>
                  <a:pt x="15305" y="15206"/>
                  <a:pt x="15262" y="15215"/>
                  <a:pt x="15218" y="15227"/>
                </a:cubicBezTo>
                <a:cubicBezTo>
                  <a:pt x="15104" y="15258"/>
                  <a:pt x="14983" y="15280"/>
                  <a:pt x="14862" y="15283"/>
                </a:cubicBezTo>
                <a:cubicBezTo>
                  <a:pt x="14837" y="15283"/>
                  <a:pt x="14815" y="15283"/>
                  <a:pt x="14791" y="15280"/>
                </a:cubicBezTo>
                <a:cubicBezTo>
                  <a:pt x="14620" y="15262"/>
                  <a:pt x="14496" y="15196"/>
                  <a:pt x="14419" y="15088"/>
                </a:cubicBezTo>
                <a:lnTo>
                  <a:pt x="14416" y="15082"/>
                </a:lnTo>
                <a:cubicBezTo>
                  <a:pt x="14453" y="15076"/>
                  <a:pt x="14490" y="15069"/>
                  <a:pt x="14527" y="15066"/>
                </a:cubicBezTo>
                <a:cubicBezTo>
                  <a:pt x="14558" y="15063"/>
                  <a:pt x="14589" y="15060"/>
                  <a:pt x="14620" y="15054"/>
                </a:cubicBezTo>
                <a:cubicBezTo>
                  <a:pt x="14698" y="15026"/>
                  <a:pt x="14772" y="14995"/>
                  <a:pt x="14846" y="14958"/>
                </a:cubicBezTo>
                <a:cubicBezTo>
                  <a:pt x="14882" y="15021"/>
                  <a:pt x="14947" y="15057"/>
                  <a:pt x="15018" y="15057"/>
                </a:cubicBezTo>
                <a:cubicBezTo>
                  <a:pt x="15020" y="15057"/>
                  <a:pt x="15023" y="15057"/>
                  <a:pt x="15026" y="15057"/>
                </a:cubicBezTo>
                <a:cubicBezTo>
                  <a:pt x="15030" y="15058"/>
                  <a:pt x="15033" y="15058"/>
                  <a:pt x="15037" y="15058"/>
                </a:cubicBezTo>
                <a:cubicBezTo>
                  <a:pt x="15046" y="15058"/>
                  <a:pt x="15055" y="15056"/>
                  <a:pt x="15066" y="15054"/>
                </a:cubicBezTo>
                <a:cubicBezTo>
                  <a:pt x="15128" y="15042"/>
                  <a:pt x="15184" y="15011"/>
                  <a:pt x="15234" y="14970"/>
                </a:cubicBezTo>
                <a:cubicBezTo>
                  <a:pt x="15255" y="14949"/>
                  <a:pt x="15280" y="14933"/>
                  <a:pt x="15311" y="14924"/>
                </a:cubicBezTo>
                <a:lnTo>
                  <a:pt x="15317" y="14924"/>
                </a:lnTo>
                <a:cubicBezTo>
                  <a:pt x="15330" y="14924"/>
                  <a:pt x="15345" y="14927"/>
                  <a:pt x="15358" y="14927"/>
                </a:cubicBezTo>
                <a:cubicBezTo>
                  <a:pt x="15379" y="14930"/>
                  <a:pt x="15401" y="14933"/>
                  <a:pt x="15423" y="14933"/>
                </a:cubicBezTo>
                <a:cubicBezTo>
                  <a:pt x="15447" y="14933"/>
                  <a:pt x="15475" y="14930"/>
                  <a:pt x="15500" y="14921"/>
                </a:cubicBezTo>
                <a:cubicBezTo>
                  <a:pt x="15519" y="14915"/>
                  <a:pt x="15537" y="14905"/>
                  <a:pt x="15556" y="14893"/>
                </a:cubicBezTo>
                <a:cubicBezTo>
                  <a:pt x="15562" y="14890"/>
                  <a:pt x="15568" y="14884"/>
                  <a:pt x="15574" y="14881"/>
                </a:cubicBezTo>
                <a:cubicBezTo>
                  <a:pt x="15596" y="14884"/>
                  <a:pt x="15615" y="14890"/>
                  <a:pt x="15633" y="14896"/>
                </a:cubicBezTo>
                <a:cubicBezTo>
                  <a:pt x="15655" y="14902"/>
                  <a:pt x="15680" y="14912"/>
                  <a:pt x="15704" y="14915"/>
                </a:cubicBezTo>
                <a:cubicBezTo>
                  <a:pt x="15723" y="14918"/>
                  <a:pt x="15742" y="14921"/>
                  <a:pt x="15760" y="14921"/>
                </a:cubicBezTo>
                <a:cubicBezTo>
                  <a:pt x="15856" y="14918"/>
                  <a:pt x="15946" y="14881"/>
                  <a:pt x="16011" y="14812"/>
                </a:cubicBezTo>
                <a:cubicBezTo>
                  <a:pt x="16082" y="14741"/>
                  <a:pt x="16129" y="14648"/>
                  <a:pt x="16144" y="14549"/>
                </a:cubicBezTo>
                <a:cubicBezTo>
                  <a:pt x="16163" y="14438"/>
                  <a:pt x="16123" y="14345"/>
                  <a:pt x="16039" y="14317"/>
                </a:cubicBezTo>
                <a:cubicBezTo>
                  <a:pt x="16020" y="14311"/>
                  <a:pt x="16002" y="14308"/>
                  <a:pt x="15983" y="14308"/>
                </a:cubicBezTo>
                <a:cubicBezTo>
                  <a:pt x="15943" y="14308"/>
                  <a:pt x="15903" y="14320"/>
                  <a:pt x="15869" y="14342"/>
                </a:cubicBezTo>
                <a:cubicBezTo>
                  <a:pt x="15862" y="14348"/>
                  <a:pt x="15853" y="14351"/>
                  <a:pt x="15847" y="14354"/>
                </a:cubicBezTo>
                <a:cubicBezTo>
                  <a:pt x="15835" y="14357"/>
                  <a:pt x="15822" y="14360"/>
                  <a:pt x="15813" y="14360"/>
                </a:cubicBezTo>
                <a:cubicBezTo>
                  <a:pt x="15785" y="14357"/>
                  <a:pt x="15760" y="14354"/>
                  <a:pt x="15735" y="14351"/>
                </a:cubicBezTo>
                <a:cubicBezTo>
                  <a:pt x="15711" y="14348"/>
                  <a:pt x="15683" y="14342"/>
                  <a:pt x="15661" y="14342"/>
                </a:cubicBezTo>
                <a:lnTo>
                  <a:pt x="15627" y="14342"/>
                </a:lnTo>
                <a:cubicBezTo>
                  <a:pt x="15574" y="14342"/>
                  <a:pt x="15519" y="14351"/>
                  <a:pt x="15469" y="14373"/>
                </a:cubicBezTo>
                <a:cubicBezTo>
                  <a:pt x="15485" y="14242"/>
                  <a:pt x="15531" y="14128"/>
                  <a:pt x="15612" y="14075"/>
                </a:cubicBezTo>
                <a:cubicBezTo>
                  <a:pt x="15692" y="14032"/>
                  <a:pt x="15776" y="14001"/>
                  <a:pt x="15866" y="13982"/>
                </a:cubicBezTo>
                <a:lnTo>
                  <a:pt x="15881" y="13979"/>
                </a:lnTo>
                <a:lnTo>
                  <a:pt x="15906" y="13973"/>
                </a:lnTo>
                <a:cubicBezTo>
                  <a:pt x="15949" y="13964"/>
                  <a:pt x="15996" y="13951"/>
                  <a:pt x="16042" y="13936"/>
                </a:cubicBezTo>
                <a:cubicBezTo>
                  <a:pt x="16061" y="13927"/>
                  <a:pt x="16076" y="13920"/>
                  <a:pt x="16095" y="13911"/>
                </a:cubicBezTo>
                <a:cubicBezTo>
                  <a:pt x="16110" y="13905"/>
                  <a:pt x="16138" y="13889"/>
                  <a:pt x="16154" y="13883"/>
                </a:cubicBezTo>
                <a:cubicBezTo>
                  <a:pt x="16256" y="13871"/>
                  <a:pt x="16274" y="13731"/>
                  <a:pt x="16181" y="13691"/>
                </a:cubicBezTo>
                <a:cubicBezTo>
                  <a:pt x="16154" y="13679"/>
                  <a:pt x="16129" y="13663"/>
                  <a:pt x="16104" y="13648"/>
                </a:cubicBezTo>
                <a:lnTo>
                  <a:pt x="16120" y="13648"/>
                </a:lnTo>
                <a:lnTo>
                  <a:pt x="16147" y="13645"/>
                </a:lnTo>
                <a:lnTo>
                  <a:pt x="16150" y="13648"/>
                </a:lnTo>
                <a:cubicBezTo>
                  <a:pt x="16172" y="13669"/>
                  <a:pt x="16194" y="13682"/>
                  <a:pt x="16222" y="13691"/>
                </a:cubicBezTo>
                <a:lnTo>
                  <a:pt x="16268" y="13707"/>
                </a:lnTo>
                <a:lnTo>
                  <a:pt x="16315" y="13722"/>
                </a:lnTo>
                <a:cubicBezTo>
                  <a:pt x="16336" y="13731"/>
                  <a:pt x="16361" y="13738"/>
                  <a:pt x="16386" y="13738"/>
                </a:cubicBezTo>
                <a:lnTo>
                  <a:pt x="16395" y="13738"/>
                </a:lnTo>
                <a:cubicBezTo>
                  <a:pt x="16445" y="13734"/>
                  <a:pt x="16513" y="13710"/>
                  <a:pt x="16559" y="13604"/>
                </a:cubicBezTo>
                <a:cubicBezTo>
                  <a:pt x="16590" y="13546"/>
                  <a:pt x="16612" y="13480"/>
                  <a:pt x="16624" y="13415"/>
                </a:cubicBezTo>
                <a:cubicBezTo>
                  <a:pt x="16637" y="13369"/>
                  <a:pt x="16631" y="13323"/>
                  <a:pt x="16603" y="13282"/>
                </a:cubicBezTo>
                <a:cubicBezTo>
                  <a:pt x="16578" y="13251"/>
                  <a:pt x="16538" y="13233"/>
                  <a:pt x="16494" y="13233"/>
                </a:cubicBezTo>
                <a:lnTo>
                  <a:pt x="16476" y="13230"/>
                </a:lnTo>
                <a:cubicBezTo>
                  <a:pt x="16429" y="13220"/>
                  <a:pt x="16386" y="13211"/>
                  <a:pt x="16343" y="13196"/>
                </a:cubicBezTo>
                <a:cubicBezTo>
                  <a:pt x="16358" y="13183"/>
                  <a:pt x="16380" y="13168"/>
                  <a:pt x="16398" y="13152"/>
                </a:cubicBezTo>
                <a:cubicBezTo>
                  <a:pt x="16479" y="13096"/>
                  <a:pt x="16578" y="13025"/>
                  <a:pt x="16584" y="12892"/>
                </a:cubicBezTo>
                <a:cubicBezTo>
                  <a:pt x="16587" y="12796"/>
                  <a:pt x="16593" y="12666"/>
                  <a:pt x="16528" y="12557"/>
                </a:cubicBezTo>
                <a:cubicBezTo>
                  <a:pt x="16476" y="12468"/>
                  <a:pt x="16383" y="12415"/>
                  <a:pt x="16281" y="12412"/>
                </a:cubicBezTo>
                <a:cubicBezTo>
                  <a:pt x="16225" y="12412"/>
                  <a:pt x="16172" y="12430"/>
                  <a:pt x="16132" y="12465"/>
                </a:cubicBezTo>
                <a:cubicBezTo>
                  <a:pt x="16107" y="12489"/>
                  <a:pt x="16082" y="12517"/>
                  <a:pt x="16067" y="12548"/>
                </a:cubicBezTo>
                <a:cubicBezTo>
                  <a:pt x="16011" y="12635"/>
                  <a:pt x="15962" y="12725"/>
                  <a:pt x="15915" y="12818"/>
                </a:cubicBezTo>
                <a:cubicBezTo>
                  <a:pt x="15875" y="12796"/>
                  <a:pt x="15831" y="12787"/>
                  <a:pt x="15788" y="12787"/>
                </a:cubicBezTo>
                <a:cubicBezTo>
                  <a:pt x="15773" y="12787"/>
                  <a:pt x="15760" y="12787"/>
                  <a:pt x="15745" y="12790"/>
                </a:cubicBezTo>
                <a:cubicBezTo>
                  <a:pt x="15630" y="12811"/>
                  <a:pt x="15537" y="12901"/>
                  <a:pt x="15512" y="13016"/>
                </a:cubicBezTo>
                <a:cubicBezTo>
                  <a:pt x="15506" y="13041"/>
                  <a:pt x="15506" y="13069"/>
                  <a:pt x="15506" y="13096"/>
                </a:cubicBezTo>
                <a:cubicBezTo>
                  <a:pt x="15506" y="13115"/>
                  <a:pt x="15503" y="13130"/>
                  <a:pt x="15500" y="13146"/>
                </a:cubicBezTo>
                <a:cubicBezTo>
                  <a:pt x="15485" y="13180"/>
                  <a:pt x="15463" y="13211"/>
                  <a:pt x="15435" y="13236"/>
                </a:cubicBezTo>
                <a:cubicBezTo>
                  <a:pt x="15426" y="13248"/>
                  <a:pt x="15416" y="13261"/>
                  <a:pt x="15407" y="13270"/>
                </a:cubicBezTo>
                <a:cubicBezTo>
                  <a:pt x="15385" y="13295"/>
                  <a:pt x="15367" y="13301"/>
                  <a:pt x="15311" y="13316"/>
                </a:cubicBezTo>
                <a:lnTo>
                  <a:pt x="15286" y="13323"/>
                </a:lnTo>
                <a:cubicBezTo>
                  <a:pt x="15218" y="13344"/>
                  <a:pt x="15153" y="13375"/>
                  <a:pt x="15091" y="13415"/>
                </a:cubicBezTo>
                <a:cubicBezTo>
                  <a:pt x="15060" y="13437"/>
                  <a:pt x="15029" y="13453"/>
                  <a:pt x="14995" y="13471"/>
                </a:cubicBezTo>
                <a:cubicBezTo>
                  <a:pt x="14918" y="13499"/>
                  <a:pt x="14837" y="13518"/>
                  <a:pt x="14754" y="13524"/>
                </a:cubicBezTo>
                <a:cubicBezTo>
                  <a:pt x="14651" y="13533"/>
                  <a:pt x="14552" y="13558"/>
                  <a:pt x="14456" y="13595"/>
                </a:cubicBezTo>
                <a:cubicBezTo>
                  <a:pt x="14434" y="13607"/>
                  <a:pt x="14416" y="13617"/>
                  <a:pt x="14394" y="13629"/>
                </a:cubicBezTo>
                <a:cubicBezTo>
                  <a:pt x="14360" y="13651"/>
                  <a:pt x="14323" y="13663"/>
                  <a:pt x="14286" y="13669"/>
                </a:cubicBezTo>
                <a:cubicBezTo>
                  <a:pt x="14258" y="13669"/>
                  <a:pt x="14230" y="13663"/>
                  <a:pt x="14202" y="13651"/>
                </a:cubicBezTo>
                <a:cubicBezTo>
                  <a:pt x="14227" y="13620"/>
                  <a:pt x="14255" y="13592"/>
                  <a:pt x="14286" y="13564"/>
                </a:cubicBezTo>
                <a:cubicBezTo>
                  <a:pt x="14363" y="13499"/>
                  <a:pt x="14472" y="13484"/>
                  <a:pt x="14589" y="13465"/>
                </a:cubicBezTo>
                <a:cubicBezTo>
                  <a:pt x="14614" y="13459"/>
                  <a:pt x="14642" y="13456"/>
                  <a:pt x="14667" y="13450"/>
                </a:cubicBezTo>
                <a:cubicBezTo>
                  <a:pt x="14763" y="13434"/>
                  <a:pt x="14998" y="13378"/>
                  <a:pt x="15057" y="13254"/>
                </a:cubicBezTo>
                <a:cubicBezTo>
                  <a:pt x="15079" y="13211"/>
                  <a:pt x="15079" y="13158"/>
                  <a:pt x="15054" y="13115"/>
                </a:cubicBezTo>
                <a:cubicBezTo>
                  <a:pt x="15038" y="13078"/>
                  <a:pt x="15038" y="13034"/>
                  <a:pt x="15057" y="12997"/>
                </a:cubicBezTo>
                <a:cubicBezTo>
                  <a:pt x="15073" y="12960"/>
                  <a:pt x="15107" y="12932"/>
                  <a:pt x="15144" y="12920"/>
                </a:cubicBezTo>
                <a:cubicBezTo>
                  <a:pt x="15159" y="12917"/>
                  <a:pt x="15172" y="12917"/>
                  <a:pt x="15187" y="12914"/>
                </a:cubicBezTo>
                <a:cubicBezTo>
                  <a:pt x="15246" y="12914"/>
                  <a:pt x="15302" y="12892"/>
                  <a:pt x="15348" y="12858"/>
                </a:cubicBezTo>
                <a:cubicBezTo>
                  <a:pt x="15398" y="12818"/>
                  <a:pt x="15426" y="12759"/>
                  <a:pt x="15426" y="12697"/>
                </a:cubicBezTo>
                <a:cubicBezTo>
                  <a:pt x="15426" y="12626"/>
                  <a:pt x="15395" y="12557"/>
                  <a:pt x="15342" y="12508"/>
                </a:cubicBezTo>
                <a:cubicBezTo>
                  <a:pt x="15277" y="12458"/>
                  <a:pt x="15200" y="12430"/>
                  <a:pt x="15119" y="12427"/>
                </a:cubicBezTo>
                <a:cubicBezTo>
                  <a:pt x="15091" y="12427"/>
                  <a:pt x="15060" y="12434"/>
                  <a:pt x="15035" y="12446"/>
                </a:cubicBezTo>
                <a:cubicBezTo>
                  <a:pt x="14998" y="12465"/>
                  <a:pt x="14967" y="12489"/>
                  <a:pt x="14939" y="12523"/>
                </a:cubicBezTo>
                <a:lnTo>
                  <a:pt x="14933" y="12533"/>
                </a:lnTo>
                <a:cubicBezTo>
                  <a:pt x="14853" y="12619"/>
                  <a:pt x="14744" y="12672"/>
                  <a:pt x="14627" y="12688"/>
                </a:cubicBezTo>
                <a:lnTo>
                  <a:pt x="14599" y="12688"/>
                </a:lnTo>
                <a:cubicBezTo>
                  <a:pt x="14509" y="12688"/>
                  <a:pt x="14422" y="12725"/>
                  <a:pt x="14357" y="12790"/>
                </a:cubicBezTo>
                <a:cubicBezTo>
                  <a:pt x="14345" y="12802"/>
                  <a:pt x="14332" y="12811"/>
                  <a:pt x="14320" y="12821"/>
                </a:cubicBezTo>
                <a:cubicBezTo>
                  <a:pt x="14317" y="12824"/>
                  <a:pt x="14314" y="12824"/>
                  <a:pt x="14307" y="12827"/>
                </a:cubicBezTo>
                <a:cubicBezTo>
                  <a:pt x="14307" y="12827"/>
                  <a:pt x="14307" y="12824"/>
                  <a:pt x="14307" y="12824"/>
                </a:cubicBezTo>
                <a:cubicBezTo>
                  <a:pt x="14304" y="12815"/>
                  <a:pt x="14301" y="12805"/>
                  <a:pt x="14298" y="12796"/>
                </a:cubicBezTo>
                <a:cubicBezTo>
                  <a:pt x="14292" y="12777"/>
                  <a:pt x="14280" y="12759"/>
                  <a:pt x="14267" y="12743"/>
                </a:cubicBezTo>
                <a:cubicBezTo>
                  <a:pt x="14283" y="12737"/>
                  <a:pt x="14295" y="12731"/>
                  <a:pt x="14307" y="12722"/>
                </a:cubicBezTo>
                <a:cubicBezTo>
                  <a:pt x="14416" y="12653"/>
                  <a:pt x="14518" y="12570"/>
                  <a:pt x="14605" y="12474"/>
                </a:cubicBezTo>
                <a:cubicBezTo>
                  <a:pt x="14642" y="12437"/>
                  <a:pt x="14707" y="12368"/>
                  <a:pt x="14716" y="12272"/>
                </a:cubicBezTo>
                <a:cubicBezTo>
                  <a:pt x="14716" y="12238"/>
                  <a:pt x="14713" y="12204"/>
                  <a:pt x="14704" y="12170"/>
                </a:cubicBezTo>
                <a:cubicBezTo>
                  <a:pt x="14701" y="12161"/>
                  <a:pt x="14698" y="12149"/>
                  <a:pt x="14695" y="12139"/>
                </a:cubicBezTo>
                <a:cubicBezTo>
                  <a:pt x="14692" y="12105"/>
                  <a:pt x="14713" y="12062"/>
                  <a:pt x="14757" y="12006"/>
                </a:cubicBezTo>
                <a:cubicBezTo>
                  <a:pt x="14843" y="11901"/>
                  <a:pt x="14958" y="11833"/>
                  <a:pt x="15082" y="11758"/>
                </a:cubicBezTo>
                <a:cubicBezTo>
                  <a:pt x="15150" y="11721"/>
                  <a:pt x="15218" y="11678"/>
                  <a:pt x="15286" y="11631"/>
                </a:cubicBezTo>
                <a:cubicBezTo>
                  <a:pt x="15401" y="11548"/>
                  <a:pt x="15416" y="11396"/>
                  <a:pt x="15426" y="11284"/>
                </a:cubicBezTo>
                <a:lnTo>
                  <a:pt x="15426" y="11269"/>
                </a:lnTo>
                <a:cubicBezTo>
                  <a:pt x="15429" y="11247"/>
                  <a:pt x="15426" y="11226"/>
                  <a:pt x="15413" y="11207"/>
                </a:cubicBezTo>
                <a:cubicBezTo>
                  <a:pt x="15296" y="11006"/>
                  <a:pt x="15032" y="11006"/>
                  <a:pt x="14946" y="11006"/>
                </a:cubicBezTo>
                <a:cubicBezTo>
                  <a:pt x="14912" y="11006"/>
                  <a:pt x="14877" y="11006"/>
                  <a:pt x="14843" y="11009"/>
                </a:cubicBezTo>
                <a:cubicBezTo>
                  <a:pt x="14713" y="11015"/>
                  <a:pt x="14633" y="11061"/>
                  <a:pt x="14602" y="11148"/>
                </a:cubicBezTo>
                <a:cubicBezTo>
                  <a:pt x="14592" y="11176"/>
                  <a:pt x="14589" y="11204"/>
                  <a:pt x="14586" y="11232"/>
                </a:cubicBezTo>
                <a:cubicBezTo>
                  <a:pt x="14586" y="11247"/>
                  <a:pt x="14583" y="11260"/>
                  <a:pt x="14580" y="11272"/>
                </a:cubicBezTo>
                <a:cubicBezTo>
                  <a:pt x="14565" y="11300"/>
                  <a:pt x="14546" y="11328"/>
                  <a:pt x="14521" y="11353"/>
                </a:cubicBezTo>
                <a:lnTo>
                  <a:pt x="14509" y="11368"/>
                </a:lnTo>
                <a:cubicBezTo>
                  <a:pt x="14447" y="11442"/>
                  <a:pt x="14373" y="11510"/>
                  <a:pt x="14292" y="11566"/>
                </a:cubicBezTo>
                <a:cubicBezTo>
                  <a:pt x="14280" y="11576"/>
                  <a:pt x="14264" y="11582"/>
                  <a:pt x="14249" y="11588"/>
                </a:cubicBezTo>
                <a:cubicBezTo>
                  <a:pt x="14233" y="11585"/>
                  <a:pt x="14218" y="11582"/>
                  <a:pt x="14199" y="11572"/>
                </a:cubicBezTo>
                <a:lnTo>
                  <a:pt x="14184" y="11569"/>
                </a:lnTo>
                <a:cubicBezTo>
                  <a:pt x="14103" y="11538"/>
                  <a:pt x="14019" y="11526"/>
                  <a:pt x="13933" y="11526"/>
                </a:cubicBezTo>
                <a:cubicBezTo>
                  <a:pt x="13908" y="11526"/>
                  <a:pt x="13883" y="11526"/>
                  <a:pt x="13858" y="11529"/>
                </a:cubicBezTo>
                <a:lnTo>
                  <a:pt x="13830" y="11532"/>
                </a:lnTo>
                <a:cubicBezTo>
                  <a:pt x="13818" y="11532"/>
                  <a:pt x="13806" y="11535"/>
                  <a:pt x="13793" y="11535"/>
                </a:cubicBezTo>
                <a:lnTo>
                  <a:pt x="13806" y="11526"/>
                </a:lnTo>
                <a:lnTo>
                  <a:pt x="13827" y="11501"/>
                </a:lnTo>
                <a:cubicBezTo>
                  <a:pt x="13883" y="11452"/>
                  <a:pt x="13930" y="11390"/>
                  <a:pt x="13967" y="11325"/>
                </a:cubicBezTo>
                <a:cubicBezTo>
                  <a:pt x="13992" y="11266"/>
                  <a:pt x="14010" y="11207"/>
                  <a:pt x="14019" y="11145"/>
                </a:cubicBezTo>
                <a:cubicBezTo>
                  <a:pt x="14026" y="11095"/>
                  <a:pt x="14038" y="11052"/>
                  <a:pt x="14057" y="11009"/>
                </a:cubicBezTo>
                <a:cubicBezTo>
                  <a:pt x="14078" y="10975"/>
                  <a:pt x="14112" y="10956"/>
                  <a:pt x="14171" y="10928"/>
                </a:cubicBezTo>
                <a:cubicBezTo>
                  <a:pt x="14202" y="10916"/>
                  <a:pt x="14230" y="10900"/>
                  <a:pt x="14258" y="10885"/>
                </a:cubicBezTo>
                <a:cubicBezTo>
                  <a:pt x="14329" y="10835"/>
                  <a:pt x="14376" y="10761"/>
                  <a:pt x="14382" y="10674"/>
                </a:cubicBezTo>
                <a:cubicBezTo>
                  <a:pt x="14385" y="10637"/>
                  <a:pt x="14373" y="10597"/>
                  <a:pt x="14351" y="10563"/>
                </a:cubicBezTo>
                <a:cubicBezTo>
                  <a:pt x="14357" y="10519"/>
                  <a:pt x="14376" y="10482"/>
                  <a:pt x="14407" y="10451"/>
                </a:cubicBezTo>
                <a:lnTo>
                  <a:pt x="14431" y="10423"/>
                </a:lnTo>
                <a:cubicBezTo>
                  <a:pt x="14518" y="10324"/>
                  <a:pt x="14661" y="10160"/>
                  <a:pt x="14472" y="9971"/>
                </a:cubicBezTo>
                <a:cubicBezTo>
                  <a:pt x="14447" y="9946"/>
                  <a:pt x="14413" y="9928"/>
                  <a:pt x="14376" y="9928"/>
                </a:cubicBezTo>
                <a:lnTo>
                  <a:pt x="14373" y="9928"/>
                </a:lnTo>
                <a:cubicBezTo>
                  <a:pt x="14345" y="9928"/>
                  <a:pt x="14317" y="9937"/>
                  <a:pt x="14295" y="9952"/>
                </a:cubicBezTo>
                <a:cubicBezTo>
                  <a:pt x="14255" y="9977"/>
                  <a:pt x="14221" y="10008"/>
                  <a:pt x="14190" y="10048"/>
                </a:cubicBezTo>
                <a:lnTo>
                  <a:pt x="14171" y="10073"/>
                </a:lnTo>
                <a:cubicBezTo>
                  <a:pt x="14165" y="10086"/>
                  <a:pt x="14159" y="10095"/>
                  <a:pt x="14150" y="10107"/>
                </a:cubicBezTo>
                <a:lnTo>
                  <a:pt x="14140" y="10104"/>
                </a:lnTo>
                <a:cubicBezTo>
                  <a:pt x="14131" y="10101"/>
                  <a:pt x="14122" y="10101"/>
                  <a:pt x="14109" y="10098"/>
                </a:cubicBezTo>
                <a:cubicBezTo>
                  <a:pt x="14100" y="10098"/>
                  <a:pt x="14088" y="10095"/>
                  <a:pt x="14078" y="10095"/>
                </a:cubicBezTo>
                <a:cubicBezTo>
                  <a:pt x="14001" y="10098"/>
                  <a:pt x="13930" y="10129"/>
                  <a:pt x="13871" y="10179"/>
                </a:cubicBezTo>
                <a:cubicBezTo>
                  <a:pt x="13843" y="10203"/>
                  <a:pt x="13815" y="10231"/>
                  <a:pt x="13787" y="10262"/>
                </a:cubicBezTo>
                <a:lnTo>
                  <a:pt x="13781" y="10268"/>
                </a:lnTo>
                <a:cubicBezTo>
                  <a:pt x="13756" y="10259"/>
                  <a:pt x="13728" y="10253"/>
                  <a:pt x="13703" y="10253"/>
                </a:cubicBezTo>
                <a:cubicBezTo>
                  <a:pt x="13666" y="10253"/>
                  <a:pt x="13632" y="10262"/>
                  <a:pt x="13598" y="10275"/>
                </a:cubicBezTo>
                <a:lnTo>
                  <a:pt x="13592" y="10278"/>
                </a:lnTo>
                <a:cubicBezTo>
                  <a:pt x="13601" y="10244"/>
                  <a:pt x="13614" y="10210"/>
                  <a:pt x="13632" y="10182"/>
                </a:cubicBezTo>
                <a:cubicBezTo>
                  <a:pt x="13663" y="10145"/>
                  <a:pt x="13725" y="10120"/>
                  <a:pt x="13796" y="10095"/>
                </a:cubicBezTo>
                <a:cubicBezTo>
                  <a:pt x="13830" y="10086"/>
                  <a:pt x="13865" y="10076"/>
                  <a:pt x="13896" y="10064"/>
                </a:cubicBezTo>
                <a:cubicBezTo>
                  <a:pt x="13982" y="10042"/>
                  <a:pt x="14063" y="10014"/>
                  <a:pt x="14143" y="9980"/>
                </a:cubicBezTo>
                <a:lnTo>
                  <a:pt x="14162" y="9971"/>
                </a:lnTo>
                <a:cubicBezTo>
                  <a:pt x="14239" y="9937"/>
                  <a:pt x="14348" y="9894"/>
                  <a:pt x="14397" y="9794"/>
                </a:cubicBezTo>
                <a:cubicBezTo>
                  <a:pt x="14447" y="9695"/>
                  <a:pt x="14422" y="9606"/>
                  <a:pt x="14400" y="9528"/>
                </a:cubicBezTo>
                <a:cubicBezTo>
                  <a:pt x="14391" y="9497"/>
                  <a:pt x="14385" y="9466"/>
                  <a:pt x="14385" y="9432"/>
                </a:cubicBezTo>
                <a:lnTo>
                  <a:pt x="14620" y="9296"/>
                </a:lnTo>
                <a:lnTo>
                  <a:pt x="14970" y="9091"/>
                </a:lnTo>
                <a:cubicBezTo>
                  <a:pt x="15008" y="9070"/>
                  <a:pt x="15026" y="9029"/>
                  <a:pt x="15020" y="8989"/>
                </a:cubicBezTo>
                <a:cubicBezTo>
                  <a:pt x="15001" y="8859"/>
                  <a:pt x="14874" y="8769"/>
                  <a:pt x="14710" y="8769"/>
                </a:cubicBezTo>
                <a:lnTo>
                  <a:pt x="14676" y="8769"/>
                </a:lnTo>
                <a:cubicBezTo>
                  <a:pt x="14642" y="8772"/>
                  <a:pt x="14608" y="8779"/>
                  <a:pt x="14574" y="8785"/>
                </a:cubicBezTo>
                <a:cubicBezTo>
                  <a:pt x="14537" y="8794"/>
                  <a:pt x="14500" y="8797"/>
                  <a:pt x="14462" y="8800"/>
                </a:cubicBezTo>
                <a:cubicBezTo>
                  <a:pt x="14419" y="8726"/>
                  <a:pt x="14342" y="8679"/>
                  <a:pt x="14255" y="8676"/>
                </a:cubicBezTo>
                <a:lnTo>
                  <a:pt x="14246" y="8676"/>
                </a:lnTo>
                <a:cubicBezTo>
                  <a:pt x="14159" y="8679"/>
                  <a:pt x="14084" y="8729"/>
                  <a:pt x="14044" y="8803"/>
                </a:cubicBezTo>
                <a:cubicBezTo>
                  <a:pt x="14013" y="8785"/>
                  <a:pt x="13988" y="8760"/>
                  <a:pt x="13967" y="8735"/>
                </a:cubicBezTo>
                <a:lnTo>
                  <a:pt x="13961" y="8729"/>
                </a:lnTo>
                <a:cubicBezTo>
                  <a:pt x="13892" y="8664"/>
                  <a:pt x="13815" y="8614"/>
                  <a:pt x="13731" y="8577"/>
                </a:cubicBezTo>
                <a:cubicBezTo>
                  <a:pt x="13707" y="8565"/>
                  <a:pt x="13685" y="8552"/>
                  <a:pt x="13660" y="8540"/>
                </a:cubicBezTo>
                <a:cubicBezTo>
                  <a:pt x="13595" y="8494"/>
                  <a:pt x="13518" y="8469"/>
                  <a:pt x="13440" y="8466"/>
                </a:cubicBezTo>
                <a:lnTo>
                  <a:pt x="13422" y="8466"/>
                </a:lnTo>
                <a:cubicBezTo>
                  <a:pt x="13366" y="8472"/>
                  <a:pt x="13313" y="8487"/>
                  <a:pt x="13267" y="8515"/>
                </a:cubicBezTo>
                <a:cubicBezTo>
                  <a:pt x="13231" y="8535"/>
                  <a:pt x="13192" y="8547"/>
                  <a:pt x="13151" y="8547"/>
                </a:cubicBezTo>
                <a:cubicBezTo>
                  <a:pt x="13146" y="8547"/>
                  <a:pt x="13141" y="8547"/>
                  <a:pt x="13137" y="8546"/>
                </a:cubicBezTo>
                <a:cubicBezTo>
                  <a:pt x="13106" y="8549"/>
                  <a:pt x="13075" y="8552"/>
                  <a:pt x="13044" y="8556"/>
                </a:cubicBezTo>
                <a:cubicBezTo>
                  <a:pt x="12988" y="8571"/>
                  <a:pt x="12932" y="8596"/>
                  <a:pt x="12886" y="8630"/>
                </a:cubicBezTo>
                <a:lnTo>
                  <a:pt x="12852" y="8652"/>
                </a:lnTo>
                <a:cubicBezTo>
                  <a:pt x="12827" y="8667"/>
                  <a:pt x="12802" y="8676"/>
                  <a:pt x="12774" y="8679"/>
                </a:cubicBezTo>
                <a:cubicBezTo>
                  <a:pt x="12768" y="8679"/>
                  <a:pt x="12765" y="8679"/>
                  <a:pt x="12762" y="8676"/>
                </a:cubicBezTo>
                <a:cubicBezTo>
                  <a:pt x="12743" y="8670"/>
                  <a:pt x="12731" y="8661"/>
                  <a:pt x="12715" y="8648"/>
                </a:cubicBezTo>
                <a:cubicBezTo>
                  <a:pt x="12691" y="8627"/>
                  <a:pt x="12660" y="8608"/>
                  <a:pt x="12629" y="8593"/>
                </a:cubicBezTo>
                <a:cubicBezTo>
                  <a:pt x="12653" y="8559"/>
                  <a:pt x="12672" y="8521"/>
                  <a:pt x="12688" y="8481"/>
                </a:cubicBezTo>
                <a:cubicBezTo>
                  <a:pt x="12694" y="8466"/>
                  <a:pt x="12700" y="8453"/>
                  <a:pt x="12706" y="8441"/>
                </a:cubicBezTo>
                <a:cubicBezTo>
                  <a:pt x="12756" y="8348"/>
                  <a:pt x="12821" y="8267"/>
                  <a:pt x="12901" y="8202"/>
                </a:cubicBezTo>
                <a:cubicBezTo>
                  <a:pt x="12917" y="8190"/>
                  <a:pt x="12938" y="8181"/>
                  <a:pt x="12957" y="8171"/>
                </a:cubicBezTo>
                <a:cubicBezTo>
                  <a:pt x="13016" y="8147"/>
                  <a:pt x="13127" y="8094"/>
                  <a:pt x="13124" y="7964"/>
                </a:cubicBezTo>
                <a:cubicBezTo>
                  <a:pt x="13121" y="7868"/>
                  <a:pt x="13134" y="7843"/>
                  <a:pt x="13143" y="7834"/>
                </a:cubicBezTo>
                <a:cubicBezTo>
                  <a:pt x="13161" y="7828"/>
                  <a:pt x="13183" y="7828"/>
                  <a:pt x="13205" y="7828"/>
                </a:cubicBezTo>
                <a:lnTo>
                  <a:pt x="13230" y="7828"/>
                </a:lnTo>
                <a:cubicBezTo>
                  <a:pt x="13270" y="7828"/>
                  <a:pt x="13307" y="7831"/>
                  <a:pt x="13347" y="7834"/>
                </a:cubicBezTo>
                <a:cubicBezTo>
                  <a:pt x="13384" y="7834"/>
                  <a:pt x="13428" y="7837"/>
                  <a:pt x="13474" y="7837"/>
                </a:cubicBezTo>
                <a:lnTo>
                  <a:pt x="13508" y="7837"/>
                </a:lnTo>
                <a:cubicBezTo>
                  <a:pt x="13552" y="7837"/>
                  <a:pt x="13592" y="7815"/>
                  <a:pt x="13620" y="7784"/>
                </a:cubicBezTo>
                <a:cubicBezTo>
                  <a:pt x="13697" y="7694"/>
                  <a:pt x="13710" y="7509"/>
                  <a:pt x="13707" y="7465"/>
                </a:cubicBezTo>
                <a:cubicBezTo>
                  <a:pt x="13700" y="7400"/>
                  <a:pt x="13682" y="7338"/>
                  <a:pt x="13651" y="7282"/>
                </a:cubicBezTo>
                <a:cubicBezTo>
                  <a:pt x="13642" y="7270"/>
                  <a:pt x="13635" y="7258"/>
                  <a:pt x="13623" y="7245"/>
                </a:cubicBezTo>
                <a:cubicBezTo>
                  <a:pt x="13626" y="7202"/>
                  <a:pt x="13604" y="7159"/>
                  <a:pt x="13567" y="7134"/>
                </a:cubicBezTo>
                <a:cubicBezTo>
                  <a:pt x="13539" y="7115"/>
                  <a:pt x="13505" y="7106"/>
                  <a:pt x="13471" y="7106"/>
                </a:cubicBezTo>
                <a:cubicBezTo>
                  <a:pt x="13456" y="7106"/>
                  <a:pt x="13437" y="7106"/>
                  <a:pt x="13422" y="7109"/>
                </a:cubicBezTo>
                <a:lnTo>
                  <a:pt x="13230" y="7143"/>
                </a:lnTo>
                <a:cubicBezTo>
                  <a:pt x="13186" y="7146"/>
                  <a:pt x="13143" y="7162"/>
                  <a:pt x="13109" y="7183"/>
                </a:cubicBezTo>
                <a:cubicBezTo>
                  <a:pt x="13099" y="7193"/>
                  <a:pt x="13090" y="7199"/>
                  <a:pt x="13081" y="7205"/>
                </a:cubicBezTo>
                <a:lnTo>
                  <a:pt x="13078" y="7208"/>
                </a:lnTo>
                <a:lnTo>
                  <a:pt x="13072" y="7208"/>
                </a:lnTo>
                <a:cubicBezTo>
                  <a:pt x="13062" y="7208"/>
                  <a:pt x="13050" y="7211"/>
                  <a:pt x="13041" y="7214"/>
                </a:cubicBezTo>
                <a:cubicBezTo>
                  <a:pt x="12969" y="7233"/>
                  <a:pt x="12907" y="7273"/>
                  <a:pt x="12867" y="7335"/>
                </a:cubicBezTo>
                <a:cubicBezTo>
                  <a:pt x="12852" y="7357"/>
                  <a:pt x="12833" y="7375"/>
                  <a:pt x="12811" y="7388"/>
                </a:cubicBezTo>
                <a:lnTo>
                  <a:pt x="12799" y="7388"/>
                </a:lnTo>
                <a:cubicBezTo>
                  <a:pt x="12784" y="7388"/>
                  <a:pt x="12771" y="7388"/>
                  <a:pt x="12756" y="7385"/>
                </a:cubicBezTo>
                <a:lnTo>
                  <a:pt x="12746" y="7385"/>
                </a:lnTo>
                <a:cubicBezTo>
                  <a:pt x="12688" y="7377"/>
                  <a:pt x="12629" y="7373"/>
                  <a:pt x="12570" y="7373"/>
                </a:cubicBezTo>
                <a:cubicBezTo>
                  <a:pt x="12511" y="7373"/>
                  <a:pt x="12452" y="7377"/>
                  <a:pt x="12393" y="7385"/>
                </a:cubicBezTo>
                <a:cubicBezTo>
                  <a:pt x="12396" y="7378"/>
                  <a:pt x="12399" y="7375"/>
                  <a:pt x="12403" y="7372"/>
                </a:cubicBezTo>
                <a:cubicBezTo>
                  <a:pt x="12440" y="7338"/>
                  <a:pt x="12483" y="7310"/>
                  <a:pt x="12530" y="7289"/>
                </a:cubicBezTo>
                <a:cubicBezTo>
                  <a:pt x="12542" y="7282"/>
                  <a:pt x="12554" y="7276"/>
                  <a:pt x="12567" y="7270"/>
                </a:cubicBezTo>
                <a:cubicBezTo>
                  <a:pt x="12756" y="7168"/>
                  <a:pt x="12991" y="6970"/>
                  <a:pt x="13084" y="6716"/>
                </a:cubicBezTo>
                <a:cubicBezTo>
                  <a:pt x="13118" y="6641"/>
                  <a:pt x="13121" y="6558"/>
                  <a:pt x="13093" y="6483"/>
                </a:cubicBezTo>
                <a:cubicBezTo>
                  <a:pt x="13069" y="6428"/>
                  <a:pt x="13038" y="6378"/>
                  <a:pt x="12997" y="6335"/>
                </a:cubicBezTo>
                <a:cubicBezTo>
                  <a:pt x="12949" y="6301"/>
                  <a:pt x="12895" y="6285"/>
                  <a:pt x="12839" y="6285"/>
                </a:cubicBezTo>
                <a:cubicBezTo>
                  <a:pt x="12834" y="6285"/>
                  <a:pt x="12829" y="6285"/>
                  <a:pt x="12824" y="6285"/>
                </a:cubicBezTo>
                <a:cubicBezTo>
                  <a:pt x="12771" y="6285"/>
                  <a:pt x="12722" y="6291"/>
                  <a:pt x="12669" y="6297"/>
                </a:cubicBezTo>
                <a:cubicBezTo>
                  <a:pt x="12641" y="6304"/>
                  <a:pt x="12610" y="6307"/>
                  <a:pt x="12579" y="6307"/>
                </a:cubicBezTo>
                <a:lnTo>
                  <a:pt x="12570" y="6307"/>
                </a:lnTo>
                <a:cubicBezTo>
                  <a:pt x="12474" y="6313"/>
                  <a:pt x="12356" y="6319"/>
                  <a:pt x="12254" y="6375"/>
                </a:cubicBezTo>
                <a:cubicBezTo>
                  <a:pt x="12204" y="6406"/>
                  <a:pt x="12161" y="6443"/>
                  <a:pt x="12121" y="6483"/>
                </a:cubicBezTo>
                <a:cubicBezTo>
                  <a:pt x="12105" y="6455"/>
                  <a:pt x="12077" y="6440"/>
                  <a:pt x="12046" y="6434"/>
                </a:cubicBezTo>
                <a:lnTo>
                  <a:pt x="12025" y="6434"/>
                </a:lnTo>
                <a:cubicBezTo>
                  <a:pt x="11988" y="6437"/>
                  <a:pt x="11953" y="6443"/>
                  <a:pt x="11922" y="6455"/>
                </a:cubicBezTo>
                <a:cubicBezTo>
                  <a:pt x="11953" y="6409"/>
                  <a:pt x="11997" y="6372"/>
                  <a:pt x="12046" y="6344"/>
                </a:cubicBezTo>
                <a:lnTo>
                  <a:pt x="12062" y="6335"/>
                </a:lnTo>
                <a:cubicBezTo>
                  <a:pt x="12124" y="6310"/>
                  <a:pt x="12173" y="6260"/>
                  <a:pt x="12204" y="6198"/>
                </a:cubicBezTo>
                <a:cubicBezTo>
                  <a:pt x="12217" y="6161"/>
                  <a:pt x="12223" y="6124"/>
                  <a:pt x="12223" y="6087"/>
                </a:cubicBezTo>
                <a:lnTo>
                  <a:pt x="12223" y="6074"/>
                </a:lnTo>
                <a:cubicBezTo>
                  <a:pt x="12226" y="5920"/>
                  <a:pt x="12272" y="5873"/>
                  <a:pt x="12427" y="5793"/>
                </a:cubicBezTo>
                <a:cubicBezTo>
                  <a:pt x="12536" y="5737"/>
                  <a:pt x="12629" y="5653"/>
                  <a:pt x="12694" y="5551"/>
                </a:cubicBezTo>
                <a:cubicBezTo>
                  <a:pt x="12725" y="5501"/>
                  <a:pt x="12709" y="5436"/>
                  <a:pt x="12660" y="5405"/>
                </a:cubicBezTo>
                <a:cubicBezTo>
                  <a:pt x="12567" y="5350"/>
                  <a:pt x="12465" y="5316"/>
                  <a:pt x="12356" y="5312"/>
                </a:cubicBezTo>
                <a:cubicBezTo>
                  <a:pt x="12269" y="5312"/>
                  <a:pt x="12186" y="5340"/>
                  <a:pt x="12118" y="5390"/>
                </a:cubicBezTo>
                <a:cubicBezTo>
                  <a:pt x="12080" y="5418"/>
                  <a:pt x="12046" y="5452"/>
                  <a:pt x="12015" y="5486"/>
                </a:cubicBezTo>
                <a:cubicBezTo>
                  <a:pt x="12000" y="5501"/>
                  <a:pt x="11988" y="5517"/>
                  <a:pt x="11972" y="5529"/>
                </a:cubicBezTo>
                <a:cubicBezTo>
                  <a:pt x="11950" y="5557"/>
                  <a:pt x="11916" y="5576"/>
                  <a:pt x="11879" y="5582"/>
                </a:cubicBezTo>
                <a:cubicBezTo>
                  <a:pt x="11938" y="5443"/>
                  <a:pt x="12025" y="5316"/>
                  <a:pt x="12136" y="5210"/>
                </a:cubicBezTo>
                <a:cubicBezTo>
                  <a:pt x="12195" y="5151"/>
                  <a:pt x="12300" y="5055"/>
                  <a:pt x="12232" y="4916"/>
                </a:cubicBezTo>
                <a:cubicBezTo>
                  <a:pt x="12186" y="4832"/>
                  <a:pt x="12111" y="4770"/>
                  <a:pt x="12025" y="4739"/>
                </a:cubicBezTo>
                <a:cubicBezTo>
                  <a:pt x="11987" y="4726"/>
                  <a:pt x="11947" y="4717"/>
                  <a:pt x="11906" y="4717"/>
                </a:cubicBezTo>
                <a:cubicBezTo>
                  <a:pt x="11900" y="4717"/>
                  <a:pt x="11894" y="4717"/>
                  <a:pt x="11888" y="4718"/>
                </a:cubicBezTo>
                <a:cubicBezTo>
                  <a:pt x="11823" y="4718"/>
                  <a:pt x="11761" y="4727"/>
                  <a:pt x="11699" y="4739"/>
                </a:cubicBezTo>
                <a:cubicBezTo>
                  <a:pt x="11668" y="4746"/>
                  <a:pt x="11637" y="4752"/>
                  <a:pt x="11607" y="4755"/>
                </a:cubicBezTo>
                <a:cubicBezTo>
                  <a:pt x="11588" y="4758"/>
                  <a:pt x="11566" y="4761"/>
                  <a:pt x="11545" y="4764"/>
                </a:cubicBezTo>
                <a:cubicBezTo>
                  <a:pt x="11545" y="4752"/>
                  <a:pt x="11541" y="4743"/>
                  <a:pt x="11541" y="4730"/>
                </a:cubicBezTo>
                <a:cubicBezTo>
                  <a:pt x="11523" y="4696"/>
                  <a:pt x="11551" y="4653"/>
                  <a:pt x="11591" y="4653"/>
                </a:cubicBezTo>
                <a:lnTo>
                  <a:pt x="11597" y="4650"/>
                </a:lnTo>
                <a:cubicBezTo>
                  <a:pt x="11706" y="4600"/>
                  <a:pt x="11805" y="4532"/>
                  <a:pt x="11895" y="4451"/>
                </a:cubicBezTo>
                <a:cubicBezTo>
                  <a:pt x="11919" y="4430"/>
                  <a:pt x="11947" y="4408"/>
                  <a:pt x="11972" y="4389"/>
                </a:cubicBezTo>
                <a:cubicBezTo>
                  <a:pt x="12056" y="4340"/>
                  <a:pt x="12124" y="4266"/>
                  <a:pt x="12167" y="4176"/>
                </a:cubicBezTo>
                <a:cubicBezTo>
                  <a:pt x="12183" y="4139"/>
                  <a:pt x="12198" y="4098"/>
                  <a:pt x="12214" y="4064"/>
                </a:cubicBezTo>
                <a:cubicBezTo>
                  <a:pt x="12232" y="3999"/>
                  <a:pt x="12263" y="3940"/>
                  <a:pt x="12300" y="3885"/>
                </a:cubicBezTo>
                <a:cubicBezTo>
                  <a:pt x="12307" y="3875"/>
                  <a:pt x="12313" y="3866"/>
                  <a:pt x="12322" y="3857"/>
                </a:cubicBezTo>
                <a:cubicBezTo>
                  <a:pt x="12350" y="3826"/>
                  <a:pt x="12375" y="3792"/>
                  <a:pt x="12393" y="3751"/>
                </a:cubicBezTo>
                <a:cubicBezTo>
                  <a:pt x="12421" y="3692"/>
                  <a:pt x="12418" y="3624"/>
                  <a:pt x="12384" y="3569"/>
                </a:cubicBezTo>
                <a:cubicBezTo>
                  <a:pt x="12352" y="3525"/>
                  <a:pt x="12300" y="3500"/>
                  <a:pt x="12245" y="3500"/>
                </a:cubicBezTo>
                <a:cubicBezTo>
                  <a:pt x="12242" y="3500"/>
                  <a:pt x="12239" y="3500"/>
                  <a:pt x="12235" y="3500"/>
                </a:cubicBezTo>
                <a:cubicBezTo>
                  <a:pt x="12173" y="3504"/>
                  <a:pt x="12111" y="3516"/>
                  <a:pt x="12053" y="3541"/>
                </a:cubicBezTo>
                <a:cubicBezTo>
                  <a:pt x="11919" y="3587"/>
                  <a:pt x="11786" y="3643"/>
                  <a:pt x="11662" y="3705"/>
                </a:cubicBezTo>
                <a:lnTo>
                  <a:pt x="11634" y="3720"/>
                </a:lnTo>
                <a:cubicBezTo>
                  <a:pt x="11582" y="3751"/>
                  <a:pt x="11523" y="3776"/>
                  <a:pt x="11464" y="3792"/>
                </a:cubicBezTo>
                <a:lnTo>
                  <a:pt x="11458" y="3792"/>
                </a:lnTo>
                <a:cubicBezTo>
                  <a:pt x="11455" y="3788"/>
                  <a:pt x="11452" y="3785"/>
                  <a:pt x="11449" y="3779"/>
                </a:cubicBezTo>
                <a:cubicBezTo>
                  <a:pt x="11405" y="3720"/>
                  <a:pt x="11387" y="3674"/>
                  <a:pt x="11396" y="3643"/>
                </a:cubicBezTo>
                <a:cubicBezTo>
                  <a:pt x="11408" y="3618"/>
                  <a:pt x="11424" y="3596"/>
                  <a:pt x="11445" y="3578"/>
                </a:cubicBezTo>
                <a:lnTo>
                  <a:pt x="11510" y="3507"/>
                </a:lnTo>
                <a:cubicBezTo>
                  <a:pt x="11594" y="3417"/>
                  <a:pt x="11678" y="3324"/>
                  <a:pt x="11764" y="3234"/>
                </a:cubicBezTo>
                <a:cubicBezTo>
                  <a:pt x="11780" y="3219"/>
                  <a:pt x="11799" y="3200"/>
                  <a:pt x="11817" y="3184"/>
                </a:cubicBezTo>
                <a:cubicBezTo>
                  <a:pt x="11888" y="3123"/>
                  <a:pt x="11975" y="3042"/>
                  <a:pt x="11994" y="2924"/>
                </a:cubicBezTo>
                <a:cubicBezTo>
                  <a:pt x="12000" y="2896"/>
                  <a:pt x="12000" y="2869"/>
                  <a:pt x="12000" y="2841"/>
                </a:cubicBezTo>
                <a:cubicBezTo>
                  <a:pt x="11997" y="2822"/>
                  <a:pt x="12000" y="2807"/>
                  <a:pt x="12003" y="2788"/>
                </a:cubicBezTo>
                <a:cubicBezTo>
                  <a:pt x="12040" y="2745"/>
                  <a:pt x="12046" y="2683"/>
                  <a:pt x="12022" y="2630"/>
                </a:cubicBezTo>
                <a:cubicBezTo>
                  <a:pt x="11996" y="2588"/>
                  <a:pt x="11948" y="2561"/>
                  <a:pt x="11900" y="2561"/>
                </a:cubicBezTo>
                <a:cubicBezTo>
                  <a:pt x="11895" y="2561"/>
                  <a:pt x="11890" y="2561"/>
                  <a:pt x="11885" y="2562"/>
                </a:cubicBezTo>
                <a:cubicBezTo>
                  <a:pt x="11814" y="2565"/>
                  <a:pt x="11743" y="2584"/>
                  <a:pt x="11681" y="2615"/>
                </a:cubicBezTo>
                <a:lnTo>
                  <a:pt x="11668" y="2624"/>
                </a:lnTo>
                <a:cubicBezTo>
                  <a:pt x="11650" y="2633"/>
                  <a:pt x="11631" y="2646"/>
                  <a:pt x="11616" y="2655"/>
                </a:cubicBezTo>
                <a:cubicBezTo>
                  <a:pt x="11588" y="2605"/>
                  <a:pt x="11551" y="2559"/>
                  <a:pt x="11507" y="2519"/>
                </a:cubicBezTo>
                <a:cubicBezTo>
                  <a:pt x="11492" y="2503"/>
                  <a:pt x="11473" y="2488"/>
                  <a:pt x="11461" y="2472"/>
                </a:cubicBezTo>
                <a:cubicBezTo>
                  <a:pt x="11535" y="2447"/>
                  <a:pt x="11600" y="2398"/>
                  <a:pt x="11644" y="2330"/>
                </a:cubicBezTo>
                <a:cubicBezTo>
                  <a:pt x="11690" y="2330"/>
                  <a:pt x="11734" y="2311"/>
                  <a:pt x="11768" y="2280"/>
                </a:cubicBezTo>
                <a:cubicBezTo>
                  <a:pt x="11808" y="2234"/>
                  <a:pt x="11833" y="2172"/>
                  <a:pt x="11836" y="2110"/>
                </a:cubicBezTo>
                <a:cubicBezTo>
                  <a:pt x="11857" y="1936"/>
                  <a:pt x="11861" y="1763"/>
                  <a:pt x="11842" y="1586"/>
                </a:cubicBezTo>
                <a:cubicBezTo>
                  <a:pt x="11839" y="1549"/>
                  <a:pt x="11820" y="1515"/>
                  <a:pt x="11792" y="1493"/>
                </a:cubicBezTo>
                <a:cubicBezTo>
                  <a:pt x="11771" y="1478"/>
                  <a:pt x="11746" y="1468"/>
                  <a:pt x="11721" y="1468"/>
                </a:cubicBezTo>
                <a:cubicBezTo>
                  <a:pt x="11668" y="1472"/>
                  <a:pt x="11622" y="1499"/>
                  <a:pt x="11600" y="1546"/>
                </a:cubicBezTo>
                <a:cubicBezTo>
                  <a:pt x="11541" y="1645"/>
                  <a:pt x="11476" y="1738"/>
                  <a:pt x="11399" y="1822"/>
                </a:cubicBezTo>
                <a:cubicBezTo>
                  <a:pt x="11353" y="1871"/>
                  <a:pt x="11334" y="1871"/>
                  <a:pt x="11331" y="1871"/>
                </a:cubicBezTo>
                <a:cubicBezTo>
                  <a:pt x="11328" y="1871"/>
                  <a:pt x="11306" y="1849"/>
                  <a:pt x="11300" y="1812"/>
                </a:cubicBezTo>
                <a:cubicBezTo>
                  <a:pt x="11294" y="1760"/>
                  <a:pt x="11300" y="1710"/>
                  <a:pt x="11315" y="1661"/>
                </a:cubicBezTo>
                <a:cubicBezTo>
                  <a:pt x="11328" y="1620"/>
                  <a:pt x="11334" y="1577"/>
                  <a:pt x="11340" y="1537"/>
                </a:cubicBezTo>
                <a:cubicBezTo>
                  <a:pt x="11356" y="1407"/>
                  <a:pt x="11315" y="1276"/>
                  <a:pt x="11232" y="1174"/>
                </a:cubicBezTo>
                <a:cubicBezTo>
                  <a:pt x="11219" y="1162"/>
                  <a:pt x="11210" y="1149"/>
                  <a:pt x="11198" y="1137"/>
                </a:cubicBezTo>
                <a:cubicBezTo>
                  <a:pt x="11179" y="1118"/>
                  <a:pt x="11160" y="1100"/>
                  <a:pt x="11151" y="1075"/>
                </a:cubicBezTo>
                <a:cubicBezTo>
                  <a:pt x="11148" y="1060"/>
                  <a:pt x="11151" y="1041"/>
                  <a:pt x="11154" y="1022"/>
                </a:cubicBezTo>
                <a:cubicBezTo>
                  <a:pt x="11157" y="998"/>
                  <a:pt x="11160" y="976"/>
                  <a:pt x="11160" y="951"/>
                </a:cubicBezTo>
                <a:cubicBezTo>
                  <a:pt x="11157" y="902"/>
                  <a:pt x="11148" y="849"/>
                  <a:pt x="11133" y="803"/>
                </a:cubicBezTo>
                <a:cubicBezTo>
                  <a:pt x="11117" y="772"/>
                  <a:pt x="11111" y="734"/>
                  <a:pt x="11117" y="700"/>
                </a:cubicBezTo>
                <a:cubicBezTo>
                  <a:pt x="11123" y="685"/>
                  <a:pt x="11133" y="672"/>
                  <a:pt x="11145" y="657"/>
                </a:cubicBezTo>
                <a:cubicBezTo>
                  <a:pt x="11179" y="614"/>
                  <a:pt x="11238" y="536"/>
                  <a:pt x="11201" y="440"/>
                </a:cubicBezTo>
                <a:cubicBezTo>
                  <a:pt x="11176" y="381"/>
                  <a:pt x="11123" y="338"/>
                  <a:pt x="11061" y="326"/>
                </a:cubicBezTo>
                <a:cubicBezTo>
                  <a:pt x="11024" y="319"/>
                  <a:pt x="10990" y="316"/>
                  <a:pt x="10953" y="316"/>
                </a:cubicBezTo>
                <a:cubicBezTo>
                  <a:pt x="10931" y="316"/>
                  <a:pt x="10910" y="316"/>
                  <a:pt x="10888" y="310"/>
                </a:cubicBezTo>
                <a:cubicBezTo>
                  <a:pt x="10851" y="298"/>
                  <a:pt x="10826" y="260"/>
                  <a:pt x="10789" y="199"/>
                </a:cubicBezTo>
                <a:cubicBezTo>
                  <a:pt x="10764" y="155"/>
                  <a:pt x="10733" y="112"/>
                  <a:pt x="10696" y="75"/>
                </a:cubicBezTo>
                <a:cubicBezTo>
                  <a:pt x="10653" y="28"/>
                  <a:pt x="10594" y="3"/>
                  <a:pt x="10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8" name="Google Shape;1348;p46"/>
          <p:cNvGrpSpPr/>
          <p:nvPr/>
        </p:nvGrpSpPr>
        <p:grpSpPr>
          <a:xfrm>
            <a:off x="4052546" y="2546055"/>
            <a:ext cx="2205923" cy="2044318"/>
            <a:chOff x="4052546" y="2546055"/>
            <a:chExt cx="2205923" cy="2044318"/>
          </a:xfrm>
        </p:grpSpPr>
        <p:sp>
          <p:nvSpPr>
            <p:cNvPr id="1349" name="Google Shape;1349;p46"/>
            <p:cNvSpPr/>
            <p:nvPr/>
          </p:nvSpPr>
          <p:spPr>
            <a:xfrm>
              <a:off x="4620903" y="2568317"/>
              <a:ext cx="384964" cy="469857"/>
            </a:xfrm>
            <a:custGeom>
              <a:avLst/>
              <a:gdLst/>
              <a:ahLst/>
              <a:cxnLst/>
              <a:rect l="l" t="t" r="r" b="b"/>
              <a:pathLst>
                <a:path w="16579" h="20235" extrusionOk="0">
                  <a:moveTo>
                    <a:pt x="1697" y="15535"/>
                  </a:moveTo>
                  <a:lnTo>
                    <a:pt x="0" y="9269"/>
                  </a:lnTo>
                  <a:lnTo>
                    <a:pt x="1175" y="3394"/>
                  </a:lnTo>
                  <a:lnTo>
                    <a:pt x="5874" y="0"/>
                  </a:lnTo>
                  <a:lnTo>
                    <a:pt x="10313" y="261"/>
                  </a:lnTo>
                  <a:lnTo>
                    <a:pt x="14099" y="1436"/>
                  </a:lnTo>
                  <a:lnTo>
                    <a:pt x="16579" y="9791"/>
                  </a:lnTo>
                  <a:lnTo>
                    <a:pt x="15013" y="14491"/>
                  </a:lnTo>
                  <a:lnTo>
                    <a:pt x="7180" y="20235"/>
                  </a:lnTo>
                  <a:lnTo>
                    <a:pt x="3525" y="202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50" name="Google Shape;1350;p46"/>
            <p:cNvSpPr/>
            <p:nvPr/>
          </p:nvSpPr>
          <p:spPr>
            <a:xfrm>
              <a:off x="4659700" y="2730100"/>
              <a:ext cx="321475" cy="189275"/>
            </a:xfrm>
            <a:custGeom>
              <a:avLst/>
              <a:gdLst/>
              <a:ahLst/>
              <a:cxnLst/>
              <a:rect l="l" t="t" r="r" b="b"/>
              <a:pathLst>
                <a:path w="12859" h="7571" extrusionOk="0">
                  <a:moveTo>
                    <a:pt x="0" y="1697"/>
                  </a:moveTo>
                  <a:lnTo>
                    <a:pt x="0" y="3720"/>
                  </a:lnTo>
                  <a:lnTo>
                    <a:pt x="1958" y="7245"/>
                  </a:lnTo>
                  <a:lnTo>
                    <a:pt x="6658" y="7571"/>
                  </a:lnTo>
                  <a:lnTo>
                    <a:pt x="10117" y="5809"/>
                  </a:lnTo>
                  <a:lnTo>
                    <a:pt x="10379" y="4242"/>
                  </a:lnTo>
                  <a:lnTo>
                    <a:pt x="12859" y="1892"/>
                  </a:lnTo>
                  <a:lnTo>
                    <a:pt x="12337" y="0"/>
                  </a:lnTo>
                  <a:lnTo>
                    <a:pt x="9595" y="2284"/>
                  </a:lnTo>
                  <a:lnTo>
                    <a:pt x="8943" y="1762"/>
                  </a:lnTo>
                  <a:lnTo>
                    <a:pt x="6397" y="2154"/>
                  </a:lnTo>
                  <a:lnTo>
                    <a:pt x="4243" y="25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351" name="Google Shape;1351;p46"/>
            <p:cNvSpPr/>
            <p:nvPr/>
          </p:nvSpPr>
          <p:spPr>
            <a:xfrm>
              <a:off x="4486725" y="2805975"/>
              <a:ext cx="1367475" cy="708200"/>
            </a:xfrm>
            <a:custGeom>
              <a:avLst/>
              <a:gdLst/>
              <a:ahLst/>
              <a:cxnLst/>
              <a:rect l="l" t="t" r="r" b="b"/>
              <a:pathLst>
                <a:path w="54699" h="28328" extrusionOk="0">
                  <a:moveTo>
                    <a:pt x="5940" y="5091"/>
                  </a:moveTo>
                  <a:lnTo>
                    <a:pt x="849" y="8550"/>
                  </a:lnTo>
                  <a:lnTo>
                    <a:pt x="979" y="14490"/>
                  </a:lnTo>
                  <a:lnTo>
                    <a:pt x="0" y="19386"/>
                  </a:lnTo>
                  <a:lnTo>
                    <a:pt x="1958" y="24412"/>
                  </a:lnTo>
                  <a:lnTo>
                    <a:pt x="6462" y="25848"/>
                  </a:lnTo>
                  <a:lnTo>
                    <a:pt x="10770" y="23890"/>
                  </a:lnTo>
                  <a:lnTo>
                    <a:pt x="11945" y="28328"/>
                  </a:lnTo>
                  <a:lnTo>
                    <a:pt x="21540" y="22649"/>
                  </a:lnTo>
                  <a:lnTo>
                    <a:pt x="24086" y="16187"/>
                  </a:lnTo>
                  <a:lnTo>
                    <a:pt x="27806" y="13250"/>
                  </a:lnTo>
                  <a:lnTo>
                    <a:pt x="33159" y="10378"/>
                  </a:lnTo>
                  <a:lnTo>
                    <a:pt x="44255" y="11879"/>
                  </a:lnTo>
                  <a:lnTo>
                    <a:pt x="49934" y="17819"/>
                  </a:lnTo>
                  <a:lnTo>
                    <a:pt x="54307" y="17362"/>
                  </a:lnTo>
                  <a:lnTo>
                    <a:pt x="54699" y="15012"/>
                  </a:lnTo>
                  <a:lnTo>
                    <a:pt x="47649" y="6005"/>
                  </a:lnTo>
                  <a:lnTo>
                    <a:pt x="43080" y="2480"/>
                  </a:lnTo>
                  <a:lnTo>
                    <a:pt x="28590" y="0"/>
                  </a:lnTo>
                  <a:lnTo>
                    <a:pt x="19647" y="1175"/>
                  </a:lnTo>
                  <a:lnTo>
                    <a:pt x="18081" y="4242"/>
                  </a:lnTo>
                  <a:lnTo>
                    <a:pt x="15339" y="7441"/>
                  </a:lnTo>
                  <a:lnTo>
                    <a:pt x="11749" y="9007"/>
                  </a:lnTo>
                  <a:lnTo>
                    <a:pt x="8290" y="77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52" name="Google Shape;1352;p46"/>
            <p:cNvSpPr/>
            <p:nvPr/>
          </p:nvSpPr>
          <p:spPr>
            <a:xfrm>
              <a:off x="4503050" y="3509275"/>
              <a:ext cx="259450" cy="398175"/>
            </a:xfrm>
            <a:custGeom>
              <a:avLst/>
              <a:gdLst/>
              <a:ahLst/>
              <a:cxnLst/>
              <a:rect l="l" t="t" r="r" b="b"/>
              <a:pathLst>
                <a:path w="10378" h="15927" extrusionOk="0">
                  <a:moveTo>
                    <a:pt x="6005" y="15927"/>
                  </a:moveTo>
                  <a:lnTo>
                    <a:pt x="10378" y="784"/>
                  </a:lnTo>
                  <a:lnTo>
                    <a:pt x="9726" y="0"/>
                  </a:lnTo>
                  <a:lnTo>
                    <a:pt x="6266" y="261"/>
                  </a:lnTo>
                  <a:lnTo>
                    <a:pt x="3459" y="1436"/>
                  </a:lnTo>
                  <a:lnTo>
                    <a:pt x="914" y="4178"/>
                  </a:lnTo>
                  <a:lnTo>
                    <a:pt x="0" y="6462"/>
                  </a:lnTo>
                  <a:lnTo>
                    <a:pt x="2154" y="10248"/>
                  </a:lnTo>
                  <a:lnTo>
                    <a:pt x="3851" y="137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353" name="Google Shape;1353;p46"/>
            <p:cNvSpPr/>
            <p:nvPr/>
          </p:nvSpPr>
          <p:spPr>
            <a:xfrm>
              <a:off x="4429625" y="3065425"/>
              <a:ext cx="1653025" cy="1370725"/>
            </a:xfrm>
            <a:custGeom>
              <a:avLst/>
              <a:gdLst/>
              <a:ahLst/>
              <a:cxnLst/>
              <a:rect l="l" t="t" r="r" b="b"/>
              <a:pathLst>
                <a:path w="66121" h="54829" extrusionOk="0">
                  <a:moveTo>
                    <a:pt x="13707" y="18342"/>
                  </a:moveTo>
                  <a:lnTo>
                    <a:pt x="8746" y="34595"/>
                  </a:lnTo>
                  <a:lnTo>
                    <a:pt x="9986" y="38576"/>
                  </a:lnTo>
                  <a:lnTo>
                    <a:pt x="2545" y="41644"/>
                  </a:lnTo>
                  <a:lnTo>
                    <a:pt x="0" y="53785"/>
                  </a:lnTo>
                  <a:lnTo>
                    <a:pt x="5287" y="54829"/>
                  </a:lnTo>
                  <a:lnTo>
                    <a:pt x="7049" y="43472"/>
                  </a:lnTo>
                  <a:lnTo>
                    <a:pt x="12140" y="42297"/>
                  </a:lnTo>
                  <a:lnTo>
                    <a:pt x="17754" y="37206"/>
                  </a:lnTo>
                  <a:lnTo>
                    <a:pt x="35573" y="40273"/>
                  </a:lnTo>
                  <a:lnTo>
                    <a:pt x="46539" y="39882"/>
                  </a:lnTo>
                  <a:lnTo>
                    <a:pt x="50260" y="37597"/>
                  </a:lnTo>
                  <a:lnTo>
                    <a:pt x="66121" y="35182"/>
                  </a:lnTo>
                  <a:lnTo>
                    <a:pt x="51239" y="9008"/>
                  </a:lnTo>
                  <a:lnTo>
                    <a:pt x="47584" y="2872"/>
                  </a:lnTo>
                  <a:lnTo>
                    <a:pt x="46213" y="1697"/>
                  </a:lnTo>
                  <a:lnTo>
                    <a:pt x="35769" y="0"/>
                  </a:lnTo>
                  <a:lnTo>
                    <a:pt x="30156" y="2742"/>
                  </a:lnTo>
                  <a:lnTo>
                    <a:pt x="26370" y="5875"/>
                  </a:lnTo>
                  <a:lnTo>
                    <a:pt x="23890" y="127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54" name="Google Shape;1354;p46"/>
            <p:cNvSpPr/>
            <p:nvPr/>
          </p:nvSpPr>
          <p:spPr>
            <a:xfrm>
              <a:off x="4591175" y="3989050"/>
              <a:ext cx="1600800" cy="592350"/>
            </a:xfrm>
            <a:custGeom>
              <a:avLst/>
              <a:gdLst/>
              <a:ahLst/>
              <a:cxnLst/>
              <a:rect l="l" t="t" r="r" b="b"/>
              <a:pathLst>
                <a:path w="64032" h="23694" extrusionOk="0">
                  <a:moveTo>
                    <a:pt x="587" y="10182"/>
                  </a:moveTo>
                  <a:lnTo>
                    <a:pt x="913" y="8028"/>
                  </a:lnTo>
                  <a:lnTo>
                    <a:pt x="5417" y="5678"/>
                  </a:lnTo>
                  <a:lnTo>
                    <a:pt x="11553" y="391"/>
                  </a:lnTo>
                  <a:lnTo>
                    <a:pt x="20887" y="2545"/>
                  </a:lnTo>
                  <a:lnTo>
                    <a:pt x="29960" y="4308"/>
                  </a:lnTo>
                  <a:lnTo>
                    <a:pt x="41448" y="3133"/>
                  </a:lnTo>
                  <a:lnTo>
                    <a:pt x="44059" y="848"/>
                  </a:lnTo>
                  <a:lnTo>
                    <a:pt x="52479" y="0"/>
                  </a:lnTo>
                  <a:lnTo>
                    <a:pt x="60051" y="4960"/>
                  </a:lnTo>
                  <a:lnTo>
                    <a:pt x="64032" y="22780"/>
                  </a:lnTo>
                  <a:lnTo>
                    <a:pt x="54764" y="23367"/>
                  </a:lnTo>
                  <a:lnTo>
                    <a:pt x="50521" y="19973"/>
                  </a:lnTo>
                  <a:lnTo>
                    <a:pt x="49476" y="23694"/>
                  </a:lnTo>
                  <a:lnTo>
                    <a:pt x="19125" y="23563"/>
                  </a:lnTo>
                  <a:lnTo>
                    <a:pt x="17754" y="14882"/>
                  </a:lnTo>
                  <a:lnTo>
                    <a:pt x="0" y="14360"/>
                  </a:lnTo>
                  <a:lnTo>
                    <a:pt x="783" y="90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355" name="Google Shape;1355;p46"/>
            <p:cNvSpPr/>
            <p:nvPr/>
          </p:nvSpPr>
          <p:spPr>
            <a:xfrm>
              <a:off x="4082050" y="4077150"/>
              <a:ext cx="737575" cy="471600"/>
            </a:xfrm>
            <a:custGeom>
              <a:avLst/>
              <a:gdLst/>
              <a:ahLst/>
              <a:cxnLst/>
              <a:rect l="l" t="t" r="r" b="b"/>
              <a:pathLst>
                <a:path w="29503" h="18864" extrusionOk="0">
                  <a:moveTo>
                    <a:pt x="19973" y="15927"/>
                  </a:moveTo>
                  <a:lnTo>
                    <a:pt x="25391" y="13577"/>
                  </a:lnTo>
                  <a:lnTo>
                    <a:pt x="28328" y="13316"/>
                  </a:lnTo>
                  <a:lnTo>
                    <a:pt x="29503" y="14687"/>
                  </a:lnTo>
                  <a:lnTo>
                    <a:pt x="29177" y="18081"/>
                  </a:lnTo>
                  <a:lnTo>
                    <a:pt x="2872" y="18864"/>
                  </a:lnTo>
                  <a:lnTo>
                    <a:pt x="0" y="14882"/>
                  </a:lnTo>
                  <a:lnTo>
                    <a:pt x="2088" y="1632"/>
                  </a:lnTo>
                  <a:lnTo>
                    <a:pt x="4699" y="0"/>
                  </a:lnTo>
                  <a:lnTo>
                    <a:pt x="7375" y="1436"/>
                  </a:lnTo>
                  <a:lnTo>
                    <a:pt x="10704" y="14164"/>
                  </a:lnTo>
                  <a:lnTo>
                    <a:pt x="15012" y="172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grpSp>
          <p:nvGrpSpPr>
            <p:cNvPr id="1356" name="Google Shape;1356;p46"/>
            <p:cNvGrpSpPr/>
            <p:nvPr/>
          </p:nvGrpSpPr>
          <p:grpSpPr>
            <a:xfrm>
              <a:off x="4052546" y="2546055"/>
              <a:ext cx="2205923" cy="2044318"/>
              <a:chOff x="1178150" y="240125"/>
              <a:chExt cx="1601500" cy="1484175"/>
            </a:xfrm>
          </p:grpSpPr>
          <p:sp>
            <p:nvSpPr>
              <p:cNvPr id="1357" name="Google Shape;1357;p46"/>
              <p:cNvSpPr/>
              <p:nvPr/>
            </p:nvSpPr>
            <p:spPr>
              <a:xfrm>
                <a:off x="1642625" y="392825"/>
                <a:ext cx="10890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4356" h="37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7" y="75"/>
                      <a:pt x="440" y="140"/>
                      <a:pt x="663" y="193"/>
                    </a:cubicBezTo>
                    <a:cubicBezTo>
                      <a:pt x="864" y="236"/>
                      <a:pt x="1103" y="280"/>
                      <a:pt x="1363" y="317"/>
                    </a:cubicBezTo>
                    <a:cubicBezTo>
                      <a:pt x="1620" y="345"/>
                      <a:pt x="1896" y="366"/>
                      <a:pt x="2172" y="379"/>
                    </a:cubicBezTo>
                    <a:cubicBezTo>
                      <a:pt x="2450" y="376"/>
                      <a:pt x="2726" y="366"/>
                      <a:pt x="2986" y="348"/>
                    </a:cubicBezTo>
                    <a:cubicBezTo>
                      <a:pt x="3243" y="317"/>
                      <a:pt x="3482" y="286"/>
                      <a:pt x="3686" y="249"/>
                    </a:cubicBezTo>
                    <a:cubicBezTo>
                      <a:pt x="3912" y="205"/>
                      <a:pt x="4135" y="149"/>
                      <a:pt x="4355" y="78"/>
                    </a:cubicBezTo>
                    <a:lnTo>
                      <a:pt x="4355" y="78"/>
                    </a:lnTo>
                    <a:lnTo>
                      <a:pt x="3671" y="91"/>
                    </a:lnTo>
                    <a:cubicBezTo>
                      <a:pt x="3466" y="103"/>
                      <a:pt x="3228" y="103"/>
                      <a:pt x="2974" y="103"/>
                    </a:cubicBezTo>
                    <a:cubicBezTo>
                      <a:pt x="2884" y="105"/>
                      <a:pt x="2792" y="106"/>
                      <a:pt x="2698" y="106"/>
                    </a:cubicBezTo>
                    <a:cubicBezTo>
                      <a:pt x="2527" y="106"/>
                      <a:pt x="2352" y="103"/>
                      <a:pt x="2178" y="97"/>
                    </a:cubicBezTo>
                    <a:cubicBezTo>
                      <a:pt x="1905" y="97"/>
                      <a:pt x="1636" y="87"/>
                      <a:pt x="1382" y="72"/>
                    </a:cubicBezTo>
                    <a:cubicBezTo>
                      <a:pt x="1131" y="66"/>
                      <a:pt x="892" y="53"/>
                      <a:pt x="685" y="3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6"/>
              <p:cNvSpPr/>
              <p:nvPr/>
            </p:nvSpPr>
            <p:spPr>
              <a:xfrm>
                <a:off x="1671350" y="532750"/>
                <a:ext cx="6012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283" extrusionOk="0">
                    <a:moveTo>
                      <a:pt x="1205" y="1"/>
                    </a:moveTo>
                    <a:cubicBezTo>
                      <a:pt x="1050" y="4"/>
                      <a:pt x="899" y="10"/>
                      <a:pt x="756" y="19"/>
                    </a:cubicBezTo>
                    <a:cubicBezTo>
                      <a:pt x="614" y="41"/>
                      <a:pt x="484" y="63"/>
                      <a:pt x="369" y="85"/>
                    </a:cubicBezTo>
                    <a:cubicBezTo>
                      <a:pt x="245" y="112"/>
                      <a:pt x="121" y="150"/>
                      <a:pt x="0" y="196"/>
                    </a:cubicBezTo>
                    <a:cubicBezTo>
                      <a:pt x="0" y="196"/>
                      <a:pt x="155" y="218"/>
                      <a:pt x="381" y="242"/>
                    </a:cubicBezTo>
                    <a:cubicBezTo>
                      <a:pt x="493" y="246"/>
                      <a:pt x="623" y="255"/>
                      <a:pt x="766" y="267"/>
                    </a:cubicBezTo>
                    <a:cubicBezTo>
                      <a:pt x="902" y="267"/>
                      <a:pt x="1054" y="273"/>
                      <a:pt x="1199" y="283"/>
                    </a:cubicBezTo>
                    <a:cubicBezTo>
                      <a:pt x="1249" y="282"/>
                      <a:pt x="1298" y="281"/>
                      <a:pt x="1347" y="281"/>
                    </a:cubicBezTo>
                    <a:cubicBezTo>
                      <a:pt x="1446" y="281"/>
                      <a:pt x="1543" y="283"/>
                      <a:pt x="1636" y="283"/>
                    </a:cubicBezTo>
                    <a:cubicBezTo>
                      <a:pt x="1775" y="280"/>
                      <a:pt x="1908" y="277"/>
                      <a:pt x="2020" y="277"/>
                    </a:cubicBezTo>
                    <a:cubicBezTo>
                      <a:pt x="2246" y="261"/>
                      <a:pt x="2404" y="246"/>
                      <a:pt x="2404" y="246"/>
                    </a:cubicBezTo>
                    <a:cubicBezTo>
                      <a:pt x="2286" y="196"/>
                      <a:pt x="2162" y="153"/>
                      <a:pt x="2039" y="115"/>
                    </a:cubicBezTo>
                    <a:cubicBezTo>
                      <a:pt x="1927" y="91"/>
                      <a:pt x="1794" y="66"/>
                      <a:pt x="1654" y="38"/>
                    </a:cubicBezTo>
                    <a:cubicBezTo>
                      <a:pt x="1512" y="26"/>
                      <a:pt x="1360" y="10"/>
                      <a:pt x="1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6"/>
              <p:cNvSpPr/>
              <p:nvPr/>
            </p:nvSpPr>
            <p:spPr>
              <a:xfrm>
                <a:off x="1697225" y="426050"/>
                <a:ext cx="19450" cy="4425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770" extrusionOk="0">
                    <a:moveTo>
                      <a:pt x="0" y="1"/>
                    </a:moveTo>
                    <a:lnTo>
                      <a:pt x="0" y="1509"/>
                    </a:lnTo>
                    <a:lnTo>
                      <a:pt x="31" y="1509"/>
                    </a:lnTo>
                    <a:cubicBezTo>
                      <a:pt x="300" y="1509"/>
                      <a:pt x="564" y="1599"/>
                      <a:pt x="777" y="1769"/>
                    </a:cubicBezTo>
                    <a:lnTo>
                      <a:pt x="777" y="4"/>
                    </a:lnTo>
                    <a:cubicBezTo>
                      <a:pt x="654" y="10"/>
                      <a:pt x="536" y="13"/>
                      <a:pt x="415" y="13"/>
                    </a:cubicBezTo>
                    <a:cubicBezTo>
                      <a:pt x="350" y="13"/>
                      <a:pt x="282" y="13"/>
                      <a:pt x="214" y="10"/>
                    </a:cubicBezTo>
                    <a:cubicBezTo>
                      <a:pt x="146" y="7"/>
                      <a:pt x="71" y="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6"/>
              <p:cNvSpPr/>
              <p:nvPr/>
            </p:nvSpPr>
            <p:spPr>
              <a:xfrm>
                <a:off x="1729200" y="418375"/>
                <a:ext cx="48575" cy="66025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2641" extrusionOk="0">
                    <a:moveTo>
                      <a:pt x="1884" y="1"/>
                    </a:moveTo>
                    <a:cubicBezTo>
                      <a:pt x="1713" y="1"/>
                      <a:pt x="1475" y="44"/>
                      <a:pt x="1174" y="100"/>
                    </a:cubicBezTo>
                    <a:cubicBezTo>
                      <a:pt x="852" y="159"/>
                      <a:pt x="456" y="233"/>
                      <a:pt x="0" y="280"/>
                    </a:cubicBezTo>
                    <a:lnTo>
                      <a:pt x="0" y="2510"/>
                    </a:lnTo>
                    <a:cubicBezTo>
                      <a:pt x="135" y="2597"/>
                      <a:pt x="293" y="2640"/>
                      <a:pt x="452" y="2640"/>
                    </a:cubicBezTo>
                    <a:cubicBezTo>
                      <a:pt x="457" y="2640"/>
                      <a:pt x="462" y="2640"/>
                      <a:pt x="468" y="2640"/>
                    </a:cubicBezTo>
                    <a:cubicBezTo>
                      <a:pt x="490" y="2634"/>
                      <a:pt x="511" y="2634"/>
                      <a:pt x="533" y="2634"/>
                    </a:cubicBezTo>
                    <a:cubicBezTo>
                      <a:pt x="1091" y="2606"/>
                      <a:pt x="1639" y="2392"/>
                      <a:pt x="1942" y="2092"/>
                    </a:cubicBezTo>
                    <a:lnTo>
                      <a:pt x="19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6"/>
              <p:cNvSpPr/>
              <p:nvPr/>
            </p:nvSpPr>
            <p:spPr>
              <a:xfrm>
                <a:off x="1641525" y="419625"/>
                <a:ext cx="9025" cy="62275"/>
              </a:xfrm>
              <a:custGeom>
                <a:avLst/>
                <a:gdLst/>
                <a:ahLst/>
                <a:cxnLst/>
                <a:rect l="l" t="t" r="r" b="b"/>
                <a:pathLst>
                  <a:path w="361" h="2491" extrusionOk="0">
                    <a:moveTo>
                      <a:pt x="122" y="0"/>
                    </a:moveTo>
                    <a:cubicBezTo>
                      <a:pt x="81" y="0"/>
                      <a:pt x="38" y="4"/>
                      <a:pt x="1" y="10"/>
                    </a:cubicBezTo>
                    <a:lnTo>
                      <a:pt x="1" y="2119"/>
                    </a:lnTo>
                    <a:cubicBezTo>
                      <a:pt x="78" y="2311"/>
                      <a:pt x="181" y="2420"/>
                      <a:pt x="360" y="2491"/>
                    </a:cubicBezTo>
                    <a:lnTo>
                      <a:pt x="360" y="19"/>
                    </a:lnTo>
                    <a:cubicBezTo>
                      <a:pt x="283" y="7"/>
                      <a:pt x="202" y="0"/>
                      <a:pt x="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6"/>
              <p:cNvSpPr/>
              <p:nvPr/>
            </p:nvSpPr>
            <p:spPr>
              <a:xfrm>
                <a:off x="1178150" y="240125"/>
                <a:ext cx="1601500" cy="1484175"/>
              </a:xfrm>
              <a:custGeom>
                <a:avLst/>
                <a:gdLst/>
                <a:ahLst/>
                <a:cxnLst/>
                <a:rect l="l" t="t" r="r" b="b"/>
                <a:pathLst>
                  <a:path w="64060" h="59367" extrusionOk="0">
                    <a:moveTo>
                      <a:pt x="26565" y="5824"/>
                    </a:moveTo>
                    <a:lnTo>
                      <a:pt x="26369" y="6025"/>
                    </a:lnTo>
                    <a:lnTo>
                      <a:pt x="26149" y="6217"/>
                    </a:lnTo>
                    <a:lnTo>
                      <a:pt x="25886" y="6418"/>
                    </a:lnTo>
                    <a:lnTo>
                      <a:pt x="25611" y="6598"/>
                    </a:lnTo>
                    <a:lnTo>
                      <a:pt x="25357" y="6741"/>
                    </a:lnTo>
                    <a:lnTo>
                      <a:pt x="25099" y="6858"/>
                    </a:lnTo>
                    <a:lnTo>
                      <a:pt x="25313" y="6672"/>
                    </a:lnTo>
                    <a:lnTo>
                      <a:pt x="25539" y="6496"/>
                    </a:lnTo>
                    <a:lnTo>
                      <a:pt x="25806" y="6304"/>
                    </a:lnTo>
                    <a:lnTo>
                      <a:pt x="26075" y="6118"/>
                    </a:lnTo>
                    <a:lnTo>
                      <a:pt x="26320" y="5963"/>
                    </a:lnTo>
                    <a:lnTo>
                      <a:pt x="26565" y="5824"/>
                    </a:lnTo>
                    <a:close/>
                    <a:moveTo>
                      <a:pt x="22250" y="843"/>
                    </a:moveTo>
                    <a:cubicBezTo>
                      <a:pt x="22485" y="843"/>
                      <a:pt x="22721" y="859"/>
                      <a:pt x="22953" y="893"/>
                    </a:cubicBezTo>
                    <a:cubicBezTo>
                      <a:pt x="23616" y="995"/>
                      <a:pt x="24254" y="1227"/>
                      <a:pt x="24830" y="1574"/>
                    </a:cubicBezTo>
                    <a:cubicBezTo>
                      <a:pt x="24759" y="1682"/>
                      <a:pt x="24675" y="1813"/>
                      <a:pt x="24595" y="1964"/>
                    </a:cubicBezTo>
                    <a:cubicBezTo>
                      <a:pt x="24464" y="2215"/>
                      <a:pt x="24353" y="2475"/>
                      <a:pt x="24263" y="2742"/>
                    </a:cubicBezTo>
                    <a:cubicBezTo>
                      <a:pt x="24170" y="3042"/>
                      <a:pt x="24093" y="3346"/>
                      <a:pt x="24040" y="3659"/>
                    </a:cubicBezTo>
                    <a:cubicBezTo>
                      <a:pt x="23953" y="4225"/>
                      <a:pt x="23919" y="4802"/>
                      <a:pt x="23941" y="5375"/>
                    </a:cubicBezTo>
                    <a:cubicBezTo>
                      <a:pt x="23960" y="5839"/>
                      <a:pt x="23991" y="6146"/>
                      <a:pt x="23991" y="6146"/>
                    </a:cubicBezTo>
                    <a:cubicBezTo>
                      <a:pt x="23991" y="6146"/>
                      <a:pt x="24012" y="5836"/>
                      <a:pt x="24074" y="5384"/>
                    </a:cubicBezTo>
                    <a:cubicBezTo>
                      <a:pt x="24149" y="4833"/>
                      <a:pt x="24276" y="4287"/>
                      <a:pt x="24452" y="3761"/>
                    </a:cubicBezTo>
                    <a:cubicBezTo>
                      <a:pt x="24551" y="3488"/>
                      <a:pt x="24666" y="3225"/>
                      <a:pt x="24799" y="2968"/>
                    </a:cubicBezTo>
                    <a:cubicBezTo>
                      <a:pt x="24842" y="2890"/>
                      <a:pt x="24886" y="2819"/>
                      <a:pt x="24929" y="2748"/>
                    </a:cubicBezTo>
                    <a:lnTo>
                      <a:pt x="24929" y="2748"/>
                    </a:lnTo>
                    <a:cubicBezTo>
                      <a:pt x="24895" y="2915"/>
                      <a:pt x="24864" y="3095"/>
                      <a:pt x="24839" y="3275"/>
                    </a:cubicBezTo>
                    <a:cubicBezTo>
                      <a:pt x="24762" y="3798"/>
                      <a:pt x="24728" y="4325"/>
                      <a:pt x="24737" y="4854"/>
                    </a:cubicBezTo>
                    <a:cubicBezTo>
                      <a:pt x="24821" y="4340"/>
                      <a:pt x="24948" y="3835"/>
                      <a:pt x="25115" y="3340"/>
                    </a:cubicBezTo>
                    <a:cubicBezTo>
                      <a:pt x="25220" y="3027"/>
                      <a:pt x="25341" y="2720"/>
                      <a:pt x="25480" y="2420"/>
                    </a:cubicBezTo>
                    <a:cubicBezTo>
                      <a:pt x="25744" y="2906"/>
                      <a:pt x="26041" y="3603"/>
                      <a:pt x="26149" y="4009"/>
                    </a:cubicBezTo>
                    <a:cubicBezTo>
                      <a:pt x="26283" y="4507"/>
                      <a:pt x="26351" y="5022"/>
                      <a:pt x="26394" y="5539"/>
                    </a:cubicBezTo>
                    <a:cubicBezTo>
                      <a:pt x="25964" y="5935"/>
                      <a:pt x="25502" y="6298"/>
                      <a:pt x="25019" y="6623"/>
                    </a:cubicBezTo>
                    <a:cubicBezTo>
                      <a:pt x="24853" y="6464"/>
                      <a:pt x="24620" y="6366"/>
                      <a:pt x="24293" y="6366"/>
                    </a:cubicBezTo>
                    <a:cubicBezTo>
                      <a:pt x="24175" y="6366"/>
                      <a:pt x="24045" y="6379"/>
                      <a:pt x="23901" y="6406"/>
                    </a:cubicBezTo>
                    <a:cubicBezTo>
                      <a:pt x="23029" y="6575"/>
                      <a:pt x="21944" y="6915"/>
                      <a:pt x="20734" y="6915"/>
                    </a:cubicBezTo>
                    <a:cubicBezTo>
                      <a:pt x="19874" y="6915"/>
                      <a:pt x="18951" y="6743"/>
                      <a:pt x="17997" y="6217"/>
                    </a:cubicBezTo>
                    <a:cubicBezTo>
                      <a:pt x="17915" y="6171"/>
                      <a:pt x="17841" y="6149"/>
                      <a:pt x="17774" y="6149"/>
                    </a:cubicBezTo>
                    <a:cubicBezTo>
                      <a:pt x="17689" y="6149"/>
                      <a:pt x="17616" y="6183"/>
                      <a:pt x="17554" y="6242"/>
                    </a:cubicBezTo>
                    <a:cubicBezTo>
                      <a:pt x="17408" y="6099"/>
                      <a:pt x="17275" y="5945"/>
                      <a:pt x="17148" y="5780"/>
                    </a:cubicBezTo>
                    <a:cubicBezTo>
                      <a:pt x="17269" y="4761"/>
                      <a:pt x="17588" y="3767"/>
                      <a:pt x="18167" y="2937"/>
                    </a:cubicBezTo>
                    <a:lnTo>
                      <a:pt x="18167" y="2937"/>
                    </a:lnTo>
                    <a:cubicBezTo>
                      <a:pt x="18139" y="3052"/>
                      <a:pt x="18115" y="3169"/>
                      <a:pt x="18096" y="3287"/>
                    </a:cubicBezTo>
                    <a:cubicBezTo>
                      <a:pt x="17978" y="3965"/>
                      <a:pt x="17960" y="4631"/>
                      <a:pt x="17932" y="5130"/>
                    </a:cubicBezTo>
                    <a:cubicBezTo>
                      <a:pt x="17904" y="5626"/>
                      <a:pt x="17889" y="5960"/>
                      <a:pt x="17889" y="5960"/>
                    </a:cubicBezTo>
                    <a:cubicBezTo>
                      <a:pt x="17889" y="5960"/>
                      <a:pt x="17960" y="5635"/>
                      <a:pt x="18065" y="5145"/>
                    </a:cubicBezTo>
                    <a:cubicBezTo>
                      <a:pt x="18167" y="4659"/>
                      <a:pt x="18297" y="4002"/>
                      <a:pt x="18508" y="3392"/>
                    </a:cubicBezTo>
                    <a:cubicBezTo>
                      <a:pt x="18709" y="2779"/>
                      <a:pt x="19035" y="2243"/>
                      <a:pt x="19347" y="1915"/>
                    </a:cubicBezTo>
                    <a:cubicBezTo>
                      <a:pt x="19416" y="1837"/>
                      <a:pt x="19487" y="1766"/>
                      <a:pt x="19564" y="1698"/>
                    </a:cubicBezTo>
                    <a:cubicBezTo>
                      <a:pt x="19620" y="1642"/>
                      <a:pt x="19682" y="1590"/>
                      <a:pt x="19744" y="1543"/>
                    </a:cubicBezTo>
                    <a:lnTo>
                      <a:pt x="19883" y="1435"/>
                    </a:lnTo>
                    <a:cubicBezTo>
                      <a:pt x="20614" y="1047"/>
                      <a:pt x="21426" y="846"/>
                      <a:pt x="22250" y="843"/>
                    </a:cubicBezTo>
                    <a:close/>
                    <a:moveTo>
                      <a:pt x="26372" y="7100"/>
                    </a:moveTo>
                    <a:lnTo>
                      <a:pt x="26199" y="7317"/>
                    </a:lnTo>
                    <a:lnTo>
                      <a:pt x="26004" y="7527"/>
                    </a:lnTo>
                    <a:lnTo>
                      <a:pt x="25765" y="7747"/>
                    </a:lnTo>
                    <a:lnTo>
                      <a:pt x="25508" y="7949"/>
                    </a:lnTo>
                    <a:lnTo>
                      <a:pt x="25273" y="8110"/>
                    </a:lnTo>
                    <a:lnTo>
                      <a:pt x="25028" y="8243"/>
                    </a:lnTo>
                    <a:lnTo>
                      <a:pt x="25223" y="8045"/>
                    </a:lnTo>
                    <a:lnTo>
                      <a:pt x="25431" y="7853"/>
                    </a:lnTo>
                    <a:lnTo>
                      <a:pt x="25672" y="7639"/>
                    </a:lnTo>
                    <a:lnTo>
                      <a:pt x="25923" y="7434"/>
                    </a:lnTo>
                    <a:lnTo>
                      <a:pt x="26146" y="7258"/>
                    </a:lnTo>
                    <a:lnTo>
                      <a:pt x="26372" y="7100"/>
                    </a:lnTo>
                    <a:close/>
                    <a:moveTo>
                      <a:pt x="23929" y="7010"/>
                    </a:moveTo>
                    <a:cubicBezTo>
                      <a:pt x="23981" y="7010"/>
                      <a:pt x="24034" y="7019"/>
                      <a:pt x="24087" y="7032"/>
                    </a:cubicBezTo>
                    <a:lnTo>
                      <a:pt x="24099" y="7032"/>
                    </a:lnTo>
                    <a:lnTo>
                      <a:pt x="24099" y="7035"/>
                    </a:lnTo>
                    <a:cubicBezTo>
                      <a:pt x="24186" y="7053"/>
                      <a:pt x="24254" y="7125"/>
                      <a:pt x="24272" y="7211"/>
                    </a:cubicBezTo>
                    <a:cubicBezTo>
                      <a:pt x="24393" y="7747"/>
                      <a:pt x="24334" y="8249"/>
                      <a:pt x="24319" y="8791"/>
                    </a:cubicBezTo>
                    <a:cubicBezTo>
                      <a:pt x="24313" y="8999"/>
                      <a:pt x="24186" y="9203"/>
                      <a:pt x="23978" y="9377"/>
                    </a:cubicBezTo>
                    <a:lnTo>
                      <a:pt x="23956" y="9392"/>
                    </a:lnTo>
                    <a:cubicBezTo>
                      <a:pt x="23919" y="9423"/>
                      <a:pt x="23879" y="9454"/>
                      <a:pt x="23836" y="9482"/>
                    </a:cubicBezTo>
                    <a:cubicBezTo>
                      <a:pt x="23826" y="9488"/>
                      <a:pt x="23820" y="9494"/>
                      <a:pt x="23811" y="9500"/>
                    </a:cubicBezTo>
                    <a:cubicBezTo>
                      <a:pt x="23758" y="9535"/>
                      <a:pt x="23706" y="9566"/>
                      <a:pt x="23650" y="9593"/>
                    </a:cubicBezTo>
                    <a:lnTo>
                      <a:pt x="23647" y="9593"/>
                    </a:lnTo>
                    <a:cubicBezTo>
                      <a:pt x="23594" y="9621"/>
                      <a:pt x="23538" y="9646"/>
                      <a:pt x="23479" y="9671"/>
                    </a:cubicBezTo>
                    <a:lnTo>
                      <a:pt x="23436" y="9689"/>
                    </a:lnTo>
                    <a:cubicBezTo>
                      <a:pt x="23387" y="9711"/>
                      <a:pt x="23334" y="9730"/>
                      <a:pt x="23281" y="9745"/>
                    </a:cubicBezTo>
                    <a:lnTo>
                      <a:pt x="23250" y="9758"/>
                    </a:lnTo>
                    <a:cubicBezTo>
                      <a:pt x="23185" y="9776"/>
                      <a:pt x="23120" y="9795"/>
                      <a:pt x="23055" y="9810"/>
                    </a:cubicBezTo>
                    <a:cubicBezTo>
                      <a:pt x="23040" y="9813"/>
                      <a:pt x="23024" y="9816"/>
                      <a:pt x="23009" y="9820"/>
                    </a:cubicBezTo>
                    <a:cubicBezTo>
                      <a:pt x="22956" y="9829"/>
                      <a:pt x="22903" y="9838"/>
                      <a:pt x="22851" y="9847"/>
                    </a:cubicBezTo>
                    <a:lnTo>
                      <a:pt x="22792" y="9857"/>
                    </a:lnTo>
                    <a:cubicBezTo>
                      <a:pt x="22724" y="9866"/>
                      <a:pt x="22652" y="9872"/>
                      <a:pt x="22584" y="9875"/>
                    </a:cubicBezTo>
                    <a:cubicBezTo>
                      <a:pt x="22560" y="9875"/>
                      <a:pt x="22535" y="9878"/>
                      <a:pt x="22513" y="9878"/>
                    </a:cubicBezTo>
                    <a:cubicBezTo>
                      <a:pt x="22457" y="9878"/>
                      <a:pt x="22402" y="9872"/>
                      <a:pt x="22346" y="9863"/>
                    </a:cubicBezTo>
                    <a:cubicBezTo>
                      <a:pt x="22333" y="9863"/>
                      <a:pt x="22321" y="9860"/>
                      <a:pt x="22306" y="9857"/>
                    </a:cubicBezTo>
                    <a:cubicBezTo>
                      <a:pt x="22271" y="9850"/>
                      <a:pt x="22234" y="9841"/>
                      <a:pt x="22200" y="9829"/>
                    </a:cubicBezTo>
                    <a:cubicBezTo>
                      <a:pt x="22188" y="9826"/>
                      <a:pt x="22175" y="9823"/>
                      <a:pt x="22160" y="9816"/>
                    </a:cubicBezTo>
                    <a:cubicBezTo>
                      <a:pt x="22126" y="9804"/>
                      <a:pt x="22095" y="9792"/>
                      <a:pt x="22061" y="9773"/>
                    </a:cubicBezTo>
                    <a:lnTo>
                      <a:pt x="22039" y="9764"/>
                    </a:lnTo>
                    <a:cubicBezTo>
                      <a:pt x="21890" y="9680"/>
                      <a:pt x="21773" y="9569"/>
                      <a:pt x="21652" y="9454"/>
                    </a:cubicBezTo>
                    <a:cubicBezTo>
                      <a:pt x="21630" y="9432"/>
                      <a:pt x="21606" y="9408"/>
                      <a:pt x="21581" y="9386"/>
                    </a:cubicBezTo>
                    <a:lnTo>
                      <a:pt x="21556" y="9364"/>
                    </a:lnTo>
                    <a:cubicBezTo>
                      <a:pt x="21537" y="9349"/>
                      <a:pt x="21519" y="9333"/>
                      <a:pt x="21500" y="9318"/>
                    </a:cubicBezTo>
                    <a:cubicBezTo>
                      <a:pt x="21488" y="9305"/>
                      <a:pt x="21475" y="9296"/>
                      <a:pt x="21460" y="9287"/>
                    </a:cubicBezTo>
                    <a:cubicBezTo>
                      <a:pt x="21448" y="9277"/>
                      <a:pt x="21426" y="9262"/>
                      <a:pt x="21410" y="9250"/>
                    </a:cubicBezTo>
                    <a:cubicBezTo>
                      <a:pt x="21392" y="9237"/>
                      <a:pt x="21379" y="9228"/>
                      <a:pt x="21364" y="9219"/>
                    </a:cubicBezTo>
                    <a:cubicBezTo>
                      <a:pt x="21348" y="9209"/>
                      <a:pt x="21330" y="9197"/>
                      <a:pt x="21311" y="9188"/>
                    </a:cubicBezTo>
                    <a:cubicBezTo>
                      <a:pt x="21296" y="9178"/>
                      <a:pt x="21274" y="9169"/>
                      <a:pt x="21255" y="9160"/>
                    </a:cubicBezTo>
                    <a:cubicBezTo>
                      <a:pt x="21240" y="9150"/>
                      <a:pt x="21221" y="9144"/>
                      <a:pt x="21203" y="9135"/>
                    </a:cubicBezTo>
                    <a:cubicBezTo>
                      <a:pt x="21184" y="9129"/>
                      <a:pt x="21159" y="9119"/>
                      <a:pt x="21135" y="9113"/>
                    </a:cubicBezTo>
                    <a:cubicBezTo>
                      <a:pt x="21113" y="9107"/>
                      <a:pt x="21101" y="9101"/>
                      <a:pt x="21082" y="9095"/>
                    </a:cubicBezTo>
                    <a:cubicBezTo>
                      <a:pt x="21054" y="9089"/>
                      <a:pt x="21023" y="9082"/>
                      <a:pt x="20995" y="9079"/>
                    </a:cubicBezTo>
                    <a:cubicBezTo>
                      <a:pt x="20977" y="9076"/>
                      <a:pt x="20961" y="9070"/>
                      <a:pt x="20946" y="9067"/>
                    </a:cubicBezTo>
                    <a:cubicBezTo>
                      <a:pt x="20893" y="9061"/>
                      <a:pt x="20840" y="9058"/>
                      <a:pt x="20791" y="9054"/>
                    </a:cubicBezTo>
                    <a:lnTo>
                      <a:pt x="20769" y="9054"/>
                    </a:lnTo>
                    <a:cubicBezTo>
                      <a:pt x="20748" y="9054"/>
                      <a:pt x="20726" y="9058"/>
                      <a:pt x="20704" y="9061"/>
                    </a:cubicBezTo>
                    <a:cubicBezTo>
                      <a:pt x="19905" y="9098"/>
                      <a:pt x="19772" y="9872"/>
                      <a:pt x="19295" y="9872"/>
                    </a:cubicBezTo>
                    <a:cubicBezTo>
                      <a:pt x="19270" y="9872"/>
                      <a:pt x="19242" y="9869"/>
                      <a:pt x="19217" y="9866"/>
                    </a:cubicBezTo>
                    <a:cubicBezTo>
                      <a:pt x="19115" y="9850"/>
                      <a:pt x="19013" y="9826"/>
                      <a:pt x="18914" y="9795"/>
                    </a:cubicBezTo>
                    <a:lnTo>
                      <a:pt x="18898" y="9792"/>
                    </a:lnTo>
                    <a:cubicBezTo>
                      <a:pt x="18874" y="9782"/>
                      <a:pt x="18846" y="9770"/>
                      <a:pt x="18821" y="9761"/>
                    </a:cubicBezTo>
                    <a:lnTo>
                      <a:pt x="18809" y="9754"/>
                    </a:lnTo>
                    <a:cubicBezTo>
                      <a:pt x="18784" y="9742"/>
                      <a:pt x="18759" y="9730"/>
                      <a:pt x="18734" y="9717"/>
                    </a:cubicBezTo>
                    <a:lnTo>
                      <a:pt x="18728" y="9711"/>
                    </a:lnTo>
                    <a:cubicBezTo>
                      <a:pt x="18595" y="9631"/>
                      <a:pt x="18496" y="9510"/>
                      <a:pt x="18421" y="9318"/>
                    </a:cubicBezTo>
                    <a:cubicBezTo>
                      <a:pt x="18353" y="9129"/>
                      <a:pt x="18307" y="8934"/>
                      <a:pt x="18285" y="8735"/>
                    </a:cubicBezTo>
                    <a:cubicBezTo>
                      <a:pt x="18170" y="7846"/>
                      <a:pt x="18220" y="7453"/>
                      <a:pt x="18220" y="7453"/>
                    </a:cubicBezTo>
                    <a:cubicBezTo>
                      <a:pt x="18263" y="7215"/>
                      <a:pt x="18356" y="7109"/>
                      <a:pt x="18524" y="7078"/>
                    </a:cubicBezTo>
                    <a:lnTo>
                      <a:pt x="18527" y="7078"/>
                    </a:lnTo>
                    <a:cubicBezTo>
                      <a:pt x="18570" y="7069"/>
                      <a:pt x="18610" y="7066"/>
                      <a:pt x="18654" y="7066"/>
                    </a:cubicBezTo>
                    <a:cubicBezTo>
                      <a:pt x="19053" y="7066"/>
                      <a:pt x="19763" y="7301"/>
                      <a:pt x="20980" y="7332"/>
                    </a:cubicBezTo>
                    <a:cubicBezTo>
                      <a:pt x="21048" y="7332"/>
                      <a:pt x="21113" y="7335"/>
                      <a:pt x="21178" y="7335"/>
                    </a:cubicBezTo>
                    <a:cubicBezTo>
                      <a:pt x="21342" y="7335"/>
                      <a:pt x="21500" y="7329"/>
                      <a:pt x="21655" y="7323"/>
                    </a:cubicBezTo>
                    <a:cubicBezTo>
                      <a:pt x="21773" y="7314"/>
                      <a:pt x="21887" y="7304"/>
                      <a:pt x="21996" y="7295"/>
                    </a:cubicBezTo>
                    <a:cubicBezTo>
                      <a:pt x="22073" y="7286"/>
                      <a:pt x="22151" y="7276"/>
                      <a:pt x="22228" y="7270"/>
                    </a:cubicBezTo>
                    <a:lnTo>
                      <a:pt x="22349" y="7255"/>
                    </a:lnTo>
                    <a:cubicBezTo>
                      <a:pt x="22776" y="7196"/>
                      <a:pt x="23142" y="7122"/>
                      <a:pt x="23433" y="7072"/>
                    </a:cubicBezTo>
                    <a:lnTo>
                      <a:pt x="23517" y="7057"/>
                    </a:lnTo>
                    <a:cubicBezTo>
                      <a:pt x="23566" y="7050"/>
                      <a:pt x="23613" y="7041"/>
                      <a:pt x="23656" y="7035"/>
                    </a:cubicBezTo>
                    <a:cubicBezTo>
                      <a:pt x="23687" y="7032"/>
                      <a:pt x="23721" y="7029"/>
                      <a:pt x="23749" y="7022"/>
                    </a:cubicBezTo>
                    <a:cubicBezTo>
                      <a:pt x="23795" y="7019"/>
                      <a:pt x="23836" y="7016"/>
                      <a:pt x="23876" y="7016"/>
                    </a:cubicBezTo>
                    <a:cubicBezTo>
                      <a:pt x="23891" y="7016"/>
                      <a:pt x="23913" y="7010"/>
                      <a:pt x="23929" y="7010"/>
                    </a:cubicBezTo>
                    <a:close/>
                    <a:moveTo>
                      <a:pt x="24570" y="7512"/>
                    </a:moveTo>
                    <a:cubicBezTo>
                      <a:pt x="24598" y="7620"/>
                      <a:pt x="24622" y="7732"/>
                      <a:pt x="24635" y="7843"/>
                    </a:cubicBezTo>
                    <a:cubicBezTo>
                      <a:pt x="24672" y="8144"/>
                      <a:pt x="24684" y="8444"/>
                      <a:pt x="24669" y="8742"/>
                    </a:cubicBezTo>
                    <a:cubicBezTo>
                      <a:pt x="24669" y="8835"/>
                      <a:pt x="24666" y="8931"/>
                      <a:pt x="24666" y="9033"/>
                    </a:cubicBezTo>
                    <a:cubicBezTo>
                      <a:pt x="24669" y="9144"/>
                      <a:pt x="24644" y="9256"/>
                      <a:pt x="24588" y="9352"/>
                    </a:cubicBezTo>
                    <a:cubicBezTo>
                      <a:pt x="24468" y="9547"/>
                      <a:pt x="24279" y="9696"/>
                      <a:pt x="24074" y="9810"/>
                    </a:cubicBezTo>
                    <a:cubicBezTo>
                      <a:pt x="23637" y="10049"/>
                      <a:pt x="23160" y="10194"/>
                      <a:pt x="22665" y="10238"/>
                    </a:cubicBezTo>
                    <a:cubicBezTo>
                      <a:pt x="22621" y="10242"/>
                      <a:pt x="22578" y="10244"/>
                      <a:pt x="22535" y="10244"/>
                    </a:cubicBezTo>
                    <a:cubicBezTo>
                      <a:pt x="22448" y="10244"/>
                      <a:pt x="22362" y="10236"/>
                      <a:pt x="22278" y="10219"/>
                    </a:cubicBezTo>
                    <a:cubicBezTo>
                      <a:pt x="22151" y="10191"/>
                      <a:pt x="22027" y="10139"/>
                      <a:pt x="21918" y="10064"/>
                    </a:cubicBezTo>
                    <a:cubicBezTo>
                      <a:pt x="21708" y="9916"/>
                      <a:pt x="21559" y="9723"/>
                      <a:pt x="21376" y="9600"/>
                    </a:cubicBezTo>
                    <a:cubicBezTo>
                      <a:pt x="21203" y="9476"/>
                      <a:pt x="20995" y="9411"/>
                      <a:pt x="20782" y="9408"/>
                    </a:cubicBezTo>
                    <a:cubicBezTo>
                      <a:pt x="20761" y="9406"/>
                      <a:pt x="20741" y="9406"/>
                      <a:pt x="20720" y="9406"/>
                    </a:cubicBezTo>
                    <a:cubicBezTo>
                      <a:pt x="20549" y="9406"/>
                      <a:pt x="20380" y="9452"/>
                      <a:pt x="20230" y="9538"/>
                    </a:cubicBezTo>
                    <a:cubicBezTo>
                      <a:pt x="19920" y="9720"/>
                      <a:pt x="19744" y="9996"/>
                      <a:pt x="19549" y="10104"/>
                    </a:cubicBezTo>
                    <a:cubicBezTo>
                      <a:pt x="19482" y="10148"/>
                      <a:pt x="19403" y="10173"/>
                      <a:pt x="19322" y="10173"/>
                    </a:cubicBezTo>
                    <a:cubicBezTo>
                      <a:pt x="19317" y="10173"/>
                      <a:pt x="19312" y="10173"/>
                      <a:pt x="19307" y="10173"/>
                    </a:cubicBezTo>
                    <a:cubicBezTo>
                      <a:pt x="19276" y="10173"/>
                      <a:pt x="19248" y="10170"/>
                      <a:pt x="19217" y="10163"/>
                    </a:cubicBezTo>
                    <a:lnTo>
                      <a:pt x="19217" y="10163"/>
                    </a:lnTo>
                    <a:cubicBezTo>
                      <a:pt x="19248" y="10166"/>
                      <a:pt x="19276" y="10170"/>
                      <a:pt x="19304" y="10170"/>
                    </a:cubicBezTo>
                    <a:lnTo>
                      <a:pt x="19304" y="10166"/>
                    </a:lnTo>
                    <a:cubicBezTo>
                      <a:pt x="19388" y="10163"/>
                      <a:pt x="19468" y="10132"/>
                      <a:pt x="19533" y="10083"/>
                    </a:cubicBezTo>
                    <a:cubicBezTo>
                      <a:pt x="19623" y="10024"/>
                      <a:pt x="19710" y="9928"/>
                      <a:pt x="19809" y="9813"/>
                    </a:cubicBezTo>
                    <a:cubicBezTo>
                      <a:pt x="19917" y="9680"/>
                      <a:pt x="20044" y="9562"/>
                      <a:pt x="20190" y="9466"/>
                    </a:cubicBezTo>
                    <a:cubicBezTo>
                      <a:pt x="20362" y="9358"/>
                      <a:pt x="20563" y="9302"/>
                      <a:pt x="20765" y="9302"/>
                    </a:cubicBezTo>
                    <a:cubicBezTo>
                      <a:pt x="20771" y="9302"/>
                      <a:pt x="20776" y="9302"/>
                      <a:pt x="20782" y="9302"/>
                    </a:cubicBezTo>
                    <a:lnTo>
                      <a:pt x="20946" y="9312"/>
                    </a:lnTo>
                    <a:cubicBezTo>
                      <a:pt x="21005" y="9318"/>
                      <a:pt x="21063" y="9330"/>
                      <a:pt x="21122" y="9343"/>
                    </a:cubicBezTo>
                    <a:cubicBezTo>
                      <a:pt x="21237" y="9377"/>
                      <a:pt x="21345" y="9429"/>
                      <a:pt x="21444" y="9497"/>
                    </a:cubicBezTo>
                    <a:cubicBezTo>
                      <a:pt x="21649" y="9634"/>
                      <a:pt x="21801" y="9829"/>
                      <a:pt x="21993" y="9956"/>
                    </a:cubicBezTo>
                    <a:cubicBezTo>
                      <a:pt x="22086" y="10018"/>
                      <a:pt x="22194" y="10061"/>
                      <a:pt x="22306" y="10086"/>
                    </a:cubicBezTo>
                    <a:cubicBezTo>
                      <a:pt x="22379" y="10098"/>
                      <a:pt x="22454" y="10103"/>
                      <a:pt x="22528" y="10103"/>
                    </a:cubicBezTo>
                    <a:cubicBezTo>
                      <a:pt x="22570" y="10103"/>
                      <a:pt x="22611" y="10102"/>
                      <a:pt x="22652" y="10098"/>
                    </a:cubicBezTo>
                    <a:cubicBezTo>
                      <a:pt x="23126" y="10064"/>
                      <a:pt x="23591" y="9928"/>
                      <a:pt x="24009" y="9705"/>
                    </a:cubicBezTo>
                    <a:cubicBezTo>
                      <a:pt x="24204" y="9596"/>
                      <a:pt x="24390" y="9466"/>
                      <a:pt x="24495" y="9299"/>
                    </a:cubicBezTo>
                    <a:cubicBezTo>
                      <a:pt x="24551" y="9219"/>
                      <a:pt x="24576" y="9126"/>
                      <a:pt x="24573" y="9030"/>
                    </a:cubicBezTo>
                    <a:cubicBezTo>
                      <a:pt x="24579" y="8927"/>
                      <a:pt x="24585" y="8831"/>
                      <a:pt x="24591" y="8738"/>
                    </a:cubicBezTo>
                    <a:cubicBezTo>
                      <a:pt x="24616" y="8370"/>
                      <a:pt x="24629" y="8063"/>
                      <a:pt x="24613" y="7846"/>
                    </a:cubicBezTo>
                    <a:cubicBezTo>
                      <a:pt x="24607" y="7735"/>
                      <a:pt x="24591" y="7620"/>
                      <a:pt x="24570" y="7512"/>
                    </a:cubicBezTo>
                    <a:close/>
                    <a:moveTo>
                      <a:pt x="26481" y="7211"/>
                    </a:moveTo>
                    <a:cubicBezTo>
                      <a:pt x="26493" y="7670"/>
                      <a:pt x="26496" y="8128"/>
                      <a:pt x="26496" y="8584"/>
                    </a:cubicBezTo>
                    <a:cubicBezTo>
                      <a:pt x="26444" y="8683"/>
                      <a:pt x="26379" y="8794"/>
                      <a:pt x="26311" y="8918"/>
                    </a:cubicBezTo>
                    <a:cubicBezTo>
                      <a:pt x="25988" y="9466"/>
                      <a:pt x="25620" y="9990"/>
                      <a:pt x="25211" y="10476"/>
                    </a:cubicBezTo>
                    <a:cubicBezTo>
                      <a:pt x="24793" y="10969"/>
                      <a:pt x="24334" y="11424"/>
                      <a:pt x="23836" y="11836"/>
                    </a:cubicBezTo>
                    <a:cubicBezTo>
                      <a:pt x="23427" y="12174"/>
                      <a:pt x="23133" y="12378"/>
                      <a:pt x="23133" y="12378"/>
                    </a:cubicBezTo>
                    <a:cubicBezTo>
                      <a:pt x="23133" y="12378"/>
                      <a:pt x="23452" y="12223"/>
                      <a:pt x="23913" y="11944"/>
                    </a:cubicBezTo>
                    <a:cubicBezTo>
                      <a:pt x="24480" y="11604"/>
                      <a:pt x="25016" y="11210"/>
                      <a:pt x="25511" y="10777"/>
                    </a:cubicBezTo>
                    <a:cubicBezTo>
                      <a:pt x="25552" y="10739"/>
                      <a:pt x="25589" y="10702"/>
                      <a:pt x="25629" y="10668"/>
                    </a:cubicBezTo>
                    <a:lnTo>
                      <a:pt x="25629" y="10668"/>
                    </a:lnTo>
                    <a:cubicBezTo>
                      <a:pt x="25254" y="11133"/>
                      <a:pt x="24876" y="11526"/>
                      <a:pt x="24564" y="11851"/>
                    </a:cubicBezTo>
                    <a:lnTo>
                      <a:pt x="24545" y="11876"/>
                    </a:lnTo>
                    <a:cubicBezTo>
                      <a:pt x="23724" y="12731"/>
                      <a:pt x="22875" y="13282"/>
                      <a:pt x="22011" y="13527"/>
                    </a:cubicBezTo>
                    <a:lnTo>
                      <a:pt x="21878" y="12877"/>
                    </a:lnTo>
                    <a:lnTo>
                      <a:pt x="21342" y="13657"/>
                    </a:lnTo>
                    <a:cubicBezTo>
                      <a:pt x="21223" y="13669"/>
                      <a:pt x="21104" y="13674"/>
                      <a:pt x="20985" y="13674"/>
                    </a:cubicBezTo>
                    <a:cubicBezTo>
                      <a:pt x="20851" y="13674"/>
                      <a:pt x="20717" y="13667"/>
                      <a:pt x="20583" y="13654"/>
                    </a:cubicBezTo>
                    <a:cubicBezTo>
                      <a:pt x="20543" y="13648"/>
                      <a:pt x="20503" y="13639"/>
                      <a:pt x="20463" y="13632"/>
                    </a:cubicBezTo>
                    <a:lnTo>
                      <a:pt x="19902" y="12728"/>
                    </a:lnTo>
                    <a:lnTo>
                      <a:pt x="19756" y="13357"/>
                    </a:lnTo>
                    <a:cubicBezTo>
                      <a:pt x="18994" y="12892"/>
                      <a:pt x="18350" y="11963"/>
                      <a:pt x="17926" y="11068"/>
                    </a:cubicBezTo>
                    <a:cubicBezTo>
                      <a:pt x="17461" y="9835"/>
                      <a:pt x="17195" y="8729"/>
                      <a:pt x="17117" y="7543"/>
                    </a:cubicBezTo>
                    <a:lnTo>
                      <a:pt x="17117" y="7543"/>
                    </a:lnTo>
                    <a:cubicBezTo>
                      <a:pt x="17182" y="7611"/>
                      <a:pt x="17250" y="7679"/>
                      <a:pt x="17319" y="7744"/>
                    </a:cubicBezTo>
                    <a:cubicBezTo>
                      <a:pt x="17359" y="8212"/>
                      <a:pt x="17461" y="8667"/>
                      <a:pt x="17619" y="9107"/>
                    </a:cubicBezTo>
                    <a:cubicBezTo>
                      <a:pt x="17619" y="9107"/>
                      <a:pt x="18081" y="10340"/>
                      <a:pt x="18796" y="11080"/>
                    </a:cubicBezTo>
                    <a:cubicBezTo>
                      <a:pt x="19206" y="11503"/>
                      <a:pt x="19392" y="11603"/>
                      <a:pt x="19674" y="11603"/>
                    </a:cubicBezTo>
                    <a:cubicBezTo>
                      <a:pt x="19887" y="11603"/>
                      <a:pt x="20154" y="11546"/>
                      <a:pt x="20611" y="11526"/>
                    </a:cubicBezTo>
                    <a:cubicBezTo>
                      <a:pt x="20665" y="11524"/>
                      <a:pt x="20717" y="11523"/>
                      <a:pt x="20767" y="11523"/>
                    </a:cubicBezTo>
                    <a:cubicBezTo>
                      <a:pt x="21386" y="11523"/>
                      <a:pt x="21712" y="11693"/>
                      <a:pt x="22074" y="11693"/>
                    </a:cubicBezTo>
                    <a:cubicBezTo>
                      <a:pt x="22397" y="11693"/>
                      <a:pt x="22748" y="11557"/>
                      <a:pt x="23362" y="11043"/>
                    </a:cubicBezTo>
                    <a:cubicBezTo>
                      <a:pt x="24703" y="9916"/>
                      <a:pt x="25335" y="9277"/>
                      <a:pt x="25394" y="8345"/>
                    </a:cubicBezTo>
                    <a:cubicBezTo>
                      <a:pt x="25784" y="7995"/>
                      <a:pt x="26146" y="7617"/>
                      <a:pt x="26481" y="7211"/>
                    </a:cubicBezTo>
                    <a:close/>
                    <a:moveTo>
                      <a:pt x="33927" y="7967"/>
                    </a:moveTo>
                    <a:cubicBezTo>
                      <a:pt x="34432" y="7967"/>
                      <a:pt x="34937" y="7998"/>
                      <a:pt x="35429" y="8119"/>
                    </a:cubicBezTo>
                    <a:cubicBezTo>
                      <a:pt x="36362" y="8345"/>
                      <a:pt x="36888" y="8491"/>
                      <a:pt x="37842" y="8596"/>
                    </a:cubicBezTo>
                    <a:cubicBezTo>
                      <a:pt x="39050" y="8732"/>
                      <a:pt x="40125" y="9188"/>
                      <a:pt x="41101" y="9318"/>
                    </a:cubicBezTo>
                    <a:cubicBezTo>
                      <a:pt x="42151" y="9454"/>
                      <a:pt x="43065" y="9655"/>
                      <a:pt x="43966" y="10086"/>
                    </a:cubicBezTo>
                    <a:cubicBezTo>
                      <a:pt x="44019" y="10117"/>
                      <a:pt x="44074" y="10148"/>
                      <a:pt x="44124" y="10182"/>
                    </a:cubicBezTo>
                    <a:cubicBezTo>
                      <a:pt x="44917" y="10708"/>
                      <a:pt x="45521" y="11647"/>
                      <a:pt x="46227" y="12285"/>
                    </a:cubicBezTo>
                    <a:cubicBezTo>
                      <a:pt x="48845" y="14645"/>
                      <a:pt x="49353" y="15764"/>
                      <a:pt x="50201" y="16789"/>
                    </a:cubicBezTo>
                    <a:cubicBezTo>
                      <a:pt x="50049" y="16792"/>
                      <a:pt x="49898" y="16798"/>
                      <a:pt x="49746" y="16814"/>
                    </a:cubicBezTo>
                    <a:cubicBezTo>
                      <a:pt x="49300" y="16857"/>
                      <a:pt x="48872" y="17015"/>
                      <a:pt x="48507" y="17275"/>
                    </a:cubicBezTo>
                    <a:cubicBezTo>
                      <a:pt x="48392" y="17359"/>
                      <a:pt x="48284" y="17452"/>
                      <a:pt x="48185" y="17554"/>
                    </a:cubicBezTo>
                    <a:cubicBezTo>
                      <a:pt x="48114" y="17628"/>
                      <a:pt x="48079" y="17672"/>
                      <a:pt x="48079" y="17672"/>
                    </a:cubicBezTo>
                    <a:cubicBezTo>
                      <a:pt x="48079" y="17672"/>
                      <a:pt x="48126" y="17638"/>
                      <a:pt x="48210" y="17582"/>
                    </a:cubicBezTo>
                    <a:cubicBezTo>
                      <a:pt x="48324" y="17507"/>
                      <a:pt x="48445" y="17442"/>
                      <a:pt x="48572" y="17390"/>
                    </a:cubicBezTo>
                    <a:cubicBezTo>
                      <a:pt x="48848" y="17273"/>
                      <a:pt x="49142" y="17213"/>
                      <a:pt x="49439" y="17213"/>
                    </a:cubicBezTo>
                    <a:cubicBezTo>
                      <a:pt x="49542" y="17213"/>
                      <a:pt x="49646" y="17220"/>
                      <a:pt x="49749" y="17235"/>
                    </a:cubicBezTo>
                    <a:cubicBezTo>
                      <a:pt x="50186" y="17284"/>
                      <a:pt x="50613" y="17408"/>
                      <a:pt x="50883" y="17538"/>
                    </a:cubicBezTo>
                    <a:cubicBezTo>
                      <a:pt x="50920" y="17554"/>
                      <a:pt x="50945" y="17572"/>
                      <a:pt x="50976" y="17588"/>
                    </a:cubicBezTo>
                    <a:cubicBezTo>
                      <a:pt x="51152" y="17743"/>
                      <a:pt x="51347" y="17904"/>
                      <a:pt x="51573" y="18074"/>
                    </a:cubicBezTo>
                    <a:cubicBezTo>
                      <a:pt x="51747" y="18198"/>
                      <a:pt x="51914" y="18334"/>
                      <a:pt x="52075" y="18477"/>
                    </a:cubicBezTo>
                    <a:cubicBezTo>
                      <a:pt x="52125" y="18598"/>
                      <a:pt x="52150" y="18728"/>
                      <a:pt x="52146" y="18858"/>
                    </a:cubicBezTo>
                    <a:cubicBezTo>
                      <a:pt x="52134" y="19081"/>
                      <a:pt x="51961" y="19428"/>
                      <a:pt x="51747" y="19502"/>
                    </a:cubicBezTo>
                    <a:cubicBezTo>
                      <a:pt x="51246" y="19676"/>
                      <a:pt x="50613" y="19846"/>
                      <a:pt x="50034" y="19846"/>
                    </a:cubicBezTo>
                    <a:cubicBezTo>
                      <a:pt x="49695" y="19846"/>
                      <a:pt x="49375" y="19788"/>
                      <a:pt x="49111" y="19638"/>
                    </a:cubicBezTo>
                    <a:cubicBezTo>
                      <a:pt x="48863" y="19499"/>
                      <a:pt x="48665" y="19096"/>
                      <a:pt x="48451" y="18657"/>
                    </a:cubicBezTo>
                    <a:cubicBezTo>
                      <a:pt x="47516" y="17380"/>
                      <a:pt x="46286" y="16349"/>
                      <a:pt x="44864" y="15652"/>
                    </a:cubicBezTo>
                    <a:cubicBezTo>
                      <a:pt x="44570" y="15454"/>
                      <a:pt x="44267" y="15265"/>
                      <a:pt x="43966" y="15079"/>
                    </a:cubicBezTo>
                    <a:lnTo>
                      <a:pt x="42637" y="14267"/>
                    </a:lnTo>
                    <a:cubicBezTo>
                      <a:pt x="42501" y="14184"/>
                      <a:pt x="42365" y="14100"/>
                      <a:pt x="42225" y="14017"/>
                    </a:cubicBezTo>
                    <a:lnTo>
                      <a:pt x="42235" y="14013"/>
                    </a:lnTo>
                    <a:cubicBezTo>
                      <a:pt x="42173" y="13945"/>
                      <a:pt x="42114" y="13874"/>
                      <a:pt x="42061" y="13800"/>
                    </a:cubicBezTo>
                    <a:cubicBezTo>
                      <a:pt x="41937" y="13623"/>
                      <a:pt x="41841" y="13434"/>
                      <a:pt x="41773" y="13233"/>
                    </a:cubicBezTo>
                    <a:cubicBezTo>
                      <a:pt x="41699" y="13019"/>
                      <a:pt x="41658" y="12796"/>
                      <a:pt x="41649" y="12570"/>
                    </a:cubicBezTo>
                    <a:cubicBezTo>
                      <a:pt x="41643" y="12462"/>
                      <a:pt x="41643" y="12356"/>
                      <a:pt x="41655" y="12248"/>
                    </a:cubicBezTo>
                    <a:lnTo>
                      <a:pt x="41655" y="12248"/>
                    </a:lnTo>
                    <a:cubicBezTo>
                      <a:pt x="41603" y="12347"/>
                      <a:pt x="41556" y="12446"/>
                      <a:pt x="41519" y="12548"/>
                    </a:cubicBezTo>
                    <a:cubicBezTo>
                      <a:pt x="41429" y="12784"/>
                      <a:pt x="41373" y="13032"/>
                      <a:pt x="41352" y="13282"/>
                    </a:cubicBezTo>
                    <a:cubicBezTo>
                      <a:pt x="41346" y="13375"/>
                      <a:pt x="41343" y="13468"/>
                      <a:pt x="41346" y="13564"/>
                    </a:cubicBezTo>
                    <a:cubicBezTo>
                      <a:pt x="40779" y="13320"/>
                      <a:pt x="40175" y="13177"/>
                      <a:pt x="39568" y="13063"/>
                    </a:cubicBezTo>
                    <a:cubicBezTo>
                      <a:pt x="39352" y="13023"/>
                      <a:pt x="39151" y="13010"/>
                      <a:pt x="38956" y="13010"/>
                    </a:cubicBezTo>
                    <a:cubicBezTo>
                      <a:pt x="38597" y="13010"/>
                      <a:pt x="38257" y="13054"/>
                      <a:pt x="37880" y="13054"/>
                    </a:cubicBezTo>
                    <a:cubicBezTo>
                      <a:pt x="37772" y="13054"/>
                      <a:pt x="37661" y="13050"/>
                      <a:pt x="37545" y="13041"/>
                    </a:cubicBezTo>
                    <a:cubicBezTo>
                      <a:pt x="37409" y="13030"/>
                      <a:pt x="37279" y="13025"/>
                      <a:pt x="37152" y="13025"/>
                    </a:cubicBezTo>
                    <a:cubicBezTo>
                      <a:pt x="36249" y="13025"/>
                      <a:pt x="35492" y="13272"/>
                      <a:pt x="33896" y="13304"/>
                    </a:cubicBezTo>
                    <a:cubicBezTo>
                      <a:pt x="33732" y="13199"/>
                      <a:pt x="33577" y="13090"/>
                      <a:pt x="33447" y="12991"/>
                    </a:cubicBezTo>
                    <a:cubicBezTo>
                      <a:pt x="33258" y="12846"/>
                      <a:pt x="33078" y="12694"/>
                      <a:pt x="32908" y="12533"/>
                    </a:cubicBezTo>
                    <a:lnTo>
                      <a:pt x="32908" y="12533"/>
                    </a:lnTo>
                    <a:cubicBezTo>
                      <a:pt x="33020" y="12744"/>
                      <a:pt x="33147" y="12948"/>
                      <a:pt x="33283" y="13143"/>
                    </a:cubicBezTo>
                    <a:cubicBezTo>
                      <a:pt x="33586" y="13589"/>
                      <a:pt x="33943" y="14001"/>
                      <a:pt x="34339" y="14367"/>
                    </a:cubicBezTo>
                    <a:cubicBezTo>
                      <a:pt x="34426" y="14444"/>
                      <a:pt x="34513" y="14515"/>
                      <a:pt x="34599" y="14590"/>
                    </a:cubicBezTo>
                    <a:cubicBezTo>
                      <a:pt x="34262" y="14528"/>
                      <a:pt x="33958" y="14447"/>
                      <a:pt x="33958" y="14447"/>
                    </a:cubicBezTo>
                    <a:lnTo>
                      <a:pt x="33958" y="14447"/>
                    </a:lnTo>
                    <a:cubicBezTo>
                      <a:pt x="33958" y="14447"/>
                      <a:pt x="34252" y="14735"/>
                      <a:pt x="34581" y="14998"/>
                    </a:cubicBezTo>
                    <a:cubicBezTo>
                      <a:pt x="34637" y="15042"/>
                      <a:pt x="34689" y="15085"/>
                      <a:pt x="34745" y="15125"/>
                    </a:cubicBezTo>
                    <a:cubicBezTo>
                      <a:pt x="32756" y="15813"/>
                      <a:pt x="31022" y="17083"/>
                      <a:pt x="29770" y="18771"/>
                    </a:cubicBezTo>
                    <a:cubicBezTo>
                      <a:pt x="29721" y="18607"/>
                      <a:pt x="29647" y="18452"/>
                      <a:pt x="29547" y="18310"/>
                    </a:cubicBezTo>
                    <a:cubicBezTo>
                      <a:pt x="29121" y="17700"/>
                      <a:pt x="28118" y="17083"/>
                      <a:pt x="26583" y="17083"/>
                    </a:cubicBezTo>
                    <a:cubicBezTo>
                      <a:pt x="26278" y="17083"/>
                      <a:pt x="25953" y="17107"/>
                      <a:pt x="25607" y="17161"/>
                    </a:cubicBezTo>
                    <a:cubicBezTo>
                      <a:pt x="23111" y="17542"/>
                      <a:pt x="22033" y="18418"/>
                      <a:pt x="20788" y="19437"/>
                    </a:cubicBezTo>
                    <a:cubicBezTo>
                      <a:pt x="20376" y="19772"/>
                      <a:pt x="19951" y="20119"/>
                      <a:pt x="19443" y="20478"/>
                    </a:cubicBezTo>
                    <a:lnTo>
                      <a:pt x="19416" y="20496"/>
                    </a:lnTo>
                    <a:cubicBezTo>
                      <a:pt x="19279" y="20153"/>
                      <a:pt x="19146" y="19809"/>
                      <a:pt x="19019" y="19462"/>
                    </a:cubicBezTo>
                    <a:cubicBezTo>
                      <a:pt x="19010" y="19384"/>
                      <a:pt x="18997" y="19301"/>
                      <a:pt x="18985" y="19211"/>
                    </a:cubicBezTo>
                    <a:cubicBezTo>
                      <a:pt x="18898" y="18635"/>
                      <a:pt x="18774" y="18065"/>
                      <a:pt x="18607" y="17507"/>
                    </a:cubicBezTo>
                    <a:cubicBezTo>
                      <a:pt x="18443" y="16956"/>
                      <a:pt x="18239" y="16417"/>
                      <a:pt x="17997" y="15894"/>
                    </a:cubicBezTo>
                    <a:cubicBezTo>
                      <a:pt x="17799" y="15469"/>
                      <a:pt x="17650" y="15197"/>
                      <a:pt x="17650" y="15197"/>
                    </a:cubicBezTo>
                    <a:lnTo>
                      <a:pt x="17650" y="15197"/>
                    </a:lnTo>
                    <a:cubicBezTo>
                      <a:pt x="17650" y="15197"/>
                      <a:pt x="17752" y="15491"/>
                      <a:pt x="17870" y="15937"/>
                    </a:cubicBezTo>
                    <a:cubicBezTo>
                      <a:pt x="18012" y="16482"/>
                      <a:pt x="18118" y="17037"/>
                      <a:pt x="18183" y="17594"/>
                    </a:cubicBezTo>
                    <a:cubicBezTo>
                      <a:pt x="18204" y="17758"/>
                      <a:pt x="18217" y="17922"/>
                      <a:pt x="18229" y="18084"/>
                    </a:cubicBezTo>
                    <a:lnTo>
                      <a:pt x="18186" y="18046"/>
                    </a:lnTo>
                    <a:cubicBezTo>
                      <a:pt x="17985" y="17876"/>
                      <a:pt x="17765" y="17730"/>
                      <a:pt x="17535" y="17603"/>
                    </a:cubicBezTo>
                    <a:lnTo>
                      <a:pt x="17535" y="17603"/>
                    </a:lnTo>
                    <a:cubicBezTo>
                      <a:pt x="17653" y="17823"/>
                      <a:pt x="17752" y="18053"/>
                      <a:pt x="17827" y="18291"/>
                    </a:cubicBezTo>
                    <a:cubicBezTo>
                      <a:pt x="17895" y="18511"/>
                      <a:pt x="17941" y="18734"/>
                      <a:pt x="17963" y="18963"/>
                    </a:cubicBezTo>
                    <a:cubicBezTo>
                      <a:pt x="17913" y="19143"/>
                      <a:pt x="17873" y="19329"/>
                      <a:pt x="17805" y="19502"/>
                    </a:cubicBezTo>
                    <a:cubicBezTo>
                      <a:pt x="17712" y="19753"/>
                      <a:pt x="17566" y="19985"/>
                      <a:pt x="17489" y="20242"/>
                    </a:cubicBezTo>
                    <a:cubicBezTo>
                      <a:pt x="17421" y="20469"/>
                      <a:pt x="17408" y="20707"/>
                      <a:pt x="17396" y="20939"/>
                    </a:cubicBezTo>
                    <a:cubicBezTo>
                      <a:pt x="17390" y="21060"/>
                      <a:pt x="17384" y="21184"/>
                      <a:pt x="17377" y="21305"/>
                    </a:cubicBezTo>
                    <a:lnTo>
                      <a:pt x="17334" y="21333"/>
                    </a:lnTo>
                    <a:cubicBezTo>
                      <a:pt x="16792" y="21686"/>
                      <a:pt x="16278" y="22064"/>
                      <a:pt x="16278" y="22064"/>
                    </a:cubicBezTo>
                    <a:cubicBezTo>
                      <a:pt x="16278" y="22064"/>
                      <a:pt x="16702" y="21937"/>
                      <a:pt x="17198" y="21807"/>
                    </a:cubicBezTo>
                    <a:lnTo>
                      <a:pt x="17198" y="21807"/>
                    </a:lnTo>
                    <a:cubicBezTo>
                      <a:pt x="17024" y="21962"/>
                      <a:pt x="16829" y="22144"/>
                      <a:pt x="16643" y="22333"/>
                    </a:cubicBezTo>
                    <a:cubicBezTo>
                      <a:pt x="16306" y="22677"/>
                      <a:pt x="15990" y="23043"/>
                      <a:pt x="15699" y="23427"/>
                    </a:cubicBezTo>
                    <a:cubicBezTo>
                      <a:pt x="16083" y="23151"/>
                      <a:pt x="16485" y="22903"/>
                      <a:pt x="16904" y="22677"/>
                    </a:cubicBezTo>
                    <a:cubicBezTo>
                      <a:pt x="17192" y="22522"/>
                      <a:pt x="17486" y="22389"/>
                      <a:pt x="17718" y="22290"/>
                    </a:cubicBezTo>
                    <a:cubicBezTo>
                      <a:pt x="17783" y="22284"/>
                      <a:pt x="17848" y="22278"/>
                      <a:pt x="17907" y="22268"/>
                    </a:cubicBezTo>
                    <a:lnTo>
                      <a:pt x="17907" y="22268"/>
                    </a:lnTo>
                    <a:cubicBezTo>
                      <a:pt x="17718" y="22395"/>
                      <a:pt x="17566" y="22513"/>
                      <a:pt x="17452" y="22587"/>
                    </a:cubicBezTo>
                    <a:lnTo>
                      <a:pt x="17263" y="22730"/>
                    </a:lnTo>
                    <a:lnTo>
                      <a:pt x="17263" y="22730"/>
                    </a:lnTo>
                    <a:lnTo>
                      <a:pt x="17480" y="22637"/>
                    </a:lnTo>
                    <a:cubicBezTo>
                      <a:pt x="17613" y="22572"/>
                      <a:pt x="17811" y="22488"/>
                      <a:pt x="18037" y="22370"/>
                    </a:cubicBezTo>
                    <a:cubicBezTo>
                      <a:pt x="18263" y="22250"/>
                      <a:pt x="18533" y="22116"/>
                      <a:pt x="18809" y="21955"/>
                    </a:cubicBezTo>
                    <a:lnTo>
                      <a:pt x="19667" y="21444"/>
                    </a:lnTo>
                    <a:lnTo>
                      <a:pt x="20500" y="20884"/>
                    </a:lnTo>
                    <a:cubicBezTo>
                      <a:pt x="20763" y="20704"/>
                      <a:pt x="20995" y="20515"/>
                      <a:pt x="21200" y="20363"/>
                    </a:cubicBezTo>
                    <a:cubicBezTo>
                      <a:pt x="21404" y="20208"/>
                      <a:pt x="21565" y="20066"/>
                      <a:pt x="21680" y="19970"/>
                    </a:cubicBezTo>
                    <a:lnTo>
                      <a:pt x="21856" y="19815"/>
                    </a:lnTo>
                    <a:lnTo>
                      <a:pt x="21856" y="19815"/>
                    </a:lnTo>
                    <a:lnTo>
                      <a:pt x="21649" y="19927"/>
                    </a:lnTo>
                    <a:cubicBezTo>
                      <a:pt x="21519" y="20004"/>
                      <a:pt x="21330" y="20100"/>
                      <a:pt x="21113" y="20233"/>
                    </a:cubicBezTo>
                    <a:cubicBezTo>
                      <a:pt x="20893" y="20366"/>
                      <a:pt x="20633" y="20509"/>
                      <a:pt x="20367" y="20682"/>
                    </a:cubicBezTo>
                    <a:lnTo>
                      <a:pt x="19518" y="21209"/>
                    </a:lnTo>
                    <a:lnTo>
                      <a:pt x="18963" y="21568"/>
                    </a:lnTo>
                    <a:cubicBezTo>
                      <a:pt x="19090" y="21451"/>
                      <a:pt x="19202" y="21342"/>
                      <a:pt x="19289" y="21255"/>
                    </a:cubicBezTo>
                    <a:cubicBezTo>
                      <a:pt x="19428" y="21169"/>
                      <a:pt x="19586" y="21066"/>
                      <a:pt x="19766" y="20936"/>
                    </a:cubicBezTo>
                    <a:cubicBezTo>
                      <a:pt x="20292" y="20568"/>
                      <a:pt x="20726" y="20215"/>
                      <a:pt x="21144" y="19871"/>
                    </a:cubicBezTo>
                    <a:cubicBezTo>
                      <a:pt x="22374" y="18864"/>
                      <a:pt x="23346" y="18071"/>
                      <a:pt x="25691" y="17715"/>
                    </a:cubicBezTo>
                    <a:cubicBezTo>
                      <a:pt x="25997" y="17668"/>
                      <a:pt x="26288" y="17647"/>
                      <a:pt x="26561" y="17647"/>
                    </a:cubicBezTo>
                    <a:cubicBezTo>
                      <a:pt x="27724" y="17647"/>
                      <a:pt x="28573" y="18034"/>
                      <a:pt x="28990" y="18508"/>
                    </a:cubicBezTo>
                    <a:cubicBezTo>
                      <a:pt x="29334" y="18867"/>
                      <a:pt x="29439" y="19276"/>
                      <a:pt x="29272" y="19586"/>
                    </a:cubicBezTo>
                    <a:cubicBezTo>
                      <a:pt x="29090" y="19915"/>
                      <a:pt x="28804" y="20006"/>
                      <a:pt x="28439" y="20006"/>
                    </a:cubicBezTo>
                    <a:cubicBezTo>
                      <a:pt x="27985" y="20006"/>
                      <a:pt x="27410" y="19864"/>
                      <a:pt x="26765" y="19864"/>
                    </a:cubicBezTo>
                    <a:cubicBezTo>
                      <a:pt x="26710" y="19864"/>
                      <a:pt x="26655" y="19865"/>
                      <a:pt x="26599" y="19868"/>
                    </a:cubicBezTo>
                    <a:cubicBezTo>
                      <a:pt x="26593" y="19868"/>
                      <a:pt x="26588" y="19868"/>
                      <a:pt x="26582" y="19868"/>
                    </a:cubicBezTo>
                    <a:cubicBezTo>
                      <a:pt x="26096" y="19868"/>
                      <a:pt x="26347" y="18893"/>
                      <a:pt x="26022" y="18458"/>
                    </a:cubicBezTo>
                    <a:lnTo>
                      <a:pt x="25462" y="18347"/>
                    </a:lnTo>
                    <a:cubicBezTo>
                      <a:pt x="25422" y="18339"/>
                      <a:pt x="25384" y="18335"/>
                      <a:pt x="25348" y="18335"/>
                    </a:cubicBezTo>
                    <a:cubicBezTo>
                      <a:pt x="25234" y="18335"/>
                      <a:pt x="25140" y="18374"/>
                      <a:pt x="25081" y="18440"/>
                    </a:cubicBezTo>
                    <a:cubicBezTo>
                      <a:pt x="25078" y="18328"/>
                      <a:pt x="25093" y="18214"/>
                      <a:pt x="25127" y="18105"/>
                    </a:cubicBezTo>
                    <a:cubicBezTo>
                      <a:pt x="25152" y="18031"/>
                      <a:pt x="25186" y="17960"/>
                      <a:pt x="25230" y="17895"/>
                    </a:cubicBezTo>
                    <a:cubicBezTo>
                      <a:pt x="25245" y="17870"/>
                      <a:pt x="25264" y="17845"/>
                      <a:pt x="25285" y="17820"/>
                    </a:cubicBezTo>
                    <a:lnTo>
                      <a:pt x="25285" y="17820"/>
                    </a:lnTo>
                    <a:cubicBezTo>
                      <a:pt x="25257" y="17836"/>
                      <a:pt x="25230" y="17851"/>
                      <a:pt x="25205" y="17870"/>
                    </a:cubicBezTo>
                    <a:cubicBezTo>
                      <a:pt x="25134" y="17916"/>
                      <a:pt x="25068" y="17975"/>
                      <a:pt x="25013" y="18040"/>
                    </a:cubicBezTo>
                    <a:cubicBezTo>
                      <a:pt x="24870" y="18201"/>
                      <a:pt x="24740" y="18480"/>
                      <a:pt x="24706" y="18790"/>
                    </a:cubicBezTo>
                    <a:cubicBezTo>
                      <a:pt x="24675" y="19096"/>
                      <a:pt x="24712" y="19397"/>
                      <a:pt x="24746" y="19608"/>
                    </a:cubicBezTo>
                    <a:cubicBezTo>
                      <a:pt x="24756" y="19660"/>
                      <a:pt x="24765" y="19710"/>
                      <a:pt x="24771" y="19753"/>
                    </a:cubicBezTo>
                    <a:cubicBezTo>
                      <a:pt x="24443" y="19908"/>
                      <a:pt x="24127" y="20094"/>
                      <a:pt x="23833" y="20304"/>
                    </a:cubicBezTo>
                    <a:cubicBezTo>
                      <a:pt x="23182" y="20766"/>
                      <a:pt x="22724" y="21197"/>
                      <a:pt x="22160" y="21754"/>
                    </a:cubicBezTo>
                    <a:cubicBezTo>
                      <a:pt x="21178" y="22730"/>
                      <a:pt x="20236" y="23771"/>
                      <a:pt x="19093" y="24495"/>
                    </a:cubicBezTo>
                    <a:lnTo>
                      <a:pt x="19093" y="24498"/>
                    </a:lnTo>
                    <a:cubicBezTo>
                      <a:pt x="18867" y="24563"/>
                      <a:pt x="18378" y="24703"/>
                      <a:pt x="17870" y="24802"/>
                    </a:cubicBezTo>
                    <a:cubicBezTo>
                      <a:pt x="17179" y="24948"/>
                      <a:pt x="16464" y="25016"/>
                      <a:pt x="16464" y="25016"/>
                    </a:cubicBezTo>
                    <a:cubicBezTo>
                      <a:pt x="16464" y="25016"/>
                      <a:pt x="16993" y="25121"/>
                      <a:pt x="17610" y="25192"/>
                    </a:cubicBezTo>
                    <a:cubicBezTo>
                      <a:pt x="17128" y="25348"/>
                      <a:pt x="16627" y="25450"/>
                      <a:pt x="16128" y="25450"/>
                    </a:cubicBezTo>
                    <a:cubicBezTo>
                      <a:pt x="15921" y="25450"/>
                      <a:pt x="15714" y="25433"/>
                      <a:pt x="15510" y="25394"/>
                    </a:cubicBezTo>
                    <a:cubicBezTo>
                      <a:pt x="15061" y="25307"/>
                      <a:pt x="14642" y="25106"/>
                      <a:pt x="14296" y="24811"/>
                    </a:cubicBezTo>
                    <a:cubicBezTo>
                      <a:pt x="14107" y="24539"/>
                      <a:pt x="13952" y="24241"/>
                      <a:pt x="13800" y="23947"/>
                    </a:cubicBezTo>
                    <a:cubicBezTo>
                      <a:pt x="13778" y="23904"/>
                      <a:pt x="13763" y="23860"/>
                      <a:pt x="13741" y="23814"/>
                    </a:cubicBezTo>
                    <a:lnTo>
                      <a:pt x="13741" y="23814"/>
                    </a:lnTo>
                    <a:cubicBezTo>
                      <a:pt x="14153" y="24164"/>
                      <a:pt x="14590" y="24480"/>
                      <a:pt x="15045" y="24765"/>
                    </a:cubicBezTo>
                    <a:cubicBezTo>
                      <a:pt x="14680" y="24375"/>
                      <a:pt x="14342" y="23956"/>
                      <a:pt x="14035" y="23517"/>
                    </a:cubicBezTo>
                    <a:cubicBezTo>
                      <a:pt x="13760" y="23123"/>
                      <a:pt x="13512" y="22708"/>
                      <a:pt x="13292" y="22278"/>
                    </a:cubicBezTo>
                    <a:cubicBezTo>
                      <a:pt x="13249" y="21924"/>
                      <a:pt x="13233" y="21568"/>
                      <a:pt x="13252" y="21212"/>
                    </a:cubicBezTo>
                    <a:cubicBezTo>
                      <a:pt x="13311" y="19874"/>
                      <a:pt x="14020" y="18650"/>
                      <a:pt x="13806" y="17328"/>
                    </a:cubicBezTo>
                    <a:cubicBezTo>
                      <a:pt x="13679" y="16532"/>
                      <a:pt x="13626" y="15485"/>
                      <a:pt x="13809" y="14698"/>
                    </a:cubicBezTo>
                    <a:cubicBezTo>
                      <a:pt x="13825" y="14639"/>
                      <a:pt x="13846" y="14583"/>
                      <a:pt x="13868" y="14528"/>
                    </a:cubicBezTo>
                    <a:lnTo>
                      <a:pt x="13924" y="14549"/>
                    </a:lnTo>
                    <a:cubicBezTo>
                      <a:pt x="14255" y="14679"/>
                      <a:pt x="14571" y="14841"/>
                      <a:pt x="14869" y="15033"/>
                    </a:cubicBezTo>
                    <a:cubicBezTo>
                      <a:pt x="15175" y="15228"/>
                      <a:pt x="15460" y="15454"/>
                      <a:pt x="15720" y="15708"/>
                    </a:cubicBezTo>
                    <a:cubicBezTo>
                      <a:pt x="15937" y="15915"/>
                      <a:pt x="16070" y="16070"/>
                      <a:pt x="16070" y="16070"/>
                    </a:cubicBezTo>
                    <a:cubicBezTo>
                      <a:pt x="16070" y="16070"/>
                      <a:pt x="15984" y="15887"/>
                      <a:pt x="15829" y="15621"/>
                    </a:cubicBezTo>
                    <a:cubicBezTo>
                      <a:pt x="15631" y="15296"/>
                      <a:pt x="15404" y="14986"/>
                      <a:pt x="15150" y="14701"/>
                    </a:cubicBezTo>
                    <a:cubicBezTo>
                      <a:pt x="14890" y="14413"/>
                      <a:pt x="14599" y="14147"/>
                      <a:pt x="14289" y="13914"/>
                    </a:cubicBezTo>
                    <a:lnTo>
                      <a:pt x="14258" y="13893"/>
                    </a:lnTo>
                    <a:cubicBezTo>
                      <a:pt x="14302" y="13840"/>
                      <a:pt x="14342" y="13790"/>
                      <a:pt x="14385" y="13741"/>
                    </a:cubicBezTo>
                    <a:cubicBezTo>
                      <a:pt x="15163" y="12852"/>
                      <a:pt x="16008" y="12208"/>
                      <a:pt x="16984" y="11656"/>
                    </a:cubicBezTo>
                    <a:cubicBezTo>
                      <a:pt x="17062" y="11799"/>
                      <a:pt x="17161" y="11966"/>
                      <a:pt x="17278" y="12152"/>
                    </a:cubicBezTo>
                    <a:cubicBezTo>
                      <a:pt x="17693" y="12818"/>
                      <a:pt x="18174" y="13440"/>
                      <a:pt x="18716" y="14007"/>
                    </a:cubicBezTo>
                    <a:cubicBezTo>
                      <a:pt x="19248" y="14568"/>
                      <a:pt x="19837" y="15076"/>
                      <a:pt x="20472" y="15522"/>
                    </a:cubicBezTo>
                    <a:cubicBezTo>
                      <a:pt x="20729" y="15705"/>
                      <a:pt x="20949" y="15844"/>
                      <a:pt x="21107" y="15940"/>
                    </a:cubicBezTo>
                    <a:lnTo>
                      <a:pt x="21352" y="16089"/>
                    </a:lnTo>
                    <a:lnTo>
                      <a:pt x="21125" y="15912"/>
                    </a:lnTo>
                    <a:cubicBezTo>
                      <a:pt x="20980" y="15801"/>
                      <a:pt x="20778" y="15633"/>
                      <a:pt x="20549" y="15426"/>
                    </a:cubicBezTo>
                    <a:cubicBezTo>
                      <a:pt x="20075" y="15002"/>
                      <a:pt x="19642" y="14540"/>
                      <a:pt x="19245" y="14044"/>
                    </a:cubicBezTo>
                    <a:lnTo>
                      <a:pt x="19245" y="14044"/>
                    </a:lnTo>
                    <a:cubicBezTo>
                      <a:pt x="19251" y="14048"/>
                      <a:pt x="19258" y="14054"/>
                      <a:pt x="19264" y="14057"/>
                    </a:cubicBezTo>
                    <a:cubicBezTo>
                      <a:pt x="19673" y="14336"/>
                      <a:pt x="20103" y="14577"/>
                      <a:pt x="20549" y="14788"/>
                    </a:cubicBezTo>
                    <a:cubicBezTo>
                      <a:pt x="20271" y="14537"/>
                      <a:pt x="20004" y="14271"/>
                      <a:pt x="19753" y="13992"/>
                    </a:cubicBezTo>
                    <a:lnTo>
                      <a:pt x="19753" y="13992"/>
                    </a:lnTo>
                    <a:cubicBezTo>
                      <a:pt x="19998" y="14106"/>
                      <a:pt x="20258" y="14184"/>
                      <a:pt x="20524" y="14215"/>
                    </a:cubicBezTo>
                    <a:cubicBezTo>
                      <a:pt x="20679" y="14230"/>
                      <a:pt x="20834" y="14240"/>
                      <a:pt x="20986" y="14240"/>
                    </a:cubicBezTo>
                    <a:cubicBezTo>
                      <a:pt x="21739" y="14240"/>
                      <a:pt x="22476" y="14035"/>
                      <a:pt x="23195" y="13645"/>
                    </a:cubicBezTo>
                    <a:cubicBezTo>
                      <a:pt x="23374" y="13614"/>
                      <a:pt x="23557" y="13574"/>
                      <a:pt x="23740" y="13527"/>
                    </a:cubicBezTo>
                    <a:lnTo>
                      <a:pt x="23740" y="13527"/>
                    </a:lnTo>
                    <a:lnTo>
                      <a:pt x="23241" y="14137"/>
                    </a:lnTo>
                    <a:lnTo>
                      <a:pt x="23241" y="14137"/>
                    </a:lnTo>
                    <a:lnTo>
                      <a:pt x="23975" y="13843"/>
                    </a:lnTo>
                    <a:lnTo>
                      <a:pt x="23975" y="13843"/>
                    </a:lnTo>
                    <a:cubicBezTo>
                      <a:pt x="23554" y="14360"/>
                      <a:pt x="23133" y="14834"/>
                      <a:pt x="22773" y="15206"/>
                    </a:cubicBezTo>
                    <a:cubicBezTo>
                      <a:pt x="22253" y="15748"/>
                      <a:pt x="21878" y="16086"/>
                      <a:pt x="21878" y="16086"/>
                    </a:cubicBezTo>
                    <a:cubicBezTo>
                      <a:pt x="21878" y="16086"/>
                      <a:pt x="22306" y="15819"/>
                      <a:pt x="22922" y="15373"/>
                    </a:cubicBezTo>
                    <a:cubicBezTo>
                      <a:pt x="23678" y="14828"/>
                      <a:pt x="24399" y="14233"/>
                      <a:pt x="25081" y="13595"/>
                    </a:cubicBezTo>
                    <a:cubicBezTo>
                      <a:pt x="25357" y="13338"/>
                      <a:pt x="25629" y="13069"/>
                      <a:pt x="25883" y="12805"/>
                    </a:cubicBezTo>
                    <a:cubicBezTo>
                      <a:pt x="27042" y="12304"/>
                      <a:pt x="28154" y="11709"/>
                      <a:pt x="29213" y="11028"/>
                    </a:cubicBezTo>
                    <a:cubicBezTo>
                      <a:pt x="30492" y="10204"/>
                      <a:pt x="31496" y="9175"/>
                      <a:pt x="31774" y="7995"/>
                    </a:cubicBezTo>
                    <a:lnTo>
                      <a:pt x="32465" y="7995"/>
                    </a:lnTo>
                    <a:cubicBezTo>
                      <a:pt x="32583" y="7995"/>
                      <a:pt x="32698" y="7995"/>
                      <a:pt x="32815" y="7992"/>
                    </a:cubicBezTo>
                    <a:cubicBezTo>
                      <a:pt x="33184" y="7983"/>
                      <a:pt x="33555" y="7967"/>
                      <a:pt x="33927" y="7967"/>
                    </a:cubicBezTo>
                    <a:close/>
                    <a:moveTo>
                      <a:pt x="25672" y="22016"/>
                    </a:moveTo>
                    <a:cubicBezTo>
                      <a:pt x="26180" y="22016"/>
                      <a:pt x="26840" y="22785"/>
                      <a:pt x="27212" y="23244"/>
                    </a:cubicBezTo>
                    <a:lnTo>
                      <a:pt x="21903" y="26261"/>
                    </a:lnTo>
                    <a:lnTo>
                      <a:pt x="25013" y="24969"/>
                    </a:lnTo>
                    <a:lnTo>
                      <a:pt x="21190" y="27147"/>
                    </a:lnTo>
                    <a:cubicBezTo>
                      <a:pt x="21085" y="26648"/>
                      <a:pt x="20955" y="26230"/>
                      <a:pt x="20794" y="25694"/>
                    </a:cubicBezTo>
                    <a:cubicBezTo>
                      <a:pt x="21265" y="25468"/>
                      <a:pt x="21711" y="25180"/>
                      <a:pt x="22045" y="24972"/>
                    </a:cubicBezTo>
                    <a:cubicBezTo>
                      <a:pt x="23582" y="24031"/>
                      <a:pt x="24313" y="23253"/>
                      <a:pt x="25208" y="22234"/>
                    </a:cubicBezTo>
                    <a:cubicBezTo>
                      <a:pt x="25276" y="22191"/>
                      <a:pt x="25347" y="22144"/>
                      <a:pt x="25422" y="22092"/>
                    </a:cubicBezTo>
                    <a:cubicBezTo>
                      <a:pt x="25499" y="22039"/>
                      <a:pt x="25583" y="22016"/>
                      <a:pt x="25672" y="22016"/>
                    </a:cubicBezTo>
                    <a:close/>
                    <a:moveTo>
                      <a:pt x="18824" y="28308"/>
                    </a:moveTo>
                    <a:lnTo>
                      <a:pt x="18824" y="28308"/>
                    </a:lnTo>
                    <a:cubicBezTo>
                      <a:pt x="18592" y="28395"/>
                      <a:pt x="18350" y="28494"/>
                      <a:pt x="18118" y="28609"/>
                    </a:cubicBezTo>
                    <a:cubicBezTo>
                      <a:pt x="17631" y="28832"/>
                      <a:pt x="17164" y="29089"/>
                      <a:pt x="16715" y="29374"/>
                    </a:cubicBezTo>
                    <a:cubicBezTo>
                      <a:pt x="16346" y="29606"/>
                      <a:pt x="16117" y="29780"/>
                      <a:pt x="16117" y="29780"/>
                    </a:cubicBezTo>
                    <a:cubicBezTo>
                      <a:pt x="16117" y="29780"/>
                      <a:pt x="17158" y="29272"/>
                      <a:pt x="18257" y="29005"/>
                    </a:cubicBezTo>
                    <a:cubicBezTo>
                      <a:pt x="18805" y="28863"/>
                      <a:pt x="19363" y="28764"/>
                      <a:pt x="19927" y="28708"/>
                    </a:cubicBezTo>
                    <a:lnTo>
                      <a:pt x="19927" y="28708"/>
                    </a:lnTo>
                    <a:lnTo>
                      <a:pt x="19403" y="30439"/>
                    </a:lnTo>
                    <a:lnTo>
                      <a:pt x="18449" y="31115"/>
                    </a:lnTo>
                    <a:cubicBezTo>
                      <a:pt x="18195" y="31294"/>
                      <a:pt x="17932" y="31489"/>
                      <a:pt x="17771" y="31750"/>
                    </a:cubicBezTo>
                    <a:cubicBezTo>
                      <a:pt x="17650" y="31731"/>
                      <a:pt x="17526" y="31716"/>
                      <a:pt x="17399" y="31706"/>
                    </a:cubicBezTo>
                    <a:cubicBezTo>
                      <a:pt x="17226" y="31692"/>
                      <a:pt x="17052" y="31685"/>
                      <a:pt x="16879" y="31685"/>
                    </a:cubicBezTo>
                    <a:cubicBezTo>
                      <a:pt x="16705" y="31685"/>
                      <a:pt x="16532" y="31692"/>
                      <a:pt x="16358" y="31706"/>
                    </a:cubicBezTo>
                    <a:cubicBezTo>
                      <a:pt x="16677" y="31815"/>
                      <a:pt x="16984" y="31951"/>
                      <a:pt x="17278" y="32112"/>
                    </a:cubicBezTo>
                    <a:cubicBezTo>
                      <a:pt x="17402" y="32177"/>
                      <a:pt x="17517" y="32245"/>
                      <a:pt x="17619" y="32313"/>
                    </a:cubicBezTo>
                    <a:cubicBezTo>
                      <a:pt x="17622" y="32341"/>
                      <a:pt x="17622" y="32372"/>
                      <a:pt x="17625" y="32400"/>
                    </a:cubicBezTo>
                    <a:cubicBezTo>
                      <a:pt x="17467" y="32508"/>
                      <a:pt x="17322" y="32626"/>
                      <a:pt x="17182" y="32753"/>
                    </a:cubicBezTo>
                    <a:cubicBezTo>
                      <a:pt x="16962" y="32958"/>
                      <a:pt x="16764" y="33187"/>
                      <a:pt x="16594" y="33438"/>
                    </a:cubicBezTo>
                    <a:cubicBezTo>
                      <a:pt x="16826" y="33261"/>
                      <a:pt x="17074" y="33109"/>
                      <a:pt x="17340" y="32985"/>
                    </a:cubicBezTo>
                    <a:cubicBezTo>
                      <a:pt x="17464" y="32927"/>
                      <a:pt x="17594" y="32877"/>
                      <a:pt x="17727" y="32837"/>
                    </a:cubicBezTo>
                    <a:cubicBezTo>
                      <a:pt x="17814" y="33088"/>
                      <a:pt x="17944" y="33336"/>
                      <a:pt x="18056" y="33571"/>
                    </a:cubicBezTo>
                    <a:cubicBezTo>
                      <a:pt x="18143" y="33751"/>
                      <a:pt x="18217" y="33933"/>
                      <a:pt x="18288" y="34119"/>
                    </a:cubicBezTo>
                    <a:lnTo>
                      <a:pt x="16950" y="38530"/>
                    </a:lnTo>
                    <a:cubicBezTo>
                      <a:pt x="16808" y="38329"/>
                      <a:pt x="16665" y="38130"/>
                      <a:pt x="16526" y="37929"/>
                    </a:cubicBezTo>
                    <a:cubicBezTo>
                      <a:pt x="16185" y="37455"/>
                      <a:pt x="15844" y="36975"/>
                      <a:pt x="15603" y="36445"/>
                    </a:cubicBezTo>
                    <a:cubicBezTo>
                      <a:pt x="15318" y="35826"/>
                      <a:pt x="15163" y="35123"/>
                      <a:pt x="14717" y="34609"/>
                    </a:cubicBezTo>
                    <a:cubicBezTo>
                      <a:pt x="14522" y="34376"/>
                      <a:pt x="14367" y="34110"/>
                      <a:pt x="14261" y="33825"/>
                    </a:cubicBezTo>
                    <a:cubicBezTo>
                      <a:pt x="13915" y="32828"/>
                      <a:pt x="13704" y="32493"/>
                      <a:pt x="13967" y="31747"/>
                    </a:cubicBezTo>
                    <a:cubicBezTo>
                      <a:pt x="14401" y="30523"/>
                      <a:pt x="15315" y="29532"/>
                      <a:pt x="16501" y="29002"/>
                    </a:cubicBezTo>
                    <a:cubicBezTo>
                      <a:pt x="17241" y="28674"/>
                      <a:pt x="18022" y="28442"/>
                      <a:pt x="18824" y="28308"/>
                    </a:cubicBezTo>
                    <a:close/>
                    <a:moveTo>
                      <a:pt x="50325" y="42396"/>
                    </a:moveTo>
                    <a:cubicBezTo>
                      <a:pt x="50325" y="42396"/>
                      <a:pt x="50527" y="42476"/>
                      <a:pt x="50815" y="42616"/>
                    </a:cubicBezTo>
                    <a:cubicBezTo>
                      <a:pt x="51106" y="42755"/>
                      <a:pt x="51484" y="42956"/>
                      <a:pt x="51855" y="43167"/>
                    </a:cubicBezTo>
                    <a:cubicBezTo>
                      <a:pt x="52227" y="43381"/>
                      <a:pt x="52592" y="43607"/>
                      <a:pt x="52856" y="43786"/>
                    </a:cubicBezTo>
                    <a:cubicBezTo>
                      <a:pt x="53122" y="43966"/>
                      <a:pt x="53296" y="44096"/>
                      <a:pt x="53296" y="44096"/>
                    </a:cubicBezTo>
                    <a:cubicBezTo>
                      <a:pt x="53296" y="44096"/>
                      <a:pt x="53094" y="44016"/>
                      <a:pt x="52806" y="43876"/>
                    </a:cubicBezTo>
                    <a:cubicBezTo>
                      <a:pt x="52515" y="43737"/>
                      <a:pt x="52134" y="43535"/>
                      <a:pt x="51765" y="43325"/>
                    </a:cubicBezTo>
                    <a:cubicBezTo>
                      <a:pt x="51394" y="43111"/>
                      <a:pt x="51031" y="42885"/>
                      <a:pt x="50765" y="42705"/>
                    </a:cubicBezTo>
                    <a:cubicBezTo>
                      <a:pt x="50499" y="42523"/>
                      <a:pt x="50325" y="42396"/>
                      <a:pt x="50325" y="42396"/>
                    </a:cubicBezTo>
                    <a:close/>
                    <a:moveTo>
                      <a:pt x="47674" y="42646"/>
                    </a:moveTo>
                    <a:cubicBezTo>
                      <a:pt x="47674" y="42647"/>
                      <a:pt x="47751" y="42677"/>
                      <a:pt x="47884" y="42739"/>
                    </a:cubicBezTo>
                    <a:cubicBezTo>
                      <a:pt x="48021" y="42798"/>
                      <a:pt x="48213" y="42882"/>
                      <a:pt x="48436" y="42993"/>
                    </a:cubicBezTo>
                    <a:cubicBezTo>
                      <a:pt x="48888" y="43210"/>
                      <a:pt x="49480" y="43523"/>
                      <a:pt x="50059" y="43855"/>
                    </a:cubicBezTo>
                    <a:cubicBezTo>
                      <a:pt x="50638" y="44183"/>
                      <a:pt x="51205" y="44536"/>
                      <a:pt x="51620" y="44818"/>
                    </a:cubicBezTo>
                    <a:cubicBezTo>
                      <a:pt x="51830" y="44954"/>
                      <a:pt x="51998" y="45081"/>
                      <a:pt x="52119" y="45165"/>
                    </a:cubicBezTo>
                    <a:cubicBezTo>
                      <a:pt x="52239" y="45251"/>
                      <a:pt x="52304" y="45304"/>
                      <a:pt x="52304" y="45304"/>
                    </a:cubicBezTo>
                    <a:cubicBezTo>
                      <a:pt x="52304" y="45304"/>
                      <a:pt x="52224" y="45273"/>
                      <a:pt x="52091" y="45214"/>
                    </a:cubicBezTo>
                    <a:cubicBezTo>
                      <a:pt x="51957" y="45152"/>
                      <a:pt x="51765" y="45069"/>
                      <a:pt x="51539" y="44957"/>
                    </a:cubicBezTo>
                    <a:cubicBezTo>
                      <a:pt x="51087" y="44740"/>
                      <a:pt x="50499" y="44431"/>
                      <a:pt x="49919" y="44099"/>
                    </a:cubicBezTo>
                    <a:cubicBezTo>
                      <a:pt x="49337" y="43768"/>
                      <a:pt x="48773" y="43415"/>
                      <a:pt x="48355" y="43133"/>
                    </a:cubicBezTo>
                    <a:cubicBezTo>
                      <a:pt x="48148" y="42997"/>
                      <a:pt x="47977" y="42870"/>
                      <a:pt x="47856" y="42786"/>
                    </a:cubicBezTo>
                    <a:cubicBezTo>
                      <a:pt x="47739" y="42699"/>
                      <a:pt x="47674" y="42647"/>
                      <a:pt x="47674" y="42646"/>
                    </a:cubicBezTo>
                    <a:close/>
                    <a:moveTo>
                      <a:pt x="26859" y="44093"/>
                    </a:moveTo>
                    <a:lnTo>
                      <a:pt x="27683" y="44260"/>
                    </a:lnTo>
                    <a:cubicBezTo>
                      <a:pt x="28203" y="44369"/>
                      <a:pt x="28956" y="44505"/>
                      <a:pt x="29854" y="44663"/>
                    </a:cubicBezTo>
                    <a:cubicBezTo>
                      <a:pt x="30303" y="44743"/>
                      <a:pt x="30793" y="44821"/>
                      <a:pt x="31307" y="44901"/>
                    </a:cubicBezTo>
                    <a:cubicBezTo>
                      <a:pt x="31824" y="44985"/>
                      <a:pt x="32369" y="45056"/>
                      <a:pt x="32933" y="45131"/>
                    </a:cubicBezTo>
                    <a:cubicBezTo>
                      <a:pt x="33500" y="45202"/>
                      <a:pt x="34082" y="45261"/>
                      <a:pt x="34677" y="45307"/>
                    </a:cubicBezTo>
                    <a:cubicBezTo>
                      <a:pt x="35271" y="45357"/>
                      <a:pt x="35872" y="45385"/>
                      <a:pt x="36473" y="45391"/>
                    </a:cubicBezTo>
                    <a:lnTo>
                      <a:pt x="37378" y="45382"/>
                    </a:lnTo>
                    <a:lnTo>
                      <a:pt x="38270" y="45338"/>
                    </a:lnTo>
                    <a:cubicBezTo>
                      <a:pt x="38865" y="45295"/>
                      <a:pt x="39447" y="45251"/>
                      <a:pt x="40011" y="45190"/>
                    </a:cubicBezTo>
                    <a:cubicBezTo>
                      <a:pt x="41144" y="45072"/>
                      <a:pt x="42197" y="44923"/>
                      <a:pt x="43099" y="44790"/>
                    </a:cubicBezTo>
                    <a:cubicBezTo>
                      <a:pt x="44003" y="44651"/>
                      <a:pt x="44756" y="44539"/>
                      <a:pt x="45282" y="44443"/>
                    </a:cubicBezTo>
                    <a:lnTo>
                      <a:pt x="46109" y="44301"/>
                    </a:lnTo>
                    <a:lnTo>
                      <a:pt x="46109" y="44301"/>
                    </a:lnTo>
                    <a:cubicBezTo>
                      <a:pt x="46109" y="44301"/>
                      <a:pt x="45821" y="44403"/>
                      <a:pt x="45307" y="44551"/>
                    </a:cubicBezTo>
                    <a:cubicBezTo>
                      <a:pt x="44793" y="44697"/>
                      <a:pt x="44056" y="44914"/>
                      <a:pt x="43161" y="45115"/>
                    </a:cubicBezTo>
                    <a:cubicBezTo>
                      <a:pt x="42266" y="45323"/>
                      <a:pt x="41212" y="45530"/>
                      <a:pt x="40073" y="45688"/>
                    </a:cubicBezTo>
                    <a:cubicBezTo>
                      <a:pt x="39503" y="45766"/>
                      <a:pt x="38911" y="45837"/>
                      <a:pt x="38307" y="45883"/>
                    </a:cubicBezTo>
                    <a:lnTo>
                      <a:pt x="37387" y="45936"/>
                    </a:lnTo>
                    <a:cubicBezTo>
                      <a:pt x="37124" y="45939"/>
                      <a:pt x="36867" y="45953"/>
                      <a:pt x="36598" y="45953"/>
                    </a:cubicBezTo>
                    <a:cubicBezTo>
                      <a:pt x="36554" y="45953"/>
                      <a:pt x="36509" y="45952"/>
                      <a:pt x="36464" y="45951"/>
                    </a:cubicBezTo>
                    <a:cubicBezTo>
                      <a:pt x="35845" y="45939"/>
                      <a:pt x="35228" y="45905"/>
                      <a:pt x="34624" y="45846"/>
                    </a:cubicBezTo>
                    <a:cubicBezTo>
                      <a:pt x="34023" y="45787"/>
                      <a:pt x="33432" y="45707"/>
                      <a:pt x="32862" y="45614"/>
                    </a:cubicBezTo>
                    <a:cubicBezTo>
                      <a:pt x="32295" y="45524"/>
                      <a:pt x="31750" y="45419"/>
                      <a:pt x="31232" y="45310"/>
                    </a:cubicBezTo>
                    <a:cubicBezTo>
                      <a:pt x="30718" y="45202"/>
                      <a:pt x="30232" y="45087"/>
                      <a:pt x="29789" y="44973"/>
                    </a:cubicBezTo>
                    <a:cubicBezTo>
                      <a:pt x="28897" y="44750"/>
                      <a:pt x="28166" y="44520"/>
                      <a:pt x="27655" y="44362"/>
                    </a:cubicBezTo>
                    <a:cubicBezTo>
                      <a:pt x="27144" y="44208"/>
                      <a:pt x="26859" y="44093"/>
                      <a:pt x="26859" y="44093"/>
                    </a:cubicBezTo>
                    <a:close/>
                    <a:moveTo>
                      <a:pt x="25034" y="44012"/>
                    </a:moveTo>
                    <a:cubicBezTo>
                      <a:pt x="25062" y="44065"/>
                      <a:pt x="25093" y="44121"/>
                      <a:pt x="25121" y="44174"/>
                    </a:cubicBezTo>
                    <a:lnTo>
                      <a:pt x="25124" y="44174"/>
                    </a:lnTo>
                    <a:lnTo>
                      <a:pt x="21853" y="46859"/>
                    </a:lnTo>
                    <a:cubicBezTo>
                      <a:pt x="21677" y="46933"/>
                      <a:pt x="21500" y="47008"/>
                      <a:pt x="21321" y="47076"/>
                    </a:cubicBezTo>
                    <a:lnTo>
                      <a:pt x="25034" y="44012"/>
                    </a:lnTo>
                    <a:close/>
                    <a:moveTo>
                      <a:pt x="23799" y="42461"/>
                    </a:moveTo>
                    <a:cubicBezTo>
                      <a:pt x="24037" y="42699"/>
                      <a:pt x="24263" y="42950"/>
                      <a:pt x="24477" y="43213"/>
                    </a:cubicBezTo>
                    <a:lnTo>
                      <a:pt x="23659" y="43885"/>
                    </a:lnTo>
                    <a:cubicBezTo>
                      <a:pt x="23665" y="43892"/>
                      <a:pt x="23675" y="43898"/>
                      <a:pt x="23681" y="43904"/>
                    </a:cubicBezTo>
                    <a:cubicBezTo>
                      <a:pt x="23721" y="43951"/>
                      <a:pt x="23758" y="43997"/>
                      <a:pt x="23792" y="44047"/>
                    </a:cubicBezTo>
                    <a:cubicBezTo>
                      <a:pt x="23823" y="44093"/>
                      <a:pt x="23854" y="44146"/>
                      <a:pt x="23876" y="44198"/>
                    </a:cubicBezTo>
                    <a:cubicBezTo>
                      <a:pt x="23901" y="44245"/>
                      <a:pt x="23919" y="44297"/>
                      <a:pt x="23935" y="44350"/>
                    </a:cubicBezTo>
                    <a:cubicBezTo>
                      <a:pt x="23950" y="44397"/>
                      <a:pt x="23960" y="44443"/>
                      <a:pt x="23963" y="44493"/>
                    </a:cubicBezTo>
                    <a:cubicBezTo>
                      <a:pt x="23978" y="44589"/>
                      <a:pt x="23972" y="44691"/>
                      <a:pt x="23953" y="44787"/>
                    </a:cubicBezTo>
                    <a:cubicBezTo>
                      <a:pt x="23953" y="44787"/>
                      <a:pt x="23932" y="44765"/>
                      <a:pt x="23901" y="44722"/>
                    </a:cubicBezTo>
                    <a:cubicBezTo>
                      <a:pt x="23870" y="44682"/>
                      <a:pt x="23833" y="44626"/>
                      <a:pt x="23786" y="44561"/>
                    </a:cubicBezTo>
                    <a:cubicBezTo>
                      <a:pt x="23737" y="44499"/>
                      <a:pt x="23681" y="44424"/>
                      <a:pt x="23625" y="44353"/>
                    </a:cubicBezTo>
                    <a:cubicBezTo>
                      <a:pt x="23566" y="44279"/>
                      <a:pt x="23504" y="44201"/>
                      <a:pt x="23433" y="44133"/>
                    </a:cubicBezTo>
                    <a:cubicBezTo>
                      <a:pt x="23371" y="44056"/>
                      <a:pt x="23297" y="43991"/>
                      <a:pt x="23232" y="43923"/>
                    </a:cubicBezTo>
                    <a:cubicBezTo>
                      <a:pt x="23195" y="43885"/>
                      <a:pt x="23160" y="43855"/>
                      <a:pt x="23126" y="43820"/>
                    </a:cubicBezTo>
                    <a:cubicBezTo>
                      <a:pt x="23068" y="43789"/>
                      <a:pt x="23002" y="43765"/>
                      <a:pt x="22937" y="43746"/>
                    </a:cubicBezTo>
                    <a:cubicBezTo>
                      <a:pt x="22865" y="43725"/>
                      <a:pt x="22790" y="43715"/>
                      <a:pt x="22715" y="43715"/>
                    </a:cubicBezTo>
                    <a:cubicBezTo>
                      <a:pt x="22690" y="43715"/>
                      <a:pt x="22665" y="43716"/>
                      <a:pt x="22640" y="43718"/>
                    </a:cubicBezTo>
                    <a:cubicBezTo>
                      <a:pt x="22640" y="43718"/>
                      <a:pt x="22727" y="43805"/>
                      <a:pt x="22844" y="43916"/>
                    </a:cubicBezTo>
                    <a:cubicBezTo>
                      <a:pt x="22903" y="43972"/>
                      <a:pt x="22968" y="44037"/>
                      <a:pt x="23037" y="44099"/>
                    </a:cubicBezTo>
                    <a:cubicBezTo>
                      <a:pt x="23089" y="44155"/>
                      <a:pt x="23145" y="44208"/>
                      <a:pt x="23195" y="44263"/>
                    </a:cubicBezTo>
                    <a:lnTo>
                      <a:pt x="22693" y="44675"/>
                    </a:lnTo>
                    <a:cubicBezTo>
                      <a:pt x="22699" y="44682"/>
                      <a:pt x="22705" y="44688"/>
                      <a:pt x="22714" y="44697"/>
                    </a:cubicBezTo>
                    <a:cubicBezTo>
                      <a:pt x="22755" y="44740"/>
                      <a:pt x="22792" y="44787"/>
                      <a:pt x="22823" y="44836"/>
                    </a:cubicBezTo>
                    <a:cubicBezTo>
                      <a:pt x="22857" y="44883"/>
                      <a:pt x="22885" y="44936"/>
                      <a:pt x="22910" y="44988"/>
                    </a:cubicBezTo>
                    <a:cubicBezTo>
                      <a:pt x="22934" y="45038"/>
                      <a:pt x="22953" y="45087"/>
                      <a:pt x="22965" y="45140"/>
                    </a:cubicBezTo>
                    <a:cubicBezTo>
                      <a:pt x="22981" y="45186"/>
                      <a:pt x="22993" y="45233"/>
                      <a:pt x="22996" y="45282"/>
                    </a:cubicBezTo>
                    <a:cubicBezTo>
                      <a:pt x="23009" y="45354"/>
                      <a:pt x="23009" y="45425"/>
                      <a:pt x="22999" y="45496"/>
                    </a:cubicBezTo>
                    <a:cubicBezTo>
                      <a:pt x="22996" y="45524"/>
                      <a:pt x="22990" y="45552"/>
                      <a:pt x="22984" y="45577"/>
                    </a:cubicBezTo>
                    <a:cubicBezTo>
                      <a:pt x="22984" y="45577"/>
                      <a:pt x="22965" y="45555"/>
                      <a:pt x="22934" y="45515"/>
                    </a:cubicBezTo>
                    <a:cubicBezTo>
                      <a:pt x="22903" y="45471"/>
                      <a:pt x="22863" y="45416"/>
                      <a:pt x="22817" y="45351"/>
                    </a:cubicBezTo>
                    <a:cubicBezTo>
                      <a:pt x="22770" y="45289"/>
                      <a:pt x="22714" y="45217"/>
                      <a:pt x="22659" y="45143"/>
                    </a:cubicBezTo>
                    <a:cubicBezTo>
                      <a:pt x="22600" y="45069"/>
                      <a:pt x="22538" y="44991"/>
                      <a:pt x="22467" y="44923"/>
                    </a:cubicBezTo>
                    <a:cubicBezTo>
                      <a:pt x="22405" y="44846"/>
                      <a:pt x="22330" y="44781"/>
                      <a:pt x="22265" y="44713"/>
                    </a:cubicBezTo>
                    <a:cubicBezTo>
                      <a:pt x="22225" y="44675"/>
                      <a:pt x="22194" y="44644"/>
                      <a:pt x="22160" y="44610"/>
                    </a:cubicBezTo>
                    <a:cubicBezTo>
                      <a:pt x="22098" y="44579"/>
                      <a:pt x="22036" y="44555"/>
                      <a:pt x="21968" y="44536"/>
                    </a:cubicBezTo>
                    <a:cubicBezTo>
                      <a:pt x="21898" y="44515"/>
                      <a:pt x="21823" y="44505"/>
                      <a:pt x="21748" y="44505"/>
                    </a:cubicBezTo>
                    <a:cubicBezTo>
                      <a:pt x="21723" y="44505"/>
                      <a:pt x="21698" y="44506"/>
                      <a:pt x="21674" y="44508"/>
                    </a:cubicBezTo>
                    <a:cubicBezTo>
                      <a:pt x="21674" y="44508"/>
                      <a:pt x="21760" y="44595"/>
                      <a:pt x="21878" y="44706"/>
                    </a:cubicBezTo>
                    <a:cubicBezTo>
                      <a:pt x="21937" y="44759"/>
                      <a:pt x="21999" y="44824"/>
                      <a:pt x="22070" y="44892"/>
                    </a:cubicBezTo>
                    <a:cubicBezTo>
                      <a:pt x="22123" y="44945"/>
                      <a:pt x="22179" y="44997"/>
                      <a:pt x="22231" y="45056"/>
                    </a:cubicBezTo>
                    <a:lnTo>
                      <a:pt x="21726" y="45468"/>
                    </a:lnTo>
                    <a:cubicBezTo>
                      <a:pt x="21733" y="45474"/>
                      <a:pt x="21739" y="45478"/>
                      <a:pt x="21745" y="45484"/>
                    </a:cubicBezTo>
                    <a:cubicBezTo>
                      <a:pt x="21785" y="45530"/>
                      <a:pt x="21822" y="45577"/>
                      <a:pt x="21856" y="45626"/>
                    </a:cubicBezTo>
                    <a:cubicBezTo>
                      <a:pt x="21890" y="45673"/>
                      <a:pt x="21918" y="45725"/>
                      <a:pt x="21943" y="45778"/>
                    </a:cubicBezTo>
                    <a:cubicBezTo>
                      <a:pt x="21968" y="45828"/>
                      <a:pt x="21986" y="45877"/>
                      <a:pt x="21999" y="45930"/>
                    </a:cubicBezTo>
                    <a:cubicBezTo>
                      <a:pt x="22014" y="45976"/>
                      <a:pt x="22024" y="46023"/>
                      <a:pt x="22030" y="46072"/>
                    </a:cubicBezTo>
                    <a:cubicBezTo>
                      <a:pt x="22042" y="46171"/>
                      <a:pt x="22039" y="46271"/>
                      <a:pt x="22017" y="46367"/>
                    </a:cubicBezTo>
                    <a:cubicBezTo>
                      <a:pt x="22017" y="46367"/>
                      <a:pt x="21996" y="46345"/>
                      <a:pt x="21965" y="46305"/>
                    </a:cubicBezTo>
                    <a:cubicBezTo>
                      <a:pt x="21934" y="46261"/>
                      <a:pt x="21897" y="46205"/>
                      <a:pt x="21850" y="46140"/>
                    </a:cubicBezTo>
                    <a:cubicBezTo>
                      <a:pt x="21804" y="46078"/>
                      <a:pt x="21748" y="46007"/>
                      <a:pt x="21689" y="45933"/>
                    </a:cubicBezTo>
                    <a:cubicBezTo>
                      <a:pt x="21633" y="45859"/>
                      <a:pt x="21571" y="45781"/>
                      <a:pt x="21500" y="45713"/>
                    </a:cubicBezTo>
                    <a:cubicBezTo>
                      <a:pt x="21438" y="45636"/>
                      <a:pt x="21361" y="45571"/>
                      <a:pt x="21296" y="45502"/>
                    </a:cubicBezTo>
                    <a:cubicBezTo>
                      <a:pt x="21259" y="45465"/>
                      <a:pt x="21228" y="45434"/>
                      <a:pt x="21194" y="45400"/>
                    </a:cubicBezTo>
                    <a:cubicBezTo>
                      <a:pt x="21132" y="45369"/>
                      <a:pt x="21067" y="45344"/>
                      <a:pt x="21002" y="45326"/>
                    </a:cubicBezTo>
                    <a:cubicBezTo>
                      <a:pt x="20929" y="45305"/>
                      <a:pt x="20856" y="45294"/>
                      <a:pt x="20782" y="45294"/>
                    </a:cubicBezTo>
                    <a:cubicBezTo>
                      <a:pt x="20757" y="45294"/>
                      <a:pt x="20732" y="45296"/>
                      <a:pt x="20707" y="45298"/>
                    </a:cubicBezTo>
                    <a:cubicBezTo>
                      <a:pt x="20707" y="45298"/>
                      <a:pt x="20794" y="45385"/>
                      <a:pt x="20909" y="45496"/>
                    </a:cubicBezTo>
                    <a:cubicBezTo>
                      <a:pt x="20967" y="45552"/>
                      <a:pt x="21032" y="45617"/>
                      <a:pt x="21104" y="45679"/>
                    </a:cubicBezTo>
                    <a:cubicBezTo>
                      <a:pt x="21153" y="45735"/>
                      <a:pt x="21212" y="45790"/>
                      <a:pt x="21265" y="45849"/>
                    </a:cubicBezTo>
                    <a:lnTo>
                      <a:pt x="20760" y="46258"/>
                    </a:lnTo>
                    <a:cubicBezTo>
                      <a:pt x="20766" y="46264"/>
                      <a:pt x="20772" y="46271"/>
                      <a:pt x="20778" y="46277"/>
                    </a:cubicBezTo>
                    <a:cubicBezTo>
                      <a:pt x="20819" y="46320"/>
                      <a:pt x="20856" y="46367"/>
                      <a:pt x="20890" y="46416"/>
                    </a:cubicBezTo>
                    <a:cubicBezTo>
                      <a:pt x="20921" y="46466"/>
                      <a:pt x="20952" y="46515"/>
                      <a:pt x="20974" y="46568"/>
                    </a:cubicBezTo>
                    <a:cubicBezTo>
                      <a:pt x="20998" y="46617"/>
                      <a:pt x="21017" y="46667"/>
                      <a:pt x="21032" y="46720"/>
                    </a:cubicBezTo>
                    <a:cubicBezTo>
                      <a:pt x="21048" y="46766"/>
                      <a:pt x="21057" y="46813"/>
                      <a:pt x="21060" y="46862"/>
                    </a:cubicBezTo>
                    <a:cubicBezTo>
                      <a:pt x="21073" y="46933"/>
                      <a:pt x="21073" y="47005"/>
                      <a:pt x="21060" y="47076"/>
                    </a:cubicBezTo>
                    <a:cubicBezTo>
                      <a:pt x="21057" y="47104"/>
                      <a:pt x="21054" y="47132"/>
                      <a:pt x="21048" y="47160"/>
                    </a:cubicBezTo>
                    <a:cubicBezTo>
                      <a:pt x="21048" y="47160"/>
                      <a:pt x="21026" y="47135"/>
                      <a:pt x="20995" y="47094"/>
                    </a:cubicBezTo>
                    <a:cubicBezTo>
                      <a:pt x="20967" y="47051"/>
                      <a:pt x="20927" y="46995"/>
                      <a:pt x="20881" y="46930"/>
                    </a:cubicBezTo>
                    <a:cubicBezTo>
                      <a:pt x="20834" y="46868"/>
                      <a:pt x="20778" y="46797"/>
                      <a:pt x="20720" y="46723"/>
                    </a:cubicBezTo>
                    <a:cubicBezTo>
                      <a:pt x="20664" y="46648"/>
                      <a:pt x="20602" y="46571"/>
                      <a:pt x="20531" y="46503"/>
                    </a:cubicBezTo>
                    <a:cubicBezTo>
                      <a:pt x="20469" y="46425"/>
                      <a:pt x="20394" y="46360"/>
                      <a:pt x="20329" y="46292"/>
                    </a:cubicBezTo>
                    <a:cubicBezTo>
                      <a:pt x="20289" y="46255"/>
                      <a:pt x="20258" y="46224"/>
                      <a:pt x="20224" y="46190"/>
                    </a:cubicBezTo>
                    <a:cubicBezTo>
                      <a:pt x="20162" y="46159"/>
                      <a:pt x="20097" y="46134"/>
                      <a:pt x="20032" y="46116"/>
                    </a:cubicBezTo>
                    <a:cubicBezTo>
                      <a:pt x="19960" y="46095"/>
                      <a:pt x="19886" y="46084"/>
                      <a:pt x="19812" y="46084"/>
                    </a:cubicBezTo>
                    <a:cubicBezTo>
                      <a:pt x="19787" y="46084"/>
                      <a:pt x="19763" y="46085"/>
                      <a:pt x="19738" y="46088"/>
                    </a:cubicBezTo>
                    <a:cubicBezTo>
                      <a:pt x="19738" y="46088"/>
                      <a:pt x="19824" y="46175"/>
                      <a:pt x="19939" y="46286"/>
                    </a:cubicBezTo>
                    <a:cubicBezTo>
                      <a:pt x="19998" y="46342"/>
                      <a:pt x="20063" y="46407"/>
                      <a:pt x="20134" y="46472"/>
                    </a:cubicBezTo>
                    <a:cubicBezTo>
                      <a:pt x="20187" y="46528"/>
                      <a:pt x="20243" y="46580"/>
                      <a:pt x="20295" y="46639"/>
                    </a:cubicBezTo>
                    <a:lnTo>
                      <a:pt x="19793" y="47051"/>
                    </a:lnTo>
                    <a:cubicBezTo>
                      <a:pt x="19800" y="47057"/>
                      <a:pt x="19803" y="47060"/>
                      <a:pt x="19809" y="47067"/>
                    </a:cubicBezTo>
                    <a:cubicBezTo>
                      <a:pt x="19849" y="47110"/>
                      <a:pt x="19886" y="47156"/>
                      <a:pt x="19920" y="47206"/>
                    </a:cubicBezTo>
                    <a:cubicBezTo>
                      <a:pt x="19951" y="47256"/>
                      <a:pt x="19982" y="47305"/>
                      <a:pt x="20004" y="47358"/>
                    </a:cubicBezTo>
                    <a:cubicBezTo>
                      <a:pt x="20029" y="47407"/>
                      <a:pt x="20044" y="47457"/>
                      <a:pt x="20057" y="47510"/>
                    </a:cubicBezTo>
                    <a:cubicBezTo>
                      <a:pt x="20063" y="47522"/>
                      <a:pt x="20066" y="47534"/>
                      <a:pt x="20069" y="47547"/>
                    </a:cubicBezTo>
                    <a:lnTo>
                      <a:pt x="19840" y="47630"/>
                    </a:lnTo>
                    <a:cubicBezTo>
                      <a:pt x="19812" y="47590"/>
                      <a:pt x="19778" y="47553"/>
                      <a:pt x="19747" y="47510"/>
                    </a:cubicBezTo>
                    <a:cubicBezTo>
                      <a:pt x="19685" y="47438"/>
                      <a:pt x="19626" y="47358"/>
                      <a:pt x="19558" y="47290"/>
                    </a:cubicBezTo>
                    <a:cubicBezTo>
                      <a:pt x="19493" y="47212"/>
                      <a:pt x="19419" y="47147"/>
                      <a:pt x="19354" y="47079"/>
                    </a:cubicBezTo>
                    <a:cubicBezTo>
                      <a:pt x="19316" y="47042"/>
                      <a:pt x="19286" y="47011"/>
                      <a:pt x="19248" y="46977"/>
                    </a:cubicBezTo>
                    <a:cubicBezTo>
                      <a:pt x="19189" y="46946"/>
                      <a:pt x="19124" y="46921"/>
                      <a:pt x="19059" y="46902"/>
                    </a:cubicBezTo>
                    <a:cubicBezTo>
                      <a:pt x="18987" y="46882"/>
                      <a:pt x="18914" y="46871"/>
                      <a:pt x="18839" y="46871"/>
                    </a:cubicBezTo>
                    <a:cubicBezTo>
                      <a:pt x="18815" y="46871"/>
                      <a:pt x="18790" y="46872"/>
                      <a:pt x="18765" y="46875"/>
                    </a:cubicBezTo>
                    <a:cubicBezTo>
                      <a:pt x="18765" y="46875"/>
                      <a:pt x="18849" y="46961"/>
                      <a:pt x="18966" y="47073"/>
                    </a:cubicBezTo>
                    <a:cubicBezTo>
                      <a:pt x="19025" y="47129"/>
                      <a:pt x="19090" y="47194"/>
                      <a:pt x="19159" y="47259"/>
                    </a:cubicBezTo>
                    <a:cubicBezTo>
                      <a:pt x="19211" y="47314"/>
                      <a:pt x="19270" y="47370"/>
                      <a:pt x="19326" y="47429"/>
                    </a:cubicBezTo>
                    <a:lnTo>
                      <a:pt x="18821" y="47841"/>
                    </a:lnTo>
                    <a:cubicBezTo>
                      <a:pt x="18824" y="47844"/>
                      <a:pt x="18830" y="47847"/>
                      <a:pt x="18833" y="47853"/>
                    </a:cubicBezTo>
                    <a:cubicBezTo>
                      <a:pt x="18861" y="47884"/>
                      <a:pt x="18886" y="47915"/>
                      <a:pt x="18911" y="47949"/>
                    </a:cubicBezTo>
                    <a:cubicBezTo>
                      <a:pt x="18793" y="47987"/>
                      <a:pt x="18682" y="48027"/>
                      <a:pt x="18570" y="48061"/>
                    </a:cubicBezTo>
                    <a:cubicBezTo>
                      <a:pt x="18511" y="47993"/>
                      <a:pt x="18443" y="47931"/>
                      <a:pt x="18384" y="47866"/>
                    </a:cubicBezTo>
                    <a:cubicBezTo>
                      <a:pt x="18347" y="47832"/>
                      <a:pt x="18313" y="47801"/>
                      <a:pt x="18279" y="47767"/>
                    </a:cubicBezTo>
                    <a:cubicBezTo>
                      <a:pt x="18220" y="47736"/>
                      <a:pt x="18155" y="47711"/>
                      <a:pt x="18090" y="47692"/>
                    </a:cubicBezTo>
                    <a:cubicBezTo>
                      <a:pt x="18021" y="47670"/>
                      <a:pt x="17950" y="47659"/>
                      <a:pt x="17878" y="47659"/>
                    </a:cubicBezTo>
                    <a:cubicBezTo>
                      <a:pt x="17849" y="47659"/>
                      <a:pt x="17821" y="47661"/>
                      <a:pt x="17793" y="47664"/>
                    </a:cubicBezTo>
                    <a:cubicBezTo>
                      <a:pt x="17793" y="47664"/>
                      <a:pt x="17879" y="47751"/>
                      <a:pt x="17997" y="47860"/>
                    </a:cubicBezTo>
                    <a:cubicBezTo>
                      <a:pt x="18056" y="47915"/>
                      <a:pt x="18121" y="47980"/>
                      <a:pt x="18189" y="48045"/>
                    </a:cubicBezTo>
                    <a:cubicBezTo>
                      <a:pt x="18223" y="48079"/>
                      <a:pt x="18257" y="48114"/>
                      <a:pt x="18291" y="48148"/>
                    </a:cubicBezTo>
                    <a:cubicBezTo>
                      <a:pt x="17477" y="48408"/>
                      <a:pt x="16783" y="48609"/>
                      <a:pt x="16312" y="48739"/>
                    </a:cubicBezTo>
                    <a:cubicBezTo>
                      <a:pt x="16281" y="48749"/>
                      <a:pt x="16253" y="48755"/>
                      <a:pt x="16225" y="48758"/>
                    </a:cubicBezTo>
                    <a:lnTo>
                      <a:pt x="23799" y="42461"/>
                    </a:lnTo>
                    <a:close/>
                    <a:moveTo>
                      <a:pt x="34023" y="51456"/>
                    </a:moveTo>
                    <a:lnTo>
                      <a:pt x="36963" y="51465"/>
                    </a:lnTo>
                    <a:lnTo>
                      <a:pt x="39809" y="51487"/>
                    </a:lnTo>
                    <a:cubicBezTo>
                      <a:pt x="41655" y="51508"/>
                      <a:pt x="43378" y="51539"/>
                      <a:pt x="44852" y="51573"/>
                    </a:cubicBezTo>
                    <a:cubicBezTo>
                      <a:pt x="46329" y="51611"/>
                      <a:pt x="47559" y="51657"/>
                      <a:pt x="48420" y="51679"/>
                    </a:cubicBezTo>
                    <a:lnTo>
                      <a:pt x="49777" y="51734"/>
                    </a:lnTo>
                    <a:lnTo>
                      <a:pt x="48420" y="51790"/>
                    </a:lnTo>
                    <a:cubicBezTo>
                      <a:pt x="47559" y="51812"/>
                      <a:pt x="46329" y="51865"/>
                      <a:pt x="44852" y="51896"/>
                    </a:cubicBezTo>
                    <a:cubicBezTo>
                      <a:pt x="43374" y="51927"/>
                      <a:pt x="41655" y="51964"/>
                      <a:pt x="39809" y="51982"/>
                    </a:cubicBezTo>
                    <a:lnTo>
                      <a:pt x="36963" y="52004"/>
                    </a:lnTo>
                    <a:lnTo>
                      <a:pt x="34023" y="52016"/>
                    </a:lnTo>
                    <a:lnTo>
                      <a:pt x="31087" y="52004"/>
                    </a:lnTo>
                    <a:lnTo>
                      <a:pt x="28240" y="51982"/>
                    </a:lnTo>
                    <a:cubicBezTo>
                      <a:pt x="26394" y="51961"/>
                      <a:pt x="24672" y="51933"/>
                      <a:pt x="23195" y="51896"/>
                    </a:cubicBezTo>
                    <a:cubicBezTo>
                      <a:pt x="21720" y="51858"/>
                      <a:pt x="20487" y="51815"/>
                      <a:pt x="19626" y="51790"/>
                    </a:cubicBezTo>
                    <a:lnTo>
                      <a:pt x="18273" y="51734"/>
                    </a:lnTo>
                    <a:lnTo>
                      <a:pt x="19626" y="51682"/>
                    </a:lnTo>
                    <a:cubicBezTo>
                      <a:pt x="20487" y="51657"/>
                      <a:pt x="21717" y="51607"/>
                      <a:pt x="23195" y="51573"/>
                    </a:cubicBezTo>
                    <a:cubicBezTo>
                      <a:pt x="24672" y="51542"/>
                      <a:pt x="26394" y="51508"/>
                      <a:pt x="28240" y="51490"/>
                    </a:cubicBezTo>
                    <a:lnTo>
                      <a:pt x="31087" y="51465"/>
                    </a:lnTo>
                    <a:lnTo>
                      <a:pt x="34023" y="51456"/>
                    </a:lnTo>
                    <a:close/>
                    <a:moveTo>
                      <a:pt x="39122" y="15553"/>
                    </a:moveTo>
                    <a:cubicBezTo>
                      <a:pt x="41906" y="15553"/>
                      <a:pt x="43932" y="16265"/>
                      <a:pt x="45409" y="17266"/>
                    </a:cubicBezTo>
                    <a:lnTo>
                      <a:pt x="44347" y="20131"/>
                    </a:lnTo>
                    <a:lnTo>
                      <a:pt x="45642" y="18248"/>
                    </a:lnTo>
                    <a:lnTo>
                      <a:pt x="45642" y="18248"/>
                    </a:lnTo>
                    <a:cubicBezTo>
                      <a:pt x="45707" y="19106"/>
                      <a:pt x="45617" y="19970"/>
                      <a:pt x="45375" y="20797"/>
                    </a:cubicBezTo>
                    <a:cubicBezTo>
                      <a:pt x="45196" y="20747"/>
                      <a:pt x="45007" y="20695"/>
                      <a:pt x="44802" y="20639"/>
                    </a:cubicBezTo>
                    <a:cubicBezTo>
                      <a:pt x="44632" y="20596"/>
                      <a:pt x="44452" y="20543"/>
                      <a:pt x="44267" y="20496"/>
                    </a:cubicBezTo>
                    <a:lnTo>
                      <a:pt x="43684" y="20385"/>
                    </a:lnTo>
                    <a:lnTo>
                      <a:pt x="43065" y="20270"/>
                    </a:lnTo>
                    <a:cubicBezTo>
                      <a:pt x="42854" y="20227"/>
                      <a:pt x="42637" y="20215"/>
                      <a:pt x="42414" y="20184"/>
                    </a:cubicBezTo>
                    <a:cubicBezTo>
                      <a:pt x="41974" y="20134"/>
                      <a:pt x="41516" y="20072"/>
                      <a:pt x="41048" y="20063"/>
                    </a:cubicBezTo>
                    <a:lnTo>
                      <a:pt x="40342" y="20029"/>
                    </a:lnTo>
                    <a:lnTo>
                      <a:pt x="39630" y="20029"/>
                    </a:lnTo>
                    <a:cubicBezTo>
                      <a:pt x="39156" y="20029"/>
                      <a:pt x="38682" y="20060"/>
                      <a:pt x="38214" y="20088"/>
                    </a:cubicBezTo>
                    <a:cubicBezTo>
                      <a:pt x="37749" y="20106"/>
                      <a:pt x="37294" y="20181"/>
                      <a:pt x="36851" y="20224"/>
                    </a:cubicBezTo>
                    <a:cubicBezTo>
                      <a:pt x="36411" y="20289"/>
                      <a:pt x="35987" y="20351"/>
                      <a:pt x="35587" y="20431"/>
                    </a:cubicBezTo>
                    <a:cubicBezTo>
                      <a:pt x="35188" y="20512"/>
                      <a:pt x="34813" y="20589"/>
                      <a:pt x="34466" y="20679"/>
                    </a:cubicBezTo>
                    <a:cubicBezTo>
                      <a:pt x="34119" y="20757"/>
                      <a:pt x="33809" y="20856"/>
                      <a:pt x="33531" y="20933"/>
                    </a:cubicBezTo>
                    <a:cubicBezTo>
                      <a:pt x="33255" y="21014"/>
                      <a:pt x="33020" y="21097"/>
                      <a:pt x="32824" y="21166"/>
                    </a:cubicBezTo>
                    <a:cubicBezTo>
                      <a:pt x="32434" y="21305"/>
                      <a:pt x="32217" y="21404"/>
                      <a:pt x="32217" y="21404"/>
                    </a:cubicBezTo>
                    <a:cubicBezTo>
                      <a:pt x="32217" y="21404"/>
                      <a:pt x="32450" y="21358"/>
                      <a:pt x="32855" y="21293"/>
                    </a:cubicBezTo>
                    <a:cubicBezTo>
                      <a:pt x="33261" y="21224"/>
                      <a:pt x="33840" y="21131"/>
                      <a:pt x="34534" y="21045"/>
                    </a:cubicBezTo>
                    <a:cubicBezTo>
                      <a:pt x="34884" y="20995"/>
                      <a:pt x="35259" y="20958"/>
                      <a:pt x="35659" y="20912"/>
                    </a:cubicBezTo>
                    <a:cubicBezTo>
                      <a:pt x="36058" y="20862"/>
                      <a:pt x="36479" y="20840"/>
                      <a:pt x="36910" y="20794"/>
                    </a:cubicBezTo>
                    <a:cubicBezTo>
                      <a:pt x="37347" y="20769"/>
                      <a:pt x="37796" y="20732"/>
                      <a:pt x="38251" y="20716"/>
                    </a:cubicBezTo>
                    <a:cubicBezTo>
                      <a:pt x="38647" y="20703"/>
                      <a:pt x="39047" y="20680"/>
                      <a:pt x="39447" y="20680"/>
                    </a:cubicBezTo>
                    <a:cubicBezTo>
                      <a:pt x="39511" y="20680"/>
                      <a:pt x="39575" y="20681"/>
                      <a:pt x="39639" y="20682"/>
                    </a:cubicBezTo>
                    <a:lnTo>
                      <a:pt x="40336" y="20673"/>
                    </a:lnTo>
                    <a:lnTo>
                      <a:pt x="41023" y="20695"/>
                    </a:lnTo>
                    <a:cubicBezTo>
                      <a:pt x="41253" y="20704"/>
                      <a:pt x="41479" y="20701"/>
                      <a:pt x="41702" y="20716"/>
                    </a:cubicBezTo>
                    <a:lnTo>
                      <a:pt x="42358" y="20754"/>
                    </a:lnTo>
                    <a:cubicBezTo>
                      <a:pt x="42795" y="20775"/>
                      <a:pt x="43210" y="20822"/>
                      <a:pt x="43610" y="20865"/>
                    </a:cubicBezTo>
                    <a:lnTo>
                      <a:pt x="44189" y="20927"/>
                    </a:lnTo>
                    <a:cubicBezTo>
                      <a:pt x="44375" y="20949"/>
                      <a:pt x="44555" y="20980"/>
                      <a:pt x="44728" y="21004"/>
                    </a:cubicBezTo>
                    <a:lnTo>
                      <a:pt x="45286" y="21085"/>
                    </a:lnTo>
                    <a:cubicBezTo>
                      <a:pt x="45258" y="21172"/>
                      <a:pt x="45224" y="21262"/>
                      <a:pt x="45193" y="21351"/>
                    </a:cubicBezTo>
                    <a:cubicBezTo>
                      <a:pt x="43731" y="21162"/>
                      <a:pt x="41936" y="20998"/>
                      <a:pt x="40078" y="20998"/>
                    </a:cubicBezTo>
                    <a:cubicBezTo>
                      <a:pt x="39723" y="20998"/>
                      <a:pt x="39365" y="21004"/>
                      <a:pt x="39007" y="21017"/>
                    </a:cubicBezTo>
                    <a:cubicBezTo>
                      <a:pt x="38394" y="21042"/>
                      <a:pt x="37814" y="21082"/>
                      <a:pt x="37210" y="21141"/>
                    </a:cubicBezTo>
                    <a:cubicBezTo>
                      <a:pt x="36619" y="21197"/>
                      <a:pt x="36043" y="21271"/>
                      <a:pt x="35485" y="21358"/>
                    </a:cubicBezTo>
                    <a:cubicBezTo>
                      <a:pt x="34373" y="21525"/>
                      <a:pt x="33345" y="21735"/>
                      <a:pt x="32471" y="21940"/>
                    </a:cubicBezTo>
                    <a:cubicBezTo>
                      <a:pt x="30728" y="22352"/>
                      <a:pt x="29600" y="22742"/>
                      <a:pt x="29600" y="22742"/>
                    </a:cubicBezTo>
                    <a:cubicBezTo>
                      <a:pt x="29600" y="22742"/>
                      <a:pt x="30758" y="22454"/>
                      <a:pt x="32521" y="22200"/>
                    </a:cubicBezTo>
                    <a:cubicBezTo>
                      <a:pt x="33404" y="22073"/>
                      <a:pt x="34435" y="21955"/>
                      <a:pt x="35541" y="21884"/>
                    </a:cubicBezTo>
                    <a:cubicBezTo>
                      <a:pt x="36095" y="21850"/>
                      <a:pt x="36668" y="21828"/>
                      <a:pt x="37245" y="21822"/>
                    </a:cubicBezTo>
                    <a:cubicBezTo>
                      <a:pt x="37339" y="21821"/>
                      <a:pt x="37435" y="21821"/>
                      <a:pt x="37531" y="21821"/>
                    </a:cubicBezTo>
                    <a:cubicBezTo>
                      <a:pt x="38015" y="21821"/>
                      <a:pt x="38521" y="21834"/>
                      <a:pt x="39001" y="21859"/>
                    </a:cubicBezTo>
                    <a:cubicBezTo>
                      <a:pt x="41011" y="21965"/>
                      <a:pt x="42997" y="22293"/>
                      <a:pt x="44604" y="22634"/>
                    </a:cubicBezTo>
                    <a:cubicBezTo>
                      <a:pt x="44474" y="22872"/>
                      <a:pt x="44328" y="23111"/>
                      <a:pt x="44164" y="23359"/>
                    </a:cubicBezTo>
                    <a:cubicBezTo>
                      <a:pt x="43387" y="24529"/>
                      <a:pt x="42346" y="25533"/>
                      <a:pt x="41377" y="26314"/>
                    </a:cubicBezTo>
                    <a:cubicBezTo>
                      <a:pt x="41959" y="26230"/>
                      <a:pt x="42538" y="26097"/>
                      <a:pt x="43108" y="25985"/>
                    </a:cubicBezTo>
                    <a:lnTo>
                      <a:pt x="46339" y="25325"/>
                    </a:lnTo>
                    <a:lnTo>
                      <a:pt x="49492" y="24684"/>
                    </a:lnTo>
                    <a:lnTo>
                      <a:pt x="46391" y="25539"/>
                    </a:lnTo>
                    <a:lnTo>
                      <a:pt x="43213" y="26416"/>
                    </a:lnTo>
                    <a:cubicBezTo>
                      <a:pt x="42631" y="26571"/>
                      <a:pt x="42036" y="26760"/>
                      <a:pt x="41392" y="26887"/>
                    </a:cubicBezTo>
                    <a:cubicBezTo>
                      <a:pt x="40748" y="27020"/>
                      <a:pt x="40094" y="27100"/>
                      <a:pt x="39438" y="27125"/>
                    </a:cubicBezTo>
                    <a:cubicBezTo>
                      <a:pt x="39271" y="27132"/>
                      <a:pt x="39105" y="27135"/>
                      <a:pt x="38939" y="27135"/>
                    </a:cubicBezTo>
                    <a:cubicBezTo>
                      <a:pt x="37799" y="27135"/>
                      <a:pt x="36663" y="26978"/>
                      <a:pt x="35563" y="26670"/>
                    </a:cubicBezTo>
                    <a:cubicBezTo>
                      <a:pt x="35405" y="26629"/>
                      <a:pt x="35275" y="26583"/>
                      <a:pt x="35129" y="26540"/>
                    </a:cubicBezTo>
                    <a:lnTo>
                      <a:pt x="34702" y="26400"/>
                    </a:lnTo>
                    <a:lnTo>
                      <a:pt x="33893" y="26134"/>
                    </a:lnTo>
                    <a:lnTo>
                      <a:pt x="33890" y="26134"/>
                    </a:lnTo>
                    <a:lnTo>
                      <a:pt x="32279" y="25651"/>
                    </a:lnTo>
                    <a:lnTo>
                      <a:pt x="29448" y="24799"/>
                    </a:lnTo>
                    <a:lnTo>
                      <a:pt x="29448" y="24799"/>
                    </a:lnTo>
                    <a:lnTo>
                      <a:pt x="32159" y="25979"/>
                    </a:lnTo>
                    <a:lnTo>
                      <a:pt x="34937" y="27190"/>
                    </a:lnTo>
                    <a:cubicBezTo>
                      <a:pt x="36043" y="27667"/>
                      <a:pt x="37210" y="27983"/>
                      <a:pt x="38406" y="28129"/>
                    </a:cubicBezTo>
                    <a:cubicBezTo>
                      <a:pt x="38487" y="28138"/>
                      <a:pt x="38567" y="28144"/>
                      <a:pt x="38648" y="28153"/>
                    </a:cubicBezTo>
                    <a:lnTo>
                      <a:pt x="38629" y="28163"/>
                    </a:lnTo>
                    <a:lnTo>
                      <a:pt x="37796" y="32177"/>
                    </a:lnTo>
                    <a:cubicBezTo>
                      <a:pt x="38081" y="32199"/>
                      <a:pt x="38366" y="32214"/>
                      <a:pt x="38651" y="32220"/>
                    </a:cubicBezTo>
                    <a:cubicBezTo>
                      <a:pt x="38773" y="32223"/>
                      <a:pt x="38895" y="32224"/>
                      <a:pt x="39017" y="32224"/>
                    </a:cubicBezTo>
                    <a:cubicBezTo>
                      <a:pt x="39747" y="32224"/>
                      <a:pt x="40476" y="32177"/>
                      <a:pt x="41200" y="32084"/>
                    </a:cubicBezTo>
                    <a:cubicBezTo>
                      <a:pt x="42036" y="31982"/>
                      <a:pt x="42851" y="31790"/>
                      <a:pt x="43656" y="31620"/>
                    </a:cubicBezTo>
                    <a:lnTo>
                      <a:pt x="48033" y="30690"/>
                    </a:lnTo>
                    <a:lnTo>
                      <a:pt x="52301" y="29783"/>
                    </a:lnTo>
                    <a:lnTo>
                      <a:pt x="48083" y="30904"/>
                    </a:lnTo>
                    <a:lnTo>
                      <a:pt x="43765" y="32059"/>
                    </a:lnTo>
                    <a:cubicBezTo>
                      <a:pt x="42978" y="32267"/>
                      <a:pt x="42154" y="32505"/>
                      <a:pt x="41293" y="32657"/>
                    </a:cubicBezTo>
                    <a:cubicBezTo>
                      <a:pt x="40251" y="32845"/>
                      <a:pt x="39197" y="32939"/>
                      <a:pt x="38144" y="32939"/>
                    </a:cubicBezTo>
                    <a:cubicBezTo>
                      <a:pt x="36565" y="32939"/>
                      <a:pt x="34988" y="32728"/>
                      <a:pt x="33456" y="32310"/>
                    </a:cubicBezTo>
                    <a:cubicBezTo>
                      <a:pt x="32961" y="32174"/>
                      <a:pt x="32496" y="32022"/>
                      <a:pt x="32047" y="31867"/>
                    </a:cubicBezTo>
                    <a:cubicBezTo>
                      <a:pt x="31818" y="31799"/>
                      <a:pt x="31592" y="31728"/>
                      <a:pt x="31369" y="31663"/>
                    </a:cubicBezTo>
                    <a:lnTo>
                      <a:pt x="26710" y="30232"/>
                    </a:lnTo>
                    <a:lnTo>
                      <a:pt x="22163" y="28838"/>
                    </a:lnTo>
                    <a:lnTo>
                      <a:pt x="26611" y="30523"/>
                    </a:lnTo>
                    <a:lnTo>
                      <a:pt x="31170" y="32251"/>
                    </a:lnTo>
                    <a:cubicBezTo>
                      <a:pt x="32007" y="32561"/>
                      <a:pt x="32846" y="32908"/>
                      <a:pt x="33775" y="33193"/>
                    </a:cubicBezTo>
                    <a:cubicBezTo>
                      <a:pt x="34705" y="33475"/>
                      <a:pt x="35656" y="33682"/>
                      <a:pt x="36616" y="33813"/>
                    </a:cubicBezTo>
                    <a:cubicBezTo>
                      <a:pt x="36904" y="33856"/>
                      <a:pt x="37192" y="33887"/>
                      <a:pt x="37483" y="33912"/>
                    </a:cubicBezTo>
                    <a:lnTo>
                      <a:pt x="36563" y="42120"/>
                    </a:lnTo>
                    <a:cubicBezTo>
                      <a:pt x="36860" y="42142"/>
                      <a:pt x="37158" y="42157"/>
                      <a:pt x="37455" y="42169"/>
                    </a:cubicBezTo>
                    <a:cubicBezTo>
                      <a:pt x="37687" y="42177"/>
                      <a:pt x="37919" y="42181"/>
                      <a:pt x="38151" y="42181"/>
                    </a:cubicBezTo>
                    <a:cubicBezTo>
                      <a:pt x="38969" y="42181"/>
                      <a:pt x="39786" y="42134"/>
                      <a:pt x="40599" y="42042"/>
                    </a:cubicBezTo>
                    <a:lnTo>
                      <a:pt x="43690" y="41671"/>
                    </a:lnTo>
                    <a:lnTo>
                      <a:pt x="49182" y="41005"/>
                    </a:lnTo>
                    <a:lnTo>
                      <a:pt x="54538" y="40357"/>
                    </a:lnTo>
                    <a:lnTo>
                      <a:pt x="49235" y="41352"/>
                    </a:lnTo>
                    <a:lnTo>
                      <a:pt x="43799" y="42371"/>
                    </a:lnTo>
                    <a:lnTo>
                      <a:pt x="40729" y="42944"/>
                    </a:lnTo>
                    <a:cubicBezTo>
                      <a:pt x="39648" y="43139"/>
                      <a:pt x="38555" y="43254"/>
                      <a:pt x="37455" y="43291"/>
                    </a:cubicBezTo>
                    <a:cubicBezTo>
                      <a:pt x="37213" y="43298"/>
                      <a:pt x="36970" y="43302"/>
                      <a:pt x="36727" y="43302"/>
                    </a:cubicBezTo>
                    <a:cubicBezTo>
                      <a:pt x="35868" y="43302"/>
                      <a:pt x="35009" y="43255"/>
                      <a:pt x="34153" y="43161"/>
                    </a:cubicBezTo>
                    <a:cubicBezTo>
                      <a:pt x="33611" y="43099"/>
                      <a:pt x="33072" y="43015"/>
                      <a:pt x="32536" y="42919"/>
                    </a:cubicBezTo>
                    <a:lnTo>
                      <a:pt x="31765" y="42764"/>
                    </a:lnTo>
                    <a:lnTo>
                      <a:pt x="31019" y="42609"/>
                    </a:lnTo>
                    <a:lnTo>
                      <a:pt x="25601" y="41488"/>
                    </a:lnTo>
                    <a:lnTo>
                      <a:pt x="24489" y="41259"/>
                    </a:lnTo>
                    <a:lnTo>
                      <a:pt x="24068" y="41172"/>
                    </a:lnTo>
                    <a:lnTo>
                      <a:pt x="18610" y="40076"/>
                    </a:lnTo>
                    <a:lnTo>
                      <a:pt x="22141" y="41048"/>
                    </a:lnTo>
                    <a:cubicBezTo>
                      <a:pt x="22615" y="41389"/>
                      <a:pt x="23064" y="41761"/>
                      <a:pt x="23492" y="42160"/>
                    </a:cubicBezTo>
                    <a:lnTo>
                      <a:pt x="21928" y="43461"/>
                    </a:lnTo>
                    <a:lnTo>
                      <a:pt x="19124" y="43018"/>
                    </a:lnTo>
                    <a:lnTo>
                      <a:pt x="21169" y="44093"/>
                    </a:lnTo>
                    <a:lnTo>
                      <a:pt x="19335" y="45617"/>
                    </a:lnTo>
                    <a:cubicBezTo>
                      <a:pt x="17334" y="46017"/>
                      <a:pt x="15606" y="46481"/>
                      <a:pt x="14800" y="46710"/>
                    </a:cubicBezTo>
                    <a:lnTo>
                      <a:pt x="13403" y="45676"/>
                    </a:lnTo>
                    <a:lnTo>
                      <a:pt x="14230" y="47451"/>
                    </a:lnTo>
                    <a:cubicBezTo>
                      <a:pt x="14138" y="48123"/>
                      <a:pt x="13973" y="49269"/>
                      <a:pt x="13800" y="50372"/>
                    </a:cubicBezTo>
                    <a:lnTo>
                      <a:pt x="13295" y="53720"/>
                    </a:lnTo>
                    <a:lnTo>
                      <a:pt x="13661" y="48739"/>
                    </a:lnTo>
                    <a:lnTo>
                      <a:pt x="13661" y="48739"/>
                    </a:lnTo>
                    <a:lnTo>
                      <a:pt x="12474" y="54082"/>
                    </a:lnTo>
                    <a:cubicBezTo>
                      <a:pt x="12214" y="54082"/>
                      <a:pt x="11951" y="54082"/>
                      <a:pt x="11694" y="54092"/>
                    </a:cubicBezTo>
                    <a:cubicBezTo>
                      <a:pt x="11749" y="53835"/>
                      <a:pt x="11811" y="53494"/>
                      <a:pt x="11879" y="53045"/>
                    </a:cubicBezTo>
                    <a:cubicBezTo>
                      <a:pt x="12137" y="51323"/>
                      <a:pt x="12304" y="50074"/>
                      <a:pt x="12725" y="48157"/>
                    </a:cubicBezTo>
                    <a:cubicBezTo>
                      <a:pt x="13146" y="46243"/>
                      <a:pt x="13280" y="45496"/>
                      <a:pt x="13280" y="45496"/>
                    </a:cubicBezTo>
                    <a:lnTo>
                      <a:pt x="18706" y="42780"/>
                    </a:lnTo>
                    <a:lnTo>
                      <a:pt x="17724" y="39837"/>
                    </a:lnTo>
                    <a:lnTo>
                      <a:pt x="21181" y="28442"/>
                    </a:lnTo>
                    <a:lnTo>
                      <a:pt x="28652" y="24189"/>
                    </a:lnTo>
                    <a:cubicBezTo>
                      <a:pt x="28652" y="24189"/>
                      <a:pt x="29166" y="20085"/>
                      <a:pt x="32564" y="17535"/>
                    </a:cubicBezTo>
                    <a:lnTo>
                      <a:pt x="34352" y="20128"/>
                    </a:lnTo>
                    <a:lnTo>
                      <a:pt x="33221" y="17086"/>
                    </a:lnTo>
                    <a:cubicBezTo>
                      <a:pt x="34683" y="16176"/>
                      <a:pt x="36600" y="15553"/>
                      <a:pt x="39122" y="15553"/>
                    </a:cubicBezTo>
                    <a:close/>
                    <a:moveTo>
                      <a:pt x="20384" y="54340"/>
                    </a:moveTo>
                    <a:cubicBezTo>
                      <a:pt x="20474" y="54340"/>
                      <a:pt x="20565" y="54349"/>
                      <a:pt x="20651" y="54349"/>
                    </a:cubicBezTo>
                    <a:cubicBezTo>
                      <a:pt x="20775" y="54370"/>
                      <a:pt x="20899" y="54398"/>
                      <a:pt x="21020" y="54432"/>
                    </a:cubicBezTo>
                    <a:cubicBezTo>
                      <a:pt x="21129" y="54473"/>
                      <a:pt x="21231" y="54519"/>
                      <a:pt x="21330" y="54572"/>
                    </a:cubicBezTo>
                    <a:cubicBezTo>
                      <a:pt x="21417" y="54631"/>
                      <a:pt x="21494" y="54689"/>
                      <a:pt x="21559" y="54739"/>
                    </a:cubicBezTo>
                    <a:cubicBezTo>
                      <a:pt x="21612" y="54789"/>
                      <a:pt x="21658" y="54841"/>
                      <a:pt x="21705" y="54897"/>
                    </a:cubicBezTo>
                    <a:cubicBezTo>
                      <a:pt x="21782" y="54987"/>
                      <a:pt x="21822" y="55039"/>
                      <a:pt x="21822" y="55039"/>
                    </a:cubicBezTo>
                    <a:cubicBezTo>
                      <a:pt x="21822" y="55039"/>
                      <a:pt x="21760" y="55005"/>
                      <a:pt x="21667" y="54943"/>
                    </a:cubicBezTo>
                    <a:cubicBezTo>
                      <a:pt x="21612" y="54903"/>
                      <a:pt x="21553" y="54866"/>
                      <a:pt x="21494" y="54832"/>
                    </a:cubicBezTo>
                    <a:cubicBezTo>
                      <a:pt x="21423" y="54804"/>
                      <a:pt x="21339" y="54770"/>
                      <a:pt x="21255" y="54730"/>
                    </a:cubicBezTo>
                    <a:cubicBezTo>
                      <a:pt x="21169" y="54696"/>
                      <a:pt x="21067" y="54683"/>
                      <a:pt x="20967" y="54652"/>
                    </a:cubicBezTo>
                    <a:cubicBezTo>
                      <a:pt x="20862" y="54634"/>
                      <a:pt x="20748" y="54634"/>
                      <a:pt x="20636" y="54618"/>
                    </a:cubicBezTo>
                    <a:cubicBezTo>
                      <a:pt x="20518" y="54624"/>
                      <a:pt x="20401" y="54624"/>
                      <a:pt x="20277" y="54640"/>
                    </a:cubicBezTo>
                    <a:cubicBezTo>
                      <a:pt x="20153" y="54652"/>
                      <a:pt x="20032" y="54677"/>
                      <a:pt x="19911" y="54708"/>
                    </a:cubicBezTo>
                    <a:cubicBezTo>
                      <a:pt x="19663" y="54755"/>
                      <a:pt x="19425" y="54847"/>
                      <a:pt x="19199" y="54928"/>
                    </a:cubicBezTo>
                    <a:cubicBezTo>
                      <a:pt x="18976" y="55015"/>
                      <a:pt x="18765" y="55105"/>
                      <a:pt x="18589" y="55185"/>
                    </a:cubicBezTo>
                    <a:cubicBezTo>
                      <a:pt x="18232" y="55349"/>
                      <a:pt x="17994" y="55473"/>
                      <a:pt x="17994" y="55473"/>
                    </a:cubicBezTo>
                    <a:cubicBezTo>
                      <a:pt x="18034" y="55427"/>
                      <a:pt x="18078" y="55383"/>
                      <a:pt x="18121" y="55343"/>
                    </a:cubicBezTo>
                    <a:cubicBezTo>
                      <a:pt x="18412" y="55077"/>
                      <a:pt x="18737" y="54854"/>
                      <a:pt x="19090" y="54683"/>
                    </a:cubicBezTo>
                    <a:cubicBezTo>
                      <a:pt x="19205" y="54634"/>
                      <a:pt x="19323" y="54566"/>
                      <a:pt x="19450" y="54528"/>
                    </a:cubicBezTo>
                    <a:cubicBezTo>
                      <a:pt x="19577" y="54479"/>
                      <a:pt x="19707" y="54442"/>
                      <a:pt x="19840" y="54411"/>
                    </a:cubicBezTo>
                    <a:cubicBezTo>
                      <a:pt x="19976" y="54380"/>
                      <a:pt x="20109" y="54358"/>
                      <a:pt x="20249" y="54349"/>
                    </a:cubicBezTo>
                    <a:cubicBezTo>
                      <a:pt x="20293" y="54343"/>
                      <a:pt x="20338" y="54340"/>
                      <a:pt x="20384" y="54340"/>
                    </a:cubicBezTo>
                    <a:close/>
                    <a:moveTo>
                      <a:pt x="4322" y="44836"/>
                    </a:moveTo>
                    <a:cubicBezTo>
                      <a:pt x="5641" y="44836"/>
                      <a:pt x="6617" y="49390"/>
                      <a:pt x="7394" y="52645"/>
                    </a:cubicBezTo>
                    <a:cubicBezTo>
                      <a:pt x="7432" y="52825"/>
                      <a:pt x="7475" y="53004"/>
                      <a:pt x="7531" y="53178"/>
                    </a:cubicBezTo>
                    <a:cubicBezTo>
                      <a:pt x="7577" y="53354"/>
                      <a:pt x="7639" y="53528"/>
                      <a:pt x="7710" y="53695"/>
                    </a:cubicBezTo>
                    <a:cubicBezTo>
                      <a:pt x="8234" y="54981"/>
                      <a:pt x="8417" y="56409"/>
                      <a:pt x="10033" y="57087"/>
                    </a:cubicBezTo>
                    <a:lnTo>
                      <a:pt x="9296" y="57105"/>
                    </a:lnTo>
                    <a:cubicBezTo>
                      <a:pt x="9126" y="57031"/>
                      <a:pt x="8968" y="56932"/>
                      <a:pt x="8828" y="56811"/>
                    </a:cubicBezTo>
                    <a:cubicBezTo>
                      <a:pt x="8407" y="56455"/>
                      <a:pt x="8039" y="55885"/>
                      <a:pt x="7741" y="55284"/>
                    </a:cubicBezTo>
                    <a:cubicBezTo>
                      <a:pt x="7441" y="54683"/>
                      <a:pt x="7199" y="54033"/>
                      <a:pt x="6998" y="53416"/>
                    </a:cubicBezTo>
                    <a:cubicBezTo>
                      <a:pt x="6797" y="52800"/>
                      <a:pt x="6639" y="52208"/>
                      <a:pt x="6512" y="51700"/>
                    </a:cubicBezTo>
                    <a:cubicBezTo>
                      <a:pt x="6264" y="50685"/>
                      <a:pt x="6137" y="49994"/>
                      <a:pt x="6137" y="49994"/>
                    </a:cubicBezTo>
                    <a:lnTo>
                      <a:pt x="6137" y="49994"/>
                    </a:lnTo>
                    <a:cubicBezTo>
                      <a:pt x="6137" y="49994"/>
                      <a:pt x="6149" y="50170"/>
                      <a:pt x="6174" y="50474"/>
                    </a:cubicBezTo>
                    <a:cubicBezTo>
                      <a:pt x="6196" y="50780"/>
                      <a:pt x="6236" y="51217"/>
                      <a:pt x="6298" y="51741"/>
                    </a:cubicBezTo>
                    <a:cubicBezTo>
                      <a:pt x="6360" y="52264"/>
                      <a:pt x="6443" y="52874"/>
                      <a:pt x="6567" y="53525"/>
                    </a:cubicBezTo>
                    <a:cubicBezTo>
                      <a:pt x="6694" y="54216"/>
                      <a:pt x="6871" y="54894"/>
                      <a:pt x="7094" y="55557"/>
                    </a:cubicBezTo>
                    <a:cubicBezTo>
                      <a:pt x="7289" y="56099"/>
                      <a:pt x="7524" y="56647"/>
                      <a:pt x="7871" y="57133"/>
                    </a:cubicBezTo>
                    <a:lnTo>
                      <a:pt x="6735" y="57158"/>
                    </a:lnTo>
                    <a:lnTo>
                      <a:pt x="5328" y="57186"/>
                    </a:lnTo>
                    <a:lnTo>
                      <a:pt x="5177" y="57189"/>
                    </a:lnTo>
                    <a:cubicBezTo>
                      <a:pt x="5139" y="57189"/>
                      <a:pt x="5093" y="57190"/>
                      <a:pt x="5055" y="57190"/>
                    </a:cubicBezTo>
                    <a:cubicBezTo>
                      <a:pt x="5035" y="57190"/>
                      <a:pt x="5019" y="57190"/>
                      <a:pt x="5006" y="57189"/>
                    </a:cubicBezTo>
                    <a:cubicBezTo>
                      <a:pt x="4737" y="57180"/>
                      <a:pt x="4473" y="57105"/>
                      <a:pt x="4241" y="56969"/>
                    </a:cubicBezTo>
                    <a:cubicBezTo>
                      <a:pt x="3919" y="56771"/>
                      <a:pt x="3640" y="56446"/>
                      <a:pt x="3427" y="56065"/>
                    </a:cubicBezTo>
                    <a:cubicBezTo>
                      <a:pt x="3213" y="55674"/>
                      <a:pt x="3049" y="55262"/>
                      <a:pt x="2934" y="54838"/>
                    </a:cubicBezTo>
                    <a:cubicBezTo>
                      <a:pt x="2692" y="53986"/>
                      <a:pt x="2590" y="53144"/>
                      <a:pt x="2528" y="52422"/>
                    </a:cubicBezTo>
                    <a:cubicBezTo>
                      <a:pt x="2466" y="51700"/>
                      <a:pt x="2463" y="51090"/>
                      <a:pt x="2463" y="50663"/>
                    </a:cubicBezTo>
                    <a:lnTo>
                      <a:pt x="2469" y="49994"/>
                    </a:lnTo>
                    <a:lnTo>
                      <a:pt x="2469" y="49994"/>
                    </a:lnTo>
                    <a:cubicBezTo>
                      <a:pt x="2469" y="49994"/>
                      <a:pt x="2438" y="50235"/>
                      <a:pt x="2380" y="50660"/>
                    </a:cubicBezTo>
                    <a:cubicBezTo>
                      <a:pt x="2321" y="51081"/>
                      <a:pt x="2259" y="51691"/>
                      <a:pt x="2225" y="52428"/>
                    </a:cubicBezTo>
                    <a:cubicBezTo>
                      <a:pt x="2188" y="53162"/>
                      <a:pt x="2188" y="54030"/>
                      <a:pt x="2330" y="54968"/>
                    </a:cubicBezTo>
                    <a:cubicBezTo>
                      <a:pt x="2398" y="55461"/>
                      <a:pt x="2525" y="55944"/>
                      <a:pt x="2711" y="56409"/>
                    </a:cubicBezTo>
                    <a:cubicBezTo>
                      <a:pt x="2906" y="56889"/>
                      <a:pt x="3207" y="57384"/>
                      <a:pt x="3674" y="57762"/>
                    </a:cubicBezTo>
                    <a:cubicBezTo>
                      <a:pt x="3718" y="57799"/>
                      <a:pt x="3764" y="57830"/>
                      <a:pt x="3811" y="57861"/>
                    </a:cubicBezTo>
                    <a:cubicBezTo>
                      <a:pt x="97" y="56099"/>
                      <a:pt x="1927" y="48764"/>
                      <a:pt x="2544" y="46478"/>
                    </a:cubicBezTo>
                    <a:cubicBezTo>
                      <a:pt x="2745" y="45732"/>
                      <a:pt x="3392" y="44836"/>
                      <a:pt x="4322" y="44836"/>
                    </a:cubicBezTo>
                    <a:close/>
                    <a:moveTo>
                      <a:pt x="55414" y="44599"/>
                    </a:moveTo>
                    <a:cubicBezTo>
                      <a:pt x="55489" y="44599"/>
                      <a:pt x="55558" y="44605"/>
                      <a:pt x="55619" y="44623"/>
                    </a:cubicBezTo>
                    <a:cubicBezTo>
                      <a:pt x="56142" y="44722"/>
                      <a:pt x="56607" y="45360"/>
                      <a:pt x="56926" y="46038"/>
                    </a:cubicBezTo>
                    <a:cubicBezTo>
                      <a:pt x="57257" y="46729"/>
                      <a:pt x="57496" y="47491"/>
                      <a:pt x="57722" y="48244"/>
                    </a:cubicBezTo>
                    <a:cubicBezTo>
                      <a:pt x="57951" y="48996"/>
                      <a:pt x="58146" y="49758"/>
                      <a:pt x="58341" y="50495"/>
                    </a:cubicBezTo>
                    <a:cubicBezTo>
                      <a:pt x="58540" y="51230"/>
                      <a:pt x="58738" y="51945"/>
                      <a:pt x="58955" y="52620"/>
                    </a:cubicBezTo>
                    <a:cubicBezTo>
                      <a:pt x="58998" y="52757"/>
                      <a:pt x="59044" y="52890"/>
                      <a:pt x="59091" y="53023"/>
                    </a:cubicBezTo>
                    <a:cubicBezTo>
                      <a:pt x="59401" y="54274"/>
                      <a:pt x="59909" y="56161"/>
                      <a:pt x="61033" y="57102"/>
                    </a:cubicBezTo>
                    <a:lnTo>
                      <a:pt x="60615" y="57102"/>
                    </a:lnTo>
                    <a:cubicBezTo>
                      <a:pt x="60454" y="57025"/>
                      <a:pt x="60305" y="56923"/>
                      <a:pt x="60175" y="56796"/>
                    </a:cubicBezTo>
                    <a:cubicBezTo>
                      <a:pt x="59775" y="56421"/>
                      <a:pt x="59438" y="55836"/>
                      <a:pt x="59153" y="55228"/>
                    </a:cubicBezTo>
                    <a:cubicBezTo>
                      <a:pt x="58589" y="53999"/>
                      <a:pt x="58202" y="52654"/>
                      <a:pt x="57902" y="51660"/>
                    </a:cubicBezTo>
                    <a:lnTo>
                      <a:pt x="57412" y="49997"/>
                    </a:lnTo>
                    <a:lnTo>
                      <a:pt x="57688" y="51713"/>
                    </a:lnTo>
                    <a:cubicBezTo>
                      <a:pt x="57861" y="52741"/>
                      <a:pt x="58072" y="54116"/>
                      <a:pt x="58502" y="55482"/>
                    </a:cubicBezTo>
                    <a:cubicBezTo>
                      <a:pt x="58685" y="56046"/>
                      <a:pt x="58902" y="56616"/>
                      <a:pt x="59243" y="57133"/>
                    </a:cubicBezTo>
                    <a:lnTo>
                      <a:pt x="58004" y="57158"/>
                    </a:lnTo>
                    <a:lnTo>
                      <a:pt x="56594" y="57189"/>
                    </a:lnTo>
                    <a:cubicBezTo>
                      <a:pt x="56547" y="57189"/>
                      <a:pt x="56423" y="57193"/>
                      <a:pt x="56334" y="57193"/>
                    </a:cubicBezTo>
                    <a:cubicBezTo>
                      <a:pt x="56312" y="57193"/>
                      <a:pt x="56291" y="57193"/>
                      <a:pt x="56275" y="57192"/>
                    </a:cubicBezTo>
                    <a:lnTo>
                      <a:pt x="56155" y="57186"/>
                    </a:lnTo>
                    <a:cubicBezTo>
                      <a:pt x="56114" y="57180"/>
                      <a:pt x="56068" y="57171"/>
                      <a:pt x="56021" y="57164"/>
                    </a:cubicBezTo>
                    <a:cubicBezTo>
                      <a:pt x="55842" y="57127"/>
                      <a:pt x="55665" y="57062"/>
                      <a:pt x="55507" y="56969"/>
                    </a:cubicBezTo>
                    <a:cubicBezTo>
                      <a:pt x="55182" y="56771"/>
                      <a:pt x="54900" y="56446"/>
                      <a:pt x="54686" y="56062"/>
                    </a:cubicBezTo>
                    <a:cubicBezTo>
                      <a:pt x="54470" y="55674"/>
                      <a:pt x="54299" y="55262"/>
                      <a:pt x="54175" y="54835"/>
                    </a:cubicBezTo>
                    <a:cubicBezTo>
                      <a:pt x="53915" y="53986"/>
                      <a:pt x="53785" y="53144"/>
                      <a:pt x="53689" y="52425"/>
                    </a:cubicBezTo>
                    <a:cubicBezTo>
                      <a:pt x="53593" y="51703"/>
                      <a:pt x="53546" y="51093"/>
                      <a:pt x="53516" y="50666"/>
                    </a:cubicBezTo>
                    <a:cubicBezTo>
                      <a:pt x="53481" y="50241"/>
                      <a:pt x="53469" y="49997"/>
                      <a:pt x="53469" y="49997"/>
                    </a:cubicBezTo>
                    <a:cubicBezTo>
                      <a:pt x="53469" y="49997"/>
                      <a:pt x="53454" y="50241"/>
                      <a:pt x="53429" y="50669"/>
                    </a:cubicBezTo>
                    <a:cubicBezTo>
                      <a:pt x="53404" y="51096"/>
                      <a:pt x="53382" y="51707"/>
                      <a:pt x="53382" y="52444"/>
                    </a:cubicBezTo>
                    <a:cubicBezTo>
                      <a:pt x="53385" y="53181"/>
                      <a:pt x="53413" y="54045"/>
                      <a:pt x="53571" y="54978"/>
                    </a:cubicBezTo>
                    <a:cubicBezTo>
                      <a:pt x="53652" y="55470"/>
                      <a:pt x="53785" y="55950"/>
                      <a:pt x="53971" y="56412"/>
                    </a:cubicBezTo>
                    <a:cubicBezTo>
                      <a:pt x="54169" y="56892"/>
                      <a:pt x="54470" y="57381"/>
                      <a:pt x="54940" y="57762"/>
                    </a:cubicBezTo>
                    <a:cubicBezTo>
                      <a:pt x="55179" y="57948"/>
                      <a:pt x="55448" y="58094"/>
                      <a:pt x="55736" y="58193"/>
                    </a:cubicBezTo>
                    <a:cubicBezTo>
                      <a:pt x="55774" y="58202"/>
                      <a:pt x="55814" y="58214"/>
                      <a:pt x="55854" y="58227"/>
                    </a:cubicBezTo>
                    <a:cubicBezTo>
                      <a:pt x="53302" y="57902"/>
                      <a:pt x="52924" y="53893"/>
                      <a:pt x="52871" y="52534"/>
                    </a:cubicBezTo>
                    <a:cubicBezTo>
                      <a:pt x="52868" y="52351"/>
                      <a:pt x="52865" y="52091"/>
                      <a:pt x="52871" y="51753"/>
                    </a:cubicBezTo>
                    <a:cubicBezTo>
                      <a:pt x="52887" y="51056"/>
                      <a:pt x="52924" y="50062"/>
                      <a:pt x="53042" y="48866"/>
                    </a:cubicBezTo>
                    <a:cubicBezTo>
                      <a:pt x="53073" y="48569"/>
                      <a:pt x="53104" y="48256"/>
                      <a:pt x="53144" y="47937"/>
                    </a:cubicBezTo>
                    <a:cubicBezTo>
                      <a:pt x="53162" y="47776"/>
                      <a:pt x="53184" y="47612"/>
                      <a:pt x="53206" y="47448"/>
                    </a:cubicBezTo>
                    <a:cubicBezTo>
                      <a:pt x="53227" y="47287"/>
                      <a:pt x="53252" y="47125"/>
                      <a:pt x="53274" y="46961"/>
                    </a:cubicBezTo>
                    <a:cubicBezTo>
                      <a:pt x="53299" y="46797"/>
                      <a:pt x="53333" y="46636"/>
                      <a:pt x="53373" y="46475"/>
                    </a:cubicBezTo>
                    <a:cubicBezTo>
                      <a:pt x="53392" y="46401"/>
                      <a:pt x="53410" y="46326"/>
                      <a:pt x="53438" y="46255"/>
                    </a:cubicBezTo>
                    <a:cubicBezTo>
                      <a:pt x="53460" y="46181"/>
                      <a:pt x="53485" y="46106"/>
                      <a:pt x="53516" y="46032"/>
                    </a:cubicBezTo>
                    <a:cubicBezTo>
                      <a:pt x="53624" y="45741"/>
                      <a:pt x="53788" y="45471"/>
                      <a:pt x="53996" y="45236"/>
                    </a:cubicBezTo>
                    <a:cubicBezTo>
                      <a:pt x="54197" y="45007"/>
                      <a:pt x="54454" y="44830"/>
                      <a:pt x="54739" y="44719"/>
                    </a:cubicBezTo>
                    <a:cubicBezTo>
                      <a:pt x="54885" y="44666"/>
                      <a:pt x="55036" y="44629"/>
                      <a:pt x="55191" y="44610"/>
                    </a:cubicBezTo>
                    <a:cubicBezTo>
                      <a:pt x="55269" y="44604"/>
                      <a:pt x="55344" y="44599"/>
                      <a:pt x="55414" y="44599"/>
                    </a:cubicBezTo>
                    <a:close/>
                    <a:moveTo>
                      <a:pt x="40596" y="58283"/>
                    </a:moveTo>
                    <a:lnTo>
                      <a:pt x="44505" y="58301"/>
                    </a:lnTo>
                    <a:cubicBezTo>
                      <a:pt x="45753" y="58307"/>
                      <a:pt x="46918" y="58332"/>
                      <a:pt x="47915" y="58344"/>
                    </a:cubicBezTo>
                    <a:cubicBezTo>
                      <a:pt x="48916" y="58357"/>
                      <a:pt x="49746" y="58382"/>
                      <a:pt x="50328" y="58394"/>
                    </a:cubicBezTo>
                    <a:lnTo>
                      <a:pt x="51245" y="58422"/>
                    </a:lnTo>
                    <a:lnTo>
                      <a:pt x="50328" y="58450"/>
                    </a:lnTo>
                    <a:cubicBezTo>
                      <a:pt x="49749" y="58462"/>
                      <a:pt x="48916" y="58490"/>
                      <a:pt x="47915" y="58502"/>
                    </a:cubicBezTo>
                    <a:cubicBezTo>
                      <a:pt x="46918" y="58515"/>
                      <a:pt x="45753" y="58540"/>
                      <a:pt x="44505" y="58546"/>
                    </a:cubicBezTo>
                    <a:lnTo>
                      <a:pt x="40596" y="58564"/>
                    </a:lnTo>
                    <a:lnTo>
                      <a:pt x="36684" y="58546"/>
                    </a:lnTo>
                    <a:cubicBezTo>
                      <a:pt x="35439" y="58540"/>
                      <a:pt x="34274" y="58512"/>
                      <a:pt x="33274" y="58502"/>
                    </a:cubicBezTo>
                    <a:cubicBezTo>
                      <a:pt x="32276" y="58490"/>
                      <a:pt x="31443" y="58462"/>
                      <a:pt x="30861" y="58450"/>
                    </a:cubicBezTo>
                    <a:lnTo>
                      <a:pt x="29947" y="58422"/>
                    </a:lnTo>
                    <a:lnTo>
                      <a:pt x="30861" y="58397"/>
                    </a:lnTo>
                    <a:cubicBezTo>
                      <a:pt x="31443" y="58385"/>
                      <a:pt x="32276" y="58357"/>
                      <a:pt x="33274" y="58344"/>
                    </a:cubicBezTo>
                    <a:cubicBezTo>
                      <a:pt x="34274" y="58332"/>
                      <a:pt x="35439" y="58307"/>
                      <a:pt x="36684" y="58301"/>
                    </a:cubicBezTo>
                    <a:lnTo>
                      <a:pt x="40596" y="58283"/>
                    </a:lnTo>
                    <a:close/>
                    <a:moveTo>
                      <a:pt x="22250" y="1"/>
                    </a:moveTo>
                    <a:cubicBezTo>
                      <a:pt x="20540" y="1"/>
                      <a:pt x="18877" y="756"/>
                      <a:pt x="17802" y="2023"/>
                    </a:cubicBezTo>
                    <a:cubicBezTo>
                      <a:pt x="16792" y="3216"/>
                      <a:pt x="16241" y="4910"/>
                      <a:pt x="16247" y="6803"/>
                    </a:cubicBezTo>
                    <a:cubicBezTo>
                      <a:pt x="16253" y="8131"/>
                      <a:pt x="16461" y="9373"/>
                      <a:pt x="16916" y="10736"/>
                    </a:cubicBezTo>
                    <a:cubicBezTo>
                      <a:pt x="15612" y="11424"/>
                      <a:pt x="14618" y="12198"/>
                      <a:pt x="13750" y="13186"/>
                    </a:cubicBezTo>
                    <a:cubicBezTo>
                      <a:pt x="13431" y="13552"/>
                      <a:pt x="13118" y="13964"/>
                      <a:pt x="12991" y="14503"/>
                    </a:cubicBezTo>
                    <a:cubicBezTo>
                      <a:pt x="12728" y="15621"/>
                      <a:pt x="12895" y="16944"/>
                      <a:pt x="12976" y="17458"/>
                    </a:cubicBezTo>
                    <a:cubicBezTo>
                      <a:pt x="13072" y="18053"/>
                      <a:pt x="12911" y="18691"/>
                      <a:pt x="12737" y="19366"/>
                    </a:cubicBezTo>
                    <a:cubicBezTo>
                      <a:pt x="12592" y="19936"/>
                      <a:pt x="12440" y="20524"/>
                      <a:pt x="12412" y="21169"/>
                    </a:cubicBezTo>
                    <a:cubicBezTo>
                      <a:pt x="12360" y="22346"/>
                      <a:pt x="12570" y="23377"/>
                      <a:pt x="13050" y="24325"/>
                    </a:cubicBezTo>
                    <a:cubicBezTo>
                      <a:pt x="13332" y="24879"/>
                      <a:pt x="13682" y="25567"/>
                      <a:pt x="14317" y="26050"/>
                    </a:cubicBezTo>
                    <a:cubicBezTo>
                      <a:pt x="14992" y="26571"/>
                      <a:pt x="15798" y="26716"/>
                      <a:pt x="16495" y="26794"/>
                    </a:cubicBezTo>
                    <a:cubicBezTo>
                      <a:pt x="16575" y="26803"/>
                      <a:pt x="16653" y="26806"/>
                      <a:pt x="16733" y="26806"/>
                    </a:cubicBezTo>
                    <a:cubicBezTo>
                      <a:pt x="17415" y="26806"/>
                      <a:pt x="18359" y="26518"/>
                      <a:pt x="19267" y="26242"/>
                    </a:cubicBezTo>
                    <a:cubicBezTo>
                      <a:pt x="19521" y="26165"/>
                      <a:pt x="19781" y="26087"/>
                      <a:pt x="20013" y="26019"/>
                    </a:cubicBezTo>
                    <a:cubicBezTo>
                      <a:pt x="20023" y="26047"/>
                      <a:pt x="20029" y="26078"/>
                      <a:pt x="20038" y="26106"/>
                    </a:cubicBezTo>
                    <a:cubicBezTo>
                      <a:pt x="20178" y="26568"/>
                      <a:pt x="20286" y="26918"/>
                      <a:pt x="20370" y="27330"/>
                    </a:cubicBezTo>
                    <a:cubicBezTo>
                      <a:pt x="20370" y="27333"/>
                      <a:pt x="20367" y="27339"/>
                      <a:pt x="20367" y="27342"/>
                    </a:cubicBezTo>
                    <a:lnTo>
                      <a:pt x="20326" y="27342"/>
                    </a:lnTo>
                    <a:cubicBezTo>
                      <a:pt x="18889" y="27348"/>
                      <a:pt x="17470" y="27652"/>
                      <a:pt x="16160" y="28231"/>
                    </a:cubicBezTo>
                    <a:cubicBezTo>
                      <a:pt x="14782" y="28838"/>
                      <a:pt x="13664" y="30049"/>
                      <a:pt x="13168" y="31468"/>
                    </a:cubicBezTo>
                    <a:cubicBezTo>
                      <a:pt x="12846" y="32397"/>
                      <a:pt x="13050" y="32958"/>
                      <a:pt x="13335" y="33738"/>
                    </a:cubicBezTo>
                    <a:cubicBezTo>
                      <a:pt x="13376" y="33850"/>
                      <a:pt x="13419" y="33970"/>
                      <a:pt x="13465" y="34104"/>
                    </a:cubicBezTo>
                    <a:cubicBezTo>
                      <a:pt x="13608" y="34488"/>
                      <a:pt x="13815" y="34844"/>
                      <a:pt x="14079" y="35157"/>
                    </a:cubicBezTo>
                    <a:cubicBezTo>
                      <a:pt x="14292" y="35405"/>
                      <a:pt x="14432" y="35770"/>
                      <a:pt x="14577" y="36157"/>
                    </a:cubicBezTo>
                    <a:cubicBezTo>
                      <a:pt x="14655" y="36365"/>
                      <a:pt x="14738" y="36579"/>
                      <a:pt x="14834" y="36792"/>
                    </a:cubicBezTo>
                    <a:cubicBezTo>
                      <a:pt x="15113" y="37399"/>
                      <a:pt x="15482" y="37917"/>
                      <a:pt x="15838" y="38418"/>
                    </a:cubicBezTo>
                    <a:lnTo>
                      <a:pt x="16643" y="39546"/>
                    </a:lnTo>
                    <a:cubicBezTo>
                      <a:pt x="16585" y="39760"/>
                      <a:pt x="16591" y="39983"/>
                      <a:pt x="16659" y="40193"/>
                    </a:cubicBezTo>
                    <a:lnTo>
                      <a:pt x="17334" y="42213"/>
                    </a:lnTo>
                    <a:lnTo>
                      <a:pt x="12778" y="44496"/>
                    </a:lnTo>
                    <a:cubicBezTo>
                      <a:pt x="12462" y="44654"/>
                      <a:pt x="12239" y="44951"/>
                      <a:pt x="12177" y="45301"/>
                    </a:cubicBezTo>
                    <a:cubicBezTo>
                      <a:pt x="12177" y="45307"/>
                      <a:pt x="12041" y="46054"/>
                      <a:pt x="11632" y="47915"/>
                    </a:cubicBezTo>
                    <a:cubicBezTo>
                      <a:pt x="11245" y="49672"/>
                      <a:pt x="11071" y="50858"/>
                      <a:pt x="10848" y="52360"/>
                    </a:cubicBezTo>
                    <a:lnTo>
                      <a:pt x="10771" y="52877"/>
                    </a:lnTo>
                    <a:cubicBezTo>
                      <a:pt x="10690" y="53416"/>
                      <a:pt x="10622" y="53763"/>
                      <a:pt x="10572" y="53980"/>
                    </a:cubicBezTo>
                    <a:cubicBezTo>
                      <a:pt x="10368" y="54030"/>
                      <a:pt x="10160" y="54058"/>
                      <a:pt x="9950" y="54058"/>
                    </a:cubicBezTo>
                    <a:cubicBezTo>
                      <a:pt x="9426" y="54058"/>
                      <a:pt x="8853" y="53903"/>
                      <a:pt x="8571" y="52747"/>
                    </a:cubicBezTo>
                    <a:cubicBezTo>
                      <a:pt x="8488" y="52400"/>
                      <a:pt x="8398" y="52029"/>
                      <a:pt x="8311" y="51651"/>
                    </a:cubicBezTo>
                    <a:cubicBezTo>
                      <a:pt x="7143" y="46732"/>
                      <a:pt x="6329" y="43715"/>
                      <a:pt x="4322" y="43715"/>
                    </a:cubicBezTo>
                    <a:cubicBezTo>
                      <a:pt x="2813" y="43715"/>
                      <a:pt x="1782" y="44994"/>
                      <a:pt x="1460" y="46187"/>
                    </a:cubicBezTo>
                    <a:cubicBezTo>
                      <a:pt x="1" y="51614"/>
                      <a:pt x="84" y="55439"/>
                      <a:pt x="1711" y="57561"/>
                    </a:cubicBezTo>
                    <a:cubicBezTo>
                      <a:pt x="2339" y="58385"/>
                      <a:pt x="3547" y="59367"/>
                      <a:pt x="5706" y="59367"/>
                    </a:cubicBezTo>
                    <a:lnTo>
                      <a:pt x="21116" y="59367"/>
                    </a:lnTo>
                    <a:cubicBezTo>
                      <a:pt x="21420" y="59367"/>
                      <a:pt x="21714" y="59240"/>
                      <a:pt x="21925" y="59020"/>
                    </a:cubicBezTo>
                    <a:cubicBezTo>
                      <a:pt x="22724" y="58187"/>
                      <a:pt x="23817" y="56164"/>
                      <a:pt x="22256" y="54470"/>
                    </a:cubicBezTo>
                    <a:cubicBezTo>
                      <a:pt x="21779" y="53955"/>
                      <a:pt x="21150" y="53683"/>
                      <a:pt x="20438" y="53683"/>
                    </a:cubicBezTo>
                    <a:cubicBezTo>
                      <a:pt x="19137" y="53683"/>
                      <a:pt x="17864" y="54609"/>
                      <a:pt x="17257" y="55120"/>
                    </a:cubicBezTo>
                    <a:lnTo>
                      <a:pt x="16185" y="55194"/>
                    </a:lnTo>
                    <a:lnTo>
                      <a:pt x="15482" y="54330"/>
                    </a:lnTo>
                    <a:lnTo>
                      <a:pt x="15705" y="53128"/>
                    </a:lnTo>
                    <a:lnTo>
                      <a:pt x="27900" y="53153"/>
                    </a:lnTo>
                    <a:lnTo>
                      <a:pt x="27900" y="57617"/>
                    </a:lnTo>
                    <a:cubicBezTo>
                      <a:pt x="27900" y="58580"/>
                      <a:pt x="28680" y="59360"/>
                      <a:pt x="29647" y="59360"/>
                    </a:cubicBezTo>
                    <a:lnTo>
                      <a:pt x="51319" y="59360"/>
                    </a:lnTo>
                    <a:cubicBezTo>
                      <a:pt x="52236" y="59360"/>
                      <a:pt x="53032" y="58732"/>
                      <a:pt x="53243" y="57840"/>
                    </a:cubicBezTo>
                    <a:cubicBezTo>
                      <a:pt x="53358" y="57994"/>
                      <a:pt x="53485" y="58143"/>
                      <a:pt x="53621" y="58286"/>
                    </a:cubicBezTo>
                    <a:cubicBezTo>
                      <a:pt x="54318" y="58992"/>
                      <a:pt x="55207" y="59364"/>
                      <a:pt x="56189" y="59364"/>
                    </a:cubicBezTo>
                    <a:lnTo>
                      <a:pt x="62006" y="59364"/>
                    </a:lnTo>
                    <a:cubicBezTo>
                      <a:pt x="62015" y="59364"/>
                      <a:pt x="62024" y="59364"/>
                      <a:pt x="62033" y="59364"/>
                    </a:cubicBezTo>
                    <a:cubicBezTo>
                      <a:pt x="62583" y="59364"/>
                      <a:pt x="63095" y="59083"/>
                      <a:pt x="63396" y="58623"/>
                    </a:cubicBezTo>
                    <a:cubicBezTo>
                      <a:pt x="63796" y="58010"/>
                      <a:pt x="64059" y="56932"/>
                      <a:pt x="62957" y="53587"/>
                    </a:cubicBezTo>
                    <a:cubicBezTo>
                      <a:pt x="62458" y="52072"/>
                      <a:pt x="61879" y="50706"/>
                      <a:pt x="61758" y="50421"/>
                    </a:cubicBezTo>
                    <a:cubicBezTo>
                      <a:pt x="61402" y="49322"/>
                      <a:pt x="60568" y="46329"/>
                      <a:pt x="60702" y="44895"/>
                    </a:cubicBezTo>
                    <a:cubicBezTo>
                      <a:pt x="60887" y="42885"/>
                      <a:pt x="61070" y="39118"/>
                      <a:pt x="61079" y="38957"/>
                    </a:cubicBezTo>
                    <a:cubicBezTo>
                      <a:pt x="61086" y="38815"/>
                      <a:pt x="61064" y="38672"/>
                      <a:pt x="61018" y="38539"/>
                    </a:cubicBezTo>
                    <a:lnTo>
                      <a:pt x="57468" y="28259"/>
                    </a:lnTo>
                    <a:cubicBezTo>
                      <a:pt x="57390" y="28039"/>
                      <a:pt x="57245" y="27844"/>
                      <a:pt x="57053" y="27710"/>
                    </a:cubicBezTo>
                    <a:lnTo>
                      <a:pt x="50338" y="22984"/>
                    </a:lnTo>
                    <a:cubicBezTo>
                      <a:pt x="50248" y="22525"/>
                      <a:pt x="50127" y="22073"/>
                      <a:pt x="49978" y="21630"/>
                    </a:cubicBezTo>
                    <a:lnTo>
                      <a:pt x="50691" y="20868"/>
                    </a:lnTo>
                    <a:cubicBezTo>
                      <a:pt x="51171" y="20831"/>
                      <a:pt x="51642" y="20732"/>
                      <a:pt x="52097" y="20577"/>
                    </a:cubicBezTo>
                    <a:cubicBezTo>
                      <a:pt x="52518" y="20431"/>
                      <a:pt x="52741" y="20072"/>
                      <a:pt x="52862" y="19735"/>
                    </a:cubicBezTo>
                    <a:lnTo>
                      <a:pt x="53038" y="19700"/>
                    </a:lnTo>
                    <a:cubicBezTo>
                      <a:pt x="53286" y="19651"/>
                      <a:pt x="53488" y="19453"/>
                      <a:pt x="53488" y="19254"/>
                    </a:cubicBezTo>
                    <a:lnTo>
                      <a:pt x="53488" y="18610"/>
                    </a:lnTo>
                    <a:cubicBezTo>
                      <a:pt x="53488" y="18445"/>
                      <a:pt x="53343" y="18333"/>
                      <a:pt x="53148" y="18333"/>
                    </a:cubicBezTo>
                    <a:cubicBezTo>
                      <a:pt x="53113" y="18333"/>
                      <a:pt x="53076" y="18336"/>
                      <a:pt x="53038" y="18344"/>
                    </a:cubicBezTo>
                    <a:lnTo>
                      <a:pt x="52884" y="18375"/>
                    </a:lnTo>
                    <a:cubicBezTo>
                      <a:pt x="52738" y="17938"/>
                      <a:pt x="52462" y="17486"/>
                      <a:pt x="52165" y="17030"/>
                    </a:cubicBezTo>
                    <a:lnTo>
                      <a:pt x="52081" y="16900"/>
                    </a:lnTo>
                    <a:cubicBezTo>
                      <a:pt x="51781" y="16423"/>
                      <a:pt x="51453" y="15971"/>
                      <a:pt x="51134" y="15534"/>
                    </a:cubicBezTo>
                    <a:cubicBezTo>
                      <a:pt x="51022" y="15379"/>
                      <a:pt x="50911" y="15228"/>
                      <a:pt x="50802" y="15073"/>
                    </a:cubicBezTo>
                    <a:cubicBezTo>
                      <a:pt x="50731" y="14974"/>
                      <a:pt x="50666" y="14865"/>
                      <a:pt x="50592" y="14741"/>
                    </a:cubicBezTo>
                    <a:cubicBezTo>
                      <a:pt x="50495" y="14577"/>
                      <a:pt x="50384" y="14388"/>
                      <a:pt x="50223" y="14165"/>
                    </a:cubicBezTo>
                    <a:cubicBezTo>
                      <a:pt x="50105" y="14001"/>
                      <a:pt x="49981" y="13818"/>
                      <a:pt x="49857" y="13639"/>
                    </a:cubicBezTo>
                    <a:cubicBezTo>
                      <a:pt x="49771" y="13512"/>
                      <a:pt x="49684" y="13385"/>
                      <a:pt x="49600" y="13261"/>
                    </a:cubicBezTo>
                    <a:cubicBezTo>
                      <a:pt x="49207" y="12697"/>
                      <a:pt x="48807" y="12390"/>
                      <a:pt x="48420" y="12093"/>
                    </a:cubicBezTo>
                    <a:cubicBezTo>
                      <a:pt x="48275" y="11982"/>
                      <a:pt x="48126" y="11867"/>
                      <a:pt x="47971" y="11734"/>
                    </a:cubicBezTo>
                    <a:cubicBezTo>
                      <a:pt x="47661" y="11470"/>
                      <a:pt x="47299" y="11185"/>
                      <a:pt x="46946" y="10913"/>
                    </a:cubicBezTo>
                    <a:cubicBezTo>
                      <a:pt x="46779" y="10783"/>
                      <a:pt x="46614" y="10656"/>
                      <a:pt x="46466" y="10535"/>
                    </a:cubicBezTo>
                    <a:cubicBezTo>
                      <a:pt x="46184" y="10312"/>
                      <a:pt x="45865" y="10148"/>
                      <a:pt x="45558" y="9993"/>
                    </a:cubicBezTo>
                    <a:cubicBezTo>
                      <a:pt x="45388" y="9909"/>
                      <a:pt x="45227" y="9826"/>
                      <a:pt x="45097" y="9745"/>
                    </a:cubicBezTo>
                    <a:cubicBezTo>
                      <a:pt x="43752" y="8912"/>
                      <a:pt x="42436" y="8649"/>
                      <a:pt x="41212" y="8488"/>
                    </a:cubicBezTo>
                    <a:cubicBezTo>
                      <a:pt x="40822" y="8435"/>
                      <a:pt x="40382" y="8314"/>
                      <a:pt x="39918" y="8190"/>
                    </a:cubicBezTo>
                    <a:cubicBezTo>
                      <a:pt x="39326" y="8029"/>
                      <a:pt x="38657" y="7846"/>
                      <a:pt x="37938" y="7766"/>
                    </a:cubicBezTo>
                    <a:cubicBezTo>
                      <a:pt x="37145" y="7676"/>
                      <a:pt x="36687" y="7565"/>
                      <a:pt x="35934" y="7379"/>
                    </a:cubicBezTo>
                    <a:lnTo>
                      <a:pt x="35631" y="7304"/>
                    </a:lnTo>
                    <a:cubicBezTo>
                      <a:pt x="35135" y="7184"/>
                      <a:pt x="34612" y="7131"/>
                      <a:pt x="33927" y="7131"/>
                    </a:cubicBezTo>
                    <a:cubicBezTo>
                      <a:pt x="33661" y="7131"/>
                      <a:pt x="33394" y="7137"/>
                      <a:pt x="33137" y="7146"/>
                    </a:cubicBezTo>
                    <a:cubicBezTo>
                      <a:pt x="33023" y="7149"/>
                      <a:pt x="32908" y="7153"/>
                      <a:pt x="32794" y="7156"/>
                    </a:cubicBezTo>
                    <a:cubicBezTo>
                      <a:pt x="32682" y="7159"/>
                      <a:pt x="32577" y="7159"/>
                      <a:pt x="32465" y="7159"/>
                    </a:cubicBezTo>
                    <a:lnTo>
                      <a:pt x="31892" y="7159"/>
                    </a:lnTo>
                    <a:cubicBezTo>
                      <a:pt x="31849" y="7158"/>
                      <a:pt x="31806" y="7158"/>
                      <a:pt x="31763" y="7158"/>
                    </a:cubicBezTo>
                    <a:cubicBezTo>
                      <a:pt x="31422" y="7158"/>
                      <a:pt x="31081" y="7179"/>
                      <a:pt x="30743" y="7218"/>
                    </a:cubicBezTo>
                    <a:cubicBezTo>
                      <a:pt x="30247" y="7280"/>
                      <a:pt x="29755" y="7366"/>
                      <a:pt x="29281" y="7450"/>
                    </a:cubicBezTo>
                    <a:cubicBezTo>
                      <a:pt x="29089" y="7481"/>
                      <a:pt x="28897" y="7515"/>
                      <a:pt x="28708" y="7549"/>
                    </a:cubicBezTo>
                    <a:cubicBezTo>
                      <a:pt x="28544" y="7577"/>
                      <a:pt x="28346" y="7608"/>
                      <a:pt x="28138" y="7639"/>
                    </a:cubicBezTo>
                    <a:cubicBezTo>
                      <a:pt x="28451" y="6195"/>
                      <a:pt x="28274" y="4665"/>
                      <a:pt x="27608" y="3358"/>
                    </a:cubicBezTo>
                    <a:cubicBezTo>
                      <a:pt x="26719" y="1608"/>
                      <a:pt x="24985" y="347"/>
                      <a:pt x="23074" y="66"/>
                    </a:cubicBezTo>
                    <a:cubicBezTo>
                      <a:pt x="22801" y="25"/>
                      <a:pt x="22525" y="4"/>
                      <a:pt x="22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6"/>
              <p:cNvSpPr/>
              <p:nvPr/>
            </p:nvSpPr>
            <p:spPr>
              <a:xfrm>
                <a:off x="1763200" y="1002100"/>
                <a:ext cx="202900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29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477" y="270"/>
                      <a:pt x="1214" y="611"/>
                    </a:cubicBezTo>
                    <a:cubicBezTo>
                      <a:pt x="1583" y="784"/>
                      <a:pt x="2016" y="973"/>
                      <a:pt x="2484" y="1165"/>
                    </a:cubicBezTo>
                    <a:cubicBezTo>
                      <a:pt x="2720" y="1258"/>
                      <a:pt x="2958" y="1360"/>
                      <a:pt x="3209" y="1453"/>
                    </a:cubicBezTo>
                    <a:lnTo>
                      <a:pt x="3962" y="1738"/>
                    </a:lnTo>
                    <a:lnTo>
                      <a:pt x="4724" y="2005"/>
                    </a:lnTo>
                    <a:cubicBezTo>
                      <a:pt x="4971" y="2095"/>
                      <a:pt x="5222" y="2169"/>
                      <a:pt x="5464" y="2249"/>
                    </a:cubicBezTo>
                    <a:cubicBezTo>
                      <a:pt x="5947" y="2404"/>
                      <a:pt x="6399" y="2534"/>
                      <a:pt x="6793" y="2640"/>
                    </a:cubicBezTo>
                    <a:cubicBezTo>
                      <a:pt x="7576" y="2853"/>
                      <a:pt x="8115" y="2949"/>
                      <a:pt x="8115" y="2949"/>
                    </a:cubicBezTo>
                    <a:cubicBezTo>
                      <a:pt x="8115" y="2949"/>
                      <a:pt x="7641" y="2680"/>
                      <a:pt x="6904" y="2336"/>
                    </a:cubicBezTo>
                    <a:cubicBezTo>
                      <a:pt x="6536" y="2166"/>
                      <a:pt x="6102" y="1977"/>
                      <a:pt x="5631" y="1785"/>
                    </a:cubicBezTo>
                    <a:cubicBezTo>
                      <a:pt x="5396" y="1692"/>
                      <a:pt x="5157" y="1587"/>
                      <a:pt x="4906" y="1497"/>
                    </a:cubicBezTo>
                    <a:lnTo>
                      <a:pt x="4154" y="1212"/>
                    </a:lnTo>
                    <a:lnTo>
                      <a:pt x="3395" y="945"/>
                    </a:lnTo>
                    <a:cubicBezTo>
                      <a:pt x="3144" y="856"/>
                      <a:pt x="2893" y="781"/>
                      <a:pt x="2651" y="701"/>
                    </a:cubicBezTo>
                    <a:cubicBezTo>
                      <a:pt x="2171" y="546"/>
                      <a:pt x="1716" y="413"/>
                      <a:pt x="1323" y="310"/>
                    </a:cubicBezTo>
                    <a:cubicBezTo>
                      <a:pt x="539" y="97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6"/>
              <p:cNvSpPr/>
              <p:nvPr/>
            </p:nvSpPr>
            <p:spPr>
              <a:xfrm>
                <a:off x="1919000" y="884475"/>
                <a:ext cx="1281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2169" extrusionOk="0">
                    <a:moveTo>
                      <a:pt x="0" y="1"/>
                    </a:moveTo>
                    <a:cubicBezTo>
                      <a:pt x="0" y="1"/>
                      <a:pt x="74" y="44"/>
                      <a:pt x="211" y="118"/>
                    </a:cubicBezTo>
                    <a:cubicBezTo>
                      <a:pt x="344" y="193"/>
                      <a:pt x="536" y="298"/>
                      <a:pt x="768" y="413"/>
                    </a:cubicBezTo>
                    <a:cubicBezTo>
                      <a:pt x="1233" y="648"/>
                      <a:pt x="1868" y="942"/>
                      <a:pt x="2506" y="1215"/>
                    </a:cubicBezTo>
                    <a:cubicBezTo>
                      <a:pt x="3147" y="1487"/>
                      <a:pt x="3798" y="1735"/>
                      <a:pt x="4293" y="1906"/>
                    </a:cubicBezTo>
                    <a:cubicBezTo>
                      <a:pt x="4538" y="1992"/>
                      <a:pt x="4749" y="2054"/>
                      <a:pt x="4894" y="2101"/>
                    </a:cubicBezTo>
                    <a:cubicBezTo>
                      <a:pt x="5037" y="2150"/>
                      <a:pt x="5126" y="2169"/>
                      <a:pt x="5126" y="2169"/>
                    </a:cubicBezTo>
                    <a:cubicBezTo>
                      <a:pt x="5126" y="2169"/>
                      <a:pt x="5049" y="2125"/>
                      <a:pt x="4916" y="2051"/>
                    </a:cubicBezTo>
                    <a:cubicBezTo>
                      <a:pt x="4783" y="1977"/>
                      <a:pt x="4591" y="1871"/>
                      <a:pt x="4355" y="1757"/>
                    </a:cubicBezTo>
                    <a:cubicBezTo>
                      <a:pt x="3891" y="1521"/>
                      <a:pt x="3259" y="1227"/>
                      <a:pt x="2617" y="958"/>
                    </a:cubicBezTo>
                    <a:cubicBezTo>
                      <a:pt x="1976" y="685"/>
                      <a:pt x="1326" y="437"/>
                      <a:pt x="833" y="264"/>
                    </a:cubicBezTo>
                    <a:cubicBezTo>
                      <a:pt x="586" y="177"/>
                      <a:pt x="378" y="115"/>
                      <a:pt x="232" y="69"/>
                    </a:cubicBezTo>
                    <a:cubicBezTo>
                      <a:pt x="87" y="19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6"/>
              <p:cNvSpPr/>
              <p:nvPr/>
            </p:nvSpPr>
            <p:spPr>
              <a:xfrm>
                <a:off x="1678775" y="1229850"/>
                <a:ext cx="322400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12896" h="24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788" y="242"/>
                      <a:pt x="1986" y="539"/>
                    </a:cubicBezTo>
                    <a:cubicBezTo>
                      <a:pt x="2581" y="688"/>
                      <a:pt x="3281" y="849"/>
                      <a:pt x="4034" y="1013"/>
                    </a:cubicBezTo>
                    <a:cubicBezTo>
                      <a:pt x="4412" y="1091"/>
                      <a:pt x="4799" y="1180"/>
                      <a:pt x="5195" y="1258"/>
                    </a:cubicBezTo>
                    <a:lnTo>
                      <a:pt x="6397" y="1493"/>
                    </a:lnTo>
                    <a:lnTo>
                      <a:pt x="7599" y="1713"/>
                    </a:lnTo>
                    <a:cubicBezTo>
                      <a:pt x="7995" y="1788"/>
                      <a:pt x="8389" y="1843"/>
                      <a:pt x="8770" y="1908"/>
                    </a:cubicBezTo>
                    <a:cubicBezTo>
                      <a:pt x="9529" y="2032"/>
                      <a:pt x="10241" y="2138"/>
                      <a:pt x="10851" y="2215"/>
                    </a:cubicBezTo>
                    <a:cubicBezTo>
                      <a:pt x="12072" y="2379"/>
                      <a:pt x="12896" y="2438"/>
                      <a:pt x="12896" y="2438"/>
                    </a:cubicBezTo>
                    <a:cubicBezTo>
                      <a:pt x="12896" y="2438"/>
                      <a:pt x="12106" y="2193"/>
                      <a:pt x="10910" y="1899"/>
                    </a:cubicBezTo>
                    <a:cubicBezTo>
                      <a:pt x="10312" y="1750"/>
                      <a:pt x="9612" y="1586"/>
                      <a:pt x="8860" y="1425"/>
                    </a:cubicBezTo>
                    <a:cubicBezTo>
                      <a:pt x="8485" y="1348"/>
                      <a:pt x="8098" y="1255"/>
                      <a:pt x="7698" y="1180"/>
                    </a:cubicBezTo>
                    <a:lnTo>
                      <a:pt x="6499" y="945"/>
                    </a:lnTo>
                    <a:lnTo>
                      <a:pt x="5294" y="725"/>
                    </a:lnTo>
                    <a:cubicBezTo>
                      <a:pt x="4898" y="651"/>
                      <a:pt x="4505" y="592"/>
                      <a:pt x="4127" y="530"/>
                    </a:cubicBezTo>
                    <a:cubicBezTo>
                      <a:pt x="3368" y="406"/>
                      <a:pt x="2655" y="301"/>
                      <a:pt x="2045" y="223"/>
                    </a:cubicBezTo>
                    <a:cubicBezTo>
                      <a:pt x="825" y="5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6"/>
              <p:cNvSpPr/>
              <p:nvPr/>
            </p:nvSpPr>
            <p:spPr>
              <a:xfrm>
                <a:off x="2021275" y="636750"/>
                <a:ext cx="274150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1333" extrusionOk="0">
                    <a:moveTo>
                      <a:pt x="5486" y="1"/>
                    </a:moveTo>
                    <a:cubicBezTo>
                      <a:pt x="5127" y="1"/>
                      <a:pt x="4771" y="32"/>
                      <a:pt x="4421" y="60"/>
                    </a:cubicBezTo>
                    <a:cubicBezTo>
                      <a:pt x="4071" y="81"/>
                      <a:pt x="3730" y="153"/>
                      <a:pt x="3399" y="196"/>
                    </a:cubicBezTo>
                    <a:cubicBezTo>
                      <a:pt x="3070" y="261"/>
                      <a:pt x="2751" y="320"/>
                      <a:pt x="2457" y="400"/>
                    </a:cubicBezTo>
                    <a:cubicBezTo>
                      <a:pt x="2160" y="472"/>
                      <a:pt x="1884" y="555"/>
                      <a:pt x="1630" y="639"/>
                    </a:cubicBezTo>
                    <a:cubicBezTo>
                      <a:pt x="1376" y="716"/>
                      <a:pt x="1150" y="809"/>
                      <a:pt x="946" y="887"/>
                    </a:cubicBezTo>
                    <a:cubicBezTo>
                      <a:pt x="744" y="961"/>
                      <a:pt x="574" y="1042"/>
                      <a:pt x="435" y="1110"/>
                    </a:cubicBezTo>
                    <a:cubicBezTo>
                      <a:pt x="153" y="1240"/>
                      <a:pt x="1" y="1333"/>
                      <a:pt x="1" y="1333"/>
                    </a:cubicBezTo>
                    <a:cubicBezTo>
                      <a:pt x="1" y="1333"/>
                      <a:pt x="171" y="1283"/>
                      <a:pt x="472" y="1212"/>
                    </a:cubicBezTo>
                    <a:cubicBezTo>
                      <a:pt x="769" y="1144"/>
                      <a:pt x="1196" y="1045"/>
                      <a:pt x="1711" y="949"/>
                    </a:cubicBezTo>
                    <a:cubicBezTo>
                      <a:pt x="1968" y="899"/>
                      <a:pt x="2247" y="856"/>
                      <a:pt x="2541" y="809"/>
                    </a:cubicBezTo>
                    <a:cubicBezTo>
                      <a:pt x="2835" y="757"/>
                      <a:pt x="3148" y="732"/>
                      <a:pt x="3470" y="682"/>
                    </a:cubicBezTo>
                    <a:cubicBezTo>
                      <a:pt x="3795" y="657"/>
                      <a:pt x="4130" y="617"/>
                      <a:pt x="4467" y="599"/>
                    </a:cubicBezTo>
                    <a:cubicBezTo>
                      <a:pt x="4772" y="585"/>
                      <a:pt x="5082" y="561"/>
                      <a:pt x="5394" y="561"/>
                    </a:cubicBezTo>
                    <a:cubicBezTo>
                      <a:pt x="5428" y="561"/>
                      <a:pt x="5462" y="561"/>
                      <a:pt x="5496" y="561"/>
                    </a:cubicBezTo>
                    <a:lnTo>
                      <a:pt x="6010" y="552"/>
                    </a:lnTo>
                    <a:lnTo>
                      <a:pt x="6521" y="574"/>
                    </a:lnTo>
                    <a:cubicBezTo>
                      <a:pt x="6691" y="586"/>
                      <a:pt x="6862" y="580"/>
                      <a:pt x="7026" y="599"/>
                    </a:cubicBezTo>
                    <a:lnTo>
                      <a:pt x="7515" y="645"/>
                    </a:lnTo>
                    <a:cubicBezTo>
                      <a:pt x="7837" y="670"/>
                      <a:pt x="8147" y="719"/>
                      <a:pt x="8441" y="766"/>
                    </a:cubicBezTo>
                    <a:lnTo>
                      <a:pt x="8872" y="828"/>
                    </a:lnTo>
                    <a:lnTo>
                      <a:pt x="9268" y="915"/>
                    </a:lnTo>
                    <a:cubicBezTo>
                      <a:pt x="9519" y="973"/>
                      <a:pt x="9758" y="1011"/>
                      <a:pt x="9965" y="1063"/>
                    </a:cubicBezTo>
                    <a:lnTo>
                      <a:pt x="10495" y="1212"/>
                    </a:lnTo>
                    <a:cubicBezTo>
                      <a:pt x="10792" y="1289"/>
                      <a:pt x="10966" y="1333"/>
                      <a:pt x="10966" y="1333"/>
                    </a:cubicBezTo>
                    <a:cubicBezTo>
                      <a:pt x="10966" y="1333"/>
                      <a:pt x="10811" y="1246"/>
                      <a:pt x="10535" y="1107"/>
                    </a:cubicBezTo>
                    <a:lnTo>
                      <a:pt x="10034" y="859"/>
                    </a:lnTo>
                    <a:cubicBezTo>
                      <a:pt x="9835" y="772"/>
                      <a:pt x="9603" y="695"/>
                      <a:pt x="9352" y="602"/>
                    </a:cubicBezTo>
                    <a:lnTo>
                      <a:pt x="8959" y="462"/>
                    </a:lnTo>
                    <a:lnTo>
                      <a:pt x="8525" y="354"/>
                    </a:lnTo>
                    <a:cubicBezTo>
                      <a:pt x="8228" y="280"/>
                      <a:pt x="7912" y="193"/>
                      <a:pt x="7580" y="156"/>
                    </a:cubicBezTo>
                    <a:cubicBezTo>
                      <a:pt x="7249" y="106"/>
                      <a:pt x="6905" y="44"/>
                      <a:pt x="6552" y="35"/>
                    </a:cubicBezTo>
                    <a:lnTo>
                      <a:pt x="60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6"/>
              <p:cNvSpPr/>
              <p:nvPr/>
            </p:nvSpPr>
            <p:spPr>
              <a:xfrm>
                <a:off x="1964825" y="493025"/>
                <a:ext cx="39600" cy="9397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3759" extrusionOk="0">
                    <a:moveTo>
                      <a:pt x="1" y="1"/>
                    </a:moveTo>
                    <a:cubicBezTo>
                      <a:pt x="1" y="1"/>
                      <a:pt x="7" y="66"/>
                      <a:pt x="13" y="177"/>
                    </a:cubicBezTo>
                    <a:cubicBezTo>
                      <a:pt x="26" y="292"/>
                      <a:pt x="35" y="456"/>
                      <a:pt x="75" y="645"/>
                    </a:cubicBezTo>
                    <a:cubicBezTo>
                      <a:pt x="112" y="862"/>
                      <a:pt x="165" y="1079"/>
                      <a:pt x="227" y="1293"/>
                    </a:cubicBezTo>
                    <a:cubicBezTo>
                      <a:pt x="298" y="1525"/>
                      <a:pt x="385" y="1770"/>
                      <a:pt x="478" y="2011"/>
                    </a:cubicBezTo>
                    <a:cubicBezTo>
                      <a:pt x="586" y="2250"/>
                      <a:pt x="701" y="2482"/>
                      <a:pt x="815" y="2696"/>
                    </a:cubicBezTo>
                    <a:cubicBezTo>
                      <a:pt x="924" y="2888"/>
                      <a:pt x="1042" y="3077"/>
                      <a:pt x="1172" y="3256"/>
                    </a:cubicBezTo>
                    <a:cubicBezTo>
                      <a:pt x="1261" y="3386"/>
                      <a:pt x="1361" y="3507"/>
                      <a:pt x="1463" y="3628"/>
                    </a:cubicBezTo>
                    <a:lnTo>
                      <a:pt x="1584" y="3758"/>
                    </a:lnTo>
                    <a:cubicBezTo>
                      <a:pt x="1584" y="3758"/>
                      <a:pt x="1556" y="3699"/>
                      <a:pt x="1509" y="3597"/>
                    </a:cubicBezTo>
                    <a:lnTo>
                      <a:pt x="1311" y="3176"/>
                    </a:lnTo>
                    <a:cubicBezTo>
                      <a:pt x="1224" y="3005"/>
                      <a:pt x="1144" y="2795"/>
                      <a:pt x="1038" y="2584"/>
                    </a:cubicBezTo>
                    <a:cubicBezTo>
                      <a:pt x="933" y="2370"/>
                      <a:pt x="837" y="2135"/>
                      <a:pt x="744" y="1900"/>
                    </a:cubicBezTo>
                    <a:cubicBezTo>
                      <a:pt x="642" y="1667"/>
                      <a:pt x="546" y="1435"/>
                      <a:pt x="462" y="1212"/>
                    </a:cubicBezTo>
                    <a:cubicBezTo>
                      <a:pt x="379" y="989"/>
                      <a:pt x="292" y="785"/>
                      <a:pt x="230" y="602"/>
                    </a:cubicBezTo>
                    <a:cubicBezTo>
                      <a:pt x="162" y="422"/>
                      <a:pt x="106" y="270"/>
                      <a:pt x="66" y="16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6"/>
              <p:cNvSpPr/>
              <p:nvPr/>
            </p:nvSpPr>
            <p:spPr>
              <a:xfrm>
                <a:off x="1721375" y="576500"/>
                <a:ext cx="115025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3393" extrusionOk="0">
                    <a:moveTo>
                      <a:pt x="4600" y="1"/>
                    </a:moveTo>
                    <a:lnTo>
                      <a:pt x="4393" y="134"/>
                    </a:lnTo>
                    <a:cubicBezTo>
                      <a:pt x="4263" y="224"/>
                      <a:pt x="4070" y="342"/>
                      <a:pt x="3854" y="497"/>
                    </a:cubicBezTo>
                    <a:cubicBezTo>
                      <a:pt x="3637" y="651"/>
                      <a:pt x="3374" y="825"/>
                      <a:pt x="3104" y="1023"/>
                    </a:cubicBezTo>
                    <a:lnTo>
                      <a:pt x="2255" y="1636"/>
                    </a:lnTo>
                    <a:lnTo>
                      <a:pt x="1419" y="2265"/>
                    </a:lnTo>
                    <a:cubicBezTo>
                      <a:pt x="1146" y="2463"/>
                      <a:pt x="908" y="2665"/>
                      <a:pt x="694" y="2826"/>
                    </a:cubicBezTo>
                    <a:cubicBezTo>
                      <a:pt x="481" y="2984"/>
                      <a:pt x="310" y="3136"/>
                      <a:pt x="189" y="3232"/>
                    </a:cubicBezTo>
                    <a:lnTo>
                      <a:pt x="0" y="3393"/>
                    </a:lnTo>
                    <a:lnTo>
                      <a:pt x="220" y="3278"/>
                    </a:lnTo>
                    <a:cubicBezTo>
                      <a:pt x="357" y="3201"/>
                      <a:pt x="558" y="3102"/>
                      <a:pt x="787" y="2959"/>
                    </a:cubicBezTo>
                    <a:cubicBezTo>
                      <a:pt x="1013" y="2817"/>
                      <a:pt x="1286" y="2659"/>
                      <a:pt x="1565" y="2470"/>
                    </a:cubicBezTo>
                    <a:lnTo>
                      <a:pt x="2429" y="1869"/>
                    </a:lnTo>
                    <a:lnTo>
                      <a:pt x="3256" y="1221"/>
                    </a:lnTo>
                    <a:cubicBezTo>
                      <a:pt x="3519" y="1014"/>
                      <a:pt x="3751" y="800"/>
                      <a:pt x="3953" y="624"/>
                    </a:cubicBezTo>
                    <a:cubicBezTo>
                      <a:pt x="4157" y="447"/>
                      <a:pt x="4312" y="286"/>
                      <a:pt x="4427" y="177"/>
                    </a:cubicBezTo>
                    <a:lnTo>
                      <a:pt x="46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6"/>
              <p:cNvSpPr/>
              <p:nvPr/>
            </p:nvSpPr>
            <p:spPr>
              <a:xfrm>
                <a:off x="1536225" y="632500"/>
                <a:ext cx="60125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3823" extrusionOk="0">
                    <a:moveTo>
                      <a:pt x="0" y="0"/>
                    </a:moveTo>
                    <a:lnTo>
                      <a:pt x="137" y="146"/>
                    </a:lnTo>
                    <a:cubicBezTo>
                      <a:pt x="223" y="236"/>
                      <a:pt x="341" y="375"/>
                      <a:pt x="484" y="533"/>
                    </a:cubicBezTo>
                    <a:cubicBezTo>
                      <a:pt x="626" y="694"/>
                      <a:pt x="778" y="892"/>
                      <a:pt x="945" y="1097"/>
                    </a:cubicBezTo>
                    <a:cubicBezTo>
                      <a:pt x="1112" y="1317"/>
                      <a:pt x="1270" y="1546"/>
                      <a:pt x="1413" y="1781"/>
                    </a:cubicBezTo>
                    <a:cubicBezTo>
                      <a:pt x="1562" y="2011"/>
                      <a:pt x="1701" y="2252"/>
                      <a:pt x="1825" y="2497"/>
                    </a:cubicBezTo>
                    <a:cubicBezTo>
                      <a:pt x="1936" y="2739"/>
                      <a:pt x="2057" y="2955"/>
                      <a:pt x="2135" y="3157"/>
                    </a:cubicBezTo>
                    <a:cubicBezTo>
                      <a:pt x="2212" y="3355"/>
                      <a:pt x="2289" y="3519"/>
                      <a:pt x="2330" y="3637"/>
                    </a:cubicBezTo>
                    <a:lnTo>
                      <a:pt x="2404" y="3823"/>
                    </a:lnTo>
                    <a:cubicBezTo>
                      <a:pt x="2404" y="3823"/>
                      <a:pt x="2398" y="3751"/>
                      <a:pt x="2385" y="3624"/>
                    </a:cubicBezTo>
                    <a:cubicBezTo>
                      <a:pt x="2364" y="3448"/>
                      <a:pt x="2333" y="3274"/>
                      <a:pt x="2286" y="3104"/>
                    </a:cubicBezTo>
                    <a:cubicBezTo>
                      <a:pt x="2227" y="2862"/>
                      <a:pt x="2147" y="2624"/>
                      <a:pt x="2051" y="2392"/>
                    </a:cubicBezTo>
                    <a:cubicBezTo>
                      <a:pt x="1933" y="2128"/>
                      <a:pt x="1803" y="1874"/>
                      <a:pt x="1658" y="1627"/>
                    </a:cubicBezTo>
                    <a:cubicBezTo>
                      <a:pt x="1496" y="1388"/>
                      <a:pt x="1323" y="1159"/>
                      <a:pt x="1137" y="939"/>
                    </a:cubicBezTo>
                    <a:cubicBezTo>
                      <a:pt x="970" y="750"/>
                      <a:pt x="790" y="577"/>
                      <a:pt x="598" y="415"/>
                    </a:cubicBezTo>
                    <a:cubicBezTo>
                      <a:pt x="462" y="304"/>
                      <a:pt x="319" y="199"/>
                      <a:pt x="171" y="1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6"/>
              <p:cNvSpPr/>
              <p:nvPr/>
            </p:nvSpPr>
            <p:spPr>
              <a:xfrm>
                <a:off x="2021200" y="450850"/>
                <a:ext cx="157625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6305" h="1053" extrusionOk="0">
                    <a:moveTo>
                      <a:pt x="742" y="1"/>
                    </a:moveTo>
                    <a:cubicBezTo>
                      <a:pt x="584" y="1"/>
                      <a:pt x="426" y="13"/>
                      <a:pt x="270" y="37"/>
                    </a:cubicBezTo>
                    <a:cubicBezTo>
                      <a:pt x="184" y="52"/>
                      <a:pt x="115" y="71"/>
                      <a:pt x="69" y="80"/>
                    </a:cubicBezTo>
                    <a:lnTo>
                      <a:pt x="1" y="99"/>
                    </a:lnTo>
                    <a:lnTo>
                      <a:pt x="72" y="96"/>
                    </a:lnTo>
                    <a:cubicBezTo>
                      <a:pt x="110" y="93"/>
                      <a:pt x="161" y="89"/>
                      <a:pt x="226" y="89"/>
                    </a:cubicBezTo>
                    <a:cubicBezTo>
                      <a:pt x="241" y="89"/>
                      <a:pt x="257" y="89"/>
                      <a:pt x="273" y="90"/>
                    </a:cubicBezTo>
                    <a:cubicBezTo>
                      <a:pt x="512" y="93"/>
                      <a:pt x="750" y="121"/>
                      <a:pt x="983" y="167"/>
                    </a:cubicBezTo>
                    <a:cubicBezTo>
                      <a:pt x="1277" y="217"/>
                      <a:pt x="1605" y="322"/>
                      <a:pt x="1965" y="424"/>
                    </a:cubicBezTo>
                    <a:cubicBezTo>
                      <a:pt x="2324" y="526"/>
                      <a:pt x="2711" y="647"/>
                      <a:pt x="3114" y="728"/>
                    </a:cubicBezTo>
                    <a:cubicBezTo>
                      <a:pt x="3513" y="793"/>
                      <a:pt x="3916" y="833"/>
                      <a:pt x="4291" y="867"/>
                    </a:cubicBezTo>
                    <a:cubicBezTo>
                      <a:pt x="4666" y="901"/>
                      <a:pt x="5016" y="910"/>
                      <a:pt x="5313" y="941"/>
                    </a:cubicBezTo>
                    <a:cubicBezTo>
                      <a:pt x="5610" y="972"/>
                      <a:pt x="5858" y="988"/>
                      <a:pt x="6032" y="1013"/>
                    </a:cubicBezTo>
                    <a:lnTo>
                      <a:pt x="6304" y="1053"/>
                    </a:lnTo>
                    <a:lnTo>
                      <a:pt x="6304" y="1053"/>
                    </a:lnTo>
                    <a:lnTo>
                      <a:pt x="6044" y="963"/>
                    </a:lnTo>
                    <a:cubicBezTo>
                      <a:pt x="5808" y="889"/>
                      <a:pt x="5573" y="830"/>
                      <a:pt x="5335" y="787"/>
                    </a:cubicBezTo>
                    <a:cubicBezTo>
                      <a:pt x="5034" y="734"/>
                      <a:pt x="4687" y="669"/>
                      <a:pt x="4316" y="625"/>
                    </a:cubicBezTo>
                    <a:cubicBezTo>
                      <a:pt x="3944" y="585"/>
                      <a:pt x="3550" y="529"/>
                      <a:pt x="3163" y="452"/>
                    </a:cubicBezTo>
                    <a:cubicBezTo>
                      <a:pt x="2776" y="387"/>
                      <a:pt x="2395" y="285"/>
                      <a:pt x="2030" y="192"/>
                    </a:cubicBezTo>
                    <a:cubicBezTo>
                      <a:pt x="1692" y="105"/>
                      <a:pt x="1351" y="46"/>
                      <a:pt x="1004" y="12"/>
                    </a:cubicBezTo>
                    <a:cubicBezTo>
                      <a:pt x="917" y="4"/>
                      <a:pt x="830" y="1"/>
                      <a:pt x="7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6"/>
              <p:cNvSpPr/>
              <p:nvPr/>
            </p:nvSpPr>
            <p:spPr>
              <a:xfrm>
                <a:off x="2262650" y="499075"/>
                <a:ext cx="10487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3634" extrusionOk="0">
                    <a:moveTo>
                      <a:pt x="1" y="0"/>
                    </a:moveTo>
                    <a:lnTo>
                      <a:pt x="183" y="155"/>
                    </a:lnTo>
                    <a:cubicBezTo>
                      <a:pt x="304" y="251"/>
                      <a:pt x="462" y="400"/>
                      <a:pt x="651" y="580"/>
                    </a:cubicBezTo>
                    <a:cubicBezTo>
                      <a:pt x="843" y="753"/>
                      <a:pt x="1041" y="979"/>
                      <a:pt x="1271" y="1212"/>
                    </a:cubicBezTo>
                    <a:cubicBezTo>
                      <a:pt x="1497" y="1444"/>
                      <a:pt x="1726" y="1704"/>
                      <a:pt x="1961" y="1961"/>
                    </a:cubicBezTo>
                    <a:cubicBezTo>
                      <a:pt x="2206" y="2209"/>
                      <a:pt x="2457" y="2457"/>
                      <a:pt x="2699" y="2680"/>
                    </a:cubicBezTo>
                    <a:cubicBezTo>
                      <a:pt x="2922" y="2881"/>
                      <a:pt x="3160" y="3067"/>
                      <a:pt x="3414" y="3234"/>
                    </a:cubicBezTo>
                    <a:cubicBezTo>
                      <a:pt x="3513" y="3302"/>
                      <a:pt x="3615" y="3364"/>
                      <a:pt x="3724" y="3420"/>
                    </a:cubicBezTo>
                    <a:cubicBezTo>
                      <a:pt x="3817" y="3470"/>
                      <a:pt x="3900" y="3513"/>
                      <a:pt x="3972" y="3541"/>
                    </a:cubicBezTo>
                    <a:lnTo>
                      <a:pt x="4195" y="3634"/>
                    </a:lnTo>
                    <a:lnTo>
                      <a:pt x="3999" y="3494"/>
                    </a:lnTo>
                    <a:cubicBezTo>
                      <a:pt x="3922" y="3445"/>
                      <a:pt x="3851" y="3389"/>
                      <a:pt x="3780" y="3330"/>
                    </a:cubicBezTo>
                    <a:cubicBezTo>
                      <a:pt x="3696" y="3265"/>
                      <a:pt x="3606" y="3191"/>
                      <a:pt x="3507" y="3107"/>
                    </a:cubicBezTo>
                    <a:cubicBezTo>
                      <a:pt x="3306" y="2946"/>
                      <a:pt x="3098" y="2729"/>
                      <a:pt x="2863" y="2506"/>
                    </a:cubicBezTo>
                    <a:cubicBezTo>
                      <a:pt x="2630" y="2283"/>
                      <a:pt x="2398" y="2026"/>
                      <a:pt x="2163" y="1769"/>
                    </a:cubicBezTo>
                    <a:cubicBezTo>
                      <a:pt x="1918" y="1521"/>
                      <a:pt x="1676" y="1270"/>
                      <a:pt x="1441" y="1041"/>
                    </a:cubicBezTo>
                    <a:cubicBezTo>
                      <a:pt x="1221" y="834"/>
                      <a:pt x="992" y="642"/>
                      <a:pt x="750" y="462"/>
                    </a:cubicBezTo>
                    <a:cubicBezTo>
                      <a:pt x="580" y="332"/>
                      <a:pt x="400" y="214"/>
                      <a:pt x="214" y="1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6"/>
              <p:cNvSpPr/>
              <p:nvPr/>
            </p:nvSpPr>
            <p:spPr>
              <a:xfrm>
                <a:off x="2413725" y="717675"/>
                <a:ext cx="648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537" extrusionOk="0">
                    <a:moveTo>
                      <a:pt x="2593" y="1"/>
                    </a:moveTo>
                    <a:lnTo>
                      <a:pt x="2479" y="13"/>
                    </a:lnTo>
                    <a:cubicBezTo>
                      <a:pt x="2404" y="29"/>
                      <a:pt x="2299" y="35"/>
                      <a:pt x="2178" y="56"/>
                    </a:cubicBezTo>
                    <a:cubicBezTo>
                      <a:pt x="2057" y="81"/>
                      <a:pt x="1912" y="97"/>
                      <a:pt x="1763" y="128"/>
                    </a:cubicBezTo>
                    <a:cubicBezTo>
                      <a:pt x="1615" y="159"/>
                      <a:pt x="1453" y="186"/>
                      <a:pt x="1292" y="208"/>
                    </a:cubicBezTo>
                    <a:cubicBezTo>
                      <a:pt x="1134" y="242"/>
                      <a:pt x="973" y="270"/>
                      <a:pt x="825" y="292"/>
                    </a:cubicBezTo>
                    <a:cubicBezTo>
                      <a:pt x="673" y="317"/>
                      <a:pt x="534" y="351"/>
                      <a:pt x="410" y="366"/>
                    </a:cubicBezTo>
                    <a:cubicBezTo>
                      <a:pt x="289" y="385"/>
                      <a:pt x="187" y="416"/>
                      <a:pt x="112" y="428"/>
                    </a:cubicBezTo>
                    <a:lnTo>
                      <a:pt x="1" y="453"/>
                    </a:lnTo>
                    <a:lnTo>
                      <a:pt x="115" y="481"/>
                    </a:lnTo>
                    <a:cubicBezTo>
                      <a:pt x="214" y="502"/>
                      <a:pt x="314" y="515"/>
                      <a:pt x="416" y="524"/>
                    </a:cubicBezTo>
                    <a:cubicBezTo>
                      <a:pt x="513" y="532"/>
                      <a:pt x="609" y="536"/>
                      <a:pt x="705" y="536"/>
                    </a:cubicBezTo>
                    <a:cubicBezTo>
                      <a:pt x="753" y="536"/>
                      <a:pt x="801" y="535"/>
                      <a:pt x="849" y="533"/>
                    </a:cubicBezTo>
                    <a:cubicBezTo>
                      <a:pt x="1007" y="521"/>
                      <a:pt x="1175" y="506"/>
                      <a:pt x="1342" y="484"/>
                    </a:cubicBezTo>
                    <a:cubicBezTo>
                      <a:pt x="1506" y="447"/>
                      <a:pt x="1670" y="406"/>
                      <a:pt x="1822" y="363"/>
                    </a:cubicBezTo>
                    <a:cubicBezTo>
                      <a:pt x="1958" y="320"/>
                      <a:pt x="2095" y="270"/>
                      <a:pt x="2225" y="208"/>
                    </a:cubicBezTo>
                    <a:cubicBezTo>
                      <a:pt x="2318" y="165"/>
                      <a:pt x="2407" y="118"/>
                      <a:pt x="2494" y="66"/>
                    </a:cubicBezTo>
                    <a:lnTo>
                      <a:pt x="2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6"/>
              <p:cNvSpPr/>
              <p:nvPr/>
            </p:nvSpPr>
            <p:spPr>
              <a:xfrm>
                <a:off x="1845575" y="723775"/>
                <a:ext cx="578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49" extrusionOk="0">
                    <a:moveTo>
                      <a:pt x="855" y="0"/>
                    </a:moveTo>
                    <a:cubicBezTo>
                      <a:pt x="816" y="0"/>
                      <a:pt x="778" y="0"/>
                      <a:pt x="741" y="1"/>
                    </a:cubicBezTo>
                    <a:cubicBezTo>
                      <a:pt x="614" y="8"/>
                      <a:pt x="487" y="23"/>
                      <a:pt x="363" y="45"/>
                    </a:cubicBezTo>
                    <a:cubicBezTo>
                      <a:pt x="273" y="63"/>
                      <a:pt x="187" y="85"/>
                      <a:pt x="100" y="110"/>
                    </a:cubicBezTo>
                    <a:lnTo>
                      <a:pt x="1" y="147"/>
                    </a:lnTo>
                    <a:lnTo>
                      <a:pt x="103" y="165"/>
                    </a:lnTo>
                    <a:cubicBezTo>
                      <a:pt x="168" y="169"/>
                      <a:pt x="261" y="193"/>
                      <a:pt x="369" y="203"/>
                    </a:cubicBezTo>
                    <a:cubicBezTo>
                      <a:pt x="478" y="209"/>
                      <a:pt x="602" y="234"/>
                      <a:pt x="735" y="243"/>
                    </a:cubicBezTo>
                    <a:cubicBezTo>
                      <a:pt x="871" y="249"/>
                      <a:pt x="1014" y="265"/>
                      <a:pt x="1153" y="283"/>
                    </a:cubicBezTo>
                    <a:cubicBezTo>
                      <a:pt x="1295" y="289"/>
                      <a:pt x="1438" y="302"/>
                      <a:pt x="1571" y="317"/>
                    </a:cubicBezTo>
                    <a:cubicBezTo>
                      <a:pt x="1707" y="330"/>
                      <a:pt x="1834" y="327"/>
                      <a:pt x="1943" y="339"/>
                    </a:cubicBezTo>
                    <a:cubicBezTo>
                      <a:pt x="2013" y="347"/>
                      <a:pt x="2079" y="347"/>
                      <a:pt x="2135" y="347"/>
                    </a:cubicBezTo>
                    <a:lnTo>
                      <a:pt x="2135" y="347"/>
                    </a:lnTo>
                    <a:cubicBezTo>
                      <a:pt x="2162" y="347"/>
                      <a:pt x="2188" y="347"/>
                      <a:pt x="2209" y="348"/>
                    </a:cubicBezTo>
                    <a:lnTo>
                      <a:pt x="2311" y="348"/>
                    </a:lnTo>
                    <a:lnTo>
                      <a:pt x="2222" y="296"/>
                    </a:lnTo>
                    <a:cubicBezTo>
                      <a:pt x="2141" y="255"/>
                      <a:pt x="2061" y="218"/>
                      <a:pt x="1974" y="187"/>
                    </a:cubicBezTo>
                    <a:cubicBezTo>
                      <a:pt x="1856" y="141"/>
                      <a:pt x="1732" y="107"/>
                      <a:pt x="1608" y="76"/>
                    </a:cubicBezTo>
                    <a:cubicBezTo>
                      <a:pt x="1472" y="51"/>
                      <a:pt x="1326" y="26"/>
                      <a:pt x="1178" y="8"/>
                    </a:cubicBezTo>
                    <a:cubicBezTo>
                      <a:pt x="1069" y="3"/>
                      <a:pt x="960" y="0"/>
                      <a:pt x="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1" name="Google Shape;1501;p52"/>
          <p:cNvGrpSpPr/>
          <p:nvPr/>
        </p:nvGrpSpPr>
        <p:grpSpPr>
          <a:xfrm flipH="1">
            <a:off x="2932940" y="2997407"/>
            <a:ext cx="4968012" cy="1933039"/>
            <a:chOff x="626775" y="2858575"/>
            <a:chExt cx="1883178" cy="732767"/>
          </a:xfrm>
        </p:grpSpPr>
        <p:sp>
          <p:nvSpPr>
            <p:cNvPr id="1502" name="Google Shape;1502;p52"/>
            <p:cNvSpPr/>
            <p:nvPr/>
          </p:nvSpPr>
          <p:spPr>
            <a:xfrm>
              <a:off x="737675" y="2924325"/>
              <a:ext cx="1638350" cy="642950"/>
            </a:xfrm>
            <a:custGeom>
              <a:avLst/>
              <a:gdLst/>
              <a:ahLst/>
              <a:cxnLst/>
              <a:rect l="l" t="t" r="r" b="b"/>
              <a:pathLst>
                <a:path w="65534" h="25718" extrusionOk="0">
                  <a:moveTo>
                    <a:pt x="0" y="25718"/>
                  </a:moveTo>
                  <a:lnTo>
                    <a:pt x="65534" y="24934"/>
                  </a:lnTo>
                  <a:lnTo>
                    <a:pt x="61096" y="17232"/>
                  </a:lnTo>
                  <a:lnTo>
                    <a:pt x="53002" y="9269"/>
                  </a:lnTo>
                  <a:lnTo>
                    <a:pt x="48563" y="10574"/>
                  </a:lnTo>
                  <a:lnTo>
                    <a:pt x="45822" y="13316"/>
                  </a:lnTo>
                  <a:lnTo>
                    <a:pt x="37206" y="4569"/>
                  </a:lnTo>
                  <a:lnTo>
                    <a:pt x="31070" y="0"/>
                  </a:lnTo>
                  <a:lnTo>
                    <a:pt x="24021" y="7833"/>
                  </a:lnTo>
                  <a:lnTo>
                    <a:pt x="20104" y="7833"/>
                  </a:lnTo>
                  <a:lnTo>
                    <a:pt x="15405" y="12010"/>
                  </a:lnTo>
                  <a:lnTo>
                    <a:pt x="12533" y="14752"/>
                  </a:lnTo>
                  <a:lnTo>
                    <a:pt x="9008" y="16057"/>
                  </a:lnTo>
                  <a:lnTo>
                    <a:pt x="3656" y="210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03" name="Google Shape;1503;p52"/>
            <p:cNvSpPr/>
            <p:nvPr/>
          </p:nvSpPr>
          <p:spPr>
            <a:xfrm>
              <a:off x="626775" y="2858575"/>
              <a:ext cx="1883178" cy="732767"/>
            </a:xfrm>
            <a:custGeom>
              <a:avLst/>
              <a:gdLst/>
              <a:ahLst/>
              <a:cxnLst/>
              <a:rect l="l" t="t" r="r" b="b"/>
              <a:pathLst>
                <a:path w="49356" h="19205" extrusionOk="0">
                  <a:moveTo>
                    <a:pt x="27162" y="5294"/>
                  </a:moveTo>
                  <a:lnTo>
                    <a:pt x="28104" y="6161"/>
                  </a:lnTo>
                  <a:lnTo>
                    <a:pt x="27828" y="5418"/>
                  </a:lnTo>
                  <a:lnTo>
                    <a:pt x="27828" y="5418"/>
                  </a:lnTo>
                  <a:cubicBezTo>
                    <a:pt x="28005" y="5653"/>
                    <a:pt x="28194" y="5919"/>
                    <a:pt x="28395" y="6204"/>
                  </a:cubicBezTo>
                  <a:cubicBezTo>
                    <a:pt x="28720" y="6660"/>
                    <a:pt x="29092" y="7177"/>
                    <a:pt x="29520" y="7731"/>
                  </a:cubicBezTo>
                  <a:cubicBezTo>
                    <a:pt x="30681" y="9237"/>
                    <a:pt x="32081" y="10497"/>
                    <a:pt x="32416" y="10792"/>
                  </a:cubicBezTo>
                  <a:cubicBezTo>
                    <a:pt x="32583" y="11173"/>
                    <a:pt x="32750" y="11554"/>
                    <a:pt x="32918" y="11935"/>
                  </a:cubicBezTo>
                  <a:cubicBezTo>
                    <a:pt x="31660" y="11696"/>
                    <a:pt x="30378" y="11439"/>
                    <a:pt x="29136" y="11210"/>
                  </a:cubicBezTo>
                  <a:lnTo>
                    <a:pt x="29012" y="8726"/>
                  </a:lnTo>
                  <a:lnTo>
                    <a:pt x="28584" y="10417"/>
                  </a:lnTo>
                  <a:cubicBezTo>
                    <a:pt x="28584" y="9680"/>
                    <a:pt x="28575" y="8946"/>
                    <a:pt x="28584" y="8199"/>
                  </a:cubicBezTo>
                  <a:cubicBezTo>
                    <a:pt x="28095" y="7369"/>
                    <a:pt x="27593" y="6505"/>
                    <a:pt x="27104" y="5675"/>
                  </a:cubicBezTo>
                  <a:cubicBezTo>
                    <a:pt x="27122" y="5551"/>
                    <a:pt x="27141" y="5421"/>
                    <a:pt x="27162" y="5294"/>
                  </a:cubicBezTo>
                  <a:close/>
                  <a:moveTo>
                    <a:pt x="23377" y="2314"/>
                  </a:moveTo>
                  <a:lnTo>
                    <a:pt x="24192" y="6065"/>
                  </a:lnTo>
                  <a:lnTo>
                    <a:pt x="24090" y="3327"/>
                  </a:lnTo>
                  <a:lnTo>
                    <a:pt x="24090" y="3327"/>
                  </a:lnTo>
                  <a:cubicBezTo>
                    <a:pt x="24334" y="4637"/>
                    <a:pt x="24579" y="5950"/>
                    <a:pt x="24824" y="7261"/>
                  </a:cubicBezTo>
                  <a:cubicBezTo>
                    <a:pt x="25391" y="7648"/>
                    <a:pt x="25905" y="8013"/>
                    <a:pt x="26450" y="8391"/>
                  </a:cubicBezTo>
                  <a:lnTo>
                    <a:pt x="25415" y="8081"/>
                  </a:lnTo>
                  <a:lnTo>
                    <a:pt x="26803" y="9379"/>
                  </a:lnTo>
                  <a:cubicBezTo>
                    <a:pt x="26772" y="10157"/>
                    <a:pt x="26744" y="10962"/>
                    <a:pt x="26707" y="11718"/>
                  </a:cubicBezTo>
                  <a:cubicBezTo>
                    <a:pt x="27054" y="12148"/>
                    <a:pt x="27345" y="12591"/>
                    <a:pt x="27695" y="13022"/>
                  </a:cubicBezTo>
                  <a:cubicBezTo>
                    <a:pt x="27131" y="13775"/>
                    <a:pt x="26537" y="14571"/>
                    <a:pt x="25948" y="15360"/>
                  </a:cubicBezTo>
                  <a:lnTo>
                    <a:pt x="26977" y="13211"/>
                  </a:lnTo>
                  <a:lnTo>
                    <a:pt x="24722" y="16138"/>
                  </a:lnTo>
                  <a:cubicBezTo>
                    <a:pt x="24406" y="15872"/>
                    <a:pt x="24087" y="15608"/>
                    <a:pt x="23765" y="15351"/>
                  </a:cubicBezTo>
                  <a:cubicBezTo>
                    <a:pt x="23377" y="15642"/>
                    <a:pt x="22972" y="15909"/>
                    <a:pt x="22550" y="16144"/>
                  </a:cubicBezTo>
                  <a:lnTo>
                    <a:pt x="22702" y="14348"/>
                  </a:lnTo>
                  <a:lnTo>
                    <a:pt x="22083" y="15757"/>
                  </a:lnTo>
                  <a:cubicBezTo>
                    <a:pt x="22216" y="14744"/>
                    <a:pt x="22315" y="13716"/>
                    <a:pt x="22467" y="12715"/>
                  </a:cubicBezTo>
                  <a:cubicBezTo>
                    <a:pt x="22179" y="12539"/>
                    <a:pt x="21878" y="12347"/>
                    <a:pt x="21575" y="12151"/>
                  </a:cubicBezTo>
                  <a:lnTo>
                    <a:pt x="21575" y="12151"/>
                  </a:lnTo>
                  <a:lnTo>
                    <a:pt x="22386" y="12412"/>
                  </a:lnTo>
                  <a:lnTo>
                    <a:pt x="20528" y="10965"/>
                  </a:lnTo>
                  <a:cubicBezTo>
                    <a:pt x="20593" y="10569"/>
                    <a:pt x="20661" y="10169"/>
                    <a:pt x="20723" y="9782"/>
                  </a:cubicBezTo>
                  <a:cubicBezTo>
                    <a:pt x="20119" y="9454"/>
                    <a:pt x="19509" y="9110"/>
                    <a:pt x="18902" y="8769"/>
                  </a:cubicBezTo>
                  <a:lnTo>
                    <a:pt x="18902" y="8769"/>
                  </a:lnTo>
                  <a:lnTo>
                    <a:pt x="20333" y="9116"/>
                  </a:lnTo>
                  <a:lnTo>
                    <a:pt x="18217" y="7775"/>
                  </a:lnTo>
                  <a:cubicBezTo>
                    <a:pt x="18236" y="7704"/>
                    <a:pt x="18254" y="7635"/>
                    <a:pt x="18273" y="7567"/>
                  </a:cubicBezTo>
                  <a:cubicBezTo>
                    <a:pt x="18341" y="7555"/>
                    <a:pt x="18406" y="7549"/>
                    <a:pt x="18477" y="7533"/>
                  </a:cubicBezTo>
                  <a:cubicBezTo>
                    <a:pt x="19524" y="7295"/>
                    <a:pt x="20264" y="6176"/>
                    <a:pt x="20918" y="5195"/>
                  </a:cubicBezTo>
                  <a:cubicBezTo>
                    <a:pt x="21144" y="4851"/>
                    <a:pt x="21485" y="4337"/>
                    <a:pt x="21640" y="4210"/>
                  </a:cubicBezTo>
                  <a:cubicBezTo>
                    <a:pt x="22262" y="3841"/>
                    <a:pt x="22894" y="3060"/>
                    <a:pt x="23377" y="2314"/>
                  </a:cubicBezTo>
                  <a:close/>
                  <a:moveTo>
                    <a:pt x="37217" y="8339"/>
                  </a:moveTo>
                  <a:lnTo>
                    <a:pt x="37217" y="8339"/>
                  </a:lnTo>
                  <a:cubicBezTo>
                    <a:pt x="37204" y="9370"/>
                    <a:pt x="37189" y="10405"/>
                    <a:pt x="37173" y="11436"/>
                  </a:cubicBezTo>
                  <a:cubicBezTo>
                    <a:pt x="37666" y="11492"/>
                    <a:pt x="38165" y="11591"/>
                    <a:pt x="38660" y="11668"/>
                  </a:cubicBezTo>
                  <a:lnTo>
                    <a:pt x="39661" y="13421"/>
                  </a:lnTo>
                  <a:lnTo>
                    <a:pt x="39521" y="12359"/>
                  </a:lnTo>
                  <a:lnTo>
                    <a:pt x="39521" y="12359"/>
                  </a:lnTo>
                  <a:cubicBezTo>
                    <a:pt x="39856" y="12979"/>
                    <a:pt x="40206" y="13592"/>
                    <a:pt x="40528" y="14214"/>
                  </a:cubicBezTo>
                  <a:cubicBezTo>
                    <a:pt x="41386" y="14533"/>
                    <a:pt x="42266" y="14887"/>
                    <a:pt x="43136" y="15224"/>
                  </a:cubicBezTo>
                  <a:lnTo>
                    <a:pt x="38604" y="16603"/>
                  </a:lnTo>
                  <a:lnTo>
                    <a:pt x="38604" y="16603"/>
                  </a:lnTo>
                  <a:lnTo>
                    <a:pt x="41727" y="16157"/>
                  </a:lnTo>
                  <a:lnTo>
                    <a:pt x="41727" y="16157"/>
                  </a:lnTo>
                  <a:cubicBezTo>
                    <a:pt x="40333" y="16519"/>
                    <a:pt x="38933" y="16891"/>
                    <a:pt x="37542" y="17244"/>
                  </a:cubicBezTo>
                  <a:cubicBezTo>
                    <a:pt x="37248" y="16857"/>
                    <a:pt x="36957" y="16476"/>
                    <a:pt x="36678" y="16079"/>
                  </a:cubicBezTo>
                  <a:cubicBezTo>
                    <a:pt x="36427" y="16333"/>
                    <a:pt x="36009" y="16689"/>
                    <a:pt x="35758" y="16946"/>
                  </a:cubicBezTo>
                  <a:cubicBezTo>
                    <a:pt x="35609" y="16135"/>
                    <a:pt x="35330" y="15271"/>
                    <a:pt x="35179" y="14462"/>
                  </a:cubicBezTo>
                  <a:cubicBezTo>
                    <a:pt x="34804" y="14787"/>
                    <a:pt x="34364" y="15004"/>
                    <a:pt x="33992" y="15329"/>
                  </a:cubicBezTo>
                  <a:cubicBezTo>
                    <a:pt x="34064" y="14586"/>
                    <a:pt x="34119" y="13771"/>
                    <a:pt x="34181" y="12991"/>
                  </a:cubicBezTo>
                  <a:cubicBezTo>
                    <a:pt x="34572" y="12703"/>
                    <a:pt x="34949" y="12430"/>
                    <a:pt x="34949" y="12430"/>
                  </a:cubicBezTo>
                  <a:lnTo>
                    <a:pt x="34819" y="10742"/>
                  </a:lnTo>
                  <a:lnTo>
                    <a:pt x="35228" y="12148"/>
                  </a:lnTo>
                  <a:lnTo>
                    <a:pt x="35256" y="9296"/>
                  </a:lnTo>
                  <a:cubicBezTo>
                    <a:pt x="35433" y="9138"/>
                    <a:pt x="35600" y="9020"/>
                    <a:pt x="35733" y="8977"/>
                  </a:cubicBezTo>
                  <a:cubicBezTo>
                    <a:pt x="36037" y="8868"/>
                    <a:pt x="36334" y="8741"/>
                    <a:pt x="36625" y="8596"/>
                  </a:cubicBezTo>
                  <a:cubicBezTo>
                    <a:pt x="36817" y="8500"/>
                    <a:pt x="37015" y="8413"/>
                    <a:pt x="37217" y="8339"/>
                  </a:cubicBezTo>
                  <a:close/>
                  <a:moveTo>
                    <a:pt x="16575" y="8088"/>
                  </a:moveTo>
                  <a:cubicBezTo>
                    <a:pt x="17040" y="9011"/>
                    <a:pt x="17545" y="9912"/>
                    <a:pt x="18090" y="10782"/>
                  </a:cubicBezTo>
                  <a:cubicBezTo>
                    <a:pt x="17960" y="11420"/>
                    <a:pt x="17876" y="12037"/>
                    <a:pt x="17762" y="12669"/>
                  </a:cubicBezTo>
                  <a:lnTo>
                    <a:pt x="16105" y="14589"/>
                  </a:lnTo>
                  <a:lnTo>
                    <a:pt x="17350" y="13793"/>
                  </a:lnTo>
                  <a:lnTo>
                    <a:pt x="17350" y="13793"/>
                  </a:lnTo>
                  <a:cubicBezTo>
                    <a:pt x="16938" y="14416"/>
                    <a:pt x="16287" y="14914"/>
                    <a:pt x="15782" y="15456"/>
                  </a:cubicBezTo>
                  <a:cubicBezTo>
                    <a:pt x="15816" y="15831"/>
                    <a:pt x="15807" y="16290"/>
                    <a:pt x="15841" y="16661"/>
                  </a:cubicBezTo>
                  <a:cubicBezTo>
                    <a:pt x="15243" y="16878"/>
                    <a:pt x="14630" y="17083"/>
                    <a:pt x="14017" y="17287"/>
                  </a:cubicBezTo>
                  <a:lnTo>
                    <a:pt x="12772" y="15841"/>
                  </a:lnTo>
                  <a:lnTo>
                    <a:pt x="12772" y="15841"/>
                  </a:lnTo>
                  <a:lnTo>
                    <a:pt x="13181" y="17086"/>
                  </a:lnTo>
                  <a:cubicBezTo>
                    <a:pt x="12753" y="16606"/>
                    <a:pt x="12341" y="16107"/>
                    <a:pt x="11948" y="15587"/>
                  </a:cubicBezTo>
                  <a:cubicBezTo>
                    <a:pt x="11864" y="15868"/>
                    <a:pt x="11626" y="16153"/>
                    <a:pt x="11539" y="16438"/>
                  </a:cubicBezTo>
                  <a:cubicBezTo>
                    <a:pt x="11399" y="15252"/>
                    <a:pt x="11251" y="14103"/>
                    <a:pt x="11108" y="12920"/>
                  </a:cubicBezTo>
                  <a:cubicBezTo>
                    <a:pt x="10715" y="12690"/>
                    <a:pt x="10222" y="12498"/>
                    <a:pt x="9739" y="12300"/>
                  </a:cubicBezTo>
                  <a:cubicBezTo>
                    <a:pt x="9981" y="12241"/>
                    <a:pt x="10210" y="12136"/>
                    <a:pt x="10414" y="11990"/>
                  </a:cubicBezTo>
                  <a:cubicBezTo>
                    <a:pt x="10511" y="11922"/>
                    <a:pt x="10740" y="11854"/>
                    <a:pt x="10963" y="11786"/>
                  </a:cubicBezTo>
                  <a:cubicBezTo>
                    <a:pt x="11582" y="11600"/>
                    <a:pt x="12518" y="11321"/>
                    <a:pt x="13267" y="10315"/>
                  </a:cubicBezTo>
                  <a:cubicBezTo>
                    <a:pt x="13558" y="9924"/>
                    <a:pt x="14144" y="9506"/>
                    <a:pt x="14661" y="9141"/>
                  </a:cubicBezTo>
                  <a:cubicBezTo>
                    <a:pt x="14974" y="8924"/>
                    <a:pt x="15277" y="8695"/>
                    <a:pt x="15566" y="8450"/>
                  </a:cubicBezTo>
                  <a:lnTo>
                    <a:pt x="15566" y="8450"/>
                  </a:lnTo>
                  <a:cubicBezTo>
                    <a:pt x="15265" y="8884"/>
                    <a:pt x="14934" y="9296"/>
                    <a:pt x="14568" y="9680"/>
                  </a:cubicBezTo>
                  <a:cubicBezTo>
                    <a:pt x="15042" y="9398"/>
                    <a:pt x="15491" y="9079"/>
                    <a:pt x="15909" y="8719"/>
                  </a:cubicBezTo>
                  <a:cubicBezTo>
                    <a:pt x="16142" y="8521"/>
                    <a:pt x="16365" y="8311"/>
                    <a:pt x="16575" y="8088"/>
                  </a:cubicBezTo>
                  <a:close/>
                  <a:moveTo>
                    <a:pt x="8949" y="12969"/>
                  </a:moveTo>
                  <a:cubicBezTo>
                    <a:pt x="9262" y="13703"/>
                    <a:pt x="9727" y="14360"/>
                    <a:pt x="10309" y="14902"/>
                  </a:cubicBezTo>
                  <a:cubicBezTo>
                    <a:pt x="10074" y="15398"/>
                    <a:pt x="9841" y="15856"/>
                    <a:pt x="9609" y="16355"/>
                  </a:cubicBezTo>
                  <a:cubicBezTo>
                    <a:pt x="9049" y="16538"/>
                    <a:pt x="8488" y="16773"/>
                    <a:pt x="7924" y="16980"/>
                  </a:cubicBezTo>
                  <a:lnTo>
                    <a:pt x="7806" y="16376"/>
                  </a:lnTo>
                  <a:lnTo>
                    <a:pt x="7518" y="16841"/>
                  </a:lnTo>
                  <a:cubicBezTo>
                    <a:pt x="7549" y="16472"/>
                    <a:pt x="7571" y="16104"/>
                    <a:pt x="7608" y="15738"/>
                  </a:cubicBezTo>
                  <a:lnTo>
                    <a:pt x="7608" y="15738"/>
                  </a:lnTo>
                  <a:cubicBezTo>
                    <a:pt x="7209" y="16370"/>
                    <a:pt x="6738" y="17216"/>
                    <a:pt x="6341" y="17848"/>
                  </a:cubicBezTo>
                  <a:cubicBezTo>
                    <a:pt x="6019" y="17789"/>
                    <a:pt x="5694" y="17755"/>
                    <a:pt x="5366" y="17739"/>
                  </a:cubicBezTo>
                  <a:lnTo>
                    <a:pt x="5895" y="17563"/>
                  </a:lnTo>
                  <a:lnTo>
                    <a:pt x="4703" y="17498"/>
                  </a:lnTo>
                  <a:cubicBezTo>
                    <a:pt x="4759" y="17389"/>
                    <a:pt x="4805" y="17287"/>
                    <a:pt x="4842" y="17200"/>
                  </a:cubicBezTo>
                  <a:cubicBezTo>
                    <a:pt x="5539" y="16928"/>
                    <a:pt x="5830" y="16122"/>
                    <a:pt x="6001" y="15658"/>
                  </a:cubicBezTo>
                  <a:cubicBezTo>
                    <a:pt x="6016" y="15611"/>
                    <a:pt x="6038" y="15556"/>
                    <a:pt x="6056" y="15503"/>
                  </a:cubicBezTo>
                  <a:cubicBezTo>
                    <a:pt x="6763" y="15224"/>
                    <a:pt x="7308" y="14422"/>
                    <a:pt x="7834" y="13638"/>
                  </a:cubicBezTo>
                  <a:cubicBezTo>
                    <a:pt x="7918" y="13517"/>
                    <a:pt x="8005" y="13390"/>
                    <a:pt x="8082" y="13279"/>
                  </a:cubicBezTo>
                  <a:lnTo>
                    <a:pt x="8082" y="13279"/>
                  </a:lnTo>
                  <a:cubicBezTo>
                    <a:pt x="7831" y="13827"/>
                    <a:pt x="7534" y="14341"/>
                    <a:pt x="7534" y="14341"/>
                  </a:cubicBezTo>
                  <a:cubicBezTo>
                    <a:pt x="7534" y="14341"/>
                    <a:pt x="8008" y="13954"/>
                    <a:pt x="8444" y="13508"/>
                  </a:cubicBezTo>
                  <a:cubicBezTo>
                    <a:pt x="8630" y="13325"/>
                    <a:pt x="8804" y="13133"/>
                    <a:pt x="8949" y="12969"/>
                  </a:cubicBezTo>
                  <a:close/>
                  <a:moveTo>
                    <a:pt x="23687" y="0"/>
                  </a:moveTo>
                  <a:cubicBezTo>
                    <a:pt x="23433" y="0"/>
                    <a:pt x="23198" y="109"/>
                    <a:pt x="23108" y="369"/>
                  </a:cubicBezTo>
                  <a:cubicBezTo>
                    <a:pt x="22894" y="985"/>
                    <a:pt x="21866" y="2673"/>
                    <a:pt x="21082" y="3129"/>
                  </a:cubicBezTo>
                  <a:cubicBezTo>
                    <a:pt x="20302" y="3584"/>
                    <a:pt x="19307" y="6077"/>
                    <a:pt x="18242" y="6319"/>
                  </a:cubicBezTo>
                  <a:cubicBezTo>
                    <a:pt x="18028" y="6369"/>
                    <a:pt x="17808" y="6396"/>
                    <a:pt x="17588" y="6396"/>
                  </a:cubicBezTo>
                  <a:cubicBezTo>
                    <a:pt x="16922" y="6396"/>
                    <a:pt x="16473" y="6149"/>
                    <a:pt x="15897" y="6105"/>
                  </a:cubicBezTo>
                  <a:cubicBezTo>
                    <a:pt x="15832" y="6102"/>
                    <a:pt x="15773" y="6099"/>
                    <a:pt x="15720" y="6099"/>
                  </a:cubicBezTo>
                  <a:cubicBezTo>
                    <a:pt x="15200" y="6099"/>
                    <a:pt x="15420" y="6353"/>
                    <a:pt x="15256" y="6963"/>
                  </a:cubicBezTo>
                  <a:cubicBezTo>
                    <a:pt x="15079" y="7635"/>
                    <a:pt x="13196" y="8438"/>
                    <a:pt x="12381" y="9537"/>
                  </a:cubicBezTo>
                  <a:cubicBezTo>
                    <a:pt x="11564" y="10637"/>
                    <a:pt x="10464" y="10476"/>
                    <a:pt x="9786" y="10959"/>
                  </a:cubicBezTo>
                  <a:cubicBezTo>
                    <a:pt x="9631" y="11070"/>
                    <a:pt x="9488" y="11114"/>
                    <a:pt x="9361" y="11114"/>
                  </a:cubicBezTo>
                  <a:cubicBezTo>
                    <a:pt x="8937" y="11114"/>
                    <a:pt x="8683" y="10637"/>
                    <a:pt x="8683" y="10637"/>
                  </a:cubicBezTo>
                  <a:cubicBezTo>
                    <a:pt x="8683" y="10637"/>
                    <a:pt x="7974" y="11523"/>
                    <a:pt x="7441" y="12167"/>
                  </a:cubicBezTo>
                  <a:cubicBezTo>
                    <a:pt x="6908" y="12808"/>
                    <a:pt x="6097" y="14363"/>
                    <a:pt x="5527" y="14363"/>
                  </a:cubicBezTo>
                  <a:cubicBezTo>
                    <a:pt x="4960" y="14363"/>
                    <a:pt x="4923" y="16023"/>
                    <a:pt x="4356" y="16051"/>
                  </a:cubicBezTo>
                  <a:cubicBezTo>
                    <a:pt x="3786" y="16079"/>
                    <a:pt x="3894" y="17169"/>
                    <a:pt x="3135" y="17488"/>
                  </a:cubicBezTo>
                  <a:cubicBezTo>
                    <a:pt x="3039" y="17532"/>
                    <a:pt x="2934" y="17553"/>
                    <a:pt x="2829" y="17553"/>
                  </a:cubicBezTo>
                  <a:cubicBezTo>
                    <a:pt x="2476" y="17553"/>
                    <a:pt x="2203" y="17306"/>
                    <a:pt x="1971" y="17306"/>
                  </a:cubicBezTo>
                  <a:cubicBezTo>
                    <a:pt x="1825" y="17306"/>
                    <a:pt x="1698" y="17402"/>
                    <a:pt x="1574" y="17705"/>
                  </a:cubicBezTo>
                  <a:cubicBezTo>
                    <a:pt x="1196" y="18634"/>
                    <a:pt x="1" y="19204"/>
                    <a:pt x="1" y="19204"/>
                  </a:cubicBezTo>
                  <a:lnTo>
                    <a:pt x="49356" y="19204"/>
                  </a:lnTo>
                  <a:cubicBezTo>
                    <a:pt x="49356" y="19204"/>
                    <a:pt x="46763" y="15515"/>
                    <a:pt x="46017" y="14041"/>
                  </a:cubicBezTo>
                  <a:cubicBezTo>
                    <a:pt x="45270" y="12567"/>
                    <a:pt x="42111" y="11201"/>
                    <a:pt x="40903" y="10234"/>
                  </a:cubicBezTo>
                  <a:cubicBezTo>
                    <a:pt x="39695" y="9271"/>
                    <a:pt x="39410" y="8035"/>
                    <a:pt x="38381" y="7313"/>
                  </a:cubicBezTo>
                  <a:cubicBezTo>
                    <a:pt x="38090" y="7109"/>
                    <a:pt x="37811" y="7031"/>
                    <a:pt x="37533" y="7031"/>
                  </a:cubicBezTo>
                  <a:cubicBezTo>
                    <a:pt x="36823" y="7031"/>
                    <a:pt x="36139" y="7546"/>
                    <a:pt x="35395" y="7793"/>
                  </a:cubicBezTo>
                  <a:cubicBezTo>
                    <a:pt x="34367" y="8143"/>
                    <a:pt x="33196" y="9884"/>
                    <a:pt x="33196" y="9884"/>
                  </a:cubicBezTo>
                  <a:cubicBezTo>
                    <a:pt x="33196" y="9884"/>
                    <a:pt x="31632" y="8546"/>
                    <a:pt x="30390" y="6935"/>
                  </a:cubicBezTo>
                  <a:cubicBezTo>
                    <a:pt x="29148" y="5328"/>
                    <a:pt x="28401" y="4014"/>
                    <a:pt x="27655" y="3503"/>
                  </a:cubicBezTo>
                  <a:cubicBezTo>
                    <a:pt x="26908" y="2995"/>
                    <a:pt x="24777" y="1010"/>
                    <a:pt x="24564" y="502"/>
                  </a:cubicBezTo>
                  <a:cubicBezTo>
                    <a:pt x="24440" y="208"/>
                    <a:pt x="24043" y="0"/>
                    <a:pt x="23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52"/>
          <p:cNvGrpSpPr/>
          <p:nvPr/>
        </p:nvGrpSpPr>
        <p:grpSpPr>
          <a:xfrm flipH="1">
            <a:off x="6428199" y="3670983"/>
            <a:ext cx="3078243" cy="1197781"/>
            <a:chOff x="626775" y="2858575"/>
            <a:chExt cx="1883178" cy="732767"/>
          </a:xfrm>
        </p:grpSpPr>
        <p:sp>
          <p:nvSpPr>
            <p:cNvPr id="1505" name="Google Shape;1505;p52"/>
            <p:cNvSpPr/>
            <p:nvPr/>
          </p:nvSpPr>
          <p:spPr>
            <a:xfrm>
              <a:off x="737675" y="2924325"/>
              <a:ext cx="1638350" cy="642950"/>
            </a:xfrm>
            <a:custGeom>
              <a:avLst/>
              <a:gdLst/>
              <a:ahLst/>
              <a:cxnLst/>
              <a:rect l="l" t="t" r="r" b="b"/>
              <a:pathLst>
                <a:path w="65534" h="25718" extrusionOk="0">
                  <a:moveTo>
                    <a:pt x="0" y="25718"/>
                  </a:moveTo>
                  <a:lnTo>
                    <a:pt x="65534" y="24934"/>
                  </a:lnTo>
                  <a:lnTo>
                    <a:pt x="61096" y="17232"/>
                  </a:lnTo>
                  <a:lnTo>
                    <a:pt x="53002" y="9269"/>
                  </a:lnTo>
                  <a:lnTo>
                    <a:pt x="48563" y="10574"/>
                  </a:lnTo>
                  <a:lnTo>
                    <a:pt x="45822" y="13316"/>
                  </a:lnTo>
                  <a:lnTo>
                    <a:pt x="37206" y="4569"/>
                  </a:lnTo>
                  <a:lnTo>
                    <a:pt x="31070" y="0"/>
                  </a:lnTo>
                  <a:lnTo>
                    <a:pt x="24021" y="7833"/>
                  </a:lnTo>
                  <a:lnTo>
                    <a:pt x="20104" y="7833"/>
                  </a:lnTo>
                  <a:lnTo>
                    <a:pt x="15405" y="12010"/>
                  </a:lnTo>
                  <a:lnTo>
                    <a:pt x="12533" y="14752"/>
                  </a:lnTo>
                  <a:lnTo>
                    <a:pt x="9008" y="16057"/>
                  </a:lnTo>
                  <a:lnTo>
                    <a:pt x="3656" y="210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06" name="Google Shape;1506;p52"/>
            <p:cNvSpPr/>
            <p:nvPr/>
          </p:nvSpPr>
          <p:spPr>
            <a:xfrm>
              <a:off x="626775" y="2858575"/>
              <a:ext cx="1883178" cy="732767"/>
            </a:xfrm>
            <a:custGeom>
              <a:avLst/>
              <a:gdLst/>
              <a:ahLst/>
              <a:cxnLst/>
              <a:rect l="l" t="t" r="r" b="b"/>
              <a:pathLst>
                <a:path w="49356" h="19205" extrusionOk="0">
                  <a:moveTo>
                    <a:pt x="27162" y="5294"/>
                  </a:moveTo>
                  <a:lnTo>
                    <a:pt x="28104" y="6161"/>
                  </a:lnTo>
                  <a:lnTo>
                    <a:pt x="27828" y="5418"/>
                  </a:lnTo>
                  <a:lnTo>
                    <a:pt x="27828" y="5418"/>
                  </a:lnTo>
                  <a:cubicBezTo>
                    <a:pt x="28005" y="5653"/>
                    <a:pt x="28194" y="5919"/>
                    <a:pt x="28395" y="6204"/>
                  </a:cubicBezTo>
                  <a:cubicBezTo>
                    <a:pt x="28720" y="6660"/>
                    <a:pt x="29092" y="7177"/>
                    <a:pt x="29520" y="7731"/>
                  </a:cubicBezTo>
                  <a:cubicBezTo>
                    <a:pt x="30681" y="9237"/>
                    <a:pt x="32081" y="10497"/>
                    <a:pt x="32416" y="10792"/>
                  </a:cubicBezTo>
                  <a:cubicBezTo>
                    <a:pt x="32583" y="11173"/>
                    <a:pt x="32750" y="11554"/>
                    <a:pt x="32918" y="11935"/>
                  </a:cubicBezTo>
                  <a:cubicBezTo>
                    <a:pt x="31660" y="11696"/>
                    <a:pt x="30378" y="11439"/>
                    <a:pt x="29136" y="11210"/>
                  </a:cubicBezTo>
                  <a:lnTo>
                    <a:pt x="29012" y="8726"/>
                  </a:lnTo>
                  <a:lnTo>
                    <a:pt x="28584" y="10417"/>
                  </a:lnTo>
                  <a:cubicBezTo>
                    <a:pt x="28584" y="9680"/>
                    <a:pt x="28575" y="8946"/>
                    <a:pt x="28584" y="8199"/>
                  </a:cubicBezTo>
                  <a:cubicBezTo>
                    <a:pt x="28095" y="7369"/>
                    <a:pt x="27593" y="6505"/>
                    <a:pt x="27104" y="5675"/>
                  </a:cubicBezTo>
                  <a:cubicBezTo>
                    <a:pt x="27122" y="5551"/>
                    <a:pt x="27141" y="5421"/>
                    <a:pt x="27162" y="5294"/>
                  </a:cubicBezTo>
                  <a:close/>
                  <a:moveTo>
                    <a:pt x="23377" y="2314"/>
                  </a:moveTo>
                  <a:lnTo>
                    <a:pt x="24192" y="6065"/>
                  </a:lnTo>
                  <a:lnTo>
                    <a:pt x="24090" y="3327"/>
                  </a:lnTo>
                  <a:lnTo>
                    <a:pt x="24090" y="3327"/>
                  </a:lnTo>
                  <a:cubicBezTo>
                    <a:pt x="24334" y="4637"/>
                    <a:pt x="24579" y="5950"/>
                    <a:pt x="24824" y="7261"/>
                  </a:cubicBezTo>
                  <a:cubicBezTo>
                    <a:pt x="25391" y="7648"/>
                    <a:pt x="25905" y="8013"/>
                    <a:pt x="26450" y="8391"/>
                  </a:cubicBezTo>
                  <a:lnTo>
                    <a:pt x="25415" y="8081"/>
                  </a:lnTo>
                  <a:lnTo>
                    <a:pt x="26803" y="9379"/>
                  </a:lnTo>
                  <a:cubicBezTo>
                    <a:pt x="26772" y="10157"/>
                    <a:pt x="26744" y="10962"/>
                    <a:pt x="26707" y="11718"/>
                  </a:cubicBezTo>
                  <a:cubicBezTo>
                    <a:pt x="27054" y="12148"/>
                    <a:pt x="27345" y="12591"/>
                    <a:pt x="27695" y="13022"/>
                  </a:cubicBezTo>
                  <a:cubicBezTo>
                    <a:pt x="27131" y="13775"/>
                    <a:pt x="26537" y="14571"/>
                    <a:pt x="25948" y="15360"/>
                  </a:cubicBezTo>
                  <a:lnTo>
                    <a:pt x="26977" y="13211"/>
                  </a:lnTo>
                  <a:lnTo>
                    <a:pt x="24722" y="16138"/>
                  </a:lnTo>
                  <a:cubicBezTo>
                    <a:pt x="24406" y="15872"/>
                    <a:pt x="24087" y="15608"/>
                    <a:pt x="23765" y="15351"/>
                  </a:cubicBezTo>
                  <a:cubicBezTo>
                    <a:pt x="23377" y="15642"/>
                    <a:pt x="22972" y="15909"/>
                    <a:pt x="22550" y="16144"/>
                  </a:cubicBezTo>
                  <a:lnTo>
                    <a:pt x="22702" y="14348"/>
                  </a:lnTo>
                  <a:lnTo>
                    <a:pt x="22083" y="15757"/>
                  </a:lnTo>
                  <a:cubicBezTo>
                    <a:pt x="22216" y="14744"/>
                    <a:pt x="22315" y="13716"/>
                    <a:pt x="22467" y="12715"/>
                  </a:cubicBezTo>
                  <a:cubicBezTo>
                    <a:pt x="22179" y="12539"/>
                    <a:pt x="21878" y="12347"/>
                    <a:pt x="21575" y="12151"/>
                  </a:cubicBezTo>
                  <a:lnTo>
                    <a:pt x="21575" y="12151"/>
                  </a:lnTo>
                  <a:lnTo>
                    <a:pt x="22386" y="12412"/>
                  </a:lnTo>
                  <a:lnTo>
                    <a:pt x="20528" y="10965"/>
                  </a:lnTo>
                  <a:cubicBezTo>
                    <a:pt x="20593" y="10569"/>
                    <a:pt x="20661" y="10169"/>
                    <a:pt x="20723" y="9782"/>
                  </a:cubicBezTo>
                  <a:cubicBezTo>
                    <a:pt x="20119" y="9454"/>
                    <a:pt x="19509" y="9110"/>
                    <a:pt x="18902" y="8769"/>
                  </a:cubicBezTo>
                  <a:lnTo>
                    <a:pt x="18902" y="8769"/>
                  </a:lnTo>
                  <a:lnTo>
                    <a:pt x="20333" y="9116"/>
                  </a:lnTo>
                  <a:lnTo>
                    <a:pt x="18217" y="7775"/>
                  </a:lnTo>
                  <a:cubicBezTo>
                    <a:pt x="18236" y="7704"/>
                    <a:pt x="18254" y="7635"/>
                    <a:pt x="18273" y="7567"/>
                  </a:cubicBezTo>
                  <a:cubicBezTo>
                    <a:pt x="18341" y="7555"/>
                    <a:pt x="18406" y="7549"/>
                    <a:pt x="18477" y="7533"/>
                  </a:cubicBezTo>
                  <a:cubicBezTo>
                    <a:pt x="19524" y="7295"/>
                    <a:pt x="20264" y="6176"/>
                    <a:pt x="20918" y="5195"/>
                  </a:cubicBezTo>
                  <a:cubicBezTo>
                    <a:pt x="21144" y="4851"/>
                    <a:pt x="21485" y="4337"/>
                    <a:pt x="21640" y="4210"/>
                  </a:cubicBezTo>
                  <a:cubicBezTo>
                    <a:pt x="22262" y="3841"/>
                    <a:pt x="22894" y="3060"/>
                    <a:pt x="23377" y="2314"/>
                  </a:cubicBezTo>
                  <a:close/>
                  <a:moveTo>
                    <a:pt x="37217" y="8339"/>
                  </a:moveTo>
                  <a:lnTo>
                    <a:pt x="37217" y="8339"/>
                  </a:lnTo>
                  <a:cubicBezTo>
                    <a:pt x="37204" y="9370"/>
                    <a:pt x="37189" y="10405"/>
                    <a:pt x="37173" y="11436"/>
                  </a:cubicBezTo>
                  <a:cubicBezTo>
                    <a:pt x="37666" y="11492"/>
                    <a:pt x="38165" y="11591"/>
                    <a:pt x="38660" y="11668"/>
                  </a:cubicBezTo>
                  <a:lnTo>
                    <a:pt x="39661" y="13421"/>
                  </a:lnTo>
                  <a:lnTo>
                    <a:pt x="39521" y="12359"/>
                  </a:lnTo>
                  <a:lnTo>
                    <a:pt x="39521" y="12359"/>
                  </a:lnTo>
                  <a:cubicBezTo>
                    <a:pt x="39856" y="12979"/>
                    <a:pt x="40206" y="13592"/>
                    <a:pt x="40528" y="14214"/>
                  </a:cubicBezTo>
                  <a:cubicBezTo>
                    <a:pt x="41386" y="14533"/>
                    <a:pt x="42266" y="14887"/>
                    <a:pt x="43136" y="15224"/>
                  </a:cubicBezTo>
                  <a:lnTo>
                    <a:pt x="38604" y="16603"/>
                  </a:lnTo>
                  <a:lnTo>
                    <a:pt x="38604" y="16603"/>
                  </a:lnTo>
                  <a:lnTo>
                    <a:pt x="41727" y="16157"/>
                  </a:lnTo>
                  <a:lnTo>
                    <a:pt x="41727" y="16157"/>
                  </a:lnTo>
                  <a:cubicBezTo>
                    <a:pt x="40333" y="16519"/>
                    <a:pt x="38933" y="16891"/>
                    <a:pt x="37542" y="17244"/>
                  </a:cubicBezTo>
                  <a:cubicBezTo>
                    <a:pt x="37248" y="16857"/>
                    <a:pt x="36957" y="16476"/>
                    <a:pt x="36678" y="16079"/>
                  </a:cubicBezTo>
                  <a:cubicBezTo>
                    <a:pt x="36427" y="16333"/>
                    <a:pt x="36009" y="16689"/>
                    <a:pt x="35758" y="16946"/>
                  </a:cubicBezTo>
                  <a:cubicBezTo>
                    <a:pt x="35609" y="16135"/>
                    <a:pt x="35330" y="15271"/>
                    <a:pt x="35179" y="14462"/>
                  </a:cubicBezTo>
                  <a:cubicBezTo>
                    <a:pt x="34804" y="14787"/>
                    <a:pt x="34364" y="15004"/>
                    <a:pt x="33992" y="15329"/>
                  </a:cubicBezTo>
                  <a:cubicBezTo>
                    <a:pt x="34064" y="14586"/>
                    <a:pt x="34119" y="13771"/>
                    <a:pt x="34181" y="12991"/>
                  </a:cubicBezTo>
                  <a:cubicBezTo>
                    <a:pt x="34572" y="12703"/>
                    <a:pt x="34949" y="12430"/>
                    <a:pt x="34949" y="12430"/>
                  </a:cubicBezTo>
                  <a:lnTo>
                    <a:pt x="34819" y="10742"/>
                  </a:lnTo>
                  <a:lnTo>
                    <a:pt x="35228" y="12148"/>
                  </a:lnTo>
                  <a:lnTo>
                    <a:pt x="35256" y="9296"/>
                  </a:lnTo>
                  <a:cubicBezTo>
                    <a:pt x="35433" y="9138"/>
                    <a:pt x="35600" y="9020"/>
                    <a:pt x="35733" y="8977"/>
                  </a:cubicBezTo>
                  <a:cubicBezTo>
                    <a:pt x="36037" y="8868"/>
                    <a:pt x="36334" y="8741"/>
                    <a:pt x="36625" y="8596"/>
                  </a:cubicBezTo>
                  <a:cubicBezTo>
                    <a:pt x="36817" y="8500"/>
                    <a:pt x="37015" y="8413"/>
                    <a:pt x="37217" y="8339"/>
                  </a:cubicBezTo>
                  <a:close/>
                  <a:moveTo>
                    <a:pt x="16575" y="8088"/>
                  </a:moveTo>
                  <a:cubicBezTo>
                    <a:pt x="17040" y="9011"/>
                    <a:pt x="17545" y="9912"/>
                    <a:pt x="18090" y="10782"/>
                  </a:cubicBezTo>
                  <a:cubicBezTo>
                    <a:pt x="17960" y="11420"/>
                    <a:pt x="17876" y="12037"/>
                    <a:pt x="17762" y="12669"/>
                  </a:cubicBezTo>
                  <a:lnTo>
                    <a:pt x="16105" y="14589"/>
                  </a:lnTo>
                  <a:lnTo>
                    <a:pt x="17350" y="13793"/>
                  </a:lnTo>
                  <a:lnTo>
                    <a:pt x="17350" y="13793"/>
                  </a:lnTo>
                  <a:cubicBezTo>
                    <a:pt x="16938" y="14416"/>
                    <a:pt x="16287" y="14914"/>
                    <a:pt x="15782" y="15456"/>
                  </a:cubicBezTo>
                  <a:cubicBezTo>
                    <a:pt x="15816" y="15831"/>
                    <a:pt x="15807" y="16290"/>
                    <a:pt x="15841" y="16661"/>
                  </a:cubicBezTo>
                  <a:cubicBezTo>
                    <a:pt x="15243" y="16878"/>
                    <a:pt x="14630" y="17083"/>
                    <a:pt x="14017" y="17287"/>
                  </a:cubicBezTo>
                  <a:lnTo>
                    <a:pt x="12772" y="15841"/>
                  </a:lnTo>
                  <a:lnTo>
                    <a:pt x="12772" y="15841"/>
                  </a:lnTo>
                  <a:lnTo>
                    <a:pt x="13181" y="17086"/>
                  </a:lnTo>
                  <a:cubicBezTo>
                    <a:pt x="12753" y="16606"/>
                    <a:pt x="12341" y="16107"/>
                    <a:pt x="11948" y="15587"/>
                  </a:cubicBezTo>
                  <a:cubicBezTo>
                    <a:pt x="11864" y="15868"/>
                    <a:pt x="11626" y="16153"/>
                    <a:pt x="11539" y="16438"/>
                  </a:cubicBezTo>
                  <a:cubicBezTo>
                    <a:pt x="11399" y="15252"/>
                    <a:pt x="11251" y="14103"/>
                    <a:pt x="11108" y="12920"/>
                  </a:cubicBezTo>
                  <a:cubicBezTo>
                    <a:pt x="10715" y="12690"/>
                    <a:pt x="10222" y="12498"/>
                    <a:pt x="9739" y="12300"/>
                  </a:cubicBezTo>
                  <a:cubicBezTo>
                    <a:pt x="9981" y="12241"/>
                    <a:pt x="10210" y="12136"/>
                    <a:pt x="10414" y="11990"/>
                  </a:cubicBezTo>
                  <a:cubicBezTo>
                    <a:pt x="10511" y="11922"/>
                    <a:pt x="10740" y="11854"/>
                    <a:pt x="10963" y="11786"/>
                  </a:cubicBezTo>
                  <a:cubicBezTo>
                    <a:pt x="11582" y="11600"/>
                    <a:pt x="12518" y="11321"/>
                    <a:pt x="13267" y="10315"/>
                  </a:cubicBezTo>
                  <a:cubicBezTo>
                    <a:pt x="13558" y="9924"/>
                    <a:pt x="14144" y="9506"/>
                    <a:pt x="14661" y="9141"/>
                  </a:cubicBezTo>
                  <a:cubicBezTo>
                    <a:pt x="14974" y="8924"/>
                    <a:pt x="15277" y="8695"/>
                    <a:pt x="15566" y="8450"/>
                  </a:cubicBezTo>
                  <a:lnTo>
                    <a:pt x="15566" y="8450"/>
                  </a:lnTo>
                  <a:cubicBezTo>
                    <a:pt x="15265" y="8884"/>
                    <a:pt x="14934" y="9296"/>
                    <a:pt x="14568" y="9680"/>
                  </a:cubicBezTo>
                  <a:cubicBezTo>
                    <a:pt x="15042" y="9398"/>
                    <a:pt x="15491" y="9079"/>
                    <a:pt x="15909" y="8719"/>
                  </a:cubicBezTo>
                  <a:cubicBezTo>
                    <a:pt x="16142" y="8521"/>
                    <a:pt x="16365" y="8311"/>
                    <a:pt x="16575" y="8088"/>
                  </a:cubicBezTo>
                  <a:close/>
                  <a:moveTo>
                    <a:pt x="8949" y="12969"/>
                  </a:moveTo>
                  <a:cubicBezTo>
                    <a:pt x="9262" y="13703"/>
                    <a:pt x="9727" y="14360"/>
                    <a:pt x="10309" y="14902"/>
                  </a:cubicBezTo>
                  <a:cubicBezTo>
                    <a:pt x="10074" y="15398"/>
                    <a:pt x="9841" y="15856"/>
                    <a:pt x="9609" y="16355"/>
                  </a:cubicBezTo>
                  <a:cubicBezTo>
                    <a:pt x="9049" y="16538"/>
                    <a:pt x="8488" y="16773"/>
                    <a:pt x="7924" y="16980"/>
                  </a:cubicBezTo>
                  <a:lnTo>
                    <a:pt x="7806" y="16376"/>
                  </a:lnTo>
                  <a:lnTo>
                    <a:pt x="7518" y="16841"/>
                  </a:lnTo>
                  <a:cubicBezTo>
                    <a:pt x="7549" y="16472"/>
                    <a:pt x="7571" y="16104"/>
                    <a:pt x="7608" y="15738"/>
                  </a:cubicBezTo>
                  <a:lnTo>
                    <a:pt x="7608" y="15738"/>
                  </a:lnTo>
                  <a:cubicBezTo>
                    <a:pt x="7209" y="16370"/>
                    <a:pt x="6738" y="17216"/>
                    <a:pt x="6341" y="17848"/>
                  </a:cubicBezTo>
                  <a:cubicBezTo>
                    <a:pt x="6019" y="17789"/>
                    <a:pt x="5694" y="17755"/>
                    <a:pt x="5366" y="17739"/>
                  </a:cubicBezTo>
                  <a:lnTo>
                    <a:pt x="5895" y="17563"/>
                  </a:lnTo>
                  <a:lnTo>
                    <a:pt x="4703" y="17498"/>
                  </a:lnTo>
                  <a:cubicBezTo>
                    <a:pt x="4759" y="17389"/>
                    <a:pt x="4805" y="17287"/>
                    <a:pt x="4842" y="17200"/>
                  </a:cubicBezTo>
                  <a:cubicBezTo>
                    <a:pt x="5539" y="16928"/>
                    <a:pt x="5830" y="16122"/>
                    <a:pt x="6001" y="15658"/>
                  </a:cubicBezTo>
                  <a:cubicBezTo>
                    <a:pt x="6016" y="15611"/>
                    <a:pt x="6038" y="15556"/>
                    <a:pt x="6056" y="15503"/>
                  </a:cubicBezTo>
                  <a:cubicBezTo>
                    <a:pt x="6763" y="15224"/>
                    <a:pt x="7308" y="14422"/>
                    <a:pt x="7834" y="13638"/>
                  </a:cubicBezTo>
                  <a:cubicBezTo>
                    <a:pt x="7918" y="13517"/>
                    <a:pt x="8005" y="13390"/>
                    <a:pt x="8082" y="13279"/>
                  </a:cubicBezTo>
                  <a:lnTo>
                    <a:pt x="8082" y="13279"/>
                  </a:lnTo>
                  <a:cubicBezTo>
                    <a:pt x="7831" y="13827"/>
                    <a:pt x="7534" y="14341"/>
                    <a:pt x="7534" y="14341"/>
                  </a:cubicBezTo>
                  <a:cubicBezTo>
                    <a:pt x="7534" y="14341"/>
                    <a:pt x="8008" y="13954"/>
                    <a:pt x="8444" y="13508"/>
                  </a:cubicBezTo>
                  <a:cubicBezTo>
                    <a:pt x="8630" y="13325"/>
                    <a:pt x="8804" y="13133"/>
                    <a:pt x="8949" y="12969"/>
                  </a:cubicBezTo>
                  <a:close/>
                  <a:moveTo>
                    <a:pt x="23687" y="0"/>
                  </a:moveTo>
                  <a:cubicBezTo>
                    <a:pt x="23433" y="0"/>
                    <a:pt x="23198" y="109"/>
                    <a:pt x="23108" y="369"/>
                  </a:cubicBezTo>
                  <a:cubicBezTo>
                    <a:pt x="22894" y="985"/>
                    <a:pt x="21866" y="2673"/>
                    <a:pt x="21082" y="3129"/>
                  </a:cubicBezTo>
                  <a:cubicBezTo>
                    <a:pt x="20302" y="3584"/>
                    <a:pt x="19307" y="6077"/>
                    <a:pt x="18242" y="6319"/>
                  </a:cubicBezTo>
                  <a:cubicBezTo>
                    <a:pt x="18028" y="6369"/>
                    <a:pt x="17808" y="6396"/>
                    <a:pt x="17588" y="6396"/>
                  </a:cubicBezTo>
                  <a:cubicBezTo>
                    <a:pt x="16922" y="6396"/>
                    <a:pt x="16473" y="6149"/>
                    <a:pt x="15897" y="6105"/>
                  </a:cubicBezTo>
                  <a:cubicBezTo>
                    <a:pt x="15832" y="6102"/>
                    <a:pt x="15773" y="6099"/>
                    <a:pt x="15720" y="6099"/>
                  </a:cubicBezTo>
                  <a:cubicBezTo>
                    <a:pt x="15200" y="6099"/>
                    <a:pt x="15420" y="6353"/>
                    <a:pt x="15256" y="6963"/>
                  </a:cubicBezTo>
                  <a:cubicBezTo>
                    <a:pt x="15079" y="7635"/>
                    <a:pt x="13196" y="8438"/>
                    <a:pt x="12381" y="9537"/>
                  </a:cubicBezTo>
                  <a:cubicBezTo>
                    <a:pt x="11564" y="10637"/>
                    <a:pt x="10464" y="10476"/>
                    <a:pt x="9786" y="10959"/>
                  </a:cubicBezTo>
                  <a:cubicBezTo>
                    <a:pt x="9631" y="11070"/>
                    <a:pt x="9488" y="11114"/>
                    <a:pt x="9361" y="11114"/>
                  </a:cubicBezTo>
                  <a:cubicBezTo>
                    <a:pt x="8937" y="11114"/>
                    <a:pt x="8683" y="10637"/>
                    <a:pt x="8683" y="10637"/>
                  </a:cubicBezTo>
                  <a:cubicBezTo>
                    <a:pt x="8683" y="10637"/>
                    <a:pt x="7974" y="11523"/>
                    <a:pt x="7441" y="12167"/>
                  </a:cubicBezTo>
                  <a:cubicBezTo>
                    <a:pt x="6908" y="12808"/>
                    <a:pt x="6097" y="14363"/>
                    <a:pt x="5527" y="14363"/>
                  </a:cubicBezTo>
                  <a:cubicBezTo>
                    <a:pt x="4960" y="14363"/>
                    <a:pt x="4923" y="16023"/>
                    <a:pt x="4356" y="16051"/>
                  </a:cubicBezTo>
                  <a:cubicBezTo>
                    <a:pt x="3786" y="16079"/>
                    <a:pt x="3894" y="17169"/>
                    <a:pt x="3135" y="17488"/>
                  </a:cubicBezTo>
                  <a:cubicBezTo>
                    <a:pt x="3039" y="17532"/>
                    <a:pt x="2934" y="17553"/>
                    <a:pt x="2829" y="17553"/>
                  </a:cubicBezTo>
                  <a:cubicBezTo>
                    <a:pt x="2476" y="17553"/>
                    <a:pt x="2203" y="17306"/>
                    <a:pt x="1971" y="17306"/>
                  </a:cubicBezTo>
                  <a:cubicBezTo>
                    <a:pt x="1825" y="17306"/>
                    <a:pt x="1698" y="17402"/>
                    <a:pt x="1574" y="17705"/>
                  </a:cubicBezTo>
                  <a:cubicBezTo>
                    <a:pt x="1196" y="18634"/>
                    <a:pt x="1" y="19204"/>
                    <a:pt x="1" y="19204"/>
                  </a:cubicBezTo>
                  <a:lnTo>
                    <a:pt x="49356" y="19204"/>
                  </a:lnTo>
                  <a:cubicBezTo>
                    <a:pt x="49356" y="19204"/>
                    <a:pt x="46763" y="15515"/>
                    <a:pt x="46017" y="14041"/>
                  </a:cubicBezTo>
                  <a:cubicBezTo>
                    <a:pt x="45270" y="12567"/>
                    <a:pt x="42111" y="11201"/>
                    <a:pt x="40903" y="10234"/>
                  </a:cubicBezTo>
                  <a:cubicBezTo>
                    <a:pt x="39695" y="9271"/>
                    <a:pt x="39410" y="8035"/>
                    <a:pt x="38381" y="7313"/>
                  </a:cubicBezTo>
                  <a:cubicBezTo>
                    <a:pt x="38090" y="7109"/>
                    <a:pt x="37811" y="7031"/>
                    <a:pt x="37533" y="7031"/>
                  </a:cubicBezTo>
                  <a:cubicBezTo>
                    <a:pt x="36823" y="7031"/>
                    <a:pt x="36139" y="7546"/>
                    <a:pt x="35395" y="7793"/>
                  </a:cubicBezTo>
                  <a:cubicBezTo>
                    <a:pt x="34367" y="8143"/>
                    <a:pt x="33196" y="9884"/>
                    <a:pt x="33196" y="9884"/>
                  </a:cubicBezTo>
                  <a:cubicBezTo>
                    <a:pt x="33196" y="9884"/>
                    <a:pt x="31632" y="8546"/>
                    <a:pt x="30390" y="6935"/>
                  </a:cubicBezTo>
                  <a:cubicBezTo>
                    <a:pt x="29148" y="5328"/>
                    <a:pt x="28401" y="4014"/>
                    <a:pt x="27655" y="3503"/>
                  </a:cubicBezTo>
                  <a:cubicBezTo>
                    <a:pt x="26908" y="2995"/>
                    <a:pt x="24777" y="1010"/>
                    <a:pt x="24564" y="502"/>
                  </a:cubicBezTo>
                  <a:cubicBezTo>
                    <a:pt x="24440" y="208"/>
                    <a:pt x="24043" y="0"/>
                    <a:pt x="23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7" name="Google Shape;1507;p52"/>
          <p:cNvGrpSpPr/>
          <p:nvPr/>
        </p:nvGrpSpPr>
        <p:grpSpPr>
          <a:xfrm flipH="1">
            <a:off x="-215685" y="2997407"/>
            <a:ext cx="4968012" cy="1933039"/>
            <a:chOff x="626775" y="2858575"/>
            <a:chExt cx="1883178" cy="732767"/>
          </a:xfrm>
        </p:grpSpPr>
        <p:sp>
          <p:nvSpPr>
            <p:cNvPr id="1508" name="Google Shape;1508;p52"/>
            <p:cNvSpPr/>
            <p:nvPr/>
          </p:nvSpPr>
          <p:spPr>
            <a:xfrm>
              <a:off x="737675" y="2924325"/>
              <a:ext cx="1638350" cy="642950"/>
            </a:xfrm>
            <a:custGeom>
              <a:avLst/>
              <a:gdLst/>
              <a:ahLst/>
              <a:cxnLst/>
              <a:rect l="l" t="t" r="r" b="b"/>
              <a:pathLst>
                <a:path w="65534" h="25718" extrusionOk="0">
                  <a:moveTo>
                    <a:pt x="0" y="25718"/>
                  </a:moveTo>
                  <a:lnTo>
                    <a:pt x="65534" y="24934"/>
                  </a:lnTo>
                  <a:lnTo>
                    <a:pt x="61096" y="17232"/>
                  </a:lnTo>
                  <a:lnTo>
                    <a:pt x="53002" y="9269"/>
                  </a:lnTo>
                  <a:lnTo>
                    <a:pt x="48563" y="10574"/>
                  </a:lnTo>
                  <a:lnTo>
                    <a:pt x="45822" y="13316"/>
                  </a:lnTo>
                  <a:lnTo>
                    <a:pt x="37206" y="4569"/>
                  </a:lnTo>
                  <a:lnTo>
                    <a:pt x="31070" y="0"/>
                  </a:lnTo>
                  <a:lnTo>
                    <a:pt x="24021" y="7833"/>
                  </a:lnTo>
                  <a:lnTo>
                    <a:pt x="20104" y="7833"/>
                  </a:lnTo>
                  <a:lnTo>
                    <a:pt x="15405" y="12010"/>
                  </a:lnTo>
                  <a:lnTo>
                    <a:pt x="12533" y="14752"/>
                  </a:lnTo>
                  <a:lnTo>
                    <a:pt x="9008" y="16057"/>
                  </a:lnTo>
                  <a:lnTo>
                    <a:pt x="3656" y="210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09" name="Google Shape;1509;p52"/>
            <p:cNvSpPr/>
            <p:nvPr/>
          </p:nvSpPr>
          <p:spPr>
            <a:xfrm>
              <a:off x="626775" y="2858575"/>
              <a:ext cx="1883178" cy="732767"/>
            </a:xfrm>
            <a:custGeom>
              <a:avLst/>
              <a:gdLst/>
              <a:ahLst/>
              <a:cxnLst/>
              <a:rect l="l" t="t" r="r" b="b"/>
              <a:pathLst>
                <a:path w="49356" h="19205" extrusionOk="0">
                  <a:moveTo>
                    <a:pt x="27162" y="5294"/>
                  </a:moveTo>
                  <a:lnTo>
                    <a:pt x="28104" y="6161"/>
                  </a:lnTo>
                  <a:lnTo>
                    <a:pt x="27828" y="5418"/>
                  </a:lnTo>
                  <a:lnTo>
                    <a:pt x="27828" y="5418"/>
                  </a:lnTo>
                  <a:cubicBezTo>
                    <a:pt x="28005" y="5653"/>
                    <a:pt x="28194" y="5919"/>
                    <a:pt x="28395" y="6204"/>
                  </a:cubicBezTo>
                  <a:cubicBezTo>
                    <a:pt x="28720" y="6660"/>
                    <a:pt x="29092" y="7177"/>
                    <a:pt x="29520" y="7731"/>
                  </a:cubicBezTo>
                  <a:cubicBezTo>
                    <a:pt x="30681" y="9237"/>
                    <a:pt x="32081" y="10497"/>
                    <a:pt x="32416" y="10792"/>
                  </a:cubicBezTo>
                  <a:cubicBezTo>
                    <a:pt x="32583" y="11173"/>
                    <a:pt x="32750" y="11554"/>
                    <a:pt x="32918" y="11935"/>
                  </a:cubicBezTo>
                  <a:cubicBezTo>
                    <a:pt x="31660" y="11696"/>
                    <a:pt x="30378" y="11439"/>
                    <a:pt x="29136" y="11210"/>
                  </a:cubicBezTo>
                  <a:lnTo>
                    <a:pt x="29012" y="8726"/>
                  </a:lnTo>
                  <a:lnTo>
                    <a:pt x="28584" y="10417"/>
                  </a:lnTo>
                  <a:cubicBezTo>
                    <a:pt x="28584" y="9680"/>
                    <a:pt x="28575" y="8946"/>
                    <a:pt x="28584" y="8199"/>
                  </a:cubicBezTo>
                  <a:cubicBezTo>
                    <a:pt x="28095" y="7369"/>
                    <a:pt x="27593" y="6505"/>
                    <a:pt x="27104" y="5675"/>
                  </a:cubicBezTo>
                  <a:cubicBezTo>
                    <a:pt x="27122" y="5551"/>
                    <a:pt x="27141" y="5421"/>
                    <a:pt x="27162" y="5294"/>
                  </a:cubicBezTo>
                  <a:close/>
                  <a:moveTo>
                    <a:pt x="23377" y="2314"/>
                  </a:moveTo>
                  <a:lnTo>
                    <a:pt x="24192" y="6065"/>
                  </a:lnTo>
                  <a:lnTo>
                    <a:pt x="24090" y="3327"/>
                  </a:lnTo>
                  <a:lnTo>
                    <a:pt x="24090" y="3327"/>
                  </a:lnTo>
                  <a:cubicBezTo>
                    <a:pt x="24334" y="4637"/>
                    <a:pt x="24579" y="5950"/>
                    <a:pt x="24824" y="7261"/>
                  </a:cubicBezTo>
                  <a:cubicBezTo>
                    <a:pt x="25391" y="7648"/>
                    <a:pt x="25905" y="8013"/>
                    <a:pt x="26450" y="8391"/>
                  </a:cubicBezTo>
                  <a:lnTo>
                    <a:pt x="25415" y="8081"/>
                  </a:lnTo>
                  <a:lnTo>
                    <a:pt x="26803" y="9379"/>
                  </a:lnTo>
                  <a:cubicBezTo>
                    <a:pt x="26772" y="10157"/>
                    <a:pt x="26744" y="10962"/>
                    <a:pt x="26707" y="11718"/>
                  </a:cubicBezTo>
                  <a:cubicBezTo>
                    <a:pt x="27054" y="12148"/>
                    <a:pt x="27345" y="12591"/>
                    <a:pt x="27695" y="13022"/>
                  </a:cubicBezTo>
                  <a:cubicBezTo>
                    <a:pt x="27131" y="13775"/>
                    <a:pt x="26537" y="14571"/>
                    <a:pt x="25948" y="15360"/>
                  </a:cubicBezTo>
                  <a:lnTo>
                    <a:pt x="26977" y="13211"/>
                  </a:lnTo>
                  <a:lnTo>
                    <a:pt x="24722" y="16138"/>
                  </a:lnTo>
                  <a:cubicBezTo>
                    <a:pt x="24406" y="15872"/>
                    <a:pt x="24087" y="15608"/>
                    <a:pt x="23765" y="15351"/>
                  </a:cubicBezTo>
                  <a:cubicBezTo>
                    <a:pt x="23377" y="15642"/>
                    <a:pt x="22972" y="15909"/>
                    <a:pt x="22550" y="16144"/>
                  </a:cubicBezTo>
                  <a:lnTo>
                    <a:pt x="22702" y="14348"/>
                  </a:lnTo>
                  <a:lnTo>
                    <a:pt x="22083" y="15757"/>
                  </a:lnTo>
                  <a:cubicBezTo>
                    <a:pt x="22216" y="14744"/>
                    <a:pt x="22315" y="13716"/>
                    <a:pt x="22467" y="12715"/>
                  </a:cubicBezTo>
                  <a:cubicBezTo>
                    <a:pt x="22179" y="12539"/>
                    <a:pt x="21878" y="12347"/>
                    <a:pt x="21575" y="12151"/>
                  </a:cubicBezTo>
                  <a:lnTo>
                    <a:pt x="21575" y="12151"/>
                  </a:lnTo>
                  <a:lnTo>
                    <a:pt x="22386" y="12412"/>
                  </a:lnTo>
                  <a:lnTo>
                    <a:pt x="20528" y="10965"/>
                  </a:lnTo>
                  <a:cubicBezTo>
                    <a:pt x="20593" y="10569"/>
                    <a:pt x="20661" y="10169"/>
                    <a:pt x="20723" y="9782"/>
                  </a:cubicBezTo>
                  <a:cubicBezTo>
                    <a:pt x="20119" y="9454"/>
                    <a:pt x="19509" y="9110"/>
                    <a:pt x="18902" y="8769"/>
                  </a:cubicBezTo>
                  <a:lnTo>
                    <a:pt x="18902" y="8769"/>
                  </a:lnTo>
                  <a:lnTo>
                    <a:pt x="20333" y="9116"/>
                  </a:lnTo>
                  <a:lnTo>
                    <a:pt x="18217" y="7775"/>
                  </a:lnTo>
                  <a:cubicBezTo>
                    <a:pt x="18236" y="7704"/>
                    <a:pt x="18254" y="7635"/>
                    <a:pt x="18273" y="7567"/>
                  </a:cubicBezTo>
                  <a:cubicBezTo>
                    <a:pt x="18341" y="7555"/>
                    <a:pt x="18406" y="7549"/>
                    <a:pt x="18477" y="7533"/>
                  </a:cubicBezTo>
                  <a:cubicBezTo>
                    <a:pt x="19524" y="7295"/>
                    <a:pt x="20264" y="6176"/>
                    <a:pt x="20918" y="5195"/>
                  </a:cubicBezTo>
                  <a:cubicBezTo>
                    <a:pt x="21144" y="4851"/>
                    <a:pt x="21485" y="4337"/>
                    <a:pt x="21640" y="4210"/>
                  </a:cubicBezTo>
                  <a:cubicBezTo>
                    <a:pt x="22262" y="3841"/>
                    <a:pt x="22894" y="3060"/>
                    <a:pt x="23377" y="2314"/>
                  </a:cubicBezTo>
                  <a:close/>
                  <a:moveTo>
                    <a:pt x="37217" y="8339"/>
                  </a:moveTo>
                  <a:lnTo>
                    <a:pt x="37217" y="8339"/>
                  </a:lnTo>
                  <a:cubicBezTo>
                    <a:pt x="37204" y="9370"/>
                    <a:pt x="37189" y="10405"/>
                    <a:pt x="37173" y="11436"/>
                  </a:cubicBezTo>
                  <a:cubicBezTo>
                    <a:pt x="37666" y="11492"/>
                    <a:pt x="38165" y="11591"/>
                    <a:pt x="38660" y="11668"/>
                  </a:cubicBezTo>
                  <a:lnTo>
                    <a:pt x="39661" y="13421"/>
                  </a:lnTo>
                  <a:lnTo>
                    <a:pt x="39521" y="12359"/>
                  </a:lnTo>
                  <a:lnTo>
                    <a:pt x="39521" y="12359"/>
                  </a:lnTo>
                  <a:cubicBezTo>
                    <a:pt x="39856" y="12979"/>
                    <a:pt x="40206" y="13592"/>
                    <a:pt x="40528" y="14214"/>
                  </a:cubicBezTo>
                  <a:cubicBezTo>
                    <a:pt x="41386" y="14533"/>
                    <a:pt x="42266" y="14887"/>
                    <a:pt x="43136" y="15224"/>
                  </a:cubicBezTo>
                  <a:lnTo>
                    <a:pt x="38604" y="16603"/>
                  </a:lnTo>
                  <a:lnTo>
                    <a:pt x="38604" y="16603"/>
                  </a:lnTo>
                  <a:lnTo>
                    <a:pt x="41727" y="16157"/>
                  </a:lnTo>
                  <a:lnTo>
                    <a:pt x="41727" y="16157"/>
                  </a:lnTo>
                  <a:cubicBezTo>
                    <a:pt x="40333" y="16519"/>
                    <a:pt x="38933" y="16891"/>
                    <a:pt x="37542" y="17244"/>
                  </a:cubicBezTo>
                  <a:cubicBezTo>
                    <a:pt x="37248" y="16857"/>
                    <a:pt x="36957" y="16476"/>
                    <a:pt x="36678" y="16079"/>
                  </a:cubicBezTo>
                  <a:cubicBezTo>
                    <a:pt x="36427" y="16333"/>
                    <a:pt x="36009" y="16689"/>
                    <a:pt x="35758" y="16946"/>
                  </a:cubicBezTo>
                  <a:cubicBezTo>
                    <a:pt x="35609" y="16135"/>
                    <a:pt x="35330" y="15271"/>
                    <a:pt x="35179" y="14462"/>
                  </a:cubicBezTo>
                  <a:cubicBezTo>
                    <a:pt x="34804" y="14787"/>
                    <a:pt x="34364" y="15004"/>
                    <a:pt x="33992" y="15329"/>
                  </a:cubicBezTo>
                  <a:cubicBezTo>
                    <a:pt x="34064" y="14586"/>
                    <a:pt x="34119" y="13771"/>
                    <a:pt x="34181" y="12991"/>
                  </a:cubicBezTo>
                  <a:cubicBezTo>
                    <a:pt x="34572" y="12703"/>
                    <a:pt x="34949" y="12430"/>
                    <a:pt x="34949" y="12430"/>
                  </a:cubicBezTo>
                  <a:lnTo>
                    <a:pt x="34819" y="10742"/>
                  </a:lnTo>
                  <a:lnTo>
                    <a:pt x="35228" y="12148"/>
                  </a:lnTo>
                  <a:lnTo>
                    <a:pt x="35256" y="9296"/>
                  </a:lnTo>
                  <a:cubicBezTo>
                    <a:pt x="35433" y="9138"/>
                    <a:pt x="35600" y="9020"/>
                    <a:pt x="35733" y="8977"/>
                  </a:cubicBezTo>
                  <a:cubicBezTo>
                    <a:pt x="36037" y="8868"/>
                    <a:pt x="36334" y="8741"/>
                    <a:pt x="36625" y="8596"/>
                  </a:cubicBezTo>
                  <a:cubicBezTo>
                    <a:pt x="36817" y="8500"/>
                    <a:pt x="37015" y="8413"/>
                    <a:pt x="37217" y="8339"/>
                  </a:cubicBezTo>
                  <a:close/>
                  <a:moveTo>
                    <a:pt x="16575" y="8088"/>
                  </a:moveTo>
                  <a:cubicBezTo>
                    <a:pt x="17040" y="9011"/>
                    <a:pt x="17545" y="9912"/>
                    <a:pt x="18090" y="10782"/>
                  </a:cubicBezTo>
                  <a:cubicBezTo>
                    <a:pt x="17960" y="11420"/>
                    <a:pt x="17876" y="12037"/>
                    <a:pt x="17762" y="12669"/>
                  </a:cubicBezTo>
                  <a:lnTo>
                    <a:pt x="16105" y="14589"/>
                  </a:lnTo>
                  <a:lnTo>
                    <a:pt x="17350" y="13793"/>
                  </a:lnTo>
                  <a:lnTo>
                    <a:pt x="17350" y="13793"/>
                  </a:lnTo>
                  <a:cubicBezTo>
                    <a:pt x="16938" y="14416"/>
                    <a:pt x="16287" y="14914"/>
                    <a:pt x="15782" y="15456"/>
                  </a:cubicBezTo>
                  <a:cubicBezTo>
                    <a:pt x="15816" y="15831"/>
                    <a:pt x="15807" y="16290"/>
                    <a:pt x="15841" y="16661"/>
                  </a:cubicBezTo>
                  <a:cubicBezTo>
                    <a:pt x="15243" y="16878"/>
                    <a:pt x="14630" y="17083"/>
                    <a:pt x="14017" y="17287"/>
                  </a:cubicBezTo>
                  <a:lnTo>
                    <a:pt x="12772" y="15841"/>
                  </a:lnTo>
                  <a:lnTo>
                    <a:pt x="12772" y="15841"/>
                  </a:lnTo>
                  <a:lnTo>
                    <a:pt x="13181" y="17086"/>
                  </a:lnTo>
                  <a:cubicBezTo>
                    <a:pt x="12753" y="16606"/>
                    <a:pt x="12341" y="16107"/>
                    <a:pt x="11948" y="15587"/>
                  </a:cubicBezTo>
                  <a:cubicBezTo>
                    <a:pt x="11864" y="15868"/>
                    <a:pt x="11626" y="16153"/>
                    <a:pt x="11539" y="16438"/>
                  </a:cubicBezTo>
                  <a:cubicBezTo>
                    <a:pt x="11399" y="15252"/>
                    <a:pt x="11251" y="14103"/>
                    <a:pt x="11108" y="12920"/>
                  </a:cubicBezTo>
                  <a:cubicBezTo>
                    <a:pt x="10715" y="12690"/>
                    <a:pt x="10222" y="12498"/>
                    <a:pt x="9739" y="12300"/>
                  </a:cubicBezTo>
                  <a:cubicBezTo>
                    <a:pt x="9981" y="12241"/>
                    <a:pt x="10210" y="12136"/>
                    <a:pt x="10414" y="11990"/>
                  </a:cubicBezTo>
                  <a:cubicBezTo>
                    <a:pt x="10511" y="11922"/>
                    <a:pt x="10740" y="11854"/>
                    <a:pt x="10963" y="11786"/>
                  </a:cubicBezTo>
                  <a:cubicBezTo>
                    <a:pt x="11582" y="11600"/>
                    <a:pt x="12518" y="11321"/>
                    <a:pt x="13267" y="10315"/>
                  </a:cubicBezTo>
                  <a:cubicBezTo>
                    <a:pt x="13558" y="9924"/>
                    <a:pt x="14144" y="9506"/>
                    <a:pt x="14661" y="9141"/>
                  </a:cubicBezTo>
                  <a:cubicBezTo>
                    <a:pt x="14974" y="8924"/>
                    <a:pt x="15277" y="8695"/>
                    <a:pt x="15566" y="8450"/>
                  </a:cubicBezTo>
                  <a:lnTo>
                    <a:pt x="15566" y="8450"/>
                  </a:lnTo>
                  <a:cubicBezTo>
                    <a:pt x="15265" y="8884"/>
                    <a:pt x="14934" y="9296"/>
                    <a:pt x="14568" y="9680"/>
                  </a:cubicBezTo>
                  <a:cubicBezTo>
                    <a:pt x="15042" y="9398"/>
                    <a:pt x="15491" y="9079"/>
                    <a:pt x="15909" y="8719"/>
                  </a:cubicBezTo>
                  <a:cubicBezTo>
                    <a:pt x="16142" y="8521"/>
                    <a:pt x="16365" y="8311"/>
                    <a:pt x="16575" y="8088"/>
                  </a:cubicBezTo>
                  <a:close/>
                  <a:moveTo>
                    <a:pt x="8949" y="12969"/>
                  </a:moveTo>
                  <a:cubicBezTo>
                    <a:pt x="9262" y="13703"/>
                    <a:pt x="9727" y="14360"/>
                    <a:pt x="10309" y="14902"/>
                  </a:cubicBezTo>
                  <a:cubicBezTo>
                    <a:pt x="10074" y="15398"/>
                    <a:pt x="9841" y="15856"/>
                    <a:pt x="9609" y="16355"/>
                  </a:cubicBezTo>
                  <a:cubicBezTo>
                    <a:pt x="9049" y="16538"/>
                    <a:pt x="8488" y="16773"/>
                    <a:pt x="7924" y="16980"/>
                  </a:cubicBezTo>
                  <a:lnTo>
                    <a:pt x="7806" y="16376"/>
                  </a:lnTo>
                  <a:lnTo>
                    <a:pt x="7518" y="16841"/>
                  </a:lnTo>
                  <a:cubicBezTo>
                    <a:pt x="7549" y="16472"/>
                    <a:pt x="7571" y="16104"/>
                    <a:pt x="7608" y="15738"/>
                  </a:cubicBezTo>
                  <a:lnTo>
                    <a:pt x="7608" y="15738"/>
                  </a:lnTo>
                  <a:cubicBezTo>
                    <a:pt x="7209" y="16370"/>
                    <a:pt x="6738" y="17216"/>
                    <a:pt x="6341" y="17848"/>
                  </a:cubicBezTo>
                  <a:cubicBezTo>
                    <a:pt x="6019" y="17789"/>
                    <a:pt x="5694" y="17755"/>
                    <a:pt x="5366" y="17739"/>
                  </a:cubicBezTo>
                  <a:lnTo>
                    <a:pt x="5895" y="17563"/>
                  </a:lnTo>
                  <a:lnTo>
                    <a:pt x="4703" y="17498"/>
                  </a:lnTo>
                  <a:cubicBezTo>
                    <a:pt x="4759" y="17389"/>
                    <a:pt x="4805" y="17287"/>
                    <a:pt x="4842" y="17200"/>
                  </a:cubicBezTo>
                  <a:cubicBezTo>
                    <a:pt x="5539" y="16928"/>
                    <a:pt x="5830" y="16122"/>
                    <a:pt x="6001" y="15658"/>
                  </a:cubicBezTo>
                  <a:cubicBezTo>
                    <a:pt x="6016" y="15611"/>
                    <a:pt x="6038" y="15556"/>
                    <a:pt x="6056" y="15503"/>
                  </a:cubicBezTo>
                  <a:cubicBezTo>
                    <a:pt x="6763" y="15224"/>
                    <a:pt x="7308" y="14422"/>
                    <a:pt x="7834" y="13638"/>
                  </a:cubicBezTo>
                  <a:cubicBezTo>
                    <a:pt x="7918" y="13517"/>
                    <a:pt x="8005" y="13390"/>
                    <a:pt x="8082" y="13279"/>
                  </a:cubicBezTo>
                  <a:lnTo>
                    <a:pt x="8082" y="13279"/>
                  </a:lnTo>
                  <a:cubicBezTo>
                    <a:pt x="7831" y="13827"/>
                    <a:pt x="7534" y="14341"/>
                    <a:pt x="7534" y="14341"/>
                  </a:cubicBezTo>
                  <a:cubicBezTo>
                    <a:pt x="7534" y="14341"/>
                    <a:pt x="8008" y="13954"/>
                    <a:pt x="8444" y="13508"/>
                  </a:cubicBezTo>
                  <a:cubicBezTo>
                    <a:pt x="8630" y="13325"/>
                    <a:pt x="8804" y="13133"/>
                    <a:pt x="8949" y="12969"/>
                  </a:cubicBezTo>
                  <a:close/>
                  <a:moveTo>
                    <a:pt x="23687" y="0"/>
                  </a:moveTo>
                  <a:cubicBezTo>
                    <a:pt x="23433" y="0"/>
                    <a:pt x="23198" y="109"/>
                    <a:pt x="23108" y="369"/>
                  </a:cubicBezTo>
                  <a:cubicBezTo>
                    <a:pt x="22894" y="985"/>
                    <a:pt x="21866" y="2673"/>
                    <a:pt x="21082" y="3129"/>
                  </a:cubicBezTo>
                  <a:cubicBezTo>
                    <a:pt x="20302" y="3584"/>
                    <a:pt x="19307" y="6077"/>
                    <a:pt x="18242" y="6319"/>
                  </a:cubicBezTo>
                  <a:cubicBezTo>
                    <a:pt x="18028" y="6369"/>
                    <a:pt x="17808" y="6396"/>
                    <a:pt x="17588" y="6396"/>
                  </a:cubicBezTo>
                  <a:cubicBezTo>
                    <a:pt x="16922" y="6396"/>
                    <a:pt x="16473" y="6149"/>
                    <a:pt x="15897" y="6105"/>
                  </a:cubicBezTo>
                  <a:cubicBezTo>
                    <a:pt x="15832" y="6102"/>
                    <a:pt x="15773" y="6099"/>
                    <a:pt x="15720" y="6099"/>
                  </a:cubicBezTo>
                  <a:cubicBezTo>
                    <a:pt x="15200" y="6099"/>
                    <a:pt x="15420" y="6353"/>
                    <a:pt x="15256" y="6963"/>
                  </a:cubicBezTo>
                  <a:cubicBezTo>
                    <a:pt x="15079" y="7635"/>
                    <a:pt x="13196" y="8438"/>
                    <a:pt x="12381" y="9537"/>
                  </a:cubicBezTo>
                  <a:cubicBezTo>
                    <a:pt x="11564" y="10637"/>
                    <a:pt x="10464" y="10476"/>
                    <a:pt x="9786" y="10959"/>
                  </a:cubicBezTo>
                  <a:cubicBezTo>
                    <a:pt x="9631" y="11070"/>
                    <a:pt x="9488" y="11114"/>
                    <a:pt x="9361" y="11114"/>
                  </a:cubicBezTo>
                  <a:cubicBezTo>
                    <a:pt x="8937" y="11114"/>
                    <a:pt x="8683" y="10637"/>
                    <a:pt x="8683" y="10637"/>
                  </a:cubicBezTo>
                  <a:cubicBezTo>
                    <a:pt x="8683" y="10637"/>
                    <a:pt x="7974" y="11523"/>
                    <a:pt x="7441" y="12167"/>
                  </a:cubicBezTo>
                  <a:cubicBezTo>
                    <a:pt x="6908" y="12808"/>
                    <a:pt x="6097" y="14363"/>
                    <a:pt x="5527" y="14363"/>
                  </a:cubicBezTo>
                  <a:cubicBezTo>
                    <a:pt x="4960" y="14363"/>
                    <a:pt x="4923" y="16023"/>
                    <a:pt x="4356" y="16051"/>
                  </a:cubicBezTo>
                  <a:cubicBezTo>
                    <a:pt x="3786" y="16079"/>
                    <a:pt x="3894" y="17169"/>
                    <a:pt x="3135" y="17488"/>
                  </a:cubicBezTo>
                  <a:cubicBezTo>
                    <a:pt x="3039" y="17532"/>
                    <a:pt x="2934" y="17553"/>
                    <a:pt x="2829" y="17553"/>
                  </a:cubicBezTo>
                  <a:cubicBezTo>
                    <a:pt x="2476" y="17553"/>
                    <a:pt x="2203" y="17306"/>
                    <a:pt x="1971" y="17306"/>
                  </a:cubicBezTo>
                  <a:cubicBezTo>
                    <a:pt x="1825" y="17306"/>
                    <a:pt x="1698" y="17402"/>
                    <a:pt x="1574" y="17705"/>
                  </a:cubicBezTo>
                  <a:cubicBezTo>
                    <a:pt x="1196" y="18634"/>
                    <a:pt x="1" y="19204"/>
                    <a:pt x="1" y="19204"/>
                  </a:cubicBezTo>
                  <a:lnTo>
                    <a:pt x="49356" y="19204"/>
                  </a:lnTo>
                  <a:cubicBezTo>
                    <a:pt x="49356" y="19204"/>
                    <a:pt x="46763" y="15515"/>
                    <a:pt x="46017" y="14041"/>
                  </a:cubicBezTo>
                  <a:cubicBezTo>
                    <a:pt x="45270" y="12567"/>
                    <a:pt x="42111" y="11201"/>
                    <a:pt x="40903" y="10234"/>
                  </a:cubicBezTo>
                  <a:cubicBezTo>
                    <a:pt x="39695" y="9271"/>
                    <a:pt x="39410" y="8035"/>
                    <a:pt x="38381" y="7313"/>
                  </a:cubicBezTo>
                  <a:cubicBezTo>
                    <a:pt x="38090" y="7109"/>
                    <a:pt x="37811" y="7031"/>
                    <a:pt x="37533" y="7031"/>
                  </a:cubicBezTo>
                  <a:cubicBezTo>
                    <a:pt x="36823" y="7031"/>
                    <a:pt x="36139" y="7546"/>
                    <a:pt x="35395" y="7793"/>
                  </a:cubicBezTo>
                  <a:cubicBezTo>
                    <a:pt x="34367" y="8143"/>
                    <a:pt x="33196" y="9884"/>
                    <a:pt x="33196" y="9884"/>
                  </a:cubicBezTo>
                  <a:cubicBezTo>
                    <a:pt x="33196" y="9884"/>
                    <a:pt x="31632" y="8546"/>
                    <a:pt x="30390" y="6935"/>
                  </a:cubicBezTo>
                  <a:cubicBezTo>
                    <a:pt x="29148" y="5328"/>
                    <a:pt x="28401" y="4014"/>
                    <a:pt x="27655" y="3503"/>
                  </a:cubicBezTo>
                  <a:cubicBezTo>
                    <a:pt x="26908" y="2995"/>
                    <a:pt x="24777" y="1010"/>
                    <a:pt x="24564" y="502"/>
                  </a:cubicBezTo>
                  <a:cubicBezTo>
                    <a:pt x="24440" y="208"/>
                    <a:pt x="24043" y="0"/>
                    <a:pt x="23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0" name="Google Shape;1510;p52"/>
          <p:cNvSpPr txBox="1">
            <a:spLocks noGrp="1"/>
          </p:cNvSpPr>
          <p:nvPr>
            <p:ph type="subTitle" idx="3"/>
          </p:nvPr>
        </p:nvSpPr>
        <p:spPr>
          <a:xfrm>
            <a:off x="5241471" y="1480799"/>
            <a:ext cx="3189228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Then server will send requests to the client. The requests contain which fragments are needed. One request for each file. One header for each packet.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Header: [file id] [frag size] [total size]</a:t>
            </a:r>
            <a:endParaRPr dirty="0"/>
          </a:p>
        </p:txBody>
      </p:sp>
      <p:sp>
        <p:nvSpPr>
          <p:cNvPr id="1511" name="Google Shape;1511;p52"/>
          <p:cNvSpPr txBox="1">
            <a:spLocks noGrp="1"/>
          </p:cNvSpPr>
          <p:nvPr>
            <p:ph type="subTitle" idx="4"/>
          </p:nvPr>
        </p:nvSpPr>
        <p:spPr>
          <a:xfrm>
            <a:off x="713225" y="1554275"/>
            <a:ext cx="26550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Server receives packets from  the client and will timeout if no packets is received for a specific amount of time.</a:t>
            </a:r>
            <a:endParaRPr dirty="0"/>
          </a:p>
        </p:txBody>
      </p:sp>
      <p:sp>
        <p:nvSpPr>
          <p:cNvPr id="1512" name="Google Shape;1512;p52"/>
          <p:cNvSpPr txBox="1">
            <a:spLocks noGrp="1"/>
          </p:cNvSpPr>
          <p:nvPr>
            <p:ph type="subTitle" idx="1"/>
          </p:nvPr>
        </p:nvSpPr>
        <p:spPr>
          <a:xfrm>
            <a:off x="5737613" y="830325"/>
            <a:ext cx="26931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Send</a:t>
            </a:r>
            <a:endParaRPr dirty="0"/>
          </a:p>
        </p:txBody>
      </p:sp>
      <p:sp>
        <p:nvSpPr>
          <p:cNvPr id="1513" name="Google Shape;1513;p52"/>
          <p:cNvSpPr txBox="1">
            <a:spLocks noGrp="1"/>
          </p:cNvSpPr>
          <p:nvPr>
            <p:ph type="subTitle" idx="2"/>
          </p:nvPr>
        </p:nvSpPr>
        <p:spPr>
          <a:xfrm>
            <a:off x="713237" y="830325"/>
            <a:ext cx="2655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Receive</a:t>
            </a:r>
            <a:endParaRPr dirty="0"/>
          </a:p>
        </p:txBody>
      </p:sp>
      <p:grpSp>
        <p:nvGrpSpPr>
          <p:cNvPr id="1514" name="Google Shape;1514;p52"/>
          <p:cNvGrpSpPr/>
          <p:nvPr/>
        </p:nvGrpSpPr>
        <p:grpSpPr>
          <a:xfrm>
            <a:off x="-110043" y="4315211"/>
            <a:ext cx="9338675" cy="1236535"/>
            <a:chOff x="-110043" y="4315211"/>
            <a:chExt cx="9338675" cy="1236535"/>
          </a:xfrm>
        </p:grpSpPr>
        <p:grpSp>
          <p:nvGrpSpPr>
            <p:cNvPr id="1515" name="Google Shape;1515;p52"/>
            <p:cNvGrpSpPr/>
            <p:nvPr/>
          </p:nvGrpSpPr>
          <p:grpSpPr>
            <a:xfrm>
              <a:off x="-39183" y="4315211"/>
              <a:ext cx="9267814" cy="1236535"/>
              <a:chOff x="-39183" y="4315211"/>
              <a:chExt cx="9267814" cy="1236535"/>
            </a:xfrm>
          </p:grpSpPr>
          <p:grpSp>
            <p:nvGrpSpPr>
              <p:cNvPr id="1516" name="Google Shape;1516;p52"/>
              <p:cNvGrpSpPr/>
              <p:nvPr/>
            </p:nvGrpSpPr>
            <p:grpSpPr>
              <a:xfrm>
                <a:off x="-39183" y="4353974"/>
                <a:ext cx="8222815" cy="1197772"/>
                <a:chOff x="75891" y="4289750"/>
                <a:chExt cx="8110084" cy="1130400"/>
              </a:xfrm>
            </p:grpSpPr>
            <p:sp>
              <p:nvSpPr>
                <p:cNvPr id="1517" name="Google Shape;1517;p52"/>
                <p:cNvSpPr/>
                <p:nvPr/>
              </p:nvSpPr>
              <p:spPr>
                <a:xfrm rot="5400000">
                  <a:off x="726291" y="3971929"/>
                  <a:ext cx="523500" cy="18243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52"/>
                <p:cNvSpPr/>
                <p:nvPr/>
              </p:nvSpPr>
              <p:spPr>
                <a:xfrm rot="5400000">
                  <a:off x="2032002" y="3930922"/>
                  <a:ext cx="757800" cy="18942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52"/>
                <p:cNvSpPr/>
                <p:nvPr/>
              </p:nvSpPr>
              <p:spPr>
                <a:xfrm rot="5400000">
                  <a:off x="3906745" y="3169050"/>
                  <a:ext cx="734400" cy="33921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52"/>
                <p:cNvSpPr/>
                <p:nvPr/>
              </p:nvSpPr>
              <p:spPr>
                <a:xfrm rot="5400000">
                  <a:off x="5597078" y="4058690"/>
                  <a:ext cx="794700" cy="16263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52"/>
                <p:cNvSpPr/>
                <p:nvPr/>
              </p:nvSpPr>
              <p:spPr>
                <a:xfrm rot="5400000">
                  <a:off x="6821875" y="4056050"/>
                  <a:ext cx="1130400" cy="15978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52"/>
                <p:cNvSpPr/>
                <p:nvPr/>
              </p:nvSpPr>
              <p:spPr>
                <a:xfrm rot="5400000">
                  <a:off x="6112600" y="4263950"/>
                  <a:ext cx="847800" cy="11820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23" name="Google Shape;1523;p52"/>
              <p:cNvSpPr/>
              <p:nvPr/>
            </p:nvSpPr>
            <p:spPr>
              <a:xfrm rot="5400000">
                <a:off x="7882082" y="4041761"/>
                <a:ext cx="1073100" cy="16200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4" name="Google Shape;1524;p52"/>
            <p:cNvSpPr/>
            <p:nvPr/>
          </p:nvSpPr>
          <p:spPr>
            <a:xfrm>
              <a:off x="-110043" y="4848659"/>
              <a:ext cx="9265500" cy="14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5" name="Google Shape;1525;p52"/>
            <p:cNvGrpSpPr/>
            <p:nvPr/>
          </p:nvGrpSpPr>
          <p:grpSpPr>
            <a:xfrm>
              <a:off x="713227" y="4448487"/>
              <a:ext cx="7769325" cy="481958"/>
              <a:chOff x="713227" y="4448487"/>
              <a:chExt cx="7769325" cy="481958"/>
            </a:xfrm>
          </p:grpSpPr>
          <p:sp>
            <p:nvSpPr>
              <p:cNvPr id="1526" name="Google Shape;1526;p52"/>
              <p:cNvSpPr/>
              <p:nvPr/>
            </p:nvSpPr>
            <p:spPr>
              <a:xfrm rot="640468">
                <a:off x="716077" y="4784751"/>
                <a:ext cx="622182" cy="88842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  <p:sp>
            <p:nvSpPr>
              <p:cNvPr id="1527" name="Google Shape;1527;p52"/>
              <p:cNvSpPr/>
              <p:nvPr/>
            </p:nvSpPr>
            <p:spPr>
              <a:xfrm rot="-281982">
                <a:off x="2949219" y="4701789"/>
                <a:ext cx="1480021" cy="146165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  <p:sp>
            <p:nvSpPr>
              <p:cNvPr id="1528" name="Google Shape;1528;p52"/>
              <p:cNvSpPr/>
              <p:nvPr/>
            </p:nvSpPr>
            <p:spPr>
              <a:xfrm rot="-346873">
                <a:off x="5312972" y="4684221"/>
                <a:ext cx="815048" cy="88839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  <p:sp>
            <p:nvSpPr>
              <p:cNvPr id="1529" name="Google Shape;1529;p52"/>
              <p:cNvSpPr/>
              <p:nvPr/>
            </p:nvSpPr>
            <p:spPr>
              <a:xfrm rot="-950579">
                <a:off x="7670761" y="4564126"/>
                <a:ext cx="815147" cy="88845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  <p:sp>
            <p:nvSpPr>
              <p:cNvPr id="1530" name="Google Shape;1530;p52"/>
              <p:cNvSpPr/>
              <p:nvPr/>
            </p:nvSpPr>
            <p:spPr>
              <a:xfrm rot="-365965">
                <a:off x="1620529" y="4696959"/>
                <a:ext cx="619101" cy="90153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  <p:sp>
            <p:nvSpPr>
              <p:cNvPr id="1531" name="Google Shape;1531;p52"/>
              <p:cNvSpPr/>
              <p:nvPr/>
            </p:nvSpPr>
            <p:spPr>
              <a:xfrm rot="-419001">
                <a:off x="6921457" y="4485786"/>
                <a:ext cx="619067" cy="90142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</p:grpSp>
      </p:grpSp>
      <p:sp>
        <p:nvSpPr>
          <p:cNvPr id="1532" name="Google Shape;1532;p52"/>
          <p:cNvSpPr/>
          <p:nvPr/>
        </p:nvSpPr>
        <p:spPr>
          <a:xfrm>
            <a:off x="717963" y="3898725"/>
            <a:ext cx="527975" cy="828600"/>
          </a:xfrm>
          <a:custGeom>
            <a:avLst/>
            <a:gdLst/>
            <a:ahLst/>
            <a:cxnLst/>
            <a:rect l="l" t="t" r="r" b="b"/>
            <a:pathLst>
              <a:path w="21119" h="33144" extrusionOk="0">
                <a:moveTo>
                  <a:pt x="10532" y="0"/>
                </a:moveTo>
                <a:cubicBezTo>
                  <a:pt x="10293" y="0"/>
                  <a:pt x="10182" y="400"/>
                  <a:pt x="10172" y="508"/>
                </a:cubicBezTo>
                <a:cubicBezTo>
                  <a:pt x="10169" y="555"/>
                  <a:pt x="10169" y="601"/>
                  <a:pt x="10172" y="648"/>
                </a:cubicBezTo>
                <a:lnTo>
                  <a:pt x="10172" y="762"/>
                </a:lnTo>
                <a:cubicBezTo>
                  <a:pt x="10166" y="849"/>
                  <a:pt x="10141" y="930"/>
                  <a:pt x="10098" y="1004"/>
                </a:cubicBezTo>
                <a:cubicBezTo>
                  <a:pt x="10098" y="1004"/>
                  <a:pt x="10098" y="1007"/>
                  <a:pt x="10098" y="1007"/>
                </a:cubicBezTo>
                <a:cubicBezTo>
                  <a:pt x="10079" y="1007"/>
                  <a:pt x="10058" y="1013"/>
                  <a:pt x="10042" y="1019"/>
                </a:cubicBezTo>
                <a:cubicBezTo>
                  <a:pt x="10011" y="1035"/>
                  <a:pt x="9987" y="1060"/>
                  <a:pt x="9971" y="1091"/>
                </a:cubicBezTo>
                <a:cubicBezTo>
                  <a:pt x="9894" y="1218"/>
                  <a:pt x="9847" y="1360"/>
                  <a:pt x="9835" y="1509"/>
                </a:cubicBezTo>
                <a:cubicBezTo>
                  <a:pt x="9832" y="1534"/>
                  <a:pt x="9832" y="1558"/>
                  <a:pt x="9832" y="1583"/>
                </a:cubicBezTo>
                <a:cubicBezTo>
                  <a:pt x="9832" y="1620"/>
                  <a:pt x="9829" y="1657"/>
                  <a:pt x="9822" y="1695"/>
                </a:cubicBezTo>
                <a:cubicBezTo>
                  <a:pt x="9812" y="1702"/>
                  <a:pt x="9800" y="1708"/>
                  <a:pt x="9786" y="1708"/>
                </a:cubicBezTo>
                <a:cubicBezTo>
                  <a:pt x="9782" y="1708"/>
                  <a:pt x="9779" y="1708"/>
                  <a:pt x="9776" y="1707"/>
                </a:cubicBezTo>
                <a:cubicBezTo>
                  <a:pt x="9773" y="1708"/>
                  <a:pt x="9770" y="1708"/>
                  <a:pt x="9767" y="1708"/>
                </a:cubicBezTo>
                <a:cubicBezTo>
                  <a:pt x="9755" y="1708"/>
                  <a:pt x="9743" y="1703"/>
                  <a:pt x="9733" y="1698"/>
                </a:cubicBezTo>
                <a:cubicBezTo>
                  <a:pt x="9695" y="1676"/>
                  <a:pt x="9664" y="1648"/>
                  <a:pt x="9637" y="1614"/>
                </a:cubicBezTo>
                <a:cubicBezTo>
                  <a:pt x="9609" y="1583"/>
                  <a:pt x="9575" y="1552"/>
                  <a:pt x="9541" y="1524"/>
                </a:cubicBezTo>
                <a:cubicBezTo>
                  <a:pt x="9510" y="1496"/>
                  <a:pt x="9473" y="1483"/>
                  <a:pt x="9436" y="1483"/>
                </a:cubicBezTo>
                <a:cubicBezTo>
                  <a:pt x="9368" y="1483"/>
                  <a:pt x="9302" y="1527"/>
                  <a:pt x="9283" y="1602"/>
                </a:cubicBezTo>
                <a:cubicBezTo>
                  <a:pt x="9218" y="1760"/>
                  <a:pt x="9280" y="1899"/>
                  <a:pt x="9333" y="2026"/>
                </a:cubicBezTo>
                <a:cubicBezTo>
                  <a:pt x="9361" y="2082"/>
                  <a:pt x="9379" y="2144"/>
                  <a:pt x="9395" y="2203"/>
                </a:cubicBezTo>
                <a:cubicBezTo>
                  <a:pt x="9426" y="2364"/>
                  <a:pt x="9503" y="2398"/>
                  <a:pt x="9559" y="2398"/>
                </a:cubicBezTo>
                <a:cubicBezTo>
                  <a:pt x="9578" y="2398"/>
                  <a:pt x="9596" y="2395"/>
                  <a:pt x="9612" y="2385"/>
                </a:cubicBezTo>
                <a:lnTo>
                  <a:pt x="9627" y="2385"/>
                </a:lnTo>
                <a:cubicBezTo>
                  <a:pt x="9671" y="2385"/>
                  <a:pt x="9708" y="2416"/>
                  <a:pt x="9723" y="2457"/>
                </a:cubicBezTo>
                <a:cubicBezTo>
                  <a:pt x="9726" y="2481"/>
                  <a:pt x="9723" y="2506"/>
                  <a:pt x="9711" y="2531"/>
                </a:cubicBezTo>
                <a:cubicBezTo>
                  <a:pt x="9683" y="2593"/>
                  <a:pt x="9615" y="2636"/>
                  <a:pt x="9531" y="2680"/>
                </a:cubicBezTo>
                <a:cubicBezTo>
                  <a:pt x="9460" y="2608"/>
                  <a:pt x="9361" y="2568"/>
                  <a:pt x="9259" y="2568"/>
                </a:cubicBezTo>
                <a:cubicBezTo>
                  <a:pt x="9240" y="2568"/>
                  <a:pt x="9221" y="2571"/>
                  <a:pt x="9206" y="2574"/>
                </a:cubicBezTo>
                <a:cubicBezTo>
                  <a:pt x="9153" y="2577"/>
                  <a:pt x="9110" y="2608"/>
                  <a:pt x="9091" y="2652"/>
                </a:cubicBezTo>
                <a:cubicBezTo>
                  <a:pt x="9076" y="2698"/>
                  <a:pt x="9082" y="2751"/>
                  <a:pt x="9113" y="2791"/>
                </a:cubicBezTo>
                <a:lnTo>
                  <a:pt x="9116" y="2794"/>
                </a:lnTo>
                <a:cubicBezTo>
                  <a:pt x="9119" y="2813"/>
                  <a:pt x="9122" y="2828"/>
                  <a:pt x="9122" y="2847"/>
                </a:cubicBezTo>
                <a:cubicBezTo>
                  <a:pt x="9119" y="2875"/>
                  <a:pt x="9122" y="2903"/>
                  <a:pt x="9125" y="2930"/>
                </a:cubicBezTo>
                <a:cubicBezTo>
                  <a:pt x="9144" y="3042"/>
                  <a:pt x="9225" y="3116"/>
                  <a:pt x="9290" y="3175"/>
                </a:cubicBezTo>
                <a:cubicBezTo>
                  <a:pt x="9383" y="3253"/>
                  <a:pt x="9448" y="3358"/>
                  <a:pt x="9475" y="3479"/>
                </a:cubicBezTo>
                <a:cubicBezTo>
                  <a:pt x="9503" y="3562"/>
                  <a:pt x="9541" y="3643"/>
                  <a:pt x="9584" y="3717"/>
                </a:cubicBezTo>
                <a:lnTo>
                  <a:pt x="9593" y="3730"/>
                </a:lnTo>
                <a:cubicBezTo>
                  <a:pt x="9602" y="3742"/>
                  <a:pt x="9609" y="3754"/>
                  <a:pt x="9615" y="3767"/>
                </a:cubicBezTo>
                <a:cubicBezTo>
                  <a:pt x="9609" y="3795"/>
                  <a:pt x="9596" y="3823"/>
                  <a:pt x="9581" y="3847"/>
                </a:cubicBezTo>
                <a:cubicBezTo>
                  <a:pt x="9571" y="3866"/>
                  <a:pt x="9562" y="3885"/>
                  <a:pt x="9553" y="3906"/>
                </a:cubicBezTo>
                <a:lnTo>
                  <a:pt x="9516" y="3894"/>
                </a:lnTo>
                <a:cubicBezTo>
                  <a:pt x="9472" y="3885"/>
                  <a:pt x="9420" y="3869"/>
                  <a:pt x="9417" y="3850"/>
                </a:cubicBezTo>
                <a:cubicBezTo>
                  <a:pt x="9417" y="3844"/>
                  <a:pt x="9414" y="3838"/>
                  <a:pt x="9414" y="3832"/>
                </a:cubicBezTo>
                <a:cubicBezTo>
                  <a:pt x="9410" y="3810"/>
                  <a:pt x="9404" y="3788"/>
                  <a:pt x="9398" y="3767"/>
                </a:cubicBezTo>
                <a:cubicBezTo>
                  <a:pt x="9379" y="3727"/>
                  <a:pt x="9352" y="3689"/>
                  <a:pt x="9314" y="3665"/>
                </a:cubicBezTo>
                <a:cubicBezTo>
                  <a:pt x="9203" y="3575"/>
                  <a:pt x="9073" y="3516"/>
                  <a:pt x="8933" y="3497"/>
                </a:cubicBezTo>
                <a:cubicBezTo>
                  <a:pt x="8918" y="3494"/>
                  <a:pt x="8902" y="3491"/>
                  <a:pt x="8887" y="3491"/>
                </a:cubicBezTo>
                <a:cubicBezTo>
                  <a:pt x="8862" y="3491"/>
                  <a:pt x="8837" y="3497"/>
                  <a:pt x="8813" y="3507"/>
                </a:cubicBezTo>
                <a:cubicBezTo>
                  <a:pt x="8717" y="3550"/>
                  <a:pt x="8692" y="3671"/>
                  <a:pt x="8726" y="3754"/>
                </a:cubicBezTo>
                <a:cubicBezTo>
                  <a:pt x="8744" y="3795"/>
                  <a:pt x="8769" y="3832"/>
                  <a:pt x="8797" y="3863"/>
                </a:cubicBezTo>
                <a:lnTo>
                  <a:pt x="8819" y="3888"/>
                </a:lnTo>
                <a:cubicBezTo>
                  <a:pt x="8856" y="3946"/>
                  <a:pt x="8887" y="4008"/>
                  <a:pt x="8909" y="4073"/>
                </a:cubicBezTo>
                <a:cubicBezTo>
                  <a:pt x="8955" y="4197"/>
                  <a:pt x="9011" y="4340"/>
                  <a:pt x="9153" y="4408"/>
                </a:cubicBezTo>
                <a:cubicBezTo>
                  <a:pt x="9172" y="4417"/>
                  <a:pt x="9194" y="4427"/>
                  <a:pt x="9212" y="4433"/>
                </a:cubicBezTo>
                <a:cubicBezTo>
                  <a:pt x="9234" y="4439"/>
                  <a:pt x="9252" y="4448"/>
                  <a:pt x="9268" y="4458"/>
                </a:cubicBezTo>
                <a:cubicBezTo>
                  <a:pt x="9274" y="4470"/>
                  <a:pt x="9277" y="4479"/>
                  <a:pt x="9280" y="4492"/>
                </a:cubicBezTo>
                <a:cubicBezTo>
                  <a:pt x="9283" y="4507"/>
                  <a:pt x="9290" y="4523"/>
                  <a:pt x="9296" y="4538"/>
                </a:cubicBezTo>
                <a:cubicBezTo>
                  <a:pt x="9342" y="4665"/>
                  <a:pt x="9475" y="4746"/>
                  <a:pt x="9652" y="4767"/>
                </a:cubicBezTo>
                <a:lnTo>
                  <a:pt x="9664" y="4767"/>
                </a:lnTo>
                <a:cubicBezTo>
                  <a:pt x="9692" y="4767"/>
                  <a:pt x="9720" y="4773"/>
                  <a:pt x="9748" y="4783"/>
                </a:cubicBezTo>
                <a:cubicBezTo>
                  <a:pt x="9751" y="4795"/>
                  <a:pt x="9754" y="4804"/>
                  <a:pt x="9757" y="4817"/>
                </a:cubicBezTo>
                <a:lnTo>
                  <a:pt x="9782" y="4928"/>
                </a:lnTo>
                <a:lnTo>
                  <a:pt x="9788" y="4953"/>
                </a:lnTo>
                <a:cubicBezTo>
                  <a:pt x="9720" y="4925"/>
                  <a:pt x="9655" y="4888"/>
                  <a:pt x="9599" y="4842"/>
                </a:cubicBezTo>
                <a:cubicBezTo>
                  <a:pt x="9571" y="4814"/>
                  <a:pt x="9537" y="4789"/>
                  <a:pt x="9497" y="4777"/>
                </a:cubicBezTo>
                <a:cubicBezTo>
                  <a:pt x="9484" y="4772"/>
                  <a:pt x="9468" y="4769"/>
                  <a:pt x="9453" y="4769"/>
                </a:cubicBezTo>
                <a:cubicBezTo>
                  <a:pt x="9447" y="4769"/>
                  <a:pt x="9441" y="4770"/>
                  <a:pt x="9435" y="4770"/>
                </a:cubicBezTo>
                <a:lnTo>
                  <a:pt x="9383" y="4770"/>
                </a:lnTo>
                <a:cubicBezTo>
                  <a:pt x="9364" y="4767"/>
                  <a:pt x="9345" y="4761"/>
                  <a:pt x="9327" y="4752"/>
                </a:cubicBezTo>
                <a:cubicBezTo>
                  <a:pt x="9296" y="4739"/>
                  <a:pt x="9265" y="4730"/>
                  <a:pt x="9231" y="4724"/>
                </a:cubicBezTo>
                <a:cubicBezTo>
                  <a:pt x="9218" y="4721"/>
                  <a:pt x="9206" y="4721"/>
                  <a:pt x="9191" y="4721"/>
                </a:cubicBezTo>
                <a:cubicBezTo>
                  <a:pt x="9057" y="4721"/>
                  <a:pt x="8949" y="4820"/>
                  <a:pt x="8896" y="4913"/>
                </a:cubicBezTo>
                <a:cubicBezTo>
                  <a:pt x="8881" y="4941"/>
                  <a:pt x="8871" y="4969"/>
                  <a:pt x="8868" y="5000"/>
                </a:cubicBezTo>
                <a:cubicBezTo>
                  <a:pt x="8868" y="5062"/>
                  <a:pt x="8899" y="5120"/>
                  <a:pt x="8949" y="5154"/>
                </a:cubicBezTo>
                <a:cubicBezTo>
                  <a:pt x="8983" y="5179"/>
                  <a:pt x="9011" y="5213"/>
                  <a:pt x="9020" y="5254"/>
                </a:cubicBezTo>
                <a:cubicBezTo>
                  <a:pt x="9023" y="5266"/>
                  <a:pt x="9023" y="5275"/>
                  <a:pt x="9020" y="5288"/>
                </a:cubicBezTo>
                <a:cubicBezTo>
                  <a:pt x="9017" y="5322"/>
                  <a:pt x="9020" y="5359"/>
                  <a:pt x="9029" y="5393"/>
                </a:cubicBezTo>
                <a:cubicBezTo>
                  <a:pt x="9002" y="5365"/>
                  <a:pt x="8967" y="5340"/>
                  <a:pt x="8930" y="5325"/>
                </a:cubicBezTo>
                <a:cubicBezTo>
                  <a:pt x="8893" y="5309"/>
                  <a:pt x="8850" y="5300"/>
                  <a:pt x="8810" y="5300"/>
                </a:cubicBezTo>
                <a:cubicBezTo>
                  <a:pt x="8775" y="5300"/>
                  <a:pt x="8741" y="5306"/>
                  <a:pt x="8707" y="5312"/>
                </a:cubicBezTo>
                <a:cubicBezTo>
                  <a:pt x="8621" y="5331"/>
                  <a:pt x="8537" y="5362"/>
                  <a:pt x="8460" y="5408"/>
                </a:cubicBezTo>
                <a:cubicBezTo>
                  <a:pt x="8410" y="5436"/>
                  <a:pt x="8394" y="5501"/>
                  <a:pt x="8425" y="5551"/>
                </a:cubicBezTo>
                <a:cubicBezTo>
                  <a:pt x="8494" y="5653"/>
                  <a:pt x="8583" y="5737"/>
                  <a:pt x="8692" y="5793"/>
                </a:cubicBezTo>
                <a:cubicBezTo>
                  <a:pt x="8704" y="5799"/>
                  <a:pt x="8720" y="5805"/>
                  <a:pt x="8732" y="5814"/>
                </a:cubicBezTo>
                <a:cubicBezTo>
                  <a:pt x="8769" y="5827"/>
                  <a:pt x="8803" y="5848"/>
                  <a:pt x="8831" y="5879"/>
                </a:cubicBezTo>
                <a:cubicBezTo>
                  <a:pt x="8837" y="5892"/>
                  <a:pt x="8840" y="5904"/>
                  <a:pt x="8844" y="5920"/>
                </a:cubicBezTo>
                <a:cubicBezTo>
                  <a:pt x="8853" y="5963"/>
                  <a:pt x="8871" y="6003"/>
                  <a:pt x="8899" y="6040"/>
                </a:cubicBezTo>
                <a:cubicBezTo>
                  <a:pt x="8924" y="6068"/>
                  <a:pt x="8955" y="6090"/>
                  <a:pt x="8992" y="6105"/>
                </a:cubicBezTo>
                <a:cubicBezTo>
                  <a:pt x="9002" y="6112"/>
                  <a:pt x="9011" y="6118"/>
                  <a:pt x="9020" y="6124"/>
                </a:cubicBezTo>
                <a:cubicBezTo>
                  <a:pt x="9014" y="6146"/>
                  <a:pt x="9008" y="6167"/>
                  <a:pt x="8998" y="6186"/>
                </a:cubicBezTo>
                <a:cubicBezTo>
                  <a:pt x="8977" y="6248"/>
                  <a:pt x="8946" y="6335"/>
                  <a:pt x="8989" y="6418"/>
                </a:cubicBezTo>
                <a:cubicBezTo>
                  <a:pt x="8995" y="6434"/>
                  <a:pt x="9002" y="6449"/>
                  <a:pt x="9008" y="6465"/>
                </a:cubicBezTo>
                <a:cubicBezTo>
                  <a:pt x="9026" y="6517"/>
                  <a:pt x="9051" y="6598"/>
                  <a:pt x="9144" y="6632"/>
                </a:cubicBezTo>
                <a:cubicBezTo>
                  <a:pt x="9200" y="6654"/>
                  <a:pt x="9215" y="6675"/>
                  <a:pt x="9218" y="6682"/>
                </a:cubicBezTo>
                <a:cubicBezTo>
                  <a:pt x="9209" y="6688"/>
                  <a:pt x="9200" y="6691"/>
                  <a:pt x="9191" y="6691"/>
                </a:cubicBezTo>
                <a:cubicBezTo>
                  <a:pt x="9150" y="6688"/>
                  <a:pt x="9116" y="6669"/>
                  <a:pt x="9088" y="6641"/>
                </a:cubicBezTo>
                <a:cubicBezTo>
                  <a:pt x="9042" y="6601"/>
                  <a:pt x="9005" y="6551"/>
                  <a:pt x="8977" y="6499"/>
                </a:cubicBezTo>
                <a:lnTo>
                  <a:pt x="8967" y="6483"/>
                </a:lnTo>
                <a:cubicBezTo>
                  <a:pt x="8949" y="6443"/>
                  <a:pt x="8924" y="6406"/>
                  <a:pt x="8890" y="6375"/>
                </a:cubicBezTo>
                <a:cubicBezTo>
                  <a:pt x="8850" y="6344"/>
                  <a:pt x="8800" y="6322"/>
                  <a:pt x="8751" y="6316"/>
                </a:cubicBezTo>
                <a:cubicBezTo>
                  <a:pt x="8679" y="6304"/>
                  <a:pt x="8605" y="6294"/>
                  <a:pt x="8534" y="6294"/>
                </a:cubicBezTo>
                <a:cubicBezTo>
                  <a:pt x="8425" y="6294"/>
                  <a:pt x="8320" y="6310"/>
                  <a:pt x="8218" y="6338"/>
                </a:cubicBezTo>
                <a:cubicBezTo>
                  <a:pt x="8165" y="6350"/>
                  <a:pt x="8116" y="6378"/>
                  <a:pt x="8075" y="6415"/>
                </a:cubicBezTo>
                <a:cubicBezTo>
                  <a:pt x="8010" y="6486"/>
                  <a:pt x="7998" y="6595"/>
                  <a:pt x="8044" y="6716"/>
                </a:cubicBezTo>
                <a:cubicBezTo>
                  <a:pt x="8091" y="6846"/>
                  <a:pt x="8175" y="6960"/>
                  <a:pt x="8280" y="7050"/>
                </a:cubicBezTo>
                <a:cubicBezTo>
                  <a:pt x="8295" y="7059"/>
                  <a:pt x="8305" y="7072"/>
                  <a:pt x="8317" y="7081"/>
                </a:cubicBezTo>
                <a:cubicBezTo>
                  <a:pt x="8367" y="7140"/>
                  <a:pt x="8441" y="7171"/>
                  <a:pt x="8518" y="7171"/>
                </a:cubicBezTo>
                <a:lnTo>
                  <a:pt x="8556" y="7171"/>
                </a:lnTo>
                <a:cubicBezTo>
                  <a:pt x="8627" y="7171"/>
                  <a:pt x="8679" y="7174"/>
                  <a:pt x="8713" y="7196"/>
                </a:cubicBezTo>
                <a:cubicBezTo>
                  <a:pt x="8726" y="7205"/>
                  <a:pt x="8738" y="7214"/>
                  <a:pt x="8751" y="7224"/>
                </a:cubicBezTo>
                <a:cubicBezTo>
                  <a:pt x="8779" y="7251"/>
                  <a:pt x="8810" y="7273"/>
                  <a:pt x="8844" y="7292"/>
                </a:cubicBezTo>
                <a:cubicBezTo>
                  <a:pt x="8828" y="7301"/>
                  <a:pt x="8816" y="7313"/>
                  <a:pt x="8800" y="7323"/>
                </a:cubicBezTo>
                <a:cubicBezTo>
                  <a:pt x="8782" y="7335"/>
                  <a:pt x="8769" y="7351"/>
                  <a:pt x="8760" y="7369"/>
                </a:cubicBezTo>
                <a:cubicBezTo>
                  <a:pt x="8617" y="7369"/>
                  <a:pt x="8475" y="7363"/>
                  <a:pt x="8333" y="7351"/>
                </a:cubicBezTo>
                <a:cubicBezTo>
                  <a:pt x="8292" y="7351"/>
                  <a:pt x="8252" y="7338"/>
                  <a:pt x="8218" y="7320"/>
                </a:cubicBezTo>
                <a:cubicBezTo>
                  <a:pt x="8199" y="7304"/>
                  <a:pt x="8184" y="7289"/>
                  <a:pt x="8171" y="7270"/>
                </a:cubicBezTo>
                <a:cubicBezTo>
                  <a:pt x="8159" y="7255"/>
                  <a:pt x="8147" y="7239"/>
                  <a:pt x="8134" y="7224"/>
                </a:cubicBezTo>
                <a:cubicBezTo>
                  <a:pt x="8053" y="7143"/>
                  <a:pt x="7947" y="7103"/>
                  <a:pt x="7842" y="7103"/>
                </a:cubicBezTo>
                <a:cubicBezTo>
                  <a:pt x="7736" y="7103"/>
                  <a:pt x="7630" y="7144"/>
                  <a:pt x="7549" y="7227"/>
                </a:cubicBezTo>
                <a:cubicBezTo>
                  <a:pt x="7388" y="7391"/>
                  <a:pt x="7391" y="7651"/>
                  <a:pt x="7552" y="7812"/>
                </a:cubicBezTo>
                <a:cubicBezTo>
                  <a:pt x="7571" y="7828"/>
                  <a:pt x="7592" y="7837"/>
                  <a:pt x="7617" y="7837"/>
                </a:cubicBezTo>
                <a:lnTo>
                  <a:pt x="7648" y="7837"/>
                </a:lnTo>
                <a:cubicBezTo>
                  <a:pt x="7694" y="7837"/>
                  <a:pt x="7738" y="7834"/>
                  <a:pt x="7778" y="7831"/>
                </a:cubicBezTo>
                <a:cubicBezTo>
                  <a:pt x="7818" y="7828"/>
                  <a:pt x="7852" y="7824"/>
                  <a:pt x="7896" y="7824"/>
                </a:cubicBezTo>
                <a:lnTo>
                  <a:pt x="7921" y="7824"/>
                </a:lnTo>
                <a:cubicBezTo>
                  <a:pt x="7942" y="7824"/>
                  <a:pt x="7964" y="7828"/>
                  <a:pt x="7982" y="7834"/>
                </a:cubicBezTo>
                <a:cubicBezTo>
                  <a:pt x="7992" y="7840"/>
                  <a:pt x="8004" y="7868"/>
                  <a:pt x="8001" y="7961"/>
                </a:cubicBezTo>
                <a:cubicBezTo>
                  <a:pt x="7989" y="8057"/>
                  <a:pt x="8054" y="8144"/>
                  <a:pt x="8147" y="8156"/>
                </a:cubicBezTo>
                <a:lnTo>
                  <a:pt x="8162" y="8159"/>
                </a:lnTo>
                <a:cubicBezTo>
                  <a:pt x="8184" y="8168"/>
                  <a:pt x="8202" y="8209"/>
                  <a:pt x="8224" y="8252"/>
                </a:cubicBezTo>
                <a:cubicBezTo>
                  <a:pt x="8236" y="8277"/>
                  <a:pt x="8249" y="8302"/>
                  <a:pt x="8264" y="8329"/>
                </a:cubicBezTo>
                <a:cubicBezTo>
                  <a:pt x="8314" y="8401"/>
                  <a:pt x="8373" y="8463"/>
                  <a:pt x="8444" y="8512"/>
                </a:cubicBezTo>
                <a:cubicBezTo>
                  <a:pt x="8500" y="8549"/>
                  <a:pt x="8546" y="8599"/>
                  <a:pt x="8580" y="8655"/>
                </a:cubicBezTo>
                <a:cubicBezTo>
                  <a:pt x="8556" y="8806"/>
                  <a:pt x="8633" y="8955"/>
                  <a:pt x="8772" y="9020"/>
                </a:cubicBezTo>
                <a:lnTo>
                  <a:pt x="8791" y="9029"/>
                </a:lnTo>
                <a:cubicBezTo>
                  <a:pt x="8726" y="9063"/>
                  <a:pt x="8639" y="9067"/>
                  <a:pt x="8546" y="9067"/>
                </a:cubicBezTo>
                <a:lnTo>
                  <a:pt x="8503" y="9067"/>
                </a:lnTo>
                <a:cubicBezTo>
                  <a:pt x="8416" y="9067"/>
                  <a:pt x="8333" y="9082"/>
                  <a:pt x="8252" y="9116"/>
                </a:cubicBezTo>
                <a:lnTo>
                  <a:pt x="8230" y="8971"/>
                </a:lnTo>
                <a:cubicBezTo>
                  <a:pt x="8227" y="8927"/>
                  <a:pt x="8215" y="8890"/>
                  <a:pt x="8193" y="8853"/>
                </a:cubicBezTo>
                <a:cubicBezTo>
                  <a:pt x="8159" y="8800"/>
                  <a:pt x="8103" y="8763"/>
                  <a:pt x="8041" y="8754"/>
                </a:cubicBezTo>
                <a:cubicBezTo>
                  <a:pt x="8023" y="8748"/>
                  <a:pt x="8004" y="8748"/>
                  <a:pt x="7986" y="8748"/>
                </a:cubicBezTo>
                <a:cubicBezTo>
                  <a:pt x="7921" y="8748"/>
                  <a:pt x="7855" y="8769"/>
                  <a:pt x="7806" y="8809"/>
                </a:cubicBezTo>
                <a:cubicBezTo>
                  <a:pt x="7787" y="8707"/>
                  <a:pt x="7753" y="8602"/>
                  <a:pt x="7639" y="8549"/>
                </a:cubicBezTo>
                <a:cubicBezTo>
                  <a:pt x="7608" y="8534"/>
                  <a:pt x="7571" y="8528"/>
                  <a:pt x="7533" y="8528"/>
                </a:cubicBezTo>
                <a:cubicBezTo>
                  <a:pt x="7434" y="8528"/>
                  <a:pt x="7332" y="8580"/>
                  <a:pt x="7227" y="8689"/>
                </a:cubicBezTo>
                <a:cubicBezTo>
                  <a:pt x="7183" y="8735"/>
                  <a:pt x="7134" y="8772"/>
                  <a:pt x="7075" y="8800"/>
                </a:cubicBezTo>
                <a:cubicBezTo>
                  <a:pt x="7035" y="8726"/>
                  <a:pt x="6960" y="8679"/>
                  <a:pt x="6874" y="8673"/>
                </a:cubicBezTo>
                <a:lnTo>
                  <a:pt x="6867" y="8673"/>
                </a:lnTo>
                <a:cubicBezTo>
                  <a:pt x="6781" y="8676"/>
                  <a:pt x="6700" y="8723"/>
                  <a:pt x="6657" y="8797"/>
                </a:cubicBezTo>
                <a:cubicBezTo>
                  <a:pt x="6620" y="8794"/>
                  <a:pt x="6582" y="8791"/>
                  <a:pt x="6545" y="8782"/>
                </a:cubicBezTo>
                <a:cubicBezTo>
                  <a:pt x="6514" y="8775"/>
                  <a:pt x="6480" y="8769"/>
                  <a:pt x="6443" y="8766"/>
                </a:cubicBezTo>
                <a:lnTo>
                  <a:pt x="6409" y="8766"/>
                </a:lnTo>
                <a:cubicBezTo>
                  <a:pt x="6245" y="8766"/>
                  <a:pt x="6118" y="8856"/>
                  <a:pt x="6099" y="8986"/>
                </a:cubicBezTo>
                <a:cubicBezTo>
                  <a:pt x="6093" y="9026"/>
                  <a:pt x="6112" y="9067"/>
                  <a:pt x="6149" y="9088"/>
                </a:cubicBezTo>
                <a:lnTo>
                  <a:pt x="6499" y="9293"/>
                </a:lnTo>
                <a:lnTo>
                  <a:pt x="6734" y="9429"/>
                </a:lnTo>
                <a:cubicBezTo>
                  <a:pt x="6734" y="9463"/>
                  <a:pt x="6728" y="9494"/>
                  <a:pt x="6719" y="9525"/>
                </a:cubicBezTo>
                <a:cubicBezTo>
                  <a:pt x="6697" y="9602"/>
                  <a:pt x="6675" y="9698"/>
                  <a:pt x="6722" y="9791"/>
                </a:cubicBezTo>
                <a:cubicBezTo>
                  <a:pt x="6768" y="9884"/>
                  <a:pt x="6871" y="9928"/>
                  <a:pt x="6951" y="9959"/>
                </a:cubicBezTo>
                <a:lnTo>
                  <a:pt x="6976" y="9971"/>
                </a:lnTo>
                <a:cubicBezTo>
                  <a:pt x="7028" y="9990"/>
                  <a:pt x="7078" y="10018"/>
                  <a:pt x="7124" y="10055"/>
                </a:cubicBezTo>
                <a:cubicBezTo>
                  <a:pt x="7174" y="10098"/>
                  <a:pt x="7217" y="10148"/>
                  <a:pt x="7251" y="10206"/>
                </a:cubicBezTo>
                <a:cubicBezTo>
                  <a:pt x="7143" y="10200"/>
                  <a:pt x="7044" y="10148"/>
                  <a:pt x="6976" y="10061"/>
                </a:cubicBezTo>
                <a:lnTo>
                  <a:pt x="6963" y="10042"/>
                </a:lnTo>
                <a:cubicBezTo>
                  <a:pt x="6926" y="9993"/>
                  <a:pt x="6880" y="9925"/>
                  <a:pt x="6787" y="9909"/>
                </a:cubicBezTo>
                <a:cubicBezTo>
                  <a:pt x="6778" y="9906"/>
                  <a:pt x="6765" y="9906"/>
                  <a:pt x="6756" y="9906"/>
                </a:cubicBezTo>
                <a:cubicBezTo>
                  <a:pt x="6694" y="9906"/>
                  <a:pt x="6638" y="9937"/>
                  <a:pt x="6601" y="9987"/>
                </a:cubicBezTo>
                <a:cubicBezTo>
                  <a:pt x="6551" y="10045"/>
                  <a:pt x="6536" y="10126"/>
                  <a:pt x="6551" y="10203"/>
                </a:cubicBezTo>
                <a:cubicBezTo>
                  <a:pt x="6576" y="10284"/>
                  <a:pt x="6620" y="10358"/>
                  <a:pt x="6682" y="10417"/>
                </a:cubicBezTo>
                <a:cubicBezTo>
                  <a:pt x="6691" y="10426"/>
                  <a:pt x="6700" y="10439"/>
                  <a:pt x="6709" y="10448"/>
                </a:cubicBezTo>
                <a:cubicBezTo>
                  <a:pt x="6740" y="10479"/>
                  <a:pt x="6762" y="10519"/>
                  <a:pt x="6768" y="10563"/>
                </a:cubicBezTo>
                <a:cubicBezTo>
                  <a:pt x="6744" y="10594"/>
                  <a:pt x="6734" y="10634"/>
                  <a:pt x="6737" y="10674"/>
                </a:cubicBezTo>
                <a:cubicBezTo>
                  <a:pt x="6744" y="10758"/>
                  <a:pt x="6790" y="10835"/>
                  <a:pt x="6858" y="10882"/>
                </a:cubicBezTo>
                <a:cubicBezTo>
                  <a:pt x="6886" y="10897"/>
                  <a:pt x="6914" y="10910"/>
                  <a:pt x="6945" y="10922"/>
                </a:cubicBezTo>
                <a:cubicBezTo>
                  <a:pt x="6970" y="10931"/>
                  <a:pt x="6994" y="10944"/>
                  <a:pt x="7016" y="10962"/>
                </a:cubicBezTo>
                <a:cubicBezTo>
                  <a:pt x="7035" y="10987"/>
                  <a:pt x="7047" y="11018"/>
                  <a:pt x="7056" y="11049"/>
                </a:cubicBezTo>
                <a:cubicBezTo>
                  <a:pt x="7063" y="11071"/>
                  <a:pt x="7069" y="11095"/>
                  <a:pt x="7081" y="11120"/>
                </a:cubicBezTo>
                <a:cubicBezTo>
                  <a:pt x="7131" y="11238"/>
                  <a:pt x="7230" y="11331"/>
                  <a:pt x="7354" y="11368"/>
                </a:cubicBezTo>
                <a:lnTo>
                  <a:pt x="7369" y="11374"/>
                </a:lnTo>
                <a:lnTo>
                  <a:pt x="7382" y="11377"/>
                </a:lnTo>
                <a:cubicBezTo>
                  <a:pt x="7382" y="11380"/>
                  <a:pt x="7382" y="11383"/>
                  <a:pt x="7378" y="11387"/>
                </a:cubicBezTo>
                <a:lnTo>
                  <a:pt x="7335" y="11498"/>
                </a:lnTo>
                <a:cubicBezTo>
                  <a:pt x="7332" y="11507"/>
                  <a:pt x="7326" y="11517"/>
                  <a:pt x="7323" y="11529"/>
                </a:cubicBezTo>
                <a:cubicBezTo>
                  <a:pt x="7310" y="11529"/>
                  <a:pt x="7301" y="11532"/>
                  <a:pt x="7289" y="11532"/>
                </a:cubicBezTo>
                <a:cubicBezTo>
                  <a:pt x="7270" y="11532"/>
                  <a:pt x="7251" y="11535"/>
                  <a:pt x="7233" y="11535"/>
                </a:cubicBezTo>
                <a:lnTo>
                  <a:pt x="7090" y="11535"/>
                </a:lnTo>
                <a:cubicBezTo>
                  <a:pt x="6994" y="11535"/>
                  <a:pt x="6889" y="11545"/>
                  <a:pt x="6802" y="11613"/>
                </a:cubicBezTo>
                <a:lnTo>
                  <a:pt x="6697" y="11467"/>
                </a:lnTo>
                <a:lnTo>
                  <a:pt x="6558" y="11275"/>
                </a:lnTo>
                <a:cubicBezTo>
                  <a:pt x="6545" y="11263"/>
                  <a:pt x="6536" y="11247"/>
                  <a:pt x="6530" y="11232"/>
                </a:cubicBezTo>
                <a:cubicBezTo>
                  <a:pt x="6530" y="11226"/>
                  <a:pt x="6530" y="11222"/>
                  <a:pt x="6530" y="11216"/>
                </a:cubicBezTo>
                <a:cubicBezTo>
                  <a:pt x="6530" y="11195"/>
                  <a:pt x="6524" y="11170"/>
                  <a:pt x="6517" y="11148"/>
                </a:cubicBezTo>
                <a:cubicBezTo>
                  <a:pt x="6486" y="11064"/>
                  <a:pt x="6406" y="11018"/>
                  <a:pt x="6276" y="11009"/>
                </a:cubicBezTo>
                <a:cubicBezTo>
                  <a:pt x="6242" y="11009"/>
                  <a:pt x="6208" y="11006"/>
                  <a:pt x="6174" y="11006"/>
                </a:cubicBezTo>
                <a:cubicBezTo>
                  <a:pt x="6087" y="11006"/>
                  <a:pt x="5827" y="11006"/>
                  <a:pt x="5709" y="11207"/>
                </a:cubicBezTo>
                <a:cubicBezTo>
                  <a:pt x="5700" y="11226"/>
                  <a:pt x="5693" y="11247"/>
                  <a:pt x="5697" y="11269"/>
                </a:cubicBezTo>
                <a:lnTo>
                  <a:pt x="5697" y="11287"/>
                </a:lnTo>
                <a:cubicBezTo>
                  <a:pt x="5706" y="11396"/>
                  <a:pt x="5721" y="11548"/>
                  <a:pt x="5836" y="11631"/>
                </a:cubicBezTo>
                <a:cubicBezTo>
                  <a:pt x="5879" y="11662"/>
                  <a:pt x="5920" y="11687"/>
                  <a:pt x="5963" y="11712"/>
                </a:cubicBezTo>
                <a:cubicBezTo>
                  <a:pt x="6006" y="11737"/>
                  <a:pt x="6050" y="11764"/>
                  <a:pt x="6090" y="11795"/>
                </a:cubicBezTo>
                <a:cubicBezTo>
                  <a:pt x="6223" y="11901"/>
                  <a:pt x="6291" y="12065"/>
                  <a:pt x="6270" y="12232"/>
                </a:cubicBezTo>
                <a:cubicBezTo>
                  <a:pt x="6260" y="12282"/>
                  <a:pt x="6270" y="12331"/>
                  <a:pt x="6297" y="12372"/>
                </a:cubicBezTo>
                <a:cubicBezTo>
                  <a:pt x="6322" y="12403"/>
                  <a:pt x="6359" y="12421"/>
                  <a:pt x="6400" y="12427"/>
                </a:cubicBezTo>
                <a:lnTo>
                  <a:pt x="6409" y="12430"/>
                </a:lnTo>
                <a:cubicBezTo>
                  <a:pt x="6431" y="12443"/>
                  <a:pt x="6449" y="12458"/>
                  <a:pt x="6465" y="12477"/>
                </a:cubicBezTo>
                <a:cubicBezTo>
                  <a:pt x="6502" y="12517"/>
                  <a:pt x="6551" y="12551"/>
                  <a:pt x="6604" y="12570"/>
                </a:cubicBezTo>
                <a:cubicBezTo>
                  <a:pt x="6638" y="12582"/>
                  <a:pt x="6675" y="12585"/>
                  <a:pt x="6709" y="12585"/>
                </a:cubicBezTo>
                <a:lnTo>
                  <a:pt x="6747" y="12585"/>
                </a:lnTo>
                <a:cubicBezTo>
                  <a:pt x="6852" y="12592"/>
                  <a:pt x="6945" y="12681"/>
                  <a:pt x="7032" y="12780"/>
                </a:cubicBezTo>
                <a:cubicBezTo>
                  <a:pt x="7001" y="12796"/>
                  <a:pt x="6963" y="12802"/>
                  <a:pt x="6926" y="12802"/>
                </a:cubicBezTo>
                <a:cubicBezTo>
                  <a:pt x="6922" y="12802"/>
                  <a:pt x="6918" y="12803"/>
                  <a:pt x="6914" y="12803"/>
                </a:cubicBezTo>
                <a:cubicBezTo>
                  <a:pt x="6871" y="12803"/>
                  <a:pt x="6827" y="12788"/>
                  <a:pt x="6790" y="12765"/>
                </a:cubicBezTo>
                <a:cubicBezTo>
                  <a:pt x="6774" y="12753"/>
                  <a:pt x="6753" y="12746"/>
                  <a:pt x="6734" y="12746"/>
                </a:cubicBezTo>
                <a:cubicBezTo>
                  <a:pt x="6672" y="12746"/>
                  <a:pt x="6626" y="12802"/>
                  <a:pt x="6632" y="12861"/>
                </a:cubicBezTo>
                <a:cubicBezTo>
                  <a:pt x="6607" y="12849"/>
                  <a:pt x="6582" y="12833"/>
                  <a:pt x="6561" y="12815"/>
                </a:cubicBezTo>
                <a:lnTo>
                  <a:pt x="6304" y="12601"/>
                </a:lnTo>
                <a:cubicBezTo>
                  <a:pt x="6242" y="12542"/>
                  <a:pt x="6167" y="12499"/>
                  <a:pt x="6090" y="12465"/>
                </a:cubicBezTo>
                <a:cubicBezTo>
                  <a:pt x="6050" y="12452"/>
                  <a:pt x="6009" y="12446"/>
                  <a:pt x="5969" y="12446"/>
                </a:cubicBezTo>
                <a:cubicBezTo>
                  <a:pt x="5965" y="12446"/>
                  <a:pt x="5962" y="12446"/>
                  <a:pt x="5958" y="12446"/>
                </a:cubicBezTo>
                <a:cubicBezTo>
                  <a:pt x="5893" y="12446"/>
                  <a:pt x="5830" y="12470"/>
                  <a:pt x="5780" y="12511"/>
                </a:cubicBezTo>
                <a:cubicBezTo>
                  <a:pt x="5728" y="12557"/>
                  <a:pt x="5697" y="12626"/>
                  <a:pt x="5700" y="12697"/>
                </a:cubicBezTo>
                <a:cubicBezTo>
                  <a:pt x="5700" y="12759"/>
                  <a:pt x="5728" y="12818"/>
                  <a:pt x="5774" y="12858"/>
                </a:cubicBezTo>
                <a:cubicBezTo>
                  <a:pt x="5820" y="12892"/>
                  <a:pt x="5879" y="12914"/>
                  <a:pt x="5938" y="12917"/>
                </a:cubicBezTo>
                <a:cubicBezTo>
                  <a:pt x="5951" y="12917"/>
                  <a:pt x="5966" y="12920"/>
                  <a:pt x="5978" y="12923"/>
                </a:cubicBezTo>
                <a:cubicBezTo>
                  <a:pt x="6019" y="12932"/>
                  <a:pt x="6050" y="12960"/>
                  <a:pt x="6065" y="13000"/>
                </a:cubicBezTo>
                <a:cubicBezTo>
                  <a:pt x="6084" y="13034"/>
                  <a:pt x="6087" y="13078"/>
                  <a:pt x="6068" y="13115"/>
                </a:cubicBezTo>
                <a:cubicBezTo>
                  <a:pt x="6050" y="13152"/>
                  <a:pt x="6047" y="13199"/>
                  <a:pt x="6065" y="13236"/>
                </a:cubicBezTo>
                <a:cubicBezTo>
                  <a:pt x="6093" y="13295"/>
                  <a:pt x="6143" y="13338"/>
                  <a:pt x="6201" y="13357"/>
                </a:cubicBezTo>
                <a:cubicBezTo>
                  <a:pt x="6310" y="13388"/>
                  <a:pt x="6421" y="13403"/>
                  <a:pt x="6533" y="13403"/>
                </a:cubicBezTo>
                <a:cubicBezTo>
                  <a:pt x="6573" y="13403"/>
                  <a:pt x="6617" y="13400"/>
                  <a:pt x="6657" y="13397"/>
                </a:cubicBezTo>
                <a:cubicBezTo>
                  <a:pt x="6682" y="13394"/>
                  <a:pt x="6703" y="13391"/>
                  <a:pt x="6728" y="13388"/>
                </a:cubicBezTo>
                <a:cubicBezTo>
                  <a:pt x="6771" y="13381"/>
                  <a:pt x="6815" y="13375"/>
                  <a:pt x="6858" y="13375"/>
                </a:cubicBezTo>
                <a:lnTo>
                  <a:pt x="6880" y="13375"/>
                </a:lnTo>
                <a:cubicBezTo>
                  <a:pt x="6951" y="13381"/>
                  <a:pt x="7022" y="13409"/>
                  <a:pt x="7075" y="13459"/>
                </a:cubicBezTo>
                <a:cubicBezTo>
                  <a:pt x="7094" y="13471"/>
                  <a:pt x="7106" y="13493"/>
                  <a:pt x="7109" y="13511"/>
                </a:cubicBezTo>
                <a:cubicBezTo>
                  <a:pt x="7044" y="13583"/>
                  <a:pt x="6932" y="13617"/>
                  <a:pt x="6781" y="13617"/>
                </a:cubicBezTo>
                <a:cubicBezTo>
                  <a:pt x="6660" y="13614"/>
                  <a:pt x="6542" y="13598"/>
                  <a:pt x="6428" y="13567"/>
                </a:cubicBezTo>
                <a:cubicBezTo>
                  <a:pt x="6186" y="13508"/>
                  <a:pt x="5960" y="13378"/>
                  <a:pt x="5743" y="13254"/>
                </a:cubicBezTo>
                <a:cubicBezTo>
                  <a:pt x="5690" y="13223"/>
                  <a:pt x="5632" y="13186"/>
                  <a:pt x="5622" y="13146"/>
                </a:cubicBezTo>
                <a:cubicBezTo>
                  <a:pt x="5619" y="13130"/>
                  <a:pt x="5616" y="13115"/>
                  <a:pt x="5619" y="13096"/>
                </a:cubicBezTo>
                <a:cubicBezTo>
                  <a:pt x="5619" y="13069"/>
                  <a:pt x="5616" y="13041"/>
                  <a:pt x="5610" y="13016"/>
                </a:cubicBezTo>
                <a:cubicBezTo>
                  <a:pt x="5585" y="12901"/>
                  <a:pt x="5495" y="12811"/>
                  <a:pt x="5378" y="12790"/>
                </a:cubicBezTo>
                <a:cubicBezTo>
                  <a:pt x="5365" y="12787"/>
                  <a:pt x="5350" y="12787"/>
                  <a:pt x="5334" y="12787"/>
                </a:cubicBezTo>
                <a:cubicBezTo>
                  <a:pt x="5291" y="12787"/>
                  <a:pt x="5247" y="12796"/>
                  <a:pt x="5207" y="12818"/>
                </a:cubicBezTo>
                <a:cubicBezTo>
                  <a:pt x="5161" y="12725"/>
                  <a:pt x="5111" y="12635"/>
                  <a:pt x="5058" y="12548"/>
                </a:cubicBezTo>
                <a:cubicBezTo>
                  <a:pt x="5040" y="12517"/>
                  <a:pt x="5018" y="12489"/>
                  <a:pt x="4990" y="12465"/>
                </a:cubicBezTo>
                <a:cubicBezTo>
                  <a:pt x="4950" y="12430"/>
                  <a:pt x="4897" y="12412"/>
                  <a:pt x="4845" y="12412"/>
                </a:cubicBezTo>
                <a:cubicBezTo>
                  <a:pt x="4743" y="12415"/>
                  <a:pt x="4647" y="12468"/>
                  <a:pt x="4594" y="12557"/>
                </a:cubicBezTo>
                <a:cubicBezTo>
                  <a:pt x="4529" y="12669"/>
                  <a:pt x="4535" y="12796"/>
                  <a:pt x="4538" y="12892"/>
                </a:cubicBezTo>
                <a:cubicBezTo>
                  <a:pt x="4544" y="13025"/>
                  <a:pt x="4643" y="13096"/>
                  <a:pt x="4724" y="13152"/>
                </a:cubicBezTo>
                <a:cubicBezTo>
                  <a:pt x="4743" y="13168"/>
                  <a:pt x="4764" y="13183"/>
                  <a:pt x="4783" y="13199"/>
                </a:cubicBezTo>
                <a:cubicBezTo>
                  <a:pt x="4730" y="13220"/>
                  <a:pt x="4671" y="13233"/>
                  <a:pt x="4616" y="13233"/>
                </a:cubicBezTo>
                <a:lnTo>
                  <a:pt x="4585" y="13233"/>
                </a:lnTo>
                <a:cubicBezTo>
                  <a:pt x="4532" y="13233"/>
                  <a:pt x="4489" y="13270"/>
                  <a:pt x="4482" y="13323"/>
                </a:cubicBezTo>
                <a:cubicBezTo>
                  <a:pt x="4476" y="13437"/>
                  <a:pt x="4538" y="13542"/>
                  <a:pt x="4643" y="13589"/>
                </a:cubicBezTo>
                <a:cubicBezTo>
                  <a:pt x="4718" y="13623"/>
                  <a:pt x="4801" y="13638"/>
                  <a:pt x="4885" y="13638"/>
                </a:cubicBezTo>
                <a:cubicBezTo>
                  <a:pt x="4928" y="13642"/>
                  <a:pt x="4975" y="13645"/>
                  <a:pt x="5024" y="13648"/>
                </a:cubicBezTo>
                <a:cubicBezTo>
                  <a:pt x="4997" y="13663"/>
                  <a:pt x="4969" y="13679"/>
                  <a:pt x="4941" y="13694"/>
                </a:cubicBezTo>
                <a:cubicBezTo>
                  <a:pt x="4863" y="13725"/>
                  <a:pt x="4857" y="13834"/>
                  <a:pt x="4931" y="13874"/>
                </a:cubicBezTo>
                <a:cubicBezTo>
                  <a:pt x="5028" y="13923"/>
                  <a:pt x="5133" y="13961"/>
                  <a:pt x="5241" y="13982"/>
                </a:cubicBezTo>
                <a:cubicBezTo>
                  <a:pt x="5368" y="14013"/>
                  <a:pt x="5486" y="14041"/>
                  <a:pt x="5563" y="14122"/>
                </a:cubicBezTo>
                <a:cubicBezTo>
                  <a:pt x="5635" y="14196"/>
                  <a:pt x="5662" y="14301"/>
                  <a:pt x="5635" y="14404"/>
                </a:cubicBezTo>
                <a:cubicBezTo>
                  <a:pt x="5505" y="14360"/>
                  <a:pt x="5371" y="14335"/>
                  <a:pt x="5235" y="14335"/>
                </a:cubicBezTo>
                <a:lnTo>
                  <a:pt x="5229" y="14335"/>
                </a:lnTo>
                <a:cubicBezTo>
                  <a:pt x="5222" y="14335"/>
                  <a:pt x="5216" y="14334"/>
                  <a:pt x="5210" y="14334"/>
                </a:cubicBezTo>
                <a:cubicBezTo>
                  <a:pt x="5093" y="14334"/>
                  <a:pt x="5019" y="14468"/>
                  <a:pt x="5086" y="14571"/>
                </a:cubicBezTo>
                <a:cubicBezTo>
                  <a:pt x="5158" y="14710"/>
                  <a:pt x="5275" y="14825"/>
                  <a:pt x="5418" y="14893"/>
                </a:cubicBezTo>
                <a:cubicBezTo>
                  <a:pt x="5477" y="14924"/>
                  <a:pt x="5545" y="14936"/>
                  <a:pt x="5610" y="14939"/>
                </a:cubicBezTo>
                <a:cubicBezTo>
                  <a:pt x="5712" y="14939"/>
                  <a:pt x="5805" y="14905"/>
                  <a:pt x="5913" y="14865"/>
                </a:cubicBezTo>
                <a:cubicBezTo>
                  <a:pt x="6000" y="14825"/>
                  <a:pt x="6090" y="14800"/>
                  <a:pt x="6186" y="14794"/>
                </a:cubicBezTo>
                <a:cubicBezTo>
                  <a:pt x="6220" y="14794"/>
                  <a:pt x="6254" y="14800"/>
                  <a:pt x="6285" y="14815"/>
                </a:cubicBezTo>
                <a:cubicBezTo>
                  <a:pt x="6328" y="14843"/>
                  <a:pt x="6366" y="14877"/>
                  <a:pt x="6397" y="14915"/>
                </a:cubicBezTo>
                <a:cubicBezTo>
                  <a:pt x="6459" y="14983"/>
                  <a:pt x="6530" y="15060"/>
                  <a:pt x="6641" y="15085"/>
                </a:cubicBezTo>
                <a:cubicBezTo>
                  <a:pt x="6657" y="15088"/>
                  <a:pt x="6672" y="15088"/>
                  <a:pt x="6691" y="15091"/>
                </a:cubicBezTo>
                <a:lnTo>
                  <a:pt x="6706" y="15094"/>
                </a:lnTo>
                <a:cubicBezTo>
                  <a:pt x="6617" y="15212"/>
                  <a:pt x="6477" y="15283"/>
                  <a:pt x="6325" y="15286"/>
                </a:cubicBezTo>
                <a:lnTo>
                  <a:pt x="6301" y="15286"/>
                </a:lnTo>
                <a:cubicBezTo>
                  <a:pt x="6239" y="15280"/>
                  <a:pt x="6174" y="15268"/>
                  <a:pt x="6115" y="15249"/>
                </a:cubicBezTo>
                <a:cubicBezTo>
                  <a:pt x="6068" y="15240"/>
                  <a:pt x="6025" y="15227"/>
                  <a:pt x="5975" y="15221"/>
                </a:cubicBezTo>
                <a:cubicBezTo>
                  <a:pt x="5935" y="15212"/>
                  <a:pt x="5895" y="15209"/>
                  <a:pt x="5855" y="15209"/>
                </a:cubicBezTo>
                <a:cubicBezTo>
                  <a:pt x="5850" y="15209"/>
                  <a:pt x="5846" y="15209"/>
                  <a:pt x="5842" y="15209"/>
                </a:cubicBezTo>
                <a:cubicBezTo>
                  <a:pt x="5744" y="15209"/>
                  <a:pt x="5647" y="15243"/>
                  <a:pt x="5566" y="15305"/>
                </a:cubicBezTo>
                <a:lnTo>
                  <a:pt x="5542" y="15327"/>
                </a:lnTo>
                <a:cubicBezTo>
                  <a:pt x="5536" y="15336"/>
                  <a:pt x="5523" y="15345"/>
                  <a:pt x="5514" y="15351"/>
                </a:cubicBezTo>
                <a:lnTo>
                  <a:pt x="5501" y="15336"/>
                </a:lnTo>
                <a:cubicBezTo>
                  <a:pt x="5446" y="15271"/>
                  <a:pt x="5374" y="15221"/>
                  <a:pt x="5297" y="15190"/>
                </a:cubicBezTo>
                <a:cubicBezTo>
                  <a:pt x="5232" y="15156"/>
                  <a:pt x="5176" y="15128"/>
                  <a:pt x="5161" y="15088"/>
                </a:cubicBezTo>
                <a:cubicBezTo>
                  <a:pt x="5155" y="15069"/>
                  <a:pt x="5148" y="15048"/>
                  <a:pt x="5148" y="15029"/>
                </a:cubicBezTo>
                <a:cubicBezTo>
                  <a:pt x="5142" y="14989"/>
                  <a:pt x="5133" y="14946"/>
                  <a:pt x="5114" y="14908"/>
                </a:cubicBezTo>
                <a:cubicBezTo>
                  <a:pt x="5080" y="14846"/>
                  <a:pt x="5028" y="14794"/>
                  <a:pt x="4962" y="14760"/>
                </a:cubicBezTo>
                <a:lnTo>
                  <a:pt x="4826" y="14670"/>
                </a:lnTo>
                <a:lnTo>
                  <a:pt x="4718" y="14602"/>
                </a:lnTo>
                <a:cubicBezTo>
                  <a:pt x="4653" y="14552"/>
                  <a:pt x="4575" y="14521"/>
                  <a:pt x="4495" y="14518"/>
                </a:cubicBezTo>
                <a:cubicBezTo>
                  <a:pt x="4482" y="14518"/>
                  <a:pt x="4470" y="14518"/>
                  <a:pt x="4458" y="14521"/>
                </a:cubicBezTo>
                <a:cubicBezTo>
                  <a:pt x="4411" y="14527"/>
                  <a:pt x="4368" y="14549"/>
                  <a:pt x="4337" y="14586"/>
                </a:cubicBezTo>
                <a:cubicBezTo>
                  <a:pt x="4256" y="14509"/>
                  <a:pt x="4188" y="14422"/>
                  <a:pt x="4132" y="14329"/>
                </a:cubicBezTo>
                <a:cubicBezTo>
                  <a:pt x="4114" y="14298"/>
                  <a:pt x="4080" y="14280"/>
                  <a:pt x="4046" y="14280"/>
                </a:cubicBezTo>
                <a:cubicBezTo>
                  <a:pt x="4008" y="14280"/>
                  <a:pt x="3974" y="14298"/>
                  <a:pt x="3959" y="14332"/>
                </a:cubicBezTo>
                <a:cubicBezTo>
                  <a:pt x="3829" y="14561"/>
                  <a:pt x="3962" y="14837"/>
                  <a:pt x="4027" y="14973"/>
                </a:cubicBezTo>
                <a:cubicBezTo>
                  <a:pt x="4117" y="15150"/>
                  <a:pt x="4225" y="15345"/>
                  <a:pt x="4436" y="15395"/>
                </a:cubicBezTo>
                <a:cubicBezTo>
                  <a:pt x="4482" y="15407"/>
                  <a:pt x="4529" y="15410"/>
                  <a:pt x="4575" y="15410"/>
                </a:cubicBezTo>
                <a:lnTo>
                  <a:pt x="4702" y="15410"/>
                </a:lnTo>
                <a:cubicBezTo>
                  <a:pt x="4730" y="15410"/>
                  <a:pt x="4761" y="15413"/>
                  <a:pt x="4789" y="15419"/>
                </a:cubicBezTo>
                <a:cubicBezTo>
                  <a:pt x="4774" y="15444"/>
                  <a:pt x="4758" y="15472"/>
                  <a:pt x="4752" y="15503"/>
                </a:cubicBezTo>
                <a:lnTo>
                  <a:pt x="4752" y="15509"/>
                </a:lnTo>
                <a:cubicBezTo>
                  <a:pt x="4736" y="15550"/>
                  <a:pt x="4736" y="15596"/>
                  <a:pt x="4749" y="15636"/>
                </a:cubicBezTo>
                <a:cubicBezTo>
                  <a:pt x="4764" y="15677"/>
                  <a:pt x="4792" y="15711"/>
                  <a:pt x="4829" y="15735"/>
                </a:cubicBezTo>
                <a:cubicBezTo>
                  <a:pt x="4916" y="15797"/>
                  <a:pt x="5009" y="15844"/>
                  <a:pt x="5111" y="15875"/>
                </a:cubicBezTo>
                <a:lnTo>
                  <a:pt x="5120" y="15878"/>
                </a:lnTo>
                <a:cubicBezTo>
                  <a:pt x="5136" y="15884"/>
                  <a:pt x="5155" y="15890"/>
                  <a:pt x="5167" y="15900"/>
                </a:cubicBezTo>
                <a:cubicBezTo>
                  <a:pt x="5173" y="15903"/>
                  <a:pt x="5185" y="15918"/>
                  <a:pt x="5189" y="15977"/>
                </a:cubicBezTo>
                <a:cubicBezTo>
                  <a:pt x="5198" y="16085"/>
                  <a:pt x="5192" y="16194"/>
                  <a:pt x="5170" y="16302"/>
                </a:cubicBezTo>
                <a:cubicBezTo>
                  <a:pt x="5155" y="16367"/>
                  <a:pt x="5204" y="16426"/>
                  <a:pt x="5269" y="16426"/>
                </a:cubicBezTo>
                <a:lnTo>
                  <a:pt x="5340" y="16426"/>
                </a:lnTo>
                <a:cubicBezTo>
                  <a:pt x="5517" y="16426"/>
                  <a:pt x="5693" y="16439"/>
                  <a:pt x="5870" y="16466"/>
                </a:cubicBezTo>
                <a:cubicBezTo>
                  <a:pt x="5743" y="16494"/>
                  <a:pt x="5610" y="16522"/>
                  <a:pt x="5483" y="16541"/>
                </a:cubicBezTo>
                <a:cubicBezTo>
                  <a:pt x="5436" y="16547"/>
                  <a:pt x="5393" y="16562"/>
                  <a:pt x="5356" y="16590"/>
                </a:cubicBezTo>
                <a:cubicBezTo>
                  <a:pt x="5309" y="16631"/>
                  <a:pt x="5288" y="16689"/>
                  <a:pt x="5297" y="16748"/>
                </a:cubicBezTo>
                <a:cubicBezTo>
                  <a:pt x="5312" y="16841"/>
                  <a:pt x="5374" y="16919"/>
                  <a:pt x="5458" y="16959"/>
                </a:cubicBezTo>
                <a:cubicBezTo>
                  <a:pt x="5552" y="17003"/>
                  <a:pt x="5654" y="17027"/>
                  <a:pt x="5758" y="17027"/>
                </a:cubicBezTo>
                <a:cubicBezTo>
                  <a:pt x="5765" y="17027"/>
                  <a:pt x="5771" y="17027"/>
                  <a:pt x="5777" y="17027"/>
                </a:cubicBezTo>
                <a:cubicBezTo>
                  <a:pt x="5895" y="17027"/>
                  <a:pt x="6016" y="17008"/>
                  <a:pt x="6130" y="16974"/>
                </a:cubicBezTo>
                <a:cubicBezTo>
                  <a:pt x="6140" y="16971"/>
                  <a:pt x="6152" y="16968"/>
                  <a:pt x="6161" y="16968"/>
                </a:cubicBezTo>
                <a:cubicBezTo>
                  <a:pt x="6161" y="16968"/>
                  <a:pt x="6161" y="16971"/>
                  <a:pt x="6164" y="16974"/>
                </a:cubicBezTo>
                <a:cubicBezTo>
                  <a:pt x="6170" y="16981"/>
                  <a:pt x="6180" y="16990"/>
                  <a:pt x="6186" y="16999"/>
                </a:cubicBezTo>
                <a:cubicBezTo>
                  <a:pt x="6236" y="17043"/>
                  <a:pt x="6303" y="17071"/>
                  <a:pt x="6370" y="17071"/>
                </a:cubicBezTo>
                <a:cubicBezTo>
                  <a:pt x="6374" y="17071"/>
                  <a:pt x="6378" y="17071"/>
                  <a:pt x="6381" y="17070"/>
                </a:cubicBezTo>
                <a:cubicBezTo>
                  <a:pt x="6428" y="17070"/>
                  <a:pt x="6474" y="17064"/>
                  <a:pt x="6517" y="17049"/>
                </a:cubicBezTo>
                <a:cubicBezTo>
                  <a:pt x="6539" y="17043"/>
                  <a:pt x="6561" y="17033"/>
                  <a:pt x="6582" y="17027"/>
                </a:cubicBezTo>
                <a:cubicBezTo>
                  <a:pt x="6623" y="17008"/>
                  <a:pt x="6666" y="16996"/>
                  <a:pt x="6713" y="16993"/>
                </a:cubicBezTo>
                <a:cubicBezTo>
                  <a:pt x="6778" y="16993"/>
                  <a:pt x="6836" y="17036"/>
                  <a:pt x="6905" y="17092"/>
                </a:cubicBezTo>
                <a:lnTo>
                  <a:pt x="6551" y="17228"/>
                </a:lnTo>
                <a:lnTo>
                  <a:pt x="6158" y="17383"/>
                </a:lnTo>
                <a:cubicBezTo>
                  <a:pt x="6065" y="17424"/>
                  <a:pt x="6078" y="17557"/>
                  <a:pt x="6174" y="17578"/>
                </a:cubicBezTo>
                <a:cubicBezTo>
                  <a:pt x="6325" y="17609"/>
                  <a:pt x="6477" y="17625"/>
                  <a:pt x="6632" y="17628"/>
                </a:cubicBezTo>
                <a:cubicBezTo>
                  <a:pt x="6756" y="17628"/>
                  <a:pt x="6880" y="17613"/>
                  <a:pt x="7001" y="17578"/>
                </a:cubicBezTo>
                <a:cubicBezTo>
                  <a:pt x="7035" y="17566"/>
                  <a:pt x="7072" y="17554"/>
                  <a:pt x="7109" y="17541"/>
                </a:cubicBezTo>
                <a:cubicBezTo>
                  <a:pt x="7183" y="17510"/>
                  <a:pt x="7261" y="17492"/>
                  <a:pt x="7341" y="17486"/>
                </a:cubicBezTo>
                <a:cubicBezTo>
                  <a:pt x="7360" y="17486"/>
                  <a:pt x="7382" y="17486"/>
                  <a:pt x="7400" y="17492"/>
                </a:cubicBezTo>
                <a:cubicBezTo>
                  <a:pt x="7422" y="17498"/>
                  <a:pt x="7444" y="17510"/>
                  <a:pt x="7456" y="17532"/>
                </a:cubicBezTo>
                <a:cubicBezTo>
                  <a:pt x="7456" y="17535"/>
                  <a:pt x="7437" y="17557"/>
                  <a:pt x="7372" y="17582"/>
                </a:cubicBezTo>
                <a:cubicBezTo>
                  <a:pt x="7159" y="17659"/>
                  <a:pt x="6908" y="17696"/>
                  <a:pt x="6589" y="17696"/>
                </a:cubicBezTo>
                <a:cubicBezTo>
                  <a:pt x="6533" y="17696"/>
                  <a:pt x="6480" y="17696"/>
                  <a:pt x="6424" y="17693"/>
                </a:cubicBezTo>
                <a:cubicBezTo>
                  <a:pt x="6285" y="17690"/>
                  <a:pt x="6127" y="17681"/>
                  <a:pt x="5991" y="17628"/>
                </a:cubicBezTo>
                <a:cubicBezTo>
                  <a:pt x="5947" y="17609"/>
                  <a:pt x="5904" y="17588"/>
                  <a:pt x="5861" y="17563"/>
                </a:cubicBezTo>
                <a:cubicBezTo>
                  <a:pt x="5811" y="17535"/>
                  <a:pt x="5759" y="17513"/>
                  <a:pt x="5706" y="17492"/>
                </a:cubicBezTo>
                <a:cubicBezTo>
                  <a:pt x="5539" y="17427"/>
                  <a:pt x="5359" y="17417"/>
                  <a:pt x="5198" y="17414"/>
                </a:cubicBezTo>
                <a:lnTo>
                  <a:pt x="5173" y="17414"/>
                </a:lnTo>
                <a:cubicBezTo>
                  <a:pt x="5168" y="17414"/>
                  <a:pt x="5163" y="17414"/>
                  <a:pt x="5158" y="17414"/>
                </a:cubicBezTo>
                <a:cubicBezTo>
                  <a:pt x="5123" y="17414"/>
                  <a:pt x="5091" y="17423"/>
                  <a:pt x="5062" y="17439"/>
                </a:cubicBezTo>
                <a:cubicBezTo>
                  <a:pt x="5034" y="17455"/>
                  <a:pt x="5012" y="17479"/>
                  <a:pt x="4993" y="17504"/>
                </a:cubicBezTo>
                <a:lnTo>
                  <a:pt x="4990" y="17510"/>
                </a:lnTo>
                <a:cubicBezTo>
                  <a:pt x="4981" y="17504"/>
                  <a:pt x="4966" y="17495"/>
                  <a:pt x="4956" y="17489"/>
                </a:cubicBezTo>
                <a:cubicBezTo>
                  <a:pt x="4947" y="17486"/>
                  <a:pt x="4938" y="17476"/>
                  <a:pt x="4925" y="17473"/>
                </a:cubicBezTo>
                <a:cubicBezTo>
                  <a:pt x="4853" y="17433"/>
                  <a:pt x="4771" y="17414"/>
                  <a:pt x="4687" y="17414"/>
                </a:cubicBezTo>
                <a:cubicBezTo>
                  <a:pt x="4681" y="17414"/>
                  <a:pt x="4675" y="17414"/>
                  <a:pt x="4668" y="17414"/>
                </a:cubicBezTo>
                <a:lnTo>
                  <a:pt x="4529" y="17414"/>
                </a:lnTo>
                <a:cubicBezTo>
                  <a:pt x="4522" y="17415"/>
                  <a:pt x="4516" y="17415"/>
                  <a:pt x="4510" y="17415"/>
                </a:cubicBezTo>
                <a:cubicBezTo>
                  <a:pt x="4467" y="17415"/>
                  <a:pt x="4424" y="17406"/>
                  <a:pt x="4383" y="17393"/>
                </a:cubicBezTo>
                <a:cubicBezTo>
                  <a:pt x="4281" y="17349"/>
                  <a:pt x="4225" y="17216"/>
                  <a:pt x="4170" y="17089"/>
                </a:cubicBezTo>
                <a:lnTo>
                  <a:pt x="4163" y="17074"/>
                </a:lnTo>
                <a:cubicBezTo>
                  <a:pt x="4142" y="17005"/>
                  <a:pt x="4095" y="16953"/>
                  <a:pt x="4030" y="16922"/>
                </a:cubicBezTo>
                <a:cubicBezTo>
                  <a:pt x="4007" y="16912"/>
                  <a:pt x="3980" y="16905"/>
                  <a:pt x="3953" y="16905"/>
                </a:cubicBezTo>
                <a:cubicBezTo>
                  <a:pt x="3948" y="16905"/>
                  <a:pt x="3943" y="16906"/>
                  <a:pt x="3937" y="16906"/>
                </a:cubicBezTo>
                <a:lnTo>
                  <a:pt x="3906" y="16906"/>
                </a:lnTo>
                <a:cubicBezTo>
                  <a:pt x="3847" y="16903"/>
                  <a:pt x="3789" y="16851"/>
                  <a:pt x="3730" y="16795"/>
                </a:cubicBezTo>
                <a:lnTo>
                  <a:pt x="3693" y="16761"/>
                </a:lnTo>
                <a:cubicBezTo>
                  <a:pt x="3640" y="16714"/>
                  <a:pt x="3535" y="16640"/>
                  <a:pt x="3411" y="16640"/>
                </a:cubicBezTo>
                <a:cubicBezTo>
                  <a:pt x="3406" y="16640"/>
                  <a:pt x="3402" y="16640"/>
                  <a:pt x="3398" y="16640"/>
                </a:cubicBezTo>
                <a:cubicBezTo>
                  <a:pt x="3353" y="16640"/>
                  <a:pt x="3308" y="16655"/>
                  <a:pt x="3271" y="16680"/>
                </a:cubicBezTo>
                <a:cubicBezTo>
                  <a:pt x="3256" y="16693"/>
                  <a:pt x="3240" y="16702"/>
                  <a:pt x="3228" y="16714"/>
                </a:cubicBezTo>
                <a:lnTo>
                  <a:pt x="3219" y="16724"/>
                </a:lnTo>
                <a:cubicBezTo>
                  <a:pt x="3212" y="16714"/>
                  <a:pt x="3209" y="16702"/>
                  <a:pt x="3206" y="16693"/>
                </a:cubicBezTo>
                <a:cubicBezTo>
                  <a:pt x="3203" y="16683"/>
                  <a:pt x="3200" y="16671"/>
                  <a:pt x="3200" y="16662"/>
                </a:cubicBezTo>
                <a:cubicBezTo>
                  <a:pt x="3191" y="16590"/>
                  <a:pt x="3157" y="16525"/>
                  <a:pt x="3107" y="16476"/>
                </a:cubicBezTo>
                <a:cubicBezTo>
                  <a:pt x="3087" y="16460"/>
                  <a:pt x="3064" y="16452"/>
                  <a:pt x="3041" y="16452"/>
                </a:cubicBezTo>
                <a:cubicBezTo>
                  <a:pt x="3028" y="16452"/>
                  <a:pt x="3014" y="16455"/>
                  <a:pt x="3002" y="16460"/>
                </a:cubicBezTo>
                <a:cubicBezTo>
                  <a:pt x="2924" y="16491"/>
                  <a:pt x="2869" y="16556"/>
                  <a:pt x="2847" y="16634"/>
                </a:cubicBezTo>
                <a:cubicBezTo>
                  <a:pt x="2819" y="16736"/>
                  <a:pt x="2838" y="16844"/>
                  <a:pt x="2896" y="16931"/>
                </a:cubicBezTo>
                <a:cubicBezTo>
                  <a:pt x="2980" y="17061"/>
                  <a:pt x="3101" y="17163"/>
                  <a:pt x="3243" y="17222"/>
                </a:cubicBezTo>
                <a:cubicBezTo>
                  <a:pt x="3262" y="17232"/>
                  <a:pt x="3284" y="17238"/>
                  <a:pt x="3302" y="17247"/>
                </a:cubicBezTo>
                <a:cubicBezTo>
                  <a:pt x="3336" y="17256"/>
                  <a:pt x="3370" y="17272"/>
                  <a:pt x="3401" y="17290"/>
                </a:cubicBezTo>
                <a:cubicBezTo>
                  <a:pt x="3426" y="17303"/>
                  <a:pt x="3442" y="17324"/>
                  <a:pt x="3448" y="17352"/>
                </a:cubicBezTo>
                <a:cubicBezTo>
                  <a:pt x="3448" y="17359"/>
                  <a:pt x="3445" y="17365"/>
                  <a:pt x="3445" y="17368"/>
                </a:cubicBezTo>
                <a:cubicBezTo>
                  <a:pt x="3435" y="17402"/>
                  <a:pt x="3432" y="17439"/>
                  <a:pt x="3442" y="17473"/>
                </a:cubicBezTo>
                <a:cubicBezTo>
                  <a:pt x="3454" y="17523"/>
                  <a:pt x="3485" y="17563"/>
                  <a:pt x="3528" y="17591"/>
                </a:cubicBezTo>
                <a:cubicBezTo>
                  <a:pt x="3535" y="17594"/>
                  <a:pt x="3541" y="17600"/>
                  <a:pt x="3547" y="17606"/>
                </a:cubicBezTo>
                <a:cubicBezTo>
                  <a:pt x="3569" y="17628"/>
                  <a:pt x="3575" y="17681"/>
                  <a:pt x="3578" y="17736"/>
                </a:cubicBezTo>
                <a:cubicBezTo>
                  <a:pt x="3584" y="17817"/>
                  <a:pt x="3593" y="17916"/>
                  <a:pt x="3668" y="17993"/>
                </a:cubicBezTo>
                <a:cubicBezTo>
                  <a:pt x="3720" y="18043"/>
                  <a:pt x="3789" y="18077"/>
                  <a:pt x="3863" y="18093"/>
                </a:cubicBezTo>
                <a:cubicBezTo>
                  <a:pt x="3878" y="18099"/>
                  <a:pt x="3894" y="18102"/>
                  <a:pt x="3906" y="18108"/>
                </a:cubicBezTo>
                <a:cubicBezTo>
                  <a:pt x="3857" y="18145"/>
                  <a:pt x="3801" y="18176"/>
                  <a:pt x="3742" y="18192"/>
                </a:cubicBezTo>
                <a:cubicBezTo>
                  <a:pt x="3646" y="18220"/>
                  <a:pt x="3643" y="18353"/>
                  <a:pt x="3736" y="18387"/>
                </a:cubicBezTo>
                <a:lnTo>
                  <a:pt x="4080" y="18520"/>
                </a:lnTo>
                <a:lnTo>
                  <a:pt x="4327" y="18619"/>
                </a:lnTo>
                <a:lnTo>
                  <a:pt x="4343" y="18622"/>
                </a:lnTo>
                <a:cubicBezTo>
                  <a:pt x="4343" y="18632"/>
                  <a:pt x="4340" y="18641"/>
                  <a:pt x="4337" y="18647"/>
                </a:cubicBezTo>
                <a:cubicBezTo>
                  <a:pt x="4331" y="18672"/>
                  <a:pt x="4327" y="18697"/>
                  <a:pt x="4324" y="18721"/>
                </a:cubicBezTo>
                <a:cubicBezTo>
                  <a:pt x="4324" y="18833"/>
                  <a:pt x="4389" y="18932"/>
                  <a:pt x="4492" y="18978"/>
                </a:cubicBezTo>
                <a:cubicBezTo>
                  <a:pt x="4560" y="19006"/>
                  <a:pt x="4631" y="19025"/>
                  <a:pt x="4705" y="19031"/>
                </a:cubicBezTo>
                <a:lnTo>
                  <a:pt x="4724" y="19034"/>
                </a:lnTo>
                <a:cubicBezTo>
                  <a:pt x="4922" y="19062"/>
                  <a:pt x="5111" y="19115"/>
                  <a:pt x="5294" y="19192"/>
                </a:cubicBezTo>
                <a:lnTo>
                  <a:pt x="5347" y="19214"/>
                </a:lnTo>
                <a:cubicBezTo>
                  <a:pt x="5387" y="19229"/>
                  <a:pt x="5480" y="19263"/>
                  <a:pt x="5495" y="19288"/>
                </a:cubicBezTo>
                <a:cubicBezTo>
                  <a:pt x="5498" y="19298"/>
                  <a:pt x="5501" y="19307"/>
                  <a:pt x="5501" y="19319"/>
                </a:cubicBezTo>
                <a:cubicBezTo>
                  <a:pt x="5501" y="19409"/>
                  <a:pt x="5557" y="19486"/>
                  <a:pt x="5641" y="19521"/>
                </a:cubicBezTo>
                <a:cubicBezTo>
                  <a:pt x="5681" y="19536"/>
                  <a:pt x="5721" y="19548"/>
                  <a:pt x="5765" y="19558"/>
                </a:cubicBezTo>
                <a:cubicBezTo>
                  <a:pt x="5820" y="19564"/>
                  <a:pt x="5870" y="19589"/>
                  <a:pt x="5910" y="19629"/>
                </a:cubicBezTo>
                <a:cubicBezTo>
                  <a:pt x="5932" y="19648"/>
                  <a:pt x="5957" y="19666"/>
                  <a:pt x="5985" y="19682"/>
                </a:cubicBezTo>
                <a:cubicBezTo>
                  <a:pt x="6043" y="19713"/>
                  <a:pt x="6112" y="19731"/>
                  <a:pt x="6180" y="19734"/>
                </a:cubicBezTo>
                <a:cubicBezTo>
                  <a:pt x="6185" y="19734"/>
                  <a:pt x="6191" y="19734"/>
                  <a:pt x="6196" y="19734"/>
                </a:cubicBezTo>
                <a:cubicBezTo>
                  <a:pt x="6233" y="19734"/>
                  <a:pt x="6268" y="19743"/>
                  <a:pt x="6301" y="19759"/>
                </a:cubicBezTo>
                <a:cubicBezTo>
                  <a:pt x="6316" y="19775"/>
                  <a:pt x="6328" y="19796"/>
                  <a:pt x="6328" y="19818"/>
                </a:cubicBezTo>
                <a:cubicBezTo>
                  <a:pt x="6328" y="19871"/>
                  <a:pt x="6310" y="19923"/>
                  <a:pt x="6273" y="19963"/>
                </a:cubicBezTo>
                <a:cubicBezTo>
                  <a:pt x="6192" y="20044"/>
                  <a:pt x="6065" y="20078"/>
                  <a:pt x="5876" y="20078"/>
                </a:cubicBezTo>
                <a:lnTo>
                  <a:pt x="5802" y="20078"/>
                </a:lnTo>
                <a:cubicBezTo>
                  <a:pt x="5628" y="20072"/>
                  <a:pt x="5412" y="20044"/>
                  <a:pt x="5275" y="19911"/>
                </a:cubicBezTo>
                <a:cubicBezTo>
                  <a:pt x="5254" y="19886"/>
                  <a:pt x="5232" y="19861"/>
                  <a:pt x="5210" y="19836"/>
                </a:cubicBezTo>
                <a:cubicBezTo>
                  <a:pt x="5167" y="19778"/>
                  <a:pt x="5114" y="19725"/>
                  <a:pt x="5055" y="19685"/>
                </a:cubicBezTo>
                <a:cubicBezTo>
                  <a:pt x="4982" y="19638"/>
                  <a:pt x="4898" y="19613"/>
                  <a:pt x="4811" y="19613"/>
                </a:cubicBezTo>
                <a:cubicBezTo>
                  <a:pt x="4806" y="19613"/>
                  <a:pt x="4800" y="19613"/>
                  <a:pt x="4795" y="19613"/>
                </a:cubicBezTo>
                <a:cubicBezTo>
                  <a:pt x="4730" y="19613"/>
                  <a:pt x="4662" y="19623"/>
                  <a:pt x="4597" y="19641"/>
                </a:cubicBezTo>
                <a:cubicBezTo>
                  <a:pt x="4402" y="19688"/>
                  <a:pt x="4216" y="19778"/>
                  <a:pt x="4058" y="19905"/>
                </a:cubicBezTo>
                <a:cubicBezTo>
                  <a:pt x="4033" y="19898"/>
                  <a:pt x="4008" y="19889"/>
                  <a:pt x="3984" y="19883"/>
                </a:cubicBezTo>
                <a:lnTo>
                  <a:pt x="3934" y="19871"/>
                </a:lnTo>
                <a:cubicBezTo>
                  <a:pt x="3928" y="19824"/>
                  <a:pt x="3916" y="19778"/>
                  <a:pt x="3894" y="19740"/>
                </a:cubicBezTo>
                <a:cubicBezTo>
                  <a:pt x="3854" y="19666"/>
                  <a:pt x="3785" y="19610"/>
                  <a:pt x="3705" y="19592"/>
                </a:cubicBezTo>
                <a:cubicBezTo>
                  <a:pt x="3677" y="19582"/>
                  <a:pt x="3649" y="19579"/>
                  <a:pt x="3621" y="19579"/>
                </a:cubicBezTo>
                <a:cubicBezTo>
                  <a:pt x="3575" y="19582"/>
                  <a:pt x="3528" y="19589"/>
                  <a:pt x="3485" y="19598"/>
                </a:cubicBezTo>
                <a:cubicBezTo>
                  <a:pt x="3454" y="19604"/>
                  <a:pt x="3420" y="19610"/>
                  <a:pt x="3389" y="19610"/>
                </a:cubicBezTo>
                <a:cubicBezTo>
                  <a:pt x="3346" y="19610"/>
                  <a:pt x="3302" y="19604"/>
                  <a:pt x="3262" y="19592"/>
                </a:cubicBezTo>
                <a:cubicBezTo>
                  <a:pt x="3228" y="19586"/>
                  <a:pt x="3191" y="19579"/>
                  <a:pt x="3154" y="19573"/>
                </a:cubicBezTo>
                <a:cubicBezTo>
                  <a:pt x="3138" y="19570"/>
                  <a:pt x="3119" y="19570"/>
                  <a:pt x="3101" y="19570"/>
                </a:cubicBezTo>
                <a:cubicBezTo>
                  <a:pt x="2980" y="19570"/>
                  <a:pt x="2881" y="19620"/>
                  <a:pt x="2831" y="19703"/>
                </a:cubicBezTo>
                <a:cubicBezTo>
                  <a:pt x="2773" y="19799"/>
                  <a:pt x="2785" y="19923"/>
                  <a:pt x="2865" y="20066"/>
                </a:cubicBezTo>
                <a:cubicBezTo>
                  <a:pt x="2896" y="20128"/>
                  <a:pt x="2943" y="20180"/>
                  <a:pt x="3002" y="20221"/>
                </a:cubicBezTo>
                <a:cubicBezTo>
                  <a:pt x="3061" y="20252"/>
                  <a:pt x="3126" y="20267"/>
                  <a:pt x="3191" y="20270"/>
                </a:cubicBezTo>
                <a:cubicBezTo>
                  <a:pt x="3234" y="20273"/>
                  <a:pt x="3281" y="20279"/>
                  <a:pt x="3293" y="20295"/>
                </a:cubicBezTo>
                <a:cubicBezTo>
                  <a:pt x="3302" y="20317"/>
                  <a:pt x="3308" y="20341"/>
                  <a:pt x="3308" y="20366"/>
                </a:cubicBezTo>
                <a:lnTo>
                  <a:pt x="3315" y="20493"/>
                </a:lnTo>
                <a:lnTo>
                  <a:pt x="3324" y="20617"/>
                </a:lnTo>
                <a:cubicBezTo>
                  <a:pt x="3324" y="20645"/>
                  <a:pt x="3330" y="20673"/>
                  <a:pt x="3343" y="20701"/>
                </a:cubicBezTo>
                <a:cubicBezTo>
                  <a:pt x="3373" y="20756"/>
                  <a:pt x="3429" y="20794"/>
                  <a:pt x="3491" y="20800"/>
                </a:cubicBezTo>
                <a:cubicBezTo>
                  <a:pt x="3528" y="20806"/>
                  <a:pt x="3566" y="20809"/>
                  <a:pt x="3600" y="20809"/>
                </a:cubicBezTo>
                <a:cubicBezTo>
                  <a:pt x="3634" y="20809"/>
                  <a:pt x="3668" y="20806"/>
                  <a:pt x="3702" y="20806"/>
                </a:cubicBezTo>
                <a:cubicBezTo>
                  <a:pt x="3733" y="20803"/>
                  <a:pt x="3758" y="20803"/>
                  <a:pt x="3785" y="20803"/>
                </a:cubicBezTo>
                <a:cubicBezTo>
                  <a:pt x="3794" y="20802"/>
                  <a:pt x="3803" y="20801"/>
                  <a:pt x="3812" y="20801"/>
                </a:cubicBezTo>
                <a:cubicBezTo>
                  <a:pt x="3845" y="20801"/>
                  <a:pt x="3877" y="20810"/>
                  <a:pt x="3906" y="20828"/>
                </a:cubicBezTo>
                <a:cubicBezTo>
                  <a:pt x="3950" y="20852"/>
                  <a:pt x="3981" y="20908"/>
                  <a:pt x="4015" y="20967"/>
                </a:cubicBezTo>
                <a:cubicBezTo>
                  <a:pt x="4027" y="20989"/>
                  <a:pt x="4039" y="21010"/>
                  <a:pt x="4052" y="21032"/>
                </a:cubicBezTo>
                <a:cubicBezTo>
                  <a:pt x="4005" y="21054"/>
                  <a:pt x="3965" y="21088"/>
                  <a:pt x="3937" y="21131"/>
                </a:cubicBezTo>
                <a:cubicBezTo>
                  <a:pt x="3888" y="21202"/>
                  <a:pt x="3909" y="21298"/>
                  <a:pt x="3987" y="21336"/>
                </a:cubicBezTo>
                <a:cubicBezTo>
                  <a:pt x="4114" y="21413"/>
                  <a:pt x="4250" y="21422"/>
                  <a:pt x="4386" y="21435"/>
                </a:cubicBezTo>
                <a:cubicBezTo>
                  <a:pt x="4430" y="21438"/>
                  <a:pt x="4470" y="21441"/>
                  <a:pt x="4510" y="21447"/>
                </a:cubicBezTo>
                <a:lnTo>
                  <a:pt x="4529" y="21450"/>
                </a:lnTo>
                <a:cubicBezTo>
                  <a:pt x="4532" y="21460"/>
                  <a:pt x="4538" y="21472"/>
                  <a:pt x="4544" y="21484"/>
                </a:cubicBezTo>
                <a:cubicBezTo>
                  <a:pt x="4600" y="21580"/>
                  <a:pt x="4708" y="21599"/>
                  <a:pt x="4780" y="21608"/>
                </a:cubicBezTo>
                <a:lnTo>
                  <a:pt x="4801" y="21611"/>
                </a:lnTo>
                <a:cubicBezTo>
                  <a:pt x="4854" y="21621"/>
                  <a:pt x="4916" y="21645"/>
                  <a:pt x="4935" y="21686"/>
                </a:cubicBezTo>
                <a:cubicBezTo>
                  <a:pt x="4845" y="21692"/>
                  <a:pt x="4755" y="21698"/>
                  <a:pt x="4671" y="21698"/>
                </a:cubicBezTo>
                <a:cubicBezTo>
                  <a:pt x="4513" y="21698"/>
                  <a:pt x="4358" y="21683"/>
                  <a:pt x="4207" y="21649"/>
                </a:cubicBezTo>
                <a:cubicBezTo>
                  <a:pt x="4188" y="21645"/>
                  <a:pt x="4173" y="21642"/>
                  <a:pt x="4160" y="21633"/>
                </a:cubicBezTo>
                <a:cubicBezTo>
                  <a:pt x="4160" y="21633"/>
                  <a:pt x="4160" y="21630"/>
                  <a:pt x="4157" y="21624"/>
                </a:cubicBezTo>
                <a:cubicBezTo>
                  <a:pt x="4148" y="21593"/>
                  <a:pt x="4132" y="21565"/>
                  <a:pt x="4108" y="21540"/>
                </a:cubicBezTo>
                <a:cubicBezTo>
                  <a:pt x="4070" y="21509"/>
                  <a:pt x="4024" y="21494"/>
                  <a:pt x="3974" y="21494"/>
                </a:cubicBezTo>
                <a:lnTo>
                  <a:pt x="3962" y="21494"/>
                </a:lnTo>
                <a:cubicBezTo>
                  <a:pt x="3683" y="21503"/>
                  <a:pt x="3420" y="21605"/>
                  <a:pt x="3209" y="21788"/>
                </a:cubicBezTo>
                <a:cubicBezTo>
                  <a:pt x="3160" y="21745"/>
                  <a:pt x="3095" y="21723"/>
                  <a:pt x="3027" y="21723"/>
                </a:cubicBezTo>
                <a:cubicBezTo>
                  <a:pt x="2980" y="21723"/>
                  <a:pt x="2937" y="21735"/>
                  <a:pt x="2896" y="21757"/>
                </a:cubicBezTo>
                <a:cubicBezTo>
                  <a:pt x="2887" y="21763"/>
                  <a:pt x="2878" y="21769"/>
                  <a:pt x="2872" y="21776"/>
                </a:cubicBezTo>
                <a:lnTo>
                  <a:pt x="2869" y="21776"/>
                </a:lnTo>
                <a:cubicBezTo>
                  <a:pt x="2853" y="21763"/>
                  <a:pt x="2838" y="21745"/>
                  <a:pt x="2822" y="21729"/>
                </a:cubicBezTo>
                <a:cubicBezTo>
                  <a:pt x="2791" y="21695"/>
                  <a:pt x="2757" y="21661"/>
                  <a:pt x="2720" y="21630"/>
                </a:cubicBezTo>
                <a:cubicBezTo>
                  <a:pt x="2661" y="21583"/>
                  <a:pt x="2590" y="21559"/>
                  <a:pt x="2519" y="21556"/>
                </a:cubicBezTo>
                <a:cubicBezTo>
                  <a:pt x="2491" y="21556"/>
                  <a:pt x="2466" y="21562"/>
                  <a:pt x="2441" y="21568"/>
                </a:cubicBezTo>
                <a:cubicBezTo>
                  <a:pt x="2413" y="21577"/>
                  <a:pt x="2385" y="21593"/>
                  <a:pt x="2361" y="21614"/>
                </a:cubicBezTo>
                <a:cubicBezTo>
                  <a:pt x="2274" y="21534"/>
                  <a:pt x="2165" y="21472"/>
                  <a:pt x="2051" y="21435"/>
                </a:cubicBezTo>
                <a:cubicBezTo>
                  <a:pt x="1989" y="21419"/>
                  <a:pt x="1927" y="21407"/>
                  <a:pt x="1865" y="21398"/>
                </a:cubicBezTo>
                <a:cubicBezTo>
                  <a:pt x="1788" y="21388"/>
                  <a:pt x="1713" y="21367"/>
                  <a:pt x="1642" y="21336"/>
                </a:cubicBezTo>
                <a:lnTo>
                  <a:pt x="1623" y="21326"/>
                </a:lnTo>
                <a:cubicBezTo>
                  <a:pt x="1558" y="21289"/>
                  <a:pt x="1487" y="21264"/>
                  <a:pt x="1413" y="21258"/>
                </a:cubicBezTo>
                <a:cubicBezTo>
                  <a:pt x="1354" y="21258"/>
                  <a:pt x="1298" y="21283"/>
                  <a:pt x="1261" y="21326"/>
                </a:cubicBezTo>
                <a:cubicBezTo>
                  <a:pt x="1230" y="21364"/>
                  <a:pt x="1211" y="21407"/>
                  <a:pt x="1208" y="21453"/>
                </a:cubicBezTo>
                <a:cubicBezTo>
                  <a:pt x="1187" y="21673"/>
                  <a:pt x="1329" y="21875"/>
                  <a:pt x="1543" y="21924"/>
                </a:cubicBezTo>
                <a:cubicBezTo>
                  <a:pt x="1651" y="21946"/>
                  <a:pt x="1757" y="21958"/>
                  <a:pt x="1865" y="21964"/>
                </a:cubicBezTo>
                <a:cubicBezTo>
                  <a:pt x="1924" y="21968"/>
                  <a:pt x="1977" y="21974"/>
                  <a:pt x="2026" y="21980"/>
                </a:cubicBezTo>
                <a:lnTo>
                  <a:pt x="2020" y="21989"/>
                </a:lnTo>
                <a:cubicBezTo>
                  <a:pt x="2001" y="22026"/>
                  <a:pt x="1989" y="22067"/>
                  <a:pt x="1983" y="22107"/>
                </a:cubicBezTo>
                <a:cubicBezTo>
                  <a:pt x="1970" y="22237"/>
                  <a:pt x="2076" y="22333"/>
                  <a:pt x="2190" y="22370"/>
                </a:cubicBezTo>
                <a:cubicBezTo>
                  <a:pt x="2218" y="22380"/>
                  <a:pt x="2243" y="22386"/>
                  <a:pt x="2271" y="22392"/>
                </a:cubicBezTo>
                <a:cubicBezTo>
                  <a:pt x="2308" y="22398"/>
                  <a:pt x="2342" y="22410"/>
                  <a:pt x="2376" y="22429"/>
                </a:cubicBezTo>
                <a:cubicBezTo>
                  <a:pt x="2392" y="22438"/>
                  <a:pt x="2404" y="22451"/>
                  <a:pt x="2416" y="22463"/>
                </a:cubicBezTo>
                <a:cubicBezTo>
                  <a:pt x="2438" y="22488"/>
                  <a:pt x="2466" y="22510"/>
                  <a:pt x="2494" y="22528"/>
                </a:cubicBezTo>
                <a:cubicBezTo>
                  <a:pt x="2543" y="22559"/>
                  <a:pt x="2605" y="22575"/>
                  <a:pt x="2664" y="22575"/>
                </a:cubicBezTo>
                <a:cubicBezTo>
                  <a:pt x="2729" y="22572"/>
                  <a:pt x="2791" y="22562"/>
                  <a:pt x="2853" y="22547"/>
                </a:cubicBezTo>
                <a:lnTo>
                  <a:pt x="2900" y="22534"/>
                </a:lnTo>
                <a:cubicBezTo>
                  <a:pt x="2921" y="22531"/>
                  <a:pt x="2940" y="22528"/>
                  <a:pt x="2958" y="22528"/>
                </a:cubicBezTo>
                <a:cubicBezTo>
                  <a:pt x="2872" y="22575"/>
                  <a:pt x="2788" y="22627"/>
                  <a:pt x="2708" y="22683"/>
                </a:cubicBezTo>
                <a:cubicBezTo>
                  <a:pt x="2636" y="22733"/>
                  <a:pt x="2658" y="22844"/>
                  <a:pt x="2742" y="22866"/>
                </a:cubicBezTo>
                <a:cubicBezTo>
                  <a:pt x="2856" y="22891"/>
                  <a:pt x="2974" y="22903"/>
                  <a:pt x="3092" y="22903"/>
                </a:cubicBezTo>
                <a:cubicBezTo>
                  <a:pt x="3123" y="22903"/>
                  <a:pt x="3157" y="22903"/>
                  <a:pt x="3188" y="22900"/>
                </a:cubicBezTo>
                <a:lnTo>
                  <a:pt x="3188" y="22900"/>
                </a:lnTo>
                <a:cubicBezTo>
                  <a:pt x="3092" y="22959"/>
                  <a:pt x="3011" y="23042"/>
                  <a:pt x="2958" y="23145"/>
                </a:cubicBezTo>
                <a:cubicBezTo>
                  <a:pt x="2946" y="23176"/>
                  <a:pt x="2946" y="23210"/>
                  <a:pt x="2965" y="23241"/>
                </a:cubicBezTo>
                <a:cubicBezTo>
                  <a:pt x="2983" y="23268"/>
                  <a:pt x="3011" y="23287"/>
                  <a:pt x="3045" y="23290"/>
                </a:cubicBezTo>
                <a:cubicBezTo>
                  <a:pt x="3110" y="23293"/>
                  <a:pt x="3175" y="23293"/>
                  <a:pt x="3237" y="23293"/>
                </a:cubicBezTo>
                <a:cubicBezTo>
                  <a:pt x="3513" y="23293"/>
                  <a:pt x="3789" y="23262"/>
                  <a:pt x="4055" y="23200"/>
                </a:cubicBezTo>
                <a:cubicBezTo>
                  <a:pt x="4104" y="23185"/>
                  <a:pt x="4151" y="23169"/>
                  <a:pt x="4194" y="23148"/>
                </a:cubicBezTo>
                <a:cubicBezTo>
                  <a:pt x="4247" y="23123"/>
                  <a:pt x="4300" y="23107"/>
                  <a:pt x="4355" y="23101"/>
                </a:cubicBezTo>
                <a:cubicBezTo>
                  <a:pt x="4359" y="23100"/>
                  <a:pt x="4363" y="23100"/>
                  <a:pt x="4367" y="23100"/>
                </a:cubicBezTo>
                <a:cubicBezTo>
                  <a:pt x="4380" y="23100"/>
                  <a:pt x="4393" y="23104"/>
                  <a:pt x="4405" y="23111"/>
                </a:cubicBezTo>
                <a:cubicBezTo>
                  <a:pt x="4402" y="23132"/>
                  <a:pt x="4389" y="23154"/>
                  <a:pt x="4374" y="23169"/>
                </a:cubicBezTo>
                <a:lnTo>
                  <a:pt x="4151" y="23405"/>
                </a:lnTo>
                <a:cubicBezTo>
                  <a:pt x="4027" y="23538"/>
                  <a:pt x="3906" y="23696"/>
                  <a:pt x="3956" y="23882"/>
                </a:cubicBezTo>
                <a:cubicBezTo>
                  <a:pt x="3968" y="23928"/>
                  <a:pt x="4008" y="23959"/>
                  <a:pt x="4055" y="23959"/>
                </a:cubicBezTo>
                <a:lnTo>
                  <a:pt x="4058" y="23959"/>
                </a:lnTo>
                <a:cubicBezTo>
                  <a:pt x="4111" y="23959"/>
                  <a:pt x="4163" y="23953"/>
                  <a:pt x="4213" y="23944"/>
                </a:cubicBezTo>
                <a:lnTo>
                  <a:pt x="4213" y="23944"/>
                </a:lnTo>
                <a:cubicBezTo>
                  <a:pt x="4179" y="23962"/>
                  <a:pt x="4148" y="23984"/>
                  <a:pt x="4117" y="24009"/>
                </a:cubicBezTo>
                <a:cubicBezTo>
                  <a:pt x="4089" y="24027"/>
                  <a:pt x="4064" y="24049"/>
                  <a:pt x="4039" y="24071"/>
                </a:cubicBezTo>
                <a:cubicBezTo>
                  <a:pt x="4002" y="24105"/>
                  <a:pt x="3965" y="24136"/>
                  <a:pt x="3922" y="24164"/>
                </a:cubicBezTo>
                <a:cubicBezTo>
                  <a:pt x="3871" y="24186"/>
                  <a:pt x="3815" y="24201"/>
                  <a:pt x="3758" y="24201"/>
                </a:cubicBezTo>
                <a:cubicBezTo>
                  <a:pt x="3753" y="24201"/>
                  <a:pt x="3747" y="24201"/>
                  <a:pt x="3742" y="24201"/>
                </a:cubicBezTo>
                <a:cubicBezTo>
                  <a:pt x="3686" y="24201"/>
                  <a:pt x="3631" y="24195"/>
                  <a:pt x="3578" y="24182"/>
                </a:cubicBezTo>
                <a:cubicBezTo>
                  <a:pt x="3525" y="24170"/>
                  <a:pt x="3476" y="24157"/>
                  <a:pt x="3423" y="24142"/>
                </a:cubicBezTo>
                <a:cubicBezTo>
                  <a:pt x="3336" y="24117"/>
                  <a:pt x="3243" y="24096"/>
                  <a:pt x="3154" y="24083"/>
                </a:cubicBezTo>
                <a:cubicBezTo>
                  <a:pt x="3119" y="24080"/>
                  <a:pt x="3089" y="24074"/>
                  <a:pt x="3058" y="24061"/>
                </a:cubicBezTo>
                <a:cubicBezTo>
                  <a:pt x="3058" y="24058"/>
                  <a:pt x="3058" y="24055"/>
                  <a:pt x="3054" y="24049"/>
                </a:cubicBezTo>
                <a:cubicBezTo>
                  <a:pt x="3048" y="24030"/>
                  <a:pt x="3042" y="24015"/>
                  <a:pt x="3036" y="23996"/>
                </a:cubicBezTo>
                <a:cubicBezTo>
                  <a:pt x="2983" y="23894"/>
                  <a:pt x="2865" y="23879"/>
                  <a:pt x="2816" y="23872"/>
                </a:cubicBezTo>
                <a:lnTo>
                  <a:pt x="2565" y="23838"/>
                </a:lnTo>
                <a:lnTo>
                  <a:pt x="2317" y="23801"/>
                </a:lnTo>
                <a:cubicBezTo>
                  <a:pt x="2302" y="23798"/>
                  <a:pt x="2286" y="23798"/>
                  <a:pt x="2271" y="23798"/>
                </a:cubicBezTo>
                <a:cubicBezTo>
                  <a:pt x="2267" y="23798"/>
                  <a:pt x="2264" y="23798"/>
                  <a:pt x="2261" y="23798"/>
                </a:cubicBezTo>
                <a:cubicBezTo>
                  <a:pt x="2218" y="23798"/>
                  <a:pt x="2182" y="23816"/>
                  <a:pt x="2150" y="23842"/>
                </a:cubicBezTo>
                <a:cubicBezTo>
                  <a:pt x="2122" y="23872"/>
                  <a:pt x="2104" y="23910"/>
                  <a:pt x="2100" y="23953"/>
                </a:cubicBezTo>
                <a:cubicBezTo>
                  <a:pt x="2076" y="23931"/>
                  <a:pt x="2054" y="23913"/>
                  <a:pt x="2026" y="23894"/>
                </a:cubicBezTo>
                <a:lnTo>
                  <a:pt x="2014" y="23885"/>
                </a:lnTo>
                <a:cubicBezTo>
                  <a:pt x="1980" y="23860"/>
                  <a:pt x="1936" y="23832"/>
                  <a:pt x="1933" y="23807"/>
                </a:cubicBezTo>
                <a:cubicBezTo>
                  <a:pt x="1930" y="23795"/>
                  <a:pt x="1930" y="23783"/>
                  <a:pt x="1933" y="23770"/>
                </a:cubicBezTo>
                <a:cubicBezTo>
                  <a:pt x="1942" y="23705"/>
                  <a:pt x="1924" y="23643"/>
                  <a:pt x="1887" y="23594"/>
                </a:cubicBezTo>
                <a:cubicBezTo>
                  <a:pt x="1862" y="23572"/>
                  <a:pt x="1834" y="23553"/>
                  <a:pt x="1803" y="23541"/>
                </a:cubicBezTo>
                <a:cubicBezTo>
                  <a:pt x="1750" y="23519"/>
                  <a:pt x="1695" y="23510"/>
                  <a:pt x="1636" y="23510"/>
                </a:cubicBezTo>
                <a:cubicBezTo>
                  <a:pt x="1400" y="23510"/>
                  <a:pt x="1202" y="23687"/>
                  <a:pt x="1177" y="23919"/>
                </a:cubicBezTo>
                <a:cubicBezTo>
                  <a:pt x="1168" y="23984"/>
                  <a:pt x="1180" y="24052"/>
                  <a:pt x="1215" y="24108"/>
                </a:cubicBezTo>
                <a:cubicBezTo>
                  <a:pt x="1242" y="24145"/>
                  <a:pt x="1280" y="24179"/>
                  <a:pt x="1320" y="24204"/>
                </a:cubicBezTo>
                <a:lnTo>
                  <a:pt x="1667" y="24436"/>
                </a:lnTo>
                <a:cubicBezTo>
                  <a:pt x="1682" y="24446"/>
                  <a:pt x="1701" y="24452"/>
                  <a:pt x="1723" y="24452"/>
                </a:cubicBezTo>
                <a:lnTo>
                  <a:pt x="1757" y="24452"/>
                </a:lnTo>
                <a:cubicBezTo>
                  <a:pt x="1794" y="24452"/>
                  <a:pt x="1828" y="24476"/>
                  <a:pt x="1881" y="24517"/>
                </a:cubicBezTo>
                <a:cubicBezTo>
                  <a:pt x="1921" y="24551"/>
                  <a:pt x="1964" y="24582"/>
                  <a:pt x="2011" y="24607"/>
                </a:cubicBezTo>
                <a:cubicBezTo>
                  <a:pt x="2159" y="24681"/>
                  <a:pt x="2317" y="24687"/>
                  <a:pt x="2472" y="24690"/>
                </a:cubicBezTo>
                <a:cubicBezTo>
                  <a:pt x="2577" y="24690"/>
                  <a:pt x="2686" y="24700"/>
                  <a:pt x="2788" y="24727"/>
                </a:cubicBezTo>
                <a:cubicBezTo>
                  <a:pt x="2813" y="24734"/>
                  <a:pt x="2835" y="24743"/>
                  <a:pt x="2859" y="24752"/>
                </a:cubicBezTo>
                <a:cubicBezTo>
                  <a:pt x="2927" y="24783"/>
                  <a:pt x="3002" y="24802"/>
                  <a:pt x="3079" y="24805"/>
                </a:cubicBezTo>
                <a:cubicBezTo>
                  <a:pt x="3150" y="24802"/>
                  <a:pt x="3219" y="24789"/>
                  <a:pt x="3284" y="24765"/>
                </a:cubicBezTo>
                <a:cubicBezTo>
                  <a:pt x="3327" y="24749"/>
                  <a:pt x="3370" y="24740"/>
                  <a:pt x="3417" y="24734"/>
                </a:cubicBezTo>
                <a:cubicBezTo>
                  <a:pt x="3432" y="24734"/>
                  <a:pt x="3448" y="24737"/>
                  <a:pt x="3460" y="24746"/>
                </a:cubicBezTo>
                <a:cubicBezTo>
                  <a:pt x="3473" y="24755"/>
                  <a:pt x="3485" y="24768"/>
                  <a:pt x="3497" y="24780"/>
                </a:cubicBezTo>
                <a:cubicBezTo>
                  <a:pt x="3507" y="24789"/>
                  <a:pt x="3519" y="24802"/>
                  <a:pt x="3531" y="24814"/>
                </a:cubicBezTo>
                <a:cubicBezTo>
                  <a:pt x="3544" y="24823"/>
                  <a:pt x="3544" y="24823"/>
                  <a:pt x="3550" y="24830"/>
                </a:cubicBezTo>
                <a:cubicBezTo>
                  <a:pt x="3473" y="24836"/>
                  <a:pt x="3389" y="24842"/>
                  <a:pt x="3299" y="24842"/>
                </a:cubicBezTo>
                <a:cubicBezTo>
                  <a:pt x="3160" y="24842"/>
                  <a:pt x="3017" y="24833"/>
                  <a:pt x="2881" y="24823"/>
                </a:cubicBezTo>
                <a:lnTo>
                  <a:pt x="2835" y="24820"/>
                </a:lnTo>
                <a:cubicBezTo>
                  <a:pt x="2791" y="24820"/>
                  <a:pt x="2745" y="24817"/>
                  <a:pt x="2698" y="24817"/>
                </a:cubicBezTo>
                <a:cubicBezTo>
                  <a:pt x="2690" y="24817"/>
                  <a:pt x="2682" y="24817"/>
                  <a:pt x="2674" y="24817"/>
                </a:cubicBezTo>
                <a:cubicBezTo>
                  <a:pt x="2583" y="24817"/>
                  <a:pt x="2492" y="24833"/>
                  <a:pt x="2407" y="24867"/>
                </a:cubicBezTo>
                <a:cubicBezTo>
                  <a:pt x="2361" y="24888"/>
                  <a:pt x="2317" y="24913"/>
                  <a:pt x="2277" y="24941"/>
                </a:cubicBezTo>
                <a:cubicBezTo>
                  <a:pt x="2240" y="24966"/>
                  <a:pt x="2203" y="24984"/>
                  <a:pt x="2165" y="25003"/>
                </a:cubicBezTo>
                <a:cubicBezTo>
                  <a:pt x="2116" y="25022"/>
                  <a:pt x="2066" y="25028"/>
                  <a:pt x="2017" y="25028"/>
                </a:cubicBezTo>
                <a:cubicBezTo>
                  <a:pt x="1949" y="25025"/>
                  <a:pt x="1881" y="25019"/>
                  <a:pt x="1815" y="25006"/>
                </a:cubicBezTo>
                <a:cubicBezTo>
                  <a:pt x="1735" y="24994"/>
                  <a:pt x="1657" y="24988"/>
                  <a:pt x="1577" y="24984"/>
                </a:cubicBezTo>
                <a:cubicBezTo>
                  <a:pt x="1540" y="24984"/>
                  <a:pt x="1503" y="24988"/>
                  <a:pt x="1465" y="24994"/>
                </a:cubicBezTo>
                <a:cubicBezTo>
                  <a:pt x="1434" y="24997"/>
                  <a:pt x="1407" y="25006"/>
                  <a:pt x="1379" y="25012"/>
                </a:cubicBezTo>
                <a:cubicBezTo>
                  <a:pt x="1338" y="25022"/>
                  <a:pt x="1301" y="25028"/>
                  <a:pt x="1261" y="25031"/>
                </a:cubicBezTo>
                <a:lnTo>
                  <a:pt x="1258" y="25031"/>
                </a:lnTo>
                <a:cubicBezTo>
                  <a:pt x="1224" y="25028"/>
                  <a:pt x="1190" y="25022"/>
                  <a:pt x="1159" y="25012"/>
                </a:cubicBezTo>
                <a:cubicBezTo>
                  <a:pt x="1128" y="25006"/>
                  <a:pt x="1097" y="24997"/>
                  <a:pt x="1066" y="24994"/>
                </a:cubicBezTo>
                <a:cubicBezTo>
                  <a:pt x="1047" y="24991"/>
                  <a:pt x="1029" y="24991"/>
                  <a:pt x="1010" y="24991"/>
                </a:cubicBezTo>
                <a:cubicBezTo>
                  <a:pt x="1004" y="24990"/>
                  <a:pt x="998" y="24990"/>
                  <a:pt x="992" y="24990"/>
                </a:cubicBezTo>
                <a:cubicBezTo>
                  <a:pt x="963" y="24990"/>
                  <a:pt x="933" y="24995"/>
                  <a:pt x="908" y="25003"/>
                </a:cubicBezTo>
                <a:cubicBezTo>
                  <a:pt x="827" y="24888"/>
                  <a:pt x="700" y="24820"/>
                  <a:pt x="561" y="24817"/>
                </a:cubicBezTo>
                <a:lnTo>
                  <a:pt x="533" y="24817"/>
                </a:lnTo>
                <a:cubicBezTo>
                  <a:pt x="177" y="24842"/>
                  <a:pt x="19" y="25279"/>
                  <a:pt x="276" y="25527"/>
                </a:cubicBezTo>
                <a:cubicBezTo>
                  <a:pt x="180" y="25595"/>
                  <a:pt x="81" y="25703"/>
                  <a:pt x="87" y="25852"/>
                </a:cubicBezTo>
                <a:cubicBezTo>
                  <a:pt x="87" y="25895"/>
                  <a:pt x="115" y="25932"/>
                  <a:pt x="158" y="25945"/>
                </a:cubicBezTo>
                <a:cubicBezTo>
                  <a:pt x="211" y="25960"/>
                  <a:pt x="270" y="25969"/>
                  <a:pt x="326" y="25973"/>
                </a:cubicBezTo>
                <a:cubicBezTo>
                  <a:pt x="357" y="25976"/>
                  <a:pt x="384" y="25976"/>
                  <a:pt x="409" y="25982"/>
                </a:cubicBezTo>
                <a:cubicBezTo>
                  <a:pt x="462" y="25991"/>
                  <a:pt x="502" y="26016"/>
                  <a:pt x="508" y="26041"/>
                </a:cubicBezTo>
                <a:cubicBezTo>
                  <a:pt x="511" y="26053"/>
                  <a:pt x="511" y="26065"/>
                  <a:pt x="511" y="26078"/>
                </a:cubicBezTo>
                <a:cubicBezTo>
                  <a:pt x="505" y="26137"/>
                  <a:pt x="521" y="26192"/>
                  <a:pt x="555" y="26239"/>
                </a:cubicBezTo>
                <a:cubicBezTo>
                  <a:pt x="590" y="26283"/>
                  <a:pt x="645" y="26310"/>
                  <a:pt x="701" y="26310"/>
                </a:cubicBezTo>
                <a:cubicBezTo>
                  <a:pt x="704" y="26310"/>
                  <a:pt x="707" y="26310"/>
                  <a:pt x="710" y="26310"/>
                </a:cubicBezTo>
                <a:cubicBezTo>
                  <a:pt x="759" y="26307"/>
                  <a:pt x="809" y="26298"/>
                  <a:pt x="852" y="26279"/>
                </a:cubicBezTo>
                <a:cubicBezTo>
                  <a:pt x="939" y="26251"/>
                  <a:pt x="1026" y="26239"/>
                  <a:pt x="1115" y="26239"/>
                </a:cubicBezTo>
                <a:cubicBezTo>
                  <a:pt x="1230" y="26239"/>
                  <a:pt x="1345" y="26261"/>
                  <a:pt x="1450" y="26307"/>
                </a:cubicBezTo>
                <a:cubicBezTo>
                  <a:pt x="1453" y="26319"/>
                  <a:pt x="1453" y="26329"/>
                  <a:pt x="1456" y="26341"/>
                </a:cubicBezTo>
                <a:cubicBezTo>
                  <a:pt x="1475" y="26412"/>
                  <a:pt x="1537" y="26462"/>
                  <a:pt x="1611" y="26468"/>
                </a:cubicBezTo>
                <a:cubicBezTo>
                  <a:pt x="1577" y="26499"/>
                  <a:pt x="1537" y="26527"/>
                  <a:pt x="1496" y="26549"/>
                </a:cubicBezTo>
                <a:cubicBezTo>
                  <a:pt x="1425" y="26589"/>
                  <a:pt x="1428" y="26691"/>
                  <a:pt x="1503" y="26728"/>
                </a:cubicBezTo>
                <a:cubicBezTo>
                  <a:pt x="1577" y="26766"/>
                  <a:pt x="1657" y="26784"/>
                  <a:pt x="1741" y="26784"/>
                </a:cubicBezTo>
                <a:cubicBezTo>
                  <a:pt x="1964" y="26784"/>
                  <a:pt x="2172" y="26660"/>
                  <a:pt x="2271" y="26583"/>
                </a:cubicBezTo>
                <a:cubicBezTo>
                  <a:pt x="2333" y="26539"/>
                  <a:pt x="2388" y="26493"/>
                  <a:pt x="2444" y="26446"/>
                </a:cubicBezTo>
                <a:cubicBezTo>
                  <a:pt x="2537" y="26366"/>
                  <a:pt x="2636" y="26295"/>
                  <a:pt x="2742" y="26233"/>
                </a:cubicBezTo>
                <a:cubicBezTo>
                  <a:pt x="2800" y="26341"/>
                  <a:pt x="2890" y="26403"/>
                  <a:pt x="2999" y="26403"/>
                </a:cubicBezTo>
                <a:lnTo>
                  <a:pt x="3027" y="26403"/>
                </a:lnTo>
                <a:cubicBezTo>
                  <a:pt x="3116" y="26391"/>
                  <a:pt x="3203" y="26357"/>
                  <a:pt x="3281" y="26307"/>
                </a:cubicBezTo>
                <a:cubicBezTo>
                  <a:pt x="3324" y="26279"/>
                  <a:pt x="3370" y="26258"/>
                  <a:pt x="3417" y="26242"/>
                </a:cubicBezTo>
                <a:cubicBezTo>
                  <a:pt x="3454" y="26341"/>
                  <a:pt x="3535" y="26416"/>
                  <a:pt x="3637" y="26443"/>
                </a:cubicBezTo>
                <a:cubicBezTo>
                  <a:pt x="3677" y="26453"/>
                  <a:pt x="3717" y="26459"/>
                  <a:pt x="3761" y="26459"/>
                </a:cubicBezTo>
                <a:cubicBezTo>
                  <a:pt x="3785" y="26459"/>
                  <a:pt x="3810" y="26456"/>
                  <a:pt x="3838" y="26453"/>
                </a:cubicBezTo>
                <a:lnTo>
                  <a:pt x="3838" y="26453"/>
                </a:lnTo>
                <a:cubicBezTo>
                  <a:pt x="3829" y="26499"/>
                  <a:pt x="3807" y="26543"/>
                  <a:pt x="3779" y="26577"/>
                </a:cubicBezTo>
                <a:cubicBezTo>
                  <a:pt x="3720" y="26642"/>
                  <a:pt x="3767" y="26747"/>
                  <a:pt x="3857" y="26747"/>
                </a:cubicBezTo>
                <a:cubicBezTo>
                  <a:pt x="3872" y="26747"/>
                  <a:pt x="3888" y="26741"/>
                  <a:pt x="3903" y="26735"/>
                </a:cubicBezTo>
                <a:cubicBezTo>
                  <a:pt x="4222" y="26567"/>
                  <a:pt x="4554" y="26397"/>
                  <a:pt x="4910" y="26338"/>
                </a:cubicBezTo>
                <a:cubicBezTo>
                  <a:pt x="4928" y="26335"/>
                  <a:pt x="4950" y="26332"/>
                  <a:pt x="4972" y="26332"/>
                </a:cubicBezTo>
                <a:cubicBezTo>
                  <a:pt x="4984" y="26332"/>
                  <a:pt x="4997" y="26332"/>
                  <a:pt x="5009" y="26338"/>
                </a:cubicBezTo>
                <a:cubicBezTo>
                  <a:pt x="5046" y="26357"/>
                  <a:pt x="5065" y="26434"/>
                  <a:pt x="5077" y="26499"/>
                </a:cubicBezTo>
                <a:cubicBezTo>
                  <a:pt x="5080" y="26508"/>
                  <a:pt x="5080" y="26521"/>
                  <a:pt x="5083" y="26533"/>
                </a:cubicBezTo>
                <a:cubicBezTo>
                  <a:pt x="5071" y="26543"/>
                  <a:pt x="5058" y="26549"/>
                  <a:pt x="5043" y="26552"/>
                </a:cubicBezTo>
                <a:cubicBezTo>
                  <a:pt x="4749" y="26673"/>
                  <a:pt x="4439" y="26756"/>
                  <a:pt x="4123" y="26796"/>
                </a:cubicBezTo>
                <a:lnTo>
                  <a:pt x="4089" y="26800"/>
                </a:lnTo>
                <a:cubicBezTo>
                  <a:pt x="3866" y="26809"/>
                  <a:pt x="3652" y="26905"/>
                  <a:pt x="3504" y="27072"/>
                </a:cubicBezTo>
                <a:cubicBezTo>
                  <a:pt x="3479" y="27094"/>
                  <a:pt x="3457" y="27112"/>
                  <a:pt x="3432" y="27134"/>
                </a:cubicBezTo>
                <a:cubicBezTo>
                  <a:pt x="3417" y="27150"/>
                  <a:pt x="3398" y="27162"/>
                  <a:pt x="3377" y="27171"/>
                </a:cubicBezTo>
                <a:cubicBezTo>
                  <a:pt x="3367" y="27174"/>
                  <a:pt x="3358" y="27177"/>
                  <a:pt x="3346" y="27177"/>
                </a:cubicBezTo>
                <a:cubicBezTo>
                  <a:pt x="3296" y="27171"/>
                  <a:pt x="3246" y="27156"/>
                  <a:pt x="3203" y="27134"/>
                </a:cubicBezTo>
                <a:lnTo>
                  <a:pt x="3197" y="27134"/>
                </a:lnTo>
                <a:cubicBezTo>
                  <a:pt x="3027" y="27060"/>
                  <a:pt x="2844" y="27016"/>
                  <a:pt x="2661" y="27013"/>
                </a:cubicBezTo>
                <a:cubicBezTo>
                  <a:pt x="2639" y="27013"/>
                  <a:pt x="2621" y="27013"/>
                  <a:pt x="2602" y="27016"/>
                </a:cubicBezTo>
                <a:cubicBezTo>
                  <a:pt x="2382" y="27023"/>
                  <a:pt x="2175" y="27122"/>
                  <a:pt x="2032" y="27289"/>
                </a:cubicBezTo>
                <a:cubicBezTo>
                  <a:pt x="2014" y="27311"/>
                  <a:pt x="1998" y="27332"/>
                  <a:pt x="1983" y="27354"/>
                </a:cubicBezTo>
                <a:cubicBezTo>
                  <a:pt x="1958" y="27397"/>
                  <a:pt x="1924" y="27435"/>
                  <a:pt x="1884" y="27462"/>
                </a:cubicBezTo>
                <a:cubicBezTo>
                  <a:pt x="1863" y="27473"/>
                  <a:pt x="1840" y="27479"/>
                  <a:pt x="1817" y="27479"/>
                </a:cubicBezTo>
                <a:cubicBezTo>
                  <a:pt x="1813" y="27479"/>
                  <a:pt x="1808" y="27478"/>
                  <a:pt x="1803" y="27478"/>
                </a:cubicBezTo>
                <a:cubicBezTo>
                  <a:pt x="1769" y="27478"/>
                  <a:pt x="1735" y="27475"/>
                  <a:pt x="1701" y="27469"/>
                </a:cubicBezTo>
                <a:cubicBezTo>
                  <a:pt x="1673" y="27466"/>
                  <a:pt x="1648" y="27462"/>
                  <a:pt x="1623" y="27462"/>
                </a:cubicBezTo>
                <a:lnTo>
                  <a:pt x="1589" y="27462"/>
                </a:lnTo>
                <a:cubicBezTo>
                  <a:pt x="1582" y="27462"/>
                  <a:pt x="1575" y="27462"/>
                  <a:pt x="1568" y="27462"/>
                </a:cubicBezTo>
                <a:cubicBezTo>
                  <a:pt x="1467" y="27462"/>
                  <a:pt x="1371" y="27502"/>
                  <a:pt x="1304" y="27577"/>
                </a:cubicBezTo>
                <a:cubicBezTo>
                  <a:pt x="1277" y="27571"/>
                  <a:pt x="1249" y="27571"/>
                  <a:pt x="1221" y="27571"/>
                </a:cubicBezTo>
                <a:cubicBezTo>
                  <a:pt x="1119" y="27574"/>
                  <a:pt x="1019" y="27599"/>
                  <a:pt x="930" y="27642"/>
                </a:cubicBezTo>
                <a:cubicBezTo>
                  <a:pt x="899" y="27654"/>
                  <a:pt x="871" y="27667"/>
                  <a:pt x="843" y="27679"/>
                </a:cubicBezTo>
                <a:cubicBezTo>
                  <a:pt x="762" y="27726"/>
                  <a:pt x="676" y="27757"/>
                  <a:pt x="586" y="27772"/>
                </a:cubicBezTo>
                <a:cubicBezTo>
                  <a:pt x="555" y="27772"/>
                  <a:pt x="521" y="27775"/>
                  <a:pt x="490" y="27775"/>
                </a:cubicBezTo>
                <a:cubicBezTo>
                  <a:pt x="372" y="27775"/>
                  <a:pt x="223" y="27775"/>
                  <a:pt x="134" y="27902"/>
                </a:cubicBezTo>
                <a:cubicBezTo>
                  <a:pt x="96" y="27955"/>
                  <a:pt x="118" y="28032"/>
                  <a:pt x="183" y="28057"/>
                </a:cubicBezTo>
                <a:cubicBezTo>
                  <a:pt x="388" y="28135"/>
                  <a:pt x="598" y="28206"/>
                  <a:pt x="809" y="28274"/>
                </a:cubicBezTo>
                <a:cubicBezTo>
                  <a:pt x="979" y="28327"/>
                  <a:pt x="1162" y="28379"/>
                  <a:pt x="1342" y="28379"/>
                </a:cubicBezTo>
                <a:cubicBezTo>
                  <a:pt x="1472" y="28379"/>
                  <a:pt x="1599" y="28351"/>
                  <a:pt x="1716" y="28289"/>
                </a:cubicBezTo>
                <a:lnTo>
                  <a:pt x="1738" y="28277"/>
                </a:lnTo>
                <a:cubicBezTo>
                  <a:pt x="1769" y="28259"/>
                  <a:pt x="1803" y="28243"/>
                  <a:pt x="1840" y="28237"/>
                </a:cubicBezTo>
                <a:cubicBezTo>
                  <a:pt x="1850" y="28246"/>
                  <a:pt x="1853" y="28265"/>
                  <a:pt x="1846" y="28277"/>
                </a:cubicBezTo>
                <a:cubicBezTo>
                  <a:pt x="1825" y="28317"/>
                  <a:pt x="1797" y="28355"/>
                  <a:pt x="1763" y="28382"/>
                </a:cubicBezTo>
                <a:cubicBezTo>
                  <a:pt x="1707" y="28438"/>
                  <a:pt x="1729" y="28528"/>
                  <a:pt x="1800" y="28553"/>
                </a:cubicBezTo>
                <a:cubicBezTo>
                  <a:pt x="1927" y="28596"/>
                  <a:pt x="2060" y="28618"/>
                  <a:pt x="2193" y="28618"/>
                </a:cubicBezTo>
                <a:cubicBezTo>
                  <a:pt x="2382" y="28618"/>
                  <a:pt x="2568" y="28574"/>
                  <a:pt x="2742" y="28491"/>
                </a:cubicBezTo>
                <a:cubicBezTo>
                  <a:pt x="2773" y="28475"/>
                  <a:pt x="2804" y="28460"/>
                  <a:pt x="2835" y="28441"/>
                </a:cubicBezTo>
                <a:cubicBezTo>
                  <a:pt x="2865" y="28426"/>
                  <a:pt x="2893" y="28410"/>
                  <a:pt x="2921" y="28395"/>
                </a:cubicBezTo>
                <a:lnTo>
                  <a:pt x="2921" y="28395"/>
                </a:lnTo>
                <a:lnTo>
                  <a:pt x="2909" y="28429"/>
                </a:lnTo>
                <a:cubicBezTo>
                  <a:pt x="2884" y="28472"/>
                  <a:pt x="2884" y="28528"/>
                  <a:pt x="2915" y="28571"/>
                </a:cubicBezTo>
                <a:cubicBezTo>
                  <a:pt x="2940" y="28605"/>
                  <a:pt x="2980" y="28624"/>
                  <a:pt x="3020" y="28624"/>
                </a:cubicBezTo>
                <a:cubicBezTo>
                  <a:pt x="3039" y="28624"/>
                  <a:pt x="3054" y="28621"/>
                  <a:pt x="3070" y="28618"/>
                </a:cubicBezTo>
                <a:lnTo>
                  <a:pt x="3308" y="28556"/>
                </a:lnTo>
                <a:lnTo>
                  <a:pt x="4055" y="28370"/>
                </a:lnTo>
                <a:lnTo>
                  <a:pt x="4222" y="28330"/>
                </a:lnTo>
                <a:cubicBezTo>
                  <a:pt x="4235" y="28373"/>
                  <a:pt x="4275" y="28401"/>
                  <a:pt x="4321" y="28401"/>
                </a:cubicBezTo>
                <a:cubicBezTo>
                  <a:pt x="4334" y="28401"/>
                  <a:pt x="4349" y="28398"/>
                  <a:pt x="4362" y="28395"/>
                </a:cubicBezTo>
                <a:cubicBezTo>
                  <a:pt x="4560" y="28308"/>
                  <a:pt x="4770" y="28255"/>
                  <a:pt x="4984" y="28240"/>
                </a:cubicBezTo>
                <a:lnTo>
                  <a:pt x="4984" y="28240"/>
                </a:lnTo>
                <a:lnTo>
                  <a:pt x="4820" y="28283"/>
                </a:lnTo>
                <a:cubicBezTo>
                  <a:pt x="4575" y="28351"/>
                  <a:pt x="4331" y="28420"/>
                  <a:pt x="4095" y="28488"/>
                </a:cubicBezTo>
                <a:cubicBezTo>
                  <a:pt x="4036" y="28503"/>
                  <a:pt x="3925" y="28534"/>
                  <a:pt x="3875" y="28636"/>
                </a:cubicBezTo>
                <a:cubicBezTo>
                  <a:pt x="3857" y="28677"/>
                  <a:pt x="3847" y="28723"/>
                  <a:pt x="3847" y="28770"/>
                </a:cubicBezTo>
                <a:cubicBezTo>
                  <a:pt x="3847" y="28785"/>
                  <a:pt x="3844" y="28804"/>
                  <a:pt x="3841" y="28819"/>
                </a:cubicBezTo>
                <a:cubicBezTo>
                  <a:pt x="3829" y="28853"/>
                  <a:pt x="3758" y="28866"/>
                  <a:pt x="3696" y="28866"/>
                </a:cubicBezTo>
                <a:lnTo>
                  <a:pt x="3658" y="28866"/>
                </a:lnTo>
                <a:lnTo>
                  <a:pt x="3559" y="28859"/>
                </a:lnTo>
                <a:cubicBezTo>
                  <a:pt x="3473" y="28853"/>
                  <a:pt x="3383" y="28844"/>
                  <a:pt x="3293" y="28844"/>
                </a:cubicBezTo>
                <a:cubicBezTo>
                  <a:pt x="3240" y="28844"/>
                  <a:pt x="3194" y="28847"/>
                  <a:pt x="3147" y="28853"/>
                </a:cubicBezTo>
                <a:cubicBezTo>
                  <a:pt x="2949" y="28872"/>
                  <a:pt x="2760" y="28934"/>
                  <a:pt x="2581" y="28996"/>
                </a:cubicBezTo>
                <a:cubicBezTo>
                  <a:pt x="2407" y="29055"/>
                  <a:pt x="2246" y="29110"/>
                  <a:pt x="2076" y="29129"/>
                </a:cubicBezTo>
                <a:cubicBezTo>
                  <a:pt x="2017" y="29135"/>
                  <a:pt x="1893" y="29147"/>
                  <a:pt x="1809" y="29216"/>
                </a:cubicBezTo>
                <a:cubicBezTo>
                  <a:pt x="1794" y="29209"/>
                  <a:pt x="1778" y="29206"/>
                  <a:pt x="1760" y="29206"/>
                </a:cubicBezTo>
                <a:cubicBezTo>
                  <a:pt x="1719" y="29206"/>
                  <a:pt x="1682" y="29222"/>
                  <a:pt x="1651" y="29247"/>
                </a:cubicBezTo>
                <a:cubicBezTo>
                  <a:pt x="1574" y="29318"/>
                  <a:pt x="1561" y="29436"/>
                  <a:pt x="1623" y="29522"/>
                </a:cubicBezTo>
                <a:cubicBezTo>
                  <a:pt x="1667" y="29581"/>
                  <a:pt x="1729" y="29624"/>
                  <a:pt x="1800" y="29646"/>
                </a:cubicBezTo>
                <a:cubicBezTo>
                  <a:pt x="1952" y="29699"/>
                  <a:pt x="2113" y="29705"/>
                  <a:pt x="2255" y="29708"/>
                </a:cubicBezTo>
                <a:lnTo>
                  <a:pt x="2971" y="29724"/>
                </a:lnTo>
                <a:lnTo>
                  <a:pt x="2992" y="29724"/>
                </a:lnTo>
                <a:cubicBezTo>
                  <a:pt x="3045" y="29724"/>
                  <a:pt x="3098" y="29727"/>
                  <a:pt x="3147" y="29727"/>
                </a:cubicBezTo>
                <a:cubicBezTo>
                  <a:pt x="3246" y="29727"/>
                  <a:pt x="3349" y="29721"/>
                  <a:pt x="3448" y="29705"/>
                </a:cubicBezTo>
                <a:lnTo>
                  <a:pt x="3448" y="29705"/>
                </a:lnTo>
                <a:cubicBezTo>
                  <a:pt x="3445" y="29727"/>
                  <a:pt x="3435" y="29748"/>
                  <a:pt x="3426" y="29767"/>
                </a:cubicBezTo>
                <a:cubicBezTo>
                  <a:pt x="3414" y="29795"/>
                  <a:pt x="3414" y="29826"/>
                  <a:pt x="3426" y="29857"/>
                </a:cubicBezTo>
                <a:cubicBezTo>
                  <a:pt x="3442" y="29885"/>
                  <a:pt x="3466" y="29903"/>
                  <a:pt x="3497" y="29913"/>
                </a:cubicBezTo>
                <a:cubicBezTo>
                  <a:pt x="3801" y="29981"/>
                  <a:pt x="4098" y="30071"/>
                  <a:pt x="4389" y="30179"/>
                </a:cubicBezTo>
                <a:cubicBezTo>
                  <a:pt x="4253" y="30238"/>
                  <a:pt x="4106" y="30269"/>
                  <a:pt x="3958" y="30269"/>
                </a:cubicBezTo>
                <a:cubicBezTo>
                  <a:pt x="3951" y="30269"/>
                  <a:pt x="3944" y="30269"/>
                  <a:pt x="3937" y="30269"/>
                </a:cubicBezTo>
                <a:cubicBezTo>
                  <a:pt x="3872" y="30269"/>
                  <a:pt x="3807" y="30263"/>
                  <a:pt x="3742" y="30253"/>
                </a:cubicBezTo>
                <a:cubicBezTo>
                  <a:pt x="3696" y="30247"/>
                  <a:pt x="3646" y="30235"/>
                  <a:pt x="3593" y="30225"/>
                </a:cubicBezTo>
                <a:cubicBezTo>
                  <a:pt x="3500" y="30201"/>
                  <a:pt x="3401" y="30185"/>
                  <a:pt x="3305" y="30182"/>
                </a:cubicBezTo>
                <a:cubicBezTo>
                  <a:pt x="3246" y="30182"/>
                  <a:pt x="3191" y="30188"/>
                  <a:pt x="3138" y="30204"/>
                </a:cubicBezTo>
                <a:cubicBezTo>
                  <a:pt x="3076" y="30225"/>
                  <a:pt x="3020" y="30253"/>
                  <a:pt x="2965" y="30287"/>
                </a:cubicBezTo>
                <a:cubicBezTo>
                  <a:pt x="2918" y="30315"/>
                  <a:pt x="2869" y="30337"/>
                  <a:pt x="2819" y="30352"/>
                </a:cubicBezTo>
                <a:cubicBezTo>
                  <a:pt x="2794" y="30359"/>
                  <a:pt x="2766" y="30362"/>
                  <a:pt x="2742" y="30362"/>
                </a:cubicBezTo>
                <a:cubicBezTo>
                  <a:pt x="2661" y="30359"/>
                  <a:pt x="2581" y="30343"/>
                  <a:pt x="2503" y="30318"/>
                </a:cubicBezTo>
                <a:cubicBezTo>
                  <a:pt x="2466" y="30306"/>
                  <a:pt x="2426" y="30297"/>
                  <a:pt x="2385" y="30287"/>
                </a:cubicBezTo>
                <a:cubicBezTo>
                  <a:pt x="2298" y="30267"/>
                  <a:pt x="2209" y="30257"/>
                  <a:pt x="2120" y="30257"/>
                </a:cubicBezTo>
                <a:cubicBezTo>
                  <a:pt x="2045" y="30257"/>
                  <a:pt x="1971" y="30264"/>
                  <a:pt x="1896" y="30278"/>
                </a:cubicBezTo>
                <a:lnTo>
                  <a:pt x="1887" y="30281"/>
                </a:lnTo>
                <a:cubicBezTo>
                  <a:pt x="1868" y="30284"/>
                  <a:pt x="1846" y="30287"/>
                  <a:pt x="1828" y="30287"/>
                </a:cubicBezTo>
                <a:lnTo>
                  <a:pt x="1812" y="30287"/>
                </a:lnTo>
                <a:cubicBezTo>
                  <a:pt x="1794" y="30278"/>
                  <a:pt x="1769" y="30244"/>
                  <a:pt x="1747" y="30216"/>
                </a:cubicBezTo>
                <a:cubicBezTo>
                  <a:pt x="1704" y="30157"/>
                  <a:pt x="1642" y="30074"/>
                  <a:pt x="1534" y="30074"/>
                </a:cubicBezTo>
                <a:lnTo>
                  <a:pt x="1518" y="30074"/>
                </a:lnTo>
                <a:cubicBezTo>
                  <a:pt x="1425" y="30080"/>
                  <a:pt x="1369" y="30148"/>
                  <a:pt x="1329" y="30198"/>
                </a:cubicBezTo>
                <a:cubicBezTo>
                  <a:pt x="1320" y="30207"/>
                  <a:pt x="1311" y="30219"/>
                  <a:pt x="1301" y="30232"/>
                </a:cubicBezTo>
                <a:cubicBezTo>
                  <a:pt x="1261" y="30269"/>
                  <a:pt x="1199" y="30290"/>
                  <a:pt x="1112" y="30290"/>
                </a:cubicBezTo>
                <a:cubicBezTo>
                  <a:pt x="1047" y="30287"/>
                  <a:pt x="982" y="30281"/>
                  <a:pt x="917" y="30269"/>
                </a:cubicBezTo>
                <a:cubicBezTo>
                  <a:pt x="750" y="30238"/>
                  <a:pt x="580" y="30198"/>
                  <a:pt x="502" y="30080"/>
                </a:cubicBezTo>
                <a:lnTo>
                  <a:pt x="493" y="30064"/>
                </a:lnTo>
                <a:cubicBezTo>
                  <a:pt x="471" y="30030"/>
                  <a:pt x="446" y="30002"/>
                  <a:pt x="415" y="29981"/>
                </a:cubicBezTo>
                <a:cubicBezTo>
                  <a:pt x="381" y="29956"/>
                  <a:pt x="344" y="29947"/>
                  <a:pt x="304" y="29947"/>
                </a:cubicBezTo>
                <a:cubicBezTo>
                  <a:pt x="205" y="29953"/>
                  <a:pt x="115" y="30012"/>
                  <a:pt x="68" y="30101"/>
                </a:cubicBezTo>
                <a:cubicBezTo>
                  <a:pt x="10" y="30213"/>
                  <a:pt x="0" y="30346"/>
                  <a:pt x="47" y="30467"/>
                </a:cubicBezTo>
                <a:cubicBezTo>
                  <a:pt x="68" y="30535"/>
                  <a:pt x="115" y="30591"/>
                  <a:pt x="177" y="30625"/>
                </a:cubicBezTo>
                <a:cubicBezTo>
                  <a:pt x="213" y="30642"/>
                  <a:pt x="249" y="30653"/>
                  <a:pt x="287" y="30653"/>
                </a:cubicBezTo>
                <a:cubicBezTo>
                  <a:pt x="292" y="30653"/>
                  <a:pt x="296" y="30653"/>
                  <a:pt x="301" y="30653"/>
                </a:cubicBezTo>
                <a:cubicBezTo>
                  <a:pt x="332" y="30653"/>
                  <a:pt x="363" y="30650"/>
                  <a:pt x="394" y="30647"/>
                </a:cubicBezTo>
                <a:cubicBezTo>
                  <a:pt x="415" y="30644"/>
                  <a:pt x="437" y="30640"/>
                  <a:pt x="459" y="30640"/>
                </a:cubicBezTo>
                <a:cubicBezTo>
                  <a:pt x="461" y="30640"/>
                  <a:pt x="464" y="30639"/>
                  <a:pt x="467" y="30639"/>
                </a:cubicBezTo>
                <a:cubicBezTo>
                  <a:pt x="474" y="30639"/>
                  <a:pt x="480" y="30641"/>
                  <a:pt x="487" y="30644"/>
                </a:cubicBezTo>
                <a:cubicBezTo>
                  <a:pt x="527" y="30662"/>
                  <a:pt x="524" y="30761"/>
                  <a:pt x="496" y="30833"/>
                </a:cubicBezTo>
                <a:cubicBezTo>
                  <a:pt x="490" y="30848"/>
                  <a:pt x="484" y="30863"/>
                  <a:pt x="477" y="30879"/>
                </a:cubicBezTo>
                <a:cubicBezTo>
                  <a:pt x="431" y="30987"/>
                  <a:pt x="375" y="31117"/>
                  <a:pt x="431" y="31251"/>
                </a:cubicBezTo>
                <a:cubicBezTo>
                  <a:pt x="508" y="31449"/>
                  <a:pt x="753" y="31477"/>
                  <a:pt x="855" y="31489"/>
                </a:cubicBezTo>
                <a:lnTo>
                  <a:pt x="1075" y="31514"/>
                </a:lnTo>
                <a:lnTo>
                  <a:pt x="2249" y="31650"/>
                </a:lnTo>
                <a:cubicBezTo>
                  <a:pt x="2327" y="31660"/>
                  <a:pt x="2410" y="31672"/>
                  <a:pt x="2441" y="31718"/>
                </a:cubicBezTo>
                <a:cubicBezTo>
                  <a:pt x="2460" y="31749"/>
                  <a:pt x="2469" y="31787"/>
                  <a:pt x="2475" y="31824"/>
                </a:cubicBezTo>
                <a:cubicBezTo>
                  <a:pt x="2481" y="31898"/>
                  <a:pt x="2509" y="31969"/>
                  <a:pt x="2559" y="32031"/>
                </a:cubicBezTo>
                <a:cubicBezTo>
                  <a:pt x="2615" y="32091"/>
                  <a:pt x="2694" y="32124"/>
                  <a:pt x="2777" y="32124"/>
                </a:cubicBezTo>
                <a:cubicBezTo>
                  <a:pt x="2781" y="32124"/>
                  <a:pt x="2784" y="32124"/>
                  <a:pt x="2788" y="32124"/>
                </a:cubicBezTo>
                <a:cubicBezTo>
                  <a:pt x="2810" y="32124"/>
                  <a:pt x="2835" y="32121"/>
                  <a:pt x="2859" y="32118"/>
                </a:cubicBezTo>
                <a:cubicBezTo>
                  <a:pt x="2915" y="32106"/>
                  <a:pt x="2971" y="32087"/>
                  <a:pt x="3027" y="32062"/>
                </a:cubicBezTo>
                <a:cubicBezTo>
                  <a:pt x="3045" y="32056"/>
                  <a:pt x="3064" y="32047"/>
                  <a:pt x="3085" y="32041"/>
                </a:cubicBezTo>
                <a:cubicBezTo>
                  <a:pt x="3191" y="32003"/>
                  <a:pt x="3302" y="31988"/>
                  <a:pt x="3414" y="31988"/>
                </a:cubicBezTo>
                <a:cubicBezTo>
                  <a:pt x="3569" y="31994"/>
                  <a:pt x="3720" y="32010"/>
                  <a:pt x="3869" y="32034"/>
                </a:cubicBezTo>
                <a:cubicBezTo>
                  <a:pt x="4033" y="32062"/>
                  <a:pt x="4197" y="32081"/>
                  <a:pt x="4362" y="32084"/>
                </a:cubicBezTo>
                <a:cubicBezTo>
                  <a:pt x="4464" y="32084"/>
                  <a:pt x="4563" y="32075"/>
                  <a:pt x="4662" y="32050"/>
                </a:cubicBezTo>
                <a:cubicBezTo>
                  <a:pt x="4776" y="32028"/>
                  <a:pt x="4890" y="32018"/>
                  <a:pt x="5004" y="32018"/>
                </a:cubicBezTo>
                <a:cubicBezTo>
                  <a:pt x="5020" y="32018"/>
                  <a:pt x="5036" y="32018"/>
                  <a:pt x="5052" y="32019"/>
                </a:cubicBezTo>
                <a:cubicBezTo>
                  <a:pt x="5319" y="32013"/>
                  <a:pt x="5591" y="32006"/>
                  <a:pt x="5789" y="31833"/>
                </a:cubicBezTo>
                <a:cubicBezTo>
                  <a:pt x="5855" y="31771"/>
                  <a:pt x="5907" y="31700"/>
                  <a:pt x="5947" y="31622"/>
                </a:cubicBezTo>
                <a:cubicBezTo>
                  <a:pt x="5972" y="31576"/>
                  <a:pt x="6003" y="31533"/>
                  <a:pt x="6034" y="31492"/>
                </a:cubicBezTo>
                <a:lnTo>
                  <a:pt x="6043" y="31483"/>
                </a:lnTo>
                <a:cubicBezTo>
                  <a:pt x="6090" y="31508"/>
                  <a:pt x="6143" y="31523"/>
                  <a:pt x="6195" y="31523"/>
                </a:cubicBezTo>
                <a:cubicBezTo>
                  <a:pt x="6270" y="31517"/>
                  <a:pt x="6347" y="31502"/>
                  <a:pt x="6418" y="31477"/>
                </a:cubicBezTo>
                <a:cubicBezTo>
                  <a:pt x="6474" y="31455"/>
                  <a:pt x="6530" y="31443"/>
                  <a:pt x="6589" y="31437"/>
                </a:cubicBezTo>
                <a:cubicBezTo>
                  <a:pt x="6607" y="31437"/>
                  <a:pt x="6629" y="31440"/>
                  <a:pt x="6644" y="31449"/>
                </a:cubicBezTo>
                <a:cubicBezTo>
                  <a:pt x="6688" y="31467"/>
                  <a:pt x="6722" y="31517"/>
                  <a:pt x="6762" y="31567"/>
                </a:cubicBezTo>
                <a:cubicBezTo>
                  <a:pt x="6821" y="31647"/>
                  <a:pt x="6895" y="31746"/>
                  <a:pt x="7025" y="31765"/>
                </a:cubicBezTo>
                <a:cubicBezTo>
                  <a:pt x="7038" y="31765"/>
                  <a:pt x="7047" y="31765"/>
                  <a:pt x="7059" y="31768"/>
                </a:cubicBezTo>
                <a:cubicBezTo>
                  <a:pt x="7202" y="31768"/>
                  <a:pt x="7292" y="31663"/>
                  <a:pt x="7375" y="31573"/>
                </a:cubicBezTo>
                <a:cubicBezTo>
                  <a:pt x="7437" y="31505"/>
                  <a:pt x="7496" y="31443"/>
                  <a:pt x="7549" y="31443"/>
                </a:cubicBezTo>
                <a:cubicBezTo>
                  <a:pt x="7583" y="31446"/>
                  <a:pt x="7614" y="31455"/>
                  <a:pt x="7642" y="31471"/>
                </a:cubicBezTo>
                <a:cubicBezTo>
                  <a:pt x="7694" y="31495"/>
                  <a:pt x="7750" y="31511"/>
                  <a:pt x="7809" y="31514"/>
                </a:cubicBezTo>
                <a:cubicBezTo>
                  <a:pt x="7828" y="31514"/>
                  <a:pt x="7846" y="31514"/>
                  <a:pt x="7862" y="31508"/>
                </a:cubicBezTo>
                <a:cubicBezTo>
                  <a:pt x="7967" y="31480"/>
                  <a:pt x="8044" y="31393"/>
                  <a:pt x="8060" y="31288"/>
                </a:cubicBezTo>
                <a:cubicBezTo>
                  <a:pt x="8063" y="31275"/>
                  <a:pt x="8063" y="31266"/>
                  <a:pt x="8066" y="31254"/>
                </a:cubicBezTo>
                <a:cubicBezTo>
                  <a:pt x="8106" y="31272"/>
                  <a:pt x="8153" y="31282"/>
                  <a:pt x="8199" y="31282"/>
                </a:cubicBezTo>
                <a:cubicBezTo>
                  <a:pt x="8233" y="31282"/>
                  <a:pt x="8264" y="31275"/>
                  <a:pt x="8295" y="31266"/>
                </a:cubicBezTo>
                <a:cubicBezTo>
                  <a:pt x="8422" y="31223"/>
                  <a:pt x="8512" y="31090"/>
                  <a:pt x="8521" y="30925"/>
                </a:cubicBezTo>
                <a:cubicBezTo>
                  <a:pt x="8521" y="30879"/>
                  <a:pt x="8525" y="30836"/>
                  <a:pt x="8534" y="30789"/>
                </a:cubicBezTo>
                <a:lnTo>
                  <a:pt x="8552" y="30789"/>
                </a:lnTo>
                <a:cubicBezTo>
                  <a:pt x="8577" y="30789"/>
                  <a:pt x="8599" y="30792"/>
                  <a:pt x="8621" y="30795"/>
                </a:cubicBezTo>
                <a:cubicBezTo>
                  <a:pt x="8738" y="30814"/>
                  <a:pt x="8853" y="30842"/>
                  <a:pt x="8964" y="30879"/>
                </a:cubicBezTo>
                <a:cubicBezTo>
                  <a:pt x="9023" y="30898"/>
                  <a:pt x="9085" y="30913"/>
                  <a:pt x="9144" y="30929"/>
                </a:cubicBezTo>
                <a:cubicBezTo>
                  <a:pt x="9166" y="30932"/>
                  <a:pt x="9191" y="30941"/>
                  <a:pt x="9209" y="30953"/>
                </a:cubicBezTo>
                <a:cubicBezTo>
                  <a:pt x="9221" y="30972"/>
                  <a:pt x="9231" y="30997"/>
                  <a:pt x="9234" y="31018"/>
                </a:cubicBezTo>
                <a:cubicBezTo>
                  <a:pt x="9268" y="31201"/>
                  <a:pt x="9249" y="31387"/>
                  <a:pt x="9231" y="31585"/>
                </a:cubicBezTo>
                <a:cubicBezTo>
                  <a:pt x="9225" y="31632"/>
                  <a:pt x="9221" y="31675"/>
                  <a:pt x="9218" y="31721"/>
                </a:cubicBezTo>
                <a:cubicBezTo>
                  <a:pt x="9194" y="32075"/>
                  <a:pt x="9194" y="32428"/>
                  <a:pt x="9218" y="32781"/>
                </a:cubicBezTo>
                <a:cubicBezTo>
                  <a:pt x="9228" y="33007"/>
                  <a:pt x="9277" y="33128"/>
                  <a:pt x="9503" y="33128"/>
                </a:cubicBezTo>
                <a:lnTo>
                  <a:pt x="11030" y="33128"/>
                </a:lnTo>
                <a:cubicBezTo>
                  <a:pt x="11077" y="33128"/>
                  <a:pt x="11133" y="33131"/>
                  <a:pt x="11188" y="33134"/>
                </a:cubicBezTo>
                <a:cubicBezTo>
                  <a:pt x="11260" y="33140"/>
                  <a:pt x="11331" y="33143"/>
                  <a:pt x="11405" y="33143"/>
                </a:cubicBezTo>
                <a:cubicBezTo>
                  <a:pt x="11579" y="33143"/>
                  <a:pt x="11703" y="33115"/>
                  <a:pt x="11792" y="33056"/>
                </a:cubicBezTo>
                <a:cubicBezTo>
                  <a:pt x="12018" y="32911"/>
                  <a:pt x="12012" y="32607"/>
                  <a:pt x="12009" y="32387"/>
                </a:cubicBezTo>
                <a:lnTo>
                  <a:pt x="12009" y="32319"/>
                </a:lnTo>
                <a:cubicBezTo>
                  <a:pt x="12006" y="31963"/>
                  <a:pt x="11960" y="31613"/>
                  <a:pt x="11913" y="31254"/>
                </a:cubicBezTo>
                <a:cubicBezTo>
                  <a:pt x="11891" y="31105"/>
                  <a:pt x="11882" y="30944"/>
                  <a:pt x="11972" y="30873"/>
                </a:cubicBezTo>
                <a:cubicBezTo>
                  <a:pt x="12003" y="30845"/>
                  <a:pt x="12043" y="30833"/>
                  <a:pt x="12087" y="30833"/>
                </a:cubicBezTo>
                <a:cubicBezTo>
                  <a:pt x="12124" y="30833"/>
                  <a:pt x="12161" y="30842"/>
                  <a:pt x="12195" y="30857"/>
                </a:cubicBezTo>
                <a:cubicBezTo>
                  <a:pt x="12288" y="30901"/>
                  <a:pt x="12313" y="30947"/>
                  <a:pt x="12359" y="31049"/>
                </a:cubicBezTo>
                <a:lnTo>
                  <a:pt x="12362" y="31059"/>
                </a:lnTo>
                <a:cubicBezTo>
                  <a:pt x="12372" y="31077"/>
                  <a:pt x="12378" y="31099"/>
                  <a:pt x="12384" y="31117"/>
                </a:cubicBezTo>
                <a:cubicBezTo>
                  <a:pt x="12403" y="31186"/>
                  <a:pt x="12430" y="31288"/>
                  <a:pt x="12570" y="31334"/>
                </a:cubicBezTo>
                <a:cubicBezTo>
                  <a:pt x="12613" y="31347"/>
                  <a:pt x="12657" y="31353"/>
                  <a:pt x="12703" y="31353"/>
                </a:cubicBezTo>
                <a:cubicBezTo>
                  <a:pt x="12731" y="31353"/>
                  <a:pt x="12759" y="31350"/>
                  <a:pt x="12790" y="31347"/>
                </a:cubicBezTo>
                <a:lnTo>
                  <a:pt x="12849" y="31344"/>
                </a:lnTo>
                <a:lnTo>
                  <a:pt x="12855" y="31344"/>
                </a:lnTo>
                <a:cubicBezTo>
                  <a:pt x="12911" y="31344"/>
                  <a:pt x="12954" y="31359"/>
                  <a:pt x="12966" y="31381"/>
                </a:cubicBezTo>
                <a:cubicBezTo>
                  <a:pt x="12972" y="31406"/>
                  <a:pt x="12976" y="31433"/>
                  <a:pt x="12972" y="31458"/>
                </a:cubicBezTo>
                <a:cubicBezTo>
                  <a:pt x="12972" y="31483"/>
                  <a:pt x="12972" y="31508"/>
                  <a:pt x="12972" y="31533"/>
                </a:cubicBezTo>
                <a:cubicBezTo>
                  <a:pt x="12976" y="31582"/>
                  <a:pt x="13000" y="31629"/>
                  <a:pt x="13041" y="31656"/>
                </a:cubicBezTo>
                <a:cubicBezTo>
                  <a:pt x="13065" y="31669"/>
                  <a:pt x="13090" y="31678"/>
                  <a:pt x="13118" y="31678"/>
                </a:cubicBezTo>
                <a:cubicBezTo>
                  <a:pt x="13146" y="31675"/>
                  <a:pt x="13177" y="31669"/>
                  <a:pt x="13205" y="31653"/>
                </a:cubicBezTo>
                <a:cubicBezTo>
                  <a:pt x="13254" y="31625"/>
                  <a:pt x="13304" y="31591"/>
                  <a:pt x="13350" y="31557"/>
                </a:cubicBezTo>
                <a:cubicBezTo>
                  <a:pt x="13425" y="31502"/>
                  <a:pt x="13502" y="31446"/>
                  <a:pt x="13564" y="31446"/>
                </a:cubicBezTo>
                <a:cubicBezTo>
                  <a:pt x="13592" y="31446"/>
                  <a:pt x="13620" y="31455"/>
                  <a:pt x="13642" y="31474"/>
                </a:cubicBezTo>
                <a:cubicBezTo>
                  <a:pt x="13676" y="31502"/>
                  <a:pt x="13707" y="31533"/>
                  <a:pt x="13734" y="31567"/>
                </a:cubicBezTo>
                <a:cubicBezTo>
                  <a:pt x="13812" y="31656"/>
                  <a:pt x="13908" y="31768"/>
                  <a:pt x="14057" y="31768"/>
                </a:cubicBezTo>
                <a:cubicBezTo>
                  <a:pt x="14069" y="31768"/>
                  <a:pt x="14081" y="31768"/>
                  <a:pt x="14094" y="31765"/>
                </a:cubicBezTo>
                <a:cubicBezTo>
                  <a:pt x="14224" y="31749"/>
                  <a:pt x="14298" y="31650"/>
                  <a:pt x="14357" y="31570"/>
                </a:cubicBezTo>
                <a:cubicBezTo>
                  <a:pt x="14397" y="31517"/>
                  <a:pt x="14434" y="31467"/>
                  <a:pt x="14475" y="31449"/>
                </a:cubicBezTo>
                <a:cubicBezTo>
                  <a:pt x="14490" y="31443"/>
                  <a:pt x="14509" y="31440"/>
                  <a:pt x="14527" y="31440"/>
                </a:cubicBezTo>
                <a:cubicBezTo>
                  <a:pt x="14586" y="31443"/>
                  <a:pt x="14645" y="31458"/>
                  <a:pt x="14701" y="31477"/>
                </a:cubicBezTo>
                <a:cubicBezTo>
                  <a:pt x="14772" y="31505"/>
                  <a:pt x="14850" y="31520"/>
                  <a:pt x="14924" y="31523"/>
                </a:cubicBezTo>
                <a:cubicBezTo>
                  <a:pt x="14977" y="31523"/>
                  <a:pt x="15029" y="31511"/>
                  <a:pt x="15076" y="31486"/>
                </a:cubicBezTo>
                <a:cubicBezTo>
                  <a:pt x="15079" y="31486"/>
                  <a:pt x="15082" y="31489"/>
                  <a:pt x="15085" y="31492"/>
                </a:cubicBezTo>
                <a:cubicBezTo>
                  <a:pt x="15116" y="31536"/>
                  <a:pt x="15147" y="31579"/>
                  <a:pt x="15172" y="31625"/>
                </a:cubicBezTo>
                <a:cubicBezTo>
                  <a:pt x="15212" y="31703"/>
                  <a:pt x="15265" y="31774"/>
                  <a:pt x="15330" y="31836"/>
                </a:cubicBezTo>
                <a:cubicBezTo>
                  <a:pt x="15528" y="32010"/>
                  <a:pt x="15804" y="32013"/>
                  <a:pt x="16027" y="32019"/>
                </a:cubicBezTo>
                <a:lnTo>
                  <a:pt x="16061" y="32019"/>
                </a:lnTo>
                <a:cubicBezTo>
                  <a:pt x="16169" y="32022"/>
                  <a:pt x="16281" y="32031"/>
                  <a:pt x="16389" y="32037"/>
                </a:cubicBezTo>
                <a:cubicBezTo>
                  <a:pt x="16519" y="32050"/>
                  <a:pt x="16652" y="32059"/>
                  <a:pt x="16785" y="32059"/>
                </a:cubicBezTo>
                <a:lnTo>
                  <a:pt x="16826" y="32059"/>
                </a:lnTo>
                <a:cubicBezTo>
                  <a:pt x="16833" y="32059"/>
                  <a:pt x="16839" y="32060"/>
                  <a:pt x="16846" y="32060"/>
                </a:cubicBezTo>
                <a:cubicBezTo>
                  <a:pt x="16907" y="32060"/>
                  <a:pt x="16965" y="32047"/>
                  <a:pt x="17024" y="32025"/>
                </a:cubicBezTo>
                <a:cubicBezTo>
                  <a:pt x="17058" y="32006"/>
                  <a:pt x="17089" y="31985"/>
                  <a:pt x="17117" y="31960"/>
                </a:cubicBezTo>
                <a:cubicBezTo>
                  <a:pt x="17132" y="31948"/>
                  <a:pt x="17148" y="31935"/>
                  <a:pt x="17163" y="31926"/>
                </a:cubicBezTo>
                <a:cubicBezTo>
                  <a:pt x="17188" y="31914"/>
                  <a:pt x="17216" y="31907"/>
                  <a:pt x="17244" y="31907"/>
                </a:cubicBezTo>
                <a:cubicBezTo>
                  <a:pt x="17303" y="31910"/>
                  <a:pt x="17362" y="31923"/>
                  <a:pt x="17417" y="31948"/>
                </a:cubicBezTo>
                <a:lnTo>
                  <a:pt x="17458" y="31963"/>
                </a:lnTo>
                <a:cubicBezTo>
                  <a:pt x="17551" y="32003"/>
                  <a:pt x="17650" y="32028"/>
                  <a:pt x="17749" y="32034"/>
                </a:cubicBezTo>
                <a:cubicBezTo>
                  <a:pt x="17767" y="32034"/>
                  <a:pt x="17786" y="32034"/>
                  <a:pt x="17805" y="32031"/>
                </a:cubicBezTo>
                <a:cubicBezTo>
                  <a:pt x="17919" y="32016"/>
                  <a:pt x="18034" y="31951"/>
                  <a:pt x="18139" y="31833"/>
                </a:cubicBezTo>
                <a:cubicBezTo>
                  <a:pt x="18210" y="31749"/>
                  <a:pt x="18275" y="31663"/>
                  <a:pt x="18331" y="31567"/>
                </a:cubicBezTo>
                <a:cubicBezTo>
                  <a:pt x="18466" y="31619"/>
                  <a:pt x="18611" y="31644"/>
                  <a:pt x="18755" y="31644"/>
                </a:cubicBezTo>
                <a:cubicBezTo>
                  <a:pt x="18763" y="31644"/>
                  <a:pt x="18772" y="31644"/>
                  <a:pt x="18780" y="31644"/>
                </a:cubicBezTo>
                <a:cubicBezTo>
                  <a:pt x="18917" y="31641"/>
                  <a:pt x="19053" y="31632"/>
                  <a:pt x="19189" y="31613"/>
                </a:cubicBezTo>
                <a:lnTo>
                  <a:pt x="19226" y="31610"/>
                </a:lnTo>
                <a:lnTo>
                  <a:pt x="19682" y="31557"/>
                </a:lnTo>
                <a:lnTo>
                  <a:pt x="20264" y="31489"/>
                </a:lnTo>
                <a:cubicBezTo>
                  <a:pt x="20366" y="31477"/>
                  <a:pt x="20611" y="31449"/>
                  <a:pt x="20688" y="31251"/>
                </a:cubicBezTo>
                <a:cubicBezTo>
                  <a:pt x="20744" y="31117"/>
                  <a:pt x="20688" y="30984"/>
                  <a:pt x="20642" y="30879"/>
                </a:cubicBezTo>
                <a:cubicBezTo>
                  <a:pt x="20636" y="30863"/>
                  <a:pt x="20629" y="30848"/>
                  <a:pt x="20623" y="30833"/>
                </a:cubicBezTo>
                <a:cubicBezTo>
                  <a:pt x="20595" y="30758"/>
                  <a:pt x="20592" y="30662"/>
                  <a:pt x="20629" y="30644"/>
                </a:cubicBezTo>
                <a:cubicBezTo>
                  <a:pt x="20636" y="30641"/>
                  <a:pt x="20644" y="30639"/>
                  <a:pt x="20652" y="30639"/>
                </a:cubicBezTo>
                <a:cubicBezTo>
                  <a:pt x="20655" y="30639"/>
                  <a:pt x="20658" y="30640"/>
                  <a:pt x="20660" y="30640"/>
                </a:cubicBezTo>
                <a:cubicBezTo>
                  <a:pt x="20682" y="30640"/>
                  <a:pt x="20704" y="30640"/>
                  <a:pt x="20725" y="30647"/>
                </a:cubicBezTo>
                <a:cubicBezTo>
                  <a:pt x="20756" y="30650"/>
                  <a:pt x="20787" y="30653"/>
                  <a:pt x="20818" y="30653"/>
                </a:cubicBezTo>
                <a:cubicBezTo>
                  <a:pt x="20859" y="30653"/>
                  <a:pt x="20902" y="30644"/>
                  <a:pt x="20942" y="30625"/>
                </a:cubicBezTo>
                <a:cubicBezTo>
                  <a:pt x="21004" y="30591"/>
                  <a:pt x="21051" y="30535"/>
                  <a:pt x="21072" y="30467"/>
                </a:cubicBezTo>
                <a:cubicBezTo>
                  <a:pt x="21119" y="30343"/>
                  <a:pt x="21110" y="30207"/>
                  <a:pt x="21048" y="30092"/>
                </a:cubicBezTo>
                <a:cubicBezTo>
                  <a:pt x="21001" y="30002"/>
                  <a:pt x="20914" y="29944"/>
                  <a:pt x="20812" y="29937"/>
                </a:cubicBezTo>
                <a:cubicBezTo>
                  <a:pt x="20775" y="29937"/>
                  <a:pt x="20735" y="29947"/>
                  <a:pt x="20704" y="29971"/>
                </a:cubicBezTo>
                <a:cubicBezTo>
                  <a:pt x="20673" y="29993"/>
                  <a:pt x="20645" y="30021"/>
                  <a:pt x="20626" y="30055"/>
                </a:cubicBezTo>
                <a:lnTo>
                  <a:pt x="20617" y="30071"/>
                </a:lnTo>
                <a:cubicBezTo>
                  <a:pt x="20543" y="30182"/>
                  <a:pt x="20363" y="30247"/>
                  <a:pt x="20233" y="30247"/>
                </a:cubicBezTo>
                <a:lnTo>
                  <a:pt x="20211" y="30247"/>
                </a:lnTo>
                <a:cubicBezTo>
                  <a:pt x="20121" y="30241"/>
                  <a:pt x="20013" y="30235"/>
                  <a:pt x="19905" y="30235"/>
                </a:cubicBezTo>
                <a:cubicBezTo>
                  <a:pt x="19753" y="30235"/>
                  <a:pt x="19601" y="30247"/>
                  <a:pt x="19452" y="30275"/>
                </a:cubicBezTo>
                <a:lnTo>
                  <a:pt x="19449" y="30275"/>
                </a:lnTo>
                <a:cubicBezTo>
                  <a:pt x="19431" y="30278"/>
                  <a:pt x="19412" y="30281"/>
                  <a:pt x="19394" y="30281"/>
                </a:cubicBezTo>
                <a:lnTo>
                  <a:pt x="19384" y="30281"/>
                </a:lnTo>
                <a:cubicBezTo>
                  <a:pt x="19347" y="30275"/>
                  <a:pt x="19307" y="30228"/>
                  <a:pt x="19270" y="30182"/>
                </a:cubicBezTo>
                <a:cubicBezTo>
                  <a:pt x="19260" y="30173"/>
                  <a:pt x="19254" y="30163"/>
                  <a:pt x="19245" y="30154"/>
                </a:cubicBezTo>
                <a:cubicBezTo>
                  <a:pt x="19136" y="30027"/>
                  <a:pt x="18997" y="29953"/>
                  <a:pt x="18864" y="29953"/>
                </a:cubicBezTo>
                <a:cubicBezTo>
                  <a:pt x="18839" y="29953"/>
                  <a:pt x="18814" y="29956"/>
                  <a:pt x="18790" y="29959"/>
                </a:cubicBezTo>
                <a:cubicBezTo>
                  <a:pt x="18709" y="29981"/>
                  <a:pt x="18638" y="30018"/>
                  <a:pt x="18573" y="30071"/>
                </a:cubicBezTo>
                <a:cubicBezTo>
                  <a:pt x="18554" y="30083"/>
                  <a:pt x="18539" y="30095"/>
                  <a:pt x="18520" y="30108"/>
                </a:cubicBezTo>
                <a:cubicBezTo>
                  <a:pt x="18419" y="30170"/>
                  <a:pt x="18304" y="30204"/>
                  <a:pt x="18186" y="30204"/>
                </a:cubicBezTo>
                <a:cubicBezTo>
                  <a:pt x="18180" y="30204"/>
                  <a:pt x="18175" y="30204"/>
                  <a:pt x="18170" y="30204"/>
                </a:cubicBezTo>
                <a:cubicBezTo>
                  <a:pt x="18117" y="30204"/>
                  <a:pt x="18065" y="30198"/>
                  <a:pt x="18012" y="30191"/>
                </a:cubicBezTo>
                <a:cubicBezTo>
                  <a:pt x="17962" y="30182"/>
                  <a:pt x="17913" y="30179"/>
                  <a:pt x="17866" y="30179"/>
                </a:cubicBezTo>
                <a:cubicBezTo>
                  <a:pt x="17749" y="30182"/>
                  <a:pt x="17634" y="30198"/>
                  <a:pt x="17520" y="30219"/>
                </a:cubicBezTo>
                <a:cubicBezTo>
                  <a:pt x="17473" y="30228"/>
                  <a:pt x="17427" y="30238"/>
                  <a:pt x="17377" y="30244"/>
                </a:cubicBezTo>
                <a:cubicBezTo>
                  <a:pt x="17312" y="30253"/>
                  <a:pt x="17247" y="30259"/>
                  <a:pt x="17182" y="30259"/>
                </a:cubicBezTo>
                <a:cubicBezTo>
                  <a:pt x="17175" y="30260"/>
                  <a:pt x="17168" y="30260"/>
                  <a:pt x="17160" y="30260"/>
                </a:cubicBezTo>
                <a:cubicBezTo>
                  <a:pt x="17010" y="30260"/>
                  <a:pt x="16866" y="30229"/>
                  <a:pt x="16730" y="30170"/>
                </a:cubicBezTo>
                <a:cubicBezTo>
                  <a:pt x="17021" y="30061"/>
                  <a:pt x="17318" y="29971"/>
                  <a:pt x="17622" y="29903"/>
                </a:cubicBezTo>
                <a:cubicBezTo>
                  <a:pt x="17653" y="29894"/>
                  <a:pt x="17678" y="29875"/>
                  <a:pt x="17690" y="29848"/>
                </a:cubicBezTo>
                <a:cubicBezTo>
                  <a:pt x="17705" y="29820"/>
                  <a:pt x="17705" y="29786"/>
                  <a:pt x="17690" y="29758"/>
                </a:cubicBezTo>
                <a:cubicBezTo>
                  <a:pt x="17681" y="29739"/>
                  <a:pt x="17674" y="29717"/>
                  <a:pt x="17671" y="29696"/>
                </a:cubicBezTo>
                <a:lnTo>
                  <a:pt x="17671" y="29696"/>
                </a:lnTo>
                <a:cubicBezTo>
                  <a:pt x="17770" y="29711"/>
                  <a:pt x="17870" y="29717"/>
                  <a:pt x="17972" y="29717"/>
                </a:cubicBezTo>
                <a:cubicBezTo>
                  <a:pt x="18024" y="29717"/>
                  <a:pt x="18077" y="29717"/>
                  <a:pt x="18130" y="29714"/>
                </a:cubicBezTo>
                <a:lnTo>
                  <a:pt x="18148" y="29714"/>
                </a:lnTo>
                <a:lnTo>
                  <a:pt x="18864" y="29699"/>
                </a:lnTo>
                <a:cubicBezTo>
                  <a:pt x="19009" y="29696"/>
                  <a:pt x="19171" y="29690"/>
                  <a:pt x="19322" y="29637"/>
                </a:cubicBezTo>
                <a:cubicBezTo>
                  <a:pt x="19394" y="29615"/>
                  <a:pt x="19455" y="29572"/>
                  <a:pt x="19499" y="29513"/>
                </a:cubicBezTo>
                <a:cubicBezTo>
                  <a:pt x="19561" y="29426"/>
                  <a:pt x="19548" y="29309"/>
                  <a:pt x="19468" y="29237"/>
                </a:cubicBezTo>
                <a:cubicBezTo>
                  <a:pt x="19440" y="29213"/>
                  <a:pt x="19400" y="29197"/>
                  <a:pt x="19363" y="29197"/>
                </a:cubicBezTo>
                <a:cubicBezTo>
                  <a:pt x="19344" y="29197"/>
                  <a:pt x="19325" y="29200"/>
                  <a:pt x="19310" y="29206"/>
                </a:cubicBezTo>
                <a:cubicBezTo>
                  <a:pt x="19273" y="29178"/>
                  <a:pt x="19232" y="29160"/>
                  <a:pt x="19189" y="29147"/>
                </a:cubicBezTo>
                <a:lnTo>
                  <a:pt x="19183" y="29144"/>
                </a:lnTo>
                <a:cubicBezTo>
                  <a:pt x="19155" y="29132"/>
                  <a:pt x="19124" y="29126"/>
                  <a:pt x="19096" y="29126"/>
                </a:cubicBezTo>
                <a:cubicBezTo>
                  <a:pt x="19050" y="29126"/>
                  <a:pt x="19006" y="29144"/>
                  <a:pt x="18975" y="29178"/>
                </a:cubicBezTo>
                <a:cubicBezTo>
                  <a:pt x="18963" y="29191"/>
                  <a:pt x="18954" y="29197"/>
                  <a:pt x="18941" y="29206"/>
                </a:cubicBezTo>
                <a:lnTo>
                  <a:pt x="18935" y="29206"/>
                </a:lnTo>
                <a:cubicBezTo>
                  <a:pt x="18926" y="29206"/>
                  <a:pt x="18913" y="29203"/>
                  <a:pt x="18904" y="29203"/>
                </a:cubicBezTo>
                <a:cubicBezTo>
                  <a:pt x="18808" y="29191"/>
                  <a:pt x="18712" y="29172"/>
                  <a:pt x="18616" y="29154"/>
                </a:cubicBezTo>
                <a:cubicBezTo>
                  <a:pt x="18529" y="29135"/>
                  <a:pt x="18433" y="29107"/>
                  <a:pt x="18371" y="29051"/>
                </a:cubicBezTo>
                <a:cubicBezTo>
                  <a:pt x="18359" y="29036"/>
                  <a:pt x="18347" y="29020"/>
                  <a:pt x="18334" y="29005"/>
                </a:cubicBezTo>
                <a:cubicBezTo>
                  <a:pt x="18313" y="28980"/>
                  <a:pt x="18291" y="28955"/>
                  <a:pt x="18266" y="28934"/>
                </a:cubicBezTo>
                <a:cubicBezTo>
                  <a:pt x="18179" y="28862"/>
                  <a:pt x="18068" y="28822"/>
                  <a:pt x="17956" y="28822"/>
                </a:cubicBezTo>
                <a:cubicBezTo>
                  <a:pt x="17948" y="28822"/>
                  <a:pt x="17940" y="28822"/>
                  <a:pt x="17932" y="28822"/>
                </a:cubicBezTo>
                <a:cubicBezTo>
                  <a:pt x="17901" y="28822"/>
                  <a:pt x="17873" y="28822"/>
                  <a:pt x="17842" y="28825"/>
                </a:cubicBezTo>
                <a:cubicBezTo>
                  <a:pt x="17817" y="28828"/>
                  <a:pt x="17780" y="28835"/>
                  <a:pt x="17739" y="28841"/>
                </a:cubicBezTo>
                <a:cubicBezTo>
                  <a:pt x="17650" y="28859"/>
                  <a:pt x="17557" y="28869"/>
                  <a:pt x="17464" y="28872"/>
                </a:cubicBezTo>
                <a:cubicBezTo>
                  <a:pt x="17389" y="28872"/>
                  <a:pt x="17303" y="28863"/>
                  <a:pt x="17284" y="28813"/>
                </a:cubicBezTo>
                <a:cubicBezTo>
                  <a:pt x="17278" y="28794"/>
                  <a:pt x="17275" y="28779"/>
                  <a:pt x="17278" y="28760"/>
                </a:cubicBezTo>
                <a:cubicBezTo>
                  <a:pt x="17275" y="28714"/>
                  <a:pt x="17266" y="28670"/>
                  <a:pt x="17247" y="28630"/>
                </a:cubicBezTo>
                <a:cubicBezTo>
                  <a:pt x="17197" y="28528"/>
                  <a:pt x="17086" y="28497"/>
                  <a:pt x="17027" y="28478"/>
                </a:cubicBezTo>
                <a:cubicBezTo>
                  <a:pt x="16795" y="28413"/>
                  <a:pt x="16550" y="28345"/>
                  <a:pt x="16305" y="28277"/>
                </a:cubicBezTo>
                <a:lnTo>
                  <a:pt x="16138" y="28231"/>
                </a:lnTo>
                <a:lnTo>
                  <a:pt x="16138" y="28231"/>
                </a:lnTo>
                <a:cubicBezTo>
                  <a:pt x="16352" y="28246"/>
                  <a:pt x="16562" y="28299"/>
                  <a:pt x="16761" y="28386"/>
                </a:cubicBezTo>
                <a:cubicBezTo>
                  <a:pt x="16774" y="28391"/>
                  <a:pt x="16788" y="28394"/>
                  <a:pt x="16802" y="28394"/>
                </a:cubicBezTo>
                <a:cubicBezTo>
                  <a:pt x="16826" y="28394"/>
                  <a:pt x="16849" y="28386"/>
                  <a:pt x="16869" y="28370"/>
                </a:cubicBezTo>
                <a:cubicBezTo>
                  <a:pt x="16881" y="28358"/>
                  <a:pt x="16894" y="28339"/>
                  <a:pt x="16900" y="28320"/>
                </a:cubicBezTo>
                <a:lnTo>
                  <a:pt x="17151" y="28382"/>
                </a:lnTo>
                <a:lnTo>
                  <a:pt x="17814" y="28550"/>
                </a:lnTo>
                <a:lnTo>
                  <a:pt x="18055" y="28609"/>
                </a:lnTo>
                <a:cubicBezTo>
                  <a:pt x="18071" y="28612"/>
                  <a:pt x="18086" y="28615"/>
                  <a:pt x="18102" y="28615"/>
                </a:cubicBezTo>
                <a:cubicBezTo>
                  <a:pt x="18145" y="28615"/>
                  <a:pt x="18182" y="28596"/>
                  <a:pt x="18210" y="28562"/>
                </a:cubicBezTo>
                <a:cubicBezTo>
                  <a:pt x="18238" y="28519"/>
                  <a:pt x="18241" y="28466"/>
                  <a:pt x="18216" y="28420"/>
                </a:cubicBezTo>
                <a:lnTo>
                  <a:pt x="18207" y="28401"/>
                </a:lnTo>
                <a:lnTo>
                  <a:pt x="18207" y="28401"/>
                </a:lnTo>
                <a:cubicBezTo>
                  <a:pt x="18257" y="28429"/>
                  <a:pt x="18306" y="28454"/>
                  <a:pt x="18362" y="28472"/>
                </a:cubicBezTo>
                <a:cubicBezTo>
                  <a:pt x="18387" y="28478"/>
                  <a:pt x="18412" y="28482"/>
                  <a:pt x="18436" y="28482"/>
                </a:cubicBezTo>
                <a:cubicBezTo>
                  <a:pt x="18458" y="28482"/>
                  <a:pt x="18480" y="28478"/>
                  <a:pt x="18501" y="28475"/>
                </a:cubicBezTo>
                <a:cubicBezTo>
                  <a:pt x="18517" y="28472"/>
                  <a:pt x="18529" y="28472"/>
                  <a:pt x="18545" y="28472"/>
                </a:cubicBezTo>
                <a:lnTo>
                  <a:pt x="18551" y="28472"/>
                </a:lnTo>
                <a:cubicBezTo>
                  <a:pt x="18594" y="28475"/>
                  <a:pt x="18635" y="28485"/>
                  <a:pt x="18675" y="28500"/>
                </a:cubicBezTo>
                <a:lnTo>
                  <a:pt x="18715" y="28509"/>
                </a:lnTo>
                <a:cubicBezTo>
                  <a:pt x="18768" y="28525"/>
                  <a:pt x="18824" y="28534"/>
                  <a:pt x="18876" y="28534"/>
                </a:cubicBezTo>
                <a:cubicBezTo>
                  <a:pt x="18883" y="28535"/>
                  <a:pt x="18890" y="28535"/>
                  <a:pt x="18896" y="28535"/>
                </a:cubicBezTo>
                <a:cubicBezTo>
                  <a:pt x="18975" y="28535"/>
                  <a:pt x="19048" y="28502"/>
                  <a:pt x="19102" y="28447"/>
                </a:cubicBezTo>
                <a:cubicBezTo>
                  <a:pt x="19146" y="28401"/>
                  <a:pt x="19174" y="28342"/>
                  <a:pt x="19180" y="28280"/>
                </a:cubicBezTo>
                <a:cubicBezTo>
                  <a:pt x="19198" y="28289"/>
                  <a:pt x="19214" y="28299"/>
                  <a:pt x="19232" y="28308"/>
                </a:cubicBezTo>
                <a:cubicBezTo>
                  <a:pt x="19270" y="28327"/>
                  <a:pt x="19307" y="28345"/>
                  <a:pt x="19347" y="28361"/>
                </a:cubicBezTo>
                <a:cubicBezTo>
                  <a:pt x="19394" y="28379"/>
                  <a:pt x="19443" y="28389"/>
                  <a:pt x="19493" y="28389"/>
                </a:cubicBezTo>
                <a:cubicBezTo>
                  <a:pt x="19542" y="28389"/>
                  <a:pt x="19595" y="28376"/>
                  <a:pt x="19638" y="28348"/>
                </a:cubicBezTo>
                <a:cubicBezTo>
                  <a:pt x="19703" y="28308"/>
                  <a:pt x="19753" y="28246"/>
                  <a:pt x="19775" y="28172"/>
                </a:cubicBezTo>
                <a:cubicBezTo>
                  <a:pt x="19886" y="28228"/>
                  <a:pt x="20044" y="28289"/>
                  <a:pt x="20193" y="28289"/>
                </a:cubicBezTo>
                <a:cubicBezTo>
                  <a:pt x="20233" y="28289"/>
                  <a:pt x="20273" y="28283"/>
                  <a:pt x="20313" y="28274"/>
                </a:cubicBezTo>
                <a:cubicBezTo>
                  <a:pt x="20475" y="28228"/>
                  <a:pt x="20629" y="28172"/>
                  <a:pt x="20784" y="28107"/>
                </a:cubicBezTo>
                <a:cubicBezTo>
                  <a:pt x="20837" y="28088"/>
                  <a:pt x="20890" y="28066"/>
                  <a:pt x="20942" y="28048"/>
                </a:cubicBezTo>
                <a:cubicBezTo>
                  <a:pt x="21004" y="28023"/>
                  <a:pt x="21029" y="27946"/>
                  <a:pt x="20989" y="27893"/>
                </a:cubicBezTo>
                <a:cubicBezTo>
                  <a:pt x="20902" y="27766"/>
                  <a:pt x="20753" y="27766"/>
                  <a:pt x="20633" y="27766"/>
                </a:cubicBezTo>
                <a:cubicBezTo>
                  <a:pt x="20602" y="27766"/>
                  <a:pt x="20571" y="27766"/>
                  <a:pt x="20536" y="27763"/>
                </a:cubicBezTo>
                <a:cubicBezTo>
                  <a:pt x="20447" y="27747"/>
                  <a:pt x="20360" y="27716"/>
                  <a:pt x="20279" y="27670"/>
                </a:cubicBezTo>
                <a:cubicBezTo>
                  <a:pt x="20252" y="27658"/>
                  <a:pt x="20224" y="27645"/>
                  <a:pt x="20196" y="27633"/>
                </a:cubicBezTo>
                <a:cubicBezTo>
                  <a:pt x="20103" y="27589"/>
                  <a:pt x="20004" y="27565"/>
                  <a:pt x="19902" y="27562"/>
                </a:cubicBezTo>
                <a:cubicBezTo>
                  <a:pt x="19874" y="27562"/>
                  <a:pt x="19843" y="27565"/>
                  <a:pt x="19815" y="27568"/>
                </a:cubicBezTo>
                <a:cubicBezTo>
                  <a:pt x="19771" y="27528"/>
                  <a:pt x="19719" y="27493"/>
                  <a:pt x="19666" y="27466"/>
                </a:cubicBezTo>
                <a:cubicBezTo>
                  <a:pt x="19604" y="27444"/>
                  <a:pt x="19542" y="27422"/>
                  <a:pt x="19480" y="27404"/>
                </a:cubicBezTo>
                <a:lnTo>
                  <a:pt x="19459" y="27394"/>
                </a:lnTo>
                <a:cubicBezTo>
                  <a:pt x="19418" y="27382"/>
                  <a:pt x="19378" y="27376"/>
                  <a:pt x="19338" y="27376"/>
                </a:cubicBezTo>
                <a:cubicBezTo>
                  <a:pt x="19267" y="27379"/>
                  <a:pt x="19195" y="27394"/>
                  <a:pt x="19127" y="27419"/>
                </a:cubicBezTo>
                <a:cubicBezTo>
                  <a:pt x="19081" y="27335"/>
                  <a:pt x="19047" y="27246"/>
                  <a:pt x="19022" y="27153"/>
                </a:cubicBezTo>
                <a:lnTo>
                  <a:pt x="19016" y="27125"/>
                </a:lnTo>
                <a:cubicBezTo>
                  <a:pt x="19009" y="27063"/>
                  <a:pt x="18988" y="27007"/>
                  <a:pt x="18957" y="26954"/>
                </a:cubicBezTo>
                <a:cubicBezTo>
                  <a:pt x="18894" y="26870"/>
                  <a:pt x="18796" y="26821"/>
                  <a:pt x="18691" y="26821"/>
                </a:cubicBezTo>
                <a:cubicBezTo>
                  <a:pt x="18688" y="26821"/>
                  <a:pt x="18684" y="26821"/>
                  <a:pt x="18681" y="26821"/>
                </a:cubicBezTo>
                <a:cubicBezTo>
                  <a:pt x="18656" y="26821"/>
                  <a:pt x="18628" y="26824"/>
                  <a:pt x="18604" y="26831"/>
                </a:cubicBezTo>
                <a:cubicBezTo>
                  <a:pt x="18523" y="26849"/>
                  <a:pt x="18446" y="26880"/>
                  <a:pt x="18371" y="26920"/>
                </a:cubicBezTo>
                <a:cubicBezTo>
                  <a:pt x="18356" y="26930"/>
                  <a:pt x="18340" y="26936"/>
                  <a:pt x="18325" y="26945"/>
                </a:cubicBezTo>
                <a:cubicBezTo>
                  <a:pt x="18170" y="27020"/>
                  <a:pt x="18003" y="27066"/>
                  <a:pt x="17832" y="27085"/>
                </a:cubicBezTo>
                <a:cubicBezTo>
                  <a:pt x="17814" y="27088"/>
                  <a:pt x="17795" y="27088"/>
                  <a:pt x="17777" y="27088"/>
                </a:cubicBezTo>
                <a:cubicBezTo>
                  <a:pt x="17755" y="27088"/>
                  <a:pt x="17730" y="27085"/>
                  <a:pt x="17712" y="27078"/>
                </a:cubicBezTo>
                <a:cubicBezTo>
                  <a:pt x="17674" y="27057"/>
                  <a:pt x="17640" y="27029"/>
                  <a:pt x="17612" y="26998"/>
                </a:cubicBezTo>
                <a:lnTo>
                  <a:pt x="17585" y="26967"/>
                </a:lnTo>
                <a:cubicBezTo>
                  <a:pt x="17520" y="26902"/>
                  <a:pt x="17433" y="26862"/>
                  <a:pt x="17340" y="26852"/>
                </a:cubicBezTo>
                <a:lnTo>
                  <a:pt x="17300" y="26843"/>
                </a:lnTo>
                <a:cubicBezTo>
                  <a:pt x="17269" y="26837"/>
                  <a:pt x="17238" y="26831"/>
                  <a:pt x="17207" y="26824"/>
                </a:cubicBezTo>
                <a:cubicBezTo>
                  <a:pt x="17142" y="26809"/>
                  <a:pt x="17074" y="26793"/>
                  <a:pt x="17002" y="26787"/>
                </a:cubicBezTo>
                <a:cubicBezTo>
                  <a:pt x="16686" y="26744"/>
                  <a:pt x="16377" y="26663"/>
                  <a:pt x="16082" y="26543"/>
                </a:cubicBezTo>
                <a:cubicBezTo>
                  <a:pt x="16067" y="26536"/>
                  <a:pt x="16054" y="26530"/>
                  <a:pt x="16042" y="26524"/>
                </a:cubicBezTo>
                <a:cubicBezTo>
                  <a:pt x="16042" y="26512"/>
                  <a:pt x="16045" y="26499"/>
                  <a:pt x="16048" y="26487"/>
                </a:cubicBezTo>
                <a:cubicBezTo>
                  <a:pt x="16061" y="26422"/>
                  <a:pt x="16079" y="26344"/>
                  <a:pt x="16116" y="26326"/>
                </a:cubicBezTo>
                <a:cubicBezTo>
                  <a:pt x="16129" y="26323"/>
                  <a:pt x="16141" y="26319"/>
                  <a:pt x="16157" y="26319"/>
                </a:cubicBezTo>
                <a:cubicBezTo>
                  <a:pt x="16175" y="26319"/>
                  <a:pt x="16197" y="26323"/>
                  <a:pt x="16219" y="26326"/>
                </a:cubicBezTo>
                <a:cubicBezTo>
                  <a:pt x="16572" y="26385"/>
                  <a:pt x="16903" y="26558"/>
                  <a:pt x="17225" y="26722"/>
                </a:cubicBezTo>
                <a:cubicBezTo>
                  <a:pt x="17241" y="26731"/>
                  <a:pt x="17257" y="26735"/>
                  <a:pt x="17274" y="26735"/>
                </a:cubicBezTo>
                <a:cubicBezTo>
                  <a:pt x="17303" y="26735"/>
                  <a:pt x="17332" y="26721"/>
                  <a:pt x="17352" y="26697"/>
                </a:cubicBezTo>
                <a:cubicBezTo>
                  <a:pt x="17380" y="26657"/>
                  <a:pt x="17380" y="26601"/>
                  <a:pt x="17346" y="26564"/>
                </a:cubicBezTo>
                <a:cubicBezTo>
                  <a:pt x="17315" y="26530"/>
                  <a:pt x="17297" y="26490"/>
                  <a:pt x="17290" y="26443"/>
                </a:cubicBezTo>
                <a:lnTo>
                  <a:pt x="17290" y="26443"/>
                </a:lnTo>
                <a:cubicBezTo>
                  <a:pt x="17315" y="26446"/>
                  <a:pt x="17340" y="26446"/>
                  <a:pt x="17368" y="26450"/>
                </a:cubicBezTo>
                <a:cubicBezTo>
                  <a:pt x="17408" y="26450"/>
                  <a:pt x="17448" y="26443"/>
                  <a:pt x="17492" y="26431"/>
                </a:cubicBezTo>
                <a:cubicBezTo>
                  <a:pt x="17591" y="26403"/>
                  <a:pt x="17671" y="26329"/>
                  <a:pt x="17709" y="26233"/>
                </a:cubicBezTo>
                <a:cubicBezTo>
                  <a:pt x="17755" y="26248"/>
                  <a:pt x="17801" y="26270"/>
                  <a:pt x="17845" y="26295"/>
                </a:cubicBezTo>
                <a:cubicBezTo>
                  <a:pt x="17922" y="26347"/>
                  <a:pt x="18009" y="26378"/>
                  <a:pt x="18102" y="26394"/>
                </a:cubicBezTo>
                <a:lnTo>
                  <a:pt x="18127" y="26394"/>
                </a:lnTo>
                <a:cubicBezTo>
                  <a:pt x="18235" y="26394"/>
                  <a:pt x="18325" y="26332"/>
                  <a:pt x="18384" y="26220"/>
                </a:cubicBezTo>
                <a:cubicBezTo>
                  <a:pt x="18489" y="26282"/>
                  <a:pt x="18588" y="26354"/>
                  <a:pt x="18681" y="26437"/>
                </a:cubicBezTo>
                <a:cubicBezTo>
                  <a:pt x="18737" y="26484"/>
                  <a:pt x="18793" y="26530"/>
                  <a:pt x="18855" y="26573"/>
                </a:cubicBezTo>
                <a:cubicBezTo>
                  <a:pt x="18957" y="26648"/>
                  <a:pt x="19161" y="26772"/>
                  <a:pt x="19384" y="26772"/>
                </a:cubicBezTo>
                <a:cubicBezTo>
                  <a:pt x="19390" y="26772"/>
                  <a:pt x="19396" y="26772"/>
                  <a:pt x="19402" y="26772"/>
                </a:cubicBezTo>
                <a:cubicBezTo>
                  <a:pt x="19479" y="26772"/>
                  <a:pt x="19554" y="26754"/>
                  <a:pt x="19626" y="26719"/>
                </a:cubicBezTo>
                <a:cubicBezTo>
                  <a:pt x="19697" y="26682"/>
                  <a:pt x="19700" y="26580"/>
                  <a:pt x="19629" y="26539"/>
                </a:cubicBezTo>
                <a:cubicBezTo>
                  <a:pt x="19589" y="26515"/>
                  <a:pt x="19548" y="26490"/>
                  <a:pt x="19511" y="26459"/>
                </a:cubicBezTo>
                <a:cubicBezTo>
                  <a:pt x="19586" y="26453"/>
                  <a:pt x="19648" y="26400"/>
                  <a:pt x="19666" y="26329"/>
                </a:cubicBezTo>
                <a:cubicBezTo>
                  <a:pt x="19669" y="26319"/>
                  <a:pt x="19672" y="26307"/>
                  <a:pt x="19672" y="26298"/>
                </a:cubicBezTo>
                <a:cubicBezTo>
                  <a:pt x="19778" y="26251"/>
                  <a:pt x="19892" y="26227"/>
                  <a:pt x="20007" y="26227"/>
                </a:cubicBezTo>
                <a:cubicBezTo>
                  <a:pt x="20097" y="26227"/>
                  <a:pt x="20186" y="26242"/>
                  <a:pt x="20270" y="26270"/>
                </a:cubicBezTo>
                <a:cubicBezTo>
                  <a:pt x="20317" y="26285"/>
                  <a:pt x="20363" y="26298"/>
                  <a:pt x="20413" y="26298"/>
                </a:cubicBezTo>
                <a:cubicBezTo>
                  <a:pt x="20416" y="26298"/>
                  <a:pt x="20419" y="26298"/>
                  <a:pt x="20423" y="26298"/>
                </a:cubicBezTo>
                <a:cubicBezTo>
                  <a:pt x="20481" y="26298"/>
                  <a:pt x="20532" y="26274"/>
                  <a:pt x="20567" y="26230"/>
                </a:cubicBezTo>
                <a:cubicBezTo>
                  <a:pt x="20602" y="26183"/>
                  <a:pt x="20617" y="26124"/>
                  <a:pt x="20614" y="26069"/>
                </a:cubicBezTo>
                <a:cubicBezTo>
                  <a:pt x="20611" y="26056"/>
                  <a:pt x="20614" y="26041"/>
                  <a:pt x="20614" y="26028"/>
                </a:cubicBezTo>
                <a:cubicBezTo>
                  <a:pt x="20620" y="26004"/>
                  <a:pt x="20663" y="25979"/>
                  <a:pt x="20713" y="25969"/>
                </a:cubicBezTo>
                <a:cubicBezTo>
                  <a:pt x="20741" y="25966"/>
                  <a:pt x="20769" y="25963"/>
                  <a:pt x="20797" y="25960"/>
                </a:cubicBezTo>
                <a:cubicBezTo>
                  <a:pt x="20856" y="25960"/>
                  <a:pt x="20911" y="25951"/>
                  <a:pt x="20967" y="25935"/>
                </a:cubicBezTo>
                <a:cubicBezTo>
                  <a:pt x="21007" y="25920"/>
                  <a:pt x="21035" y="25883"/>
                  <a:pt x="21038" y="25842"/>
                </a:cubicBezTo>
                <a:cubicBezTo>
                  <a:pt x="21041" y="25691"/>
                  <a:pt x="20942" y="25585"/>
                  <a:pt x="20846" y="25514"/>
                </a:cubicBezTo>
                <a:cubicBezTo>
                  <a:pt x="21106" y="25269"/>
                  <a:pt x="20948" y="24833"/>
                  <a:pt x="20592" y="24808"/>
                </a:cubicBezTo>
                <a:lnTo>
                  <a:pt x="20561" y="24808"/>
                </a:lnTo>
                <a:cubicBezTo>
                  <a:pt x="20471" y="24808"/>
                  <a:pt x="20382" y="24839"/>
                  <a:pt x="20307" y="24895"/>
                </a:cubicBezTo>
                <a:cubicBezTo>
                  <a:pt x="20286" y="24913"/>
                  <a:pt x="20264" y="24935"/>
                  <a:pt x="20248" y="24960"/>
                </a:cubicBezTo>
                <a:cubicBezTo>
                  <a:pt x="20236" y="24972"/>
                  <a:pt x="20227" y="24981"/>
                  <a:pt x="20214" y="24994"/>
                </a:cubicBezTo>
                <a:lnTo>
                  <a:pt x="20193" y="24994"/>
                </a:lnTo>
                <a:cubicBezTo>
                  <a:pt x="20171" y="24991"/>
                  <a:pt x="20149" y="24991"/>
                  <a:pt x="20131" y="24988"/>
                </a:cubicBezTo>
                <a:cubicBezTo>
                  <a:pt x="20103" y="24984"/>
                  <a:pt x="20075" y="24981"/>
                  <a:pt x="20047" y="24981"/>
                </a:cubicBezTo>
                <a:cubicBezTo>
                  <a:pt x="20032" y="24981"/>
                  <a:pt x="20019" y="24981"/>
                  <a:pt x="20007" y="24984"/>
                </a:cubicBezTo>
                <a:cubicBezTo>
                  <a:pt x="19960" y="24991"/>
                  <a:pt x="19917" y="25003"/>
                  <a:pt x="19877" y="25022"/>
                </a:cubicBezTo>
                <a:cubicBezTo>
                  <a:pt x="19849" y="25034"/>
                  <a:pt x="19824" y="25043"/>
                  <a:pt x="19796" y="25046"/>
                </a:cubicBezTo>
                <a:cubicBezTo>
                  <a:pt x="19555" y="25071"/>
                  <a:pt x="19319" y="25130"/>
                  <a:pt x="19099" y="25223"/>
                </a:cubicBezTo>
                <a:lnTo>
                  <a:pt x="19090" y="25226"/>
                </a:lnTo>
                <a:cubicBezTo>
                  <a:pt x="19078" y="25232"/>
                  <a:pt x="19062" y="25242"/>
                  <a:pt x="19047" y="25245"/>
                </a:cubicBezTo>
                <a:cubicBezTo>
                  <a:pt x="19000" y="25111"/>
                  <a:pt x="18907" y="24997"/>
                  <a:pt x="18790" y="24919"/>
                </a:cubicBezTo>
                <a:cubicBezTo>
                  <a:pt x="18680" y="24847"/>
                  <a:pt x="18554" y="24807"/>
                  <a:pt x="18424" y="24807"/>
                </a:cubicBezTo>
                <a:cubicBezTo>
                  <a:pt x="18415" y="24807"/>
                  <a:pt x="18405" y="24808"/>
                  <a:pt x="18396" y="24808"/>
                </a:cubicBezTo>
                <a:cubicBezTo>
                  <a:pt x="18362" y="24808"/>
                  <a:pt x="18325" y="24808"/>
                  <a:pt x="18288" y="24811"/>
                </a:cubicBezTo>
                <a:lnTo>
                  <a:pt x="18244" y="24814"/>
                </a:lnTo>
                <a:cubicBezTo>
                  <a:pt x="18108" y="24820"/>
                  <a:pt x="17966" y="24830"/>
                  <a:pt x="17826" y="24830"/>
                </a:cubicBezTo>
                <a:cubicBezTo>
                  <a:pt x="17736" y="24830"/>
                  <a:pt x="17650" y="24827"/>
                  <a:pt x="17572" y="24817"/>
                </a:cubicBezTo>
                <a:cubicBezTo>
                  <a:pt x="17578" y="24814"/>
                  <a:pt x="17588" y="24808"/>
                  <a:pt x="17594" y="24802"/>
                </a:cubicBezTo>
                <a:cubicBezTo>
                  <a:pt x="17600" y="24796"/>
                  <a:pt x="17616" y="24780"/>
                  <a:pt x="17628" y="24768"/>
                </a:cubicBezTo>
                <a:cubicBezTo>
                  <a:pt x="17637" y="24755"/>
                  <a:pt x="17650" y="24743"/>
                  <a:pt x="17662" y="24734"/>
                </a:cubicBezTo>
                <a:cubicBezTo>
                  <a:pt x="17678" y="24727"/>
                  <a:pt x="17690" y="24724"/>
                  <a:pt x="17705" y="24724"/>
                </a:cubicBezTo>
                <a:cubicBezTo>
                  <a:pt x="17752" y="24727"/>
                  <a:pt x="17795" y="24737"/>
                  <a:pt x="17839" y="24755"/>
                </a:cubicBezTo>
                <a:cubicBezTo>
                  <a:pt x="17904" y="24777"/>
                  <a:pt x="17972" y="24792"/>
                  <a:pt x="18043" y="24796"/>
                </a:cubicBezTo>
                <a:cubicBezTo>
                  <a:pt x="18120" y="24792"/>
                  <a:pt x="18195" y="24774"/>
                  <a:pt x="18266" y="24743"/>
                </a:cubicBezTo>
                <a:cubicBezTo>
                  <a:pt x="18288" y="24734"/>
                  <a:pt x="18313" y="24724"/>
                  <a:pt x="18337" y="24715"/>
                </a:cubicBezTo>
                <a:cubicBezTo>
                  <a:pt x="18429" y="24693"/>
                  <a:pt x="18524" y="24680"/>
                  <a:pt x="18620" y="24680"/>
                </a:cubicBezTo>
                <a:cubicBezTo>
                  <a:pt x="18631" y="24680"/>
                  <a:pt x="18642" y="24681"/>
                  <a:pt x="18653" y="24681"/>
                </a:cubicBezTo>
                <a:cubicBezTo>
                  <a:pt x="18808" y="24675"/>
                  <a:pt x="18966" y="24672"/>
                  <a:pt x="19115" y="24597"/>
                </a:cubicBezTo>
                <a:cubicBezTo>
                  <a:pt x="19161" y="24569"/>
                  <a:pt x="19205" y="24542"/>
                  <a:pt x="19245" y="24507"/>
                </a:cubicBezTo>
                <a:cubicBezTo>
                  <a:pt x="19298" y="24467"/>
                  <a:pt x="19332" y="24439"/>
                  <a:pt x="19366" y="24439"/>
                </a:cubicBezTo>
                <a:cubicBezTo>
                  <a:pt x="19372" y="24439"/>
                  <a:pt x="19378" y="24439"/>
                  <a:pt x="19384" y="24442"/>
                </a:cubicBezTo>
                <a:lnTo>
                  <a:pt x="19403" y="24442"/>
                </a:lnTo>
                <a:cubicBezTo>
                  <a:pt x="19421" y="24442"/>
                  <a:pt x="19440" y="24436"/>
                  <a:pt x="19459" y="24424"/>
                </a:cubicBezTo>
                <a:lnTo>
                  <a:pt x="19805" y="24192"/>
                </a:lnTo>
                <a:cubicBezTo>
                  <a:pt x="19846" y="24167"/>
                  <a:pt x="19880" y="24136"/>
                  <a:pt x="19908" y="24096"/>
                </a:cubicBezTo>
                <a:cubicBezTo>
                  <a:pt x="19942" y="24040"/>
                  <a:pt x="19954" y="23975"/>
                  <a:pt x="19945" y="23910"/>
                </a:cubicBezTo>
                <a:cubicBezTo>
                  <a:pt x="19920" y="23676"/>
                  <a:pt x="19725" y="23501"/>
                  <a:pt x="19493" y="23501"/>
                </a:cubicBezTo>
                <a:cubicBezTo>
                  <a:pt x="19491" y="23501"/>
                  <a:pt x="19488" y="23501"/>
                  <a:pt x="19486" y="23501"/>
                </a:cubicBezTo>
                <a:cubicBezTo>
                  <a:pt x="19428" y="23501"/>
                  <a:pt x="19372" y="23510"/>
                  <a:pt x="19319" y="23532"/>
                </a:cubicBezTo>
                <a:cubicBezTo>
                  <a:pt x="19288" y="23541"/>
                  <a:pt x="19260" y="23560"/>
                  <a:pt x="19236" y="23584"/>
                </a:cubicBezTo>
                <a:cubicBezTo>
                  <a:pt x="19198" y="23634"/>
                  <a:pt x="19180" y="23696"/>
                  <a:pt x="19189" y="23758"/>
                </a:cubicBezTo>
                <a:cubicBezTo>
                  <a:pt x="19189" y="23770"/>
                  <a:pt x="19189" y="23783"/>
                  <a:pt x="19189" y="23798"/>
                </a:cubicBezTo>
                <a:cubicBezTo>
                  <a:pt x="19180" y="23851"/>
                  <a:pt x="19121" y="23876"/>
                  <a:pt x="19071" y="23876"/>
                </a:cubicBezTo>
                <a:cubicBezTo>
                  <a:pt x="19050" y="23876"/>
                  <a:pt x="19028" y="23869"/>
                  <a:pt x="19009" y="23860"/>
                </a:cubicBezTo>
                <a:lnTo>
                  <a:pt x="18994" y="23851"/>
                </a:lnTo>
                <a:cubicBezTo>
                  <a:pt x="18963" y="23829"/>
                  <a:pt x="18926" y="23817"/>
                  <a:pt x="18886" y="23814"/>
                </a:cubicBezTo>
                <a:lnTo>
                  <a:pt x="18876" y="23814"/>
                </a:lnTo>
                <a:cubicBezTo>
                  <a:pt x="18845" y="23814"/>
                  <a:pt x="18814" y="23820"/>
                  <a:pt x="18786" y="23832"/>
                </a:cubicBezTo>
                <a:cubicBezTo>
                  <a:pt x="18675" y="23872"/>
                  <a:pt x="18563" y="23910"/>
                  <a:pt x="18449" y="23947"/>
                </a:cubicBezTo>
                <a:cubicBezTo>
                  <a:pt x="18418" y="23959"/>
                  <a:pt x="18384" y="23969"/>
                  <a:pt x="18350" y="23972"/>
                </a:cubicBezTo>
                <a:cubicBezTo>
                  <a:pt x="18300" y="23969"/>
                  <a:pt x="18247" y="23934"/>
                  <a:pt x="18195" y="23900"/>
                </a:cubicBezTo>
                <a:lnTo>
                  <a:pt x="18182" y="23891"/>
                </a:lnTo>
                <a:cubicBezTo>
                  <a:pt x="18105" y="23832"/>
                  <a:pt x="18015" y="23792"/>
                  <a:pt x="17925" y="23770"/>
                </a:cubicBezTo>
                <a:cubicBezTo>
                  <a:pt x="17894" y="23761"/>
                  <a:pt x="17863" y="23758"/>
                  <a:pt x="17832" y="23758"/>
                </a:cubicBezTo>
                <a:cubicBezTo>
                  <a:pt x="17749" y="23758"/>
                  <a:pt x="17668" y="23786"/>
                  <a:pt x="17603" y="23835"/>
                </a:cubicBezTo>
                <a:cubicBezTo>
                  <a:pt x="17560" y="23876"/>
                  <a:pt x="17523" y="23925"/>
                  <a:pt x="17495" y="23981"/>
                </a:cubicBezTo>
                <a:cubicBezTo>
                  <a:pt x="17482" y="23999"/>
                  <a:pt x="17470" y="24021"/>
                  <a:pt x="17458" y="24037"/>
                </a:cubicBezTo>
                <a:cubicBezTo>
                  <a:pt x="17405" y="24108"/>
                  <a:pt x="17328" y="24151"/>
                  <a:pt x="17241" y="24161"/>
                </a:cubicBezTo>
                <a:lnTo>
                  <a:pt x="17235" y="24161"/>
                </a:lnTo>
                <a:cubicBezTo>
                  <a:pt x="17188" y="24157"/>
                  <a:pt x="17132" y="24108"/>
                  <a:pt x="17080" y="24058"/>
                </a:cubicBezTo>
                <a:cubicBezTo>
                  <a:pt x="17058" y="24037"/>
                  <a:pt x="17033" y="24015"/>
                  <a:pt x="17005" y="23993"/>
                </a:cubicBezTo>
                <a:cubicBezTo>
                  <a:pt x="16974" y="23969"/>
                  <a:pt x="16943" y="23947"/>
                  <a:pt x="16909" y="23928"/>
                </a:cubicBezTo>
                <a:lnTo>
                  <a:pt x="16909" y="23928"/>
                </a:lnTo>
                <a:cubicBezTo>
                  <a:pt x="16959" y="23938"/>
                  <a:pt x="17012" y="23944"/>
                  <a:pt x="17064" y="23947"/>
                </a:cubicBezTo>
                <a:lnTo>
                  <a:pt x="17067" y="23947"/>
                </a:lnTo>
                <a:cubicBezTo>
                  <a:pt x="17114" y="23947"/>
                  <a:pt x="17154" y="23913"/>
                  <a:pt x="17166" y="23869"/>
                </a:cubicBezTo>
                <a:cubicBezTo>
                  <a:pt x="17216" y="23684"/>
                  <a:pt x="17095" y="23522"/>
                  <a:pt x="16971" y="23392"/>
                </a:cubicBezTo>
                <a:lnTo>
                  <a:pt x="16748" y="23154"/>
                </a:lnTo>
                <a:cubicBezTo>
                  <a:pt x="16720" y="23123"/>
                  <a:pt x="16717" y="23101"/>
                  <a:pt x="16717" y="23095"/>
                </a:cubicBezTo>
                <a:cubicBezTo>
                  <a:pt x="16730" y="23090"/>
                  <a:pt x="16745" y="23085"/>
                  <a:pt x="16758" y="23085"/>
                </a:cubicBezTo>
                <a:cubicBezTo>
                  <a:pt x="16761" y="23085"/>
                  <a:pt x="16764" y="23085"/>
                  <a:pt x="16767" y="23086"/>
                </a:cubicBezTo>
                <a:cubicBezTo>
                  <a:pt x="16823" y="23092"/>
                  <a:pt x="16875" y="23111"/>
                  <a:pt x="16928" y="23135"/>
                </a:cubicBezTo>
                <a:cubicBezTo>
                  <a:pt x="16971" y="23154"/>
                  <a:pt x="17018" y="23172"/>
                  <a:pt x="17067" y="23185"/>
                </a:cubicBezTo>
                <a:cubicBezTo>
                  <a:pt x="17323" y="23244"/>
                  <a:pt x="17586" y="23278"/>
                  <a:pt x="17850" y="23278"/>
                </a:cubicBezTo>
                <a:cubicBezTo>
                  <a:pt x="17862" y="23278"/>
                  <a:pt x="17874" y="23278"/>
                  <a:pt x="17885" y="23278"/>
                </a:cubicBezTo>
                <a:cubicBezTo>
                  <a:pt x="17947" y="23278"/>
                  <a:pt x="18012" y="23278"/>
                  <a:pt x="18077" y="23275"/>
                </a:cubicBezTo>
                <a:cubicBezTo>
                  <a:pt x="18108" y="23272"/>
                  <a:pt x="18139" y="23253"/>
                  <a:pt x="18158" y="23225"/>
                </a:cubicBezTo>
                <a:cubicBezTo>
                  <a:pt x="18176" y="23197"/>
                  <a:pt x="18176" y="23160"/>
                  <a:pt x="18164" y="23129"/>
                </a:cubicBezTo>
                <a:cubicBezTo>
                  <a:pt x="18111" y="23027"/>
                  <a:pt x="18031" y="22943"/>
                  <a:pt x="17935" y="22887"/>
                </a:cubicBezTo>
                <a:lnTo>
                  <a:pt x="17935" y="22887"/>
                </a:lnTo>
                <a:cubicBezTo>
                  <a:pt x="17966" y="22891"/>
                  <a:pt x="18000" y="22891"/>
                  <a:pt x="18031" y="22891"/>
                </a:cubicBezTo>
                <a:cubicBezTo>
                  <a:pt x="18148" y="22891"/>
                  <a:pt x="18266" y="22878"/>
                  <a:pt x="18381" y="22850"/>
                </a:cubicBezTo>
                <a:cubicBezTo>
                  <a:pt x="18464" y="22832"/>
                  <a:pt x="18486" y="22720"/>
                  <a:pt x="18415" y="22668"/>
                </a:cubicBezTo>
                <a:cubicBezTo>
                  <a:pt x="18334" y="22612"/>
                  <a:pt x="18251" y="22559"/>
                  <a:pt x="18161" y="22513"/>
                </a:cubicBezTo>
                <a:cubicBezTo>
                  <a:pt x="18182" y="22513"/>
                  <a:pt x="18201" y="22516"/>
                  <a:pt x="18223" y="22522"/>
                </a:cubicBezTo>
                <a:lnTo>
                  <a:pt x="18269" y="22531"/>
                </a:lnTo>
                <a:cubicBezTo>
                  <a:pt x="18331" y="22547"/>
                  <a:pt x="18393" y="22556"/>
                  <a:pt x="18458" y="22559"/>
                </a:cubicBezTo>
                <a:cubicBezTo>
                  <a:pt x="18463" y="22559"/>
                  <a:pt x="18468" y="22560"/>
                  <a:pt x="18473" y="22560"/>
                </a:cubicBezTo>
                <a:cubicBezTo>
                  <a:pt x="18527" y="22560"/>
                  <a:pt x="18580" y="22544"/>
                  <a:pt x="18628" y="22516"/>
                </a:cubicBezTo>
                <a:cubicBezTo>
                  <a:pt x="18656" y="22494"/>
                  <a:pt x="18684" y="22472"/>
                  <a:pt x="18706" y="22451"/>
                </a:cubicBezTo>
                <a:cubicBezTo>
                  <a:pt x="18718" y="22435"/>
                  <a:pt x="18731" y="22426"/>
                  <a:pt x="18746" y="22414"/>
                </a:cubicBezTo>
                <a:cubicBezTo>
                  <a:pt x="18777" y="22395"/>
                  <a:pt x="18814" y="22383"/>
                  <a:pt x="18851" y="22376"/>
                </a:cubicBezTo>
                <a:cubicBezTo>
                  <a:pt x="18879" y="22370"/>
                  <a:pt x="18904" y="22364"/>
                  <a:pt x="18932" y="22358"/>
                </a:cubicBezTo>
                <a:cubicBezTo>
                  <a:pt x="19047" y="22321"/>
                  <a:pt x="19152" y="22225"/>
                  <a:pt x="19140" y="22091"/>
                </a:cubicBezTo>
                <a:cubicBezTo>
                  <a:pt x="19133" y="22051"/>
                  <a:pt x="19121" y="22011"/>
                  <a:pt x="19102" y="21974"/>
                </a:cubicBezTo>
                <a:lnTo>
                  <a:pt x="19096" y="21964"/>
                </a:lnTo>
                <a:cubicBezTo>
                  <a:pt x="19146" y="21958"/>
                  <a:pt x="19198" y="21955"/>
                  <a:pt x="19257" y="21949"/>
                </a:cubicBezTo>
                <a:cubicBezTo>
                  <a:pt x="19363" y="21943"/>
                  <a:pt x="19471" y="21930"/>
                  <a:pt x="19579" y="21912"/>
                </a:cubicBezTo>
                <a:cubicBezTo>
                  <a:pt x="19790" y="21859"/>
                  <a:pt x="19936" y="21658"/>
                  <a:pt x="19914" y="21441"/>
                </a:cubicBezTo>
                <a:cubicBezTo>
                  <a:pt x="19908" y="21395"/>
                  <a:pt x="19889" y="21348"/>
                  <a:pt x="19861" y="21311"/>
                </a:cubicBezTo>
                <a:cubicBezTo>
                  <a:pt x="19826" y="21270"/>
                  <a:pt x="19775" y="21246"/>
                  <a:pt x="19719" y="21246"/>
                </a:cubicBezTo>
                <a:cubicBezTo>
                  <a:pt x="19716" y="21246"/>
                  <a:pt x="19713" y="21246"/>
                  <a:pt x="19709" y="21246"/>
                </a:cubicBezTo>
                <a:cubicBezTo>
                  <a:pt x="19635" y="21252"/>
                  <a:pt x="19564" y="21274"/>
                  <a:pt x="19499" y="21314"/>
                </a:cubicBezTo>
                <a:lnTo>
                  <a:pt x="19480" y="21323"/>
                </a:lnTo>
                <a:cubicBezTo>
                  <a:pt x="19409" y="21354"/>
                  <a:pt x="19335" y="21373"/>
                  <a:pt x="19257" y="21382"/>
                </a:cubicBezTo>
                <a:cubicBezTo>
                  <a:pt x="19192" y="21391"/>
                  <a:pt x="19130" y="21404"/>
                  <a:pt x="19071" y="21422"/>
                </a:cubicBezTo>
                <a:cubicBezTo>
                  <a:pt x="18947" y="21460"/>
                  <a:pt x="18836" y="21531"/>
                  <a:pt x="18749" y="21624"/>
                </a:cubicBezTo>
                <a:cubicBezTo>
                  <a:pt x="18724" y="21605"/>
                  <a:pt x="18700" y="21593"/>
                  <a:pt x="18672" y="21583"/>
                </a:cubicBezTo>
                <a:cubicBezTo>
                  <a:pt x="18650" y="21580"/>
                  <a:pt x="18632" y="21577"/>
                  <a:pt x="18613" y="21577"/>
                </a:cubicBezTo>
                <a:cubicBezTo>
                  <a:pt x="18554" y="21580"/>
                  <a:pt x="18498" y="21596"/>
                  <a:pt x="18449" y="21627"/>
                </a:cubicBezTo>
                <a:cubicBezTo>
                  <a:pt x="18430" y="21636"/>
                  <a:pt x="18415" y="21645"/>
                  <a:pt x="18396" y="21658"/>
                </a:cubicBezTo>
                <a:cubicBezTo>
                  <a:pt x="18374" y="21673"/>
                  <a:pt x="18350" y="21686"/>
                  <a:pt x="18325" y="21695"/>
                </a:cubicBezTo>
                <a:cubicBezTo>
                  <a:pt x="18297" y="21707"/>
                  <a:pt x="18269" y="21710"/>
                  <a:pt x="18238" y="21710"/>
                </a:cubicBezTo>
                <a:cubicBezTo>
                  <a:pt x="18176" y="21707"/>
                  <a:pt x="18111" y="21698"/>
                  <a:pt x="18049" y="21679"/>
                </a:cubicBezTo>
                <a:lnTo>
                  <a:pt x="17919" y="21649"/>
                </a:lnTo>
                <a:lnTo>
                  <a:pt x="17832" y="21627"/>
                </a:lnTo>
                <a:cubicBezTo>
                  <a:pt x="17805" y="21621"/>
                  <a:pt x="17777" y="21611"/>
                  <a:pt x="17755" y="21593"/>
                </a:cubicBezTo>
                <a:cubicBezTo>
                  <a:pt x="17746" y="21574"/>
                  <a:pt x="17739" y="21552"/>
                  <a:pt x="17736" y="21531"/>
                </a:cubicBezTo>
                <a:cubicBezTo>
                  <a:pt x="17733" y="21466"/>
                  <a:pt x="17709" y="21404"/>
                  <a:pt x="17668" y="21354"/>
                </a:cubicBezTo>
                <a:cubicBezTo>
                  <a:pt x="17625" y="21314"/>
                  <a:pt x="17566" y="21292"/>
                  <a:pt x="17507" y="21292"/>
                </a:cubicBezTo>
                <a:cubicBezTo>
                  <a:pt x="17461" y="21292"/>
                  <a:pt x="17414" y="21305"/>
                  <a:pt x="17374" y="21326"/>
                </a:cubicBezTo>
                <a:cubicBezTo>
                  <a:pt x="17324" y="21357"/>
                  <a:pt x="17278" y="21395"/>
                  <a:pt x="17241" y="21438"/>
                </a:cubicBezTo>
                <a:cubicBezTo>
                  <a:pt x="17231" y="21447"/>
                  <a:pt x="17222" y="21456"/>
                  <a:pt x="17213" y="21466"/>
                </a:cubicBezTo>
                <a:cubicBezTo>
                  <a:pt x="17061" y="21618"/>
                  <a:pt x="16826" y="21689"/>
                  <a:pt x="16497" y="21689"/>
                </a:cubicBezTo>
                <a:cubicBezTo>
                  <a:pt x="16392" y="21689"/>
                  <a:pt x="16287" y="21683"/>
                  <a:pt x="16188" y="21673"/>
                </a:cubicBezTo>
                <a:cubicBezTo>
                  <a:pt x="16206" y="21630"/>
                  <a:pt x="16268" y="21605"/>
                  <a:pt x="16324" y="21599"/>
                </a:cubicBezTo>
                <a:cubicBezTo>
                  <a:pt x="16454" y="21577"/>
                  <a:pt x="16538" y="21543"/>
                  <a:pt x="16612" y="21432"/>
                </a:cubicBezTo>
                <a:lnTo>
                  <a:pt x="16621" y="21432"/>
                </a:lnTo>
                <a:cubicBezTo>
                  <a:pt x="16640" y="21432"/>
                  <a:pt x="16658" y="21425"/>
                  <a:pt x="16674" y="21416"/>
                </a:cubicBezTo>
                <a:cubicBezTo>
                  <a:pt x="16761" y="21367"/>
                  <a:pt x="16854" y="21326"/>
                  <a:pt x="16950" y="21298"/>
                </a:cubicBezTo>
                <a:cubicBezTo>
                  <a:pt x="16978" y="21289"/>
                  <a:pt x="16999" y="21271"/>
                  <a:pt x="17012" y="21243"/>
                </a:cubicBezTo>
                <a:cubicBezTo>
                  <a:pt x="17024" y="21215"/>
                  <a:pt x="17024" y="21187"/>
                  <a:pt x="17012" y="21159"/>
                </a:cubicBezTo>
                <a:cubicBezTo>
                  <a:pt x="16978" y="21079"/>
                  <a:pt x="16968" y="20989"/>
                  <a:pt x="16987" y="20902"/>
                </a:cubicBezTo>
                <a:cubicBezTo>
                  <a:pt x="16999" y="20849"/>
                  <a:pt x="17030" y="20809"/>
                  <a:pt x="17049" y="20809"/>
                </a:cubicBezTo>
                <a:cubicBezTo>
                  <a:pt x="17064" y="20809"/>
                  <a:pt x="17080" y="20815"/>
                  <a:pt x="17095" y="20821"/>
                </a:cubicBezTo>
                <a:lnTo>
                  <a:pt x="17123" y="20828"/>
                </a:lnTo>
                <a:cubicBezTo>
                  <a:pt x="17170" y="20843"/>
                  <a:pt x="17222" y="20849"/>
                  <a:pt x="17272" y="20849"/>
                </a:cubicBezTo>
                <a:cubicBezTo>
                  <a:pt x="17346" y="20849"/>
                  <a:pt x="17424" y="20837"/>
                  <a:pt x="17495" y="20815"/>
                </a:cubicBezTo>
                <a:cubicBezTo>
                  <a:pt x="17504" y="20812"/>
                  <a:pt x="17520" y="20812"/>
                  <a:pt x="17535" y="20809"/>
                </a:cubicBezTo>
                <a:cubicBezTo>
                  <a:pt x="17625" y="20791"/>
                  <a:pt x="17739" y="20769"/>
                  <a:pt x="17783" y="20682"/>
                </a:cubicBezTo>
                <a:cubicBezTo>
                  <a:pt x="17792" y="20657"/>
                  <a:pt x="17801" y="20629"/>
                  <a:pt x="17801" y="20602"/>
                </a:cubicBezTo>
                <a:lnTo>
                  <a:pt x="17808" y="20487"/>
                </a:lnTo>
                <a:lnTo>
                  <a:pt x="17817" y="20351"/>
                </a:lnTo>
                <a:cubicBezTo>
                  <a:pt x="17817" y="20326"/>
                  <a:pt x="17823" y="20301"/>
                  <a:pt x="17832" y="20279"/>
                </a:cubicBezTo>
                <a:cubicBezTo>
                  <a:pt x="17845" y="20261"/>
                  <a:pt x="17891" y="20258"/>
                  <a:pt x="17935" y="20252"/>
                </a:cubicBezTo>
                <a:cubicBezTo>
                  <a:pt x="18000" y="20252"/>
                  <a:pt x="18065" y="20233"/>
                  <a:pt x="18124" y="20205"/>
                </a:cubicBezTo>
                <a:cubicBezTo>
                  <a:pt x="18182" y="20165"/>
                  <a:pt x="18229" y="20112"/>
                  <a:pt x="18260" y="20050"/>
                </a:cubicBezTo>
                <a:cubicBezTo>
                  <a:pt x="18340" y="19905"/>
                  <a:pt x="18353" y="19784"/>
                  <a:pt x="18294" y="19688"/>
                </a:cubicBezTo>
                <a:cubicBezTo>
                  <a:pt x="18244" y="19604"/>
                  <a:pt x="18145" y="19555"/>
                  <a:pt x="18021" y="19555"/>
                </a:cubicBezTo>
                <a:cubicBezTo>
                  <a:pt x="18006" y="19555"/>
                  <a:pt x="17987" y="19555"/>
                  <a:pt x="17972" y="19558"/>
                </a:cubicBezTo>
                <a:cubicBezTo>
                  <a:pt x="17932" y="19561"/>
                  <a:pt x="17897" y="19570"/>
                  <a:pt x="17863" y="19576"/>
                </a:cubicBezTo>
                <a:cubicBezTo>
                  <a:pt x="17823" y="19586"/>
                  <a:pt x="17783" y="19592"/>
                  <a:pt x="17739" y="19595"/>
                </a:cubicBezTo>
                <a:cubicBezTo>
                  <a:pt x="17709" y="19592"/>
                  <a:pt x="17674" y="19589"/>
                  <a:pt x="17643" y="19582"/>
                </a:cubicBezTo>
                <a:cubicBezTo>
                  <a:pt x="17588" y="19570"/>
                  <a:pt x="17535" y="19561"/>
                  <a:pt x="17479" y="19561"/>
                </a:cubicBezTo>
                <a:cubicBezTo>
                  <a:pt x="17334" y="19561"/>
                  <a:pt x="17247" y="19638"/>
                  <a:pt x="17235" y="19778"/>
                </a:cubicBezTo>
                <a:cubicBezTo>
                  <a:pt x="17231" y="19809"/>
                  <a:pt x="17231" y="19843"/>
                  <a:pt x="17235" y="19877"/>
                </a:cubicBezTo>
                <a:cubicBezTo>
                  <a:pt x="17235" y="19898"/>
                  <a:pt x="17235" y="19920"/>
                  <a:pt x="17235" y="19945"/>
                </a:cubicBezTo>
                <a:cubicBezTo>
                  <a:pt x="17139" y="19957"/>
                  <a:pt x="17043" y="19967"/>
                  <a:pt x="16943" y="19970"/>
                </a:cubicBezTo>
                <a:cubicBezTo>
                  <a:pt x="16891" y="19970"/>
                  <a:pt x="16838" y="19963"/>
                  <a:pt x="16785" y="19954"/>
                </a:cubicBezTo>
                <a:cubicBezTo>
                  <a:pt x="16720" y="19939"/>
                  <a:pt x="16655" y="19920"/>
                  <a:pt x="16593" y="19895"/>
                </a:cubicBezTo>
                <a:cubicBezTo>
                  <a:pt x="16553" y="19883"/>
                  <a:pt x="16519" y="19871"/>
                  <a:pt x="16479" y="19858"/>
                </a:cubicBezTo>
                <a:cubicBezTo>
                  <a:pt x="16401" y="19830"/>
                  <a:pt x="16318" y="19818"/>
                  <a:pt x="16237" y="19815"/>
                </a:cubicBezTo>
                <a:cubicBezTo>
                  <a:pt x="16188" y="19815"/>
                  <a:pt x="16141" y="19821"/>
                  <a:pt x="16095" y="19833"/>
                </a:cubicBezTo>
                <a:cubicBezTo>
                  <a:pt x="16070" y="19840"/>
                  <a:pt x="16042" y="19846"/>
                  <a:pt x="16014" y="19849"/>
                </a:cubicBezTo>
                <a:cubicBezTo>
                  <a:pt x="15974" y="19852"/>
                  <a:pt x="15934" y="19861"/>
                  <a:pt x="15893" y="19874"/>
                </a:cubicBezTo>
                <a:cubicBezTo>
                  <a:pt x="15850" y="19889"/>
                  <a:pt x="15807" y="19914"/>
                  <a:pt x="15773" y="19945"/>
                </a:cubicBezTo>
                <a:cubicBezTo>
                  <a:pt x="15754" y="19960"/>
                  <a:pt x="15735" y="19973"/>
                  <a:pt x="15717" y="19985"/>
                </a:cubicBezTo>
                <a:cubicBezTo>
                  <a:pt x="15590" y="20044"/>
                  <a:pt x="15438" y="20060"/>
                  <a:pt x="15317" y="20066"/>
                </a:cubicBezTo>
                <a:lnTo>
                  <a:pt x="15240" y="20066"/>
                </a:lnTo>
                <a:cubicBezTo>
                  <a:pt x="15051" y="20066"/>
                  <a:pt x="14927" y="20029"/>
                  <a:pt x="14846" y="19948"/>
                </a:cubicBezTo>
                <a:cubicBezTo>
                  <a:pt x="14809" y="19908"/>
                  <a:pt x="14788" y="19855"/>
                  <a:pt x="14791" y="19802"/>
                </a:cubicBezTo>
                <a:cubicBezTo>
                  <a:pt x="14791" y="19781"/>
                  <a:pt x="14800" y="19759"/>
                  <a:pt x="14819" y="19744"/>
                </a:cubicBezTo>
                <a:cubicBezTo>
                  <a:pt x="14851" y="19727"/>
                  <a:pt x="14886" y="19718"/>
                  <a:pt x="14921" y="19718"/>
                </a:cubicBezTo>
                <a:cubicBezTo>
                  <a:pt x="14926" y="19718"/>
                  <a:pt x="14931" y="19718"/>
                  <a:pt x="14936" y="19719"/>
                </a:cubicBezTo>
                <a:cubicBezTo>
                  <a:pt x="15004" y="19716"/>
                  <a:pt x="15073" y="19697"/>
                  <a:pt x="15135" y="19666"/>
                </a:cubicBezTo>
                <a:cubicBezTo>
                  <a:pt x="15162" y="19651"/>
                  <a:pt x="15190" y="19629"/>
                  <a:pt x="15215" y="19607"/>
                </a:cubicBezTo>
                <a:cubicBezTo>
                  <a:pt x="15234" y="19592"/>
                  <a:pt x="15249" y="19579"/>
                  <a:pt x="15268" y="19567"/>
                </a:cubicBezTo>
                <a:cubicBezTo>
                  <a:pt x="15305" y="19548"/>
                  <a:pt x="15339" y="19530"/>
                  <a:pt x="15379" y="19514"/>
                </a:cubicBezTo>
                <a:cubicBezTo>
                  <a:pt x="15398" y="19505"/>
                  <a:pt x="15419" y="19496"/>
                  <a:pt x="15441" y="19486"/>
                </a:cubicBezTo>
                <a:cubicBezTo>
                  <a:pt x="15506" y="19462"/>
                  <a:pt x="15553" y="19400"/>
                  <a:pt x="15553" y="19332"/>
                </a:cubicBezTo>
                <a:cubicBezTo>
                  <a:pt x="15553" y="19329"/>
                  <a:pt x="15553" y="19325"/>
                  <a:pt x="15553" y="19322"/>
                </a:cubicBezTo>
                <a:cubicBezTo>
                  <a:pt x="15553" y="19322"/>
                  <a:pt x="15559" y="19316"/>
                  <a:pt x="15574" y="19304"/>
                </a:cubicBezTo>
                <a:cubicBezTo>
                  <a:pt x="15677" y="19211"/>
                  <a:pt x="15810" y="19152"/>
                  <a:pt x="15949" y="19140"/>
                </a:cubicBezTo>
                <a:lnTo>
                  <a:pt x="15993" y="19136"/>
                </a:lnTo>
                <a:cubicBezTo>
                  <a:pt x="16073" y="19136"/>
                  <a:pt x="16154" y="19115"/>
                  <a:pt x="16225" y="19078"/>
                </a:cubicBezTo>
                <a:cubicBezTo>
                  <a:pt x="16265" y="19050"/>
                  <a:pt x="16302" y="19016"/>
                  <a:pt x="16333" y="18975"/>
                </a:cubicBezTo>
                <a:cubicBezTo>
                  <a:pt x="16352" y="18951"/>
                  <a:pt x="16374" y="18932"/>
                  <a:pt x="16398" y="18913"/>
                </a:cubicBezTo>
                <a:cubicBezTo>
                  <a:pt x="16408" y="18907"/>
                  <a:pt x="16420" y="18904"/>
                  <a:pt x="16432" y="18904"/>
                </a:cubicBezTo>
                <a:cubicBezTo>
                  <a:pt x="16451" y="18904"/>
                  <a:pt x="16470" y="18913"/>
                  <a:pt x="16482" y="18926"/>
                </a:cubicBezTo>
                <a:cubicBezTo>
                  <a:pt x="16494" y="18935"/>
                  <a:pt x="16504" y="18948"/>
                  <a:pt x="16513" y="18960"/>
                </a:cubicBezTo>
                <a:cubicBezTo>
                  <a:pt x="16547" y="19006"/>
                  <a:pt x="16600" y="19075"/>
                  <a:pt x="16693" y="19078"/>
                </a:cubicBezTo>
                <a:lnTo>
                  <a:pt x="16699" y="19078"/>
                </a:lnTo>
                <a:cubicBezTo>
                  <a:pt x="16751" y="19078"/>
                  <a:pt x="16804" y="19053"/>
                  <a:pt x="16838" y="19009"/>
                </a:cubicBezTo>
                <a:cubicBezTo>
                  <a:pt x="16881" y="18957"/>
                  <a:pt x="16900" y="18886"/>
                  <a:pt x="16888" y="18817"/>
                </a:cubicBezTo>
                <a:cubicBezTo>
                  <a:pt x="16878" y="18768"/>
                  <a:pt x="16863" y="18721"/>
                  <a:pt x="16838" y="18681"/>
                </a:cubicBezTo>
                <a:cubicBezTo>
                  <a:pt x="16829" y="18659"/>
                  <a:pt x="16820" y="18641"/>
                  <a:pt x="16810" y="18622"/>
                </a:cubicBezTo>
                <a:cubicBezTo>
                  <a:pt x="16807" y="18610"/>
                  <a:pt x="16804" y="18601"/>
                  <a:pt x="16804" y="18591"/>
                </a:cubicBezTo>
                <a:cubicBezTo>
                  <a:pt x="16823" y="18582"/>
                  <a:pt x="16844" y="18573"/>
                  <a:pt x="16866" y="18570"/>
                </a:cubicBezTo>
                <a:cubicBezTo>
                  <a:pt x="16891" y="18560"/>
                  <a:pt x="16912" y="18554"/>
                  <a:pt x="16937" y="18545"/>
                </a:cubicBezTo>
                <a:lnTo>
                  <a:pt x="17074" y="18492"/>
                </a:lnTo>
                <a:lnTo>
                  <a:pt x="17383" y="18371"/>
                </a:lnTo>
                <a:cubicBezTo>
                  <a:pt x="17476" y="18337"/>
                  <a:pt x="17470" y="18204"/>
                  <a:pt x="17374" y="18176"/>
                </a:cubicBezTo>
                <a:cubicBezTo>
                  <a:pt x="17315" y="18158"/>
                  <a:pt x="17259" y="18130"/>
                  <a:pt x="17210" y="18093"/>
                </a:cubicBezTo>
                <a:cubicBezTo>
                  <a:pt x="17225" y="18086"/>
                  <a:pt x="17241" y="18083"/>
                  <a:pt x="17253" y="18077"/>
                </a:cubicBezTo>
                <a:cubicBezTo>
                  <a:pt x="17328" y="18062"/>
                  <a:pt x="17393" y="18028"/>
                  <a:pt x="17448" y="17978"/>
                </a:cubicBezTo>
                <a:cubicBezTo>
                  <a:pt x="17523" y="17901"/>
                  <a:pt x="17529" y="17801"/>
                  <a:pt x="17535" y="17721"/>
                </a:cubicBezTo>
                <a:cubicBezTo>
                  <a:pt x="17541" y="17665"/>
                  <a:pt x="17544" y="17613"/>
                  <a:pt x="17569" y="17588"/>
                </a:cubicBezTo>
                <a:cubicBezTo>
                  <a:pt x="17575" y="17585"/>
                  <a:pt x="17582" y="17578"/>
                  <a:pt x="17588" y="17575"/>
                </a:cubicBezTo>
                <a:cubicBezTo>
                  <a:pt x="17628" y="17547"/>
                  <a:pt x="17659" y="17507"/>
                  <a:pt x="17674" y="17458"/>
                </a:cubicBezTo>
                <a:cubicBezTo>
                  <a:pt x="17681" y="17424"/>
                  <a:pt x="17681" y="17386"/>
                  <a:pt x="17671" y="17352"/>
                </a:cubicBezTo>
                <a:cubicBezTo>
                  <a:pt x="17668" y="17346"/>
                  <a:pt x="17668" y="17343"/>
                  <a:pt x="17668" y="17337"/>
                </a:cubicBezTo>
                <a:cubicBezTo>
                  <a:pt x="17671" y="17309"/>
                  <a:pt x="17687" y="17287"/>
                  <a:pt x="17712" y="17275"/>
                </a:cubicBezTo>
                <a:cubicBezTo>
                  <a:pt x="17743" y="17256"/>
                  <a:pt x="17777" y="17241"/>
                  <a:pt x="17811" y="17232"/>
                </a:cubicBezTo>
                <a:cubicBezTo>
                  <a:pt x="17832" y="17222"/>
                  <a:pt x="17851" y="17216"/>
                  <a:pt x="17870" y="17207"/>
                </a:cubicBezTo>
                <a:cubicBezTo>
                  <a:pt x="18012" y="17148"/>
                  <a:pt x="18133" y="17046"/>
                  <a:pt x="18220" y="16916"/>
                </a:cubicBezTo>
                <a:cubicBezTo>
                  <a:pt x="18278" y="16829"/>
                  <a:pt x="18297" y="16720"/>
                  <a:pt x="18269" y="16618"/>
                </a:cubicBezTo>
                <a:cubicBezTo>
                  <a:pt x="18247" y="16541"/>
                  <a:pt x="18189" y="16476"/>
                  <a:pt x="18114" y="16445"/>
                </a:cubicBezTo>
                <a:cubicBezTo>
                  <a:pt x="18102" y="16439"/>
                  <a:pt x="18088" y="16436"/>
                  <a:pt x="18074" y="16436"/>
                </a:cubicBezTo>
                <a:cubicBezTo>
                  <a:pt x="18050" y="16436"/>
                  <a:pt x="18027" y="16445"/>
                  <a:pt x="18009" y="16460"/>
                </a:cubicBezTo>
                <a:cubicBezTo>
                  <a:pt x="17956" y="16510"/>
                  <a:pt x="17925" y="16575"/>
                  <a:pt x="17916" y="16646"/>
                </a:cubicBezTo>
                <a:cubicBezTo>
                  <a:pt x="17913" y="16655"/>
                  <a:pt x="17910" y="16668"/>
                  <a:pt x="17910" y="16677"/>
                </a:cubicBezTo>
                <a:cubicBezTo>
                  <a:pt x="17907" y="16686"/>
                  <a:pt x="17901" y="16696"/>
                  <a:pt x="17897" y="16705"/>
                </a:cubicBezTo>
                <a:lnTo>
                  <a:pt x="17888" y="16699"/>
                </a:lnTo>
                <a:cubicBezTo>
                  <a:pt x="17873" y="16686"/>
                  <a:pt x="17860" y="16674"/>
                  <a:pt x="17845" y="16665"/>
                </a:cubicBezTo>
                <a:cubicBezTo>
                  <a:pt x="17805" y="16639"/>
                  <a:pt x="17758" y="16624"/>
                  <a:pt x="17712" y="16624"/>
                </a:cubicBezTo>
                <a:cubicBezTo>
                  <a:pt x="17708" y="16624"/>
                  <a:pt x="17703" y="16624"/>
                  <a:pt x="17699" y="16624"/>
                </a:cubicBezTo>
                <a:cubicBezTo>
                  <a:pt x="17575" y="16624"/>
                  <a:pt x="17424" y="16702"/>
                  <a:pt x="17383" y="16838"/>
                </a:cubicBezTo>
                <a:cubicBezTo>
                  <a:pt x="17380" y="16857"/>
                  <a:pt x="17377" y="16872"/>
                  <a:pt x="17374" y="16888"/>
                </a:cubicBezTo>
                <a:cubicBezTo>
                  <a:pt x="17371" y="16903"/>
                  <a:pt x="17368" y="16916"/>
                  <a:pt x="17365" y="16928"/>
                </a:cubicBezTo>
                <a:cubicBezTo>
                  <a:pt x="17355" y="16947"/>
                  <a:pt x="17303" y="16965"/>
                  <a:pt x="17278" y="16974"/>
                </a:cubicBezTo>
                <a:cubicBezTo>
                  <a:pt x="17151" y="17021"/>
                  <a:pt x="17021" y="17052"/>
                  <a:pt x="16891" y="17067"/>
                </a:cubicBezTo>
                <a:cubicBezTo>
                  <a:pt x="16860" y="17070"/>
                  <a:pt x="16832" y="17077"/>
                  <a:pt x="16807" y="17095"/>
                </a:cubicBezTo>
                <a:cubicBezTo>
                  <a:pt x="16770" y="17120"/>
                  <a:pt x="16748" y="17163"/>
                  <a:pt x="16745" y="17210"/>
                </a:cubicBezTo>
                <a:lnTo>
                  <a:pt x="16739" y="17213"/>
                </a:lnTo>
                <a:cubicBezTo>
                  <a:pt x="16730" y="17216"/>
                  <a:pt x="16720" y="17222"/>
                  <a:pt x="16711" y="17225"/>
                </a:cubicBezTo>
                <a:cubicBezTo>
                  <a:pt x="16652" y="17266"/>
                  <a:pt x="16606" y="17321"/>
                  <a:pt x="16575" y="17383"/>
                </a:cubicBezTo>
                <a:cubicBezTo>
                  <a:pt x="16566" y="17408"/>
                  <a:pt x="16550" y="17433"/>
                  <a:pt x="16535" y="17451"/>
                </a:cubicBezTo>
                <a:cubicBezTo>
                  <a:pt x="16488" y="17489"/>
                  <a:pt x="16439" y="17516"/>
                  <a:pt x="16383" y="17529"/>
                </a:cubicBezTo>
                <a:lnTo>
                  <a:pt x="16318" y="17551"/>
                </a:lnTo>
                <a:lnTo>
                  <a:pt x="16225" y="17585"/>
                </a:lnTo>
                <a:lnTo>
                  <a:pt x="16206" y="17588"/>
                </a:lnTo>
                <a:cubicBezTo>
                  <a:pt x="16200" y="17582"/>
                  <a:pt x="16194" y="17575"/>
                  <a:pt x="16188" y="17566"/>
                </a:cubicBezTo>
                <a:cubicBezTo>
                  <a:pt x="16178" y="17557"/>
                  <a:pt x="16172" y="17547"/>
                  <a:pt x="16166" y="17538"/>
                </a:cubicBezTo>
                <a:cubicBezTo>
                  <a:pt x="16116" y="17473"/>
                  <a:pt x="16058" y="17396"/>
                  <a:pt x="15927" y="17396"/>
                </a:cubicBezTo>
                <a:lnTo>
                  <a:pt x="15915" y="17396"/>
                </a:lnTo>
                <a:cubicBezTo>
                  <a:pt x="15754" y="17402"/>
                  <a:pt x="15574" y="17411"/>
                  <a:pt x="15407" y="17473"/>
                </a:cubicBezTo>
                <a:cubicBezTo>
                  <a:pt x="15354" y="17495"/>
                  <a:pt x="15302" y="17520"/>
                  <a:pt x="15252" y="17547"/>
                </a:cubicBezTo>
                <a:cubicBezTo>
                  <a:pt x="15209" y="17569"/>
                  <a:pt x="15165" y="17591"/>
                  <a:pt x="15122" y="17609"/>
                </a:cubicBezTo>
                <a:cubicBezTo>
                  <a:pt x="14986" y="17665"/>
                  <a:pt x="14828" y="17674"/>
                  <a:pt x="14688" y="17678"/>
                </a:cubicBezTo>
                <a:cubicBezTo>
                  <a:pt x="14636" y="17681"/>
                  <a:pt x="14580" y="17681"/>
                  <a:pt x="14524" y="17681"/>
                </a:cubicBezTo>
                <a:cubicBezTo>
                  <a:pt x="14205" y="17681"/>
                  <a:pt x="13954" y="17643"/>
                  <a:pt x="13741" y="17563"/>
                </a:cubicBezTo>
                <a:cubicBezTo>
                  <a:pt x="13676" y="17541"/>
                  <a:pt x="13660" y="17520"/>
                  <a:pt x="13660" y="17513"/>
                </a:cubicBezTo>
                <a:cubicBezTo>
                  <a:pt x="13669" y="17495"/>
                  <a:pt x="13691" y="17479"/>
                  <a:pt x="13713" y="17476"/>
                </a:cubicBezTo>
                <a:cubicBezTo>
                  <a:pt x="13731" y="17470"/>
                  <a:pt x="13753" y="17467"/>
                  <a:pt x="13772" y="17467"/>
                </a:cubicBezTo>
                <a:cubicBezTo>
                  <a:pt x="13852" y="17473"/>
                  <a:pt x="13930" y="17495"/>
                  <a:pt x="14004" y="17526"/>
                </a:cubicBezTo>
                <a:cubicBezTo>
                  <a:pt x="14044" y="17538"/>
                  <a:pt x="14078" y="17551"/>
                  <a:pt x="14115" y="17563"/>
                </a:cubicBezTo>
                <a:cubicBezTo>
                  <a:pt x="14233" y="17597"/>
                  <a:pt x="14357" y="17613"/>
                  <a:pt x="14481" y="17613"/>
                </a:cubicBezTo>
                <a:cubicBezTo>
                  <a:pt x="14636" y="17609"/>
                  <a:pt x="14788" y="17591"/>
                  <a:pt x="14939" y="17560"/>
                </a:cubicBezTo>
                <a:cubicBezTo>
                  <a:pt x="15035" y="17541"/>
                  <a:pt x="15048" y="17405"/>
                  <a:pt x="14958" y="17368"/>
                </a:cubicBezTo>
                <a:lnTo>
                  <a:pt x="14565" y="17213"/>
                </a:lnTo>
                <a:lnTo>
                  <a:pt x="14211" y="17074"/>
                </a:lnTo>
                <a:cubicBezTo>
                  <a:pt x="14277" y="17021"/>
                  <a:pt x="14335" y="16978"/>
                  <a:pt x="14397" y="16974"/>
                </a:cubicBezTo>
                <a:cubicBezTo>
                  <a:pt x="14441" y="16978"/>
                  <a:pt x="14481" y="16993"/>
                  <a:pt x="14518" y="17015"/>
                </a:cubicBezTo>
                <a:cubicBezTo>
                  <a:pt x="14577" y="17046"/>
                  <a:pt x="14642" y="17064"/>
                  <a:pt x="14710" y="17067"/>
                </a:cubicBezTo>
                <a:cubicBezTo>
                  <a:pt x="14828" y="17067"/>
                  <a:pt x="14977" y="17064"/>
                  <a:pt x="15097" y="16978"/>
                </a:cubicBezTo>
                <a:lnTo>
                  <a:pt x="15110" y="16965"/>
                </a:lnTo>
                <a:cubicBezTo>
                  <a:pt x="15116" y="16962"/>
                  <a:pt x="15122" y="16959"/>
                  <a:pt x="15125" y="16956"/>
                </a:cubicBezTo>
                <a:lnTo>
                  <a:pt x="15141" y="16956"/>
                </a:lnTo>
                <a:cubicBezTo>
                  <a:pt x="15206" y="16965"/>
                  <a:pt x="15268" y="16987"/>
                  <a:pt x="15323" y="17021"/>
                </a:cubicBezTo>
                <a:lnTo>
                  <a:pt x="15330" y="17024"/>
                </a:lnTo>
                <a:cubicBezTo>
                  <a:pt x="15364" y="17046"/>
                  <a:pt x="15401" y="17061"/>
                  <a:pt x="15438" y="17067"/>
                </a:cubicBezTo>
                <a:lnTo>
                  <a:pt x="15460" y="17067"/>
                </a:lnTo>
                <a:cubicBezTo>
                  <a:pt x="15516" y="17064"/>
                  <a:pt x="15571" y="17043"/>
                  <a:pt x="15618" y="17005"/>
                </a:cubicBezTo>
                <a:cubicBezTo>
                  <a:pt x="15673" y="16968"/>
                  <a:pt x="15723" y="16925"/>
                  <a:pt x="15763" y="16872"/>
                </a:cubicBezTo>
                <a:cubicBezTo>
                  <a:pt x="15841" y="16767"/>
                  <a:pt x="15822" y="16686"/>
                  <a:pt x="15807" y="16646"/>
                </a:cubicBezTo>
                <a:cubicBezTo>
                  <a:pt x="15791" y="16606"/>
                  <a:pt x="15748" y="16541"/>
                  <a:pt x="15630" y="16522"/>
                </a:cubicBezTo>
                <a:cubicBezTo>
                  <a:pt x="15503" y="16504"/>
                  <a:pt x="15373" y="16476"/>
                  <a:pt x="15243" y="16448"/>
                </a:cubicBezTo>
                <a:cubicBezTo>
                  <a:pt x="15419" y="16420"/>
                  <a:pt x="15596" y="16408"/>
                  <a:pt x="15776" y="16408"/>
                </a:cubicBezTo>
                <a:lnTo>
                  <a:pt x="15847" y="16408"/>
                </a:lnTo>
                <a:cubicBezTo>
                  <a:pt x="15912" y="16408"/>
                  <a:pt x="15958" y="16346"/>
                  <a:pt x="15946" y="16284"/>
                </a:cubicBezTo>
                <a:cubicBezTo>
                  <a:pt x="15931" y="16209"/>
                  <a:pt x="15903" y="16085"/>
                  <a:pt x="15921" y="16008"/>
                </a:cubicBezTo>
                <a:cubicBezTo>
                  <a:pt x="15924" y="15996"/>
                  <a:pt x="15927" y="15983"/>
                  <a:pt x="15934" y="15971"/>
                </a:cubicBezTo>
                <a:cubicBezTo>
                  <a:pt x="15952" y="15931"/>
                  <a:pt x="15986" y="15847"/>
                  <a:pt x="15940" y="15763"/>
                </a:cubicBezTo>
                <a:cubicBezTo>
                  <a:pt x="15980" y="15748"/>
                  <a:pt x="16023" y="15742"/>
                  <a:pt x="16067" y="15742"/>
                </a:cubicBezTo>
                <a:cubicBezTo>
                  <a:pt x="16197" y="15732"/>
                  <a:pt x="16330" y="15720"/>
                  <a:pt x="16460" y="15701"/>
                </a:cubicBezTo>
                <a:cubicBezTo>
                  <a:pt x="16510" y="15698"/>
                  <a:pt x="16556" y="15677"/>
                  <a:pt x="16587" y="15643"/>
                </a:cubicBezTo>
                <a:cubicBezTo>
                  <a:pt x="16615" y="15605"/>
                  <a:pt x="16627" y="15562"/>
                  <a:pt x="16627" y="15519"/>
                </a:cubicBezTo>
                <a:lnTo>
                  <a:pt x="16627" y="15522"/>
                </a:lnTo>
                <a:cubicBezTo>
                  <a:pt x="16627" y="15475"/>
                  <a:pt x="16640" y="15432"/>
                  <a:pt x="16665" y="15392"/>
                </a:cubicBezTo>
                <a:cubicBezTo>
                  <a:pt x="16680" y="15385"/>
                  <a:pt x="16696" y="15379"/>
                  <a:pt x="16711" y="15376"/>
                </a:cubicBezTo>
                <a:cubicBezTo>
                  <a:pt x="16751" y="15367"/>
                  <a:pt x="16792" y="15351"/>
                  <a:pt x="16829" y="15330"/>
                </a:cubicBezTo>
                <a:cubicBezTo>
                  <a:pt x="16965" y="15237"/>
                  <a:pt x="17039" y="15082"/>
                  <a:pt x="17095" y="14970"/>
                </a:cubicBezTo>
                <a:cubicBezTo>
                  <a:pt x="17160" y="14837"/>
                  <a:pt x="17297" y="14558"/>
                  <a:pt x="17166" y="14329"/>
                </a:cubicBezTo>
                <a:cubicBezTo>
                  <a:pt x="17148" y="14295"/>
                  <a:pt x="17114" y="14277"/>
                  <a:pt x="17080" y="14277"/>
                </a:cubicBezTo>
                <a:cubicBezTo>
                  <a:pt x="17043" y="14277"/>
                  <a:pt x="17008" y="14295"/>
                  <a:pt x="16990" y="14326"/>
                </a:cubicBezTo>
                <a:cubicBezTo>
                  <a:pt x="16947" y="14404"/>
                  <a:pt x="16891" y="14472"/>
                  <a:pt x="16832" y="14537"/>
                </a:cubicBezTo>
                <a:cubicBezTo>
                  <a:pt x="16807" y="14565"/>
                  <a:pt x="16779" y="14586"/>
                  <a:pt x="16751" y="14614"/>
                </a:cubicBezTo>
                <a:lnTo>
                  <a:pt x="16727" y="14639"/>
                </a:lnTo>
                <a:lnTo>
                  <a:pt x="16724" y="14639"/>
                </a:lnTo>
                <a:cubicBezTo>
                  <a:pt x="16708" y="14630"/>
                  <a:pt x="16686" y="14627"/>
                  <a:pt x="16668" y="14627"/>
                </a:cubicBezTo>
                <a:cubicBezTo>
                  <a:pt x="16652" y="14627"/>
                  <a:pt x="16637" y="14630"/>
                  <a:pt x="16624" y="14633"/>
                </a:cubicBezTo>
                <a:cubicBezTo>
                  <a:pt x="16597" y="14642"/>
                  <a:pt x="16572" y="14654"/>
                  <a:pt x="16550" y="14670"/>
                </a:cubicBezTo>
                <a:cubicBezTo>
                  <a:pt x="16544" y="14676"/>
                  <a:pt x="16538" y="14679"/>
                  <a:pt x="16528" y="14682"/>
                </a:cubicBezTo>
                <a:lnTo>
                  <a:pt x="16516" y="14682"/>
                </a:lnTo>
                <a:cubicBezTo>
                  <a:pt x="16504" y="14682"/>
                  <a:pt x="16491" y="14682"/>
                  <a:pt x="16476" y="14679"/>
                </a:cubicBezTo>
                <a:cubicBezTo>
                  <a:pt x="16454" y="14676"/>
                  <a:pt x="16432" y="14673"/>
                  <a:pt x="16411" y="14673"/>
                </a:cubicBezTo>
                <a:lnTo>
                  <a:pt x="16380" y="14673"/>
                </a:lnTo>
                <a:cubicBezTo>
                  <a:pt x="16253" y="14688"/>
                  <a:pt x="16178" y="14785"/>
                  <a:pt x="16116" y="14862"/>
                </a:cubicBezTo>
                <a:lnTo>
                  <a:pt x="16107" y="14874"/>
                </a:lnTo>
                <a:cubicBezTo>
                  <a:pt x="16014" y="14992"/>
                  <a:pt x="15903" y="15091"/>
                  <a:pt x="15776" y="15172"/>
                </a:cubicBezTo>
                <a:cubicBezTo>
                  <a:pt x="15739" y="15196"/>
                  <a:pt x="15698" y="15215"/>
                  <a:pt x="15652" y="15218"/>
                </a:cubicBezTo>
                <a:cubicBezTo>
                  <a:pt x="15650" y="15220"/>
                  <a:pt x="15648" y="15220"/>
                  <a:pt x="15646" y="15220"/>
                </a:cubicBezTo>
                <a:cubicBezTo>
                  <a:pt x="15643" y="15220"/>
                  <a:pt x="15641" y="15220"/>
                  <a:pt x="15639" y="15218"/>
                </a:cubicBezTo>
                <a:cubicBezTo>
                  <a:pt x="15627" y="15215"/>
                  <a:pt x="15615" y="15212"/>
                  <a:pt x="15602" y="15206"/>
                </a:cubicBezTo>
                <a:cubicBezTo>
                  <a:pt x="15581" y="15200"/>
                  <a:pt x="15559" y="15190"/>
                  <a:pt x="15537" y="15184"/>
                </a:cubicBezTo>
                <a:cubicBezTo>
                  <a:pt x="15516" y="15181"/>
                  <a:pt x="15494" y="15178"/>
                  <a:pt x="15472" y="15178"/>
                </a:cubicBezTo>
                <a:cubicBezTo>
                  <a:pt x="15432" y="15181"/>
                  <a:pt x="15392" y="15187"/>
                  <a:pt x="15351" y="15196"/>
                </a:cubicBezTo>
                <a:cubicBezTo>
                  <a:pt x="15305" y="15206"/>
                  <a:pt x="15262" y="15215"/>
                  <a:pt x="15218" y="15227"/>
                </a:cubicBezTo>
                <a:cubicBezTo>
                  <a:pt x="15104" y="15258"/>
                  <a:pt x="14983" y="15280"/>
                  <a:pt x="14862" y="15283"/>
                </a:cubicBezTo>
                <a:cubicBezTo>
                  <a:pt x="14837" y="15283"/>
                  <a:pt x="14815" y="15283"/>
                  <a:pt x="14791" y="15280"/>
                </a:cubicBezTo>
                <a:cubicBezTo>
                  <a:pt x="14620" y="15262"/>
                  <a:pt x="14496" y="15196"/>
                  <a:pt x="14419" y="15088"/>
                </a:cubicBezTo>
                <a:lnTo>
                  <a:pt x="14416" y="15082"/>
                </a:lnTo>
                <a:cubicBezTo>
                  <a:pt x="14453" y="15076"/>
                  <a:pt x="14490" y="15069"/>
                  <a:pt x="14527" y="15066"/>
                </a:cubicBezTo>
                <a:cubicBezTo>
                  <a:pt x="14558" y="15063"/>
                  <a:pt x="14589" y="15060"/>
                  <a:pt x="14620" y="15054"/>
                </a:cubicBezTo>
                <a:cubicBezTo>
                  <a:pt x="14698" y="15026"/>
                  <a:pt x="14772" y="14995"/>
                  <a:pt x="14846" y="14958"/>
                </a:cubicBezTo>
                <a:cubicBezTo>
                  <a:pt x="14882" y="15021"/>
                  <a:pt x="14947" y="15057"/>
                  <a:pt x="15018" y="15057"/>
                </a:cubicBezTo>
                <a:cubicBezTo>
                  <a:pt x="15020" y="15057"/>
                  <a:pt x="15023" y="15057"/>
                  <a:pt x="15026" y="15057"/>
                </a:cubicBezTo>
                <a:cubicBezTo>
                  <a:pt x="15030" y="15058"/>
                  <a:pt x="15033" y="15058"/>
                  <a:pt x="15037" y="15058"/>
                </a:cubicBezTo>
                <a:cubicBezTo>
                  <a:pt x="15046" y="15058"/>
                  <a:pt x="15055" y="15056"/>
                  <a:pt x="15066" y="15054"/>
                </a:cubicBezTo>
                <a:cubicBezTo>
                  <a:pt x="15128" y="15042"/>
                  <a:pt x="15184" y="15011"/>
                  <a:pt x="15234" y="14970"/>
                </a:cubicBezTo>
                <a:cubicBezTo>
                  <a:pt x="15255" y="14949"/>
                  <a:pt x="15280" y="14933"/>
                  <a:pt x="15311" y="14924"/>
                </a:cubicBezTo>
                <a:lnTo>
                  <a:pt x="15317" y="14924"/>
                </a:lnTo>
                <a:cubicBezTo>
                  <a:pt x="15330" y="14924"/>
                  <a:pt x="15345" y="14927"/>
                  <a:pt x="15358" y="14927"/>
                </a:cubicBezTo>
                <a:cubicBezTo>
                  <a:pt x="15379" y="14930"/>
                  <a:pt x="15401" y="14933"/>
                  <a:pt x="15423" y="14933"/>
                </a:cubicBezTo>
                <a:cubicBezTo>
                  <a:pt x="15447" y="14933"/>
                  <a:pt x="15475" y="14930"/>
                  <a:pt x="15500" y="14921"/>
                </a:cubicBezTo>
                <a:cubicBezTo>
                  <a:pt x="15519" y="14915"/>
                  <a:pt x="15537" y="14905"/>
                  <a:pt x="15556" y="14893"/>
                </a:cubicBezTo>
                <a:cubicBezTo>
                  <a:pt x="15562" y="14890"/>
                  <a:pt x="15568" y="14884"/>
                  <a:pt x="15574" y="14881"/>
                </a:cubicBezTo>
                <a:cubicBezTo>
                  <a:pt x="15596" y="14884"/>
                  <a:pt x="15615" y="14890"/>
                  <a:pt x="15633" y="14896"/>
                </a:cubicBezTo>
                <a:cubicBezTo>
                  <a:pt x="15655" y="14902"/>
                  <a:pt x="15680" y="14912"/>
                  <a:pt x="15704" y="14915"/>
                </a:cubicBezTo>
                <a:cubicBezTo>
                  <a:pt x="15723" y="14918"/>
                  <a:pt x="15742" y="14921"/>
                  <a:pt x="15760" y="14921"/>
                </a:cubicBezTo>
                <a:cubicBezTo>
                  <a:pt x="15856" y="14918"/>
                  <a:pt x="15946" y="14881"/>
                  <a:pt x="16011" y="14812"/>
                </a:cubicBezTo>
                <a:cubicBezTo>
                  <a:pt x="16082" y="14741"/>
                  <a:pt x="16129" y="14648"/>
                  <a:pt x="16144" y="14549"/>
                </a:cubicBezTo>
                <a:cubicBezTo>
                  <a:pt x="16163" y="14438"/>
                  <a:pt x="16123" y="14345"/>
                  <a:pt x="16039" y="14317"/>
                </a:cubicBezTo>
                <a:cubicBezTo>
                  <a:pt x="16020" y="14311"/>
                  <a:pt x="16002" y="14308"/>
                  <a:pt x="15983" y="14308"/>
                </a:cubicBezTo>
                <a:cubicBezTo>
                  <a:pt x="15943" y="14308"/>
                  <a:pt x="15903" y="14320"/>
                  <a:pt x="15869" y="14342"/>
                </a:cubicBezTo>
                <a:cubicBezTo>
                  <a:pt x="15862" y="14348"/>
                  <a:pt x="15853" y="14351"/>
                  <a:pt x="15847" y="14354"/>
                </a:cubicBezTo>
                <a:cubicBezTo>
                  <a:pt x="15835" y="14357"/>
                  <a:pt x="15822" y="14360"/>
                  <a:pt x="15813" y="14360"/>
                </a:cubicBezTo>
                <a:cubicBezTo>
                  <a:pt x="15785" y="14357"/>
                  <a:pt x="15760" y="14354"/>
                  <a:pt x="15735" y="14351"/>
                </a:cubicBezTo>
                <a:cubicBezTo>
                  <a:pt x="15711" y="14348"/>
                  <a:pt x="15683" y="14342"/>
                  <a:pt x="15661" y="14342"/>
                </a:cubicBezTo>
                <a:lnTo>
                  <a:pt x="15627" y="14342"/>
                </a:lnTo>
                <a:cubicBezTo>
                  <a:pt x="15574" y="14342"/>
                  <a:pt x="15519" y="14351"/>
                  <a:pt x="15469" y="14373"/>
                </a:cubicBezTo>
                <a:cubicBezTo>
                  <a:pt x="15485" y="14242"/>
                  <a:pt x="15531" y="14128"/>
                  <a:pt x="15612" y="14075"/>
                </a:cubicBezTo>
                <a:cubicBezTo>
                  <a:pt x="15692" y="14032"/>
                  <a:pt x="15776" y="14001"/>
                  <a:pt x="15866" y="13982"/>
                </a:cubicBezTo>
                <a:lnTo>
                  <a:pt x="15881" y="13979"/>
                </a:lnTo>
                <a:lnTo>
                  <a:pt x="15906" y="13973"/>
                </a:lnTo>
                <a:cubicBezTo>
                  <a:pt x="15949" y="13964"/>
                  <a:pt x="15996" y="13951"/>
                  <a:pt x="16042" y="13936"/>
                </a:cubicBezTo>
                <a:cubicBezTo>
                  <a:pt x="16061" y="13927"/>
                  <a:pt x="16076" y="13920"/>
                  <a:pt x="16095" y="13911"/>
                </a:cubicBezTo>
                <a:cubicBezTo>
                  <a:pt x="16110" y="13905"/>
                  <a:pt x="16138" y="13889"/>
                  <a:pt x="16154" y="13883"/>
                </a:cubicBezTo>
                <a:cubicBezTo>
                  <a:pt x="16256" y="13871"/>
                  <a:pt x="16274" y="13731"/>
                  <a:pt x="16181" y="13691"/>
                </a:cubicBezTo>
                <a:cubicBezTo>
                  <a:pt x="16154" y="13679"/>
                  <a:pt x="16129" y="13663"/>
                  <a:pt x="16104" y="13648"/>
                </a:cubicBezTo>
                <a:lnTo>
                  <a:pt x="16120" y="13648"/>
                </a:lnTo>
                <a:lnTo>
                  <a:pt x="16147" y="13645"/>
                </a:lnTo>
                <a:lnTo>
                  <a:pt x="16150" y="13648"/>
                </a:lnTo>
                <a:cubicBezTo>
                  <a:pt x="16172" y="13669"/>
                  <a:pt x="16194" y="13682"/>
                  <a:pt x="16222" y="13691"/>
                </a:cubicBezTo>
                <a:lnTo>
                  <a:pt x="16268" y="13707"/>
                </a:lnTo>
                <a:lnTo>
                  <a:pt x="16315" y="13722"/>
                </a:lnTo>
                <a:cubicBezTo>
                  <a:pt x="16336" y="13731"/>
                  <a:pt x="16361" y="13738"/>
                  <a:pt x="16386" y="13738"/>
                </a:cubicBezTo>
                <a:lnTo>
                  <a:pt x="16395" y="13738"/>
                </a:lnTo>
                <a:cubicBezTo>
                  <a:pt x="16445" y="13734"/>
                  <a:pt x="16513" y="13710"/>
                  <a:pt x="16559" y="13604"/>
                </a:cubicBezTo>
                <a:cubicBezTo>
                  <a:pt x="16590" y="13546"/>
                  <a:pt x="16612" y="13480"/>
                  <a:pt x="16624" y="13415"/>
                </a:cubicBezTo>
                <a:cubicBezTo>
                  <a:pt x="16637" y="13369"/>
                  <a:pt x="16631" y="13323"/>
                  <a:pt x="16603" y="13282"/>
                </a:cubicBezTo>
                <a:cubicBezTo>
                  <a:pt x="16578" y="13251"/>
                  <a:pt x="16538" y="13233"/>
                  <a:pt x="16494" y="13233"/>
                </a:cubicBezTo>
                <a:lnTo>
                  <a:pt x="16476" y="13230"/>
                </a:lnTo>
                <a:cubicBezTo>
                  <a:pt x="16429" y="13220"/>
                  <a:pt x="16386" y="13211"/>
                  <a:pt x="16343" y="13196"/>
                </a:cubicBezTo>
                <a:cubicBezTo>
                  <a:pt x="16358" y="13183"/>
                  <a:pt x="16380" y="13168"/>
                  <a:pt x="16398" y="13152"/>
                </a:cubicBezTo>
                <a:cubicBezTo>
                  <a:pt x="16479" y="13096"/>
                  <a:pt x="16578" y="13025"/>
                  <a:pt x="16584" y="12892"/>
                </a:cubicBezTo>
                <a:cubicBezTo>
                  <a:pt x="16587" y="12796"/>
                  <a:pt x="16593" y="12666"/>
                  <a:pt x="16528" y="12557"/>
                </a:cubicBezTo>
                <a:cubicBezTo>
                  <a:pt x="16476" y="12468"/>
                  <a:pt x="16383" y="12415"/>
                  <a:pt x="16281" y="12412"/>
                </a:cubicBezTo>
                <a:cubicBezTo>
                  <a:pt x="16225" y="12412"/>
                  <a:pt x="16172" y="12430"/>
                  <a:pt x="16132" y="12465"/>
                </a:cubicBezTo>
                <a:cubicBezTo>
                  <a:pt x="16107" y="12489"/>
                  <a:pt x="16082" y="12517"/>
                  <a:pt x="16067" y="12548"/>
                </a:cubicBezTo>
                <a:cubicBezTo>
                  <a:pt x="16011" y="12635"/>
                  <a:pt x="15962" y="12725"/>
                  <a:pt x="15915" y="12818"/>
                </a:cubicBezTo>
                <a:cubicBezTo>
                  <a:pt x="15875" y="12796"/>
                  <a:pt x="15831" y="12787"/>
                  <a:pt x="15788" y="12787"/>
                </a:cubicBezTo>
                <a:cubicBezTo>
                  <a:pt x="15773" y="12787"/>
                  <a:pt x="15760" y="12787"/>
                  <a:pt x="15745" y="12790"/>
                </a:cubicBezTo>
                <a:cubicBezTo>
                  <a:pt x="15630" y="12811"/>
                  <a:pt x="15537" y="12901"/>
                  <a:pt x="15512" y="13016"/>
                </a:cubicBezTo>
                <a:cubicBezTo>
                  <a:pt x="15506" y="13041"/>
                  <a:pt x="15506" y="13069"/>
                  <a:pt x="15506" y="13096"/>
                </a:cubicBezTo>
                <a:cubicBezTo>
                  <a:pt x="15506" y="13115"/>
                  <a:pt x="15503" y="13130"/>
                  <a:pt x="15500" y="13146"/>
                </a:cubicBezTo>
                <a:cubicBezTo>
                  <a:pt x="15485" y="13180"/>
                  <a:pt x="15463" y="13211"/>
                  <a:pt x="15435" y="13236"/>
                </a:cubicBezTo>
                <a:cubicBezTo>
                  <a:pt x="15426" y="13248"/>
                  <a:pt x="15416" y="13261"/>
                  <a:pt x="15407" y="13270"/>
                </a:cubicBezTo>
                <a:cubicBezTo>
                  <a:pt x="15385" y="13295"/>
                  <a:pt x="15367" y="13301"/>
                  <a:pt x="15311" y="13316"/>
                </a:cubicBezTo>
                <a:lnTo>
                  <a:pt x="15286" y="13323"/>
                </a:lnTo>
                <a:cubicBezTo>
                  <a:pt x="15218" y="13344"/>
                  <a:pt x="15153" y="13375"/>
                  <a:pt x="15091" y="13415"/>
                </a:cubicBezTo>
                <a:cubicBezTo>
                  <a:pt x="15060" y="13437"/>
                  <a:pt x="15029" y="13453"/>
                  <a:pt x="14995" y="13471"/>
                </a:cubicBezTo>
                <a:cubicBezTo>
                  <a:pt x="14918" y="13499"/>
                  <a:pt x="14837" y="13518"/>
                  <a:pt x="14754" y="13524"/>
                </a:cubicBezTo>
                <a:cubicBezTo>
                  <a:pt x="14651" y="13533"/>
                  <a:pt x="14552" y="13558"/>
                  <a:pt x="14456" y="13595"/>
                </a:cubicBezTo>
                <a:cubicBezTo>
                  <a:pt x="14434" y="13607"/>
                  <a:pt x="14416" y="13617"/>
                  <a:pt x="14394" y="13629"/>
                </a:cubicBezTo>
                <a:cubicBezTo>
                  <a:pt x="14360" y="13651"/>
                  <a:pt x="14323" y="13663"/>
                  <a:pt x="14286" y="13669"/>
                </a:cubicBezTo>
                <a:cubicBezTo>
                  <a:pt x="14258" y="13669"/>
                  <a:pt x="14230" y="13663"/>
                  <a:pt x="14202" y="13651"/>
                </a:cubicBezTo>
                <a:cubicBezTo>
                  <a:pt x="14227" y="13620"/>
                  <a:pt x="14255" y="13592"/>
                  <a:pt x="14286" y="13564"/>
                </a:cubicBezTo>
                <a:cubicBezTo>
                  <a:pt x="14363" y="13499"/>
                  <a:pt x="14472" y="13484"/>
                  <a:pt x="14589" y="13465"/>
                </a:cubicBezTo>
                <a:cubicBezTo>
                  <a:pt x="14614" y="13459"/>
                  <a:pt x="14642" y="13456"/>
                  <a:pt x="14667" y="13450"/>
                </a:cubicBezTo>
                <a:cubicBezTo>
                  <a:pt x="14763" y="13434"/>
                  <a:pt x="14998" y="13378"/>
                  <a:pt x="15057" y="13254"/>
                </a:cubicBezTo>
                <a:cubicBezTo>
                  <a:pt x="15079" y="13211"/>
                  <a:pt x="15079" y="13158"/>
                  <a:pt x="15054" y="13115"/>
                </a:cubicBezTo>
                <a:cubicBezTo>
                  <a:pt x="15038" y="13078"/>
                  <a:pt x="15038" y="13034"/>
                  <a:pt x="15057" y="12997"/>
                </a:cubicBezTo>
                <a:cubicBezTo>
                  <a:pt x="15073" y="12960"/>
                  <a:pt x="15107" y="12932"/>
                  <a:pt x="15144" y="12920"/>
                </a:cubicBezTo>
                <a:cubicBezTo>
                  <a:pt x="15159" y="12917"/>
                  <a:pt x="15172" y="12917"/>
                  <a:pt x="15187" y="12914"/>
                </a:cubicBezTo>
                <a:cubicBezTo>
                  <a:pt x="15246" y="12914"/>
                  <a:pt x="15302" y="12892"/>
                  <a:pt x="15348" y="12858"/>
                </a:cubicBezTo>
                <a:cubicBezTo>
                  <a:pt x="15398" y="12818"/>
                  <a:pt x="15426" y="12759"/>
                  <a:pt x="15426" y="12697"/>
                </a:cubicBezTo>
                <a:cubicBezTo>
                  <a:pt x="15426" y="12626"/>
                  <a:pt x="15395" y="12557"/>
                  <a:pt x="15342" y="12508"/>
                </a:cubicBezTo>
                <a:cubicBezTo>
                  <a:pt x="15277" y="12458"/>
                  <a:pt x="15200" y="12430"/>
                  <a:pt x="15119" y="12427"/>
                </a:cubicBezTo>
                <a:cubicBezTo>
                  <a:pt x="15091" y="12427"/>
                  <a:pt x="15060" y="12434"/>
                  <a:pt x="15035" y="12446"/>
                </a:cubicBezTo>
                <a:cubicBezTo>
                  <a:pt x="14998" y="12465"/>
                  <a:pt x="14967" y="12489"/>
                  <a:pt x="14939" y="12523"/>
                </a:cubicBezTo>
                <a:lnTo>
                  <a:pt x="14933" y="12533"/>
                </a:lnTo>
                <a:cubicBezTo>
                  <a:pt x="14853" y="12619"/>
                  <a:pt x="14744" y="12672"/>
                  <a:pt x="14627" y="12688"/>
                </a:cubicBezTo>
                <a:lnTo>
                  <a:pt x="14599" y="12688"/>
                </a:lnTo>
                <a:cubicBezTo>
                  <a:pt x="14509" y="12688"/>
                  <a:pt x="14422" y="12725"/>
                  <a:pt x="14357" y="12790"/>
                </a:cubicBezTo>
                <a:cubicBezTo>
                  <a:pt x="14345" y="12802"/>
                  <a:pt x="14332" y="12811"/>
                  <a:pt x="14320" y="12821"/>
                </a:cubicBezTo>
                <a:cubicBezTo>
                  <a:pt x="14317" y="12824"/>
                  <a:pt x="14314" y="12824"/>
                  <a:pt x="14307" y="12827"/>
                </a:cubicBezTo>
                <a:cubicBezTo>
                  <a:pt x="14307" y="12827"/>
                  <a:pt x="14307" y="12824"/>
                  <a:pt x="14307" y="12824"/>
                </a:cubicBezTo>
                <a:cubicBezTo>
                  <a:pt x="14304" y="12815"/>
                  <a:pt x="14301" y="12805"/>
                  <a:pt x="14298" y="12796"/>
                </a:cubicBezTo>
                <a:cubicBezTo>
                  <a:pt x="14292" y="12777"/>
                  <a:pt x="14280" y="12759"/>
                  <a:pt x="14267" y="12743"/>
                </a:cubicBezTo>
                <a:cubicBezTo>
                  <a:pt x="14283" y="12737"/>
                  <a:pt x="14295" y="12731"/>
                  <a:pt x="14307" y="12722"/>
                </a:cubicBezTo>
                <a:cubicBezTo>
                  <a:pt x="14416" y="12653"/>
                  <a:pt x="14518" y="12570"/>
                  <a:pt x="14605" y="12474"/>
                </a:cubicBezTo>
                <a:cubicBezTo>
                  <a:pt x="14642" y="12437"/>
                  <a:pt x="14707" y="12368"/>
                  <a:pt x="14716" y="12272"/>
                </a:cubicBezTo>
                <a:cubicBezTo>
                  <a:pt x="14716" y="12238"/>
                  <a:pt x="14713" y="12204"/>
                  <a:pt x="14704" y="12170"/>
                </a:cubicBezTo>
                <a:cubicBezTo>
                  <a:pt x="14701" y="12161"/>
                  <a:pt x="14698" y="12149"/>
                  <a:pt x="14695" y="12139"/>
                </a:cubicBezTo>
                <a:cubicBezTo>
                  <a:pt x="14692" y="12105"/>
                  <a:pt x="14713" y="12062"/>
                  <a:pt x="14757" y="12006"/>
                </a:cubicBezTo>
                <a:cubicBezTo>
                  <a:pt x="14843" y="11901"/>
                  <a:pt x="14958" y="11833"/>
                  <a:pt x="15082" y="11758"/>
                </a:cubicBezTo>
                <a:cubicBezTo>
                  <a:pt x="15150" y="11721"/>
                  <a:pt x="15218" y="11678"/>
                  <a:pt x="15286" y="11631"/>
                </a:cubicBezTo>
                <a:cubicBezTo>
                  <a:pt x="15401" y="11548"/>
                  <a:pt x="15416" y="11396"/>
                  <a:pt x="15426" y="11284"/>
                </a:cubicBezTo>
                <a:lnTo>
                  <a:pt x="15426" y="11269"/>
                </a:lnTo>
                <a:cubicBezTo>
                  <a:pt x="15429" y="11247"/>
                  <a:pt x="15426" y="11226"/>
                  <a:pt x="15413" y="11207"/>
                </a:cubicBezTo>
                <a:cubicBezTo>
                  <a:pt x="15296" y="11006"/>
                  <a:pt x="15032" y="11006"/>
                  <a:pt x="14946" y="11006"/>
                </a:cubicBezTo>
                <a:cubicBezTo>
                  <a:pt x="14912" y="11006"/>
                  <a:pt x="14877" y="11006"/>
                  <a:pt x="14843" y="11009"/>
                </a:cubicBezTo>
                <a:cubicBezTo>
                  <a:pt x="14713" y="11015"/>
                  <a:pt x="14633" y="11061"/>
                  <a:pt x="14602" y="11148"/>
                </a:cubicBezTo>
                <a:cubicBezTo>
                  <a:pt x="14592" y="11176"/>
                  <a:pt x="14589" y="11204"/>
                  <a:pt x="14586" y="11232"/>
                </a:cubicBezTo>
                <a:cubicBezTo>
                  <a:pt x="14586" y="11247"/>
                  <a:pt x="14583" y="11260"/>
                  <a:pt x="14580" y="11272"/>
                </a:cubicBezTo>
                <a:cubicBezTo>
                  <a:pt x="14565" y="11300"/>
                  <a:pt x="14546" y="11328"/>
                  <a:pt x="14521" y="11353"/>
                </a:cubicBezTo>
                <a:lnTo>
                  <a:pt x="14509" y="11368"/>
                </a:lnTo>
                <a:cubicBezTo>
                  <a:pt x="14447" y="11442"/>
                  <a:pt x="14373" y="11510"/>
                  <a:pt x="14292" y="11566"/>
                </a:cubicBezTo>
                <a:cubicBezTo>
                  <a:pt x="14280" y="11576"/>
                  <a:pt x="14264" y="11582"/>
                  <a:pt x="14249" y="11588"/>
                </a:cubicBezTo>
                <a:cubicBezTo>
                  <a:pt x="14233" y="11585"/>
                  <a:pt x="14218" y="11582"/>
                  <a:pt x="14199" y="11572"/>
                </a:cubicBezTo>
                <a:lnTo>
                  <a:pt x="14184" y="11569"/>
                </a:lnTo>
                <a:cubicBezTo>
                  <a:pt x="14103" y="11538"/>
                  <a:pt x="14019" y="11526"/>
                  <a:pt x="13933" y="11526"/>
                </a:cubicBezTo>
                <a:cubicBezTo>
                  <a:pt x="13908" y="11526"/>
                  <a:pt x="13883" y="11526"/>
                  <a:pt x="13858" y="11529"/>
                </a:cubicBezTo>
                <a:lnTo>
                  <a:pt x="13830" y="11532"/>
                </a:lnTo>
                <a:cubicBezTo>
                  <a:pt x="13818" y="11532"/>
                  <a:pt x="13806" y="11535"/>
                  <a:pt x="13793" y="11535"/>
                </a:cubicBezTo>
                <a:lnTo>
                  <a:pt x="13806" y="11526"/>
                </a:lnTo>
                <a:lnTo>
                  <a:pt x="13827" y="11501"/>
                </a:lnTo>
                <a:cubicBezTo>
                  <a:pt x="13883" y="11452"/>
                  <a:pt x="13930" y="11390"/>
                  <a:pt x="13967" y="11325"/>
                </a:cubicBezTo>
                <a:cubicBezTo>
                  <a:pt x="13992" y="11266"/>
                  <a:pt x="14010" y="11207"/>
                  <a:pt x="14019" y="11145"/>
                </a:cubicBezTo>
                <a:cubicBezTo>
                  <a:pt x="14026" y="11095"/>
                  <a:pt x="14038" y="11052"/>
                  <a:pt x="14057" y="11009"/>
                </a:cubicBezTo>
                <a:cubicBezTo>
                  <a:pt x="14078" y="10975"/>
                  <a:pt x="14112" y="10956"/>
                  <a:pt x="14171" y="10928"/>
                </a:cubicBezTo>
                <a:cubicBezTo>
                  <a:pt x="14202" y="10916"/>
                  <a:pt x="14230" y="10900"/>
                  <a:pt x="14258" y="10885"/>
                </a:cubicBezTo>
                <a:cubicBezTo>
                  <a:pt x="14329" y="10835"/>
                  <a:pt x="14376" y="10761"/>
                  <a:pt x="14382" y="10674"/>
                </a:cubicBezTo>
                <a:cubicBezTo>
                  <a:pt x="14385" y="10637"/>
                  <a:pt x="14373" y="10597"/>
                  <a:pt x="14351" y="10563"/>
                </a:cubicBezTo>
                <a:cubicBezTo>
                  <a:pt x="14357" y="10519"/>
                  <a:pt x="14376" y="10482"/>
                  <a:pt x="14407" y="10451"/>
                </a:cubicBezTo>
                <a:lnTo>
                  <a:pt x="14431" y="10423"/>
                </a:lnTo>
                <a:cubicBezTo>
                  <a:pt x="14518" y="10324"/>
                  <a:pt x="14661" y="10160"/>
                  <a:pt x="14472" y="9971"/>
                </a:cubicBezTo>
                <a:cubicBezTo>
                  <a:pt x="14447" y="9946"/>
                  <a:pt x="14413" y="9928"/>
                  <a:pt x="14376" y="9928"/>
                </a:cubicBezTo>
                <a:lnTo>
                  <a:pt x="14373" y="9928"/>
                </a:lnTo>
                <a:cubicBezTo>
                  <a:pt x="14345" y="9928"/>
                  <a:pt x="14317" y="9937"/>
                  <a:pt x="14295" y="9952"/>
                </a:cubicBezTo>
                <a:cubicBezTo>
                  <a:pt x="14255" y="9977"/>
                  <a:pt x="14221" y="10008"/>
                  <a:pt x="14190" y="10048"/>
                </a:cubicBezTo>
                <a:lnTo>
                  <a:pt x="14171" y="10073"/>
                </a:lnTo>
                <a:cubicBezTo>
                  <a:pt x="14165" y="10086"/>
                  <a:pt x="14159" y="10095"/>
                  <a:pt x="14150" y="10107"/>
                </a:cubicBezTo>
                <a:lnTo>
                  <a:pt x="14140" y="10104"/>
                </a:lnTo>
                <a:cubicBezTo>
                  <a:pt x="14131" y="10101"/>
                  <a:pt x="14122" y="10101"/>
                  <a:pt x="14109" y="10098"/>
                </a:cubicBezTo>
                <a:cubicBezTo>
                  <a:pt x="14100" y="10098"/>
                  <a:pt x="14088" y="10095"/>
                  <a:pt x="14078" y="10095"/>
                </a:cubicBezTo>
                <a:cubicBezTo>
                  <a:pt x="14001" y="10098"/>
                  <a:pt x="13930" y="10129"/>
                  <a:pt x="13871" y="10179"/>
                </a:cubicBezTo>
                <a:cubicBezTo>
                  <a:pt x="13843" y="10203"/>
                  <a:pt x="13815" y="10231"/>
                  <a:pt x="13787" y="10262"/>
                </a:cubicBezTo>
                <a:lnTo>
                  <a:pt x="13781" y="10268"/>
                </a:lnTo>
                <a:cubicBezTo>
                  <a:pt x="13756" y="10259"/>
                  <a:pt x="13728" y="10253"/>
                  <a:pt x="13703" y="10253"/>
                </a:cubicBezTo>
                <a:cubicBezTo>
                  <a:pt x="13666" y="10253"/>
                  <a:pt x="13632" y="10262"/>
                  <a:pt x="13598" y="10275"/>
                </a:cubicBezTo>
                <a:lnTo>
                  <a:pt x="13592" y="10278"/>
                </a:lnTo>
                <a:cubicBezTo>
                  <a:pt x="13601" y="10244"/>
                  <a:pt x="13614" y="10210"/>
                  <a:pt x="13632" y="10182"/>
                </a:cubicBezTo>
                <a:cubicBezTo>
                  <a:pt x="13663" y="10145"/>
                  <a:pt x="13725" y="10120"/>
                  <a:pt x="13796" y="10095"/>
                </a:cubicBezTo>
                <a:cubicBezTo>
                  <a:pt x="13830" y="10086"/>
                  <a:pt x="13865" y="10076"/>
                  <a:pt x="13896" y="10064"/>
                </a:cubicBezTo>
                <a:cubicBezTo>
                  <a:pt x="13982" y="10042"/>
                  <a:pt x="14063" y="10014"/>
                  <a:pt x="14143" y="9980"/>
                </a:cubicBezTo>
                <a:lnTo>
                  <a:pt x="14162" y="9971"/>
                </a:lnTo>
                <a:cubicBezTo>
                  <a:pt x="14239" y="9937"/>
                  <a:pt x="14348" y="9894"/>
                  <a:pt x="14397" y="9794"/>
                </a:cubicBezTo>
                <a:cubicBezTo>
                  <a:pt x="14447" y="9695"/>
                  <a:pt x="14422" y="9606"/>
                  <a:pt x="14400" y="9528"/>
                </a:cubicBezTo>
                <a:cubicBezTo>
                  <a:pt x="14391" y="9497"/>
                  <a:pt x="14385" y="9466"/>
                  <a:pt x="14385" y="9432"/>
                </a:cubicBezTo>
                <a:lnTo>
                  <a:pt x="14620" y="9296"/>
                </a:lnTo>
                <a:lnTo>
                  <a:pt x="14970" y="9091"/>
                </a:lnTo>
                <a:cubicBezTo>
                  <a:pt x="15008" y="9070"/>
                  <a:pt x="15026" y="9029"/>
                  <a:pt x="15020" y="8989"/>
                </a:cubicBezTo>
                <a:cubicBezTo>
                  <a:pt x="15001" y="8859"/>
                  <a:pt x="14874" y="8769"/>
                  <a:pt x="14710" y="8769"/>
                </a:cubicBezTo>
                <a:lnTo>
                  <a:pt x="14676" y="8769"/>
                </a:lnTo>
                <a:cubicBezTo>
                  <a:pt x="14642" y="8772"/>
                  <a:pt x="14608" y="8779"/>
                  <a:pt x="14574" y="8785"/>
                </a:cubicBezTo>
                <a:cubicBezTo>
                  <a:pt x="14537" y="8794"/>
                  <a:pt x="14500" y="8797"/>
                  <a:pt x="14462" y="8800"/>
                </a:cubicBezTo>
                <a:cubicBezTo>
                  <a:pt x="14419" y="8726"/>
                  <a:pt x="14342" y="8679"/>
                  <a:pt x="14255" y="8676"/>
                </a:cubicBezTo>
                <a:lnTo>
                  <a:pt x="14246" y="8676"/>
                </a:lnTo>
                <a:cubicBezTo>
                  <a:pt x="14159" y="8679"/>
                  <a:pt x="14084" y="8729"/>
                  <a:pt x="14044" y="8803"/>
                </a:cubicBezTo>
                <a:cubicBezTo>
                  <a:pt x="14013" y="8785"/>
                  <a:pt x="13988" y="8760"/>
                  <a:pt x="13967" y="8735"/>
                </a:cubicBezTo>
                <a:lnTo>
                  <a:pt x="13961" y="8729"/>
                </a:lnTo>
                <a:cubicBezTo>
                  <a:pt x="13892" y="8664"/>
                  <a:pt x="13815" y="8614"/>
                  <a:pt x="13731" y="8577"/>
                </a:cubicBezTo>
                <a:cubicBezTo>
                  <a:pt x="13707" y="8565"/>
                  <a:pt x="13685" y="8552"/>
                  <a:pt x="13660" y="8540"/>
                </a:cubicBezTo>
                <a:cubicBezTo>
                  <a:pt x="13595" y="8494"/>
                  <a:pt x="13518" y="8469"/>
                  <a:pt x="13440" y="8466"/>
                </a:cubicBezTo>
                <a:lnTo>
                  <a:pt x="13422" y="8466"/>
                </a:lnTo>
                <a:cubicBezTo>
                  <a:pt x="13366" y="8472"/>
                  <a:pt x="13313" y="8487"/>
                  <a:pt x="13267" y="8515"/>
                </a:cubicBezTo>
                <a:cubicBezTo>
                  <a:pt x="13231" y="8535"/>
                  <a:pt x="13192" y="8547"/>
                  <a:pt x="13151" y="8547"/>
                </a:cubicBezTo>
                <a:cubicBezTo>
                  <a:pt x="13146" y="8547"/>
                  <a:pt x="13141" y="8547"/>
                  <a:pt x="13137" y="8546"/>
                </a:cubicBezTo>
                <a:cubicBezTo>
                  <a:pt x="13106" y="8549"/>
                  <a:pt x="13075" y="8552"/>
                  <a:pt x="13044" y="8556"/>
                </a:cubicBezTo>
                <a:cubicBezTo>
                  <a:pt x="12988" y="8571"/>
                  <a:pt x="12932" y="8596"/>
                  <a:pt x="12886" y="8630"/>
                </a:cubicBezTo>
                <a:lnTo>
                  <a:pt x="12852" y="8652"/>
                </a:lnTo>
                <a:cubicBezTo>
                  <a:pt x="12827" y="8667"/>
                  <a:pt x="12802" y="8676"/>
                  <a:pt x="12774" y="8679"/>
                </a:cubicBezTo>
                <a:cubicBezTo>
                  <a:pt x="12768" y="8679"/>
                  <a:pt x="12765" y="8679"/>
                  <a:pt x="12762" y="8676"/>
                </a:cubicBezTo>
                <a:cubicBezTo>
                  <a:pt x="12743" y="8670"/>
                  <a:pt x="12731" y="8661"/>
                  <a:pt x="12715" y="8648"/>
                </a:cubicBezTo>
                <a:cubicBezTo>
                  <a:pt x="12691" y="8627"/>
                  <a:pt x="12660" y="8608"/>
                  <a:pt x="12629" y="8593"/>
                </a:cubicBezTo>
                <a:cubicBezTo>
                  <a:pt x="12653" y="8559"/>
                  <a:pt x="12672" y="8521"/>
                  <a:pt x="12688" y="8481"/>
                </a:cubicBezTo>
                <a:cubicBezTo>
                  <a:pt x="12694" y="8466"/>
                  <a:pt x="12700" y="8453"/>
                  <a:pt x="12706" y="8441"/>
                </a:cubicBezTo>
                <a:cubicBezTo>
                  <a:pt x="12756" y="8348"/>
                  <a:pt x="12821" y="8267"/>
                  <a:pt x="12901" y="8202"/>
                </a:cubicBezTo>
                <a:cubicBezTo>
                  <a:pt x="12917" y="8190"/>
                  <a:pt x="12938" y="8181"/>
                  <a:pt x="12957" y="8171"/>
                </a:cubicBezTo>
                <a:cubicBezTo>
                  <a:pt x="13016" y="8147"/>
                  <a:pt x="13127" y="8094"/>
                  <a:pt x="13124" y="7964"/>
                </a:cubicBezTo>
                <a:cubicBezTo>
                  <a:pt x="13121" y="7868"/>
                  <a:pt x="13134" y="7843"/>
                  <a:pt x="13143" y="7834"/>
                </a:cubicBezTo>
                <a:cubicBezTo>
                  <a:pt x="13161" y="7828"/>
                  <a:pt x="13183" y="7828"/>
                  <a:pt x="13205" y="7828"/>
                </a:cubicBezTo>
                <a:lnTo>
                  <a:pt x="13230" y="7828"/>
                </a:lnTo>
                <a:cubicBezTo>
                  <a:pt x="13270" y="7828"/>
                  <a:pt x="13307" y="7831"/>
                  <a:pt x="13347" y="7834"/>
                </a:cubicBezTo>
                <a:cubicBezTo>
                  <a:pt x="13384" y="7834"/>
                  <a:pt x="13428" y="7837"/>
                  <a:pt x="13474" y="7837"/>
                </a:cubicBezTo>
                <a:lnTo>
                  <a:pt x="13508" y="7837"/>
                </a:lnTo>
                <a:cubicBezTo>
                  <a:pt x="13552" y="7837"/>
                  <a:pt x="13592" y="7815"/>
                  <a:pt x="13620" y="7784"/>
                </a:cubicBezTo>
                <a:cubicBezTo>
                  <a:pt x="13697" y="7694"/>
                  <a:pt x="13710" y="7509"/>
                  <a:pt x="13707" y="7465"/>
                </a:cubicBezTo>
                <a:cubicBezTo>
                  <a:pt x="13700" y="7400"/>
                  <a:pt x="13682" y="7338"/>
                  <a:pt x="13651" y="7282"/>
                </a:cubicBezTo>
                <a:cubicBezTo>
                  <a:pt x="13642" y="7270"/>
                  <a:pt x="13635" y="7258"/>
                  <a:pt x="13623" y="7245"/>
                </a:cubicBezTo>
                <a:cubicBezTo>
                  <a:pt x="13626" y="7202"/>
                  <a:pt x="13604" y="7159"/>
                  <a:pt x="13567" y="7134"/>
                </a:cubicBezTo>
                <a:cubicBezTo>
                  <a:pt x="13539" y="7115"/>
                  <a:pt x="13505" y="7106"/>
                  <a:pt x="13471" y="7106"/>
                </a:cubicBezTo>
                <a:cubicBezTo>
                  <a:pt x="13456" y="7106"/>
                  <a:pt x="13437" y="7106"/>
                  <a:pt x="13422" y="7109"/>
                </a:cubicBezTo>
                <a:lnTo>
                  <a:pt x="13230" y="7143"/>
                </a:lnTo>
                <a:cubicBezTo>
                  <a:pt x="13186" y="7146"/>
                  <a:pt x="13143" y="7162"/>
                  <a:pt x="13109" y="7183"/>
                </a:cubicBezTo>
                <a:cubicBezTo>
                  <a:pt x="13099" y="7193"/>
                  <a:pt x="13090" y="7199"/>
                  <a:pt x="13081" y="7205"/>
                </a:cubicBezTo>
                <a:lnTo>
                  <a:pt x="13078" y="7208"/>
                </a:lnTo>
                <a:lnTo>
                  <a:pt x="13072" y="7208"/>
                </a:lnTo>
                <a:cubicBezTo>
                  <a:pt x="13062" y="7208"/>
                  <a:pt x="13050" y="7211"/>
                  <a:pt x="13041" y="7214"/>
                </a:cubicBezTo>
                <a:cubicBezTo>
                  <a:pt x="12969" y="7233"/>
                  <a:pt x="12907" y="7273"/>
                  <a:pt x="12867" y="7335"/>
                </a:cubicBezTo>
                <a:cubicBezTo>
                  <a:pt x="12852" y="7357"/>
                  <a:pt x="12833" y="7375"/>
                  <a:pt x="12811" y="7388"/>
                </a:cubicBezTo>
                <a:lnTo>
                  <a:pt x="12799" y="7388"/>
                </a:lnTo>
                <a:cubicBezTo>
                  <a:pt x="12784" y="7388"/>
                  <a:pt x="12771" y="7388"/>
                  <a:pt x="12756" y="7385"/>
                </a:cubicBezTo>
                <a:lnTo>
                  <a:pt x="12746" y="7385"/>
                </a:lnTo>
                <a:cubicBezTo>
                  <a:pt x="12688" y="7377"/>
                  <a:pt x="12629" y="7373"/>
                  <a:pt x="12570" y="7373"/>
                </a:cubicBezTo>
                <a:cubicBezTo>
                  <a:pt x="12511" y="7373"/>
                  <a:pt x="12452" y="7377"/>
                  <a:pt x="12393" y="7385"/>
                </a:cubicBezTo>
                <a:cubicBezTo>
                  <a:pt x="12396" y="7378"/>
                  <a:pt x="12399" y="7375"/>
                  <a:pt x="12403" y="7372"/>
                </a:cubicBezTo>
                <a:cubicBezTo>
                  <a:pt x="12440" y="7338"/>
                  <a:pt x="12483" y="7310"/>
                  <a:pt x="12530" y="7289"/>
                </a:cubicBezTo>
                <a:cubicBezTo>
                  <a:pt x="12542" y="7282"/>
                  <a:pt x="12554" y="7276"/>
                  <a:pt x="12567" y="7270"/>
                </a:cubicBezTo>
                <a:cubicBezTo>
                  <a:pt x="12756" y="7168"/>
                  <a:pt x="12991" y="6970"/>
                  <a:pt x="13084" y="6716"/>
                </a:cubicBezTo>
                <a:cubicBezTo>
                  <a:pt x="13118" y="6641"/>
                  <a:pt x="13121" y="6558"/>
                  <a:pt x="13093" y="6483"/>
                </a:cubicBezTo>
                <a:cubicBezTo>
                  <a:pt x="13069" y="6428"/>
                  <a:pt x="13038" y="6378"/>
                  <a:pt x="12997" y="6335"/>
                </a:cubicBezTo>
                <a:cubicBezTo>
                  <a:pt x="12949" y="6301"/>
                  <a:pt x="12895" y="6285"/>
                  <a:pt x="12839" y="6285"/>
                </a:cubicBezTo>
                <a:cubicBezTo>
                  <a:pt x="12834" y="6285"/>
                  <a:pt x="12829" y="6285"/>
                  <a:pt x="12824" y="6285"/>
                </a:cubicBezTo>
                <a:cubicBezTo>
                  <a:pt x="12771" y="6285"/>
                  <a:pt x="12722" y="6291"/>
                  <a:pt x="12669" y="6297"/>
                </a:cubicBezTo>
                <a:cubicBezTo>
                  <a:pt x="12641" y="6304"/>
                  <a:pt x="12610" y="6307"/>
                  <a:pt x="12579" y="6307"/>
                </a:cubicBezTo>
                <a:lnTo>
                  <a:pt x="12570" y="6307"/>
                </a:lnTo>
                <a:cubicBezTo>
                  <a:pt x="12474" y="6313"/>
                  <a:pt x="12356" y="6319"/>
                  <a:pt x="12254" y="6375"/>
                </a:cubicBezTo>
                <a:cubicBezTo>
                  <a:pt x="12204" y="6406"/>
                  <a:pt x="12161" y="6443"/>
                  <a:pt x="12121" y="6483"/>
                </a:cubicBezTo>
                <a:cubicBezTo>
                  <a:pt x="12105" y="6455"/>
                  <a:pt x="12077" y="6440"/>
                  <a:pt x="12046" y="6434"/>
                </a:cubicBezTo>
                <a:lnTo>
                  <a:pt x="12025" y="6434"/>
                </a:lnTo>
                <a:cubicBezTo>
                  <a:pt x="11988" y="6437"/>
                  <a:pt x="11953" y="6443"/>
                  <a:pt x="11922" y="6455"/>
                </a:cubicBezTo>
                <a:cubicBezTo>
                  <a:pt x="11953" y="6409"/>
                  <a:pt x="11997" y="6372"/>
                  <a:pt x="12046" y="6344"/>
                </a:cubicBezTo>
                <a:lnTo>
                  <a:pt x="12062" y="6335"/>
                </a:lnTo>
                <a:cubicBezTo>
                  <a:pt x="12124" y="6310"/>
                  <a:pt x="12173" y="6260"/>
                  <a:pt x="12204" y="6198"/>
                </a:cubicBezTo>
                <a:cubicBezTo>
                  <a:pt x="12217" y="6161"/>
                  <a:pt x="12223" y="6124"/>
                  <a:pt x="12223" y="6087"/>
                </a:cubicBezTo>
                <a:lnTo>
                  <a:pt x="12223" y="6074"/>
                </a:lnTo>
                <a:cubicBezTo>
                  <a:pt x="12226" y="5920"/>
                  <a:pt x="12272" y="5873"/>
                  <a:pt x="12427" y="5793"/>
                </a:cubicBezTo>
                <a:cubicBezTo>
                  <a:pt x="12536" y="5737"/>
                  <a:pt x="12629" y="5653"/>
                  <a:pt x="12694" y="5551"/>
                </a:cubicBezTo>
                <a:cubicBezTo>
                  <a:pt x="12725" y="5501"/>
                  <a:pt x="12709" y="5436"/>
                  <a:pt x="12660" y="5405"/>
                </a:cubicBezTo>
                <a:cubicBezTo>
                  <a:pt x="12567" y="5350"/>
                  <a:pt x="12465" y="5316"/>
                  <a:pt x="12356" y="5312"/>
                </a:cubicBezTo>
                <a:cubicBezTo>
                  <a:pt x="12269" y="5312"/>
                  <a:pt x="12186" y="5340"/>
                  <a:pt x="12118" y="5390"/>
                </a:cubicBezTo>
                <a:cubicBezTo>
                  <a:pt x="12080" y="5418"/>
                  <a:pt x="12046" y="5452"/>
                  <a:pt x="12015" y="5486"/>
                </a:cubicBezTo>
                <a:cubicBezTo>
                  <a:pt x="12000" y="5501"/>
                  <a:pt x="11988" y="5517"/>
                  <a:pt x="11972" y="5529"/>
                </a:cubicBezTo>
                <a:cubicBezTo>
                  <a:pt x="11950" y="5557"/>
                  <a:pt x="11916" y="5576"/>
                  <a:pt x="11879" y="5582"/>
                </a:cubicBezTo>
                <a:cubicBezTo>
                  <a:pt x="11938" y="5443"/>
                  <a:pt x="12025" y="5316"/>
                  <a:pt x="12136" y="5210"/>
                </a:cubicBezTo>
                <a:cubicBezTo>
                  <a:pt x="12195" y="5151"/>
                  <a:pt x="12300" y="5055"/>
                  <a:pt x="12232" y="4916"/>
                </a:cubicBezTo>
                <a:cubicBezTo>
                  <a:pt x="12186" y="4832"/>
                  <a:pt x="12111" y="4770"/>
                  <a:pt x="12025" y="4739"/>
                </a:cubicBezTo>
                <a:cubicBezTo>
                  <a:pt x="11987" y="4726"/>
                  <a:pt x="11947" y="4717"/>
                  <a:pt x="11906" y="4717"/>
                </a:cubicBezTo>
                <a:cubicBezTo>
                  <a:pt x="11900" y="4717"/>
                  <a:pt x="11894" y="4717"/>
                  <a:pt x="11888" y="4718"/>
                </a:cubicBezTo>
                <a:cubicBezTo>
                  <a:pt x="11823" y="4718"/>
                  <a:pt x="11761" y="4727"/>
                  <a:pt x="11699" y="4739"/>
                </a:cubicBezTo>
                <a:cubicBezTo>
                  <a:pt x="11668" y="4746"/>
                  <a:pt x="11637" y="4752"/>
                  <a:pt x="11607" y="4755"/>
                </a:cubicBezTo>
                <a:cubicBezTo>
                  <a:pt x="11588" y="4758"/>
                  <a:pt x="11566" y="4761"/>
                  <a:pt x="11545" y="4764"/>
                </a:cubicBezTo>
                <a:cubicBezTo>
                  <a:pt x="11545" y="4752"/>
                  <a:pt x="11541" y="4743"/>
                  <a:pt x="11541" y="4730"/>
                </a:cubicBezTo>
                <a:cubicBezTo>
                  <a:pt x="11523" y="4696"/>
                  <a:pt x="11551" y="4653"/>
                  <a:pt x="11591" y="4653"/>
                </a:cubicBezTo>
                <a:lnTo>
                  <a:pt x="11597" y="4650"/>
                </a:lnTo>
                <a:cubicBezTo>
                  <a:pt x="11706" y="4600"/>
                  <a:pt x="11805" y="4532"/>
                  <a:pt x="11895" y="4451"/>
                </a:cubicBezTo>
                <a:cubicBezTo>
                  <a:pt x="11919" y="4430"/>
                  <a:pt x="11947" y="4408"/>
                  <a:pt x="11972" y="4389"/>
                </a:cubicBezTo>
                <a:cubicBezTo>
                  <a:pt x="12056" y="4340"/>
                  <a:pt x="12124" y="4266"/>
                  <a:pt x="12167" y="4176"/>
                </a:cubicBezTo>
                <a:cubicBezTo>
                  <a:pt x="12183" y="4139"/>
                  <a:pt x="12198" y="4098"/>
                  <a:pt x="12214" y="4064"/>
                </a:cubicBezTo>
                <a:cubicBezTo>
                  <a:pt x="12232" y="3999"/>
                  <a:pt x="12263" y="3940"/>
                  <a:pt x="12300" y="3885"/>
                </a:cubicBezTo>
                <a:cubicBezTo>
                  <a:pt x="12307" y="3875"/>
                  <a:pt x="12313" y="3866"/>
                  <a:pt x="12322" y="3857"/>
                </a:cubicBezTo>
                <a:cubicBezTo>
                  <a:pt x="12350" y="3826"/>
                  <a:pt x="12375" y="3792"/>
                  <a:pt x="12393" y="3751"/>
                </a:cubicBezTo>
                <a:cubicBezTo>
                  <a:pt x="12421" y="3692"/>
                  <a:pt x="12418" y="3624"/>
                  <a:pt x="12384" y="3569"/>
                </a:cubicBezTo>
                <a:cubicBezTo>
                  <a:pt x="12352" y="3525"/>
                  <a:pt x="12300" y="3500"/>
                  <a:pt x="12245" y="3500"/>
                </a:cubicBezTo>
                <a:cubicBezTo>
                  <a:pt x="12242" y="3500"/>
                  <a:pt x="12239" y="3500"/>
                  <a:pt x="12235" y="3500"/>
                </a:cubicBezTo>
                <a:cubicBezTo>
                  <a:pt x="12173" y="3504"/>
                  <a:pt x="12111" y="3516"/>
                  <a:pt x="12053" y="3541"/>
                </a:cubicBezTo>
                <a:cubicBezTo>
                  <a:pt x="11919" y="3587"/>
                  <a:pt x="11786" y="3643"/>
                  <a:pt x="11662" y="3705"/>
                </a:cubicBezTo>
                <a:lnTo>
                  <a:pt x="11634" y="3720"/>
                </a:lnTo>
                <a:cubicBezTo>
                  <a:pt x="11582" y="3751"/>
                  <a:pt x="11523" y="3776"/>
                  <a:pt x="11464" y="3792"/>
                </a:cubicBezTo>
                <a:lnTo>
                  <a:pt x="11458" y="3792"/>
                </a:lnTo>
                <a:cubicBezTo>
                  <a:pt x="11455" y="3788"/>
                  <a:pt x="11452" y="3785"/>
                  <a:pt x="11449" y="3779"/>
                </a:cubicBezTo>
                <a:cubicBezTo>
                  <a:pt x="11405" y="3720"/>
                  <a:pt x="11387" y="3674"/>
                  <a:pt x="11396" y="3643"/>
                </a:cubicBezTo>
                <a:cubicBezTo>
                  <a:pt x="11408" y="3618"/>
                  <a:pt x="11424" y="3596"/>
                  <a:pt x="11445" y="3578"/>
                </a:cubicBezTo>
                <a:lnTo>
                  <a:pt x="11510" y="3507"/>
                </a:lnTo>
                <a:cubicBezTo>
                  <a:pt x="11594" y="3417"/>
                  <a:pt x="11678" y="3324"/>
                  <a:pt x="11764" y="3234"/>
                </a:cubicBezTo>
                <a:cubicBezTo>
                  <a:pt x="11780" y="3219"/>
                  <a:pt x="11799" y="3200"/>
                  <a:pt x="11817" y="3184"/>
                </a:cubicBezTo>
                <a:cubicBezTo>
                  <a:pt x="11888" y="3123"/>
                  <a:pt x="11975" y="3042"/>
                  <a:pt x="11994" y="2924"/>
                </a:cubicBezTo>
                <a:cubicBezTo>
                  <a:pt x="12000" y="2896"/>
                  <a:pt x="12000" y="2869"/>
                  <a:pt x="12000" y="2841"/>
                </a:cubicBezTo>
                <a:cubicBezTo>
                  <a:pt x="11997" y="2822"/>
                  <a:pt x="12000" y="2807"/>
                  <a:pt x="12003" y="2788"/>
                </a:cubicBezTo>
                <a:cubicBezTo>
                  <a:pt x="12040" y="2745"/>
                  <a:pt x="12046" y="2683"/>
                  <a:pt x="12022" y="2630"/>
                </a:cubicBezTo>
                <a:cubicBezTo>
                  <a:pt x="11996" y="2588"/>
                  <a:pt x="11948" y="2561"/>
                  <a:pt x="11900" y="2561"/>
                </a:cubicBezTo>
                <a:cubicBezTo>
                  <a:pt x="11895" y="2561"/>
                  <a:pt x="11890" y="2561"/>
                  <a:pt x="11885" y="2562"/>
                </a:cubicBezTo>
                <a:cubicBezTo>
                  <a:pt x="11814" y="2565"/>
                  <a:pt x="11743" y="2584"/>
                  <a:pt x="11681" y="2615"/>
                </a:cubicBezTo>
                <a:lnTo>
                  <a:pt x="11668" y="2624"/>
                </a:lnTo>
                <a:cubicBezTo>
                  <a:pt x="11650" y="2633"/>
                  <a:pt x="11631" y="2646"/>
                  <a:pt x="11616" y="2655"/>
                </a:cubicBezTo>
                <a:cubicBezTo>
                  <a:pt x="11588" y="2605"/>
                  <a:pt x="11551" y="2559"/>
                  <a:pt x="11507" y="2519"/>
                </a:cubicBezTo>
                <a:cubicBezTo>
                  <a:pt x="11492" y="2503"/>
                  <a:pt x="11473" y="2488"/>
                  <a:pt x="11461" y="2472"/>
                </a:cubicBezTo>
                <a:cubicBezTo>
                  <a:pt x="11535" y="2447"/>
                  <a:pt x="11600" y="2398"/>
                  <a:pt x="11644" y="2330"/>
                </a:cubicBezTo>
                <a:cubicBezTo>
                  <a:pt x="11690" y="2330"/>
                  <a:pt x="11734" y="2311"/>
                  <a:pt x="11768" y="2280"/>
                </a:cubicBezTo>
                <a:cubicBezTo>
                  <a:pt x="11808" y="2234"/>
                  <a:pt x="11833" y="2172"/>
                  <a:pt x="11836" y="2110"/>
                </a:cubicBezTo>
                <a:cubicBezTo>
                  <a:pt x="11857" y="1936"/>
                  <a:pt x="11861" y="1763"/>
                  <a:pt x="11842" y="1586"/>
                </a:cubicBezTo>
                <a:cubicBezTo>
                  <a:pt x="11839" y="1549"/>
                  <a:pt x="11820" y="1515"/>
                  <a:pt x="11792" y="1493"/>
                </a:cubicBezTo>
                <a:cubicBezTo>
                  <a:pt x="11771" y="1478"/>
                  <a:pt x="11746" y="1468"/>
                  <a:pt x="11721" y="1468"/>
                </a:cubicBezTo>
                <a:cubicBezTo>
                  <a:pt x="11668" y="1472"/>
                  <a:pt x="11622" y="1499"/>
                  <a:pt x="11600" y="1546"/>
                </a:cubicBezTo>
                <a:cubicBezTo>
                  <a:pt x="11541" y="1645"/>
                  <a:pt x="11476" y="1738"/>
                  <a:pt x="11399" y="1822"/>
                </a:cubicBezTo>
                <a:cubicBezTo>
                  <a:pt x="11353" y="1871"/>
                  <a:pt x="11334" y="1871"/>
                  <a:pt x="11331" y="1871"/>
                </a:cubicBezTo>
                <a:cubicBezTo>
                  <a:pt x="11328" y="1871"/>
                  <a:pt x="11306" y="1849"/>
                  <a:pt x="11300" y="1812"/>
                </a:cubicBezTo>
                <a:cubicBezTo>
                  <a:pt x="11294" y="1760"/>
                  <a:pt x="11300" y="1710"/>
                  <a:pt x="11315" y="1661"/>
                </a:cubicBezTo>
                <a:cubicBezTo>
                  <a:pt x="11328" y="1620"/>
                  <a:pt x="11334" y="1577"/>
                  <a:pt x="11340" y="1537"/>
                </a:cubicBezTo>
                <a:cubicBezTo>
                  <a:pt x="11356" y="1407"/>
                  <a:pt x="11315" y="1276"/>
                  <a:pt x="11232" y="1174"/>
                </a:cubicBezTo>
                <a:cubicBezTo>
                  <a:pt x="11219" y="1162"/>
                  <a:pt x="11210" y="1149"/>
                  <a:pt x="11198" y="1137"/>
                </a:cubicBezTo>
                <a:cubicBezTo>
                  <a:pt x="11179" y="1118"/>
                  <a:pt x="11160" y="1100"/>
                  <a:pt x="11151" y="1075"/>
                </a:cubicBezTo>
                <a:cubicBezTo>
                  <a:pt x="11148" y="1060"/>
                  <a:pt x="11151" y="1041"/>
                  <a:pt x="11154" y="1022"/>
                </a:cubicBezTo>
                <a:cubicBezTo>
                  <a:pt x="11157" y="998"/>
                  <a:pt x="11160" y="976"/>
                  <a:pt x="11160" y="951"/>
                </a:cubicBezTo>
                <a:cubicBezTo>
                  <a:pt x="11157" y="902"/>
                  <a:pt x="11148" y="849"/>
                  <a:pt x="11133" y="803"/>
                </a:cubicBezTo>
                <a:cubicBezTo>
                  <a:pt x="11117" y="772"/>
                  <a:pt x="11111" y="734"/>
                  <a:pt x="11117" y="700"/>
                </a:cubicBezTo>
                <a:cubicBezTo>
                  <a:pt x="11123" y="685"/>
                  <a:pt x="11133" y="672"/>
                  <a:pt x="11145" y="657"/>
                </a:cubicBezTo>
                <a:cubicBezTo>
                  <a:pt x="11179" y="614"/>
                  <a:pt x="11238" y="536"/>
                  <a:pt x="11201" y="440"/>
                </a:cubicBezTo>
                <a:cubicBezTo>
                  <a:pt x="11176" y="381"/>
                  <a:pt x="11123" y="338"/>
                  <a:pt x="11061" y="326"/>
                </a:cubicBezTo>
                <a:cubicBezTo>
                  <a:pt x="11024" y="319"/>
                  <a:pt x="10990" y="316"/>
                  <a:pt x="10953" y="316"/>
                </a:cubicBezTo>
                <a:cubicBezTo>
                  <a:pt x="10931" y="316"/>
                  <a:pt x="10910" y="316"/>
                  <a:pt x="10888" y="310"/>
                </a:cubicBezTo>
                <a:cubicBezTo>
                  <a:pt x="10851" y="298"/>
                  <a:pt x="10826" y="260"/>
                  <a:pt x="10789" y="199"/>
                </a:cubicBezTo>
                <a:cubicBezTo>
                  <a:pt x="10764" y="155"/>
                  <a:pt x="10733" y="112"/>
                  <a:pt x="10696" y="75"/>
                </a:cubicBezTo>
                <a:cubicBezTo>
                  <a:pt x="10653" y="28"/>
                  <a:pt x="10594" y="3"/>
                  <a:pt x="105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52"/>
          <p:cNvSpPr/>
          <p:nvPr/>
        </p:nvSpPr>
        <p:spPr>
          <a:xfrm>
            <a:off x="1961800" y="3961375"/>
            <a:ext cx="1856875" cy="765950"/>
          </a:xfrm>
          <a:custGeom>
            <a:avLst/>
            <a:gdLst/>
            <a:ahLst/>
            <a:cxnLst/>
            <a:rect l="l" t="t" r="r" b="b"/>
            <a:pathLst>
              <a:path w="74275" h="30638" extrusionOk="0">
                <a:moveTo>
                  <a:pt x="19629" y="1"/>
                </a:moveTo>
                <a:cubicBezTo>
                  <a:pt x="19409" y="1"/>
                  <a:pt x="19304" y="369"/>
                  <a:pt x="19295" y="469"/>
                </a:cubicBezTo>
                <a:cubicBezTo>
                  <a:pt x="19292" y="512"/>
                  <a:pt x="19292" y="555"/>
                  <a:pt x="19295" y="599"/>
                </a:cubicBezTo>
                <a:cubicBezTo>
                  <a:pt x="19295" y="639"/>
                  <a:pt x="19295" y="670"/>
                  <a:pt x="19295" y="704"/>
                </a:cubicBezTo>
                <a:cubicBezTo>
                  <a:pt x="19288" y="781"/>
                  <a:pt x="19264" y="859"/>
                  <a:pt x="19223" y="927"/>
                </a:cubicBezTo>
                <a:lnTo>
                  <a:pt x="19223" y="930"/>
                </a:lnTo>
                <a:cubicBezTo>
                  <a:pt x="19208" y="930"/>
                  <a:pt x="19189" y="933"/>
                  <a:pt x="19174" y="942"/>
                </a:cubicBezTo>
                <a:cubicBezTo>
                  <a:pt x="19146" y="955"/>
                  <a:pt x="19121" y="976"/>
                  <a:pt x="19106" y="1004"/>
                </a:cubicBezTo>
                <a:cubicBezTo>
                  <a:pt x="19034" y="1122"/>
                  <a:pt x="18991" y="1255"/>
                  <a:pt x="18982" y="1392"/>
                </a:cubicBezTo>
                <a:cubicBezTo>
                  <a:pt x="18979" y="1416"/>
                  <a:pt x="18979" y="1438"/>
                  <a:pt x="18979" y="1460"/>
                </a:cubicBezTo>
                <a:cubicBezTo>
                  <a:pt x="18979" y="1494"/>
                  <a:pt x="18976" y="1528"/>
                  <a:pt x="18969" y="1565"/>
                </a:cubicBezTo>
                <a:cubicBezTo>
                  <a:pt x="18959" y="1570"/>
                  <a:pt x="18949" y="1575"/>
                  <a:pt x="18937" y="1575"/>
                </a:cubicBezTo>
                <a:cubicBezTo>
                  <a:pt x="18935" y="1575"/>
                  <a:pt x="18932" y="1575"/>
                  <a:pt x="18929" y="1574"/>
                </a:cubicBezTo>
                <a:cubicBezTo>
                  <a:pt x="18914" y="1574"/>
                  <a:pt x="18901" y="1571"/>
                  <a:pt x="18886" y="1568"/>
                </a:cubicBezTo>
                <a:cubicBezTo>
                  <a:pt x="18855" y="1543"/>
                  <a:pt x="18824" y="1519"/>
                  <a:pt x="18799" y="1491"/>
                </a:cubicBezTo>
                <a:cubicBezTo>
                  <a:pt x="18771" y="1460"/>
                  <a:pt x="18743" y="1432"/>
                  <a:pt x="18709" y="1407"/>
                </a:cubicBezTo>
                <a:cubicBezTo>
                  <a:pt x="18681" y="1382"/>
                  <a:pt x="18647" y="1370"/>
                  <a:pt x="18613" y="1370"/>
                </a:cubicBezTo>
                <a:cubicBezTo>
                  <a:pt x="18548" y="1373"/>
                  <a:pt x="18492" y="1416"/>
                  <a:pt x="18471" y="1478"/>
                </a:cubicBezTo>
                <a:cubicBezTo>
                  <a:pt x="18412" y="1624"/>
                  <a:pt x="18468" y="1754"/>
                  <a:pt x="18517" y="1872"/>
                </a:cubicBezTo>
                <a:cubicBezTo>
                  <a:pt x="18545" y="1921"/>
                  <a:pt x="18564" y="1974"/>
                  <a:pt x="18576" y="2030"/>
                </a:cubicBezTo>
                <a:cubicBezTo>
                  <a:pt x="18607" y="2175"/>
                  <a:pt x="18675" y="2206"/>
                  <a:pt x="18731" y="2206"/>
                </a:cubicBezTo>
                <a:cubicBezTo>
                  <a:pt x="18749" y="2206"/>
                  <a:pt x="18765" y="2203"/>
                  <a:pt x="18780" y="2197"/>
                </a:cubicBezTo>
                <a:lnTo>
                  <a:pt x="18793" y="2197"/>
                </a:lnTo>
                <a:cubicBezTo>
                  <a:pt x="18833" y="2197"/>
                  <a:pt x="18870" y="2225"/>
                  <a:pt x="18883" y="2262"/>
                </a:cubicBezTo>
                <a:cubicBezTo>
                  <a:pt x="18886" y="2287"/>
                  <a:pt x="18883" y="2311"/>
                  <a:pt x="18870" y="2330"/>
                </a:cubicBezTo>
                <a:cubicBezTo>
                  <a:pt x="18845" y="2389"/>
                  <a:pt x="18780" y="2429"/>
                  <a:pt x="18706" y="2469"/>
                </a:cubicBezTo>
                <a:cubicBezTo>
                  <a:pt x="18638" y="2404"/>
                  <a:pt x="18548" y="2367"/>
                  <a:pt x="18452" y="2367"/>
                </a:cubicBezTo>
                <a:cubicBezTo>
                  <a:pt x="18437" y="2367"/>
                  <a:pt x="18418" y="2367"/>
                  <a:pt x="18403" y="2370"/>
                </a:cubicBezTo>
                <a:cubicBezTo>
                  <a:pt x="18356" y="2373"/>
                  <a:pt x="18316" y="2401"/>
                  <a:pt x="18297" y="2445"/>
                </a:cubicBezTo>
                <a:cubicBezTo>
                  <a:pt x="18282" y="2488"/>
                  <a:pt x="18291" y="2535"/>
                  <a:pt x="18319" y="2572"/>
                </a:cubicBezTo>
                <a:lnTo>
                  <a:pt x="18322" y="2575"/>
                </a:lnTo>
                <a:cubicBezTo>
                  <a:pt x="18325" y="2590"/>
                  <a:pt x="18325" y="2606"/>
                  <a:pt x="18325" y="2624"/>
                </a:cubicBezTo>
                <a:cubicBezTo>
                  <a:pt x="18325" y="2649"/>
                  <a:pt x="18325" y="2674"/>
                  <a:pt x="18328" y="2702"/>
                </a:cubicBezTo>
                <a:cubicBezTo>
                  <a:pt x="18347" y="2804"/>
                  <a:pt x="18421" y="2872"/>
                  <a:pt x="18480" y="2928"/>
                </a:cubicBezTo>
                <a:cubicBezTo>
                  <a:pt x="18502" y="2946"/>
                  <a:pt x="18520" y="2965"/>
                  <a:pt x="18539" y="2987"/>
                </a:cubicBezTo>
                <a:cubicBezTo>
                  <a:pt x="18592" y="3052"/>
                  <a:pt x="18629" y="3129"/>
                  <a:pt x="18653" y="3210"/>
                </a:cubicBezTo>
                <a:cubicBezTo>
                  <a:pt x="18678" y="3284"/>
                  <a:pt x="18712" y="3358"/>
                  <a:pt x="18756" y="3430"/>
                </a:cubicBezTo>
                <a:lnTo>
                  <a:pt x="18762" y="3442"/>
                </a:lnTo>
                <a:cubicBezTo>
                  <a:pt x="18771" y="3451"/>
                  <a:pt x="18777" y="3464"/>
                  <a:pt x="18780" y="3473"/>
                </a:cubicBezTo>
                <a:cubicBezTo>
                  <a:pt x="18777" y="3501"/>
                  <a:pt x="18765" y="3529"/>
                  <a:pt x="18749" y="3550"/>
                </a:cubicBezTo>
                <a:cubicBezTo>
                  <a:pt x="18743" y="3566"/>
                  <a:pt x="18731" y="3585"/>
                  <a:pt x="18725" y="3603"/>
                </a:cubicBezTo>
                <a:lnTo>
                  <a:pt x="18691" y="3594"/>
                </a:lnTo>
                <a:cubicBezTo>
                  <a:pt x="18650" y="3585"/>
                  <a:pt x="18604" y="3569"/>
                  <a:pt x="18598" y="3557"/>
                </a:cubicBezTo>
                <a:cubicBezTo>
                  <a:pt x="18598" y="3550"/>
                  <a:pt x="18595" y="3544"/>
                  <a:pt x="18595" y="3538"/>
                </a:cubicBezTo>
                <a:cubicBezTo>
                  <a:pt x="18595" y="3516"/>
                  <a:pt x="18588" y="3498"/>
                  <a:pt x="18582" y="3479"/>
                </a:cubicBezTo>
                <a:cubicBezTo>
                  <a:pt x="18564" y="3439"/>
                  <a:pt x="18539" y="3405"/>
                  <a:pt x="18505" y="3380"/>
                </a:cubicBezTo>
                <a:cubicBezTo>
                  <a:pt x="18403" y="3300"/>
                  <a:pt x="18282" y="3247"/>
                  <a:pt x="18152" y="3225"/>
                </a:cubicBezTo>
                <a:cubicBezTo>
                  <a:pt x="18139" y="3225"/>
                  <a:pt x="18124" y="3222"/>
                  <a:pt x="18111" y="3222"/>
                </a:cubicBezTo>
                <a:cubicBezTo>
                  <a:pt x="18087" y="3222"/>
                  <a:pt x="18065" y="3228"/>
                  <a:pt x="18043" y="3238"/>
                </a:cubicBezTo>
                <a:cubicBezTo>
                  <a:pt x="17997" y="3256"/>
                  <a:pt x="17966" y="3296"/>
                  <a:pt x="17957" y="3343"/>
                </a:cubicBezTo>
                <a:cubicBezTo>
                  <a:pt x="17960" y="3355"/>
                  <a:pt x="17966" y="3368"/>
                  <a:pt x="17966" y="3380"/>
                </a:cubicBezTo>
                <a:cubicBezTo>
                  <a:pt x="17975" y="3430"/>
                  <a:pt x="17984" y="3476"/>
                  <a:pt x="17994" y="3523"/>
                </a:cubicBezTo>
                <a:cubicBezTo>
                  <a:pt x="18006" y="3538"/>
                  <a:pt x="18015" y="3550"/>
                  <a:pt x="18028" y="3563"/>
                </a:cubicBezTo>
                <a:cubicBezTo>
                  <a:pt x="18037" y="3575"/>
                  <a:pt x="18040" y="3578"/>
                  <a:pt x="18046" y="3588"/>
                </a:cubicBezTo>
                <a:cubicBezTo>
                  <a:pt x="18080" y="3640"/>
                  <a:pt x="18108" y="3699"/>
                  <a:pt x="18130" y="3758"/>
                </a:cubicBezTo>
                <a:cubicBezTo>
                  <a:pt x="18173" y="3876"/>
                  <a:pt x="18223" y="4006"/>
                  <a:pt x="18356" y="4068"/>
                </a:cubicBezTo>
                <a:cubicBezTo>
                  <a:pt x="18375" y="4077"/>
                  <a:pt x="18393" y="4083"/>
                  <a:pt x="18412" y="4093"/>
                </a:cubicBezTo>
                <a:cubicBezTo>
                  <a:pt x="18430" y="4096"/>
                  <a:pt x="18446" y="4105"/>
                  <a:pt x="18461" y="4114"/>
                </a:cubicBezTo>
                <a:cubicBezTo>
                  <a:pt x="18465" y="4124"/>
                  <a:pt x="18471" y="4136"/>
                  <a:pt x="18471" y="4145"/>
                </a:cubicBezTo>
                <a:cubicBezTo>
                  <a:pt x="18477" y="4161"/>
                  <a:pt x="18480" y="4176"/>
                  <a:pt x="18486" y="4189"/>
                </a:cubicBezTo>
                <a:cubicBezTo>
                  <a:pt x="18533" y="4306"/>
                  <a:pt x="18653" y="4384"/>
                  <a:pt x="18818" y="4399"/>
                </a:cubicBezTo>
                <a:lnTo>
                  <a:pt x="18827" y="4399"/>
                </a:lnTo>
                <a:cubicBezTo>
                  <a:pt x="18855" y="4399"/>
                  <a:pt x="18880" y="4405"/>
                  <a:pt x="18904" y="4415"/>
                </a:cubicBezTo>
                <a:cubicBezTo>
                  <a:pt x="18907" y="4424"/>
                  <a:pt x="18911" y="4436"/>
                  <a:pt x="18914" y="4446"/>
                </a:cubicBezTo>
                <a:lnTo>
                  <a:pt x="18938" y="4551"/>
                </a:lnTo>
                <a:lnTo>
                  <a:pt x="18942" y="4573"/>
                </a:lnTo>
                <a:cubicBezTo>
                  <a:pt x="18880" y="4548"/>
                  <a:pt x="18821" y="4514"/>
                  <a:pt x="18768" y="4470"/>
                </a:cubicBezTo>
                <a:cubicBezTo>
                  <a:pt x="18743" y="4443"/>
                  <a:pt x="18709" y="4421"/>
                  <a:pt x="18672" y="4408"/>
                </a:cubicBezTo>
                <a:cubicBezTo>
                  <a:pt x="18657" y="4402"/>
                  <a:pt x="18638" y="4402"/>
                  <a:pt x="18616" y="4402"/>
                </a:cubicBezTo>
                <a:lnTo>
                  <a:pt x="18570" y="4402"/>
                </a:lnTo>
                <a:cubicBezTo>
                  <a:pt x="18551" y="4399"/>
                  <a:pt x="18533" y="4393"/>
                  <a:pt x="18517" y="4387"/>
                </a:cubicBezTo>
                <a:cubicBezTo>
                  <a:pt x="18486" y="4374"/>
                  <a:pt x="18458" y="4365"/>
                  <a:pt x="18427" y="4359"/>
                </a:cubicBezTo>
                <a:cubicBezTo>
                  <a:pt x="18415" y="4359"/>
                  <a:pt x="18403" y="4356"/>
                  <a:pt x="18390" y="4356"/>
                </a:cubicBezTo>
                <a:cubicBezTo>
                  <a:pt x="18266" y="4356"/>
                  <a:pt x="18167" y="4449"/>
                  <a:pt x="18118" y="4535"/>
                </a:cubicBezTo>
                <a:cubicBezTo>
                  <a:pt x="18102" y="4560"/>
                  <a:pt x="18093" y="4588"/>
                  <a:pt x="18093" y="4616"/>
                </a:cubicBezTo>
                <a:cubicBezTo>
                  <a:pt x="18093" y="4672"/>
                  <a:pt x="18121" y="4724"/>
                  <a:pt x="18167" y="4759"/>
                </a:cubicBezTo>
                <a:cubicBezTo>
                  <a:pt x="18198" y="4780"/>
                  <a:pt x="18223" y="4811"/>
                  <a:pt x="18232" y="4848"/>
                </a:cubicBezTo>
                <a:cubicBezTo>
                  <a:pt x="18235" y="4861"/>
                  <a:pt x="18235" y="4870"/>
                  <a:pt x="18232" y="4879"/>
                </a:cubicBezTo>
                <a:cubicBezTo>
                  <a:pt x="18229" y="4913"/>
                  <a:pt x="18232" y="4944"/>
                  <a:pt x="18241" y="4978"/>
                </a:cubicBezTo>
                <a:cubicBezTo>
                  <a:pt x="18214" y="4951"/>
                  <a:pt x="18183" y="4929"/>
                  <a:pt x="18149" y="4913"/>
                </a:cubicBezTo>
                <a:cubicBezTo>
                  <a:pt x="18114" y="4901"/>
                  <a:pt x="18077" y="4892"/>
                  <a:pt x="18037" y="4892"/>
                </a:cubicBezTo>
                <a:cubicBezTo>
                  <a:pt x="18006" y="4892"/>
                  <a:pt x="17975" y="4898"/>
                  <a:pt x="17944" y="4904"/>
                </a:cubicBezTo>
                <a:cubicBezTo>
                  <a:pt x="17864" y="4920"/>
                  <a:pt x="17786" y="4951"/>
                  <a:pt x="17715" y="4991"/>
                </a:cubicBezTo>
                <a:cubicBezTo>
                  <a:pt x="17693" y="5003"/>
                  <a:pt x="17678" y="5025"/>
                  <a:pt x="17672" y="5050"/>
                </a:cubicBezTo>
                <a:cubicBezTo>
                  <a:pt x="17665" y="5074"/>
                  <a:pt x="17668" y="5102"/>
                  <a:pt x="17684" y="5124"/>
                </a:cubicBezTo>
                <a:cubicBezTo>
                  <a:pt x="17727" y="5192"/>
                  <a:pt x="17783" y="5251"/>
                  <a:pt x="17851" y="5297"/>
                </a:cubicBezTo>
                <a:cubicBezTo>
                  <a:pt x="17854" y="5234"/>
                  <a:pt x="17789" y="5155"/>
                  <a:pt x="17956" y="5155"/>
                </a:cubicBezTo>
                <a:cubicBezTo>
                  <a:pt x="17959" y="5155"/>
                  <a:pt x="17962" y="5155"/>
                  <a:pt x="17966" y="5155"/>
                </a:cubicBezTo>
                <a:cubicBezTo>
                  <a:pt x="18139" y="5161"/>
                  <a:pt x="18149" y="5270"/>
                  <a:pt x="18161" y="5353"/>
                </a:cubicBezTo>
                <a:cubicBezTo>
                  <a:pt x="18167" y="5406"/>
                  <a:pt x="18130" y="5440"/>
                  <a:pt x="18068" y="5459"/>
                </a:cubicBezTo>
                <a:cubicBezTo>
                  <a:pt x="18068" y="5462"/>
                  <a:pt x="18068" y="5462"/>
                  <a:pt x="18068" y="5465"/>
                </a:cubicBezTo>
                <a:cubicBezTo>
                  <a:pt x="18077" y="5505"/>
                  <a:pt x="18093" y="5542"/>
                  <a:pt x="18121" y="5576"/>
                </a:cubicBezTo>
                <a:cubicBezTo>
                  <a:pt x="18142" y="5601"/>
                  <a:pt x="18173" y="5623"/>
                  <a:pt x="18204" y="5638"/>
                </a:cubicBezTo>
                <a:cubicBezTo>
                  <a:pt x="18214" y="5641"/>
                  <a:pt x="18223" y="5647"/>
                  <a:pt x="18232" y="5654"/>
                </a:cubicBezTo>
                <a:cubicBezTo>
                  <a:pt x="18226" y="5672"/>
                  <a:pt x="18220" y="5694"/>
                  <a:pt x="18214" y="5713"/>
                </a:cubicBezTo>
                <a:cubicBezTo>
                  <a:pt x="18192" y="5768"/>
                  <a:pt x="18164" y="5849"/>
                  <a:pt x="18204" y="5926"/>
                </a:cubicBezTo>
                <a:cubicBezTo>
                  <a:pt x="18211" y="5939"/>
                  <a:pt x="18214" y="5954"/>
                  <a:pt x="18220" y="5967"/>
                </a:cubicBezTo>
                <a:cubicBezTo>
                  <a:pt x="18235" y="6038"/>
                  <a:pt x="18282" y="6094"/>
                  <a:pt x="18347" y="6121"/>
                </a:cubicBezTo>
                <a:cubicBezTo>
                  <a:pt x="18396" y="6143"/>
                  <a:pt x="18415" y="6162"/>
                  <a:pt x="18415" y="6168"/>
                </a:cubicBezTo>
                <a:cubicBezTo>
                  <a:pt x="18409" y="6171"/>
                  <a:pt x="18399" y="6177"/>
                  <a:pt x="18387" y="6177"/>
                </a:cubicBezTo>
                <a:cubicBezTo>
                  <a:pt x="18353" y="6174"/>
                  <a:pt x="18319" y="6155"/>
                  <a:pt x="18294" y="6131"/>
                </a:cubicBezTo>
                <a:cubicBezTo>
                  <a:pt x="18251" y="6094"/>
                  <a:pt x="18217" y="6047"/>
                  <a:pt x="18189" y="5997"/>
                </a:cubicBezTo>
                <a:lnTo>
                  <a:pt x="18183" y="5985"/>
                </a:lnTo>
                <a:cubicBezTo>
                  <a:pt x="18167" y="5945"/>
                  <a:pt x="18142" y="5911"/>
                  <a:pt x="18111" y="5883"/>
                </a:cubicBezTo>
                <a:cubicBezTo>
                  <a:pt x="18071" y="5855"/>
                  <a:pt x="18028" y="5836"/>
                  <a:pt x="17981" y="5830"/>
                </a:cubicBezTo>
                <a:cubicBezTo>
                  <a:pt x="17913" y="5818"/>
                  <a:pt x="17848" y="5812"/>
                  <a:pt x="17780" y="5812"/>
                </a:cubicBezTo>
                <a:cubicBezTo>
                  <a:pt x="17681" y="5812"/>
                  <a:pt x="17582" y="5824"/>
                  <a:pt x="17489" y="5849"/>
                </a:cubicBezTo>
                <a:cubicBezTo>
                  <a:pt x="17439" y="5861"/>
                  <a:pt x="17393" y="5886"/>
                  <a:pt x="17356" y="5920"/>
                </a:cubicBezTo>
                <a:cubicBezTo>
                  <a:pt x="17297" y="5988"/>
                  <a:pt x="17284" y="6084"/>
                  <a:pt x="17328" y="6199"/>
                </a:cubicBezTo>
                <a:cubicBezTo>
                  <a:pt x="17371" y="6320"/>
                  <a:pt x="17449" y="6425"/>
                  <a:pt x="17548" y="6509"/>
                </a:cubicBezTo>
                <a:cubicBezTo>
                  <a:pt x="17560" y="6518"/>
                  <a:pt x="17569" y="6527"/>
                  <a:pt x="17579" y="6536"/>
                </a:cubicBezTo>
                <a:cubicBezTo>
                  <a:pt x="17625" y="6589"/>
                  <a:pt x="17693" y="6620"/>
                  <a:pt x="17764" y="6620"/>
                </a:cubicBezTo>
                <a:lnTo>
                  <a:pt x="17802" y="6620"/>
                </a:lnTo>
                <a:cubicBezTo>
                  <a:pt x="17867" y="6620"/>
                  <a:pt x="17913" y="6620"/>
                  <a:pt x="17947" y="6642"/>
                </a:cubicBezTo>
                <a:cubicBezTo>
                  <a:pt x="17957" y="6651"/>
                  <a:pt x="17969" y="6660"/>
                  <a:pt x="17978" y="6670"/>
                </a:cubicBezTo>
                <a:cubicBezTo>
                  <a:pt x="18006" y="6694"/>
                  <a:pt x="18034" y="6716"/>
                  <a:pt x="18068" y="6732"/>
                </a:cubicBezTo>
                <a:cubicBezTo>
                  <a:pt x="18053" y="6741"/>
                  <a:pt x="18040" y="6750"/>
                  <a:pt x="18025" y="6759"/>
                </a:cubicBezTo>
                <a:cubicBezTo>
                  <a:pt x="18009" y="6769"/>
                  <a:pt x="17997" y="6784"/>
                  <a:pt x="17991" y="6803"/>
                </a:cubicBezTo>
                <a:cubicBezTo>
                  <a:pt x="17857" y="6803"/>
                  <a:pt x="17724" y="6797"/>
                  <a:pt x="17594" y="6784"/>
                </a:cubicBezTo>
                <a:cubicBezTo>
                  <a:pt x="17557" y="6784"/>
                  <a:pt x="17520" y="6775"/>
                  <a:pt x="17486" y="6756"/>
                </a:cubicBezTo>
                <a:cubicBezTo>
                  <a:pt x="17470" y="6744"/>
                  <a:pt x="17458" y="6728"/>
                  <a:pt x="17445" y="6710"/>
                </a:cubicBezTo>
                <a:cubicBezTo>
                  <a:pt x="17433" y="6698"/>
                  <a:pt x="17421" y="6682"/>
                  <a:pt x="17408" y="6667"/>
                </a:cubicBezTo>
                <a:cubicBezTo>
                  <a:pt x="17334" y="6584"/>
                  <a:pt x="17232" y="6543"/>
                  <a:pt x="17129" y="6543"/>
                </a:cubicBezTo>
                <a:cubicBezTo>
                  <a:pt x="17030" y="6543"/>
                  <a:pt x="16931" y="6581"/>
                  <a:pt x="16857" y="6657"/>
                </a:cubicBezTo>
                <a:cubicBezTo>
                  <a:pt x="16702" y="6815"/>
                  <a:pt x="16711" y="7066"/>
                  <a:pt x="16872" y="7212"/>
                </a:cubicBezTo>
                <a:cubicBezTo>
                  <a:pt x="16891" y="7227"/>
                  <a:pt x="16913" y="7233"/>
                  <a:pt x="16931" y="7236"/>
                </a:cubicBezTo>
                <a:lnTo>
                  <a:pt x="16962" y="7236"/>
                </a:lnTo>
                <a:cubicBezTo>
                  <a:pt x="17006" y="7236"/>
                  <a:pt x="17046" y="7233"/>
                  <a:pt x="17083" y="7230"/>
                </a:cubicBezTo>
                <a:cubicBezTo>
                  <a:pt x="17120" y="7227"/>
                  <a:pt x="17151" y="7224"/>
                  <a:pt x="17188" y="7224"/>
                </a:cubicBezTo>
                <a:lnTo>
                  <a:pt x="17213" y="7224"/>
                </a:lnTo>
                <a:cubicBezTo>
                  <a:pt x="17232" y="7224"/>
                  <a:pt x="17250" y="7227"/>
                  <a:pt x="17269" y="7233"/>
                </a:cubicBezTo>
                <a:cubicBezTo>
                  <a:pt x="17278" y="7236"/>
                  <a:pt x="17291" y="7264"/>
                  <a:pt x="17287" y="7351"/>
                </a:cubicBezTo>
                <a:cubicBezTo>
                  <a:pt x="17275" y="7438"/>
                  <a:pt x="17334" y="7518"/>
                  <a:pt x="17421" y="7528"/>
                </a:cubicBezTo>
                <a:lnTo>
                  <a:pt x="17436" y="7534"/>
                </a:lnTo>
                <a:cubicBezTo>
                  <a:pt x="17455" y="7540"/>
                  <a:pt x="17473" y="7580"/>
                  <a:pt x="17492" y="7617"/>
                </a:cubicBezTo>
                <a:cubicBezTo>
                  <a:pt x="17504" y="7642"/>
                  <a:pt x="17517" y="7664"/>
                  <a:pt x="17532" y="7689"/>
                </a:cubicBezTo>
                <a:cubicBezTo>
                  <a:pt x="17576" y="7754"/>
                  <a:pt x="17634" y="7813"/>
                  <a:pt x="17699" y="7859"/>
                </a:cubicBezTo>
                <a:cubicBezTo>
                  <a:pt x="17749" y="7893"/>
                  <a:pt x="17792" y="7940"/>
                  <a:pt x="17826" y="7989"/>
                </a:cubicBezTo>
                <a:cubicBezTo>
                  <a:pt x="17802" y="8129"/>
                  <a:pt x="17873" y="8268"/>
                  <a:pt x="18000" y="8330"/>
                </a:cubicBezTo>
                <a:lnTo>
                  <a:pt x="18018" y="8336"/>
                </a:lnTo>
                <a:cubicBezTo>
                  <a:pt x="17960" y="8367"/>
                  <a:pt x="17879" y="8370"/>
                  <a:pt x="17792" y="8370"/>
                </a:cubicBezTo>
                <a:lnTo>
                  <a:pt x="17755" y="8370"/>
                </a:lnTo>
                <a:cubicBezTo>
                  <a:pt x="17675" y="8370"/>
                  <a:pt x="17597" y="8386"/>
                  <a:pt x="17523" y="8414"/>
                </a:cubicBezTo>
                <a:lnTo>
                  <a:pt x="17501" y="8280"/>
                </a:lnTo>
                <a:cubicBezTo>
                  <a:pt x="17498" y="8243"/>
                  <a:pt x="17489" y="8206"/>
                  <a:pt x="17467" y="8172"/>
                </a:cubicBezTo>
                <a:cubicBezTo>
                  <a:pt x="17436" y="8125"/>
                  <a:pt x="17387" y="8091"/>
                  <a:pt x="17328" y="8079"/>
                </a:cubicBezTo>
                <a:cubicBezTo>
                  <a:pt x="17317" y="8077"/>
                  <a:pt x="17304" y="8075"/>
                  <a:pt x="17291" y="8075"/>
                </a:cubicBezTo>
                <a:cubicBezTo>
                  <a:pt x="17286" y="8075"/>
                  <a:pt x="17281" y="8075"/>
                  <a:pt x="17275" y="8076"/>
                </a:cubicBezTo>
                <a:cubicBezTo>
                  <a:pt x="17216" y="8076"/>
                  <a:pt x="17157" y="8094"/>
                  <a:pt x="17108" y="8132"/>
                </a:cubicBezTo>
                <a:cubicBezTo>
                  <a:pt x="17092" y="8039"/>
                  <a:pt x="17061" y="7943"/>
                  <a:pt x="16956" y="7893"/>
                </a:cubicBezTo>
                <a:cubicBezTo>
                  <a:pt x="16925" y="7878"/>
                  <a:pt x="16891" y="7871"/>
                  <a:pt x="16857" y="7871"/>
                </a:cubicBezTo>
                <a:cubicBezTo>
                  <a:pt x="16767" y="7871"/>
                  <a:pt x="16671" y="7921"/>
                  <a:pt x="16572" y="8020"/>
                </a:cubicBezTo>
                <a:cubicBezTo>
                  <a:pt x="16535" y="8064"/>
                  <a:pt x="16488" y="8098"/>
                  <a:pt x="16436" y="8125"/>
                </a:cubicBezTo>
                <a:cubicBezTo>
                  <a:pt x="16395" y="8057"/>
                  <a:pt x="16327" y="8011"/>
                  <a:pt x="16250" y="8008"/>
                </a:cubicBezTo>
                <a:lnTo>
                  <a:pt x="16241" y="8008"/>
                </a:lnTo>
                <a:cubicBezTo>
                  <a:pt x="16160" y="8011"/>
                  <a:pt x="16089" y="8054"/>
                  <a:pt x="16045" y="8122"/>
                </a:cubicBezTo>
                <a:cubicBezTo>
                  <a:pt x="16011" y="8119"/>
                  <a:pt x="15977" y="8116"/>
                  <a:pt x="15946" y="8110"/>
                </a:cubicBezTo>
                <a:cubicBezTo>
                  <a:pt x="15915" y="8104"/>
                  <a:pt x="15884" y="8098"/>
                  <a:pt x="15850" y="8094"/>
                </a:cubicBezTo>
                <a:lnTo>
                  <a:pt x="15816" y="8094"/>
                </a:lnTo>
                <a:cubicBezTo>
                  <a:pt x="15668" y="8094"/>
                  <a:pt x="15550" y="8178"/>
                  <a:pt x="15531" y="8296"/>
                </a:cubicBezTo>
                <a:cubicBezTo>
                  <a:pt x="15525" y="8336"/>
                  <a:pt x="15544" y="8373"/>
                  <a:pt x="15578" y="8392"/>
                </a:cubicBezTo>
                <a:lnTo>
                  <a:pt x="15903" y="8581"/>
                </a:lnTo>
                <a:lnTo>
                  <a:pt x="16120" y="8708"/>
                </a:lnTo>
                <a:cubicBezTo>
                  <a:pt x="16117" y="8739"/>
                  <a:pt x="16114" y="8767"/>
                  <a:pt x="16104" y="8798"/>
                </a:cubicBezTo>
                <a:cubicBezTo>
                  <a:pt x="16086" y="8869"/>
                  <a:pt x="16064" y="8956"/>
                  <a:pt x="16107" y="9042"/>
                </a:cubicBezTo>
                <a:cubicBezTo>
                  <a:pt x="16151" y="9129"/>
                  <a:pt x="16247" y="9169"/>
                  <a:pt x="16318" y="9197"/>
                </a:cubicBezTo>
                <a:lnTo>
                  <a:pt x="16343" y="9206"/>
                </a:lnTo>
                <a:cubicBezTo>
                  <a:pt x="16392" y="9225"/>
                  <a:pt x="16439" y="9253"/>
                  <a:pt x="16479" y="9284"/>
                </a:cubicBezTo>
                <a:cubicBezTo>
                  <a:pt x="16525" y="9324"/>
                  <a:pt x="16566" y="9371"/>
                  <a:pt x="16597" y="9423"/>
                </a:cubicBezTo>
                <a:cubicBezTo>
                  <a:pt x="16495" y="9420"/>
                  <a:pt x="16402" y="9371"/>
                  <a:pt x="16343" y="9290"/>
                </a:cubicBezTo>
                <a:lnTo>
                  <a:pt x="16330" y="9275"/>
                </a:lnTo>
                <a:cubicBezTo>
                  <a:pt x="16296" y="9228"/>
                  <a:pt x="16253" y="9163"/>
                  <a:pt x="16166" y="9148"/>
                </a:cubicBezTo>
                <a:lnTo>
                  <a:pt x="16138" y="9148"/>
                </a:lnTo>
                <a:cubicBezTo>
                  <a:pt x="16107" y="9148"/>
                  <a:pt x="16076" y="9154"/>
                  <a:pt x="16052" y="9169"/>
                </a:cubicBezTo>
                <a:cubicBezTo>
                  <a:pt x="16033" y="9203"/>
                  <a:pt x="16005" y="9231"/>
                  <a:pt x="15974" y="9253"/>
                </a:cubicBezTo>
                <a:cubicBezTo>
                  <a:pt x="15943" y="9302"/>
                  <a:pt x="15937" y="9364"/>
                  <a:pt x="15946" y="9420"/>
                </a:cubicBezTo>
                <a:cubicBezTo>
                  <a:pt x="15971" y="9498"/>
                  <a:pt x="16011" y="9566"/>
                  <a:pt x="16070" y="9618"/>
                </a:cubicBezTo>
                <a:cubicBezTo>
                  <a:pt x="16076" y="9628"/>
                  <a:pt x="16086" y="9640"/>
                  <a:pt x="16095" y="9649"/>
                </a:cubicBezTo>
                <a:cubicBezTo>
                  <a:pt x="16123" y="9677"/>
                  <a:pt x="16141" y="9714"/>
                  <a:pt x="16148" y="9752"/>
                </a:cubicBezTo>
                <a:cubicBezTo>
                  <a:pt x="16126" y="9783"/>
                  <a:pt x="16117" y="9820"/>
                  <a:pt x="16120" y="9857"/>
                </a:cubicBezTo>
                <a:cubicBezTo>
                  <a:pt x="16126" y="9934"/>
                  <a:pt x="16166" y="10006"/>
                  <a:pt x="16231" y="10049"/>
                </a:cubicBezTo>
                <a:cubicBezTo>
                  <a:pt x="16259" y="10064"/>
                  <a:pt x="16284" y="10077"/>
                  <a:pt x="16312" y="10086"/>
                </a:cubicBezTo>
                <a:cubicBezTo>
                  <a:pt x="16337" y="10095"/>
                  <a:pt x="16358" y="10108"/>
                  <a:pt x="16377" y="10123"/>
                </a:cubicBezTo>
                <a:cubicBezTo>
                  <a:pt x="16395" y="10145"/>
                  <a:pt x="16408" y="10173"/>
                  <a:pt x="16414" y="10204"/>
                </a:cubicBezTo>
                <a:cubicBezTo>
                  <a:pt x="16420" y="10226"/>
                  <a:pt x="16426" y="10247"/>
                  <a:pt x="16436" y="10269"/>
                </a:cubicBezTo>
                <a:cubicBezTo>
                  <a:pt x="16482" y="10377"/>
                  <a:pt x="16575" y="10464"/>
                  <a:pt x="16690" y="10498"/>
                </a:cubicBezTo>
                <a:lnTo>
                  <a:pt x="16702" y="10504"/>
                </a:lnTo>
                <a:lnTo>
                  <a:pt x="16714" y="10507"/>
                </a:lnTo>
                <a:lnTo>
                  <a:pt x="16711" y="10517"/>
                </a:lnTo>
                <a:lnTo>
                  <a:pt x="16674" y="10616"/>
                </a:lnTo>
                <a:cubicBezTo>
                  <a:pt x="16671" y="10628"/>
                  <a:pt x="16665" y="10637"/>
                  <a:pt x="16662" y="10647"/>
                </a:cubicBezTo>
                <a:cubicBezTo>
                  <a:pt x="16652" y="10647"/>
                  <a:pt x="16643" y="10650"/>
                  <a:pt x="16631" y="10650"/>
                </a:cubicBezTo>
                <a:cubicBezTo>
                  <a:pt x="16615" y="10650"/>
                  <a:pt x="16597" y="10653"/>
                  <a:pt x="16578" y="10653"/>
                </a:cubicBezTo>
                <a:lnTo>
                  <a:pt x="16448" y="10653"/>
                </a:lnTo>
                <a:cubicBezTo>
                  <a:pt x="16358" y="10653"/>
                  <a:pt x="16259" y="10662"/>
                  <a:pt x="16182" y="10724"/>
                </a:cubicBezTo>
                <a:lnTo>
                  <a:pt x="16083" y="10591"/>
                </a:lnTo>
                <a:lnTo>
                  <a:pt x="15952" y="10411"/>
                </a:lnTo>
                <a:cubicBezTo>
                  <a:pt x="15943" y="10399"/>
                  <a:pt x="15937" y="10387"/>
                  <a:pt x="15928" y="10374"/>
                </a:cubicBezTo>
                <a:lnTo>
                  <a:pt x="15928" y="10359"/>
                </a:lnTo>
                <a:cubicBezTo>
                  <a:pt x="15928" y="10337"/>
                  <a:pt x="15925" y="10315"/>
                  <a:pt x="15918" y="10297"/>
                </a:cubicBezTo>
                <a:cubicBezTo>
                  <a:pt x="15891" y="10219"/>
                  <a:pt x="15813" y="10173"/>
                  <a:pt x="15692" y="10167"/>
                </a:cubicBezTo>
                <a:cubicBezTo>
                  <a:pt x="15664" y="10167"/>
                  <a:pt x="15630" y="10164"/>
                  <a:pt x="15599" y="10164"/>
                </a:cubicBezTo>
                <a:cubicBezTo>
                  <a:pt x="15593" y="10163"/>
                  <a:pt x="15586" y="10163"/>
                  <a:pt x="15580" y="10163"/>
                </a:cubicBezTo>
                <a:cubicBezTo>
                  <a:pt x="15481" y="10163"/>
                  <a:pt x="15386" y="10185"/>
                  <a:pt x="15296" y="10229"/>
                </a:cubicBezTo>
                <a:cubicBezTo>
                  <a:pt x="15296" y="10210"/>
                  <a:pt x="15293" y="10188"/>
                  <a:pt x="15283" y="10167"/>
                </a:cubicBezTo>
                <a:cubicBezTo>
                  <a:pt x="15265" y="10126"/>
                  <a:pt x="15240" y="10089"/>
                  <a:pt x="15209" y="10055"/>
                </a:cubicBezTo>
                <a:cubicBezTo>
                  <a:pt x="15175" y="10033"/>
                  <a:pt x="15136" y="10018"/>
                  <a:pt x="15094" y="10018"/>
                </a:cubicBezTo>
                <a:cubicBezTo>
                  <a:pt x="15090" y="10018"/>
                  <a:pt x="15086" y="10018"/>
                  <a:pt x="15082" y="10018"/>
                </a:cubicBezTo>
                <a:cubicBezTo>
                  <a:pt x="15042" y="10021"/>
                  <a:pt x="15005" y="10024"/>
                  <a:pt x="14964" y="10030"/>
                </a:cubicBezTo>
                <a:cubicBezTo>
                  <a:pt x="14943" y="10033"/>
                  <a:pt x="14921" y="10037"/>
                  <a:pt x="14899" y="10037"/>
                </a:cubicBezTo>
                <a:lnTo>
                  <a:pt x="14896" y="10037"/>
                </a:lnTo>
                <a:cubicBezTo>
                  <a:pt x="14890" y="10036"/>
                  <a:pt x="14884" y="10036"/>
                  <a:pt x="14878" y="10036"/>
                </a:cubicBezTo>
                <a:cubicBezTo>
                  <a:pt x="14801" y="10036"/>
                  <a:pt x="14727" y="10055"/>
                  <a:pt x="14658" y="10089"/>
                </a:cubicBezTo>
                <a:cubicBezTo>
                  <a:pt x="14621" y="10111"/>
                  <a:pt x="14590" y="10136"/>
                  <a:pt x="14559" y="10170"/>
                </a:cubicBezTo>
                <a:cubicBezTo>
                  <a:pt x="14546" y="10148"/>
                  <a:pt x="14528" y="10136"/>
                  <a:pt x="14503" y="10133"/>
                </a:cubicBezTo>
                <a:lnTo>
                  <a:pt x="14484" y="10133"/>
                </a:lnTo>
                <a:cubicBezTo>
                  <a:pt x="14459" y="10133"/>
                  <a:pt x="14432" y="10139"/>
                  <a:pt x="14407" y="10148"/>
                </a:cubicBezTo>
                <a:cubicBezTo>
                  <a:pt x="14432" y="10114"/>
                  <a:pt x="14463" y="10083"/>
                  <a:pt x="14500" y="10064"/>
                </a:cubicBezTo>
                <a:lnTo>
                  <a:pt x="14512" y="10058"/>
                </a:lnTo>
                <a:cubicBezTo>
                  <a:pt x="14559" y="10037"/>
                  <a:pt x="14599" y="9999"/>
                  <a:pt x="14621" y="9953"/>
                </a:cubicBezTo>
                <a:cubicBezTo>
                  <a:pt x="14630" y="9928"/>
                  <a:pt x="14636" y="9900"/>
                  <a:pt x="14633" y="9872"/>
                </a:cubicBezTo>
                <a:lnTo>
                  <a:pt x="14633" y="9863"/>
                </a:lnTo>
                <a:cubicBezTo>
                  <a:pt x="14633" y="9749"/>
                  <a:pt x="14670" y="9714"/>
                  <a:pt x="14788" y="9653"/>
                </a:cubicBezTo>
                <a:cubicBezTo>
                  <a:pt x="14868" y="9609"/>
                  <a:pt x="14940" y="9547"/>
                  <a:pt x="14989" y="9470"/>
                </a:cubicBezTo>
                <a:cubicBezTo>
                  <a:pt x="15011" y="9433"/>
                  <a:pt x="14998" y="9386"/>
                  <a:pt x="14961" y="9364"/>
                </a:cubicBezTo>
                <a:cubicBezTo>
                  <a:pt x="14893" y="9321"/>
                  <a:pt x="14816" y="9296"/>
                  <a:pt x="14735" y="9293"/>
                </a:cubicBezTo>
                <a:cubicBezTo>
                  <a:pt x="14670" y="9293"/>
                  <a:pt x="14608" y="9315"/>
                  <a:pt x="14556" y="9352"/>
                </a:cubicBezTo>
                <a:cubicBezTo>
                  <a:pt x="14528" y="9374"/>
                  <a:pt x="14500" y="9399"/>
                  <a:pt x="14478" y="9423"/>
                </a:cubicBezTo>
                <a:cubicBezTo>
                  <a:pt x="14466" y="9436"/>
                  <a:pt x="14456" y="9445"/>
                  <a:pt x="14447" y="9457"/>
                </a:cubicBezTo>
                <a:cubicBezTo>
                  <a:pt x="14429" y="9476"/>
                  <a:pt x="14404" y="9488"/>
                  <a:pt x="14379" y="9495"/>
                </a:cubicBezTo>
                <a:cubicBezTo>
                  <a:pt x="14379" y="9498"/>
                  <a:pt x="14379" y="9498"/>
                  <a:pt x="14379" y="9501"/>
                </a:cubicBezTo>
                <a:cubicBezTo>
                  <a:pt x="14370" y="9569"/>
                  <a:pt x="14326" y="9631"/>
                  <a:pt x="14267" y="9668"/>
                </a:cubicBezTo>
                <a:cubicBezTo>
                  <a:pt x="14252" y="9578"/>
                  <a:pt x="14140" y="9572"/>
                  <a:pt x="14156" y="9467"/>
                </a:cubicBezTo>
                <a:cubicBezTo>
                  <a:pt x="14165" y="9386"/>
                  <a:pt x="14243" y="9358"/>
                  <a:pt x="14289" y="9349"/>
                </a:cubicBezTo>
                <a:cubicBezTo>
                  <a:pt x="14292" y="9348"/>
                  <a:pt x="14296" y="9348"/>
                  <a:pt x="14299" y="9348"/>
                </a:cubicBezTo>
                <a:cubicBezTo>
                  <a:pt x="14352" y="9348"/>
                  <a:pt x="14388" y="9418"/>
                  <a:pt x="14379" y="9491"/>
                </a:cubicBezTo>
                <a:cubicBezTo>
                  <a:pt x="14422" y="9389"/>
                  <a:pt x="14487" y="9293"/>
                  <a:pt x="14571" y="9216"/>
                </a:cubicBezTo>
                <a:cubicBezTo>
                  <a:pt x="14614" y="9172"/>
                  <a:pt x="14692" y="9098"/>
                  <a:pt x="14639" y="8996"/>
                </a:cubicBezTo>
                <a:cubicBezTo>
                  <a:pt x="14608" y="8934"/>
                  <a:pt x="14552" y="8887"/>
                  <a:pt x="14484" y="8863"/>
                </a:cubicBezTo>
                <a:cubicBezTo>
                  <a:pt x="14453" y="8853"/>
                  <a:pt x="14419" y="8847"/>
                  <a:pt x="14382" y="8847"/>
                </a:cubicBezTo>
                <a:cubicBezTo>
                  <a:pt x="14336" y="8847"/>
                  <a:pt x="14289" y="8853"/>
                  <a:pt x="14243" y="8866"/>
                </a:cubicBezTo>
                <a:cubicBezTo>
                  <a:pt x="14218" y="8869"/>
                  <a:pt x="14193" y="8875"/>
                  <a:pt x="14171" y="8875"/>
                </a:cubicBezTo>
                <a:cubicBezTo>
                  <a:pt x="14159" y="8878"/>
                  <a:pt x="14140" y="8881"/>
                  <a:pt x="14125" y="8884"/>
                </a:cubicBezTo>
                <a:lnTo>
                  <a:pt x="14125" y="8860"/>
                </a:lnTo>
                <a:cubicBezTo>
                  <a:pt x="14122" y="8844"/>
                  <a:pt x="14122" y="8832"/>
                  <a:pt x="14125" y="8819"/>
                </a:cubicBezTo>
                <a:cubicBezTo>
                  <a:pt x="14137" y="8810"/>
                  <a:pt x="14150" y="8804"/>
                  <a:pt x="14162" y="8798"/>
                </a:cubicBezTo>
                <a:lnTo>
                  <a:pt x="14168" y="8798"/>
                </a:lnTo>
                <a:cubicBezTo>
                  <a:pt x="14249" y="8757"/>
                  <a:pt x="14326" y="8708"/>
                  <a:pt x="14391" y="8649"/>
                </a:cubicBezTo>
                <a:cubicBezTo>
                  <a:pt x="14413" y="8630"/>
                  <a:pt x="14432" y="8615"/>
                  <a:pt x="14453" y="8602"/>
                </a:cubicBezTo>
                <a:cubicBezTo>
                  <a:pt x="14515" y="8562"/>
                  <a:pt x="14565" y="8506"/>
                  <a:pt x="14596" y="8441"/>
                </a:cubicBezTo>
                <a:cubicBezTo>
                  <a:pt x="14608" y="8414"/>
                  <a:pt x="14621" y="8386"/>
                  <a:pt x="14630" y="8358"/>
                </a:cubicBezTo>
                <a:cubicBezTo>
                  <a:pt x="14645" y="8308"/>
                  <a:pt x="14670" y="8265"/>
                  <a:pt x="14698" y="8221"/>
                </a:cubicBezTo>
                <a:lnTo>
                  <a:pt x="14713" y="8203"/>
                </a:lnTo>
                <a:cubicBezTo>
                  <a:pt x="14735" y="8181"/>
                  <a:pt x="14754" y="8153"/>
                  <a:pt x="14766" y="8122"/>
                </a:cubicBezTo>
                <a:cubicBezTo>
                  <a:pt x="14788" y="8079"/>
                  <a:pt x="14785" y="8029"/>
                  <a:pt x="14760" y="7986"/>
                </a:cubicBezTo>
                <a:cubicBezTo>
                  <a:pt x="14737" y="7954"/>
                  <a:pt x="14698" y="7936"/>
                  <a:pt x="14658" y="7936"/>
                </a:cubicBezTo>
                <a:cubicBezTo>
                  <a:pt x="14655" y="7936"/>
                  <a:pt x="14652" y="7936"/>
                  <a:pt x="14648" y="7937"/>
                </a:cubicBezTo>
                <a:cubicBezTo>
                  <a:pt x="14602" y="7940"/>
                  <a:pt x="14556" y="7949"/>
                  <a:pt x="14512" y="7964"/>
                </a:cubicBezTo>
                <a:cubicBezTo>
                  <a:pt x="14410" y="7998"/>
                  <a:pt x="14311" y="8042"/>
                  <a:pt x="14218" y="8088"/>
                </a:cubicBezTo>
                <a:lnTo>
                  <a:pt x="14196" y="8101"/>
                </a:lnTo>
                <a:cubicBezTo>
                  <a:pt x="14156" y="8122"/>
                  <a:pt x="14113" y="8141"/>
                  <a:pt x="14069" y="8153"/>
                </a:cubicBezTo>
                <a:lnTo>
                  <a:pt x="14063" y="8153"/>
                </a:lnTo>
                <a:lnTo>
                  <a:pt x="14057" y="8144"/>
                </a:lnTo>
                <a:cubicBezTo>
                  <a:pt x="14023" y="8101"/>
                  <a:pt x="14010" y="8067"/>
                  <a:pt x="14017" y="8042"/>
                </a:cubicBezTo>
                <a:cubicBezTo>
                  <a:pt x="14026" y="8023"/>
                  <a:pt x="14041" y="8005"/>
                  <a:pt x="14057" y="7992"/>
                </a:cubicBezTo>
                <a:lnTo>
                  <a:pt x="14103" y="7937"/>
                </a:lnTo>
                <a:cubicBezTo>
                  <a:pt x="14165" y="7871"/>
                  <a:pt x="14230" y="7803"/>
                  <a:pt x="14295" y="7735"/>
                </a:cubicBezTo>
                <a:cubicBezTo>
                  <a:pt x="14308" y="7723"/>
                  <a:pt x="14320" y="7710"/>
                  <a:pt x="14333" y="7698"/>
                </a:cubicBezTo>
                <a:cubicBezTo>
                  <a:pt x="14385" y="7652"/>
                  <a:pt x="14453" y="7593"/>
                  <a:pt x="14466" y="7503"/>
                </a:cubicBezTo>
                <a:cubicBezTo>
                  <a:pt x="14469" y="7484"/>
                  <a:pt x="14472" y="7463"/>
                  <a:pt x="14469" y="7441"/>
                </a:cubicBezTo>
                <a:cubicBezTo>
                  <a:pt x="14469" y="7429"/>
                  <a:pt x="14469" y="7416"/>
                  <a:pt x="14472" y="7404"/>
                </a:cubicBezTo>
                <a:cubicBezTo>
                  <a:pt x="14500" y="7370"/>
                  <a:pt x="14506" y="7326"/>
                  <a:pt x="14487" y="7286"/>
                </a:cubicBezTo>
                <a:cubicBezTo>
                  <a:pt x="14467" y="7254"/>
                  <a:pt x="14430" y="7233"/>
                  <a:pt x="14393" y="7233"/>
                </a:cubicBezTo>
                <a:cubicBezTo>
                  <a:pt x="14390" y="7233"/>
                  <a:pt x="14388" y="7233"/>
                  <a:pt x="14385" y="7233"/>
                </a:cubicBezTo>
                <a:cubicBezTo>
                  <a:pt x="14329" y="7236"/>
                  <a:pt x="14277" y="7249"/>
                  <a:pt x="14230" y="7277"/>
                </a:cubicBezTo>
                <a:lnTo>
                  <a:pt x="14221" y="7280"/>
                </a:lnTo>
                <a:cubicBezTo>
                  <a:pt x="14209" y="7289"/>
                  <a:pt x="14193" y="7298"/>
                  <a:pt x="14181" y="7305"/>
                </a:cubicBezTo>
                <a:cubicBezTo>
                  <a:pt x="14159" y="7267"/>
                  <a:pt x="14131" y="7233"/>
                  <a:pt x="14100" y="7202"/>
                </a:cubicBezTo>
                <a:cubicBezTo>
                  <a:pt x="14088" y="7193"/>
                  <a:pt x="14075" y="7181"/>
                  <a:pt x="14066" y="7168"/>
                </a:cubicBezTo>
                <a:cubicBezTo>
                  <a:pt x="14122" y="7150"/>
                  <a:pt x="14171" y="7113"/>
                  <a:pt x="14202" y="7063"/>
                </a:cubicBezTo>
                <a:cubicBezTo>
                  <a:pt x="14240" y="7063"/>
                  <a:pt x="14271" y="7048"/>
                  <a:pt x="14295" y="7023"/>
                </a:cubicBezTo>
                <a:cubicBezTo>
                  <a:pt x="14326" y="6989"/>
                  <a:pt x="14345" y="6945"/>
                  <a:pt x="14348" y="6896"/>
                </a:cubicBezTo>
                <a:cubicBezTo>
                  <a:pt x="14363" y="6769"/>
                  <a:pt x="14367" y="6636"/>
                  <a:pt x="14351" y="6505"/>
                </a:cubicBezTo>
                <a:cubicBezTo>
                  <a:pt x="14351" y="6478"/>
                  <a:pt x="14336" y="6453"/>
                  <a:pt x="14314" y="6434"/>
                </a:cubicBezTo>
                <a:cubicBezTo>
                  <a:pt x="14298" y="6425"/>
                  <a:pt x="14280" y="6416"/>
                  <a:pt x="14258" y="6416"/>
                </a:cubicBezTo>
                <a:cubicBezTo>
                  <a:pt x="14221" y="6419"/>
                  <a:pt x="14187" y="6440"/>
                  <a:pt x="14168" y="6474"/>
                </a:cubicBezTo>
                <a:cubicBezTo>
                  <a:pt x="14125" y="6549"/>
                  <a:pt x="14075" y="6620"/>
                  <a:pt x="14017" y="6682"/>
                </a:cubicBezTo>
                <a:cubicBezTo>
                  <a:pt x="13982" y="6719"/>
                  <a:pt x="13967" y="6719"/>
                  <a:pt x="13967" y="6719"/>
                </a:cubicBezTo>
                <a:cubicBezTo>
                  <a:pt x="13952" y="6710"/>
                  <a:pt x="13945" y="6691"/>
                  <a:pt x="13942" y="6676"/>
                </a:cubicBezTo>
                <a:cubicBezTo>
                  <a:pt x="13939" y="6636"/>
                  <a:pt x="13942" y="6598"/>
                  <a:pt x="13955" y="6561"/>
                </a:cubicBezTo>
                <a:cubicBezTo>
                  <a:pt x="13964" y="6533"/>
                  <a:pt x="13970" y="6499"/>
                  <a:pt x="13973" y="6468"/>
                </a:cubicBezTo>
                <a:cubicBezTo>
                  <a:pt x="13986" y="6372"/>
                  <a:pt x="13955" y="6273"/>
                  <a:pt x="13893" y="6199"/>
                </a:cubicBezTo>
                <a:cubicBezTo>
                  <a:pt x="13883" y="6190"/>
                  <a:pt x="13874" y="6180"/>
                  <a:pt x="13865" y="6171"/>
                </a:cubicBezTo>
                <a:cubicBezTo>
                  <a:pt x="13852" y="6159"/>
                  <a:pt x="13840" y="6143"/>
                  <a:pt x="13831" y="6124"/>
                </a:cubicBezTo>
                <a:cubicBezTo>
                  <a:pt x="13831" y="6112"/>
                  <a:pt x="13831" y="6100"/>
                  <a:pt x="13834" y="6087"/>
                </a:cubicBezTo>
                <a:cubicBezTo>
                  <a:pt x="13837" y="6069"/>
                  <a:pt x="13837" y="6050"/>
                  <a:pt x="13837" y="6032"/>
                </a:cubicBezTo>
                <a:cubicBezTo>
                  <a:pt x="13837" y="5994"/>
                  <a:pt x="13828" y="5957"/>
                  <a:pt x="13815" y="5923"/>
                </a:cubicBezTo>
                <a:cubicBezTo>
                  <a:pt x="13806" y="5898"/>
                  <a:pt x="13803" y="5870"/>
                  <a:pt x="13806" y="5846"/>
                </a:cubicBezTo>
                <a:cubicBezTo>
                  <a:pt x="13812" y="5833"/>
                  <a:pt x="13818" y="5824"/>
                  <a:pt x="13828" y="5812"/>
                </a:cubicBezTo>
                <a:cubicBezTo>
                  <a:pt x="13852" y="5781"/>
                  <a:pt x="13899" y="5722"/>
                  <a:pt x="13868" y="5651"/>
                </a:cubicBezTo>
                <a:cubicBezTo>
                  <a:pt x="13849" y="5607"/>
                  <a:pt x="13809" y="5573"/>
                  <a:pt x="13763" y="5564"/>
                </a:cubicBezTo>
                <a:cubicBezTo>
                  <a:pt x="13738" y="5558"/>
                  <a:pt x="13710" y="5558"/>
                  <a:pt x="13682" y="5558"/>
                </a:cubicBezTo>
                <a:cubicBezTo>
                  <a:pt x="13667" y="5558"/>
                  <a:pt x="13651" y="5555"/>
                  <a:pt x="13632" y="5551"/>
                </a:cubicBezTo>
                <a:cubicBezTo>
                  <a:pt x="13608" y="5542"/>
                  <a:pt x="13589" y="5514"/>
                  <a:pt x="13561" y="5471"/>
                </a:cubicBezTo>
                <a:cubicBezTo>
                  <a:pt x="13540" y="5437"/>
                  <a:pt x="13518" y="5403"/>
                  <a:pt x="13490" y="5375"/>
                </a:cubicBezTo>
                <a:cubicBezTo>
                  <a:pt x="13456" y="5341"/>
                  <a:pt x="13413" y="5322"/>
                  <a:pt x="13366" y="5322"/>
                </a:cubicBezTo>
                <a:cubicBezTo>
                  <a:pt x="13186" y="5322"/>
                  <a:pt x="13103" y="5620"/>
                  <a:pt x="13097" y="5700"/>
                </a:cubicBezTo>
                <a:cubicBezTo>
                  <a:pt x="13094" y="5737"/>
                  <a:pt x="13094" y="5771"/>
                  <a:pt x="13097" y="5805"/>
                </a:cubicBezTo>
                <a:cubicBezTo>
                  <a:pt x="13097" y="5840"/>
                  <a:pt x="13097" y="5864"/>
                  <a:pt x="13097" y="5892"/>
                </a:cubicBezTo>
                <a:cubicBezTo>
                  <a:pt x="13090" y="5954"/>
                  <a:pt x="13072" y="6016"/>
                  <a:pt x="13041" y="6072"/>
                </a:cubicBezTo>
                <a:cubicBezTo>
                  <a:pt x="13025" y="6072"/>
                  <a:pt x="13010" y="6078"/>
                  <a:pt x="12997" y="6084"/>
                </a:cubicBezTo>
                <a:cubicBezTo>
                  <a:pt x="12976" y="6094"/>
                  <a:pt x="12957" y="6112"/>
                  <a:pt x="12945" y="6134"/>
                </a:cubicBezTo>
                <a:cubicBezTo>
                  <a:pt x="12886" y="6230"/>
                  <a:pt x="12852" y="6338"/>
                  <a:pt x="12843" y="6450"/>
                </a:cubicBezTo>
                <a:cubicBezTo>
                  <a:pt x="12843" y="6468"/>
                  <a:pt x="12840" y="6487"/>
                  <a:pt x="12840" y="6505"/>
                </a:cubicBezTo>
                <a:cubicBezTo>
                  <a:pt x="12840" y="6533"/>
                  <a:pt x="12836" y="6561"/>
                  <a:pt x="12833" y="6589"/>
                </a:cubicBezTo>
                <a:cubicBezTo>
                  <a:pt x="12824" y="6595"/>
                  <a:pt x="12812" y="6598"/>
                  <a:pt x="12799" y="6598"/>
                </a:cubicBezTo>
                <a:cubicBezTo>
                  <a:pt x="12787" y="6598"/>
                  <a:pt x="12774" y="6595"/>
                  <a:pt x="12765" y="6589"/>
                </a:cubicBezTo>
                <a:cubicBezTo>
                  <a:pt x="12737" y="6574"/>
                  <a:pt x="12716" y="6552"/>
                  <a:pt x="12694" y="6527"/>
                </a:cubicBezTo>
                <a:cubicBezTo>
                  <a:pt x="12672" y="6502"/>
                  <a:pt x="12647" y="6481"/>
                  <a:pt x="12623" y="6459"/>
                </a:cubicBezTo>
                <a:cubicBezTo>
                  <a:pt x="12601" y="6440"/>
                  <a:pt x="12573" y="6431"/>
                  <a:pt x="12545" y="6431"/>
                </a:cubicBezTo>
                <a:cubicBezTo>
                  <a:pt x="12490" y="6431"/>
                  <a:pt x="12443" y="6468"/>
                  <a:pt x="12428" y="6518"/>
                </a:cubicBezTo>
                <a:cubicBezTo>
                  <a:pt x="12378" y="6636"/>
                  <a:pt x="12424" y="6741"/>
                  <a:pt x="12468" y="6837"/>
                </a:cubicBezTo>
                <a:cubicBezTo>
                  <a:pt x="12486" y="6877"/>
                  <a:pt x="12502" y="6921"/>
                  <a:pt x="12514" y="6964"/>
                </a:cubicBezTo>
                <a:cubicBezTo>
                  <a:pt x="12539" y="7085"/>
                  <a:pt x="12595" y="7109"/>
                  <a:pt x="12638" y="7109"/>
                </a:cubicBezTo>
                <a:cubicBezTo>
                  <a:pt x="12651" y="7109"/>
                  <a:pt x="12666" y="7106"/>
                  <a:pt x="12675" y="7100"/>
                </a:cubicBezTo>
                <a:lnTo>
                  <a:pt x="12688" y="7100"/>
                </a:lnTo>
                <a:cubicBezTo>
                  <a:pt x="12722" y="7100"/>
                  <a:pt x="12750" y="7122"/>
                  <a:pt x="12759" y="7153"/>
                </a:cubicBezTo>
                <a:cubicBezTo>
                  <a:pt x="12762" y="7171"/>
                  <a:pt x="12759" y="7190"/>
                  <a:pt x="12753" y="7209"/>
                </a:cubicBezTo>
                <a:cubicBezTo>
                  <a:pt x="12731" y="7255"/>
                  <a:pt x="12678" y="7286"/>
                  <a:pt x="12617" y="7320"/>
                </a:cubicBezTo>
                <a:cubicBezTo>
                  <a:pt x="12561" y="7267"/>
                  <a:pt x="12486" y="7236"/>
                  <a:pt x="12409" y="7236"/>
                </a:cubicBezTo>
                <a:cubicBezTo>
                  <a:pt x="12397" y="7236"/>
                  <a:pt x="12384" y="7236"/>
                  <a:pt x="12372" y="7240"/>
                </a:cubicBezTo>
                <a:cubicBezTo>
                  <a:pt x="12335" y="7243"/>
                  <a:pt x="12304" y="7264"/>
                  <a:pt x="12288" y="7298"/>
                </a:cubicBezTo>
                <a:cubicBezTo>
                  <a:pt x="12276" y="7336"/>
                  <a:pt x="12282" y="7373"/>
                  <a:pt x="12304" y="7404"/>
                </a:cubicBezTo>
                <a:lnTo>
                  <a:pt x="12307" y="7407"/>
                </a:lnTo>
                <a:cubicBezTo>
                  <a:pt x="12310" y="7419"/>
                  <a:pt x="12310" y="7432"/>
                  <a:pt x="12310" y="7444"/>
                </a:cubicBezTo>
                <a:cubicBezTo>
                  <a:pt x="12307" y="7466"/>
                  <a:pt x="12310" y="7484"/>
                  <a:pt x="12313" y="7506"/>
                </a:cubicBezTo>
                <a:cubicBezTo>
                  <a:pt x="12325" y="7590"/>
                  <a:pt x="12387" y="7645"/>
                  <a:pt x="12437" y="7689"/>
                </a:cubicBezTo>
                <a:cubicBezTo>
                  <a:pt x="12452" y="7707"/>
                  <a:pt x="12471" y="7723"/>
                  <a:pt x="12483" y="7735"/>
                </a:cubicBezTo>
                <a:cubicBezTo>
                  <a:pt x="12524" y="7791"/>
                  <a:pt x="12555" y="7853"/>
                  <a:pt x="12576" y="7918"/>
                </a:cubicBezTo>
                <a:cubicBezTo>
                  <a:pt x="12592" y="7964"/>
                  <a:pt x="12613" y="8011"/>
                  <a:pt x="12635" y="8054"/>
                </a:cubicBezTo>
                <a:cubicBezTo>
                  <a:pt x="12641" y="8051"/>
                  <a:pt x="12644" y="8045"/>
                  <a:pt x="12651" y="8039"/>
                </a:cubicBezTo>
                <a:cubicBezTo>
                  <a:pt x="12663" y="8028"/>
                  <a:pt x="12666" y="7990"/>
                  <a:pt x="12686" y="7990"/>
                </a:cubicBezTo>
                <a:cubicBezTo>
                  <a:pt x="12690" y="7990"/>
                  <a:pt x="12694" y="7992"/>
                  <a:pt x="12700" y="7995"/>
                </a:cubicBezTo>
                <a:cubicBezTo>
                  <a:pt x="12719" y="8008"/>
                  <a:pt x="12747" y="8054"/>
                  <a:pt x="12740" y="8067"/>
                </a:cubicBezTo>
                <a:cubicBezTo>
                  <a:pt x="12663" y="8262"/>
                  <a:pt x="12576" y="8451"/>
                  <a:pt x="12493" y="8640"/>
                </a:cubicBezTo>
                <a:cubicBezTo>
                  <a:pt x="12490" y="8652"/>
                  <a:pt x="12471" y="8655"/>
                  <a:pt x="12459" y="8664"/>
                </a:cubicBezTo>
                <a:cubicBezTo>
                  <a:pt x="12446" y="8664"/>
                  <a:pt x="12434" y="8661"/>
                  <a:pt x="12421" y="8655"/>
                </a:cubicBezTo>
                <a:lnTo>
                  <a:pt x="12421" y="8655"/>
                </a:lnTo>
                <a:cubicBezTo>
                  <a:pt x="12424" y="8661"/>
                  <a:pt x="12424" y="8668"/>
                  <a:pt x="12428" y="8677"/>
                </a:cubicBezTo>
                <a:cubicBezTo>
                  <a:pt x="12431" y="8686"/>
                  <a:pt x="12434" y="8698"/>
                  <a:pt x="12437" y="8711"/>
                </a:cubicBezTo>
                <a:cubicBezTo>
                  <a:pt x="12474" y="8804"/>
                  <a:pt x="12573" y="8866"/>
                  <a:pt x="12706" y="8881"/>
                </a:cubicBezTo>
                <a:lnTo>
                  <a:pt x="12716" y="8881"/>
                </a:lnTo>
                <a:cubicBezTo>
                  <a:pt x="12737" y="8881"/>
                  <a:pt x="12759" y="8884"/>
                  <a:pt x="12778" y="8894"/>
                </a:cubicBezTo>
                <a:cubicBezTo>
                  <a:pt x="12781" y="8903"/>
                  <a:pt x="12784" y="8909"/>
                  <a:pt x="12784" y="8918"/>
                </a:cubicBezTo>
                <a:lnTo>
                  <a:pt x="12805" y="9002"/>
                </a:lnTo>
                <a:lnTo>
                  <a:pt x="12809" y="9021"/>
                </a:lnTo>
                <a:cubicBezTo>
                  <a:pt x="12756" y="9002"/>
                  <a:pt x="12709" y="8974"/>
                  <a:pt x="12669" y="8937"/>
                </a:cubicBezTo>
                <a:cubicBezTo>
                  <a:pt x="12647" y="8915"/>
                  <a:pt x="12620" y="8900"/>
                  <a:pt x="12592" y="8887"/>
                </a:cubicBezTo>
                <a:cubicBezTo>
                  <a:pt x="12576" y="8884"/>
                  <a:pt x="12561" y="8881"/>
                  <a:pt x="12545" y="8881"/>
                </a:cubicBezTo>
                <a:lnTo>
                  <a:pt x="12505" y="8881"/>
                </a:lnTo>
                <a:cubicBezTo>
                  <a:pt x="12493" y="8881"/>
                  <a:pt x="12477" y="8875"/>
                  <a:pt x="12462" y="8869"/>
                </a:cubicBezTo>
                <a:cubicBezTo>
                  <a:pt x="12440" y="8860"/>
                  <a:pt x="12415" y="8853"/>
                  <a:pt x="12390" y="8847"/>
                </a:cubicBezTo>
                <a:lnTo>
                  <a:pt x="12363" y="8847"/>
                </a:lnTo>
                <a:cubicBezTo>
                  <a:pt x="12260" y="8847"/>
                  <a:pt x="12180" y="8921"/>
                  <a:pt x="12140" y="8990"/>
                </a:cubicBezTo>
                <a:cubicBezTo>
                  <a:pt x="12127" y="9011"/>
                  <a:pt x="12121" y="9033"/>
                  <a:pt x="12118" y="9055"/>
                </a:cubicBezTo>
                <a:cubicBezTo>
                  <a:pt x="12121" y="9101"/>
                  <a:pt x="12143" y="9145"/>
                  <a:pt x="12180" y="9172"/>
                </a:cubicBezTo>
                <a:cubicBezTo>
                  <a:pt x="12205" y="9188"/>
                  <a:pt x="12226" y="9216"/>
                  <a:pt x="12232" y="9247"/>
                </a:cubicBezTo>
                <a:lnTo>
                  <a:pt x="12232" y="9272"/>
                </a:lnTo>
                <a:cubicBezTo>
                  <a:pt x="12232" y="9296"/>
                  <a:pt x="12232" y="9321"/>
                  <a:pt x="12239" y="9349"/>
                </a:cubicBezTo>
                <a:cubicBezTo>
                  <a:pt x="12217" y="9327"/>
                  <a:pt x="12192" y="9309"/>
                  <a:pt x="12164" y="9296"/>
                </a:cubicBezTo>
                <a:cubicBezTo>
                  <a:pt x="12136" y="9284"/>
                  <a:pt x="12105" y="9278"/>
                  <a:pt x="12074" y="9278"/>
                </a:cubicBezTo>
                <a:cubicBezTo>
                  <a:pt x="12050" y="9278"/>
                  <a:pt x="12022" y="9281"/>
                  <a:pt x="11997" y="9287"/>
                </a:cubicBezTo>
                <a:cubicBezTo>
                  <a:pt x="11932" y="9302"/>
                  <a:pt x="11870" y="9324"/>
                  <a:pt x="11811" y="9358"/>
                </a:cubicBezTo>
                <a:cubicBezTo>
                  <a:pt x="11774" y="9380"/>
                  <a:pt x="11765" y="9429"/>
                  <a:pt x="11786" y="9467"/>
                </a:cubicBezTo>
                <a:cubicBezTo>
                  <a:pt x="11836" y="9544"/>
                  <a:pt x="11904" y="9606"/>
                  <a:pt x="11985" y="9646"/>
                </a:cubicBezTo>
                <a:lnTo>
                  <a:pt x="12016" y="9662"/>
                </a:lnTo>
                <a:cubicBezTo>
                  <a:pt x="12047" y="9671"/>
                  <a:pt x="12071" y="9690"/>
                  <a:pt x="12090" y="9714"/>
                </a:cubicBezTo>
                <a:cubicBezTo>
                  <a:pt x="12096" y="9721"/>
                  <a:pt x="12099" y="9733"/>
                  <a:pt x="12102" y="9742"/>
                </a:cubicBezTo>
                <a:cubicBezTo>
                  <a:pt x="12109" y="9773"/>
                  <a:pt x="12121" y="9804"/>
                  <a:pt x="12143" y="9832"/>
                </a:cubicBezTo>
                <a:cubicBezTo>
                  <a:pt x="12161" y="9854"/>
                  <a:pt x="12186" y="9869"/>
                  <a:pt x="12211" y="9882"/>
                </a:cubicBezTo>
                <a:cubicBezTo>
                  <a:pt x="12217" y="9885"/>
                  <a:pt x="12229" y="9891"/>
                  <a:pt x="12232" y="9894"/>
                </a:cubicBezTo>
                <a:cubicBezTo>
                  <a:pt x="12229" y="9910"/>
                  <a:pt x="12226" y="9925"/>
                  <a:pt x="12220" y="9944"/>
                </a:cubicBezTo>
                <a:cubicBezTo>
                  <a:pt x="12192" y="9996"/>
                  <a:pt x="12189" y="10058"/>
                  <a:pt x="12211" y="10117"/>
                </a:cubicBezTo>
                <a:cubicBezTo>
                  <a:pt x="12217" y="10126"/>
                  <a:pt x="12220" y="10139"/>
                  <a:pt x="12223" y="10148"/>
                </a:cubicBezTo>
                <a:cubicBezTo>
                  <a:pt x="12236" y="10204"/>
                  <a:pt x="12273" y="10253"/>
                  <a:pt x="12325" y="10275"/>
                </a:cubicBezTo>
                <a:cubicBezTo>
                  <a:pt x="12369" y="10291"/>
                  <a:pt x="12381" y="10309"/>
                  <a:pt x="12381" y="10312"/>
                </a:cubicBezTo>
                <a:cubicBezTo>
                  <a:pt x="12375" y="10315"/>
                  <a:pt x="12369" y="10318"/>
                  <a:pt x="12363" y="10318"/>
                </a:cubicBezTo>
                <a:cubicBezTo>
                  <a:pt x="12332" y="10315"/>
                  <a:pt x="12304" y="10303"/>
                  <a:pt x="12285" y="10281"/>
                </a:cubicBezTo>
                <a:cubicBezTo>
                  <a:pt x="12248" y="10250"/>
                  <a:pt x="12220" y="10213"/>
                  <a:pt x="12198" y="10173"/>
                </a:cubicBezTo>
                <a:lnTo>
                  <a:pt x="12192" y="10164"/>
                </a:lnTo>
                <a:cubicBezTo>
                  <a:pt x="12180" y="10133"/>
                  <a:pt x="12158" y="10105"/>
                  <a:pt x="12133" y="10083"/>
                </a:cubicBezTo>
                <a:cubicBezTo>
                  <a:pt x="12102" y="10058"/>
                  <a:pt x="12065" y="10043"/>
                  <a:pt x="12028" y="10037"/>
                </a:cubicBezTo>
                <a:cubicBezTo>
                  <a:pt x="11975" y="10027"/>
                  <a:pt x="11921" y="10022"/>
                  <a:pt x="11867" y="10022"/>
                </a:cubicBezTo>
                <a:cubicBezTo>
                  <a:pt x="11787" y="10022"/>
                  <a:pt x="11706" y="10033"/>
                  <a:pt x="11628" y="10055"/>
                </a:cubicBezTo>
                <a:cubicBezTo>
                  <a:pt x="11588" y="10064"/>
                  <a:pt x="11551" y="10083"/>
                  <a:pt x="11523" y="10111"/>
                </a:cubicBezTo>
                <a:cubicBezTo>
                  <a:pt x="11474" y="10167"/>
                  <a:pt x="11464" y="10244"/>
                  <a:pt x="11498" y="10337"/>
                </a:cubicBezTo>
                <a:cubicBezTo>
                  <a:pt x="11535" y="10433"/>
                  <a:pt x="11594" y="10520"/>
                  <a:pt x="11675" y="10588"/>
                </a:cubicBezTo>
                <a:cubicBezTo>
                  <a:pt x="11687" y="10594"/>
                  <a:pt x="11693" y="10603"/>
                  <a:pt x="11703" y="10610"/>
                </a:cubicBezTo>
                <a:cubicBezTo>
                  <a:pt x="11740" y="10653"/>
                  <a:pt x="11796" y="10678"/>
                  <a:pt x="11855" y="10678"/>
                </a:cubicBezTo>
                <a:lnTo>
                  <a:pt x="11882" y="10678"/>
                </a:lnTo>
                <a:cubicBezTo>
                  <a:pt x="11889" y="10677"/>
                  <a:pt x="11896" y="10677"/>
                  <a:pt x="11903" y="10677"/>
                </a:cubicBezTo>
                <a:cubicBezTo>
                  <a:pt x="11936" y="10677"/>
                  <a:pt x="11969" y="10683"/>
                  <a:pt x="12000" y="10696"/>
                </a:cubicBezTo>
                <a:cubicBezTo>
                  <a:pt x="12009" y="10703"/>
                  <a:pt x="12019" y="10709"/>
                  <a:pt x="12028" y="10718"/>
                </a:cubicBezTo>
                <a:cubicBezTo>
                  <a:pt x="12050" y="10737"/>
                  <a:pt x="12071" y="10755"/>
                  <a:pt x="12099" y="10768"/>
                </a:cubicBezTo>
                <a:cubicBezTo>
                  <a:pt x="12087" y="10777"/>
                  <a:pt x="12078" y="10783"/>
                  <a:pt x="12065" y="10792"/>
                </a:cubicBezTo>
                <a:cubicBezTo>
                  <a:pt x="12053" y="10799"/>
                  <a:pt x="12043" y="10811"/>
                  <a:pt x="12037" y="10826"/>
                </a:cubicBezTo>
                <a:cubicBezTo>
                  <a:pt x="11929" y="10826"/>
                  <a:pt x="11820" y="10820"/>
                  <a:pt x="11715" y="10811"/>
                </a:cubicBezTo>
                <a:cubicBezTo>
                  <a:pt x="11684" y="10811"/>
                  <a:pt x="11653" y="10805"/>
                  <a:pt x="11628" y="10789"/>
                </a:cubicBezTo>
                <a:cubicBezTo>
                  <a:pt x="11613" y="10777"/>
                  <a:pt x="11604" y="10764"/>
                  <a:pt x="11594" y="10749"/>
                </a:cubicBezTo>
                <a:cubicBezTo>
                  <a:pt x="11585" y="10737"/>
                  <a:pt x="11576" y="10727"/>
                  <a:pt x="11563" y="10715"/>
                </a:cubicBezTo>
                <a:cubicBezTo>
                  <a:pt x="11504" y="10655"/>
                  <a:pt x="11426" y="10626"/>
                  <a:pt x="11348" y="10626"/>
                </a:cubicBezTo>
                <a:cubicBezTo>
                  <a:pt x="11268" y="10626"/>
                  <a:pt x="11188" y="10657"/>
                  <a:pt x="11127" y="10718"/>
                </a:cubicBezTo>
                <a:cubicBezTo>
                  <a:pt x="11006" y="10839"/>
                  <a:pt x="11009" y="11037"/>
                  <a:pt x="11130" y="11155"/>
                </a:cubicBezTo>
                <a:cubicBezTo>
                  <a:pt x="11142" y="11167"/>
                  <a:pt x="11161" y="11173"/>
                  <a:pt x="11176" y="11173"/>
                </a:cubicBezTo>
                <a:lnTo>
                  <a:pt x="11201" y="11173"/>
                </a:lnTo>
                <a:cubicBezTo>
                  <a:pt x="11238" y="11173"/>
                  <a:pt x="11269" y="11173"/>
                  <a:pt x="11300" y="11170"/>
                </a:cubicBezTo>
                <a:cubicBezTo>
                  <a:pt x="11331" y="11167"/>
                  <a:pt x="11356" y="11167"/>
                  <a:pt x="11384" y="11167"/>
                </a:cubicBezTo>
                <a:lnTo>
                  <a:pt x="11405" y="11167"/>
                </a:lnTo>
                <a:cubicBezTo>
                  <a:pt x="11410" y="11166"/>
                  <a:pt x="11414" y="11166"/>
                  <a:pt x="11418" y="11166"/>
                </a:cubicBezTo>
                <a:cubicBezTo>
                  <a:pt x="11429" y="11166"/>
                  <a:pt x="11441" y="11169"/>
                  <a:pt x="11452" y="11173"/>
                </a:cubicBezTo>
                <a:cubicBezTo>
                  <a:pt x="11458" y="11176"/>
                  <a:pt x="11467" y="11198"/>
                  <a:pt x="11464" y="11266"/>
                </a:cubicBezTo>
                <a:cubicBezTo>
                  <a:pt x="11461" y="11303"/>
                  <a:pt x="11470" y="11338"/>
                  <a:pt x="11492" y="11365"/>
                </a:cubicBezTo>
                <a:cubicBezTo>
                  <a:pt x="11514" y="11390"/>
                  <a:pt x="11542" y="11406"/>
                  <a:pt x="11576" y="11412"/>
                </a:cubicBezTo>
                <a:lnTo>
                  <a:pt x="11585" y="11415"/>
                </a:lnTo>
                <a:cubicBezTo>
                  <a:pt x="11601" y="11421"/>
                  <a:pt x="11616" y="11455"/>
                  <a:pt x="11632" y="11483"/>
                </a:cubicBezTo>
                <a:cubicBezTo>
                  <a:pt x="11641" y="11505"/>
                  <a:pt x="11650" y="11523"/>
                  <a:pt x="11662" y="11542"/>
                </a:cubicBezTo>
                <a:cubicBezTo>
                  <a:pt x="11700" y="11595"/>
                  <a:pt x="11746" y="11641"/>
                  <a:pt x="11799" y="11678"/>
                </a:cubicBezTo>
                <a:cubicBezTo>
                  <a:pt x="11839" y="11706"/>
                  <a:pt x="11873" y="11743"/>
                  <a:pt x="11901" y="11787"/>
                </a:cubicBezTo>
                <a:cubicBezTo>
                  <a:pt x="11879" y="11898"/>
                  <a:pt x="11938" y="12013"/>
                  <a:pt x="12043" y="12059"/>
                </a:cubicBezTo>
                <a:lnTo>
                  <a:pt x="12056" y="12065"/>
                </a:lnTo>
                <a:cubicBezTo>
                  <a:pt x="12009" y="12090"/>
                  <a:pt x="11944" y="12093"/>
                  <a:pt x="11876" y="12093"/>
                </a:cubicBezTo>
                <a:lnTo>
                  <a:pt x="11842" y="12093"/>
                </a:lnTo>
                <a:cubicBezTo>
                  <a:pt x="11780" y="12093"/>
                  <a:pt x="11715" y="12106"/>
                  <a:pt x="11656" y="12127"/>
                </a:cubicBezTo>
                <a:lnTo>
                  <a:pt x="11638" y="12019"/>
                </a:lnTo>
                <a:cubicBezTo>
                  <a:pt x="11635" y="11991"/>
                  <a:pt x="11625" y="11960"/>
                  <a:pt x="11613" y="11935"/>
                </a:cubicBezTo>
                <a:cubicBezTo>
                  <a:pt x="11585" y="11895"/>
                  <a:pt x="11545" y="11867"/>
                  <a:pt x="11498" y="11858"/>
                </a:cubicBezTo>
                <a:cubicBezTo>
                  <a:pt x="11483" y="11855"/>
                  <a:pt x="11470" y="11855"/>
                  <a:pt x="11455" y="11855"/>
                </a:cubicBezTo>
                <a:cubicBezTo>
                  <a:pt x="11405" y="11855"/>
                  <a:pt x="11359" y="11870"/>
                  <a:pt x="11319" y="11901"/>
                </a:cubicBezTo>
                <a:cubicBezTo>
                  <a:pt x="11306" y="11827"/>
                  <a:pt x="11278" y="11746"/>
                  <a:pt x="11195" y="11706"/>
                </a:cubicBezTo>
                <a:cubicBezTo>
                  <a:pt x="11170" y="11697"/>
                  <a:pt x="11142" y="11691"/>
                  <a:pt x="11114" y="11691"/>
                </a:cubicBezTo>
                <a:cubicBezTo>
                  <a:pt x="11040" y="11691"/>
                  <a:pt x="10962" y="11728"/>
                  <a:pt x="10882" y="11811"/>
                </a:cubicBezTo>
                <a:cubicBezTo>
                  <a:pt x="10851" y="11846"/>
                  <a:pt x="10814" y="11873"/>
                  <a:pt x="10770" y="11895"/>
                </a:cubicBezTo>
                <a:cubicBezTo>
                  <a:pt x="10739" y="11839"/>
                  <a:pt x="10681" y="11802"/>
                  <a:pt x="10619" y="11799"/>
                </a:cubicBezTo>
                <a:lnTo>
                  <a:pt x="10612" y="11799"/>
                </a:lnTo>
                <a:cubicBezTo>
                  <a:pt x="10547" y="11802"/>
                  <a:pt x="10489" y="11836"/>
                  <a:pt x="10454" y="11892"/>
                </a:cubicBezTo>
                <a:cubicBezTo>
                  <a:pt x="10427" y="11892"/>
                  <a:pt x="10399" y="11889"/>
                  <a:pt x="10371" y="11883"/>
                </a:cubicBezTo>
                <a:cubicBezTo>
                  <a:pt x="10346" y="11876"/>
                  <a:pt x="10321" y="11873"/>
                  <a:pt x="10293" y="11870"/>
                </a:cubicBezTo>
                <a:lnTo>
                  <a:pt x="10269" y="11870"/>
                </a:lnTo>
                <a:cubicBezTo>
                  <a:pt x="10145" y="11870"/>
                  <a:pt x="10049" y="11938"/>
                  <a:pt x="10036" y="12034"/>
                </a:cubicBezTo>
                <a:cubicBezTo>
                  <a:pt x="10036" y="12044"/>
                  <a:pt x="10036" y="12053"/>
                  <a:pt x="10039" y="12062"/>
                </a:cubicBezTo>
                <a:lnTo>
                  <a:pt x="10101" y="12062"/>
                </a:lnTo>
                <a:cubicBezTo>
                  <a:pt x="10157" y="12072"/>
                  <a:pt x="10197" y="12121"/>
                  <a:pt x="10191" y="12177"/>
                </a:cubicBezTo>
                <a:lnTo>
                  <a:pt x="10337" y="12261"/>
                </a:lnTo>
                <a:lnTo>
                  <a:pt x="10513" y="12366"/>
                </a:lnTo>
                <a:cubicBezTo>
                  <a:pt x="10513" y="12391"/>
                  <a:pt x="10507" y="12412"/>
                  <a:pt x="10501" y="12437"/>
                </a:cubicBezTo>
                <a:cubicBezTo>
                  <a:pt x="10485" y="12493"/>
                  <a:pt x="10467" y="12564"/>
                  <a:pt x="10504" y="12635"/>
                </a:cubicBezTo>
                <a:cubicBezTo>
                  <a:pt x="10507" y="12638"/>
                  <a:pt x="10510" y="12642"/>
                  <a:pt x="10510" y="12645"/>
                </a:cubicBezTo>
                <a:cubicBezTo>
                  <a:pt x="10554" y="12638"/>
                  <a:pt x="10599" y="12634"/>
                  <a:pt x="10641" y="12634"/>
                </a:cubicBezTo>
                <a:cubicBezTo>
                  <a:pt x="10656" y="12634"/>
                  <a:pt x="10670" y="12635"/>
                  <a:pt x="10684" y="12635"/>
                </a:cubicBezTo>
                <a:cubicBezTo>
                  <a:pt x="10685" y="12635"/>
                  <a:pt x="10687" y="12635"/>
                  <a:pt x="10688" y="12635"/>
                </a:cubicBezTo>
                <a:cubicBezTo>
                  <a:pt x="10736" y="12635"/>
                  <a:pt x="10773" y="12684"/>
                  <a:pt x="10758" y="12750"/>
                </a:cubicBezTo>
                <a:cubicBezTo>
                  <a:pt x="10758" y="12765"/>
                  <a:pt x="10749" y="12781"/>
                  <a:pt x="10736" y="12790"/>
                </a:cubicBezTo>
                <a:cubicBezTo>
                  <a:pt x="10761" y="12800"/>
                  <a:pt x="10783" y="12815"/>
                  <a:pt x="10804" y="12831"/>
                </a:cubicBezTo>
                <a:cubicBezTo>
                  <a:pt x="10845" y="12865"/>
                  <a:pt x="10876" y="12902"/>
                  <a:pt x="10901" y="12945"/>
                </a:cubicBezTo>
                <a:cubicBezTo>
                  <a:pt x="10820" y="12942"/>
                  <a:pt x="10746" y="12902"/>
                  <a:pt x="10696" y="12837"/>
                </a:cubicBezTo>
                <a:lnTo>
                  <a:pt x="10684" y="12824"/>
                </a:lnTo>
                <a:cubicBezTo>
                  <a:pt x="10678" y="12812"/>
                  <a:pt x="10668" y="12800"/>
                  <a:pt x="10656" y="12784"/>
                </a:cubicBezTo>
                <a:cubicBezTo>
                  <a:pt x="10588" y="12772"/>
                  <a:pt x="10516" y="12762"/>
                  <a:pt x="10442" y="12753"/>
                </a:cubicBezTo>
                <a:cubicBezTo>
                  <a:pt x="10433" y="12759"/>
                  <a:pt x="10420" y="12769"/>
                  <a:pt x="10411" y="12778"/>
                </a:cubicBezTo>
                <a:cubicBezTo>
                  <a:pt x="10374" y="12824"/>
                  <a:pt x="10362" y="12883"/>
                  <a:pt x="10374" y="12942"/>
                </a:cubicBezTo>
                <a:cubicBezTo>
                  <a:pt x="10393" y="13004"/>
                  <a:pt x="10427" y="13057"/>
                  <a:pt x="10470" y="13103"/>
                </a:cubicBezTo>
                <a:cubicBezTo>
                  <a:pt x="10479" y="13109"/>
                  <a:pt x="10485" y="13119"/>
                  <a:pt x="10492" y="13125"/>
                </a:cubicBezTo>
                <a:cubicBezTo>
                  <a:pt x="10516" y="13150"/>
                  <a:pt x="10532" y="13177"/>
                  <a:pt x="10535" y="13208"/>
                </a:cubicBezTo>
                <a:cubicBezTo>
                  <a:pt x="10520" y="13233"/>
                  <a:pt x="10510" y="13264"/>
                  <a:pt x="10513" y="13295"/>
                </a:cubicBezTo>
                <a:cubicBezTo>
                  <a:pt x="10520" y="13357"/>
                  <a:pt x="10551" y="13413"/>
                  <a:pt x="10603" y="13450"/>
                </a:cubicBezTo>
                <a:cubicBezTo>
                  <a:pt x="10609" y="13450"/>
                  <a:pt x="10612" y="13453"/>
                  <a:pt x="10616" y="13456"/>
                </a:cubicBezTo>
                <a:cubicBezTo>
                  <a:pt x="10609" y="13453"/>
                  <a:pt x="10600" y="13453"/>
                  <a:pt x="10594" y="13453"/>
                </a:cubicBezTo>
                <a:lnTo>
                  <a:pt x="10585" y="13453"/>
                </a:lnTo>
                <a:cubicBezTo>
                  <a:pt x="10526" y="13453"/>
                  <a:pt x="10470" y="13487"/>
                  <a:pt x="10436" y="13537"/>
                </a:cubicBezTo>
                <a:cubicBezTo>
                  <a:pt x="10414" y="13524"/>
                  <a:pt x="10396" y="13509"/>
                  <a:pt x="10377" y="13490"/>
                </a:cubicBezTo>
                <a:lnTo>
                  <a:pt x="10374" y="13487"/>
                </a:lnTo>
                <a:cubicBezTo>
                  <a:pt x="10321" y="13444"/>
                  <a:pt x="10266" y="13410"/>
                  <a:pt x="10204" y="13388"/>
                </a:cubicBezTo>
                <a:cubicBezTo>
                  <a:pt x="10185" y="13379"/>
                  <a:pt x="10166" y="13369"/>
                  <a:pt x="10151" y="13363"/>
                </a:cubicBezTo>
                <a:cubicBezTo>
                  <a:pt x="10101" y="13332"/>
                  <a:pt x="10046" y="13317"/>
                  <a:pt x="9987" y="13314"/>
                </a:cubicBezTo>
                <a:lnTo>
                  <a:pt x="9974" y="13314"/>
                </a:lnTo>
                <a:cubicBezTo>
                  <a:pt x="9934" y="13317"/>
                  <a:pt x="9894" y="13329"/>
                  <a:pt x="9857" y="13345"/>
                </a:cubicBezTo>
                <a:cubicBezTo>
                  <a:pt x="9841" y="13354"/>
                  <a:pt x="9823" y="13360"/>
                  <a:pt x="9804" y="13366"/>
                </a:cubicBezTo>
                <a:lnTo>
                  <a:pt x="9764" y="13366"/>
                </a:lnTo>
                <a:cubicBezTo>
                  <a:pt x="9739" y="13369"/>
                  <a:pt x="9717" y="13369"/>
                  <a:pt x="9693" y="13376"/>
                </a:cubicBezTo>
                <a:cubicBezTo>
                  <a:pt x="9652" y="13385"/>
                  <a:pt x="9612" y="13400"/>
                  <a:pt x="9578" y="13422"/>
                </a:cubicBezTo>
                <a:lnTo>
                  <a:pt x="9553" y="13438"/>
                </a:lnTo>
                <a:cubicBezTo>
                  <a:pt x="9535" y="13447"/>
                  <a:pt x="9513" y="13453"/>
                  <a:pt x="9494" y="13456"/>
                </a:cubicBezTo>
                <a:lnTo>
                  <a:pt x="9485" y="13456"/>
                </a:lnTo>
                <a:cubicBezTo>
                  <a:pt x="9473" y="13450"/>
                  <a:pt x="9460" y="13444"/>
                  <a:pt x="9451" y="13435"/>
                </a:cubicBezTo>
                <a:cubicBezTo>
                  <a:pt x="9432" y="13422"/>
                  <a:pt x="9411" y="13410"/>
                  <a:pt x="9386" y="13400"/>
                </a:cubicBezTo>
                <a:cubicBezTo>
                  <a:pt x="9404" y="13376"/>
                  <a:pt x="9420" y="13351"/>
                  <a:pt x="9429" y="13326"/>
                </a:cubicBezTo>
                <a:cubicBezTo>
                  <a:pt x="9435" y="13317"/>
                  <a:pt x="9439" y="13308"/>
                  <a:pt x="9445" y="13298"/>
                </a:cubicBezTo>
                <a:cubicBezTo>
                  <a:pt x="9482" y="13236"/>
                  <a:pt x="9531" y="13184"/>
                  <a:pt x="9587" y="13143"/>
                </a:cubicBezTo>
                <a:cubicBezTo>
                  <a:pt x="9600" y="13134"/>
                  <a:pt x="9615" y="13128"/>
                  <a:pt x="9631" y="13122"/>
                </a:cubicBezTo>
                <a:cubicBezTo>
                  <a:pt x="9668" y="13109"/>
                  <a:pt x="9702" y="13088"/>
                  <a:pt x="9727" y="13057"/>
                </a:cubicBezTo>
                <a:cubicBezTo>
                  <a:pt x="9618" y="13038"/>
                  <a:pt x="9627" y="12967"/>
                  <a:pt x="9596" y="12917"/>
                </a:cubicBezTo>
                <a:cubicBezTo>
                  <a:pt x="9608" y="12859"/>
                  <a:pt x="9614" y="12799"/>
                  <a:pt x="9727" y="12799"/>
                </a:cubicBezTo>
                <a:cubicBezTo>
                  <a:pt x="9734" y="12799"/>
                  <a:pt x="9743" y="12799"/>
                  <a:pt x="9751" y="12800"/>
                </a:cubicBezTo>
                <a:cubicBezTo>
                  <a:pt x="9860" y="12806"/>
                  <a:pt x="9888" y="12849"/>
                  <a:pt x="9894" y="12899"/>
                </a:cubicBezTo>
                <a:lnTo>
                  <a:pt x="9919" y="12899"/>
                </a:lnTo>
                <a:cubicBezTo>
                  <a:pt x="9947" y="12899"/>
                  <a:pt x="9981" y="12902"/>
                  <a:pt x="10015" y="12902"/>
                </a:cubicBezTo>
                <a:lnTo>
                  <a:pt x="10039" y="12902"/>
                </a:lnTo>
                <a:cubicBezTo>
                  <a:pt x="10070" y="12902"/>
                  <a:pt x="10098" y="12889"/>
                  <a:pt x="10120" y="12865"/>
                </a:cubicBezTo>
                <a:cubicBezTo>
                  <a:pt x="10179" y="12806"/>
                  <a:pt x="10188" y="12685"/>
                  <a:pt x="10185" y="12654"/>
                </a:cubicBezTo>
                <a:cubicBezTo>
                  <a:pt x="10182" y="12611"/>
                  <a:pt x="10166" y="12570"/>
                  <a:pt x="10145" y="12533"/>
                </a:cubicBezTo>
                <a:cubicBezTo>
                  <a:pt x="10139" y="12527"/>
                  <a:pt x="10132" y="12518"/>
                  <a:pt x="10123" y="12511"/>
                </a:cubicBezTo>
                <a:cubicBezTo>
                  <a:pt x="10126" y="12480"/>
                  <a:pt x="10111" y="12453"/>
                  <a:pt x="10083" y="12437"/>
                </a:cubicBezTo>
                <a:cubicBezTo>
                  <a:pt x="10064" y="12426"/>
                  <a:pt x="10043" y="12418"/>
                  <a:pt x="10021" y="12418"/>
                </a:cubicBezTo>
                <a:cubicBezTo>
                  <a:pt x="10018" y="12418"/>
                  <a:pt x="10015" y="12418"/>
                  <a:pt x="10012" y="12419"/>
                </a:cubicBezTo>
                <a:cubicBezTo>
                  <a:pt x="9999" y="12419"/>
                  <a:pt x="9987" y="12419"/>
                  <a:pt x="9974" y="12422"/>
                </a:cubicBezTo>
                <a:lnTo>
                  <a:pt x="9829" y="12443"/>
                </a:lnTo>
                <a:cubicBezTo>
                  <a:pt x="9798" y="12446"/>
                  <a:pt x="9767" y="12456"/>
                  <a:pt x="9739" y="12471"/>
                </a:cubicBezTo>
                <a:cubicBezTo>
                  <a:pt x="9733" y="12474"/>
                  <a:pt x="9727" y="12477"/>
                  <a:pt x="9720" y="12484"/>
                </a:cubicBezTo>
                <a:lnTo>
                  <a:pt x="9717" y="12487"/>
                </a:lnTo>
                <a:lnTo>
                  <a:pt x="9711" y="12487"/>
                </a:lnTo>
                <a:lnTo>
                  <a:pt x="9689" y="12490"/>
                </a:lnTo>
                <a:cubicBezTo>
                  <a:pt x="9637" y="12499"/>
                  <a:pt x="9593" y="12527"/>
                  <a:pt x="9559" y="12567"/>
                </a:cubicBezTo>
                <a:cubicBezTo>
                  <a:pt x="9550" y="12583"/>
                  <a:pt x="9535" y="12595"/>
                  <a:pt x="9519" y="12604"/>
                </a:cubicBezTo>
                <a:lnTo>
                  <a:pt x="9510" y="12604"/>
                </a:lnTo>
                <a:cubicBezTo>
                  <a:pt x="9497" y="12604"/>
                  <a:pt x="9488" y="12601"/>
                  <a:pt x="9479" y="12601"/>
                </a:cubicBezTo>
                <a:lnTo>
                  <a:pt x="9473" y="12601"/>
                </a:lnTo>
                <a:cubicBezTo>
                  <a:pt x="9429" y="12595"/>
                  <a:pt x="9386" y="12595"/>
                  <a:pt x="9342" y="12592"/>
                </a:cubicBezTo>
                <a:cubicBezTo>
                  <a:pt x="9296" y="12592"/>
                  <a:pt x="9253" y="12595"/>
                  <a:pt x="9206" y="12601"/>
                </a:cubicBezTo>
                <a:lnTo>
                  <a:pt x="9216" y="12592"/>
                </a:lnTo>
                <a:cubicBezTo>
                  <a:pt x="9243" y="12570"/>
                  <a:pt x="9277" y="12552"/>
                  <a:pt x="9308" y="12539"/>
                </a:cubicBezTo>
                <a:lnTo>
                  <a:pt x="9336" y="12527"/>
                </a:lnTo>
                <a:cubicBezTo>
                  <a:pt x="9466" y="12465"/>
                  <a:pt x="9621" y="12347"/>
                  <a:pt x="9702" y="12199"/>
                </a:cubicBezTo>
                <a:cubicBezTo>
                  <a:pt x="9686" y="12186"/>
                  <a:pt x="9674" y="12168"/>
                  <a:pt x="9671" y="12149"/>
                </a:cubicBezTo>
                <a:cubicBezTo>
                  <a:pt x="9658" y="12059"/>
                  <a:pt x="9674" y="12022"/>
                  <a:pt x="9708" y="12007"/>
                </a:cubicBezTo>
                <a:cubicBezTo>
                  <a:pt x="9714" y="12007"/>
                  <a:pt x="9720" y="12003"/>
                  <a:pt x="9727" y="12003"/>
                </a:cubicBezTo>
                <a:cubicBezTo>
                  <a:pt x="9708" y="11969"/>
                  <a:pt x="9683" y="11935"/>
                  <a:pt x="9655" y="11911"/>
                </a:cubicBezTo>
                <a:cubicBezTo>
                  <a:pt x="9622" y="11888"/>
                  <a:pt x="9581" y="11876"/>
                  <a:pt x="9542" y="11876"/>
                </a:cubicBezTo>
                <a:cubicBezTo>
                  <a:pt x="9537" y="11876"/>
                  <a:pt x="9533" y="11876"/>
                  <a:pt x="9528" y="11876"/>
                </a:cubicBezTo>
                <a:cubicBezTo>
                  <a:pt x="9488" y="11876"/>
                  <a:pt x="9451" y="11880"/>
                  <a:pt x="9411" y="11886"/>
                </a:cubicBezTo>
                <a:cubicBezTo>
                  <a:pt x="9386" y="11889"/>
                  <a:pt x="9361" y="11892"/>
                  <a:pt x="9346" y="11892"/>
                </a:cubicBezTo>
                <a:lnTo>
                  <a:pt x="9342" y="11892"/>
                </a:lnTo>
                <a:cubicBezTo>
                  <a:pt x="9336" y="11892"/>
                  <a:pt x="9329" y="11892"/>
                  <a:pt x="9322" y="11892"/>
                </a:cubicBezTo>
                <a:cubicBezTo>
                  <a:pt x="9249" y="11892"/>
                  <a:pt x="9175" y="11907"/>
                  <a:pt x="9110" y="11938"/>
                </a:cubicBezTo>
                <a:cubicBezTo>
                  <a:pt x="9073" y="11957"/>
                  <a:pt x="9039" y="11979"/>
                  <a:pt x="9011" y="12007"/>
                </a:cubicBezTo>
                <a:cubicBezTo>
                  <a:pt x="8999" y="11991"/>
                  <a:pt x="8977" y="11979"/>
                  <a:pt x="8955" y="11976"/>
                </a:cubicBezTo>
                <a:lnTo>
                  <a:pt x="8937" y="11976"/>
                </a:lnTo>
                <a:cubicBezTo>
                  <a:pt x="8912" y="11979"/>
                  <a:pt x="8887" y="11982"/>
                  <a:pt x="8862" y="11991"/>
                </a:cubicBezTo>
                <a:cubicBezTo>
                  <a:pt x="8887" y="11957"/>
                  <a:pt x="8918" y="11932"/>
                  <a:pt x="8955" y="11917"/>
                </a:cubicBezTo>
                <a:lnTo>
                  <a:pt x="8965" y="11911"/>
                </a:lnTo>
                <a:cubicBezTo>
                  <a:pt x="9011" y="11895"/>
                  <a:pt x="9048" y="11861"/>
                  <a:pt x="9073" y="11818"/>
                </a:cubicBezTo>
                <a:cubicBezTo>
                  <a:pt x="9082" y="11796"/>
                  <a:pt x="9089" y="11771"/>
                  <a:pt x="9085" y="11746"/>
                </a:cubicBezTo>
                <a:lnTo>
                  <a:pt x="9085" y="11740"/>
                </a:lnTo>
                <a:cubicBezTo>
                  <a:pt x="9089" y="11638"/>
                  <a:pt x="9123" y="11607"/>
                  <a:pt x="9237" y="11551"/>
                </a:cubicBezTo>
                <a:cubicBezTo>
                  <a:pt x="9318" y="11517"/>
                  <a:pt x="9386" y="11461"/>
                  <a:pt x="9435" y="11390"/>
                </a:cubicBezTo>
                <a:cubicBezTo>
                  <a:pt x="9448" y="11378"/>
                  <a:pt x="9451" y="11356"/>
                  <a:pt x="9445" y="11341"/>
                </a:cubicBezTo>
                <a:cubicBezTo>
                  <a:pt x="9442" y="11322"/>
                  <a:pt x="9426" y="11307"/>
                  <a:pt x="9411" y="11297"/>
                </a:cubicBezTo>
                <a:cubicBezTo>
                  <a:pt x="9342" y="11260"/>
                  <a:pt x="9265" y="11238"/>
                  <a:pt x="9185" y="11235"/>
                </a:cubicBezTo>
                <a:cubicBezTo>
                  <a:pt x="9123" y="11235"/>
                  <a:pt x="9061" y="11254"/>
                  <a:pt x="9008" y="11288"/>
                </a:cubicBezTo>
                <a:cubicBezTo>
                  <a:pt x="8980" y="11307"/>
                  <a:pt x="8955" y="11328"/>
                  <a:pt x="8931" y="11350"/>
                </a:cubicBezTo>
                <a:cubicBezTo>
                  <a:pt x="8921" y="11359"/>
                  <a:pt x="8909" y="11369"/>
                  <a:pt x="8900" y="11378"/>
                </a:cubicBezTo>
                <a:cubicBezTo>
                  <a:pt x="8881" y="11399"/>
                  <a:pt x="8856" y="11412"/>
                  <a:pt x="8831" y="11415"/>
                </a:cubicBezTo>
                <a:cubicBezTo>
                  <a:pt x="8875" y="11319"/>
                  <a:pt x="8940" y="11235"/>
                  <a:pt x="9020" y="11167"/>
                </a:cubicBezTo>
                <a:cubicBezTo>
                  <a:pt x="9064" y="11130"/>
                  <a:pt x="9141" y="11065"/>
                  <a:pt x="9092" y="10975"/>
                </a:cubicBezTo>
                <a:cubicBezTo>
                  <a:pt x="9054" y="10919"/>
                  <a:pt x="9002" y="10876"/>
                  <a:pt x="8937" y="10857"/>
                </a:cubicBezTo>
                <a:cubicBezTo>
                  <a:pt x="8903" y="10848"/>
                  <a:pt x="8872" y="10842"/>
                  <a:pt x="8835" y="10842"/>
                </a:cubicBezTo>
                <a:cubicBezTo>
                  <a:pt x="8788" y="10845"/>
                  <a:pt x="8742" y="10851"/>
                  <a:pt x="8698" y="10861"/>
                </a:cubicBezTo>
                <a:cubicBezTo>
                  <a:pt x="8673" y="10864"/>
                  <a:pt x="8649" y="10867"/>
                  <a:pt x="8627" y="10870"/>
                </a:cubicBezTo>
                <a:cubicBezTo>
                  <a:pt x="8611" y="10870"/>
                  <a:pt x="8596" y="10873"/>
                  <a:pt x="8581" y="10876"/>
                </a:cubicBezTo>
                <a:lnTo>
                  <a:pt x="8581" y="10854"/>
                </a:lnTo>
                <a:lnTo>
                  <a:pt x="8559" y="10870"/>
                </a:lnTo>
                <a:cubicBezTo>
                  <a:pt x="8543" y="10901"/>
                  <a:pt x="8525" y="10929"/>
                  <a:pt x="8503" y="10957"/>
                </a:cubicBezTo>
                <a:cubicBezTo>
                  <a:pt x="8484" y="10974"/>
                  <a:pt x="8463" y="11005"/>
                  <a:pt x="8439" y="11005"/>
                </a:cubicBezTo>
                <a:cubicBezTo>
                  <a:pt x="8429" y="11005"/>
                  <a:pt x="8418" y="10999"/>
                  <a:pt x="8407" y="10984"/>
                </a:cubicBezTo>
                <a:cubicBezTo>
                  <a:pt x="8364" y="10922"/>
                  <a:pt x="8407" y="10882"/>
                  <a:pt x="8444" y="10851"/>
                </a:cubicBezTo>
                <a:cubicBezTo>
                  <a:pt x="8472" y="10833"/>
                  <a:pt x="8500" y="10817"/>
                  <a:pt x="8528" y="10802"/>
                </a:cubicBezTo>
                <a:cubicBezTo>
                  <a:pt x="8556" y="10761"/>
                  <a:pt x="8577" y="10721"/>
                  <a:pt x="8596" y="10678"/>
                </a:cubicBezTo>
                <a:cubicBezTo>
                  <a:pt x="8590" y="10668"/>
                  <a:pt x="8584" y="10659"/>
                  <a:pt x="8577" y="10647"/>
                </a:cubicBezTo>
                <a:cubicBezTo>
                  <a:pt x="8574" y="10628"/>
                  <a:pt x="8581" y="10607"/>
                  <a:pt x="8593" y="10588"/>
                </a:cubicBezTo>
                <a:cubicBezTo>
                  <a:pt x="8607" y="10583"/>
                  <a:pt x="8621" y="10581"/>
                  <a:pt x="8636" y="10581"/>
                </a:cubicBezTo>
                <a:cubicBezTo>
                  <a:pt x="8647" y="10581"/>
                  <a:pt x="8659" y="10582"/>
                  <a:pt x="8670" y="10585"/>
                </a:cubicBezTo>
                <a:cubicBezTo>
                  <a:pt x="8689" y="10576"/>
                  <a:pt x="8711" y="10569"/>
                  <a:pt x="8732" y="10569"/>
                </a:cubicBezTo>
                <a:cubicBezTo>
                  <a:pt x="8763" y="10569"/>
                  <a:pt x="8776" y="10610"/>
                  <a:pt x="8769" y="10641"/>
                </a:cubicBezTo>
                <a:lnTo>
                  <a:pt x="8769" y="10647"/>
                </a:lnTo>
                <a:cubicBezTo>
                  <a:pt x="8788" y="10662"/>
                  <a:pt x="8807" y="10672"/>
                  <a:pt x="8831" y="10681"/>
                </a:cubicBezTo>
                <a:cubicBezTo>
                  <a:pt x="8835" y="10675"/>
                  <a:pt x="8841" y="10672"/>
                  <a:pt x="8847" y="10668"/>
                </a:cubicBezTo>
                <a:cubicBezTo>
                  <a:pt x="8865" y="10653"/>
                  <a:pt x="8884" y="10641"/>
                  <a:pt x="8906" y="10628"/>
                </a:cubicBezTo>
                <a:cubicBezTo>
                  <a:pt x="8965" y="10594"/>
                  <a:pt x="9014" y="10545"/>
                  <a:pt x="9048" y="10486"/>
                </a:cubicBezTo>
                <a:cubicBezTo>
                  <a:pt x="9061" y="10461"/>
                  <a:pt x="9073" y="10436"/>
                  <a:pt x="9082" y="10411"/>
                </a:cubicBezTo>
                <a:cubicBezTo>
                  <a:pt x="9098" y="10368"/>
                  <a:pt x="9119" y="10328"/>
                  <a:pt x="9147" y="10294"/>
                </a:cubicBezTo>
                <a:cubicBezTo>
                  <a:pt x="9154" y="10287"/>
                  <a:pt x="9157" y="10281"/>
                  <a:pt x="9163" y="10275"/>
                </a:cubicBezTo>
                <a:cubicBezTo>
                  <a:pt x="9185" y="10257"/>
                  <a:pt x="9203" y="10232"/>
                  <a:pt x="9216" y="10207"/>
                </a:cubicBezTo>
                <a:cubicBezTo>
                  <a:pt x="9237" y="10167"/>
                  <a:pt x="9234" y="10120"/>
                  <a:pt x="9209" y="10086"/>
                </a:cubicBezTo>
                <a:cubicBezTo>
                  <a:pt x="9187" y="10055"/>
                  <a:pt x="9148" y="10039"/>
                  <a:pt x="9111" y="10039"/>
                </a:cubicBezTo>
                <a:cubicBezTo>
                  <a:pt x="9108" y="10039"/>
                  <a:pt x="9104" y="10039"/>
                  <a:pt x="9101" y="10040"/>
                </a:cubicBezTo>
                <a:cubicBezTo>
                  <a:pt x="9054" y="10043"/>
                  <a:pt x="9008" y="10049"/>
                  <a:pt x="8965" y="10064"/>
                </a:cubicBezTo>
                <a:cubicBezTo>
                  <a:pt x="8865" y="10095"/>
                  <a:pt x="8766" y="10133"/>
                  <a:pt x="8673" y="10176"/>
                </a:cubicBezTo>
                <a:lnTo>
                  <a:pt x="8652" y="10185"/>
                </a:lnTo>
                <a:cubicBezTo>
                  <a:pt x="8611" y="10204"/>
                  <a:pt x="8571" y="10222"/>
                  <a:pt x="8528" y="10232"/>
                </a:cubicBezTo>
                <a:lnTo>
                  <a:pt x="8522" y="10232"/>
                </a:lnTo>
                <a:cubicBezTo>
                  <a:pt x="8519" y="10229"/>
                  <a:pt x="8515" y="10226"/>
                  <a:pt x="8515" y="10222"/>
                </a:cubicBezTo>
                <a:cubicBezTo>
                  <a:pt x="8481" y="10185"/>
                  <a:pt x="8469" y="10154"/>
                  <a:pt x="8475" y="10133"/>
                </a:cubicBezTo>
                <a:cubicBezTo>
                  <a:pt x="8485" y="10117"/>
                  <a:pt x="8497" y="10102"/>
                  <a:pt x="8512" y="10089"/>
                </a:cubicBezTo>
                <a:lnTo>
                  <a:pt x="8562" y="10043"/>
                </a:lnTo>
                <a:cubicBezTo>
                  <a:pt x="8621" y="9984"/>
                  <a:pt x="8686" y="9922"/>
                  <a:pt x="8748" y="9863"/>
                </a:cubicBezTo>
                <a:cubicBezTo>
                  <a:pt x="8760" y="9854"/>
                  <a:pt x="8773" y="9841"/>
                  <a:pt x="8788" y="9832"/>
                </a:cubicBezTo>
                <a:cubicBezTo>
                  <a:pt x="8838" y="9789"/>
                  <a:pt x="8903" y="9736"/>
                  <a:pt x="8918" y="9659"/>
                </a:cubicBezTo>
                <a:cubicBezTo>
                  <a:pt x="8921" y="9640"/>
                  <a:pt x="8924" y="9622"/>
                  <a:pt x="8921" y="9603"/>
                </a:cubicBezTo>
                <a:cubicBezTo>
                  <a:pt x="8921" y="9594"/>
                  <a:pt x="8921" y="9581"/>
                  <a:pt x="8924" y="9569"/>
                </a:cubicBezTo>
                <a:cubicBezTo>
                  <a:pt x="8952" y="9541"/>
                  <a:pt x="8958" y="9501"/>
                  <a:pt x="8937" y="9467"/>
                </a:cubicBezTo>
                <a:cubicBezTo>
                  <a:pt x="8918" y="9437"/>
                  <a:pt x="8887" y="9419"/>
                  <a:pt x="8853" y="9419"/>
                </a:cubicBezTo>
                <a:cubicBezTo>
                  <a:pt x="8848" y="9419"/>
                  <a:pt x="8843" y="9419"/>
                  <a:pt x="8838" y="9420"/>
                </a:cubicBezTo>
                <a:cubicBezTo>
                  <a:pt x="8785" y="9420"/>
                  <a:pt x="8732" y="9433"/>
                  <a:pt x="8686" y="9454"/>
                </a:cubicBezTo>
                <a:lnTo>
                  <a:pt x="8677" y="9460"/>
                </a:lnTo>
                <a:cubicBezTo>
                  <a:pt x="8664" y="9467"/>
                  <a:pt x="8649" y="9476"/>
                  <a:pt x="8636" y="9482"/>
                </a:cubicBezTo>
                <a:cubicBezTo>
                  <a:pt x="8615" y="9448"/>
                  <a:pt x="8590" y="9417"/>
                  <a:pt x="8556" y="9392"/>
                </a:cubicBezTo>
                <a:cubicBezTo>
                  <a:pt x="8546" y="9383"/>
                  <a:pt x="8531" y="9371"/>
                  <a:pt x="8522" y="9361"/>
                </a:cubicBezTo>
                <a:cubicBezTo>
                  <a:pt x="8577" y="9346"/>
                  <a:pt x="8624" y="9312"/>
                  <a:pt x="8658" y="9268"/>
                </a:cubicBezTo>
                <a:cubicBezTo>
                  <a:pt x="8692" y="9265"/>
                  <a:pt x="8726" y="9256"/>
                  <a:pt x="8751" y="9234"/>
                </a:cubicBezTo>
                <a:cubicBezTo>
                  <a:pt x="8782" y="9203"/>
                  <a:pt x="8800" y="9163"/>
                  <a:pt x="8800" y="9120"/>
                </a:cubicBezTo>
                <a:cubicBezTo>
                  <a:pt x="8819" y="9005"/>
                  <a:pt x="8819" y="8891"/>
                  <a:pt x="8807" y="8776"/>
                </a:cubicBezTo>
                <a:cubicBezTo>
                  <a:pt x="8804" y="8751"/>
                  <a:pt x="8791" y="8726"/>
                  <a:pt x="8769" y="8714"/>
                </a:cubicBezTo>
                <a:cubicBezTo>
                  <a:pt x="8754" y="8702"/>
                  <a:pt x="8735" y="8698"/>
                  <a:pt x="8717" y="8698"/>
                </a:cubicBezTo>
                <a:cubicBezTo>
                  <a:pt x="8680" y="8698"/>
                  <a:pt x="8646" y="8717"/>
                  <a:pt x="8627" y="8748"/>
                </a:cubicBezTo>
                <a:cubicBezTo>
                  <a:pt x="8584" y="8816"/>
                  <a:pt x="8534" y="8875"/>
                  <a:pt x="8475" y="8931"/>
                </a:cubicBezTo>
                <a:cubicBezTo>
                  <a:pt x="8441" y="8965"/>
                  <a:pt x="8429" y="8965"/>
                  <a:pt x="8426" y="8965"/>
                </a:cubicBezTo>
                <a:cubicBezTo>
                  <a:pt x="8413" y="8956"/>
                  <a:pt x="8404" y="8940"/>
                  <a:pt x="8404" y="8925"/>
                </a:cubicBezTo>
                <a:cubicBezTo>
                  <a:pt x="8401" y="8894"/>
                  <a:pt x="8404" y="8860"/>
                  <a:pt x="8416" y="8825"/>
                </a:cubicBezTo>
                <a:cubicBezTo>
                  <a:pt x="8423" y="8801"/>
                  <a:pt x="8429" y="8773"/>
                  <a:pt x="8432" y="8745"/>
                </a:cubicBezTo>
                <a:cubicBezTo>
                  <a:pt x="8444" y="8658"/>
                  <a:pt x="8413" y="8568"/>
                  <a:pt x="8351" y="8506"/>
                </a:cubicBezTo>
                <a:cubicBezTo>
                  <a:pt x="8345" y="8497"/>
                  <a:pt x="8336" y="8491"/>
                  <a:pt x="8327" y="8482"/>
                </a:cubicBezTo>
                <a:cubicBezTo>
                  <a:pt x="8314" y="8469"/>
                  <a:pt x="8302" y="8457"/>
                  <a:pt x="8292" y="8441"/>
                </a:cubicBezTo>
                <a:cubicBezTo>
                  <a:pt x="8292" y="8432"/>
                  <a:pt x="8292" y="8420"/>
                  <a:pt x="8296" y="8407"/>
                </a:cubicBezTo>
                <a:cubicBezTo>
                  <a:pt x="8299" y="8392"/>
                  <a:pt x="8299" y="8376"/>
                  <a:pt x="8299" y="8358"/>
                </a:cubicBezTo>
                <a:cubicBezTo>
                  <a:pt x="8299" y="8327"/>
                  <a:pt x="8289" y="8293"/>
                  <a:pt x="8277" y="8262"/>
                </a:cubicBezTo>
                <a:cubicBezTo>
                  <a:pt x="8268" y="8234"/>
                  <a:pt x="8258" y="8206"/>
                  <a:pt x="8268" y="8194"/>
                </a:cubicBezTo>
                <a:cubicBezTo>
                  <a:pt x="8274" y="8184"/>
                  <a:pt x="8280" y="8175"/>
                  <a:pt x="8289" y="8166"/>
                </a:cubicBezTo>
                <a:cubicBezTo>
                  <a:pt x="8314" y="8138"/>
                  <a:pt x="8358" y="8085"/>
                  <a:pt x="8330" y="8023"/>
                </a:cubicBezTo>
                <a:cubicBezTo>
                  <a:pt x="8311" y="7980"/>
                  <a:pt x="8271" y="7952"/>
                  <a:pt x="8224" y="7946"/>
                </a:cubicBezTo>
                <a:cubicBezTo>
                  <a:pt x="8206" y="7941"/>
                  <a:pt x="8188" y="7938"/>
                  <a:pt x="8169" y="7938"/>
                </a:cubicBezTo>
                <a:cubicBezTo>
                  <a:pt x="8162" y="7938"/>
                  <a:pt x="8154" y="7939"/>
                  <a:pt x="8147" y="7940"/>
                </a:cubicBezTo>
                <a:cubicBezTo>
                  <a:pt x="8131" y="7940"/>
                  <a:pt x="8116" y="7937"/>
                  <a:pt x="8097" y="7933"/>
                </a:cubicBezTo>
                <a:cubicBezTo>
                  <a:pt x="8073" y="7927"/>
                  <a:pt x="8054" y="7902"/>
                  <a:pt x="8026" y="7862"/>
                </a:cubicBezTo>
                <a:cubicBezTo>
                  <a:pt x="8007" y="7831"/>
                  <a:pt x="7983" y="7803"/>
                  <a:pt x="7955" y="7779"/>
                </a:cubicBezTo>
                <a:cubicBezTo>
                  <a:pt x="7924" y="7748"/>
                  <a:pt x="7880" y="7729"/>
                  <a:pt x="7834" y="7729"/>
                </a:cubicBezTo>
                <a:cubicBezTo>
                  <a:pt x="7657" y="7729"/>
                  <a:pt x="7574" y="7992"/>
                  <a:pt x="7568" y="8064"/>
                </a:cubicBezTo>
                <a:cubicBezTo>
                  <a:pt x="7565" y="8094"/>
                  <a:pt x="7565" y="8125"/>
                  <a:pt x="7565" y="8156"/>
                </a:cubicBezTo>
                <a:cubicBezTo>
                  <a:pt x="7568" y="8184"/>
                  <a:pt x="7568" y="8209"/>
                  <a:pt x="7565" y="8234"/>
                </a:cubicBezTo>
                <a:cubicBezTo>
                  <a:pt x="7561" y="8293"/>
                  <a:pt x="7543" y="8345"/>
                  <a:pt x="7509" y="8395"/>
                </a:cubicBezTo>
                <a:cubicBezTo>
                  <a:pt x="7496" y="8395"/>
                  <a:pt x="7481" y="8398"/>
                  <a:pt x="7469" y="8404"/>
                </a:cubicBezTo>
                <a:cubicBezTo>
                  <a:pt x="7447" y="8414"/>
                  <a:pt x="7428" y="8429"/>
                  <a:pt x="7416" y="8448"/>
                </a:cubicBezTo>
                <a:cubicBezTo>
                  <a:pt x="7357" y="8531"/>
                  <a:pt x="7323" y="8627"/>
                  <a:pt x="7314" y="8726"/>
                </a:cubicBezTo>
                <a:cubicBezTo>
                  <a:pt x="7314" y="8742"/>
                  <a:pt x="7314" y="8757"/>
                  <a:pt x="7314" y="8776"/>
                </a:cubicBezTo>
                <a:cubicBezTo>
                  <a:pt x="7314" y="8801"/>
                  <a:pt x="7311" y="8825"/>
                  <a:pt x="7307" y="8850"/>
                </a:cubicBezTo>
                <a:cubicBezTo>
                  <a:pt x="7298" y="8855"/>
                  <a:pt x="7289" y="8858"/>
                  <a:pt x="7280" y="8858"/>
                </a:cubicBezTo>
                <a:cubicBezTo>
                  <a:pt x="7277" y="8858"/>
                  <a:pt x="7274" y="8857"/>
                  <a:pt x="7270" y="8856"/>
                </a:cubicBezTo>
                <a:cubicBezTo>
                  <a:pt x="7261" y="8856"/>
                  <a:pt x="7249" y="8856"/>
                  <a:pt x="7239" y="8850"/>
                </a:cubicBezTo>
                <a:cubicBezTo>
                  <a:pt x="7215" y="8835"/>
                  <a:pt x="7190" y="8816"/>
                  <a:pt x="7168" y="8795"/>
                </a:cubicBezTo>
                <a:cubicBezTo>
                  <a:pt x="7146" y="8773"/>
                  <a:pt x="7122" y="8754"/>
                  <a:pt x="7097" y="8736"/>
                </a:cubicBezTo>
                <a:cubicBezTo>
                  <a:pt x="7075" y="8720"/>
                  <a:pt x="7047" y="8711"/>
                  <a:pt x="7019" y="8711"/>
                </a:cubicBezTo>
                <a:cubicBezTo>
                  <a:pt x="6970" y="8711"/>
                  <a:pt x="6926" y="8742"/>
                  <a:pt x="6905" y="8788"/>
                </a:cubicBezTo>
                <a:cubicBezTo>
                  <a:pt x="6858" y="8891"/>
                  <a:pt x="6902" y="8983"/>
                  <a:pt x="6945" y="9067"/>
                </a:cubicBezTo>
                <a:cubicBezTo>
                  <a:pt x="6964" y="9104"/>
                  <a:pt x="6979" y="9141"/>
                  <a:pt x="6992" y="9182"/>
                </a:cubicBezTo>
                <a:cubicBezTo>
                  <a:pt x="7016" y="9287"/>
                  <a:pt x="7072" y="9309"/>
                  <a:pt x="7115" y="9309"/>
                </a:cubicBezTo>
                <a:cubicBezTo>
                  <a:pt x="7128" y="9309"/>
                  <a:pt x="7140" y="9306"/>
                  <a:pt x="7153" y="9302"/>
                </a:cubicBezTo>
                <a:cubicBezTo>
                  <a:pt x="7156" y="9301"/>
                  <a:pt x="7158" y="9300"/>
                  <a:pt x="7160" y="9300"/>
                </a:cubicBezTo>
                <a:cubicBezTo>
                  <a:pt x="7162" y="9300"/>
                  <a:pt x="7163" y="9301"/>
                  <a:pt x="7165" y="9302"/>
                </a:cubicBezTo>
                <a:cubicBezTo>
                  <a:pt x="7196" y="9302"/>
                  <a:pt x="7224" y="9318"/>
                  <a:pt x="7236" y="9349"/>
                </a:cubicBezTo>
                <a:cubicBezTo>
                  <a:pt x="7239" y="9364"/>
                  <a:pt x="7236" y="9383"/>
                  <a:pt x="7227" y="9399"/>
                </a:cubicBezTo>
                <a:cubicBezTo>
                  <a:pt x="7205" y="9436"/>
                  <a:pt x="7156" y="9467"/>
                  <a:pt x="7094" y="9495"/>
                </a:cubicBezTo>
                <a:cubicBezTo>
                  <a:pt x="7041" y="9450"/>
                  <a:pt x="6971" y="9423"/>
                  <a:pt x="6901" y="9423"/>
                </a:cubicBezTo>
                <a:cubicBezTo>
                  <a:pt x="6897" y="9423"/>
                  <a:pt x="6893" y="9423"/>
                  <a:pt x="6889" y="9423"/>
                </a:cubicBezTo>
                <a:lnTo>
                  <a:pt x="6861" y="9423"/>
                </a:lnTo>
                <a:cubicBezTo>
                  <a:pt x="6834" y="9445"/>
                  <a:pt x="6803" y="9460"/>
                  <a:pt x="6769" y="9473"/>
                </a:cubicBezTo>
                <a:lnTo>
                  <a:pt x="6765" y="9476"/>
                </a:lnTo>
                <a:cubicBezTo>
                  <a:pt x="6753" y="9507"/>
                  <a:pt x="6762" y="9544"/>
                  <a:pt x="6784" y="9569"/>
                </a:cubicBezTo>
                <a:lnTo>
                  <a:pt x="6787" y="9572"/>
                </a:lnTo>
                <a:cubicBezTo>
                  <a:pt x="6790" y="9581"/>
                  <a:pt x="6790" y="9594"/>
                  <a:pt x="6787" y="9606"/>
                </a:cubicBezTo>
                <a:cubicBezTo>
                  <a:pt x="6787" y="9625"/>
                  <a:pt x="6790" y="9643"/>
                  <a:pt x="6790" y="9659"/>
                </a:cubicBezTo>
                <a:cubicBezTo>
                  <a:pt x="6806" y="9736"/>
                  <a:pt x="6865" y="9783"/>
                  <a:pt x="6914" y="9823"/>
                </a:cubicBezTo>
                <a:cubicBezTo>
                  <a:pt x="6933" y="9838"/>
                  <a:pt x="6948" y="9851"/>
                  <a:pt x="6961" y="9863"/>
                </a:cubicBezTo>
                <a:cubicBezTo>
                  <a:pt x="7001" y="9910"/>
                  <a:pt x="7032" y="9965"/>
                  <a:pt x="7050" y="10024"/>
                </a:cubicBezTo>
                <a:cubicBezTo>
                  <a:pt x="7072" y="10080"/>
                  <a:pt x="7100" y="10133"/>
                  <a:pt x="7134" y="10182"/>
                </a:cubicBezTo>
                <a:lnTo>
                  <a:pt x="7140" y="10188"/>
                </a:lnTo>
                <a:cubicBezTo>
                  <a:pt x="7146" y="10198"/>
                  <a:pt x="7149" y="10204"/>
                  <a:pt x="7156" y="10213"/>
                </a:cubicBezTo>
                <a:cubicBezTo>
                  <a:pt x="7156" y="10222"/>
                  <a:pt x="7140" y="10250"/>
                  <a:pt x="7131" y="10269"/>
                </a:cubicBezTo>
                <a:cubicBezTo>
                  <a:pt x="7122" y="10278"/>
                  <a:pt x="7115" y="10291"/>
                  <a:pt x="7109" y="10306"/>
                </a:cubicBezTo>
                <a:lnTo>
                  <a:pt x="7081" y="10300"/>
                </a:lnTo>
                <a:cubicBezTo>
                  <a:pt x="7050" y="10291"/>
                  <a:pt x="7010" y="10281"/>
                  <a:pt x="7007" y="10269"/>
                </a:cubicBezTo>
                <a:cubicBezTo>
                  <a:pt x="7007" y="10266"/>
                  <a:pt x="7007" y="10263"/>
                  <a:pt x="7004" y="10257"/>
                </a:cubicBezTo>
                <a:cubicBezTo>
                  <a:pt x="7004" y="10244"/>
                  <a:pt x="7001" y="10229"/>
                  <a:pt x="6995" y="10216"/>
                </a:cubicBezTo>
                <a:cubicBezTo>
                  <a:pt x="6979" y="10188"/>
                  <a:pt x="6957" y="10164"/>
                  <a:pt x="6933" y="10145"/>
                </a:cubicBezTo>
                <a:cubicBezTo>
                  <a:pt x="6849" y="10086"/>
                  <a:pt x="6750" y="10049"/>
                  <a:pt x="6651" y="10037"/>
                </a:cubicBezTo>
                <a:cubicBezTo>
                  <a:pt x="6638" y="10033"/>
                  <a:pt x="6626" y="10033"/>
                  <a:pt x="6617" y="10033"/>
                </a:cubicBezTo>
                <a:cubicBezTo>
                  <a:pt x="6598" y="10033"/>
                  <a:pt x="6580" y="10037"/>
                  <a:pt x="6561" y="10043"/>
                </a:cubicBezTo>
                <a:cubicBezTo>
                  <a:pt x="6496" y="10068"/>
                  <a:pt x="6468" y="10145"/>
                  <a:pt x="6496" y="10207"/>
                </a:cubicBezTo>
                <a:cubicBezTo>
                  <a:pt x="6511" y="10232"/>
                  <a:pt x="6527" y="10257"/>
                  <a:pt x="6549" y="10278"/>
                </a:cubicBezTo>
                <a:cubicBezTo>
                  <a:pt x="6555" y="10284"/>
                  <a:pt x="6561" y="10287"/>
                  <a:pt x="6564" y="10294"/>
                </a:cubicBezTo>
                <a:cubicBezTo>
                  <a:pt x="6592" y="10331"/>
                  <a:pt x="6617" y="10374"/>
                  <a:pt x="6632" y="10418"/>
                </a:cubicBezTo>
                <a:cubicBezTo>
                  <a:pt x="6666" y="10498"/>
                  <a:pt x="6710" y="10591"/>
                  <a:pt x="6812" y="10637"/>
                </a:cubicBezTo>
                <a:cubicBezTo>
                  <a:pt x="6827" y="10644"/>
                  <a:pt x="6843" y="10650"/>
                  <a:pt x="6858" y="10656"/>
                </a:cubicBezTo>
                <a:cubicBezTo>
                  <a:pt x="6871" y="10659"/>
                  <a:pt x="6883" y="10662"/>
                  <a:pt x="6896" y="10672"/>
                </a:cubicBezTo>
                <a:cubicBezTo>
                  <a:pt x="6899" y="10678"/>
                  <a:pt x="6902" y="10687"/>
                  <a:pt x="6905" y="10693"/>
                </a:cubicBezTo>
                <a:cubicBezTo>
                  <a:pt x="6908" y="10706"/>
                  <a:pt x="6911" y="10715"/>
                  <a:pt x="6917" y="10724"/>
                </a:cubicBezTo>
                <a:cubicBezTo>
                  <a:pt x="6951" y="10808"/>
                  <a:pt x="7050" y="10861"/>
                  <a:pt x="7180" y="10876"/>
                </a:cubicBezTo>
                <a:lnTo>
                  <a:pt x="7190" y="10876"/>
                </a:lnTo>
                <a:cubicBezTo>
                  <a:pt x="7211" y="10876"/>
                  <a:pt x="7233" y="10879"/>
                  <a:pt x="7252" y="10885"/>
                </a:cubicBezTo>
                <a:cubicBezTo>
                  <a:pt x="7255" y="10895"/>
                  <a:pt x="7258" y="10901"/>
                  <a:pt x="7258" y="10907"/>
                </a:cubicBezTo>
                <a:lnTo>
                  <a:pt x="7276" y="10981"/>
                </a:lnTo>
                <a:lnTo>
                  <a:pt x="7283" y="11000"/>
                </a:lnTo>
                <a:cubicBezTo>
                  <a:pt x="7233" y="10981"/>
                  <a:pt x="7184" y="10957"/>
                  <a:pt x="7143" y="10926"/>
                </a:cubicBezTo>
                <a:cubicBezTo>
                  <a:pt x="7122" y="10904"/>
                  <a:pt x="7094" y="10891"/>
                  <a:pt x="7066" y="10882"/>
                </a:cubicBezTo>
                <a:cubicBezTo>
                  <a:pt x="7050" y="10879"/>
                  <a:pt x="7035" y="10876"/>
                  <a:pt x="7019" y="10876"/>
                </a:cubicBezTo>
                <a:lnTo>
                  <a:pt x="6982" y="10876"/>
                </a:lnTo>
                <a:cubicBezTo>
                  <a:pt x="6967" y="10876"/>
                  <a:pt x="6954" y="10870"/>
                  <a:pt x="6939" y="10867"/>
                </a:cubicBezTo>
                <a:cubicBezTo>
                  <a:pt x="6917" y="10857"/>
                  <a:pt x="6892" y="10851"/>
                  <a:pt x="6868" y="10845"/>
                </a:cubicBezTo>
                <a:lnTo>
                  <a:pt x="6840" y="10845"/>
                </a:lnTo>
                <a:cubicBezTo>
                  <a:pt x="6750" y="10848"/>
                  <a:pt x="6666" y="10895"/>
                  <a:pt x="6620" y="10972"/>
                </a:cubicBezTo>
                <a:cubicBezTo>
                  <a:pt x="6607" y="10991"/>
                  <a:pt x="6601" y="11009"/>
                  <a:pt x="6598" y="11031"/>
                </a:cubicBezTo>
                <a:cubicBezTo>
                  <a:pt x="6601" y="11071"/>
                  <a:pt x="6623" y="11108"/>
                  <a:pt x="6660" y="11130"/>
                </a:cubicBezTo>
                <a:cubicBezTo>
                  <a:pt x="6694" y="11158"/>
                  <a:pt x="6710" y="11180"/>
                  <a:pt x="6713" y="11195"/>
                </a:cubicBezTo>
                <a:cubicBezTo>
                  <a:pt x="6713" y="11204"/>
                  <a:pt x="6713" y="11211"/>
                  <a:pt x="6713" y="11220"/>
                </a:cubicBezTo>
                <a:cubicBezTo>
                  <a:pt x="6710" y="11242"/>
                  <a:pt x="6713" y="11266"/>
                  <a:pt x="6719" y="11288"/>
                </a:cubicBezTo>
                <a:cubicBezTo>
                  <a:pt x="6697" y="11269"/>
                  <a:pt x="6672" y="11254"/>
                  <a:pt x="6645" y="11242"/>
                </a:cubicBezTo>
                <a:cubicBezTo>
                  <a:pt x="6617" y="11232"/>
                  <a:pt x="6586" y="11226"/>
                  <a:pt x="6555" y="11226"/>
                </a:cubicBezTo>
                <a:cubicBezTo>
                  <a:pt x="6530" y="11226"/>
                  <a:pt x="6502" y="11229"/>
                  <a:pt x="6477" y="11235"/>
                </a:cubicBezTo>
                <a:cubicBezTo>
                  <a:pt x="6415" y="11248"/>
                  <a:pt x="6353" y="11269"/>
                  <a:pt x="6295" y="11297"/>
                </a:cubicBezTo>
                <a:cubicBezTo>
                  <a:pt x="6279" y="11307"/>
                  <a:pt x="6264" y="11322"/>
                  <a:pt x="6261" y="11341"/>
                </a:cubicBezTo>
                <a:cubicBezTo>
                  <a:pt x="6254" y="11359"/>
                  <a:pt x="6257" y="11378"/>
                  <a:pt x="6270" y="11393"/>
                </a:cubicBezTo>
                <a:cubicBezTo>
                  <a:pt x="6319" y="11461"/>
                  <a:pt x="6388" y="11517"/>
                  <a:pt x="6468" y="11551"/>
                </a:cubicBezTo>
                <a:lnTo>
                  <a:pt x="6496" y="11567"/>
                </a:lnTo>
                <a:cubicBezTo>
                  <a:pt x="6524" y="11573"/>
                  <a:pt x="6552" y="11588"/>
                  <a:pt x="6570" y="11610"/>
                </a:cubicBezTo>
                <a:cubicBezTo>
                  <a:pt x="6576" y="11619"/>
                  <a:pt x="6580" y="11626"/>
                  <a:pt x="6580" y="11635"/>
                </a:cubicBezTo>
                <a:cubicBezTo>
                  <a:pt x="6586" y="11666"/>
                  <a:pt x="6601" y="11694"/>
                  <a:pt x="6623" y="11715"/>
                </a:cubicBezTo>
                <a:cubicBezTo>
                  <a:pt x="6642" y="11734"/>
                  <a:pt x="6663" y="11749"/>
                  <a:pt x="6691" y="11759"/>
                </a:cubicBezTo>
                <a:cubicBezTo>
                  <a:pt x="6697" y="11762"/>
                  <a:pt x="6707" y="11768"/>
                  <a:pt x="6710" y="11771"/>
                </a:cubicBezTo>
                <a:cubicBezTo>
                  <a:pt x="6707" y="11784"/>
                  <a:pt x="6703" y="11799"/>
                  <a:pt x="6697" y="11811"/>
                </a:cubicBezTo>
                <a:cubicBezTo>
                  <a:pt x="6679" y="11855"/>
                  <a:pt x="6657" y="11911"/>
                  <a:pt x="6688" y="11966"/>
                </a:cubicBezTo>
                <a:cubicBezTo>
                  <a:pt x="6694" y="11976"/>
                  <a:pt x="6697" y="11988"/>
                  <a:pt x="6700" y="11997"/>
                </a:cubicBezTo>
                <a:cubicBezTo>
                  <a:pt x="6716" y="12050"/>
                  <a:pt x="6753" y="12090"/>
                  <a:pt x="6803" y="12109"/>
                </a:cubicBezTo>
                <a:cubicBezTo>
                  <a:pt x="6846" y="12121"/>
                  <a:pt x="6858" y="12137"/>
                  <a:pt x="6858" y="12140"/>
                </a:cubicBezTo>
                <a:cubicBezTo>
                  <a:pt x="6852" y="12143"/>
                  <a:pt x="6846" y="12146"/>
                  <a:pt x="6837" y="12149"/>
                </a:cubicBezTo>
                <a:cubicBezTo>
                  <a:pt x="6809" y="12146"/>
                  <a:pt x="6781" y="12134"/>
                  <a:pt x="6759" y="12115"/>
                </a:cubicBezTo>
                <a:cubicBezTo>
                  <a:pt x="6728" y="12087"/>
                  <a:pt x="6697" y="12056"/>
                  <a:pt x="6676" y="12019"/>
                </a:cubicBezTo>
                <a:lnTo>
                  <a:pt x="6672" y="12010"/>
                </a:lnTo>
                <a:cubicBezTo>
                  <a:pt x="6657" y="11982"/>
                  <a:pt x="6638" y="11957"/>
                  <a:pt x="6614" y="11938"/>
                </a:cubicBezTo>
                <a:cubicBezTo>
                  <a:pt x="6583" y="11917"/>
                  <a:pt x="6545" y="11904"/>
                  <a:pt x="6508" y="11898"/>
                </a:cubicBezTo>
                <a:cubicBezTo>
                  <a:pt x="6456" y="11889"/>
                  <a:pt x="6400" y="11886"/>
                  <a:pt x="6347" y="11886"/>
                </a:cubicBezTo>
                <a:cubicBezTo>
                  <a:pt x="6270" y="11886"/>
                  <a:pt x="6189" y="11895"/>
                  <a:pt x="6115" y="11914"/>
                </a:cubicBezTo>
                <a:cubicBezTo>
                  <a:pt x="6075" y="11923"/>
                  <a:pt x="6041" y="11938"/>
                  <a:pt x="6010" y="11966"/>
                </a:cubicBezTo>
                <a:cubicBezTo>
                  <a:pt x="5960" y="12013"/>
                  <a:pt x="5951" y="12081"/>
                  <a:pt x="5985" y="12165"/>
                </a:cubicBezTo>
                <a:cubicBezTo>
                  <a:pt x="6022" y="12251"/>
                  <a:pt x="6084" y="12329"/>
                  <a:pt x="6161" y="12384"/>
                </a:cubicBezTo>
                <a:cubicBezTo>
                  <a:pt x="6171" y="12391"/>
                  <a:pt x="6180" y="12400"/>
                  <a:pt x="6186" y="12406"/>
                </a:cubicBezTo>
                <a:cubicBezTo>
                  <a:pt x="6226" y="12443"/>
                  <a:pt x="6282" y="12465"/>
                  <a:pt x="6338" y="12465"/>
                </a:cubicBezTo>
                <a:lnTo>
                  <a:pt x="6366" y="12465"/>
                </a:lnTo>
                <a:cubicBezTo>
                  <a:pt x="6375" y="12464"/>
                  <a:pt x="6384" y="12464"/>
                  <a:pt x="6393" y="12464"/>
                </a:cubicBezTo>
                <a:cubicBezTo>
                  <a:pt x="6424" y="12464"/>
                  <a:pt x="6454" y="12468"/>
                  <a:pt x="6480" y="12480"/>
                </a:cubicBezTo>
                <a:cubicBezTo>
                  <a:pt x="6490" y="12487"/>
                  <a:pt x="6499" y="12493"/>
                  <a:pt x="6508" y="12499"/>
                </a:cubicBezTo>
                <a:cubicBezTo>
                  <a:pt x="6530" y="12518"/>
                  <a:pt x="6555" y="12533"/>
                  <a:pt x="6580" y="12542"/>
                </a:cubicBezTo>
                <a:cubicBezTo>
                  <a:pt x="6567" y="12552"/>
                  <a:pt x="6558" y="12558"/>
                  <a:pt x="6545" y="12564"/>
                </a:cubicBezTo>
                <a:cubicBezTo>
                  <a:pt x="6533" y="12570"/>
                  <a:pt x="6524" y="12583"/>
                  <a:pt x="6518" y="12595"/>
                </a:cubicBezTo>
                <a:cubicBezTo>
                  <a:pt x="6412" y="12595"/>
                  <a:pt x="6304" y="12592"/>
                  <a:pt x="6199" y="12583"/>
                </a:cubicBezTo>
                <a:cubicBezTo>
                  <a:pt x="6171" y="12583"/>
                  <a:pt x="6140" y="12577"/>
                  <a:pt x="6112" y="12564"/>
                </a:cubicBezTo>
                <a:cubicBezTo>
                  <a:pt x="6099" y="12555"/>
                  <a:pt x="6090" y="12542"/>
                  <a:pt x="6081" y="12530"/>
                </a:cubicBezTo>
                <a:cubicBezTo>
                  <a:pt x="6072" y="12518"/>
                  <a:pt x="6062" y="12508"/>
                  <a:pt x="6050" y="12499"/>
                </a:cubicBezTo>
                <a:cubicBezTo>
                  <a:pt x="5985" y="12440"/>
                  <a:pt x="5903" y="12411"/>
                  <a:pt x="5821" y="12411"/>
                </a:cubicBezTo>
                <a:cubicBezTo>
                  <a:pt x="5744" y="12411"/>
                  <a:pt x="5667" y="12437"/>
                  <a:pt x="5604" y="12490"/>
                </a:cubicBezTo>
                <a:cubicBezTo>
                  <a:pt x="5548" y="12542"/>
                  <a:pt x="5517" y="12617"/>
                  <a:pt x="5520" y="12691"/>
                </a:cubicBezTo>
                <a:cubicBezTo>
                  <a:pt x="5523" y="12769"/>
                  <a:pt x="5561" y="12840"/>
                  <a:pt x="5619" y="12886"/>
                </a:cubicBezTo>
                <a:cubicBezTo>
                  <a:pt x="5635" y="12899"/>
                  <a:pt x="5650" y="12905"/>
                  <a:pt x="5669" y="12905"/>
                </a:cubicBezTo>
                <a:lnTo>
                  <a:pt x="5694" y="12905"/>
                </a:lnTo>
                <a:cubicBezTo>
                  <a:pt x="5728" y="12905"/>
                  <a:pt x="5759" y="12902"/>
                  <a:pt x="5790" y="12902"/>
                </a:cubicBezTo>
                <a:cubicBezTo>
                  <a:pt x="5818" y="12899"/>
                  <a:pt x="5845" y="12896"/>
                  <a:pt x="5873" y="12896"/>
                </a:cubicBezTo>
                <a:lnTo>
                  <a:pt x="5892" y="12896"/>
                </a:lnTo>
                <a:cubicBezTo>
                  <a:pt x="5907" y="12896"/>
                  <a:pt x="5923" y="12899"/>
                  <a:pt x="5938" y="12902"/>
                </a:cubicBezTo>
                <a:cubicBezTo>
                  <a:pt x="5948" y="12905"/>
                  <a:pt x="5954" y="12923"/>
                  <a:pt x="5954" y="12985"/>
                </a:cubicBezTo>
                <a:cubicBezTo>
                  <a:pt x="5951" y="13016"/>
                  <a:pt x="5960" y="13050"/>
                  <a:pt x="5979" y="13075"/>
                </a:cubicBezTo>
                <a:cubicBezTo>
                  <a:pt x="6003" y="13094"/>
                  <a:pt x="6031" y="13109"/>
                  <a:pt x="6059" y="13112"/>
                </a:cubicBezTo>
                <a:lnTo>
                  <a:pt x="6072" y="13115"/>
                </a:lnTo>
                <a:cubicBezTo>
                  <a:pt x="6087" y="13122"/>
                  <a:pt x="6103" y="13150"/>
                  <a:pt x="6118" y="13174"/>
                </a:cubicBezTo>
                <a:cubicBezTo>
                  <a:pt x="6127" y="13193"/>
                  <a:pt x="6137" y="13211"/>
                  <a:pt x="6149" y="13227"/>
                </a:cubicBezTo>
                <a:cubicBezTo>
                  <a:pt x="6186" y="13273"/>
                  <a:pt x="6230" y="13317"/>
                  <a:pt x="6282" y="13348"/>
                </a:cubicBezTo>
                <a:cubicBezTo>
                  <a:pt x="6322" y="13373"/>
                  <a:pt x="6357" y="13404"/>
                  <a:pt x="6384" y="13444"/>
                </a:cubicBezTo>
                <a:cubicBezTo>
                  <a:pt x="6366" y="13546"/>
                  <a:pt x="6425" y="13648"/>
                  <a:pt x="6524" y="13685"/>
                </a:cubicBezTo>
                <a:lnTo>
                  <a:pt x="6539" y="13689"/>
                </a:lnTo>
                <a:cubicBezTo>
                  <a:pt x="6492" y="13706"/>
                  <a:pt x="6444" y="13715"/>
                  <a:pt x="6394" y="13715"/>
                </a:cubicBezTo>
                <a:cubicBezTo>
                  <a:pt x="6382" y="13715"/>
                  <a:pt x="6369" y="13715"/>
                  <a:pt x="6357" y="13713"/>
                </a:cubicBezTo>
                <a:lnTo>
                  <a:pt x="6326" y="13713"/>
                </a:lnTo>
                <a:cubicBezTo>
                  <a:pt x="6264" y="13713"/>
                  <a:pt x="6202" y="13723"/>
                  <a:pt x="6140" y="13744"/>
                </a:cubicBezTo>
                <a:lnTo>
                  <a:pt x="6124" y="13648"/>
                </a:lnTo>
                <a:cubicBezTo>
                  <a:pt x="6118" y="13574"/>
                  <a:pt x="6059" y="13512"/>
                  <a:pt x="5985" y="13506"/>
                </a:cubicBezTo>
                <a:cubicBezTo>
                  <a:pt x="5969" y="13503"/>
                  <a:pt x="5957" y="13503"/>
                  <a:pt x="5941" y="13503"/>
                </a:cubicBezTo>
                <a:cubicBezTo>
                  <a:pt x="5895" y="13503"/>
                  <a:pt x="5849" y="13518"/>
                  <a:pt x="5808" y="13543"/>
                </a:cubicBezTo>
                <a:cubicBezTo>
                  <a:pt x="5802" y="13469"/>
                  <a:pt x="5756" y="13404"/>
                  <a:pt x="5684" y="13373"/>
                </a:cubicBezTo>
                <a:cubicBezTo>
                  <a:pt x="5660" y="13363"/>
                  <a:pt x="5635" y="13357"/>
                  <a:pt x="5607" y="13357"/>
                </a:cubicBezTo>
                <a:cubicBezTo>
                  <a:pt x="5533" y="13357"/>
                  <a:pt x="5458" y="13394"/>
                  <a:pt x="5378" y="13462"/>
                </a:cubicBezTo>
                <a:cubicBezTo>
                  <a:pt x="5347" y="13493"/>
                  <a:pt x="5310" y="13521"/>
                  <a:pt x="5266" y="13537"/>
                </a:cubicBezTo>
                <a:cubicBezTo>
                  <a:pt x="5235" y="13487"/>
                  <a:pt x="5180" y="13456"/>
                  <a:pt x="5118" y="13453"/>
                </a:cubicBezTo>
                <a:lnTo>
                  <a:pt x="5111" y="13453"/>
                </a:lnTo>
                <a:cubicBezTo>
                  <a:pt x="5049" y="13453"/>
                  <a:pt x="4991" y="13484"/>
                  <a:pt x="4956" y="13537"/>
                </a:cubicBezTo>
                <a:cubicBezTo>
                  <a:pt x="4929" y="13534"/>
                  <a:pt x="4901" y="13531"/>
                  <a:pt x="4873" y="13527"/>
                </a:cubicBezTo>
                <a:cubicBezTo>
                  <a:pt x="4848" y="13521"/>
                  <a:pt x="4823" y="13518"/>
                  <a:pt x="4795" y="13515"/>
                </a:cubicBezTo>
                <a:lnTo>
                  <a:pt x="4771" y="13515"/>
                </a:lnTo>
                <a:cubicBezTo>
                  <a:pt x="4650" y="13515"/>
                  <a:pt x="4554" y="13577"/>
                  <a:pt x="4541" y="13661"/>
                </a:cubicBezTo>
                <a:cubicBezTo>
                  <a:pt x="4535" y="13689"/>
                  <a:pt x="4551" y="13716"/>
                  <a:pt x="4579" y="13729"/>
                </a:cubicBezTo>
                <a:lnTo>
                  <a:pt x="4839" y="13865"/>
                </a:lnTo>
                <a:lnTo>
                  <a:pt x="5012" y="13955"/>
                </a:lnTo>
                <a:cubicBezTo>
                  <a:pt x="5012" y="13977"/>
                  <a:pt x="5006" y="13998"/>
                  <a:pt x="5000" y="14017"/>
                </a:cubicBezTo>
                <a:cubicBezTo>
                  <a:pt x="4987" y="14069"/>
                  <a:pt x="4969" y="14131"/>
                  <a:pt x="5003" y="14193"/>
                </a:cubicBezTo>
                <a:cubicBezTo>
                  <a:pt x="5040" y="14255"/>
                  <a:pt x="5114" y="14283"/>
                  <a:pt x="5173" y="14305"/>
                </a:cubicBezTo>
                <a:lnTo>
                  <a:pt x="5192" y="14311"/>
                </a:lnTo>
                <a:cubicBezTo>
                  <a:pt x="5232" y="14323"/>
                  <a:pt x="5269" y="14342"/>
                  <a:pt x="5300" y="14367"/>
                </a:cubicBezTo>
                <a:cubicBezTo>
                  <a:pt x="5337" y="14395"/>
                  <a:pt x="5372" y="14429"/>
                  <a:pt x="5396" y="14466"/>
                </a:cubicBezTo>
                <a:cubicBezTo>
                  <a:pt x="5319" y="14466"/>
                  <a:pt x="5245" y="14429"/>
                  <a:pt x="5192" y="14373"/>
                </a:cubicBezTo>
                <a:lnTo>
                  <a:pt x="5183" y="14361"/>
                </a:lnTo>
                <a:cubicBezTo>
                  <a:pt x="5152" y="14314"/>
                  <a:pt x="5105" y="14280"/>
                  <a:pt x="5053" y="14271"/>
                </a:cubicBezTo>
                <a:lnTo>
                  <a:pt x="5028" y="14271"/>
                </a:lnTo>
                <a:cubicBezTo>
                  <a:pt x="4984" y="14271"/>
                  <a:pt x="4941" y="14289"/>
                  <a:pt x="4913" y="14323"/>
                </a:cubicBezTo>
                <a:cubicBezTo>
                  <a:pt x="4876" y="14361"/>
                  <a:pt x="4864" y="14416"/>
                  <a:pt x="4876" y="14466"/>
                </a:cubicBezTo>
                <a:cubicBezTo>
                  <a:pt x="4895" y="14522"/>
                  <a:pt x="4929" y="14571"/>
                  <a:pt x="4972" y="14608"/>
                </a:cubicBezTo>
                <a:lnTo>
                  <a:pt x="4994" y="14630"/>
                </a:lnTo>
                <a:cubicBezTo>
                  <a:pt x="5015" y="14649"/>
                  <a:pt x="5031" y="14674"/>
                  <a:pt x="5037" y="14704"/>
                </a:cubicBezTo>
                <a:cubicBezTo>
                  <a:pt x="5018" y="14723"/>
                  <a:pt x="5012" y="14751"/>
                  <a:pt x="5012" y="14779"/>
                </a:cubicBezTo>
                <a:cubicBezTo>
                  <a:pt x="5022" y="14835"/>
                  <a:pt x="5053" y="14887"/>
                  <a:pt x="5105" y="14915"/>
                </a:cubicBezTo>
                <a:cubicBezTo>
                  <a:pt x="5124" y="14924"/>
                  <a:pt x="5145" y="14934"/>
                  <a:pt x="5167" y="14943"/>
                </a:cubicBezTo>
                <a:cubicBezTo>
                  <a:pt x="5186" y="14946"/>
                  <a:pt x="5204" y="14955"/>
                  <a:pt x="5220" y="14968"/>
                </a:cubicBezTo>
                <a:cubicBezTo>
                  <a:pt x="5235" y="14983"/>
                  <a:pt x="5245" y="15005"/>
                  <a:pt x="5251" y="15024"/>
                </a:cubicBezTo>
                <a:cubicBezTo>
                  <a:pt x="5254" y="15042"/>
                  <a:pt x="5260" y="15058"/>
                  <a:pt x="5269" y="15073"/>
                </a:cubicBezTo>
                <a:cubicBezTo>
                  <a:pt x="5310" y="15154"/>
                  <a:pt x="5384" y="15212"/>
                  <a:pt x="5471" y="15237"/>
                </a:cubicBezTo>
                <a:lnTo>
                  <a:pt x="5483" y="15240"/>
                </a:lnTo>
                <a:lnTo>
                  <a:pt x="5492" y="15243"/>
                </a:lnTo>
                <a:lnTo>
                  <a:pt x="5489" y="15250"/>
                </a:lnTo>
                <a:lnTo>
                  <a:pt x="5458" y="15321"/>
                </a:lnTo>
                <a:cubicBezTo>
                  <a:pt x="5455" y="15327"/>
                  <a:pt x="5452" y="15336"/>
                  <a:pt x="5446" y="15343"/>
                </a:cubicBezTo>
                <a:cubicBezTo>
                  <a:pt x="5440" y="15343"/>
                  <a:pt x="5430" y="15346"/>
                  <a:pt x="5424" y="15346"/>
                </a:cubicBezTo>
                <a:lnTo>
                  <a:pt x="5276" y="15346"/>
                </a:lnTo>
                <a:cubicBezTo>
                  <a:pt x="5266" y="15345"/>
                  <a:pt x="5256" y="15344"/>
                  <a:pt x="5247" y="15344"/>
                </a:cubicBezTo>
                <a:cubicBezTo>
                  <a:pt x="5179" y="15344"/>
                  <a:pt x="5113" y="15363"/>
                  <a:pt x="5056" y="15401"/>
                </a:cubicBezTo>
                <a:lnTo>
                  <a:pt x="4978" y="15305"/>
                </a:lnTo>
                <a:lnTo>
                  <a:pt x="4873" y="15178"/>
                </a:lnTo>
                <a:cubicBezTo>
                  <a:pt x="4864" y="15169"/>
                  <a:pt x="4857" y="15160"/>
                  <a:pt x="4854" y="15151"/>
                </a:cubicBezTo>
                <a:cubicBezTo>
                  <a:pt x="4854" y="15147"/>
                  <a:pt x="4854" y="15141"/>
                  <a:pt x="4854" y="15138"/>
                </a:cubicBezTo>
                <a:cubicBezTo>
                  <a:pt x="4851" y="15123"/>
                  <a:pt x="4848" y="15110"/>
                  <a:pt x="4845" y="15095"/>
                </a:cubicBezTo>
                <a:cubicBezTo>
                  <a:pt x="4820" y="15039"/>
                  <a:pt x="4761" y="15008"/>
                  <a:pt x="4665" y="15002"/>
                </a:cubicBezTo>
                <a:lnTo>
                  <a:pt x="4588" y="15002"/>
                </a:lnTo>
                <a:cubicBezTo>
                  <a:pt x="4523" y="15002"/>
                  <a:pt x="4331" y="15002"/>
                  <a:pt x="4241" y="15135"/>
                </a:cubicBezTo>
                <a:cubicBezTo>
                  <a:pt x="4232" y="15147"/>
                  <a:pt x="4229" y="15160"/>
                  <a:pt x="4232" y="15175"/>
                </a:cubicBezTo>
                <a:lnTo>
                  <a:pt x="4232" y="15185"/>
                </a:lnTo>
                <a:cubicBezTo>
                  <a:pt x="4238" y="15259"/>
                  <a:pt x="4250" y="15358"/>
                  <a:pt x="4334" y="15414"/>
                </a:cubicBezTo>
                <a:cubicBezTo>
                  <a:pt x="4352" y="15426"/>
                  <a:pt x="4368" y="15435"/>
                  <a:pt x="4387" y="15445"/>
                </a:cubicBezTo>
                <a:cubicBezTo>
                  <a:pt x="4430" y="15448"/>
                  <a:pt x="4467" y="15470"/>
                  <a:pt x="4492" y="15504"/>
                </a:cubicBezTo>
                <a:cubicBezTo>
                  <a:pt x="4501" y="15510"/>
                  <a:pt x="4514" y="15516"/>
                  <a:pt x="4523" y="15522"/>
                </a:cubicBezTo>
                <a:cubicBezTo>
                  <a:pt x="4619" y="15584"/>
                  <a:pt x="4672" y="15696"/>
                  <a:pt x="4656" y="15810"/>
                </a:cubicBezTo>
                <a:cubicBezTo>
                  <a:pt x="4647" y="15841"/>
                  <a:pt x="4656" y="15878"/>
                  <a:pt x="4678" y="15903"/>
                </a:cubicBezTo>
                <a:cubicBezTo>
                  <a:pt x="4696" y="15925"/>
                  <a:pt x="4724" y="15937"/>
                  <a:pt x="4755" y="15940"/>
                </a:cubicBezTo>
                <a:lnTo>
                  <a:pt x="4761" y="15940"/>
                </a:lnTo>
                <a:cubicBezTo>
                  <a:pt x="4777" y="15950"/>
                  <a:pt x="4789" y="15959"/>
                  <a:pt x="4802" y="15971"/>
                </a:cubicBezTo>
                <a:cubicBezTo>
                  <a:pt x="4848" y="16018"/>
                  <a:pt x="4909" y="16043"/>
                  <a:pt x="4973" y="16043"/>
                </a:cubicBezTo>
                <a:cubicBezTo>
                  <a:pt x="4977" y="16043"/>
                  <a:pt x="4981" y="16043"/>
                  <a:pt x="4984" y="16043"/>
                </a:cubicBezTo>
                <a:lnTo>
                  <a:pt x="5012" y="16043"/>
                </a:lnTo>
                <a:cubicBezTo>
                  <a:pt x="5090" y="16046"/>
                  <a:pt x="5161" y="16108"/>
                  <a:pt x="5223" y="16173"/>
                </a:cubicBezTo>
                <a:cubicBezTo>
                  <a:pt x="5198" y="16182"/>
                  <a:pt x="5173" y="16188"/>
                  <a:pt x="5145" y="16188"/>
                </a:cubicBezTo>
                <a:cubicBezTo>
                  <a:pt x="5111" y="16188"/>
                  <a:pt x="5074" y="16179"/>
                  <a:pt x="5043" y="16160"/>
                </a:cubicBezTo>
                <a:cubicBezTo>
                  <a:pt x="5031" y="16154"/>
                  <a:pt x="5018" y="16151"/>
                  <a:pt x="5003" y="16151"/>
                </a:cubicBezTo>
                <a:cubicBezTo>
                  <a:pt x="4984" y="16151"/>
                  <a:pt x="4966" y="16157"/>
                  <a:pt x="4950" y="16170"/>
                </a:cubicBezTo>
                <a:cubicBezTo>
                  <a:pt x="4932" y="16182"/>
                  <a:pt x="4926" y="16204"/>
                  <a:pt x="4929" y="16225"/>
                </a:cubicBezTo>
                <a:cubicBezTo>
                  <a:pt x="4910" y="16216"/>
                  <a:pt x="4891" y="16207"/>
                  <a:pt x="4876" y="16194"/>
                </a:cubicBezTo>
                <a:lnTo>
                  <a:pt x="4684" y="16052"/>
                </a:lnTo>
                <a:cubicBezTo>
                  <a:pt x="4634" y="16015"/>
                  <a:pt x="4582" y="15984"/>
                  <a:pt x="4523" y="15962"/>
                </a:cubicBezTo>
                <a:cubicBezTo>
                  <a:pt x="4495" y="15956"/>
                  <a:pt x="4464" y="15950"/>
                  <a:pt x="4436" y="15950"/>
                </a:cubicBezTo>
                <a:cubicBezTo>
                  <a:pt x="4383" y="15950"/>
                  <a:pt x="4337" y="15965"/>
                  <a:pt x="4297" y="15993"/>
                </a:cubicBezTo>
                <a:cubicBezTo>
                  <a:pt x="4256" y="16021"/>
                  <a:pt x="4235" y="16067"/>
                  <a:pt x="4235" y="16117"/>
                </a:cubicBezTo>
                <a:cubicBezTo>
                  <a:pt x="4235" y="16157"/>
                  <a:pt x="4256" y="16197"/>
                  <a:pt x="4291" y="16222"/>
                </a:cubicBezTo>
                <a:cubicBezTo>
                  <a:pt x="4325" y="16247"/>
                  <a:pt x="4368" y="16259"/>
                  <a:pt x="4411" y="16263"/>
                </a:cubicBezTo>
                <a:cubicBezTo>
                  <a:pt x="4421" y="16263"/>
                  <a:pt x="4433" y="16263"/>
                  <a:pt x="4442" y="16266"/>
                </a:cubicBezTo>
                <a:cubicBezTo>
                  <a:pt x="4470" y="16272"/>
                  <a:pt x="4495" y="16290"/>
                  <a:pt x="4507" y="16318"/>
                </a:cubicBezTo>
                <a:cubicBezTo>
                  <a:pt x="4520" y="16343"/>
                  <a:pt x="4523" y="16371"/>
                  <a:pt x="4510" y="16396"/>
                </a:cubicBezTo>
                <a:cubicBezTo>
                  <a:pt x="4495" y="16420"/>
                  <a:pt x="4492" y="16451"/>
                  <a:pt x="4507" y="16476"/>
                </a:cubicBezTo>
                <a:cubicBezTo>
                  <a:pt x="4529" y="16513"/>
                  <a:pt x="4566" y="16541"/>
                  <a:pt x="4610" y="16554"/>
                </a:cubicBezTo>
                <a:cubicBezTo>
                  <a:pt x="4687" y="16575"/>
                  <a:pt x="4771" y="16585"/>
                  <a:pt x="4854" y="16585"/>
                </a:cubicBezTo>
                <a:cubicBezTo>
                  <a:pt x="4885" y="16585"/>
                  <a:pt x="4916" y="16585"/>
                  <a:pt x="4944" y="16582"/>
                </a:cubicBezTo>
                <a:lnTo>
                  <a:pt x="5000" y="16575"/>
                </a:lnTo>
                <a:cubicBezTo>
                  <a:pt x="5031" y="16569"/>
                  <a:pt x="5062" y="16566"/>
                  <a:pt x="5093" y="16566"/>
                </a:cubicBezTo>
                <a:lnTo>
                  <a:pt x="5111" y="16566"/>
                </a:lnTo>
                <a:cubicBezTo>
                  <a:pt x="5164" y="16569"/>
                  <a:pt x="5214" y="16588"/>
                  <a:pt x="5257" y="16622"/>
                </a:cubicBezTo>
                <a:cubicBezTo>
                  <a:pt x="5269" y="16631"/>
                  <a:pt x="5279" y="16643"/>
                  <a:pt x="5282" y="16656"/>
                </a:cubicBezTo>
                <a:cubicBezTo>
                  <a:pt x="5232" y="16702"/>
                  <a:pt x="5149" y="16727"/>
                  <a:pt x="5037" y="16727"/>
                </a:cubicBezTo>
                <a:cubicBezTo>
                  <a:pt x="4950" y="16724"/>
                  <a:pt x="4860" y="16715"/>
                  <a:pt x="4777" y="16693"/>
                </a:cubicBezTo>
                <a:cubicBezTo>
                  <a:pt x="4597" y="16656"/>
                  <a:pt x="4427" y="16569"/>
                  <a:pt x="4266" y="16486"/>
                </a:cubicBezTo>
                <a:cubicBezTo>
                  <a:pt x="4229" y="16467"/>
                  <a:pt x="4185" y="16442"/>
                  <a:pt x="4179" y="16417"/>
                </a:cubicBezTo>
                <a:cubicBezTo>
                  <a:pt x="4176" y="16405"/>
                  <a:pt x="4173" y="16393"/>
                  <a:pt x="4176" y="16383"/>
                </a:cubicBezTo>
                <a:cubicBezTo>
                  <a:pt x="4173" y="16365"/>
                  <a:pt x="4173" y="16346"/>
                  <a:pt x="4170" y="16328"/>
                </a:cubicBezTo>
                <a:cubicBezTo>
                  <a:pt x="4145" y="16247"/>
                  <a:pt x="4080" y="16191"/>
                  <a:pt x="3996" y="16179"/>
                </a:cubicBezTo>
                <a:lnTo>
                  <a:pt x="3965" y="16179"/>
                </a:lnTo>
                <a:cubicBezTo>
                  <a:pt x="3931" y="16179"/>
                  <a:pt x="3900" y="16185"/>
                  <a:pt x="3869" y="16197"/>
                </a:cubicBezTo>
                <a:cubicBezTo>
                  <a:pt x="3835" y="16139"/>
                  <a:pt x="3798" y="16077"/>
                  <a:pt x="3758" y="16021"/>
                </a:cubicBezTo>
                <a:cubicBezTo>
                  <a:pt x="3745" y="15999"/>
                  <a:pt x="3727" y="15981"/>
                  <a:pt x="3708" y="15965"/>
                </a:cubicBezTo>
                <a:cubicBezTo>
                  <a:pt x="3680" y="15943"/>
                  <a:pt x="3648" y="15931"/>
                  <a:pt x="3612" y="15931"/>
                </a:cubicBezTo>
                <a:cubicBezTo>
                  <a:pt x="3608" y="15931"/>
                  <a:pt x="3604" y="15931"/>
                  <a:pt x="3600" y="15931"/>
                </a:cubicBezTo>
                <a:cubicBezTo>
                  <a:pt x="3525" y="15931"/>
                  <a:pt x="3457" y="15965"/>
                  <a:pt x="3414" y="16024"/>
                </a:cubicBezTo>
                <a:cubicBezTo>
                  <a:pt x="3368" y="16098"/>
                  <a:pt x="3371" y="16185"/>
                  <a:pt x="3374" y="16247"/>
                </a:cubicBezTo>
                <a:cubicBezTo>
                  <a:pt x="3377" y="16334"/>
                  <a:pt x="3451" y="16380"/>
                  <a:pt x="3510" y="16420"/>
                </a:cubicBezTo>
                <a:cubicBezTo>
                  <a:pt x="3525" y="16430"/>
                  <a:pt x="3541" y="16439"/>
                  <a:pt x="3553" y="16448"/>
                </a:cubicBezTo>
                <a:cubicBezTo>
                  <a:pt x="3513" y="16464"/>
                  <a:pt x="3473" y="16470"/>
                  <a:pt x="3429" y="16470"/>
                </a:cubicBezTo>
                <a:lnTo>
                  <a:pt x="3408" y="16470"/>
                </a:lnTo>
                <a:cubicBezTo>
                  <a:pt x="3371" y="16470"/>
                  <a:pt x="3337" y="16495"/>
                  <a:pt x="3330" y="16532"/>
                </a:cubicBezTo>
                <a:cubicBezTo>
                  <a:pt x="3327" y="16609"/>
                  <a:pt x="3377" y="16681"/>
                  <a:pt x="3451" y="16709"/>
                </a:cubicBezTo>
                <a:cubicBezTo>
                  <a:pt x="3507" y="16730"/>
                  <a:pt x="3569" y="16740"/>
                  <a:pt x="3631" y="16740"/>
                </a:cubicBezTo>
                <a:cubicBezTo>
                  <a:pt x="3665" y="16740"/>
                  <a:pt x="3699" y="16746"/>
                  <a:pt x="3733" y="16746"/>
                </a:cubicBezTo>
                <a:cubicBezTo>
                  <a:pt x="3714" y="16758"/>
                  <a:pt x="3693" y="16767"/>
                  <a:pt x="3671" y="16777"/>
                </a:cubicBezTo>
                <a:cubicBezTo>
                  <a:pt x="3646" y="16786"/>
                  <a:pt x="3628" y="16808"/>
                  <a:pt x="3625" y="16836"/>
                </a:cubicBezTo>
                <a:cubicBezTo>
                  <a:pt x="3625" y="16860"/>
                  <a:pt x="3640" y="16885"/>
                  <a:pt x="3665" y="16897"/>
                </a:cubicBezTo>
                <a:cubicBezTo>
                  <a:pt x="3739" y="16928"/>
                  <a:pt x="3814" y="16953"/>
                  <a:pt x="3894" y="16966"/>
                </a:cubicBezTo>
                <a:cubicBezTo>
                  <a:pt x="3987" y="16987"/>
                  <a:pt x="4077" y="17006"/>
                  <a:pt x="4133" y="17059"/>
                </a:cubicBezTo>
                <a:cubicBezTo>
                  <a:pt x="4185" y="17105"/>
                  <a:pt x="4207" y="17176"/>
                  <a:pt x="4185" y="17244"/>
                </a:cubicBezTo>
                <a:cubicBezTo>
                  <a:pt x="4089" y="17217"/>
                  <a:pt x="3990" y="17201"/>
                  <a:pt x="3891" y="17201"/>
                </a:cubicBezTo>
                <a:lnTo>
                  <a:pt x="3885" y="17201"/>
                </a:lnTo>
                <a:cubicBezTo>
                  <a:pt x="3881" y="17201"/>
                  <a:pt x="3878" y="17201"/>
                  <a:pt x="3875" y="17201"/>
                </a:cubicBezTo>
                <a:cubicBezTo>
                  <a:pt x="3838" y="17201"/>
                  <a:pt x="3802" y="17216"/>
                  <a:pt x="3779" y="17244"/>
                </a:cubicBezTo>
                <a:cubicBezTo>
                  <a:pt x="3755" y="17278"/>
                  <a:pt x="3755" y="17322"/>
                  <a:pt x="3779" y="17356"/>
                </a:cubicBezTo>
                <a:cubicBezTo>
                  <a:pt x="3835" y="17452"/>
                  <a:pt x="3922" y="17526"/>
                  <a:pt x="4024" y="17570"/>
                </a:cubicBezTo>
                <a:cubicBezTo>
                  <a:pt x="4071" y="17588"/>
                  <a:pt x="4120" y="17601"/>
                  <a:pt x="4170" y="17601"/>
                </a:cubicBezTo>
                <a:cubicBezTo>
                  <a:pt x="4244" y="17594"/>
                  <a:pt x="4322" y="17579"/>
                  <a:pt x="4393" y="17551"/>
                </a:cubicBezTo>
                <a:cubicBezTo>
                  <a:pt x="4458" y="17523"/>
                  <a:pt x="4526" y="17508"/>
                  <a:pt x="4597" y="17505"/>
                </a:cubicBezTo>
                <a:cubicBezTo>
                  <a:pt x="4601" y="17504"/>
                  <a:pt x="4606" y="17504"/>
                  <a:pt x="4610" y="17504"/>
                </a:cubicBezTo>
                <a:cubicBezTo>
                  <a:pt x="4630" y="17504"/>
                  <a:pt x="4651" y="17510"/>
                  <a:pt x="4672" y="17520"/>
                </a:cubicBezTo>
                <a:cubicBezTo>
                  <a:pt x="4699" y="17536"/>
                  <a:pt x="4727" y="17557"/>
                  <a:pt x="4752" y="17585"/>
                </a:cubicBezTo>
                <a:cubicBezTo>
                  <a:pt x="4799" y="17638"/>
                  <a:pt x="4864" y="17678"/>
                  <a:pt x="4932" y="17697"/>
                </a:cubicBezTo>
                <a:cubicBezTo>
                  <a:pt x="4944" y="17697"/>
                  <a:pt x="4960" y="17700"/>
                  <a:pt x="4972" y="17700"/>
                </a:cubicBezTo>
                <a:lnTo>
                  <a:pt x="4984" y="17700"/>
                </a:lnTo>
                <a:cubicBezTo>
                  <a:pt x="4913" y="17780"/>
                  <a:pt x="4808" y="17827"/>
                  <a:pt x="4703" y="17827"/>
                </a:cubicBezTo>
                <a:lnTo>
                  <a:pt x="4684" y="17827"/>
                </a:lnTo>
                <a:cubicBezTo>
                  <a:pt x="4637" y="17824"/>
                  <a:pt x="4591" y="17814"/>
                  <a:pt x="4545" y="17805"/>
                </a:cubicBezTo>
                <a:cubicBezTo>
                  <a:pt x="4510" y="17796"/>
                  <a:pt x="4476" y="17790"/>
                  <a:pt x="4442" y="17783"/>
                </a:cubicBezTo>
                <a:cubicBezTo>
                  <a:pt x="4411" y="17780"/>
                  <a:pt x="4383" y="17777"/>
                  <a:pt x="4352" y="17777"/>
                </a:cubicBezTo>
                <a:cubicBezTo>
                  <a:pt x="4348" y="17777"/>
                  <a:pt x="4343" y="17777"/>
                  <a:pt x="4338" y="17777"/>
                </a:cubicBezTo>
                <a:cubicBezTo>
                  <a:pt x="4266" y="17777"/>
                  <a:pt x="4197" y="17798"/>
                  <a:pt x="4139" y="17839"/>
                </a:cubicBezTo>
                <a:cubicBezTo>
                  <a:pt x="4133" y="17845"/>
                  <a:pt x="4126" y="17848"/>
                  <a:pt x="4120" y="17855"/>
                </a:cubicBezTo>
                <a:lnTo>
                  <a:pt x="4099" y="17870"/>
                </a:lnTo>
                <a:lnTo>
                  <a:pt x="4089" y="17861"/>
                </a:lnTo>
                <a:cubicBezTo>
                  <a:pt x="4046" y="17817"/>
                  <a:pt x="3993" y="17783"/>
                  <a:pt x="3937" y="17765"/>
                </a:cubicBezTo>
                <a:cubicBezTo>
                  <a:pt x="3888" y="17743"/>
                  <a:pt x="3848" y="17725"/>
                  <a:pt x="3835" y="17697"/>
                </a:cubicBezTo>
                <a:cubicBezTo>
                  <a:pt x="3832" y="17684"/>
                  <a:pt x="3829" y="17669"/>
                  <a:pt x="3826" y="17656"/>
                </a:cubicBezTo>
                <a:cubicBezTo>
                  <a:pt x="3823" y="17628"/>
                  <a:pt x="3814" y="17601"/>
                  <a:pt x="3801" y="17576"/>
                </a:cubicBezTo>
                <a:cubicBezTo>
                  <a:pt x="3773" y="17536"/>
                  <a:pt x="3736" y="17501"/>
                  <a:pt x="3690" y="17480"/>
                </a:cubicBezTo>
                <a:lnTo>
                  <a:pt x="3587" y="17418"/>
                </a:lnTo>
                <a:lnTo>
                  <a:pt x="3507" y="17374"/>
                </a:lnTo>
                <a:cubicBezTo>
                  <a:pt x="3457" y="17344"/>
                  <a:pt x="3398" y="17325"/>
                  <a:pt x="3340" y="17322"/>
                </a:cubicBezTo>
                <a:cubicBezTo>
                  <a:pt x="3335" y="17320"/>
                  <a:pt x="3330" y="17320"/>
                  <a:pt x="3326" y="17320"/>
                </a:cubicBezTo>
                <a:cubicBezTo>
                  <a:pt x="3321" y="17320"/>
                  <a:pt x="3316" y="17320"/>
                  <a:pt x="3312" y="17322"/>
                </a:cubicBezTo>
                <a:cubicBezTo>
                  <a:pt x="3278" y="17325"/>
                  <a:pt x="3247" y="17340"/>
                  <a:pt x="3222" y="17362"/>
                </a:cubicBezTo>
                <a:cubicBezTo>
                  <a:pt x="3166" y="17313"/>
                  <a:pt x="3114" y="17257"/>
                  <a:pt x="3073" y="17195"/>
                </a:cubicBezTo>
                <a:cubicBezTo>
                  <a:pt x="3058" y="17173"/>
                  <a:pt x="3033" y="17161"/>
                  <a:pt x="3008" y="17161"/>
                </a:cubicBezTo>
                <a:cubicBezTo>
                  <a:pt x="2980" y="17161"/>
                  <a:pt x="2956" y="17173"/>
                  <a:pt x="2943" y="17195"/>
                </a:cubicBezTo>
                <a:cubicBezTo>
                  <a:pt x="2844" y="17347"/>
                  <a:pt x="2946" y="17532"/>
                  <a:pt x="2996" y="17619"/>
                </a:cubicBezTo>
                <a:cubicBezTo>
                  <a:pt x="3058" y="17734"/>
                  <a:pt x="3141" y="17864"/>
                  <a:pt x="3296" y="17898"/>
                </a:cubicBezTo>
                <a:cubicBezTo>
                  <a:pt x="3322" y="17905"/>
                  <a:pt x="3347" y="17908"/>
                  <a:pt x="3374" y="17908"/>
                </a:cubicBezTo>
                <a:cubicBezTo>
                  <a:pt x="3383" y="17908"/>
                  <a:pt x="3392" y="17908"/>
                  <a:pt x="3402" y="17907"/>
                </a:cubicBezTo>
                <a:lnTo>
                  <a:pt x="3494" y="17907"/>
                </a:lnTo>
                <a:cubicBezTo>
                  <a:pt x="3516" y="17907"/>
                  <a:pt x="3538" y="17910"/>
                  <a:pt x="3560" y="17913"/>
                </a:cubicBezTo>
                <a:cubicBezTo>
                  <a:pt x="3547" y="17932"/>
                  <a:pt x="3538" y="17951"/>
                  <a:pt x="3532" y="17969"/>
                </a:cubicBezTo>
                <a:lnTo>
                  <a:pt x="3532" y="17975"/>
                </a:lnTo>
                <a:cubicBezTo>
                  <a:pt x="3519" y="18000"/>
                  <a:pt x="3519" y="18031"/>
                  <a:pt x="3529" y="18056"/>
                </a:cubicBezTo>
                <a:cubicBezTo>
                  <a:pt x="3541" y="18084"/>
                  <a:pt x="3563" y="18109"/>
                  <a:pt x="3587" y="18121"/>
                </a:cubicBezTo>
                <a:cubicBezTo>
                  <a:pt x="3652" y="18164"/>
                  <a:pt x="3724" y="18195"/>
                  <a:pt x="3798" y="18217"/>
                </a:cubicBezTo>
                <a:lnTo>
                  <a:pt x="3804" y="18217"/>
                </a:lnTo>
                <a:cubicBezTo>
                  <a:pt x="3817" y="18220"/>
                  <a:pt x="3829" y="18226"/>
                  <a:pt x="3841" y="18229"/>
                </a:cubicBezTo>
                <a:cubicBezTo>
                  <a:pt x="3845" y="18232"/>
                  <a:pt x="3851" y="18245"/>
                  <a:pt x="3857" y="18282"/>
                </a:cubicBezTo>
                <a:cubicBezTo>
                  <a:pt x="3863" y="18353"/>
                  <a:pt x="3857" y="18428"/>
                  <a:pt x="3841" y="18499"/>
                </a:cubicBezTo>
                <a:cubicBezTo>
                  <a:pt x="3835" y="18517"/>
                  <a:pt x="3841" y="18539"/>
                  <a:pt x="3857" y="18555"/>
                </a:cubicBezTo>
                <a:cubicBezTo>
                  <a:pt x="3872" y="18570"/>
                  <a:pt x="3894" y="18579"/>
                  <a:pt x="3916" y="18579"/>
                </a:cubicBezTo>
                <a:lnTo>
                  <a:pt x="3965" y="18579"/>
                </a:lnTo>
                <a:cubicBezTo>
                  <a:pt x="3999" y="18579"/>
                  <a:pt x="4030" y="18583"/>
                  <a:pt x="4064" y="18583"/>
                </a:cubicBezTo>
                <a:cubicBezTo>
                  <a:pt x="4099" y="18564"/>
                  <a:pt x="4139" y="18552"/>
                  <a:pt x="4179" y="18548"/>
                </a:cubicBezTo>
                <a:cubicBezTo>
                  <a:pt x="4219" y="18548"/>
                  <a:pt x="4263" y="18552"/>
                  <a:pt x="4281" y="18598"/>
                </a:cubicBezTo>
                <a:cubicBezTo>
                  <a:pt x="4309" y="18601"/>
                  <a:pt x="4334" y="18604"/>
                  <a:pt x="4359" y="18607"/>
                </a:cubicBezTo>
                <a:lnTo>
                  <a:pt x="4291" y="18620"/>
                </a:lnTo>
                <a:cubicBezTo>
                  <a:pt x="4303" y="18703"/>
                  <a:pt x="4250" y="18731"/>
                  <a:pt x="4198" y="18744"/>
                </a:cubicBezTo>
                <a:cubicBezTo>
                  <a:pt x="4159" y="18753"/>
                  <a:pt x="4120" y="18758"/>
                  <a:pt x="4081" y="18758"/>
                </a:cubicBezTo>
                <a:cubicBezTo>
                  <a:pt x="4033" y="18758"/>
                  <a:pt x="3987" y="18751"/>
                  <a:pt x="3941" y="18737"/>
                </a:cubicBezTo>
                <a:cubicBezTo>
                  <a:pt x="3931" y="18756"/>
                  <a:pt x="3931" y="18775"/>
                  <a:pt x="3931" y="18793"/>
                </a:cubicBezTo>
                <a:cubicBezTo>
                  <a:pt x="3947" y="18855"/>
                  <a:pt x="3993" y="18908"/>
                  <a:pt x="4055" y="18933"/>
                </a:cubicBezTo>
                <a:cubicBezTo>
                  <a:pt x="4123" y="18961"/>
                  <a:pt x="4194" y="18976"/>
                  <a:pt x="4267" y="18976"/>
                </a:cubicBezTo>
                <a:cubicBezTo>
                  <a:pt x="4274" y="18976"/>
                  <a:pt x="4281" y="18976"/>
                  <a:pt x="4287" y="18976"/>
                </a:cubicBezTo>
                <a:cubicBezTo>
                  <a:pt x="4377" y="18976"/>
                  <a:pt x="4467" y="18963"/>
                  <a:pt x="4554" y="18942"/>
                </a:cubicBezTo>
                <a:lnTo>
                  <a:pt x="4576" y="18939"/>
                </a:lnTo>
                <a:lnTo>
                  <a:pt x="4579" y="18942"/>
                </a:lnTo>
                <a:lnTo>
                  <a:pt x="4594" y="18957"/>
                </a:lnTo>
                <a:cubicBezTo>
                  <a:pt x="4634" y="18991"/>
                  <a:pt x="4687" y="19007"/>
                  <a:pt x="4740" y="19007"/>
                </a:cubicBezTo>
                <a:cubicBezTo>
                  <a:pt x="4774" y="19007"/>
                  <a:pt x="4808" y="19001"/>
                  <a:pt x="4839" y="18991"/>
                </a:cubicBezTo>
                <a:cubicBezTo>
                  <a:pt x="4857" y="18985"/>
                  <a:pt x="4873" y="18982"/>
                  <a:pt x="4888" y="18976"/>
                </a:cubicBezTo>
                <a:cubicBezTo>
                  <a:pt x="4919" y="18963"/>
                  <a:pt x="4950" y="18954"/>
                  <a:pt x="4984" y="18954"/>
                </a:cubicBezTo>
                <a:cubicBezTo>
                  <a:pt x="5037" y="18960"/>
                  <a:pt x="5087" y="18982"/>
                  <a:pt x="5127" y="19019"/>
                </a:cubicBezTo>
                <a:lnTo>
                  <a:pt x="4864" y="19109"/>
                </a:lnTo>
                <a:lnTo>
                  <a:pt x="4572" y="19211"/>
                </a:lnTo>
                <a:cubicBezTo>
                  <a:pt x="4541" y="19221"/>
                  <a:pt x="4523" y="19248"/>
                  <a:pt x="4526" y="19279"/>
                </a:cubicBezTo>
                <a:cubicBezTo>
                  <a:pt x="4529" y="19310"/>
                  <a:pt x="4554" y="19335"/>
                  <a:pt x="4585" y="19341"/>
                </a:cubicBezTo>
                <a:cubicBezTo>
                  <a:pt x="4696" y="19360"/>
                  <a:pt x="4811" y="19372"/>
                  <a:pt x="4926" y="19375"/>
                </a:cubicBezTo>
                <a:cubicBezTo>
                  <a:pt x="5015" y="19375"/>
                  <a:pt x="5108" y="19363"/>
                  <a:pt x="5195" y="19341"/>
                </a:cubicBezTo>
                <a:cubicBezTo>
                  <a:pt x="5223" y="19335"/>
                  <a:pt x="5251" y="19326"/>
                  <a:pt x="5276" y="19317"/>
                </a:cubicBezTo>
                <a:cubicBezTo>
                  <a:pt x="5331" y="19295"/>
                  <a:pt x="5390" y="19283"/>
                  <a:pt x="5449" y="19279"/>
                </a:cubicBezTo>
                <a:cubicBezTo>
                  <a:pt x="5454" y="19279"/>
                  <a:pt x="5458" y="19278"/>
                  <a:pt x="5463" y="19278"/>
                </a:cubicBezTo>
                <a:cubicBezTo>
                  <a:pt x="5473" y="19278"/>
                  <a:pt x="5484" y="19280"/>
                  <a:pt x="5492" y="19283"/>
                </a:cubicBezTo>
                <a:cubicBezTo>
                  <a:pt x="5511" y="19286"/>
                  <a:pt x="5523" y="19295"/>
                  <a:pt x="5536" y="19307"/>
                </a:cubicBezTo>
                <a:cubicBezTo>
                  <a:pt x="5536" y="19310"/>
                  <a:pt x="5523" y="19326"/>
                  <a:pt x="5474" y="19341"/>
                </a:cubicBezTo>
                <a:cubicBezTo>
                  <a:pt x="5295" y="19394"/>
                  <a:pt x="5111" y="19419"/>
                  <a:pt x="4924" y="19419"/>
                </a:cubicBezTo>
                <a:cubicBezTo>
                  <a:pt x="4913" y="19419"/>
                  <a:pt x="4902" y="19419"/>
                  <a:pt x="4891" y="19419"/>
                </a:cubicBezTo>
                <a:cubicBezTo>
                  <a:pt x="4854" y="19419"/>
                  <a:pt x="4811" y="19419"/>
                  <a:pt x="4771" y="19416"/>
                </a:cubicBezTo>
                <a:cubicBezTo>
                  <a:pt x="4762" y="19416"/>
                  <a:pt x="4752" y="19416"/>
                  <a:pt x="4743" y="19416"/>
                </a:cubicBezTo>
                <a:cubicBezTo>
                  <a:pt x="4644" y="19416"/>
                  <a:pt x="4545" y="19401"/>
                  <a:pt x="4449" y="19372"/>
                </a:cubicBezTo>
                <a:cubicBezTo>
                  <a:pt x="4418" y="19360"/>
                  <a:pt x="4387" y="19344"/>
                  <a:pt x="4352" y="19329"/>
                </a:cubicBezTo>
                <a:cubicBezTo>
                  <a:pt x="4315" y="19314"/>
                  <a:pt x="4275" y="19295"/>
                  <a:pt x="4238" y="19283"/>
                </a:cubicBezTo>
                <a:cubicBezTo>
                  <a:pt x="4123" y="19248"/>
                  <a:pt x="4005" y="19230"/>
                  <a:pt x="3887" y="19230"/>
                </a:cubicBezTo>
                <a:cubicBezTo>
                  <a:pt x="3878" y="19230"/>
                  <a:pt x="3869" y="19230"/>
                  <a:pt x="3860" y="19230"/>
                </a:cubicBezTo>
                <a:lnTo>
                  <a:pt x="3841" y="19230"/>
                </a:lnTo>
                <a:cubicBezTo>
                  <a:pt x="3837" y="19229"/>
                  <a:pt x="3832" y="19229"/>
                  <a:pt x="3827" y="19229"/>
                </a:cubicBezTo>
                <a:cubicBezTo>
                  <a:pt x="3803" y="19229"/>
                  <a:pt x="3778" y="19235"/>
                  <a:pt x="3758" y="19245"/>
                </a:cubicBezTo>
                <a:cubicBezTo>
                  <a:pt x="3739" y="19258"/>
                  <a:pt x="3721" y="19273"/>
                  <a:pt x="3708" y="19289"/>
                </a:cubicBezTo>
                <a:lnTo>
                  <a:pt x="3705" y="19292"/>
                </a:lnTo>
                <a:cubicBezTo>
                  <a:pt x="3696" y="19289"/>
                  <a:pt x="3687" y="19283"/>
                  <a:pt x="3680" y="19279"/>
                </a:cubicBezTo>
                <a:cubicBezTo>
                  <a:pt x="3674" y="19276"/>
                  <a:pt x="3665" y="19270"/>
                  <a:pt x="3659" y="19267"/>
                </a:cubicBezTo>
                <a:cubicBezTo>
                  <a:pt x="3603" y="19242"/>
                  <a:pt x="3545" y="19229"/>
                  <a:pt x="3484" y="19229"/>
                </a:cubicBezTo>
                <a:cubicBezTo>
                  <a:pt x="3477" y="19229"/>
                  <a:pt x="3470" y="19230"/>
                  <a:pt x="3464" y="19230"/>
                </a:cubicBezTo>
                <a:lnTo>
                  <a:pt x="3361" y="19230"/>
                </a:lnTo>
                <a:cubicBezTo>
                  <a:pt x="3324" y="19230"/>
                  <a:pt x="3287" y="19227"/>
                  <a:pt x="3253" y="19214"/>
                </a:cubicBezTo>
                <a:cubicBezTo>
                  <a:pt x="3175" y="19187"/>
                  <a:pt x="3135" y="19100"/>
                  <a:pt x="3095" y="19013"/>
                </a:cubicBezTo>
                <a:lnTo>
                  <a:pt x="3092" y="19004"/>
                </a:lnTo>
                <a:cubicBezTo>
                  <a:pt x="3073" y="18957"/>
                  <a:pt x="3036" y="18923"/>
                  <a:pt x="2993" y="18905"/>
                </a:cubicBezTo>
                <a:cubicBezTo>
                  <a:pt x="2968" y="18895"/>
                  <a:pt x="2946" y="18892"/>
                  <a:pt x="2921" y="18892"/>
                </a:cubicBezTo>
                <a:lnTo>
                  <a:pt x="2900" y="18892"/>
                </a:lnTo>
                <a:cubicBezTo>
                  <a:pt x="2856" y="18892"/>
                  <a:pt x="2813" y="18855"/>
                  <a:pt x="2770" y="18821"/>
                </a:cubicBezTo>
                <a:lnTo>
                  <a:pt x="2739" y="18796"/>
                </a:lnTo>
                <a:cubicBezTo>
                  <a:pt x="2680" y="18750"/>
                  <a:pt x="2609" y="18722"/>
                  <a:pt x="2531" y="18716"/>
                </a:cubicBezTo>
                <a:cubicBezTo>
                  <a:pt x="2494" y="18716"/>
                  <a:pt x="2460" y="18725"/>
                  <a:pt x="2426" y="18744"/>
                </a:cubicBezTo>
                <a:cubicBezTo>
                  <a:pt x="2417" y="18753"/>
                  <a:pt x="2404" y="18759"/>
                  <a:pt x="2395" y="18765"/>
                </a:cubicBezTo>
                <a:lnTo>
                  <a:pt x="2389" y="18771"/>
                </a:lnTo>
                <a:cubicBezTo>
                  <a:pt x="2386" y="18765"/>
                  <a:pt x="2383" y="18759"/>
                  <a:pt x="2379" y="18753"/>
                </a:cubicBezTo>
                <a:cubicBezTo>
                  <a:pt x="2376" y="18747"/>
                  <a:pt x="2376" y="18737"/>
                  <a:pt x="2373" y="18731"/>
                </a:cubicBezTo>
                <a:cubicBezTo>
                  <a:pt x="2367" y="18685"/>
                  <a:pt x="2342" y="18638"/>
                  <a:pt x="2305" y="18607"/>
                </a:cubicBezTo>
                <a:cubicBezTo>
                  <a:pt x="2293" y="18598"/>
                  <a:pt x="2274" y="18592"/>
                  <a:pt x="2259" y="18592"/>
                </a:cubicBezTo>
                <a:cubicBezTo>
                  <a:pt x="2246" y="18592"/>
                  <a:pt x="2237" y="18595"/>
                  <a:pt x="2228" y="18598"/>
                </a:cubicBezTo>
                <a:cubicBezTo>
                  <a:pt x="2172" y="18617"/>
                  <a:pt x="2132" y="18660"/>
                  <a:pt x="2110" y="18716"/>
                </a:cubicBezTo>
                <a:cubicBezTo>
                  <a:pt x="2091" y="18781"/>
                  <a:pt x="2107" y="18855"/>
                  <a:pt x="2150" y="18911"/>
                </a:cubicBezTo>
                <a:cubicBezTo>
                  <a:pt x="2215" y="18998"/>
                  <a:pt x="2305" y="19066"/>
                  <a:pt x="2407" y="19106"/>
                </a:cubicBezTo>
                <a:cubicBezTo>
                  <a:pt x="2423" y="19109"/>
                  <a:pt x="2435" y="19115"/>
                  <a:pt x="2451" y="19118"/>
                </a:cubicBezTo>
                <a:cubicBezTo>
                  <a:pt x="2475" y="19128"/>
                  <a:pt x="2500" y="19137"/>
                  <a:pt x="2525" y="19149"/>
                </a:cubicBezTo>
                <a:cubicBezTo>
                  <a:pt x="2547" y="19162"/>
                  <a:pt x="2559" y="19180"/>
                  <a:pt x="2559" y="19187"/>
                </a:cubicBezTo>
                <a:cubicBezTo>
                  <a:pt x="2559" y="19193"/>
                  <a:pt x="2556" y="19196"/>
                  <a:pt x="2556" y="19199"/>
                </a:cubicBezTo>
                <a:cubicBezTo>
                  <a:pt x="2550" y="19221"/>
                  <a:pt x="2547" y="19245"/>
                  <a:pt x="2553" y="19270"/>
                </a:cubicBezTo>
                <a:cubicBezTo>
                  <a:pt x="2565" y="19301"/>
                  <a:pt x="2587" y="19329"/>
                  <a:pt x="2618" y="19344"/>
                </a:cubicBezTo>
                <a:cubicBezTo>
                  <a:pt x="2624" y="19348"/>
                  <a:pt x="2627" y="19351"/>
                  <a:pt x="2633" y="19354"/>
                </a:cubicBezTo>
                <a:cubicBezTo>
                  <a:pt x="2649" y="19379"/>
                  <a:pt x="2658" y="19410"/>
                  <a:pt x="2655" y="19441"/>
                </a:cubicBezTo>
                <a:cubicBezTo>
                  <a:pt x="2655" y="19506"/>
                  <a:pt x="2677" y="19564"/>
                  <a:pt x="2720" y="19611"/>
                </a:cubicBezTo>
                <a:cubicBezTo>
                  <a:pt x="2764" y="19645"/>
                  <a:pt x="2813" y="19667"/>
                  <a:pt x="2866" y="19676"/>
                </a:cubicBezTo>
                <a:lnTo>
                  <a:pt x="2900" y="19685"/>
                </a:lnTo>
                <a:cubicBezTo>
                  <a:pt x="2863" y="19713"/>
                  <a:pt x="2822" y="19732"/>
                  <a:pt x="2779" y="19744"/>
                </a:cubicBezTo>
                <a:cubicBezTo>
                  <a:pt x="2748" y="19750"/>
                  <a:pt x="2726" y="19775"/>
                  <a:pt x="2723" y="19803"/>
                </a:cubicBezTo>
                <a:cubicBezTo>
                  <a:pt x="2723" y="19834"/>
                  <a:pt x="2742" y="19862"/>
                  <a:pt x="2773" y="19871"/>
                </a:cubicBezTo>
                <a:lnTo>
                  <a:pt x="3027" y="19958"/>
                </a:lnTo>
                <a:lnTo>
                  <a:pt x="3213" y="20023"/>
                </a:lnTo>
                <a:lnTo>
                  <a:pt x="3222" y="20026"/>
                </a:lnTo>
                <a:cubicBezTo>
                  <a:pt x="3222" y="20032"/>
                  <a:pt x="3219" y="20038"/>
                  <a:pt x="3219" y="20041"/>
                </a:cubicBezTo>
                <a:cubicBezTo>
                  <a:pt x="3213" y="20057"/>
                  <a:pt x="3210" y="20075"/>
                  <a:pt x="3210" y="20091"/>
                </a:cubicBezTo>
                <a:cubicBezTo>
                  <a:pt x="3213" y="20168"/>
                  <a:pt x="3262" y="20237"/>
                  <a:pt x="3333" y="20261"/>
                </a:cubicBezTo>
                <a:cubicBezTo>
                  <a:pt x="3386" y="20280"/>
                  <a:pt x="3439" y="20292"/>
                  <a:pt x="3491" y="20299"/>
                </a:cubicBezTo>
                <a:lnTo>
                  <a:pt x="3507" y="20299"/>
                </a:lnTo>
                <a:cubicBezTo>
                  <a:pt x="3652" y="20314"/>
                  <a:pt x="3792" y="20348"/>
                  <a:pt x="3928" y="20401"/>
                </a:cubicBezTo>
                <a:lnTo>
                  <a:pt x="3968" y="20416"/>
                </a:lnTo>
                <a:cubicBezTo>
                  <a:pt x="4006" y="20426"/>
                  <a:pt x="4043" y="20441"/>
                  <a:pt x="4080" y="20463"/>
                </a:cubicBezTo>
                <a:cubicBezTo>
                  <a:pt x="4080" y="20469"/>
                  <a:pt x="4083" y="20478"/>
                  <a:pt x="4083" y="20484"/>
                </a:cubicBezTo>
                <a:cubicBezTo>
                  <a:pt x="4083" y="20497"/>
                  <a:pt x="4086" y="20506"/>
                  <a:pt x="4089" y="20518"/>
                </a:cubicBezTo>
                <a:cubicBezTo>
                  <a:pt x="4114" y="20506"/>
                  <a:pt x="4136" y="20494"/>
                  <a:pt x="4160" y="20481"/>
                </a:cubicBezTo>
                <a:cubicBezTo>
                  <a:pt x="4188" y="20458"/>
                  <a:pt x="4219" y="20435"/>
                  <a:pt x="4253" y="20435"/>
                </a:cubicBezTo>
                <a:cubicBezTo>
                  <a:pt x="4264" y="20435"/>
                  <a:pt x="4276" y="20438"/>
                  <a:pt x="4287" y="20444"/>
                </a:cubicBezTo>
                <a:lnTo>
                  <a:pt x="4365" y="20395"/>
                </a:lnTo>
                <a:cubicBezTo>
                  <a:pt x="4365" y="20364"/>
                  <a:pt x="4349" y="20317"/>
                  <a:pt x="4359" y="20308"/>
                </a:cubicBezTo>
                <a:cubicBezTo>
                  <a:pt x="4369" y="20298"/>
                  <a:pt x="4379" y="20294"/>
                  <a:pt x="4388" y="20294"/>
                </a:cubicBezTo>
                <a:cubicBezTo>
                  <a:pt x="4407" y="20294"/>
                  <a:pt x="4422" y="20315"/>
                  <a:pt x="4433" y="20345"/>
                </a:cubicBezTo>
                <a:cubicBezTo>
                  <a:pt x="4464" y="20334"/>
                  <a:pt x="4492" y="20328"/>
                  <a:pt x="4516" y="20328"/>
                </a:cubicBezTo>
                <a:cubicBezTo>
                  <a:pt x="4594" y="20328"/>
                  <a:pt x="4636" y="20388"/>
                  <a:pt x="4631" y="20525"/>
                </a:cubicBezTo>
                <a:cubicBezTo>
                  <a:pt x="4650" y="20556"/>
                  <a:pt x="4637" y="20599"/>
                  <a:pt x="4603" y="20611"/>
                </a:cubicBezTo>
                <a:cubicBezTo>
                  <a:pt x="4596" y="20616"/>
                  <a:pt x="4589" y="20617"/>
                  <a:pt x="4584" y="20617"/>
                </a:cubicBezTo>
                <a:cubicBezTo>
                  <a:pt x="4565" y="20617"/>
                  <a:pt x="4557" y="20596"/>
                  <a:pt x="4548" y="20574"/>
                </a:cubicBezTo>
                <a:cubicBezTo>
                  <a:pt x="4548" y="20571"/>
                  <a:pt x="4548" y="20571"/>
                  <a:pt x="4548" y="20571"/>
                </a:cubicBezTo>
                <a:cubicBezTo>
                  <a:pt x="4524" y="20558"/>
                  <a:pt x="4499" y="20553"/>
                  <a:pt x="4475" y="20553"/>
                </a:cubicBezTo>
                <a:cubicBezTo>
                  <a:pt x="4412" y="20553"/>
                  <a:pt x="4348" y="20587"/>
                  <a:pt x="4284" y="20587"/>
                </a:cubicBezTo>
                <a:cubicBezTo>
                  <a:pt x="4282" y="20587"/>
                  <a:pt x="4280" y="20587"/>
                  <a:pt x="4278" y="20587"/>
                </a:cubicBezTo>
                <a:cubicBezTo>
                  <a:pt x="4263" y="20599"/>
                  <a:pt x="4247" y="20614"/>
                  <a:pt x="4232" y="20630"/>
                </a:cubicBezTo>
                <a:cubicBezTo>
                  <a:pt x="4247" y="20633"/>
                  <a:pt x="4260" y="20639"/>
                  <a:pt x="4272" y="20642"/>
                </a:cubicBezTo>
                <a:cubicBezTo>
                  <a:pt x="4303" y="20645"/>
                  <a:pt x="4331" y="20655"/>
                  <a:pt x="4356" y="20667"/>
                </a:cubicBezTo>
                <a:cubicBezTo>
                  <a:pt x="4365" y="20673"/>
                  <a:pt x="4371" y="20679"/>
                  <a:pt x="4380" y="20686"/>
                </a:cubicBezTo>
                <a:cubicBezTo>
                  <a:pt x="4399" y="20701"/>
                  <a:pt x="4418" y="20714"/>
                  <a:pt x="4436" y="20723"/>
                </a:cubicBezTo>
                <a:cubicBezTo>
                  <a:pt x="4483" y="20745"/>
                  <a:pt x="4532" y="20754"/>
                  <a:pt x="4582" y="20757"/>
                </a:cubicBezTo>
                <a:cubicBezTo>
                  <a:pt x="4613" y="20757"/>
                  <a:pt x="4644" y="20763"/>
                  <a:pt x="4672" y="20772"/>
                </a:cubicBezTo>
                <a:cubicBezTo>
                  <a:pt x="4684" y="20782"/>
                  <a:pt x="4690" y="20797"/>
                  <a:pt x="4690" y="20813"/>
                </a:cubicBezTo>
                <a:cubicBezTo>
                  <a:pt x="4693" y="20850"/>
                  <a:pt x="4678" y="20884"/>
                  <a:pt x="4650" y="20909"/>
                </a:cubicBezTo>
                <a:cubicBezTo>
                  <a:pt x="4591" y="20961"/>
                  <a:pt x="4498" y="20986"/>
                  <a:pt x="4356" y="20986"/>
                </a:cubicBezTo>
                <a:lnTo>
                  <a:pt x="4300" y="20986"/>
                </a:lnTo>
                <a:cubicBezTo>
                  <a:pt x="4173" y="20980"/>
                  <a:pt x="4012" y="20964"/>
                  <a:pt x="3910" y="20875"/>
                </a:cubicBezTo>
                <a:cubicBezTo>
                  <a:pt x="3894" y="20859"/>
                  <a:pt x="3879" y="20844"/>
                  <a:pt x="3863" y="20825"/>
                </a:cubicBezTo>
                <a:cubicBezTo>
                  <a:pt x="3829" y="20788"/>
                  <a:pt x="3792" y="20754"/>
                  <a:pt x="3748" y="20726"/>
                </a:cubicBezTo>
                <a:cubicBezTo>
                  <a:pt x="3695" y="20695"/>
                  <a:pt x="3633" y="20679"/>
                  <a:pt x="3570" y="20679"/>
                </a:cubicBezTo>
                <a:cubicBezTo>
                  <a:pt x="3565" y="20679"/>
                  <a:pt x="3559" y="20679"/>
                  <a:pt x="3553" y="20679"/>
                </a:cubicBezTo>
                <a:cubicBezTo>
                  <a:pt x="3504" y="20679"/>
                  <a:pt x="3454" y="20686"/>
                  <a:pt x="3408" y="20695"/>
                </a:cubicBezTo>
                <a:cubicBezTo>
                  <a:pt x="3262" y="20729"/>
                  <a:pt x="3126" y="20788"/>
                  <a:pt x="3005" y="20872"/>
                </a:cubicBezTo>
                <a:cubicBezTo>
                  <a:pt x="2990" y="20865"/>
                  <a:pt x="2968" y="20862"/>
                  <a:pt x="2949" y="20856"/>
                </a:cubicBezTo>
                <a:lnTo>
                  <a:pt x="2912" y="20847"/>
                </a:lnTo>
                <a:cubicBezTo>
                  <a:pt x="2909" y="20816"/>
                  <a:pt x="2900" y="20788"/>
                  <a:pt x="2884" y="20763"/>
                </a:cubicBezTo>
                <a:cubicBezTo>
                  <a:pt x="2850" y="20710"/>
                  <a:pt x="2801" y="20676"/>
                  <a:pt x="2742" y="20664"/>
                </a:cubicBezTo>
                <a:cubicBezTo>
                  <a:pt x="2723" y="20658"/>
                  <a:pt x="2702" y="20658"/>
                  <a:pt x="2680" y="20658"/>
                </a:cubicBezTo>
                <a:cubicBezTo>
                  <a:pt x="2646" y="20658"/>
                  <a:pt x="2612" y="20661"/>
                  <a:pt x="2581" y="20667"/>
                </a:cubicBezTo>
                <a:cubicBezTo>
                  <a:pt x="2556" y="20673"/>
                  <a:pt x="2531" y="20676"/>
                  <a:pt x="2510" y="20676"/>
                </a:cubicBezTo>
                <a:cubicBezTo>
                  <a:pt x="2475" y="20676"/>
                  <a:pt x="2444" y="20673"/>
                  <a:pt x="2413" y="20664"/>
                </a:cubicBezTo>
                <a:cubicBezTo>
                  <a:pt x="2389" y="20661"/>
                  <a:pt x="2364" y="20655"/>
                  <a:pt x="2333" y="20652"/>
                </a:cubicBezTo>
                <a:lnTo>
                  <a:pt x="2296" y="20652"/>
                </a:lnTo>
                <a:cubicBezTo>
                  <a:pt x="2290" y="20651"/>
                  <a:pt x="2284" y="20651"/>
                  <a:pt x="2278" y="20651"/>
                </a:cubicBezTo>
                <a:cubicBezTo>
                  <a:pt x="2207" y="20651"/>
                  <a:pt x="2140" y="20684"/>
                  <a:pt x="2094" y="20741"/>
                </a:cubicBezTo>
                <a:cubicBezTo>
                  <a:pt x="2051" y="20803"/>
                  <a:pt x="2060" y="20884"/>
                  <a:pt x="2119" y="20980"/>
                </a:cubicBezTo>
                <a:cubicBezTo>
                  <a:pt x="2144" y="21020"/>
                  <a:pt x="2178" y="21057"/>
                  <a:pt x="2221" y="21082"/>
                </a:cubicBezTo>
                <a:cubicBezTo>
                  <a:pt x="2265" y="21101"/>
                  <a:pt x="2311" y="21113"/>
                  <a:pt x="2361" y="21113"/>
                </a:cubicBezTo>
                <a:cubicBezTo>
                  <a:pt x="2395" y="21116"/>
                  <a:pt x="2429" y="21119"/>
                  <a:pt x="2438" y="21129"/>
                </a:cubicBezTo>
                <a:cubicBezTo>
                  <a:pt x="2444" y="21144"/>
                  <a:pt x="2448" y="21163"/>
                  <a:pt x="2448" y="21178"/>
                </a:cubicBezTo>
                <a:lnTo>
                  <a:pt x="2454" y="21262"/>
                </a:lnTo>
                <a:lnTo>
                  <a:pt x="2460" y="21342"/>
                </a:lnTo>
                <a:cubicBezTo>
                  <a:pt x="2460" y="21364"/>
                  <a:pt x="2466" y="21383"/>
                  <a:pt x="2475" y="21398"/>
                </a:cubicBezTo>
                <a:cubicBezTo>
                  <a:pt x="2500" y="21435"/>
                  <a:pt x="2540" y="21460"/>
                  <a:pt x="2587" y="21463"/>
                </a:cubicBezTo>
                <a:cubicBezTo>
                  <a:pt x="2612" y="21469"/>
                  <a:pt x="2640" y="21469"/>
                  <a:pt x="2667" y="21469"/>
                </a:cubicBezTo>
                <a:cubicBezTo>
                  <a:pt x="2692" y="21469"/>
                  <a:pt x="2717" y="21469"/>
                  <a:pt x="2742" y="21466"/>
                </a:cubicBezTo>
                <a:lnTo>
                  <a:pt x="2804" y="21466"/>
                </a:lnTo>
                <a:cubicBezTo>
                  <a:pt x="2809" y="21466"/>
                  <a:pt x="2814" y="21465"/>
                  <a:pt x="2820" y="21465"/>
                </a:cubicBezTo>
                <a:cubicBezTo>
                  <a:pt x="2845" y="21465"/>
                  <a:pt x="2870" y="21471"/>
                  <a:pt x="2894" y="21482"/>
                </a:cubicBezTo>
                <a:cubicBezTo>
                  <a:pt x="2928" y="21507"/>
                  <a:pt x="2952" y="21537"/>
                  <a:pt x="2971" y="21575"/>
                </a:cubicBezTo>
                <a:cubicBezTo>
                  <a:pt x="2980" y="21590"/>
                  <a:pt x="2990" y="21603"/>
                  <a:pt x="2999" y="21618"/>
                </a:cubicBezTo>
                <a:cubicBezTo>
                  <a:pt x="2965" y="21634"/>
                  <a:pt x="2937" y="21655"/>
                  <a:pt x="2915" y="21683"/>
                </a:cubicBezTo>
                <a:cubicBezTo>
                  <a:pt x="2900" y="21702"/>
                  <a:pt x="2894" y="21726"/>
                  <a:pt x="2897" y="21748"/>
                </a:cubicBezTo>
                <a:cubicBezTo>
                  <a:pt x="2903" y="21779"/>
                  <a:pt x="2925" y="21807"/>
                  <a:pt x="2952" y="21819"/>
                </a:cubicBezTo>
                <a:cubicBezTo>
                  <a:pt x="3045" y="21869"/>
                  <a:pt x="3151" y="21875"/>
                  <a:pt x="3250" y="21884"/>
                </a:cubicBezTo>
                <a:cubicBezTo>
                  <a:pt x="3281" y="21884"/>
                  <a:pt x="3312" y="21888"/>
                  <a:pt x="3343" y="21891"/>
                </a:cubicBezTo>
                <a:lnTo>
                  <a:pt x="3355" y="21891"/>
                </a:lnTo>
                <a:cubicBezTo>
                  <a:pt x="3358" y="21900"/>
                  <a:pt x="3361" y="21906"/>
                  <a:pt x="3368" y="21912"/>
                </a:cubicBezTo>
                <a:cubicBezTo>
                  <a:pt x="3405" y="21977"/>
                  <a:pt x="3488" y="21990"/>
                  <a:pt x="3541" y="21996"/>
                </a:cubicBezTo>
                <a:lnTo>
                  <a:pt x="3556" y="21999"/>
                </a:lnTo>
                <a:cubicBezTo>
                  <a:pt x="3594" y="22002"/>
                  <a:pt x="3631" y="22018"/>
                  <a:pt x="3656" y="22049"/>
                </a:cubicBezTo>
                <a:cubicBezTo>
                  <a:pt x="3587" y="22052"/>
                  <a:pt x="3522" y="22055"/>
                  <a:pt x="3460" y="22055"/>
                </a:cubicBezTo>
                <a:cubicBezTo>
                  <a:pt x="3448" y="22055"/>
                  <a:pt x="3436" y="22055"/>
                  <a:pt x="3424" y="22055"/>
                </a:cubicBezTo>
                <a:cubicBezTo>
                  <a:pt x="3319" y="22055"/>
                  <a:pt x="3216" y="22043"/>
                  <a:pt x="3114" y="22024"/>
                </a:cubicBezTo>
                <a:cubicBezTo>
                  <a:pt x="3104" y="22021"/>
                  <a:pt x="3092" y="22018"/>
                  <a:pt x="3079" y="22011"/>
                </a:cubicBezTo>
                <a:lnTo>
                  <a:pt x="3079" y="22005"/>
                </a:lnTo>
                <a:cubicBezTo>
                  <a:pt x="3073" y="21987"/>
                  <a:pt x="3061" y="21968"/>
                  <a:pt x="3045" y="21953"/>
                </a:cubicBezTo>
                <a:cubicBezTo>
                  <a:pt x="3018" y="21933"/>
                  <a:pt x="2987" y="21921"/>
                  <a:pt x="2957" y="21921"/>
                </a:cubicBezTo>
                <a:cubicBezTo>
                  <a:pt x="2953" y="21921"/>
                  <a:pt x="2950" y="21921"/>
                  <a:pt x="2946" y="21922"/>
                </a:cubicBezTo>
                <a:lnTo>
                  <a:pt x="2934" y="21922"/>
                </a:lnTo>
                <a:cubicBezTo>
                  <a:pt x="2733" y="21925"/>
                  <a:pt x="2537" y="21993"/>
                  <a:pt x="2376" y="22114"/>
                </a:cubicBezTo>
                <a:cubicBezTo>
                  <a:pt x="2339" y="22086"/>
                  <a:pt x="2290" y="22073"/>
                  <a:pt x="2243" y="22073"/>
                </a:cubicBezTo>
                <a:cubicBezTo>
                  <a:pt x="2209" y="22073"/>
                  <a:pt x="2175" y="22080"/>
                  <a:pt x="2144" y="22095"/>
                </a:cubicBezTo>
                <a:lnTo>
                  <a:pt x="2125" y="22107"/>
                </a:lnTo>
                <a:lnTo>
                  <a:pt x="2122" y="22107"/>
                </a:lnTo>
                <a:cubicBezTo>
                  <a:pt x="2110" y="22095"/>
                  <a:pt x="2101" y="22086"/>
                  <a:pt x="2088" y="22076"/>
                </a:cubicBezTo>
                <a:cubicBezTo>
                  <a:pt x="2067" y="22052"/>
                  <a:pt x="2039" y="22030"/>
                  <a:pt x="2011" y="22008"/>
                </a:cubicBezTo>
                <a:cubicBezTo>
                  <a:pt x="1967" y="21980"/>
                  <a:pt x="1915" y="21962"/>
                  <a:pt x="1862" y="21962"/>
                </a:cubicBezTo>
                <a:cubicBezTo>
                  <a:pt x="1844" y="21962"/>
                  <a:pt x="1825" y="21965"/>
                  <a:pt x="1806" y="21968"/>
                </a:cubicBezTo>
                <a:cubicBezTo>
                  <a:pt x="1785" y="21974"/>
                  <a:pt x="1763" y="21987"/>
                  <a:pt x="1748" y="21999"/>
                </a:cubicBezTo>
                <a:cubicBezTo>
                  <a:pt x="1679" y="21943"/>
                  <a:pt x="1602" y="21903"/>
                  <a:pt x="1518" y="21881"/>
                </a:cubicBezTo>
                <a:cubicBezTo>
                  <a:pt x="1472" y="21869"/>
                  <a:pt x="1425" y="21860"/>
                  <a:pt x="1379" y="21853"/>
                </a:cubicBezTo>
                <a:cubicBezTo>
                  <a:pt x="1323" y="21850"/>
                  <a:pt x="1267" y="21835"/>
                  <a:pt x="1215" y="21816"/>
                </a:cubicBezTo>
                <a:lnTo>
                  <a:pt x="1199" y="21810"/>
                </a:lnTo>
                <a:cubicBezTo>
                  <a:pt x="1153" y="21785"/>
                  <a:pt x="1097" y="21770"/>
                  <a:pt x="1044" y="21764"/>
                </a:cubicBezTo>
                <a:cubicBezTo>
                  <a:pt x="1004" y="21764"/>
                  <a:pt x="964" y="21779"/>
                  <a:pt x="933" y="21810"/>
                </a:cubicBezTo>
                <a:cubicBezTo>
                  <a:pt x="911" y="21832"/>
                  <a:pt x="899" y="21863"/>
                  <a:pt x="896" y="21894"/>
                </a:cubicBezTo>
                <a:cubicBezTo>
                  <a:pt x="874" y="22033"/>
                  <a:pt x="989" y="22176"/>
                  <a:pt x="1144" y="22203"/>
                </a:cubicBezTo>
                <a:cubicBezTo>
                  <a:pt x="1224" y="22216"/>
                  <a:pt x="1302" y="22225"/>
                  <a:pt x="1382" y="22228"/>
                </a:cubicBezTo>
                <a:cubicBezTo>
                  <a:pt x="1425" y="22231"/>
                  <a:pt x="1463" y="22234"/>
                  <a:pt x="1500" y="22238"/>
                </a:cubicBezTo>
                <a:lnTo>
                  <a:pt x="1497" y="22244"/>
                </a:lnTo>
                <a:cubicBezTo>
                  <a:pt x="1481" y="22268"/>
                  <a:pt x="1472" y="22296"/>
                  <a:pt x="1466" y="22321"/>
                </a:cubicBezTo>
                <a:cubicBezTo>
                  <a:pt x="1456" y="22408"/>
                  <a:pt x="1537" y="22473"/>
                  <a:pt x="1621" y="22498"/>
                </a:cubicBezTo>
                <a:cubicBezTo>
                  <a:pt x="1642" y="22504"/>
                  <a:pt x="1664" y="22507"/>
                  <a:pt x="1682" y="22510"/>
                </a:cubicBezTo>
                <a:cubicBezTo>
                  <a:pt x="1707" y="22516"/>
                  <a:pt x="1735" y="22522"/>
                  <a:pt x="1760" y="22535"/>
                </a:cubicBezTo>
                <a:cubicBezTo>
                  <a:pt x="1769" y="22541"/>
                  <a:pt x="1779" y="22550"/>
                  <a:pt x="1788" y="22557"/>
                </a:cubicBezTo>
                <a:cubicBezTo>
                  <a:pt x="1806" y="22575"/>
                  <a:pt x="1828" y="22588"/>
                  <a:pt x="1847" y="22600"/>
                </a:cubicBezTo>
                <a:cubicBezTo>
                  <a:pt x="1887" y="22622"/>
                  <a:pt x="1930" y="22631"/>
                  <a:pt x="1977" y="22631"/>
                </a:cubicBezTo>
                <a:cubicBezTo>
                  <a:pt x="2023" y="22628"/>
                  <a:pt x="2070" y="22622"/>
                  <a:pt x="2116" y="22612"/>
                </a:cubicBezTo>
                <a:lnTo>
                  <a:pt x="2150" y="22606"/>
                </a:lnTo>
                <a:cubicBezTo>
                  <a:pt x="2166" y="22603"/>
                  <a:pt x="2178" y="22600"/>
                  <a:pt x="2194" y="22600"/>
                </a:cubicBezTo>
                <a:cubicBezTo>
                  <a:pt x="2129" y="22631"/>
                  <a:pt x="2067" y="22665"/>
                  <a:pt x="2008" y="22702"/>
                </a:cubicBezTo>
                <a:cubicBezTo>
                  <a:pt x="1983" y="22718"/>
                  <a:pt x="1971" y="22742"/>
                  <a:pt x="1977" y="22770"/>
                </a:cubicBezTo>
                <a:cubicBezTo>
                  <a:pt x="1983" y="22798"/>
                  <a:pt x="2005" y="22820"/>
                  <a:pt x="2033" y="22823"/>
                </a:cubicBezTo>
                <a:cubicBezTo>
                  <a:pt x="2119" y="22842"/>
                  <a:pt x="2206" y="22851"/>
                  <a:pt x="2293" y="22851"/>
                </a:cubicBezTo>
                <a:cubicBezTo>
                  <a:pt x="2317" y="22851"/>
                  <a:pt x="2342" y="22851"/>
                  <a:pt x="2367" y="22848"/>
                </a:cubicBezTo>
                <a:lnTo>
                  <a:pt x="2367" y="22848"/>
                </a:lnTo>
                <a:cubicBezTo>
                  <a:pt x="2296" y="22885"/>
                  <a:pt x="2234" y="22941"/>
                  <a:pt x="2194" y="23009"/>
                </a:cubicBezTo>
                <a:cubicBezTo>
                  <a:pt x="2184" y="23027"/>
                  <a:pt x="2184" y="23052"/>
                  <a:pt x="2200" y="23071"/>
                </a:cubicBezTo>
                <a:cubicBezTo>
                  <a:pt x="2212" y="23092"/>
                  <a:pt x="2234" y="23102"/>
                  <a:pt x="2259" y="23105"/>
                </a:cubicBezTo>
                <a:cubicBezTo>
                  <a:pt x="2308" y="23105"/>
                  <a:pt x="2355" y="23108"/>
                  <a:pt x="2401" y="23108"/>
                </a:cubicBezTo>
                <a:cubicBezTo>
                  <a:pt x="2606" y="23108"/>
                  <a:pt x="2810" y="23086"/>
                  <a:pt x="3008" y="23043"/>
                </a:cubicBezTo>
                <a:cubicBezTo>
                  <a:pt x="3042" y="23037"/>
                  <a:pt x="3079" y="23024"/>
                  <a:pt x="3114" y="23012"/>
                </a:cubicBezTo>
                <a:cubicBezTo>
                  <a:pt x="3151" y="22996"/>
                  <a:pt x="3188" y="22984"/>
                  <a:pt x="3228" y="22978"/>
                </a:cubicBezTo>
                <a:cubicBezTo>
                  <a:pt x="3241" y="22978"/>
                  <a:pt x="3256" y="22981"/>
                  <a:pt x="3268" y="22987"/>
                </a:cubicBezTo>
                <a:cubicBezTo>
                  <a:pt x="3268" y="22990"/>
                  <a:pt x="3265" y="23006"/>
                  <a:pt x="3244" y="23024"/>
                </a:cubicBezTo>
                <a:lnTo>
                  <a:pt x="3079" y="23179"/>
                </a:lnTo>
                <a:cubicBezTo>
                  <a:pt x="2987" y="23266"/>
                  <a:pt x="2900" y="23374"/>
                  <a:pt x="2934" y="23495"/>
                </a:cubicBezTo>
                <a:cubicBezTo>
                  <a:pt x="2945" y="23524"/>
                  <a:pt x="2971" y="23545"/>
                  <a:pt x="3002" y="23545"/>
                </a:cubicBezTo>
                <a:cubicBezTo>
                  <a:pt x="3004" y="23545"/>
                  <a:pt x="3006" y="23545"/>
                  <a:pt x="3008" y="23545"/>
                </a:cubicBezTo>
                <a:lnTo>
                  <a:pt x="3011" y="23545"/>
                </a:lnTo>
                <a:cubicBezTo>
                  <a:pt x="3048" y="23545"/>
                  <a:pt x="3089" y="23542"/>
                  <a:pt x="3126" y="23532"/>
                </a:cubicBezTo>
                <a:lnTo>
                  <a:pt x="3126" y="23532"/>
                </a:lnTo>
                <a:cubicBezTo>
                  <a:pt x="3101" y="23548"/>
                  <a:pt x="3076" y="23560"/>
                  <a:pt x="3055" y="23576"/>
                </a:cubicBezTo>
                <a:cubicBezTo>
                  <a:pt x="3036" y="23591"/>
                  <a:pt x="3014" y="23604"/>
                  <a:pt x="2999" y="23619"/>
                </a:cubicBezTo>
                <a:cubicBezTo>
                  <a:pt x="2971" y="23641"/>
                  <a:pt x="2940" y="23662"/>
                  <a:pt x="2909" y="23678"/>
                </a:cubicBezTo>
                <a:cubicBezTo>
                  <a:pt x="2869" y="23696"/>
                  <a:pt x="2822" y="23706"/>
                  <a:pt x="2776" y="23706"/>
                </a:cubicBezTo>
                <a:cubicBezTo>
                  <a:pt x="2736" y="23706"/>
                  <a:pt x="2695" y="23700"/>
                  <a:pt x="2655" y="23693"/>
                </a:cubicBezTo>
                <a:cubicBezTo>
                  <a:pt x="2615" y="23684"/>
                  <a:pt x="2581" y="23675"/>
                  <a:pt x="2540" y="23665"/>
                </a:cubicBezTo>
                <a:cubicBezTo>
                  <a:pt x="2475" y="23650"/>
                  <a:pt x="2407" y="23638"/>
                  <a:pt x="2339" y="23628"/>
                </a:cubicBezTo>
                <a:cubicBezTo>
                  <a:pt x="2314" y="23628"/>
                  <a:pt x="2290" y="23622"/>
                  <a:pt x="2268" y="23613"/>
                </a:cubicBezTo>
                <a:cubicBezTo>
                  <a:pt x="2268" y="23610"/>
                  <a:pt x="2265" y="23610"/>
                  <a:pt x="2265" y="23607"/>
                </a:cubicBezTo>
                <a:cubicBezTo>
                  <a:pt x="2262" y="23594"/>
                  <a:pt x="2259" y="23582"/>
                  <a:pt x="2252" y="23573"/>
                </a:cubicBezTo>
                <a:cubicBezTo>
                  <a:pt x="2212" y="23504"/>
                  <a:pt x="2125" y="23495"/>
                  <a:pt x="2088" y="23489"/>
                </a:cubicBezTo>
                <a:lnTo>
                  <a:pt x="1902" y="23464"/>
                </a:lnTo>
                <a:lnTo>
                  <a:pt x="1717" y="23442"/>
                </a:lnTo>
                <a:cubicBezTo>
                  <a:pt x="1707" y="23439"/>
                  <a:pt x="1695" y="23439"/>
                  <a:pt x="1682" y="23439"/>
                </a:cubicBezTo>
                <a:cubicBezTo>
                  <a:pt x="1652" y="23439"/>
                  <a:pt x="1621" y="23449"/>
                  <a:pt x="1596" y="23470"/>
                </a:cubicBezTo>
                <a:cubicBezTo>
                  <a:pt x="1574" y="23489"/>
                  <a:pt x="1559" y="23514"/>
                  <a:pt x="1555" y="23542"/>
                </a:cubicBezTo>
                <a:cubicBezTo>
                  <a:pt x="1540" y="23529"/>
                  <a:pt x="1521" y="23514"/>
                  <a:pt x="1503" y="23504"/>
                </a:cubicBezTo>
                <a:lnTo>
                  <a:pt x="1494" y="23498"/>
                </a:lnTo>
                <a:cubicBezTo>
                  <a:pt x="1466" y="23480"/>
                  <a:pt x="1435" y="23461"/>
                  <a:pt x="1432" y="23446"/>
                </a:cubicBezTo>
                <a:cubicBezTo>
                  <a:pt x="1432" y="23436"/>
                  <a:pt x="1432" y="23430"/>
                  <a:pt x="1432" y="23421"/>
                </a:cubicBezTo>
                <a:cubicBezTo>
                  <a:pt x="1438" y="23377"/>
                  <a:pt x="1425" y="23334"/>
                  <a:pt x="1398" y="23303"/>
                </a:cubicBezTo>
                <a:cubicBezTo>
                  <a:pt x="1379" y="23288"/>
                  <a:pt x="1357" y="23275"/>
                  <a:pt x="1336" y="23269"/>
                </a:cubicBezTo>
                <a:cubicBezTo>
                  <a:pt x="1308" y="23260"/>
                  <a:pt x="1280" y="23253"/>
                  <a:pt x="1252" y="23250"/>
                </a:cubicBezTo>
                <a:cubicBezTo>
                  <a:pt x="1220" y="23261"/>
                  <a:pt x="1187" y="23267"/>
                  <a:pt x="1154" y="23267"/>
                </a:cubicBezTo>
                <a:cubicBezTo>
                  <a:pt x="1138" y="23267"/>
                  <a:pt x="1122" y="23266"/>
                  <a:pt x="1106" y="23263"/>
                </a:cubicBezTo>
                <a:cubicBezTo>
                  <a:pt x="1082" y="23272"/>
                  <a:pt x="1057" y="23281"/>
                  <a:pt x="1035" y="23291"/>
                </a:cubicBezTo>
                <a:cubicBezTo>
                  <a:pt x="945" y="23337"/>
                  <a:pt x="886" y="23421"/>
                  <a:pt x="871" y="23520"/>
                </a:cubicBezTo>
                <a:cubicBezTo>
                  <a:pt x="865" y="23563"/>
                  <a:pt x="874" y="23607"/>
                  <a:pt x="899" y="23641"/>
                </a:cubicBezTo>
                <a:cubicBezTo>
                  <a:pt x="917" y="23669"/>
                  <a:pt x="945" y="23690"/>
                  <a:pt x="976" y="23706"/>
                </a:cubicBezTo>
                <a:lnTo>
                  <a:pt x="1233" y="23861"/>
                </a:lnTo>
                <a:cubicBezTo>
                  <a:pt x="1246" y="23870"/>
                  <a:pt x="1258" y="23873"/>
                  <a:pt x="1274" y="23873"/>
                </a:cubicBezTo>
                <a:lnTo>
                  <a:pt x="1302" y="23873"/>
                </a:lnTo>
                <a:cubicBezTo>
                  <a:pt x="1332" y="23879"/>
                  <a:pt x="1367" y="23895"/>
                  <a:pt x="1391" y="23916"/>
                </a:cubicBezTo>
                <a:cubicBezTo>
                  <a:pt x="1422" y="23938"/>
                  <a:pt x="1453" y="23960"/>
                  <a:pt x="1487" y="23975"/>
                </a:cubicBezTo>
                <a:cubicBezTo>
                  <a:pt x="1599" y="24025"/>
                  <a:pt x="1717" y="24028"/>
                  <a:pt x="1831" y="24031"/>
                </a:cubicBezTo>
                <a:cubicBezTo>
                  <a:pt x="1909" y="24031"/>
                  <a:pt x="1989" y="24037"/>
                  <a:pt x="2067" y="24056"/>
                </a:cubicBezTo>
                <a:cubicBezTo>
                  <a:pt x="2082" y="24059"/>
                  <a:pt x="2101" y="24065"/>
                  <a:pt x="2116" y="24071"/>
                </a:cubicBezTo>
                <a:cubicBezTo>
                  <a:pt x="2169" y="24093"/>
                  <a:pt x="2225" y="24105"/>
                  <a:pt x="2283" y="24108"/>
                </a:cubicBezTo>
                <a:cubicBezTo>
                  <a:pt x="2333" y="24105"/>
                  <a:pt x="2386" y="24096"/>
                  <a:pt x="2435" y="24081"/>
                </a:cubicBezTo>
                <a:cubicBezTo>
                  <a:pt x="2466" y="24068"/>
                  <a:pt x="2500" y="24062"/>
                  <a:pt x="2531" y="24059"/>
                </a:cubicBezTo>
                <a:cubicBezTo>
                  <a:pt x="2544" y="24059"/>
                  <a:pt x="2556" y="24062"/>
                  <a:pt x="2565" y="24068"/>
                </a:cubicBezTo>
                <a:cubicBezTo>
                  <a:pt x="2575" y="24074"/>
                  <a:pt x="2584" y="24081"/>
                  <a:pt x="2590" y="24090"/>
                </a:cubicBezTo>
                <a:cubicBezTo>
                  <a:pt x="2599" y="24096"/>
                  <a:pt x="2609" y="24105"/>
                  <a:pt x="2618" y="24111"/>
                </a:cubicBezTo>
                <a:cubicBezTo>
                  <a:pt x="2627" y="24118"/>
                  <a:pt x="2627" y="24118"/>
                  <a:pt x="2630" y="24121"/>
                </a:cubicBezTo>
                <a:cubicBezTo>
                  <a:pt x="2575" y="24127"/>
                  <a:pt x="2513" y="24130"/>
                  <a:pt x="2444" y="24130"/>
                </a:cubicBezTo>
                <a:cubicBezTo>
                  <a:pt x="2342" y="24130"/>
                  <a:pt x="2237" y="24124"/>
                  <a:pt x="2135" y="24118"/>
                </a:cubicBezTo>
                <a:lnTo>
                  <a:pt x="2101" y="24118"/>
                </a:lnTo>
                <a:cubicBezTo>
                  <a:pt x="2070" y="24118"/>
                  <a:pt x="2036" y="24115"/>
                  <a:pt x="2002" y="24115"/>
                </a:cubicBezTo>
                <a:cubicBezTo>
                  <a:pt x="1927" y="24115"/>
                  <a:pt x="1853" y="24124"/>
                  <a:pt x="1785" y="24149"/>
                </a:cubicBezTo>
                <a:cubicBezTo>
                  <a:pt x="1751" y="24164"/>
                  <a:pt x="1717" y="24180"/>
                  <a:pt x="1686" y="24198"/>
                </a:cubicBezTo>
                <a:cubicBezTo>
                  <a:pt x="1658" y="24214"/>
                  <a:pt x="1633" y="24226"/>
                  <a:pt x="1602" y="24235"/>
                </a:cubicBezTo>
                <a:cubicBezTo>
                  <a:pt x="1568" y="24248"/>
                  <a:pt x="1531" y="24254"/>
                  <a:pt x="1494" y="24254"/>
                </a:cubicBezTo>
                <a:cubicBezTo>
                  <a:pt x="1444" y="24251"/>
                  <a:pt x="1394" y="24248"/>
                  <a:pt x="1345" y="24238"/>
                </a:cubicBezTo>
                <a:cubicBezTo>
                  <a:pt x="1286" y="24232"/>
                  <a:pt x="1227" y="24226"/>
                  <a:pt x="1168" y="24226"/>
                </a:cubicBezTo>
                <a:cubicBezTo>
                  <a:pt x="1140" y="24226"/>
                  <a:pt x="1113" y="24226"/>
                  <a:pt x="1085" y="24229"/>
                </a:cubicBezTo>
                <a:cubicBezTo>
                  <a:pt x="1063" y="24232"/>
                  <a:pt x="1041" y="24238"/>
                  <a:pt x="1020" y="24242"/>
                </a:cubicBezTo>
                <a:cubicBezTo>
                  <a:pt x="992" y="24251"/>
                  <a:pt x="964" y="24254"/>
                  <a:pt x="933" y="24254"/>
                </a:cubicBezTo>
                <a:lnTo>
                  <a:pt x="930" y="24254"/>
                </a:lnTo>
                <a:cubicBezTo>
                  <a:pt x="905" y="24254"/>
                  <a:pt x="880" y="24251"/>
                  <a:pt x="859" y="24245"/>
                </a:cubicBezTo>
                <a:cubicBezTo>
                  <a:pt x="834" y="24238"/>
                  <a:pt x="812" y="24235"/>
                  <a:pt x="790" y="24232"/>
                </a:cubicBezTo>
                <a:cubicBezTo>
                  <a:pt x="775" y="24229"/>
                  <a:pt x="759" y="24229"/>
                  <a:pt x="747" y="24229"/>
                </a:cubicBezTo>
                <a:cubicBezTo>
                  <a:pt x="722" y="24229"/>
                  <a:pt x="694" y="24232"/>
                  <a:pt x="673" y="24238"/>
                </a:cubicBezTo>
                <a:cubicBezTo>
                  <a:pt x="608" y="24161"/>
                  <a:pt x="515" y="24115"/>
                  <a:pt x="416" y="24115"/>
                </a:cubicBezTo>
                <a:lnTo>
                  <a:pt x="394" y="24115"/>
                </a:lnTo>
                <a:cubicBezTo>
                  <a:pt x="251" y="24124"/>
                  <a:pt x="128" y="24232"/>
                  <a:pt x="109" y="24356"/>
                </a:cubicBezTo>
                <a:cubicBezTo>
                  <a:pt x="103" y="24443"/>
                  <a:pt x="137" y="24527"/>
                  <a:pt x="202" y="24582"/>
                </a:cubicBezTo>
                <a:cubicBezTo>
                  <a:pt x="131" y="24629"/>
                  <a:pt x="56" y="24700"/>
                  <a:pt x="63" y="24799"/>
                </a:cubicBezTo>
                <a:cubicBezTo>
                  <a:pt x="66" y="24827"/>
                  <a:pt x="84" y="24852"/>
                  <a:pt x="115" y="24858"/>
                </a:cubicBezTo>
                <a:cubicBezTo>
                  <a:pt x="155" y="24870"/>
                  <a:pt x="196" y="24877"/>
                  <a:pt x="239" y="24877"/>
                </a:cubicBezTo>
                <a:cubicBezTo>
                  <a:pt x="261" y="24877"/>
                  <a:pt x="282" y="24880"/>
                  <a:pt x="301" y="24883"/>
                </a:cubicBezTo>
                <a:cubicBezTo>
                  <a:pt x="341" y="24889"/>
                  <a:pt x="372" y="24904"/>
                  <a:pt x="375" y="24923"/>
                </a:cubicBezTo>
                <a:cubicBezTo>
                  <a:pt x="375" y="24929"/>
                  <a:pt x="375" y="24939"/>
                  <a:pt x="375" y="24948"/>
                </a:cubicBezTo>
                <a:cubicBezTo>
                  <a:pt x="364" y="25030"/>
                  <a:pt x="426" y="25100"/>
                  <a:pt x="506" y="25100"/>
                </a:cubicBezTo>
                <a:cubicBezTo>
                  <a:pt x="511" y="25100"/>
                  <a:pt x="516" y="25100"/>
                  <a:pt x="521" y="25100"/>
                </a:cubicBezTo>
                <a:cubicBezTo>
                  <a:pt x="558" y="25100"/>
                  <a:pt x="595" y="25093"/>
                  <a:pt x="629" y="25081"/>
                </a:cubicBezTo>
                <a:cubicBezTo>
                  <a:pt x="691" y="25062"/>
                  <a:pt x="756" y="25053"/>
                  <a:pt x="821" y="25053"/>
                </a:cubicBezTo>
                <a:cubicBezTo>
                  <a:pt x="908" y="25053"/>
                  <a:pt x="992" y="25069"/>
                  <a:pt x="1072" y="25100"/>
                </a:cubicBezTo>
                <a:cubicBezTo>
                  <a:pt x="1072" y="25106"/>
                  <a:pt x="1072" y="25115"/>
                  <a:pt x="1075" y="25121"/>
                </a:cubicBezTo>
                <a:cubicBezTo>
                  <a:pt x="1094" y="25171"/>
                  <a:pt x="1140" y="25205"/>
                  <a:pt x="1193" y="25205"/>
                </a:cubicBezTo>
                <a:cubicBezTo>
                  <a:pt x="1165" y="25227"/>
                  <a:pt x="1137" y="25245"/>
                  <a:pt x="1106" y="25258"/>
                </a:cubicBezTo>
                <a:cubicBezTo>
                  <a:pt x="1082" y="25270"/>
                  <a:pt x="1069" y="25295"/>
                  <a:pt x="1069" y="25320"/>
                </a:cubicBezTo>
                <a:cubicBezTo>
                  <a:pt x="1069" y="25344"/>
                  <a:pt x="1085" y="25369"/>
                  <a:pt x="1109" y="25378"/>
                </a:cubicBezTo>
                <a:cubicBezTo>
                  <a:pt x="1160" y="25401"/>
                  <a:pt x="1215" y="25413"/>
                  <a:pt x="1270" y="25413"/>
                </a:cubicBezTo>
                <a:cubicBezTo>
                  <a:pt x="1277" y="25413"/>
                  <a:pt x="1283" y="25413"/>
                  <a:pt x="1289" y="25412"/>
                </a:cubicBezTo>
                <a:cubicBezTo>
                  <a:pt x="1453" y="25412"/>
                  <a:pt x="1605" y="25332"/>
                  <a:pt x="1682" y="25282"/>
                </a:cubicBezTo>
                <a:cubicBezTo>
                  <a:pt x="1726" y="25254"/>
                  <a:pt x="1769" y="25220"/>
                  <a:pt x="1809" y="25193"/>
                </a:cubicBezTo>
                <a:cubicBezTo>
                  <a:pt x="1878" y="25137"/>
                  <a:pt x="1952" y="25090"/>
                  <a:pt x="2033" y="25050"/>
                </a:cubicBezTo>
                <a:cubicBezTo>
                  <a:pt x="2068" y="25116"/>
                  <a:pt x="2139" y="25162"/>
                  <a:pt x="2214" y="25162"/>
                </a:cubicBezTo>
                <a:cubicBezTo>
                  <a:pt x="2217" y="25162"/>
                  <a:pt x="2219" y="25162"/>
                  <a:pt x="2221" y="25162"/>
                </a:cubicBezTo>
                <a:lnTo>
                  <a:pt x="2240" y="25162"/>
                </a:lnTo>
                <a:cubicBezTo>
                  <a:pt x="2308" y="25155"/>
                  <a:pt x="2373" y="25134"/>
                  <a:pt x="2429" y="25100"/>
                </a:cubicBezTo>
                <a:cubicBezTo>
                  <a:pt x="2463" y="25081"/>
                  <a:pt x="2497" y="25066"/>
                  <a:pt x="2534" y="25056"/>
                </a:cubicBezTo>
                <a:cubicBezTo>
                  <a:pt x="2562" y="25124"/>
                  <a:pt x="2621" y="25174"/>
                  <a:pt x="2695" y="25189"/>
                </a:cubicBezTo>
                <a:cubicBezTo>
                  <a:pt x="2723" y="25196"/>
                  <a:pt x="2754" y="25199"/>
                  <a:pt x="2785" y="25199"/>
                </a:cubicBezTo>
                <a:cubicBezTo>
                  <a:pt x="2807" y="25199"/>
                  <a:pt x="2825" y="25199"/>
                  <a:pt x="2844" y="25196"/>
                </a:cubicBezTo>
                <a:lnTo>
                  <a:pt x="2844" y="25196"/>
                </a:lnTo>
                <a:cubicBezTo>
                  <a:pt x="2838" y="25227"/>
                  <a:pt x="2822" y="25254"/>
                  <a:pt x="2801" y="25276"/>
                </a:cubicBezTo>
                <a:cubicBezTo>
                  <a:pt x="2776" y="25301"/>
                  <a:pt x="2776" y="25338"/>
                  <a:pt x="2798" y="25363"/>
                </a:cubicBezTo>
                <a:cubicBezTo>
                  <a:pt x="2811" y="25379"/>
                  <a:pt x="2829" y="25388"/>
                  <a:pt x="2848" y="25388"/>
                </a:cubicBezTo>
                <a:cubicBezTo>
                  <a:pt x="2851" y="25388"/>
                  <a:pt x="2854" y="25388"/>
                  <a:pt x="2856" y="25388"/>
                </a:cubicBezTo>
                <a:cubicBezTo>
                  <a:pt x="2869" y="25388"/>
                  <a:pt x="2881" y="25388"/>
                  <a:pt x="2890" y="25381"/>
                </a:cubicBezTo>
                <a:cubicBezTo>
                  <a:pt x="3129" y="25270"/>
                  <a:pt x="3374" y="25158"/>
                  <a:pt x="3637" y="25118"/>
                </a:cubicBezTo>
                <a:cubicBezTo>
                  <a:pt x="3652" y="25118"/>
                  <a:pt x="3668" y="25115"/>
                  <a:pt x="3683" y="25115"/>
                </a:cubicBezTo>
                <a:cubicBezTo>
                  <a:pt x="3693" y="25115"/>
                  <a:pt x="3702" y="25115"/>
                  <a:pt x="3711" y="25118"/>
                </a:cubicBezTo>
                <a:cubicBezTo>
                  <a:pt x="3739" y="25131"/>
                  <a:pt x="3755" y="25183"/>
                  <a:pt x="3764" y="25223"/>
                </a:cubicBezTo>
                <a:cubicBezTo>
                  <a:pt x="3764" y="25233"/>
                  <a:pt x="3767" y="25242"/>
                  <a:pt x="3767" y="25248"/>
                </a:cubicBezTo>
                <a:cubicBezTo>
                  <a:pt x="3758" y="25254"/>
                  <a:pt x="3748" y="25258"/>
                  <a:pt x="3739" y="25261"/>
                </a:cubicBezTo>
                <a:cubicBezTo>
                  <a:pt x="3519" y="25341"/>
                  <a:pt x="3287" y="25397"/>
                  <a:pt x="3055" y="25422"/>
                </a:cubicBezTo>
                <a:lnTo>
                  <a:pt x="3030" y="25425"/>
                </a:lnTo>
                <a:cubicBezTo>
                  <a:pt x="2952" y="25431"/>
                  <a:pt x="2878" y="25446"/>
                  <a:pt x="2807" y="25471"/>
                </a:cubicBezTo>
                <a:cubicBezTo>
                  <a:pt x="2729" y="25505"/>
                  <a:pt x="2658" y="25549"/>
                  <a:pt x="2593" y="25604"/>
                </a:cubicBezTo>
                <a:cubicBezTo>
                  <a:pt x="2578" y="25620"/>
                  <a:pt x="2559" y="25632"/>
                  <a:pt x="2544" y="25645"/>
                </a:cubicBezTo>
                <a:cubicBezTo>
                  <a:pt x="2531" y="25657"/>
                  <a:pt x="2516" y="25666"/>
                  <a:pt x="2500" y="25673"/>
                </a:cubicBezTo>
                <a:cubicBezTo>
                  <a:pt x="2494" y="25673"/>
                  <a:pt x="2485" y="25676"/>
                  <a:pt x="2479" y="25676"/>
                </a:cubicBezTo>
                <a:cubicBezTo>
                  <a:pt x="2441" y="25673"/>
                  <a:pt x="2407" y="25663"/>
                  <a:pt x="2373" y="25648"/>
                </a:cubicBezTo>
                <a:lnTo>
                  <a:pt x="2367" y="25648"/>
                </a:lnTo>
                <a:cubicBezTo>
                  <a:pt x="2240" y="25598"/>
                  <a:pt x="2104" y="25573"/>
                  <a:pt x="1967" y="25570"/>
                </a:cubicBezTo>
                <a:lnTo>
                  <a:pt x="1927" y="25570"/>
                </a:lnTo>
                <a:cubicBezTo>
                  <a:pt x="1766" y="25573"/>
                  <a:pt x="1614" y="25639"/>
                  <a:pt x="1503" y="25750"/>
                </a:cubicBezTo>
                <a:cubicBezTo>
                  <a:pt x="1490" y="25766"/>
                  <a:pt x="1478" y="25778"/>
                  <a:pt x="1466" y="25793"/>
                </a:cubicBezTo>
                <a:cubicBezTo>
                  <a:pt x="1447" y="25824"/>
                  <a:pt x="1422" y="25846"/>
                  <a:pt x="1394" y="25865"/>
                </a:cubicBezTo>
                <a:cubicBezTo>
                  <a:pt x="1373" y="25874"/>
                  <a:pt x="1354" y="25877"/>
                  <a:pt x="1332" y="25877"/>
                </a:cubicBezTo>
                <a:cubicBezTo>
                  <a:pt x="1311" y="25877"/>
                  <a:pt x="1283" y="25874"/>
                  <a:pt x="1255" y="25871"/>
                </a:cubicBezTo>
                <a:cubicBezTo>
                  <a:pt x="1236" y="25868"/>
                  <a:pt x="1218" y="25865"/>
                  <a:pt x="1199" y="25865"/>
                </a:cubicBezTo>
                <a:lnTo>
                  <a:pt x="1175" y="25865"/>
                </a:lnTo>
                <a:cubicBezTo>
                  <a:pt x="1171" y="25865"/>
                  <a:pt x="1167" y="25864"/>
                  <a:pt x="1163" y="25864"/>
                </a:cubicBezTo>
                <a:cubicBezTo>
                  <a:pt x="1089" y="25864"/>
                  <a:pt x="1017" y="25892"/>
                  <a:pt x="964" y="25942"/>
                </a:cubicBezTo>
                <a:cubicBezTo>
                  <a:pt x="942" y="25939"/>
                  <a:pt x="924" y="25939"/>
                  <a:pt x="902" y="25936"/>
                </a:cubicBezTo>
                <a:cubicBezTo>
                  <a:pt x="828" y="25939"/>
                  <a:pt x="753" y="25954"/>
                  <a:pt x="685" y="25985"/>
                </a:cubicBezTo>
                <a:lnTo>
                  <a:pt x="620" y="26010"/>
                </a:lnTo>
                <a:cubicBezTo>
                  <a:pt x="561" y="26041"/>
                  <a:pt x="496" y="26063"/>
                  <a:pt x="431" y="26072"/>
                </a:cubicBezTo>
                <a:lnTo>
                  <a:pt x="360" y="26072"/>
                </a:lnTo>
                <a:cubicBezTo>
                  <a:pt x="270" y="26072"/>
                  <a:pt x="162" y="26072"/>
                  <a:pt x="93" y="26159"/>
                </a:cubicBezTo>
                <a:cubicBezTo>
                  <a:pt x="81" y="26174"/>
                  <a:pt x="78" y="26196"/>
                  <a:pt x="84" y="26215"/>
                </a:cubicBezTo>
                <a:cubicBezTo>
                  <a:pt x="93" y="26236"/>
                  <a:pt x="109" y="26252"/>
                  <a:pt x="131" y="26258"/>
                </a:cubicBezTo>
                <a:cubicBezTo>
                  <a:pt x="282" y="26311"/>
                  <a:pt x="440" y="26360"/>
                  <a:pt x="595" y="26404"/>
                </a:cubicBezTo>
                <a:cubicBezTo>
                  <a:pt x="722" y="26444"/>
                  <a:pt x="855" y="26469"/>
                  <a:pt x="992" y="26472"/>
                </a:cubicBezTo>
                <a:cubicBezTo>
                  <a:pt x="998" y="26472"/>
                  <a:pt x="1004" y="26472"/>
                  <a:pt x="1010" y="26472"/>
                </a:cubicBezTo>
                <a:cubicBezTo>
                  <a:pt x="1099" y="26472"/>
                  <a:pt x="1186" y="26451"/>
                  <a:pt x="1267" y="26413"/>
                </a:cubicBezTo>
                <a:lnTo>
                  <a:pt x="1286" y="26407"/>
                </a:lnTo>
                <a:cubicBezTo>
                  <a:pt x="1311" y="26394"/>
                  <a:pt x="1336" y="26382"/>
                  <a:pt x="1363" y="26379"/>
                </a:cubicBezTo>
                <a:cubicBezTo>
                  <a:pt x="1370" y="26382"/>
                  <a:pt x="1373" y="26394"/>
                  <a:pt x="1367" y="26407"/>
                </a:cubicBezTo>
                <a:cubicBezTo>
                  <a:pt x="1351" y="26435"/>
                  <a:pt x="1329" y="26456"/>
                  <a:pt x="1305" y="26475"/>
                </a:cubicBezTo>
                <a:cubicBezTo>
                  <a:pt x="1286" y="26490"/>
                  <a:pt x="1277" y="26515"/>
                  <a:pt x="1283" y="26540"/>
                </a:cubicBezTo>
                <a:cubicBezTo>
                  <a:pt x="1289" y="26565"/>
                  <a:pt x="1311" y="26586"/>
                  <a:pt x="1339" y="26589"/>
                </a:cubicBezTo>
                <a:cubicBezTo>
                  <a:pt x="1434" y="26618"/>
                  <a:pt x="1531" y="26632"/>
                  <a:pt x="1628" y="26632"/>
                </a:cubicBezTo>
                <a:cubicBezTo>
                  <a:pt x="1767" y="26632"/>
                  <a:pt x="1905" y="26604"/>
                  <a:pt x="2036" y="26549"/>
                </a:cubicBezTo>
                <a:cubicBezTo>
                  <a:pt x="2057" y="26540"/>
                  <a:pt x="2082" y="26528"/>
                  <a:pt x="2104" y="26515"/>
                </a:cubicBezTo>
                <a:cubicBezTo>
                  <a:pt x="2129" y="26506"/>
                  <a:pt x="2147" y="26497"/>
                  <a:pt x="2169" y="26487"/>
                </a:cubicBezTo>
                <a:lnTo>
                  <a:pt x="2169" y="26487"/>
                </a:lnTo>
                <a:lnTo>
                  <a:pt x="2159" y="26506"/>
                </a:lnTo>
                <a:cubicBezTo>
                  <a:pt x="2141" y="26537"/>
                  <a:pt x="2144" y="26574"/>
                  <a:pt x="2163" y="26602"/>
                </a:cubicBezTo>
                <a:cubicBezTo>
                  <a:pt x="2184" y="26624"/>
                  <a:pt x="2212" y="26636"/>
                  <a:pt x="2240" y="26636"/>
                </a:cubicBezTo>
                <a:cubicBezTo>
                  <a:pt x="2252" y="26636"/>
                  <a:pt x="2265" y="26636"/>
                  <a:pt x="2277" y="26633"/>
                </a:cubicBezTo>
                <a:lnTo>
                  <a:pt x="2454" y="26593"/>
                </a:lnTo>
                <a:lnTo>
                  <a:pt x="3008" y="26472"/>
                </a:lnTo>
                <a:lnTo>
                  <a:pt x="3132" y="26444"/>
                </a:lnTo>
                <a:cubicBezTo>
                  <a:pt x="3138" y="26456"/>
                  <a:pt x="3148" y="26469"/>
                  <a:pt x="3157" y="26475"/>
                </a:cubicBezTo>
                <a:cubicBezTo>
                  <a:pt x="3172" y="26485"/>
                  <a:pt x="3191" y="26492"/>
                  <a:pt x="3209" y="26492"/>
                </a:cubicBezTo>
                <a:cubicBezTo>
                  <a:pt x="3218" y="26492"/>
                  <a:pt x="3226" y="26490"/>
                  <a:pt x="3234" y="26487"/>
                </a:cubicBezTo>
                <a:cubicBezTo>
                  <a:pt x="3383" y="26428"/>
                  <a:pt x="3538" y="26394"/>
                  <a:pt x="3696" y="26385"/>
                </a:cubicBezTo>
                <a:lnTo>
                  <a:pt x="3696" y="26385"/>
                </a:lnTo>
                <a:lnTo>
                  <a:pt x="3575" y="26416"/>
                </a:lnTo>
                <a:cubicBezTo>
                  <a:pt x="3392" y="26459"/>
                  <a:pt x="3210" y="26506"/>
                  <a:pt x="3036" y="26549"/>
                </a:cubicBezTo>
                <a:cubicBezTo>
                  <a:pt x="2993" y="26558"/>
                  <a:pt x="2912" y="26580"/>
                  <a:pt x="2872" y="26648"/>
                </a:cubicBezTo>
                <a:cubicBezTo>
                  <a:pt x="2860" y="26673"/>
                  <a:pt x="2853" y="26704"/>
                  <a:pt x="2853" y="26735"/>
                </a:cubicBezTo>
                <a:cubicBezTo>
                  <a:pt x="2853" y="26747"/>
                  <a:pt x="2850" y="26757"/>
                  <a:pt x="2847" y="26769"/>
                </a:cubicBezTo>
                <a:cubicBezTo>
                  <a:pt x="2838" y="26791"/>
                  <a:pt x="2785" y="26797"/>
                  <a:pt x="2742" y="26797"/>
                </a:cubicBezTo>
                <a:lnTo>
                  <a:pt x="2714" y="26797"/>
                </a:lnTo>
                <a:lnTo>
                  <a:pt x="2640" y="26794"/>
                </a:lnTo>
                <a:cubicBezTo>
                  <a:pt x="2575" y="26791"/>
                  <a:pt x="2510" y="26785"/>
                  <a:pt x="2441" y="26785"/>
                </a:cubicBezTo>
                <a:cubicBezTo>
                  <a:pt x="2404" y="26785"/>
                  <a:pt x="2367" y="26785"/>
                  <a:pt x="2333" y="26791"/>
                </a:cubicBezTo>
                <a:cubicBezTo>
                  <a:pt x="2190" y="26806"/>
                  <a:pt x="2048" y="26837"/>
                  <a:pt x="1915" y="26884"/>
                </a:cubicBezTo>
                <a:cubicBezTo>
                  <a:pt x="1791" y="26927"/>
                  <a:pt x="1667" y="26955"/>
                  <a:pt x="1537" y="26974"/>
                </a:cubicBezTo>
                <a:cubicBezTo>
                  <a:pt x="1469" y="26974"/>
                  <a:pt x="1401" y="26995"/>
                  <a:pt x="1342" y="27029"/>
                </a:cubicBezTo>
                <a:cubicBezTo>
                  <a:pt x="1329" y="27026"/>
                  <a:pt x="1314" y="27023"/>
                  <a:pt x="1302" y="27023"/>
                </a:cubicBezTo>
                <a:cubicBezTo>
                  <a:pt x="1274" y="27023"/>
                  <a:pt x="1246" y="27032"/>
                  <a:pt x="1221" y="27051"/>
                </a:cubicBezTo>
                <a:cubicBezTo>
                  <a:pt x="1165" y="27094"/>
                  <a:pt x="1156" y="27175"/>
                  <a:pt x="1199" y="27231"/>
                </a:cubicBezTo>
                <a:cubicBezTo>
                  <a:pt x="1233" y="27271"/>
                  <a:pt x="1280" y="27302"/>
                  <a:pt x="1332" y="27314"/>
                </a:cubicBezTo>
                <a:cubicBezTo>
                  <a:pt x="1430" y="27339"/>
                  <a:pt x="1533" y="27352"/>
                  <a:pt x="1636" y="27352"/>
                </a:cubicBezTo>
                <a:cubicBezTo>
                  <a:pt x="1647" y="27352"/>
                  <a:pt x="1659" y="27352"/>
                  <a:pt x="1670" y="27351"/>
                </a:cubicBezTo>
                <a:lnTo>
                  <a:pt x="2203" y="27364"/>
                </a:lnTo>
                <a:lnTo>
                  <a:pt x="2333" y="27364"/>
                </a:lnTo>
                <a:cubicBezTo>
                  <a:pt x="2407" y="27364"/>
                  <a:pt x="2482" y="27361"/>
                  <a:pt x="2556" y="27351"/>
                </a:cubicBezTo>
                <a:lnTo>
                  <a:pt x="2556" y="27351"/>
                </a:lnTo>
                <a:cubicBezTo>
                  <a:pt x="2553" y="27364"/>
                  <a:pt x="2550" y="27376"/>
                  <a:pt x="2540" y="27392"/>
                </a:cubicBezTo>
                <a:cubicBezTo>
                  <a:pt x="2531" y="27407"/>
                  <a:pt x="2531" y="27432"/>
                  <a:pt x="2540" y="27451"/>
                </a:cubicBezTo>
                <a:cubicBezTo>
                  <a:pt x="2553" y="27469"/>
                  <a:pt x="2571" y="27485"/>
                  <a:pt x="2593" y="27488"/>
                </a:cubicBezTo>
                <a:cubicBezTo>
                  <a:pt x="2816" y="27534"/>
                  <a:pt x="3039" y="27593"/>
                  <a:pt x="3256" y="27664"/>
                </a:cubicBezTo>
                <a:cubicBezTo>
                  <a:pt x="3157" y="27702"/>
                  <a:pt x="3050" y="27723"/>
                  <a:pt x="2943" y="27723"/>
                </a:cubicBezTo>
                <a:cubicBezTo>
                  <a:pt x="2936" y="27723"/>
                  <a:pt x="2929" y="27723"/>
                  <a:pt x="2921" y="27723"/>
                </a:cubicBezTo>
                <a:cubicBezTo>
                  <a:pt x="2872" y="27723"/>
                  <a:pt x="2822" y="27720"/>
                  <a:pt x="2776" y="27714"/>
                </a:cubicBezTo>
                <a:cubicBezTo>
                  <a:pt x="2739" y="27711"/>
                  <a:pt x="2705" y="27701"/>
                  <a:pt x="2664" y="27695"/>
                </a:cubicBezTo>
                <a:cubicBezTo>
                  <a:pt x="2593" y="27680"/>
                  <a:pt x="2522" y="27667"/>
                  <a:pt x="2451" y="27667"/>
                </a:cubicBezTo>
                <a:cubicBezTo>
                  <a:pt x="2407" y="27667"/>
                  <a:pt x="2367" y="27670"/>
                  <a:pt x="2327" y="27683"/>
                </a:cubicBezTo>
                <a:cubicBezTo>
                  <a:pt x="2283" y="27695"/>
                  <a:pt x="2240" y="27714"/>
                  <a:pt x="2197" y="27736"/>
                </a:cubicBezTo>
                <a:cubicBezTo>
                  <a:pt x="2163" y="27754"/>
                  <a:pt x="2129" y="27770"/>
                  <a:pt x="2091" y="27779"/>
                </a:cubicBezTo>
                <a:cubicBezTo>
                  <a:pt x="2073" y="27785"/>
                  <a:pt x="2054" y="27785"/>
                  <a:pt x="2036" y="27785"/>
                </a:cubicBezTo>
                <a:cubicBezTo>
                  <a:pt x="1974" y="27782"/>
                  <a:pt x="1915" y="27773"/>
                  <a:pt x="1859" y="27757"/>
                </a:cubicBezTo>
                <a:cubicBezTo>
                  <a:pt x="1828" y="27748"/>
                  <a:pt x="1800" y="27742"/>
                  <a:pt x="1769" y="27736"/>
                </a:cubicBezTo>
                <a:cubicBezTo>
                  <a:pt x="1704" y="27723"/>
                  <a:pt x="1639" y="27717"/>
                  <a:pt x="1571" y="27717"/>
                </a:cubicBezTo>
                <a:cubicBezTo>
                  <a:pt x="1515" y="27717"/>
                  <a:pt x="1463" y="27720"/>
                  <a:pt x="1407" y="27729"/>
                </a:cubicBezTo>
                <a:lnTo>
                  <a:pt x="1401" y="27729"/>
                </a:lnTo>
                <a:cubicBezTo>
                  <a:pt x="1385" y="27732"/>
                  <a:pt x="1370" y="27736"/>
                  <a:pt x="1357" y="27736"/>
                </a:cubicBezTo>
                <a:lnTo>
                  <a:pt x="1345" y="27736"/>
                </a:lnTo>
                <a:cubicBezTo>
                  <a:pt x="1326" y="27723"/>
                  <a:pt x="1311" y="27708"/>
                  <a:pt x="1295" y="27689"/>
                </a:cubicBezTo>
                <a:cubicBezTo>
                  <a:pt x="1264" y="27652"/>
                  <a:pt x="1218" y="27596"/>
                  <a:pt x="1137" y="27596"/>
                </a:cubicBezTo>
                <a:lnTo>
                  <a:pt x="1125" y="27596"/>
                </a:lnTo>
                <a:cubicBezTo>
                  <a:pt x="1069" y="27602"/>
                  <a:pt x="1020" y="27630"/>
                  <a:pt x="986" y="27677"/>
                </a:cubicBezTo>
                <a:cubicBezTo>
                  <a:pt x="979" y="27686"/>
                  <a:pt x="973" y="27692"/>
                  <a:pt x="964" y="27698"/>
                </a:cubicBezTo>
                <a:cubicBezTo>
                  <a:pt x="928" y="27726"/>
                  <a:pt x="884" y="27739"/>
                  <a:pt x="839" y="27739"/>
                </a:cubicBezTo>
                <a:cubicBezTo>
                  <a:pt x="834" y="27739"/>
                  <a:pt x="829" y="27739"/>
                  <a:pt x="824" y="27739"/>
                </a:cubicBezTo>
                <a:cubicBezTo>
                  <a:pt x="775" y="27736"/>
                  <a:pt x="728" y="27732"/>
                  <a:pt x="679" y="27723"/>
                </a:cubicBezTo>
                <a:cubicBezTo>
                  <a:pt x="555" y="27701"/>
                  <a:pt x="428" y="27677"/>
                  <a:pt x="369" y="27599"/>
                </a:cubicBezTo>
                <a:lnTo>
                  <a:pt x="363" y="27590"/>
                </a:lnTo>
                <a:cubicBezTo>
                  <a:pt x="347" y="27568"/>
                  <a:pt x="329" y="27547"/>
                  <a:pt x="307" y="27534"/>
                </a:cubicBezTo>
                <a:cubicBezTo>
                  <a:pt x="282" y="27519"/>
                  <a:pt x="255" y="27509"/>
                  <a:pt x="224" y="27509"/>
                </a:cubicBezTo>
                <a:cubicBezTo>
                  <a:pt x="152" y="27513"/>
                  <a:pt x="87" y="27553"/>
                  <a:pt x="50" y="27615"/>
                </a:cubicBezTo>
                <a:cubicBezTo>
                  <a:pt x="7" y="27686"/>
                  <a:pt x="1" y="27776"/>
                  <a:pt x="32" y="27856"/>
                </a:cubicBezTo>
                <a:cubicBezTo>
                  <a:pt x="50" y="27903"/>
                  <a:pt x="87" y="27940"/>
                  <a:pt x="131" y="27962"/>
                </a:cubicBezTo>
                <a:cubicBezTo>
                  <a:pt x="159" y="27974"/>
                  <a:pt x="190" y="27980"/>
                  <a:pt x="224" y="27980"/>
                </a:cubicBezTo>
                <a:cubicBezTo>
                  <a:pt x="245" y="27980"/>
                  <a:pt x="267" y="27977"/>
                  <a:pt x="292" y="27974"/>
                </a:cubicBezTo>
                <a:cubicBezTo>
                  <a:pt x="307" y="27971"/>
                  <a:pt x="323" y="27971"/>
                  <a:pt x="338" y="27971"/>
                </a:cubicBezTo>
                <a:cubicBezTo>
                  <a:pt x="347" y="27971"/>
                  <a:pt x="354" y="27971"/>
                  <a:pt x="360" y="27974"/>
                </a:cubicBezTo>
                <a:cubicBezTo>
                  <a:pt x="391" y="27983"/>
                  <a:pt x="388" y="28051"/>
                  <a:pt x="366" y="28098"/>
                </a:cubicBezTo>
                <a:cubicBezTo>
                  <a:pt x="363" y="28107"/>
                  <a:pt x="357" y="28120"/>
                  <a:pt x="351" y="28129"/>
                </a:cubicBezTo>
                <a:cubicBezTo>
                  <a:pt x="320" y="28200"/>
                  <a:pt x="279" y="28287"/>
                  <a:pt x="317" y="28374"/>
                </a:cubicBezTo>
                <a:cubicBezTo>
                  <a:pt x="375" y="28504"/>
                  <a:pt x="558" y="28522"/>
                  <a:pt x="636" y="28532"/>
                </a:cubicBezTo>
                <a:lnTo>
                  <a:pt x="797" y="28547"/>
                </a:lnTo>
                <a:lnTo>
                  <a:pt x="1667" y="28637"/>
                </a:lnTo>
                <a:cubicBezTo>
                  <a:pt x="1726" y="28643"/>
                  <a:pt x="1788" y="28652"/>
                  <a:pt x="1813" y="28683"/>
                </a:cubicBezTo>
                <a:cubicBezTo>
                  <a:pt x="1825" y="28702"/>
                  <a:pt x="1831" y="28727"/>
                  <a:pt x="1834" y="28751"/>
                </a:cubicBezTo>
                <a:cubicBezTo>
                  <a:pt x="1840" y="28801"/>
                  <a:pt x="1862" y="28851"/>
                  <a:pt x="1896" y="28888"/>
                </a:cubicBezTo>
                <a:cubicBezTo>
                  <a:pt x="1940" y="28928"/>
                  <a:pt x="1997" y="28950"/>
                  <a:pt x="2055" y="28950"/>
                </a:cubicBezTo>
                <a:cubicBezTo>
                  <a:pt x="2059" y="28950"/>
                  <a:pt x="2063" y="28950"/>
                  <a:pt x="2067" y="28950"/>
                </a:cubicBezTo>
                <a:cubicBezTo>
                  <a:pt x="2085" y="28950"/>
                  <a:pt x="2104" y="28950"/>
                  <a:pt x="2119" y="28947"/>
                </a:cubicBezTo>
                <a:cubicBezTo>
                  <a:pt x="2163" y="28937"/>
                  <a:pt x="2203" y="28925"/>
                  <a:pt x="2243" y="28909"/>
                </a:cubicBezTo>
                <a:cubicBezTo>
                  <a:pt x="2259" y="28906"/>
                  <a:pt x="2274" y="28900"/>
                  <a:pt x="2290" y="28897"/>
                </a:cubicBezTo>
                <a:cubicBezTo>
                  <a:pt x="2359" y="28875"/>
                  <a:pt x="2434" y="28863"/>
                  <a:pt x="2507" y="28863"/>
                </a:cubicBezTo>
                <a:cubicBezTo>
                  <a:pt x="2515" y="28863"/>
                  <a:pt x="2523" y="28863"/>
                  <a:pt x="2531" y="28863"/>
                </a:cubicBezTo>
                <a:cubicBezTo>
                  <a:pt x="2646" y="28863"/>
                  <a:pt x="2760" y="28875"/>
                  <a:pt x="2872" y="28891"/>
                </a:cubicBezTo>
                <a:cubicBezTo>
                  <a:pt x="2993" y="28909"/>
                  <a:pt x="3114" y="28922"/>
                  <a:pt x="3234" y="28925"/>
                </a:cubicBezTo>
                <a:cubicBezTo>
                  <a:pt x="3312" y="28925"/>
                  <a:pt x="3386" y="28919"/>
                  <a:pt x="3460" y="28903"/>
                </a:cubicBezTo>
                <a:cubicBezTo>
                  <a:pt x="3541" y="28888"/>
                  <a:pt x="3621" y="28881"/>
                  <a:pt x="3702" y="28881"/>
                </a:cubicBezTo>
                <a:cubicBezTo>
                  <a:pt x="3717" y="28881"/>
                  <a:pt x="3733" y="28881"/>
                  <a:pt x="3748" y="28882"/>
                </a:cubicBezTo>
                <a:cubicBezTo>
                  <a:pt x="3947" y="28878"/>
                  <a:pt x="4148" y="28872"/>
                  <a:pt x="4297" y="28758"/>
                </a:cubicBezTo>
                <a:cubicBezTo>
                  <a:pt x="4343" y="28717"/>
                  <a:pt x="4380" y="28671"/>
                  <a:pt x="4411" y="28618"/>
                </a:cubicBezTo>
                <a:cubicBezTo>
                  <a:pt x="4433" y="28587"/>
                  <a:pt x="4455" y="28559"/>
                  <a:pt x="4476" y="28532"/>
                </a:cubicBezTo>
                <a:lnTo>
                  <a:pt x="4483" y="28528"/>
                </a:lnTo>
                <a:cubicBezTo>
                  <a:pt x="4520" y="28544"/>
                  <a:pt x="4557" y="28553"/>
                  <a:pt x="4594" y="28553"/>
                </a:cubicBezTo>
                <a:cubicBezTo>
                  <a:pt x="4653" y="28550"/>
                  <a:pt x="4709" y="28538"/>
                  <a:pt x="4761" y="28522"/>
                </a:cubicBezTo>
                <a:cubicBezTo>
                  <a:pt x="4802" y="28507"/>
                  <a:pt x="4845" y="28501"/>
                  <a:pt x="4888" y="28498"/>
                </a:cubicBezTo>
                <a:cubicBezTo>
                  <a:pt x="4904" y="28498"/>
                  <a:pt x="4916" y="28498"/>
                  <a:pt x="4929" y="28504"/>
                </a:cubicBezTo>
                <a:cubicBezTo>
                  <a:pt x="4966" y="28522"/>
                  <a:pt x="4994" y="28550"/>
                  <a:pt x="5015" y="28581"/>
                </a:cubicBezTo>
                <a:cubicBezTo>
                  <a:pt x="5062" y="28634"/>
                  <a:pt x="5114" y="28699"/>
                  <a:pt x="5210" y="28711"/>
                </a:cubicBezTo>
                <a:lnTo>
                  <a:pt x="5238" y="28711"/>
                </a:lnTo>
                <a:cubicBezTo>
                  <a:pt x="5344" y="28711"/>
                  <a:pt x="5412" y="28643"/>
                  <a:pt x="5474" y="28584"/>
                </a:cubicBezTo>
                <a:cubicBezTo>
                  <a:pt x="5517" y="28538"/>
                  <a:pt x="5561" y="28498"/>
                  <a:pt x="5601" y="28498"/>
                </a:cubicBezTo>
                <a:cubicBezTo>
                  <a:pt x="5626" y="28501"/>
                  <a:pt x="5647" y="28507"/>
                  <a:pt x="5669" y="28516"/>
                </a:cubicBezTo>
                <a:cubicBezTo>
                  <a:pt x="5697" y="28525"/>
                  <a:pt x="5725" y="28535"/>
                  <a:pt x="5753" y="28541"/>
                </a:cubicBezTo>
                <a:cubicBezTo>
                  <a:pt x="5740" y="28590"/>
                  <a:pt x="5743" y="28643"/>
                  <a:pt x="5762" y="28690"/>
                </a:cubicBezTo>
                <a:cubicBezTo>
                  <a:pt x="5821" y="28838"/>
                  <a:pt x="6003" y="28860"/>
                  <a:pt x="6081" y="28869"/>
                </a:cubicBezTo>
                <a:lnTo>
                  <a:pt x="6248" y="28888"/>
                </a:lnTo>
                <a:lnTo>
                  <a:pt x="6827" y="28956"/>
                </a:lnTo>
                <a:cubicBezTo>
                  <a:pt x="6827" y="29089"/>
                  <a:pt x="6830" y="29225"/>
                  <a:pt x="6840" y="29380"/>
                </a:cubicBezTo>
                <a:cubicBezTo>
                  <a:pt x="6849" y="29529"/>
                  <a:pt x="6883" y="29609"/>
                  <a:pt x="7053" y="29609"/>
                </a:cubicBezTo>
                <a:lnTo>
                  <a:pt x="8187" y="29609"/>
                </a:lnTo>
                <a:cubicBezTo>
                  <a:pt x="8221" y="29609"/>
                  <a:pt x="8261" y="29613"/>
                  <a:pt x="8305" y="29613"/>
                </a:cubicBezTo>
                <a:cubicBezTo>
                  <a:pt x="8354" y="29616"/>
                  <a:pt x="8410" y="29619"/>
                  <a:pt x="8466" y="29619"/>
                </a:cubicBezTo>
                <a:cubicBezTo>
                  <a:pt x="8593" y="29619"/>
                  <a:pt x="8683" y="29600"/>
                  <a:pt x="8751" y="29563"/>
                </a:cubicBezTo>
                <a:cubicBezTo>
                  <a:pt x="8856" y="29501"/>
                  <a:pt x="8893" y="29399"/>
                  <a:pt x="8906" y="29297"/>
                </a:cubicBezTo>
                <a:cubicBezTo>
                  <a:pt x="8918" y="29294"/>
                  <a:pt x="8931" y="29294"/>
                  <a:pt x="8940" y="29290"/>
                </a:cubicBezTo>
                <a:cubicBezTo>
                  <a:pt x="9026" y="29274"/>
                  <a:pt x="9111" y="29265"/>
                  <a:pt x="9196" y="29265"/>
                </a:cubicBezTo>
                <a:cubicBezTo>
                  <a:pt x="9209" y="29265"/>
                  <a:pt x="9221" y="29265"/>
                  <a:pt x="9234" y="29266"/>
                </a:cubicBezTo>
                <a:cubicBezTo>
                  <a:pt x="9435" y="29263"/>
                  <a:pt x="9640" y="29256"/>
                  <a:pt x="9789" y="29126"/>
                </a:cubicBezTo>
                <a:cubicBezTo>
                  <a:pt x="9835" y="29083"/>
                  <a:pt x="9875" y="29027"/>
                  <a:pt x="9906" y="28971"/>
                </a:cubicBezTo>
                <a:cubicBezTo>
                  <a:pt x="9925" y="28934"/>
                  <a:pt x="9950" y="28903"/>
                  <a:pt x="9974" y="28872"/>
                </a:cubicBezTo>
                <a:lnTo>
                  <a:pt x="9977" y="28866"/>
                </a:lnTo>
                <a:cubicBezTo>
                  <a:pt x="10015" y="28885"/>
                  <a:pt x="10052" y="28894"/>
                  <a:pt x="10092" y="28894"/>
                </a:cubicBezTo>
                <a:cubicBezTo>
                  <a:pt x="10151" y="28891"/>
                  <a:pt x="10207" y="28878"/>
                  <a:pt x="10259" y="28860"/>
                </a:cubicBezTo>
                <a:cubicBezTo>
                  <a:pt x="10266" y="28857"/>
                  <a:pt x="10269" y="28857"/>
                  <a:pt x="10272" y="28857"/>
                </a:cubicBezTo>
                <a:cubicBezTo>
                  <a:pt x="10275" y="28863"/>
                  <a:pt x="10278" y="28869"/>
                  <a:pt x="10278" y="28878"/>
                </a:cubicBezTo>
                <a:cubicBezTo>
                  <a:pt x="10303" y="28931"/>
                  <a:pt x="10340" y="28978"/>
                  <a:pt x="10389" y="29009"/>
                </a:cubicBezTo>
                <a:cubicBezTo>
                  <a:pt x="10411" y="28987"/>
                  <a:pt x="10439" y="28978"/>
                  <a:pt x="10467" y="28978"/>
                </a:cubicBezTo>
                <a:cubicBezTo>
                  <a:pt x="10566" y="28978"/>
                  <a:pt x="10563" y="29040"/>
                  <a:pt x="10572" y="29080"/>
                </a:cubicBezTo>
                <a:cubicBezTo>
                  <a:pt x="10612" y="29089"/>
                  <a:pt x="10650" y="29092"/>
                  <a:pt x="10674" y="29095"/>
                </a:cubicBezTo>
                <a:lnTo>
                  <a:pt x="10879" y="29120"/>
                </a:lnTo>
                <a:lnTo>
                  <a:pt x="11712" y="29216"/>
                </a:lnTo>
                <a:cubicBezTo>
                  <a:pt x="11715" y="29179"/>
                  <a:pt x="11734" y="29136"/>
                  <a:pt x="11824" y="29126"/>
                </a:cubicBezTo>
                <a:cubicBezTo>
                  <a:pt x="11834" y="29125"/>
                  <a:pt x="11844" y="29124"/>
                  <a:pt x="11853" y="29124"/>
                </a:cubicBezTo>
                <a:cubicBezTo>
                  <a:pt x="11920" y="29124"/>
                  <a:pt x="11945" y="29162"/>
                  <a:pt x="11954" y="29194"/>
                </a:cubicBezTo>
                <a:cubicBezTo>
                  <a:pt x="11957" y="29210"/>
                  <a:pt x="11960" y="29229"/>
                  <a:pt x="11963" y="29244"/>
                </a:cubicBezTo>
                <a:cubicBezTo>
                  <a:pt x="12031" y="29253"/>
                  <a:pt x="12112" y="29266"/>
                  <a:pt x="12140" y="29306"/>
                </a:cubicBezTo>
                <a:cubicBezTo>
                  <a:pt x="12155" y="29337"/>
                  <a:pt x="12164" y="29371"/>
                  <a:pt x="12167" y="29405"/>
                </a:cubicBezTo>
                <a:cubicBezTo>
                  <a:pt x="12177" y="29476"/>
                  <a:pt x="12201" y="29541"/>
                  <a:pt x="12245" y="29597"/>
                </a:cubicBezTo>
                <a:cubicBezTo>
                  <a:pt x="12276" y="29631"/>
                  <a:pt x="12313" y="29653"/>
                  <a:pt x="12356" y="29668"/>
                </a:cubicBezTo>
                <a:cubicBezTo>
                  <a:pt x="12356" y="29724"/>
                  <a:pt x="12359" y="29777"/>
                  <a:pt x="12363" y="29836"/>
                </a:cubicBezTo>
                <a:cubicBezTo>
                  <a:pt x="12372" y="30003"/>
                  <a:pt x="12409" y="30096"/>
                  <a:pt x="12579" y="30096"/>
                </a:cubicBezTo>
                <a:lnTo>
                  <a:pt x="13725" y="30096"/>
                </a:lnTo>
                <a:cubicBezTo>
                  <a:pt x="13759" y="30096"/>
                  <a:pt x="13803" y="30099"/>
                  <a:pt x="13846" y="30099"/>
                </a:cubicBezTo>
                <a:cubicBezTo>
                  <a:pt x="13899" y="30105"/>
                  <a:pt x="13952" y="30108"/>
                  <a:pt x="14007" y="30108"/>
                </a:cubicBezTo>
                <a:cubicBezTo>
                  <a:pt x="14137" y="30108"/>
                  <a:pt x="14227" y="30087"/>
                  <a:pt x="14298" y="30043"/>
                </a:cubicBezTo>
                <a:cubicBezTo>
                  <a:pt x="14450" y="29944"/>
                  <a:pt x="14459" y="29749"/>
                  <a:pt x="14459" y="29591"/>
                </a:cubicBezTo>
                <a:lnTo>
                  <a:pt x="14552" y="29591"/>
                </a:lnTo>
                <a:cubicBezTo>
                  <a:pt x="14800" y="29585"/>
                  <a:pt x="15051" y="29582"/>
                  <a:pt x="15234" y="29421"/>
                </a:cubicBezTo>
                <a:cubicBezTo>
                  <a:pt x="15274" y="29383"/>
                  <a:pt x="15308" y="29343"/>
                  <a:pt x="15336" y="29297"/>
                </a:cubicBezTo>
                <a:cubicBezTo>
                  <a:pt x="15327" y="29278"/>
                  <a:pt x="15321" y="29256"/>
                  <a:pt x="15321" y="29235"/>
                </a:cubicBezTo>
                <a:cubicBezTo>
                  <a:pt x="15321" y="29198"/>
                  <a:pt x="15321" y="29154"/>
                  <a:pt x="15407" y="29145"/>
                </a:cubicBezTo>
                <a:lnTo>
                  <a:pt x="15432" y="29145"/>
                </a:lnTo>
                <a:cubicBezTo>
                  <a:pt x="15441" y="29132"/>
                  <a:pt x="15451" y="29117"/>
                  <a:pt x="15463" y="29105"/>
                </a:cubicBezTo>
                <a:cubicBezTo>
                  <a:pt x="15463" y="29102"/>
                  <a:pt x="15466" y="29098"/>
                  <a:pt x="15469" y="29095"/>
                </a:cubicBezTo>
                <a:cubicBezTo>
                  <a:pt x="15508" y="29118"/>
                  <a:pt x="15550" y="29130"/>
                  <a:pt x="15594" y="29130"/>
                </a:cubicBezTo>
                <a:cubicBezTo>
                  <a:pt x="15599" y="29130"/>
                  <a:pt x="15604" y="29130"/>
                  <a:pt x="15609" y="29129"/>
                </a:cubicBezTo>
                <a:cubicBezTo>
                  <a:pt x="15680" y="29126"/>
                  <a:pt x="15748" y="29114"/>
                  <a:pt x="15816" y="29089"/>
                </a:cubicBezTo>
                <a:cubicBezTo>
                  <a:pt x="15847" y="29080"/>
                  <a:pt x="15878" y="29071"/>
                  <a:pt x="15909" y="29061"/>
                </a:cubicBezTo>
                <a:cubicBezTo>
                  <a:pt x="15937" y="29074"/>
                  <a:pt x="15965" y="29083"/>
                  <a:pt x="15996" y="29083"/>
                </a:cubicBezTo>
                <a:cubicBezTo>
                  <a:pt x="16005" y="29083"/>
                  <a:pt x="16014" y="29080"/>
                  <a:pt x="16024" y="29080"/>
                </a:cubicBezTo>
                <a:cubicBezTo>
                  <a:pt x="16030" y="29080"/>
                  <a:pt x="16039" y="29077"/>
                  <a:pt x="16045" y="29077"/>
                </a:cubicBezTo>
                <a:cubicBezTo>
                  <a:pt x="16079" y="29105"/>
                  <a:pt x="16110" y="29136"/>
                  <a:pt x="16132" y="29173"/>
                </a:cubicBezTo>
                <a:cubicBezTo>
                  <a:pt x="16188" y="29247"/>
                  <a:pt x="16256" y="29340"/>
                  <a:pt x="16377" y="29356"/>
                </a:cubicBezTo>
                <a:cubicBezTo>
                  <a:pt x="16386" y="29356"/>
                  <a:pt x="16399" y="29359"/>
                  <a:pt x="16411" y="29359"/>
                </a:cubicBezTo>
                <a:cubicBezTo>
                  <a:pt x="16541" y="29359"/>
                  <a:pt x="16628" y="29263"/>
                  <a:pt x="16702" y="29179"/>
                </a:cubicBezTo>
                <a:cubicBezTo>
                  <a:pt x="16758" y="29117"/>
                  <a:pt x="16810" y="29058"/>
                  <a:pt x="16863" y="29058"/>
                </a:cubicBezTo>
                <a:cubicBezTo>
                  <a:pt x="16872" y="29058"/>
                  <a:pt x="16882" y="29061"/>
                  <a:pt x="16891" y="29064"/>
                </a:cubicBezTo>
                <a:cubicBezTo>
                  <a:pt x="16910" y="29089"/>
                  <a:pt x="16928" y="29111"/>
                  <a:pt x="16953" y="29132"/>
                </a:cubicBezTo>
                <a:cubicBezTo>
                  <a:pt x="17102" y="29263"/>
                  <a:pt x="17309" y="29266"/>
                  <a:pt x="17476" y="29269"/>
                </a:cubicBezTo>
                <a:lnTo>
                  <a:pt x="17501" y="29269"/>
                </a:lnTo>
                <a:cubicBezTo>
                  <a:pt x="17566" y="29269"/>
                  <a:pt x="17631" y="29275"/>
                  <a:pt x="17696" y="29281"/>
                </a:cubicBezTo>
                <a:cubicBezTo>
                  <a:pt x="17690" y="29269"/>
                  <a:pt x="17681" y="29259"/>
                  <a:pt x="17672" y="29250"/>
                </a:cubicBezTo>
                <a:cubicBezTo>
                  <a:pt x="17637" y="29219"/>
                  <a:pt x="17597" y="29185"/>
                  <a:pt x="17628" y="29142"/>
                </a:cubicBezTo>
                <a:lnTo>
                  <a:pt x="17566" y="29080"/>
                </a:lnTo>
                <a:cubicBezTo>
                  <a:pt x="17541" y="29080"/>
                  <a:pt x="17504" y="29086"/>
                  <a:pt x="17481" y="29086"/>
                </a:cubicBezTo>
                <a:cubicBezTo>
                  <a:pt x="17473" y="29086"/>
                  <a:pt x="17467" y="29085"/>
                  <a:pt x="17464" y="29083"/>
                </a:cubicBezTo>
                <a:cubicBezTo>
                  <a:pt x="17427" y="29058"/>
                  <a:pt x="17458" y="29036"/>
                  <a:pt x="17507" y="29024"/>
                </a:cubicBezTo>
                <a:cubicBezTo>
                  <a:pt x="17454" y="28921"/>
                  <a:pt x="17503" y="28859"/>
                  <a:pt x="17695" y="28859"/>
                </a:cubicBezTo>
                <a:cubicBezTo>
                  <a:pt x="17705" y="28859"/>
                  <a:pt x="17714" y="28860"/>
                  <a:pt x="17724" y="28860"/>
                </a:cubicBezTo>
                <a:cubicBezTo>
                  <a:pt x="17740" y="28855"/>
                  <a:pt x="17754" y="28853"/>
                  <a:pt x="17766" y="28853"/>
                </a:cubicBezTo>
                <a:cubicBezTo>
                  <a:pt x="17796" y="28853"/>
                  <a:pt x="17817" y="28865"/>
                  <a:pt x="17833" y="28885"/>
                </a:cubicBezTo>
                <a:cubicBezTo>
                  <a:pt x="17854" y="28913"/>
                  <a:pt x="17820" y="28919"/>
                  <a:pt x="17786" y="28928"/>
                </a:cubicBezTo>
                <a:lnTo>
                  <a:pt x="17792" y="28928"/>
                </a:lnTo>
                <a:cubicBezTo>
                  <a:pt x="17734" y="29002"/>
                  <a:pt x="17817" y="29077"/>
                  <a:pt x="17814" y="29151"/>
                </a:cubicBezTo>
                <a:cubicBezTo>
                  <a:pt x="17842" y="29173"/>
                  <a:pt x="17882" y="29191"/>
                  <a:pt x="17891" y="29216"/>
                </a:cubicBezTo>
                <a:cubicBezTo>
                  <a:pt x="17904" y="29241"/>
                  <a:pt x="17910" y="29269"/>
                  <a:pt x="17916" y="29297"/>
                </a:cubicBezTo>
                <a:cubicBezTo>
                  <a:pt x="17963" y="29300"/>
                  <a:pt x="18009" y="29303"/>
                  <a:pt x="18056" y="29303"/>
                </a:cubicBezTo>
                <a:lnTo>
                  <a:pt x="18084" y="29303"/>
                </a:lnTo>
                <a:cubicBezTo>
                  <a:pt x="18090" y="29303"/>
                  <a:pt x="18097" y="29303"/>
                  <a:pt x="18103" y="29303"/>
                </a:cubicBezTo>
                <a:cubicBezTo>
                  <a:pt x="18149" y="29303"/>
                  <a:pt x="18192" y="29294"/>
                  <a:pt x="18235" y="29275"/>
                </a:cubicBezTo>
                <a:cubicBezTo>
                  <a:pt x="18260" y="29263"/>
                  <a:pt x="18285" y="29247"/>
                  <a:pt x="18303" y="29229"/>
                </a:cubicBezTo>
                <a:cubicBezTo>
                  <a:pt x="18316" y="29219"/>
                  <a:pt x="18328" y="29210"/>
                  <a:pt x="18341" y="29204"/>
                </a:cubicBezTo>
                <a:cubicBezTo>
                  <a:pt x="18359" y="29191"/>
                  <a:pt x="18378" y="29188"/>
                  <a:pt x="18399" y="29188"/>
                </a:cubicBezTo>
                <a:cubicBezTo>
                  <a:pt x="18409" y="29188"/>
                  <a:pt x="18418" y="29188"/>
                  <a:pt x="18424" y="29191"/>
                </a:cubicBezTo>
                <a:cubicBezTo>
                  <a:pt x="18421" y="29232"/>
                  <a:pt x="18418" y="29275"/>
                  <a:pt x="18415" y="29315"/>
                </a:cubicBezTo>
                <a:cubicBezTo>
                  <a:pt x="18393" y="29640"/>
                  <a:pt x="18393" y="29969"/>
                  <a:pt x="18415" y="30297"/>
                </a:cubicBezTo>
                <a:cubicBezTo>
                  <a:pt x="18424" y="30505"/>
                  <a:pt x="18471" y="30616"/>
                  <a:pt x="18681" y="30616"/>
                </a:cubicBezTo>
                <a:lnTo>
                  <a:pt x="20094" y="30616"/>
                </a:lnTo>
                <a:cubicBezTo>
                  <a:pt x="20134" y="30616"/>
                  <a:pt x="20187" y="30619"/>
                  <a:pt x="20239" y="30622"/>
                </a:cubicBezTo>
                <a:cubicBezTo>
                  <a:pt x="20304" y="30625"/>
                  <a:pt x="20369" y="30632"/>
                  <a:pt x="20438" y="30632"/>
                </a:cubicBezTo>
                <a:cubicBezTo>
                  <a:pt x="20599" y="30632"/>
                  <a:pt x="20710" y="30604"/>
                  <a:pt x="20794" y="30551"/>
                </a:cubicBezTo>
                <a:cubicBezTo>
                  <a:pt x="21004" y="30415"/>
                  <a:pt x="20998" y="30136"/>
                  <a:pt x="20992" y="29932"/>
                </a:cubicBezTo>
                <a:lnTo>
                  <a:pt x="20992" y="29870"/>
                </a:lnTo>
                <a:cubicBezTo>
                  <a:pt x="20986" y="29538"/>
                  <a:pt x="20955" y="29210"/>
                  <a:pt x="20905" y="28882"/>
                </a:cubicBezTo>
                <a:cubicBezTo>
                  <a:pt x="20902" y="28860"/>
                  <a:pt x="20899" y="28835"/>
                  <a:pt x="20896" y="28810"/>
                </a:cubicBezTo>
                <a:cubicBezTo>
                  <a:pt x="20939" y="28786"/>
                  <a:pt x="20970" y="28748"/>
                  <a:pt x="20992" y="28702"/>
                </a:cubicBezTo>
                <a:cubicBezTo>
                  <a:pt x="21014" y="28640"/>
                  <a:pt x="21014" y="28572"/>
                  <a:pt x="20992" y="28513"/>
                </a:cubicBezTo>
                <a:lnTo>
                  <a:pt x="20998" y="28510"/>
                </a:lnTo>
                <a:cubicBezTo>
                  <a:pt x="21017" y="28547"/>
                  <a:pt x="21048" y="28578"/>
                  <a:pt x="21085" y="28600"/>
                </a:cubicBezTo>
                <a:cubicBezTo>
                  <a:pt x="21116" y="28615"/>
                  <a:pt x="21150" y="28621"/>
                  <a:pt x="21184" y="28621"/>
                </a:cubicBezTo>
                <a:cubicBezTo>
                  <a:pt x="21200" y="28621"/>
                  <a:pt x="21215" y="28618"/>
                  <a:pt x="21231" y="28615"/>
                </a:cubicBezTo>
                <a:cubicBezTo>
                  <a:pt x="21234" y="28612"/>
                  <a:pt x="21240" y="28609"/>
                  <a:pt x="21243" y="28603"/>
                </a:cubicBezTo>
                <a:cubicBezTo>
                  <a:pt x="21299" y="28547"/>
                  <a:pt x="21373" y="28494"/>
                  <a:pt x="21441" y="28442"/>
                </a:cubicBezTo>
                <a:cubicBezTo>
                  <a:pt x="21429" y="28309"/>
                  <a:pt x="21599" y="28237"/>
                  <a:pt x="21797" y="28151"/>
                </a:cubicBezTo>
                <a:lnTo>
                  <a:pt x="21797" y="28151"/>
                </a:lnTo>
                <a:cubicBezTo>
                  <a:pt x="21797" y="28271"/>
                  <a:pt x="21720" y="28358"/>
                  <a:pt x="21633" y="28439"/>
                </a:cubicBezTo>
                <a:cubicBezTo>
                  <a:pt x="21605" y="28538"/>
                  <a:pt x="21543" y="28625"/>
                  <a:pt x="21460" y="28680"/>
                </a:cubicBezTo>
                <a:cubicBezTo>
                  <a:pt x="21423" y="28708"/>
                  <a:pt x="21376" y="28724"/>
                  <a:pt x="21327" y="28724"/>
                </a:cubicBezTo>
                <a:cubicBezTo>
                  <a:pt x="21333" y="28736"/>
                  <a:pt x="21336" y="28748"/>
                  <a:pt x="21339" y="28761"/>
                </a:cubicBezTo>
                <a:cubicBezTo>
                  <a:pt x="21339" y="28761"/>
                  <a:pt x="21339" y="28764"/>
                  <a:pt x="21339" y="28764"/>
                </a:cubicBezTo>
                <a:lnTo>
                  <a:pt x="21323" y="28804"/>
                </a:lnTo>
                <a:cubicBezTo>
                  <a:pt x="21286" y="28891"/>
                  <a:pt x="21243" y="28996"/>
                  <a:pt x="21283" y="29105"/>
                </a:cubicBezTo>
                <a:cubicBezTo>
                  <a:pt x="21348" y="29263"/>
                  <a:pt x="21540" y="29287"/>
                  <a:pt x="21624" y="29297"/>
                </a:cubicBezTo>
                <a:lnTo>
                  <a:pt x="21800" y="29318"/>
                </a:lnTo>
                <a:lnTo>
                  <a:pt x="22736" y="29427"/>
                </a:lnTo>
                <a:cubicBezTo>
                  <a:pt x="22795" y="29436"/>
                  <a:pt x="22863" y="29445"/>
                  <a:pt x="22891" y="29483"/>
                </a:cubicBezTo>
                <a:cubicBezTo>
                  <a:pt x="22903" y="29507"/>
                  <a:pt x="22912" y="29538"/>
                  <a:pt x="22916" y="29566"/>
                </a:cubicBezTo>
                <a:cubicBezTo>
                  <a:pt x="22922" y="29628"/>
                  <a:pt x="22943" y="29687"/>
                  <a:pt x="22981" y="29736"/>
                </a:cubicBezTo>
                <a:cubicBezTo>
                  <a:pt x="23025" y="29784"/>
                  <a:pt x="23088" y="29811"/>
                  <a:pt x="23153" y="29811"/>
                </a:cubicBezTo>
                <a:cubicBezTo>
                  <a:pt x="23156" y="29811"/>
                  <a:pt x="23160" y="29811"/>
                  <a:pt x="23163" y="29811"/>
                </a:cubicBezTo>
                <a:cubicBezTo>
                  <a:pt x="23182" y="29811"/>
                  <a:pt x="23201" y="29808"/>
                  <a:pt x="23222" y="29805"/>
                </a:cubicBezTo>
                <a:cubicBezTo>
                  <a:pt x="23266" y="29795"/>
                  <a:pt x="23312" y="29783"/>
                  <a:pt x="23352" y="29761"/>
                </a:cubicBezTo>
                <a:cubicBezTo>
                  <a:pt x="23371" y="29755"/>
                  <a:pt x="23386" y="29749"/>
                  <a:pt x="23402" y="29743"/>
                </a:cubicBezTo>
                <a:cubicBezTo>
                  <a:pt x="23478" y="29717"/>
                  <a:pt x="23560" y="29702"/>
                  <a:pt x="23642" y="29702"/>
                </a:cubicBezTo>
                <a:cubicBezTo>
                  <a:pt x="23650" y="29702"/>
                  <a:pt x="23658" y="29702"/>
                  <a:pt x="23665" y="29702"/>
                </a:cubicBezTo>
                <a:cubicBezTo>
                  <a:pt x="23786" y="29706"/>
                  <a:pt x="23907" y="29718"/>
                  <a:pt x="24028" y="29740"/>
                </a:cubicBezTo>
                <a:cubicBezTo>
                  <a:pt x="24158" y="29764"/>
                  <a:pt x="24288" y="29777"/>
                  <a:pt x="24418" y="29780"/>
                </a:cubicBezTo>
                <a:cubicBezTo>
                  <a:pt x="24498" y="29780"/>
                  <a:pt x="24579" y="29771"/>
                  <a:pt x="24659" y="29752"/>
                </a:cubicBezTo>
                <a:cubicBezTo>
                  <a:pt x="24749" y="29736"/>
                  <a:pt x="24840" y="29727"/>
                  <a:pt x="24930" y="29727"/>
                </a:cubicBezTo>
                <a:cubicBezTo>
                  <a:pt x="24943" y="29727"/>
                  <a:pt x="24956" y="29727"/>
                  <a:pt x="24969" y="29727"/>
                </a:cubicBezTo>
                <a:cubicBezTo>
                  <a:pt x="25149" y="29721"/>
                  <a:pt x="25328" y="29718"/>
                  <a:pt x="25474" y="29634"/>
                </a:cubicBezTo>
                <a:cubicBezTo>
                  <a:pt x="25527" y="29634"/>
                  <a:pt x="25579" y="29625"/>
                  <a:pt x="25629" y="29603"/>
                </a:cubicBezTo>
                <a:cubicBezTo>
                  <a:pt x="25660" y="29585"/>
                  <a:pt x="25688" y="29566"/>
                  <a:pt x="25716" y="29544"/>
                </a:cubicBezTo>
                <a:cubicBezTo>
                  <a:pt x="25728" y="29532"/>
                  <a:pt x="25744" y="29520"/>
                  <a:pt x="25759" y="29510"/>
                </a:cubicBezTo>
                <a:cubicBezTo>
                  <a:pt x="25777" y="29500"/>
                  <a:pt x="25799" y="29494"/>
                  <a:pt x="25822" y="29494"/>
                </a:cubicBezTo>
                <a:cubicBezTo>
                  <a:pt x="25827" y="29494"/>
                  <a:pt x="25832" y="29494"/>
                  <a:pt x="25836" y="29495"/>
                </a:cubicBezTo>
                <a:cubicBezTo>
                  <a:pt x="25889" y="29495"/>
                  <a:pt x="25942" y="29507"/>
                  <a:pt x="25994" y="29529"/>
                </a:cubicBezTo>
                <a:lnTo>
                  <a:pt x="26032" y="29544"/>
                </a:lnTo>
                <a:cubicBezTo>
                  <a:pt x="26115" y="29585"/>
                  <a:pt x="26208" y="29606"/>
                  <a:pt x="26301" y="29613"/>
                </a:cubicBezTo>
                <a:cubicBezTo>
                  <a:pt x="26317" y="29613"/>
                  <a:pt x="26335" y="29609"/>
                  <a:pt x="26351" y="29609"/>
                </a:cubicBezTo>
                <a:cubicBezTo>
                  <a:pt x="26425" y="29597"/>
                  <a:pt x="26493" y="29566"/>
                  <a:pt x="26552" y="29520"/>
                </a:cubicBezTo>
                <a:lnTo>
                  <a:pt x="26571" y="29520"/>
                </a:lnTo>
                <a:cubicBezTo>
                  <a:pt x="26682" y="29520"/>
                  <a:pt x="26756" y="29436"/>
                  <a:pt x="26821" y="29365"/>
                </a:cubicBezTo>
                <a:cubicBezTo>
                  <a:pt x="26871" y="29309"/>
                  <a:pt x="26917" y="29259"/>
                  <a:pt x="26961" y="29259"/>
                </a:cubicBezTo>
                <a:cubicBezTo>
                  <a:pt x="26986" y="29263"/>
                  <a:pt x="27010" y="29269"/>
                  <a:pt x="27035" y="29281"/>
                </a:cubicBezTo>
                <a:cubicBezTo>
                  <a:pt x="27075" y="29303"/>
                  <a:pt x="27119" y="29315"/>
                  <a:pt x="27165" y="29318"/>
                </a:cubicBezTo>
                <a:cubicBezTo>
                  <a:pt x="27181" y="29318"/>
                  <a:pt x="27196" y="29315"/>
                  <a:pt x="27212" y="29312"/>
                </a:cubicBezTo>
                <a:cubicBezTo>
                  <a:pt x="27249" y="29303"/>
                  <a:pt x="27286" y="29281"/>
                  <a:pt x="27311" y="29250"/>
                </a:cubicBezTo>
                <a:cubicBezTo>
                  <a:pt x="27419" y="29247"/>
                  <a:pt x="27528" y="29235"/>
                  <a:pt x="27630" y="29222"/>
                </a:cubicBezTo>
                <a:lnTo>
                  <a:pt x="27670" y="29216"/>
                </a:lnTo>
                <a:lnTo>
                  <a:pt x="28091" y="29170"/>
                </a:lnTo>
                <a:lnTo>
                  <a:pt x="28318" y="29142"/>
                </a:lnTo>
                <a:lnTo>
                  <a:pt x="28318" y="29142"/>
                </a:lnTo>
                <a:cubicBezTo>
                  <a:pt x="28318" y="29167"/>
                  <a:pt x="28314" y="29191"/>
                  <a:pt x="28311" y="29216"/>
                </a:cubicBezTo>
                <a:cubicBezTo>
                  <a:pt x="28334" y="29208"/>
                  <a:pt x="28355" y="29204"/>
                  <a:pt x="28377" y="29204"/>
                </a:cubicBezTo>
                <a:cubicBezTo>
                  <a:pt x="28388" y="29204"/>
                  <a:pt x="28399" y="29205"/>
                  <a:pt x="28410" y="29207"/>
                </a:cubicBezTo>
                <a:cubicBezTo>
                  <a:pt x="28528" y="29216"/>
                  <a:pt x="28568" y="29263"/>
                  <a:pt x="28572" y="29318"/>
                </a:cubicBezTo>
                <a:cubicBezTo>
                  <a:pt x="28566" y="29360"/>
                  <a:pt x="28551" y="29401"/>
                  <a:pt x="28484" y="29401"/>
                </a:cubicBezTo>
                <a:cubicBezTo>
                  <a:pt x="28476" y="29401"/>
                  <a:pt x="28467" y="29400"/>
                  <a:pt x="28457" y="29399"/>
                </a:cubicBezTo>
                <a:cubicBezTo>
                  <a:pt x="28401" y="29393"/>
                  <a:pt x="28345" y="29371"/>
                  <a:pt x="28302" y="29334"/>
                </a:cubicBezTo>
                <a:cubicBezTo>
                  <a:pt x="28302" y="29346"/>
                  <a:pt x="28299" y="29362"/>
                  <a:pt x="28299" y="29374"/>
                </a:cubicBezTo>
                <a:cubicBezTo>
                  <a:pt x="28296" y="29408"/>
                  <a:pt x="28293" y="29445"/>
                  <a:pt x="28290" y="29483"/>
                </a:cubicBezTo>
                <a:cubicBezTo>
                  <a:pt x="28277" y="29653"/>
                  <a:pt x="28271" y="29826"/>
                  <a:pt x="28277" y="30000"/>
                </a:cubicBezTo>
                <a:lnTo>
                  <a:pt x="28293" y="30000"/>
                </a:lnTo>
                <a:cubicBezTo>
                  <a:pt x="28295" y="30000"/>
                  <a:pt x="28298" y="30000"/>
                  <a:pt x="28300" y="30000"/>
                </a:cubicBezTo>
                <a:cubicBezTo>
                  <a:pt x="28353" y="30000"/>
                  <a:pt x="28402" y="30030"/>
                  <a:pt x="28426" y="30077"/>
                </a:cubicBezTo>
                <a:cubicBezTo>
                  <a:pt x="28451" y="30121"/>
                  <a:pt x="28379" y="30127"/>
                  <a:pt x="28348" y="30136"/>
                </a:cubicBezTo>
                <a:cubicBezTo>
                  <a:pt x="28338" y="30138"/>
                  <a:pt x="28326" y="30138"/>
                  <a:pt x="28314" y="30138"/>
                </a:cubicBezTo>
                <a:cubicBezTo>
                  <a:pt x="28303" y="30138"/>
                  <a:pt x="28291" y="30138"/>
                  <a:pt x="28280" y="30136"/>
                </a:cubicBezTo>
                <a:lnTo>
                  <a:pt x="28280" y="30136"/>
                </a:lnTo>
                <a:cubicBezTo>
                  <a:pt x="28283" y="30204"/>
                  <a:pt x="28287" y="30272"/>
                  <a:pt x="28290" y="30344"/>
                </a:cubicBezTo>
                <a:cubicBezTo>
                  <a:pt x="28299" y="30523"/>
                  <a:pt x="28336" y="30622"/>
                  <a:pt x="28519" y="30622"/>
                </a:cubicBezTo>
                <a:lnTo>
                  <a:pt x="29736" y="30622"/>
                </a:lnTo>
                <a:cubicBezTo>
                  <a:pt x="29773" y="30622"/>
                  <a:pt x="29817" y="30625"/>
                  <a:pt x="29860" y="30629"/>
                </a:cubicBezTo>
                <a:cubicBezTo>
                  <a:pt x="29916" y="30632"/>
                  <a:pt x="29975" y="30635"/>
                  <a:pt x="30034" y="30635"/>
                </a:cubicBezTo>
                <a:cubicBezTo>
                  <a:pt x="30170" y="30635"/>
                  <a:pt x="30269" y="30613"/>
                  <a:pt x="30340" y="30564"/>
                </a:cubicBezTo>
                <a:cubicBezTo>
                  <a:pt x="30520" y="30446"/>
                  <a:pt x="30517" y="30201"/>
                  <a:pt x="30514" y="30021"/>
                </a:cubicBezTo>
                <a:lnTo>
                  <a:pt x="30514" y="29969"/>
                </a:lnTo>
                <a:cubicBezTo>
                  <a:pt x="30514" y="29898"/>
                  <a:pt x="30511" y="29826"/>
                  <a:pt x="30504" y="29752"/>
                </a:cubicBezTo>
                <a:lnTo>
                  <a:pt x="30504" y="29752"/>
                </a:lnTo>
                <a:cubicBezTo>
                  <a:pt x="30529" y="29758"/>
                  <a:pt x="30551" y="29761"/>
                  <a:pt x="30576" y="29761"/>
                </a:cubicBezTo>
                <a:cubicBezTo>
                  <a:pt x="30597" y="29761"/>
                  <a:pt x="30619" y="29758"/>
                  <a:pt x="30641" y="29755"/>
                </a:cubicBezTo>
                <a:cubicBezTo>
                  <a:pt x="30693" y="29746"/>
                  <a:pt x="30746" y="29730"/>
                  <a:pt x="30795" y="29709"/>
                </a:cubicBezTo>
                <a:cubicBezTo>
                  <a:pt x="30814" y="29702"/>
                  <a:pt x="30836" y="29696"/>
                  <a:pt x="30851" y="29690"/>
                </a:cubicBezTo>
                <a:cubicBezTo>
                  <a:pt x="30950" y="29656"/>
                  <a:pt x="31053" y="29644"/>
                  <a:pt x="31155" y="29644"/>
                </a:cubicBezTo>
                <a:cubicBezTo>
                  <a:pt x="31297" y="29647"/>
                  <a:pt x="31437" y="29659"/>
                  <a:pt x="31576" y="29684"/>
                </a:cubicBezTo>
                <a:cubicBezTo>
                  <a:pt x="31728" y="29709"/>
                  <a:pt x="31880" y="29721"/>
                  <a:pt x="32031" y="29724"/>
                </a:cubicBezTo>
                <a:cubicBezTo>
                  <a:pt x="32041" y="29724"/>
                  <a:pt x="32051" y="29725"/>
                  <a:pt x="32060" y="29725"/>
                </a:cubicBezTo>
                <a:cubicBezTo>
                  <a:pt x="32143" y="29725"/>
                  <a:pt x="32227" y="29713"/>
                  <a:pt x="32310" y="29696"/>
                </a:cubicBezTo>
                <a:cubicBezTo>
                  <a:pt x="32413" y="29677"/>
                  <a:pt x="32521" y="29668"/>
                  <a:pt x="32627" y="29668"/>
                </a:cubicBezTo>
                <a:cubicBezTo>
                  <a:pt x="32642" y="29668"/>
                  <a:pt x="32657" y="29668"/>
                  <a:pt x="32673" y="29668"/>
                </a:cubicBezTo>
                <a:cubicBezTo>
                  <a:pt x="32849" y="29665"/>
                  <a:pt x="33035" y="29662"/>
                  <a:pt x="33190" y="29600"/>
                </a:cubicBezTo>
                <a:cubicBezTo>
                  <a:pt x="33345" y="29718"/>
                  <a:pt x="33549" y="29724"/>
                  <a:pt x="33716" y="29727"/>
                </a:cubicBezTo>
                <a:lnTo>
                  <a:pt x="33744" y="29727"/>
                </a:lnTo>
                <a:cubicBezTo>
                  <a:pt x="33831" y="29727"/>
                  <a:pt x="33918" y="29736"/>
                  <a:pt x="34004" y="29743"/>
                </a:cubicBezTo>
                <a:cubicBezTo>
                  <a:pt x="34107" y="29752"/>
                  <a:pt x="34212" y="29761"/>
                  <a:pt x="34320" y="29761"/>
                </a:cubicBezTo>
                <a:lnTo>
                  <a:pt x="34351" y="29761"/>
                </a:lnTo>
                <a:cubicBezTo>
                  <a:pt x="34367" y="29761"/>
                  <a:pt x="34382" y="29761"/>
                  <a:pt x="34398" y="29758"/>
                </a:cubicBezTo>
                <a:cubicBezTo>
                  <a:pt x="34441" y="29727"/>
                  <a:pt x="34500" y="29696"/>
                  <a:pt x="34559" y="29659"/>
                </a:cubicBezTo>
                <a:cubicBezTo>
                  <a:pt x="34562" y="29671"/>
                  <a:pt x="34565" y="29681"/>
                  <a:pt x="34571" y="29693"/>
                </a:cubicBezTo>
                <a:cubicBezTo>
                  <a:pt x="34574" y="29687"/>
                  <a:pt x="34581" y="29684"/>
                  <a:pt x="34584" y="29681"/>
                </a:cubicBezTo>
                <a:cubicBezTo>
                  <a:pt x="34596" y="29671"/>
                  <a:pt x="34608" y="29662"/>
                  <a:pt x="34621" y="29653"/>
                </a:cubicBezTo>
                <a:cubicBezTo>
                  <a:pt x="34643" y="29640"/>
                  <a:pt x="34664" y="29637"/>
                  <a:pt x="34686" y="29637"/>
                </a:cubicBezTo>
                <a:cubicBezTo>
                  <a:pt x="34732" y="29640"/>
                  <a:pt x="34779" y="29650"/>
                  <a:pt x="34822" y="29668"/>
                </a:cubicBezTo>
                <a:lnTo>
                  <a:pt x="34856" y="29681"/>
                </a:lnTo>
                <a:cubicBezTo>
                  <a:pt x="34931" y="29715"/>
                  <a:pt x="35008" y="29736"/>
                  <a:pt x="35089" y="29740"/>
                </a:cubicBezTo>
                <a:cubicBezTo>
                  <a:pt x="35104" y="29740"/>
                  <a:pt x="35120" y="29740"/>
                  <a:pt x="35132" y="29736"/>
                </a:cubicBezTo>
                <a:cubicBezTo>
                  <a:pt x="35225" y="29724"/>
                  <a:pt x="35315" y="29671"/>
                  <a:pt x="35398" y="29579"/>
                </a:cubicBezTo>
                <a:cubicBezTo>
                  <a:pt x="35457" y="29510"/>
                  <a:pt x="35510" y="29439"/>
                  <a:pt x="35553" y="29362"/>
                </a:cubicBezTo>
                <a:lnTo>
                  <a:pt x="35578" y="29371"/>
                </a:lnTo>
                <a:cubicBezTo>
                  <a:pt x="35624" y="29321"/>
                  <a:pt x="35652" y="29294"/>
                  <a:pt x="35649" y="29253"/>
                </a:cubicBezTo>
                <a:cubicBezTo>
                  <a:pt x="35646" y="29207"/>
                  <a:pt x="35652" y="29151"/>
                  <a:pt x="35761" y="29139"/>
                </a:cubicBezTo>
                <a:cubicBezTo>
                  <a:pt x="35770" y="29138"/>
                  <a:pt x="35778" y="29137"/>
                  <a:pt x="35786" y="29137"/>
                </a:cubicBezTo>
                <a:cubicBezTo>
                  <a:pt x="35856" y="29137"/>
                  <a:pt x="35882" y="29173"/>
                  <a:pt x="35891" y="29207"/>
                </a:cubicBezTo>
                <a:cubicBezTo>
                  <a:pt x="35906" y="29269"/>
                  <a:pt x="35919" y="29337"/>
                  <a:pt x="35779" y="29356"/>
                </a:cubicBezTo>
                <a:cubicBezTo>
                  <a:pt x="35730" y="29362"/>
                  <a:pt x="35677" y="29374"/>
                  <a:pt x="35631" y="29390"/>
                </a:cubicBezTo>
                <a:cubicBezTo>
                  <a:pt x="35713" y="29412"/>
                  <a:pt x="35800" y="29427"/>
                  <a:pt x="35888" y="29427"/>
                </a:cubicBezTo>
                <a:cubicBezTo>
                  <a:pt x="35896" y="29427"/>
                  <a:pt x="35904" y="29427"/>
                  <a:pt x="35912" y="29427"/>
                </a:cubicBezTo>
                <a:cubicBezTo>
                  <a:pt x="36021" y="29427"/>
                  <a:pt x="36129" y="29417"/>
                  <a:pt x="36238" y="29402"/>
                </a:cubicBezTo>
                <a:lnTo>
                  <a:pt x="36269" y="29399"/>
                </a:lnTo>
                <a:lnTo>
                  <a:pt x="36526" y="29368"/>
                </a:lnTo>
                <a:lnTo>
                  <a:pt x="36526" y="29368"/>
                </a:lnTo>
                <a:cubicBezTo>
                  <a:pt x="36526" y="29383"/>
                  <a:pt x="36523" y="29396"/>
                  <a:pt x="36523" y="29411"/>
                </a:cubicBezTo>
                <a:cubicBezTo>
                  <a:pt x="36501" y="29715"/>
                  <a:pt x="36501" y="30021"/>
                  <a:pt x="36523" y="30328"/>
                </a:cubicBezTo>
                <a:cubicBezTo>
                  <a:pt x="36523" y="30393"/>
                  <a:pt x="36538" y="30461"/>
                  <a:pt x="36566" y="30520"/>
                </a:cubicBezTo>
                <a:cubicBezTo>
                  <a:pt x="36584" y="30515"/>
                  <a:pt x="36604" y="30510"/>
                  <a:pt x="36624" y="30510"/>
                </a:cubicBezTo>
                <a:cubicBezTo>
                  <a:pt x="36628" y="30510"/>
                  <a:pt x="36633" y="30510"/>
                  <a:pt x="36637" y="30511"/>
                </a:cubicBezTo>
                <a:cubicBezTo>
                  <a:pt x="36767" y="30511"/>
                  <a:pt x="36780" y="30570"/>
                  <a:pt x="36777" y="30622"/>
                </a:cubicBezTo>
                <a:lnTo>
                  <a:pt x="38202" y="30622"/>
                </a:lnTo>
                <a:cubicBezTo>
                  <a:pt x="38242" y="30622"/>
                  <a:pt x="38294" y="30625"/>
                  <a:pt x="38347" y="30629"/>
                </a:cubicBezTo>
                <a:cubicBezTo>
                  <a:pt x="38412" y="30635"/>
                  <a:pt x="38480" y="30638"/>
                  <a:pt x="38548" y="30638"/>
                </a:cubicBezTo>
                <a:cubicBezTo>
                  <a:pt x="38706" y="30638"/>
                  <a:pt x="38818" y="30613"/>
                  <a:pt x="38905" y="30564"/>
                </a:cubicBezTo>
                <a:cubicBezTo>
                  <a:pt x="39112" y="30437"/>
                  <a:pt x="39106" y="30176"/>
                  <a:pt x="39103" y="29984"/>
                </a:cubicBezTo>
                <a:lnTo>
                  <a:pt x="39103" y="29925"/>
                </a:lnTo>
                <a:cubicBezTo>
                  <a:pt x="39097" y="29706"/>
                  <a:pt x="39081" y="29486"/>
                  <a:pt x="39050" y="29269"/>
                </a:cubicBezTo>
                <a:cubicBezTo>
                  <a:pt x="39094" y="29259"/>
                  <a:pt x="39140" y="29256"/>
                  <a:pt x="39183" y="29256"/>
                </a:cubicBezTo>
                <a:cubicBezTo>
                  <a:pt x="39211" y="29256"/>
                  <a:pt x="39239" y="29263"/>
                  <a:pt x="39267" y="29263"/>
                </a:cubicBezTo>
                <a:cubicBezTo>
                  <a:pt x="39264" y="29256"/>
                  <a:pt x="39261" y="29250"/>
                  <a:pt x="39261" y="29244"/>
                </a:cubicBezTo>
                <a:cubicBezTo>
                  <a:pt x="39261" y="29207"/>
                  <a:pt x="39261" y="29163"/>
                  <a:pt x="39344" y="29154"/>
                </a:cubicBezTo>
                <a:cubicBezTo>
                  <a:pt x="39357" y="29153"/>
                  <a:pt x="39368" y="29152"/>
                  <a:pt x="39378" y="29152"/>
                </a:cubicBezTo>
                <a:cubicBezTo>
                  <a:pt x="39455" y="29152"/>
                  <a:pt x="39486" y="29190"/>
                  <a:pt x="39499" y="29229"/>
                </a:cubicBezTo>
                <a:cubicBezTo>
                  <a:pt x="39509" y="29250"/>
                  <a:pt x="39512" y="29269"/>
                  <a:pt x="39515" y="29290"/>
                </a:cubicBezTo>
                <a:lnTo>
                  <a:pt x="39527" y="29290"/>
                </a:lnTo>
                <a:cubicBezTo>
                  <a:pt x="39651" y="29312"/>
                  <a:pt x="39772" y="29325"/>
                  <a:pt x="39896" y="29328"/>
                </a:cubicBezTo>
                <a:cubicBezTo>
                  <a:pt x="39939" y="29328"/>
                  <a:pt x="39983" y="29325"/>
                  <a:pt x="40023" y="29318"/>
                </a:cubicBezTo>
                <a:cubicBezTo>
                  <a:pt x="40035" y="29334"/>
                  <a:pt x="40048" y="29346"/>
                  <a:pt x="40063" y="29356"/>
                </a:cubicBezTo>
                <a:cubicBezTo>
                  <a:pt x="40082" y="29365"/>
                  <a:pt x="40106" y="29371"/>
                  <a:pt x="40131" y="29371"/>
                </a:cubicBezTo>
                <a:cubicBezTo>
                  <a:pt x="40159" y="29371"/>
                  <a:pt x="40187" y="29365"/>
                  <a:pt x="40212" y="29352"/>
                </a:cubicBezTo>
                <a:cubicBezTo>
                  <a:pt x="40252" y="29331"/>
                  <a:pt x="40292" y="29306"/>
                  <a:pt x="40329" y="29281"/>
                </a:cubicBezTo>
                <a:cubicBezTo>
                  <a:pt x="40357" y="29281"/>
                  <a:pt x="40388" y="29278"/>
                  <a:pt x="40419" y="29278"/>
                </a:cubicBezTo>
                <a:cubicBezTo>
                  <a:pt x="40506" y="29278"/>
                  <a:pt x="40596" y="29272"/>
                  <a:pt x="40683" y="29259"/>
                </a:cubicBezTo>
                <a:lnTo>
                  <a:pt x="40701" y="29278"/>
                </a:lnTo>
                <a:cubicBezTo>
                  <a:pt x="40772" y="29356"/>
                  <a:pt x="40862" y="29452"/>
                  <a:pt x="40999" y="29452"/>
                </a:cubicBezTo>
                <a:cubicBezTo>
                  <a:pt x="41011" y="29452"/>
                  <a:pt x="41023" y="29452"/>
                  <a:pt x="41033" y="29448"/>
                </a:cubicBezTo>
                <a:cubicBezTo>
                  <a:pt x="41153" y="29433"/>
                  <a:pt x="41222" y="29349"/>
                  <a:pt x="41277" y="29278"/>
                </a:cubicBezTo>
                <a:cubicBezTo>
                  <a:pt x="41305" y="29238"/>
                  <a:pt x="41342" y="29201"/>
                  <a:pt x="41386" y="29176"/>
                </a:cubicBezTo>
                <a:cubicBezTo>
                  <a:pt x="41401" y="29170"/>
                  <a:pt x="41420" y="29167"/>
                  <a:pt x="41435" y="29167"/>
                </a:cubicBezTo>
                <a:cubicBezTo>
                  <a:pt x="41479" y="29170"/>
                  <a:pt x="41522" y="29179"/>
                  <a:pt x="41562" y="29191"/>
                </a:cubicBezTo>
                <a:cubicBezTo>
                  <a:pt x="41559" y="29179"/>
                  <a:pt x="41562" y="29163"/>
                  <a:pt x="41572" y="29154"/>
                </a:cubicBezTo>
                <a:lnTo>
                  <a:pt x="41748" y="29157"/>
                </a:lnTo>
                <a:cubicBezTo>
                  <a:pt x="41773" y="29179"/>
                  <a:pt x="41813" y="29201"/>
                  <a:pt x="41822" y="29225"/>
                </a:cubicBezTo>
                <a:lnTo>
                  <a:pt x="41829" y="29238"/>
                </a:lnTo>
                <a:cubicBezTo>
                  <a:pt x="41869" y="29235"/>
                  <a:pt x="41906" y="29225"/>
                  <a:pt x="41940" y="29210"/>
                </a:cubicBezTo>
                <a:cubicBezTo>
                  <a:pt x="41943" y="29210"/>
                  <a:pt x="41946" y="29213"/>
                  <a:pt x="41949" y="29216"/>
                </a:cubicBezTo>
                <a:cubicBezTo>
                  <a:pt x="41980" y="29250"/>
                  <a:pt x="42005" y="29287"/>
                  <a:pt x="42030" y="29328"/>
                </a:cubicBezTo>
                <a:cubicBezTo>
                  <a:pt x="42067" y="29396"/>
                  <a:pt x="42117" y="29458"/>
                  <a:pt x="42176" y="29510"/>
                </a:cubicBezTo>
                <a:cubicBezTo>
                  <a:pt x="42358" y="29659"/>
                  <a:pt x="42615" y="29665"/>
                  <a:pt x="42820" y="29668"/>
                </a:cubicBezTo>
                <a:lnTo>
                  <a:pt x="42851" y="29668"/>
                </a:lnTo>
                <a:cubicBezTo>
                  <a:pt x="42953" y="29671"/>
                  <a:pt x="43055" y="29678"/>
                  <a:pt x="43154" y="29687"/>
                </a:cubicBezTo>
                <a:cubicBezTo>
                  <a:pt x="43272" y="29696"/>
                  <a:pt x="43396" y="29706"/>
                  <a:pt x="43520" y="29706"/>
                </a:cubicBezTo>
                <a:lnTo>
                  <a:pt x="43538" y="29706"/>
                </a:lnTo>
                <a:cubicBezTo>
                  <a:pt x="43542" y="29752"/>
                  <a:pt x="43545" y="29798"/>
                  <a:pt x="43545" y="29848"/>
                </a:cubicBezTo>
                <a:cubicBezTo>
                  <a:pt x="43554" y="30015"/>
                  <a:pt x="43591" y="30108"/>
                  <a:pt x="43761" y="30108"/>
                </a:cubicBezTo>
                <a:lnTo>
                  <a:pt x="44911" y="30108"/>
                </a:lnTo>
                <a:cubicBezTo>
                  <a:pt x="44945" y="30108"/>
                  <a:pt x="44985" y="30111"/>
                  <a:pt x="45028" y="30111"/>
                </a:cubicBezTo>
                <a:cubicBezTo>
                  <a:pt x="45081" y="30117"/>
                  <a:pt x="45134" y="30121"/>
                  <a:pt x="45189" y="30121"/>
                </a:cubicBezTo>
                <a:cubicBezTo>
                  <a:pt x="45319" y="30121"/>
                  <a:pt x="45412" y="30099"/>
                  <a:pt x="45481" y="30056"/>
                </a:cubicBezTo>
                <a:cubicBezTo>
                  <a:pt x="45623" y="29963"/>
                  <a:pt x="45642" y="29789"/>
                  <a:pt x="45642" y="29637"/>
                </a:cubicBezTo>
                <a:cubicBezTo>
                  <a:pt x="45704" y="29625"/>
                  <a:pt x="45762" y="29622"/>
                  <a:pt x="45824" y="29622"/>
                </a:cubicBezTo>
                <a:cubicBezTo>
                  <a:pt x="45961" y="29625"/>
                  <a:pt x="46094" y="29637"/>
                  <a:pt x="46227" y="29662"/>
                </a:cubicBezTo>
                <a:cubicBezTo>
                  <a:pt x="46373" y="29687"/>
                  <a:pt x="46515" y="29702"/>
                  <a:pt x="46661" y="29706"/>
                </a:cubicBezTo>
                <a:cubicBezTo>
                  <a:pt x="46750" y="29706"/>
                  <a:pt x="46840" y="29696"/>
                  <a:pt x="46927" y="29675"/>
                </a:cubicBezTo>
                <a:cubicBezTo>
                  <a:pt x="47027" y="29656"/>
                  <a:pt x="47130" y="29646"/>
                  <a:pt x="47231" y="29646"/>
                </a:cubicBezTo>
                <a:cubicBezTo>
                  <a:pt x="47245" y="29646"/>
                  <a:pt x="47260" y="29646"/>
                  <a:pt x="47274" y="29647"/>
                </a:cubicBezTo>
                <a:cubicBezTo>
                  <a:pt x="47509" y="29640"/>
                  <a:pt x="47751" y="29637"/>
                  <a:pt x="47924" y="29483"/>
                </a:cubicBezTo>
                <a:cubicBezTo>
                  <a:pt x="47980" y="29430"/>
                  <a:pt x="48030" y="29365"/>
                  <a:pt x="48064" y="29297"/>
                </a:cubicBezTo>
                <a:cubicBezTo>
                  <a:pt x="48089" y="29256"/>
                  <a:pt x="48113" y="29216"/>
                  <a:pt x="48141" y="29182"/>
                </a:cubicBezTo>
                <a:lnTo>
                  <a:pt x="48151" y="29173"/>
                </a:lnTo>
                <a:cubicBezTo>
                  <a:pt x="48172" y="29185"/>
                  <a:pt x="48194" y="29194"/>
                  <a:pt x="48219" y="29198"/>
                </a:cubicBezTo>
                <a:cubicBezTo>
                  <a:pt x="48355" y="29272"/>
                  <a:pt x="48522" y="29275"/>
                  <a:pt x="48659" y="29281"/>
                </a:cubicBezTo>
                <a:lnTo>
                  <a:pt x="48686" y="29281"/>
                </a:lnTo>
                <a:cubicBezTo>
                  <a:pt x="48727" y="29281"/>
                  <a:pt x="48773" y="29284"/>
                  <a:pt x="48816" y="29287"/>
                </a:cubicBezTo>
                <a:cubicBezTo>
                  <a:pt x="48863" y="29356"/>
                  <a:pt x="48934" y="29405"/>
                  <a:pt x="49018" y="29421"/>
                </a:cubicBezTo>
                <a:cubicBezTo>
                  <a:pt x="49027" y="29421"/>
                  <a:pt x="49040" y="29421"/>
                  <a:pt x="49049" y="29424"/>
                </a:cubicBezTo>
                <a:cubicBezTo>
                  <a:pt x="49145" y="29424"/>
                  <a:pt x="49213" y="29371"/>
                  <a:pt x="49275" y="29309"/>
                </a:cubicBezTo>
                <a:cubicBezTo>
                  <a:pt x="49280" y="29309"/>
                  <a:pt x="49286" y="29310"/>
                  <a:pt x="49292" y="29310"/>
                </a:cubicBezTo>
                <a:cubicBezTo>
                  <a:pt x="49330" y="29310"/>
                  <a:pt x="49370" y="29300"/>
                  <a:pt x="49408" y="29284"/>
                </a:cubicBezTo>
                <a:cubicBezTo>
                  <a:pt x="49430" y="29266"/>
                  <a:pt x="49448" y="29247"/>
                  <a:pt x="49464" y="29222"/>
                </a:cubicBezTo>
                <a:cubicBezTo>
                  <a:pt x="49476" y="29213"/>
                  <a:pt x="49486" y="29204"/>
                  <a:pt x="49498" y="29198"/>
                </a:cubicBezTo>
                <a:cubicBezTo>
                  <a:pt x="49517" y="29188"/>
                  <a:pt x="49538" y="29182"/>
                  <a:pt x="49560" y="29182"/>
                </a:cubicBezTo>
                <a:cubicBezTo>
                  <a:pt x="49603" y="29185"/>
                  <a:pt x="49650" y="29194"/>
                  <a:pt x="49690" y="29213"/>
                </a:cubicBezTo>
                <a:lnTo>
                  <a:pt x="49721" y="29225"/>
                </a:lnTo>
                <a:cubicBezTo>
                  <a:pt x="49789" y="29256"/>
                  <a:pt x="49863" y="29275"/>
                  <a:pt x="49941" y="29278"/>
                </a:cubicBezTo>
                <a:cubicBezTo>
                  <a:pt x="49953" y="29278"/>
                  <a:pt x="49966" y="29278"/>
                  <a:pt x="49981" y="29275"/>
                </a:cubicBezTo>
                <a:cubicBezTo>
                  <a:pt x="50080" y="29259"/>
                  <a:pt x="50167" y="29207"/>
                  <a:pt x="50232" y="29129"/>
                </a:cubicBezTo>
                <a:cubicBezTo>
                  <a:pt x="50285" y="29067"/>
                  <a:pt x="50334" y="28999"/>
                  <a:pt x="50378" y="28928"/>
                </a:cubicBezTo>
                <a:cubicBezTo>
                  <a:pt x="50475" y="28968"/>
                  <a:pt x="50581" y="28987"/>
                  <a:pt x="50688" y="28987"/>
                </a:cubicBezTo>
                <a:cubicBezTo>
                  <a:pt x="50696" y="28987"/>
                  <a:pt x="50704" y="28987"/>
                  <a:pt x="50712" y="28987"/>
                </a:cubicBezTo>
                <a:cubicBezTo>
                  <a:pt x="50799" y="28987"/>
                  <a:pt x="50886" y="28981"/>
                  <a:pt x="50972" y="28968"/>
                </a:cubicBezTo>
                <a:lnTo>
                  <a:pt x="50972" y="28968"/>
                </a:lnTo>
                <a:cubicBezTo>
                  <a:pt x="50972" y="29061"/>
                  <a:pt x="50963" y="29151"/>
                  <a:pt x="50954" y="29247"/>
                </a:cubicBezTo>
                <a:cubicBezTo>
                  <a:pt x="50951" y="29287"/>
                  <a:pt x="50948" y="29325"/>
                  <a:pt x="50944" y="29368"/>
                </a:cubicBezTo>
                <a:cubicBezTo>
                  <a:pt x="50923" y="29681"/>
                  <a:pt x="50923" y="29994"/>
                  <a:pt x="50944" y="30306"/>
                </a:cubicBezTo>
                <a:cubicBezTo>
                  <a:pt x="50954" y="30505"/>
                  <a:pt x="50997" y="30610"/>
                  <a:pt x="51198" y="30610"/>
                </a:cubicBezTo>
                <a:lnTo>
                  <a:pt x="52549" y="30610"/>
                </a:lnTo>
                <a:cubicBezTo>
                  <a:pt x="52586" y="30610"/>
                  <a:pt x="52636" y="30613"/>
                  <a:pt x="52688" y="30616"/>
                </a:cubicBezTo>
                <a:cubicBezTo>
                  <a:pt x="52750" y="30622"/>
                  <a:pt x="52815" y="30625"/>
                  <a:pt x="52880" y="30625"/>
                </a:cubicBezTo>
                <a:cubicBezTo>
                  <a:pt x="53032" y="30625"/>
                  <a:pt x="53141" y="30601"/>
                  <a:pt x="53221" y="30548"/>
                </a:cubicBezTo>
                <a:cubicBezTo>
                  <a:pt x="53419" y="30418"/>
                  <a:pt x="53413" y="30152"/>
                  <a:pt x="53410" y="29956"/>
                </a:cubicBezTo>
                <a:lnTo>
                  <a:pt x="53410" y="29894"/>
                </a:lnTo>
                <a:lnTo>
                  <a:pt x="53410" y="29842"/>
                </a:lnTo>
                <a:lnTo>
                  <a:pt x="53444" y="29829"/>
                </a:lnTo>
                <a:cubicBezTo>
                  <a:pt x="53460" y="29823"/>
                  <a:pt x="53475" y="29817"/>
                  <a:pt x="53494" y="29814"/>
                </a:cubicBezTo>
                <a:cubicBezTo>
                  <a:pt x="53580" y="29786"/>
                  <a:pt x="53673" y="29774"/>
                  <a:pt x="53766" y="29774"/>
                </a:cubicBezTo>
                <a:cubicBezTo>
                  <a:pt x="53893" y="29777"/>
                  <a:pt x="54020" y="29789"/>
                  <a:pt x="54144" y="29808"/>
                </a:cubicBezTo>
                <a:cubicBezTo>
                  <a:pt x="54280" y="29829"/>
                  <a:pt x="54417" y="29842"/>
                  <a:pt x="54553" y="29845"/>
                </a:cubicBezTo>
                <a:cubicBezTo>
                  <a:pt x="54637" y="29845"/>
                  <a:pt x="54720" y="29836"/>
                  <a:pt x="54801" y="29820"/>
                </a:cubicBezTo>
                <a:lnTo>
                  <a:pt x="54804" y="29820"/>
                </a:lnTo>
                <a:cubicBezTo>
                  <a:pt x="54832" y="29792"/>
                  <a:pt x="54869" y="29777"/>
                  <a:pt x="54906" y="29774"/>
                </a:cubicBezTo>
                <a:cubicBezTo>
                  <a:pt x="54918" y="29780"/>
                  <a:pt x="54928" y="29792"/>
                  <a:pt x="54934" y="29805"/>
                </a:cubicBezTo>
                <a:lnTo>
                  <a:pt x="54946" y="29805"/>
                </a:lnTo>
                <a:cubicBezTo>
                  <a:pt x="54934" y="29795"/>
                  <a:pt x="54931" y="29783"/>
                  <a:pt x="54934" y="29771"/>
                </a:cubicBezTo>
                <a:cubicBezTo>
                  <a:pt x="54949" y="29718"/>
                  <a:pt x="55030" y="29690"/>
                  <a:pt x="55126" y="29690"/>
                </a:cubicBezTo>
                <a:cubicBezTo>
                  <a:pt x="55191" y="29690"/>
                  <a:pt x="55241" y="29715"/>
                  <a:pt x="55234" y="29752"/>
                </a:cubicBezTo>
                <a:cubicBezTo>
                  <a:pt x="55228" y="29771"/>
                  <a:pt x="55216" y="29789"/>
                  <a:pt x="55197" y="29795"/>
                </a:cubicBezTo>
                <a:cubicBezTo>
                  <a:pt x="55395" y="29792"/>
                  <a:pt x="55591" y="29777"/>
                  <a:pt x="55739" y="29662"/>
                </a:cubicBezTo>
                <a:cubicBezTo>
                  <a:pt x="55792" y="29619"/>
                  <a:pt x="55835" y="29566"/>
                  <a:pt x="55869" y="29507"/>
                </a:cubicBezTo>
                <a:cubicBezTo>
                  <a:pt x="55891" y="29473"/>
                  <a:pt x="55916" y="29439"/>
                  <a:pt x="55944" y="29411"/>
                </a:cubicBezTo>
                <a:lnTo>
                  <a:pt x="55950" y="29405"/>
                </a:lnTo>
                <a:cubicBezTo>
                  <a:pt x="55985" y="29421"/>
                  <a:pt x="56020" y="29430"/>
                  <a:pt x="56057" y="29430"/>
                </a:cubicBezTo>
                <a:cubicBezTo>
                  <a:pt x="56063" y="29430"/>
                  <a:pt x="56068" y="29430"/>
                  <a:pt x="56074" y="29430"/>
                </a:cubicBezTo>
                <a:cubicBezTo>
                  <a:pt x="56139" y="29427"/>
                  <a:pt x="56201" y="29417"/>
                  <a:pt x="56260" y="29399"/>
                </a:cubicBezTo>
                <a:lnTo>
                  <a:pt x="56278" y="29393"/>
                </a:lnTo>
                <a:cubicBezTo>
                  <a:pt x="56300" y="29424"/>
                  <a:pt x="56322" y="29448"/>
                  <a:pt x="56349" y="29473"/>
                </a:cubicBezTo>
                <a:cubicBezTo>
                  <a:pt x="56523" y="29628"/>
                  <a:pt x="56768" y="29631"/>
                  <a:pt x="56966" y="29634"/>
                </a:cubicBezTo>
                <a:lnTo>
                  <a:pt x="56997" y="29634"/>
                </a:lnTo>
                <a:cubicBezTo>
                  <a:pt x="57093" y="29637"/>
                  <a:pt x="57189" y="29647"/>
                  <a:pt x="57285" y="29653"/>
                </a:cubicBezTo>
                <a:cubicBezTo>
                  <a:pt x="57400" y="29662"/>
                  <a:pt x="57517" y="29671"/>
                  <a:pt x="57635" y="29671"/>
                </a:cubicBezTo>
                <a:lnTo>
                  <a:pt x="57669" y="29671"/>
                </a:lnTo>
                <a:cubicBezTo>
                  <a:pt x="57677" y="29672"/>
                  <a:pt x="57684" y="29672"/>
                  <a:pt x="57692" y="29672"/>
                </a:cubicBezTo>
                <a:cubicBezTo>
                  <a:pt x="57745" y="29672"/>
                  <a:pt x="57797" y="29662"/>
                  <a:pt x="57846" y="29640"/>
                </a:cubicBezTo>
                <a:cubicBezTo>
                  <a:pt x="57877" y="29625"/>
                  <a:pt x="57904" y="29606"/>
                  <a:pt x="57929" y="29585"/>
                </a:cubicBezTo>
                <a:cubicBezTo>
                  <a:pt x="57942" y="29572"/>
                  <a:pt x="57954" y="29563"/>
                  <a:pt x="57969" y="29554"/>
                </a:cubicBezTo>
                <a:cubicBezTo>
                  <a:pt x="57987" y="29543"/>
                  <a:pt x="58008" y="29537"/>
                  <a:pt x="58028" y="29537"/>
                </a:cubicBezTo>
                <a:cubicBezTo>
                  <a:pt x="58032" y="29537"/>
                  <a:pt x="58036" y="29538"/>
                  <a:pt x="58041" y="29538"/>
                </a:cubicBezTo>
                <a:cubicBezTo>
                  <a:pt x="58093" y="29538"/>
                  <a:pt x="58146" y="29551"/>
                  <a:pt x="58192" y="29572"/>
                </a:cubicBezTo>
                <a:lnTo>
                  <a:pt x="58233" y="29585"/>
                </a:lnTo>
                <a:cubicBezTo>
                  <a:pt x="58313" y="29622"/>
                  <a:pt x="58400" y="29644"/>
                  <a:pt x="58490" y="29650"/>
                </a:cubicBezTo>
                <a:cubicBezTo>
                  <a:pt x="58505" y="29650"/>
                  <a:pt x="58521" y="29650"/>
                  <a:pt x="58536" y="29647"/>
                </a:cubicBezTo>
                <a:cubicBezTo>
                  <a:pt x="58552" y="29644"/>
                  <a:pt x="58567" y="29640"/>
                  <a:pt x="58583" y="29637"/>
                </a:cubicBezTo>
                <a:lnTo>
                  <a:pt x="58583" y="29637"/>
                </a:lnTo>
                <a:cubicBezTo>
                  <a:pt x="58567" y="29879"/>
                  <a:pt x="58567" y="30121"/>
                  <a:pt x="58586" y="30362"/>
                </a:cubicBezTo>
                <a:cubicBezTo>
                  <a:pt x="58595" y="30526"/>
                  <a:pt x="58635" y="30616"/>
                  <a:pt x="58824" y="30616"/>
                </a:cubicBezTo>
                <a:lnTo>
                  <a:pt x="60094" y="30616"/>
                </a:lnTo>
                <a:cubicBezTo>
                  <a:pt x="60131" y="30616"/>
                  <a:pt x="60178" y="30619"/>
                  <a:pt x="60224" y="30622"/>
                </a:cubicBezTo>
                <a:cubicBezTo>
                  <a:pt x="60283" y="30625"/>
                  <a:pt x="60342" y="30629"/>
                  <a:pt x="60404" y="30629"/>
                </a:cubicBezTo>
                <a:cubicBezTo>
                  <a:pt x="60547" y="30629"/>
                  <a:pt x="60649" y="30607"/>
                  <a:pt x="60726" y="30564"/>
                </a:cubicBezTo>
                <a:cubicBezTo>
                  <a:pt x="60813" y="30511"/>
                  <a:pt x="60875" y="30421"/>
                  <a:pt x="60890" y="30319"/>
                </a:cubicBezTo>
                <a:lnTo>
                  <a:pt x="60890" y="30319"/>
                </a:lnTo>
                <a:cubicBezTo>
                  <a:pt x="60886" y="30319"/>
                  <a:pt x="60883" y="30319"/>
                  <a:pt x="60879" y="30319"/>
                </a:cubicBezTo>
                <a:cubicBezTo>
                  <a:pt x="60852" y="30319"/>
                  <a:pt x="60829" y="30310"/>
                  <a:pt x="60813" y="30294"/>
                </a:cubicBezTo>
                <a:cubicBezTo>
                  <a:pt x="60810" y="30297"/>
                  <a:pt x="60804" y="30300"/>
                  <a:pt x="60801" y="30303"/>
                </a:cubicBezTo>
                <a:cubicBezTo>
                  <a:pt x="60788" y="30309"/>
                  <a:pt x="60776" y="30311"/>
                  <a:pt x="60764" y="30311"/>
                </a:cubicBezTo>
                <a:cubicBezTo>
                  <a:pt x="60731" y="30311"/>
                  <a:pt x="60703" y="30292"/>
                  <a:pt x="60680" y="30279"/>
                </a:cubicBezTo>
                <a:cubicBezTo>
                  <a:pt x="60525" y="30198"/>
                  <a:pt x="60509" y="30087"/>
                  <a:pt x="60488" y="29978"/>
                </a:cubicBezTo>
                <a:cubicBezTo>
                  <a:pt x="60475" y="29916"/>
                  <a:pt x="60494" y="29826"/>
                  <a:pt x="60636" y="29826"/>
                </a:cubicBezTo>
                <a:cubicBezTo>
                  <a:pt x="60791" y="29826"/>
                  <a:pt x="60782" y="29910"/>
                  <a:pt x="60782" y="29935"/>
                </a:cubicBezTo>
                <a:cubicBezTo>
                  <a:pt x="60776" y="30056"/>
                  <a:pt x="60720" y="30142"/>
                  <a:pt x="60797" y="30223"/>
                </a:cubicBezTo>
                <a:cubicBezTo>
                  <a:pt x="60813" y="30195"/>
                  <a:pt x="60844" y="30179"/>
                  <a:pt x="60875" y="30179"/>
                </a:cubicBezTo>
                <a:lnTo>
                  <a:pt x="60906" y="30179"/>
                </a:lnTo>
                <a:lnTo>
                  <a:pt x="60906" y="30068"/>
                </a:lnTo>
                <a:lnTo>
                  <a:pt x="60906" y="30018"/>
                </a:lnTo>
                <a:cubicBezTo>
                  <a:pt x="60897" y="29752"/>
                  <a:pt x="60872" y="29489"/>
                  <a:pt x="60825" y="29229"/>
                </a:cubicBezTo>
                <a:cubicBezTo>
                  <a:pt x="60822" y="29204"/>
                  <a:pt x="60819" y="29179"/>
                  <a:pt x="60816" y="29151"/>
                </a:cubicBezTo>
                <a:cubicBezTo>
                  <a:pt x="60918" y="29132"/>
                  <a:pt x="61042" y="29083"/>
                  <a:pt x="61095" y="28959"/>
                </a:cubicBezTo>
                <a:lnTo>
                  <a:pt x="61095" y="28956"/>
                </a:lnTo>
                <a:cubicBezTo>
                  <a:pt x="61144" y="28984"/>
                  <a:pt x="61163" y="29018"/>
                  <a:pt x="61194" y="29080"/>
                </a:cubicBezTo>
                <a:lnTo>
                  <a:pt x="61197" y="29089"/>
                </a:lnTo>
                <a:cubicBezTo>
                  <a:pt x="61203" y="29102"/>
                  <a:pt x="61209" y="29117"/>
                  <a:pt x="61216" y="29132"/>
                </a:cubicBezTo>
                <a:cubicBezTo>
                  <a:pt x="61219" y="29142"/>
                  <a:pt x="61222" y="29154"/>
                  <a:pt x="61228" y="29167"/>
                </a:cubicBezTo>
                <a:cubicBezTo>
                  <a:pt x="61234" y="29176"/>
                  <a:pt x="61240" y="29188"/>
                  <a:pt x="61247" y="29201"/>
                </a:cubicBezTo>
                <a:cubicBezTo>
                  <a:pt x="61274" y="29244"/>
                  <a:pt x="61318" y="29278"/>
                  <a:pt x="61370" y="29290"/>
                </a:cubicBezTo>
                <a:cubicBezTo>
                  <a:pt x="61408" y="29300"/>
                  <a:pt x="61442" y="29303"/>
                  <a:pt x="61479" y="29303"/>
                </a:cubicBezTo>
                <a:cubicBezTo>
                  <a:pt x="61504" y="29303"/>
                  <a:pt x="61528" y="29303"/>
                  <a:pt x="61553" y="29300"/>
                </a:cubicBezTo>
                <a:cubicBezTo>
                  <a:pt x="61569" y="29300"/>
                  <a:pt x="61584" y="29300"/>
                  <a:pt x="61600" y="29297"/>
                </a:cubicBezTo>
                <a:lnTo>
                  <a:pt x="61606" y="29297"/>
                </a:lnTo>
                <a:cubicBezTo>
                  <a:pt x="61610" y="29296"/>
                  <a:pt x="61614" y="29296"/>
                  <a:pt x="61619" y="29296"/>
                </a:cubicBezTo>
                <a:cubicBezTo>
                  <a:pt x="61648" y="29296"/>
                  <a:pt x="61677" y="29306"/>
                  <a:pt x="61699" y="29325"/>
                </a:cubicBezTo>
                <a:cubicBezTo>
                  <a:pt x="61705" y="29343"/>
                  <a:pt x="61708" y="29365"/>
                  <a:pt x="61705" y="29383"/>
                </a:cubicBezTo>
                <a:cubicBezTo>
                  <a:pt x="61705" y="29402"/>
                  <a:pt x="61705" y="29421"/>
                  <a:pt x="61705" y="29439"/>
                </a:cubicBezTo>
                <a:cubicBezTo>
                  <a:pt x="61708" y="29476"/>
                  <a:pt x="61730" y="29510"/>
                  <a:pt x="61761" y="29529"/>
                </a:cubicBezTo>
                <a:cubicBezTo>
                  <a:pt x="61779" y="29538"/>
                  <a:pt x="61801" y="29544"/>
                  <a:pt x="61823" y="29544"/>
                </a:cubicBezTo>
                <a:cubicBezTo>
                  <a:pt x="61847" y="29544"/>
                  <a:pt x="61872" y="29538"/>
                  <a:pt x="61897" y="29526"/>
                </a:cubicBezTo>
                <a:cubicBezTo>
                  <a:pt x="61937" y="29507"/>
                  <a:pt x="61978" y="29483"/>
                  <a:pt x="62018" y="29458"/>
                </a:cubicBezTo>
                <a:cubicBezTo>
                  <a:pt x="62080" y="29414"/>
                  <a:pt x="62145" y="29374"/>
                  <a:pt x="62194" y="29374"/>
                </a:cubicBezTo>
                <a:cubicBezTo>
                  <a:pt x="62219" y="29374"/>
                  <a:pt x="62241" y="29380"/>
                  <a:pt x="62259" y="29396"/>
                </a:cubicBezTo>
                <a:cubicBezTo>
                  <a:pt x="62287" y="29414"/>
                  <a:pt x="62312" y="29439"/>
                  <a:pt x="62337" y="29464"/>
                </a:cubicBezTo>
                <a:cubicBezTo>
                  <a:pt x="62402" y="29529"/>
                  <a:pt x="62482" y="29613"/>
                  <a:pt x="62606" y="29613"/>
                </a:cubicBezTo>
                <a:cubicBezTo>
                  <a:pt x="62616" y="29613"/>
                  <a:pt x="62625" y="29613"/>
                  <a:pt x="62637" y="29609"/>
                </a:cubicBezTo>
                <a:cubicBezTo>
                  <a:pt x="62743" y="29597"/>
                  <a:pt x="62805" y="29526"/>
                  <a:pt x="62854" y="29464"/>
                </a:cubicBezTo>
                <a:cubicBezTo>
                  <a:pt x="62879" y="29430"/>
                  <a:pt x="62913" y="29399"/>
                  <a:pt x="62953" y="29377"/>
                </a:cubicBezTo>
                <a:cubicBezTo>
                  <a:pt x="62966" y="29371"/>
                  <a:pt x="62981" y="29368"/>
                  <a:pt x="62997" y="29368"/>
                </a:cubicBezTo>
                <a:cubicBezTo>
                  <a:pt x="63046" y="29371"/>
                  <a:pt x="63093" y="29380"/>
                  <a:pt x="63139" y="29396"/>
                </a:cubicBezTo>
                <a:cubicBezTo>
                  <a:pt x="63201" y="29417"/>
                  <a:pt x="63263" y="29427"/>
                  <a:pt x="63325" y="29430"/>
                </a:cubicBezTo>
                <a:cubicBezTo>
                  <a:pt x="63368" y="29430"/>
                  <a:pt x="63412" y="29421"/>
                  <a:pt x="63452" y="29405"/>
                </a:cubicBezTo>
                <a:lnTo>
                  <a:pt x="63458" y="29408"/>
                </a:lnTo>
                <a:cubicBezTo>
                  <a:pt x="63486" y="29439"/>
                  <a:pt x="63508" y="29473"/>
                  <a:pt x="63529" y="29507"/>
                </a:cubicBezTo>
                <a:cubicBezTo>
                  <a:pt x="63567" y="29566"/>
                  <a:pt x="63610" y="29616"/>
                  <a:pt x="63663" y="29662"/>
                </a:cubicBezTo>
                <a:cubicBezTo>
                  <a:pt x="63827" y="29789"/>
                  <a:pt x="64056" y="29792"/>
                  <a:pt x="64239" y="29795"/>
                </a:cubicBezTo>
                <a:lnTo>
                  <a:pt x="64270" y="29795"/>
                </a:lnTo>
                <a:cubicBezTo>
                  <a:pt x="64360" y="29798"/>
                  <a:pt x="64452" y="29805"/>
                  <a:pt x="64539" y="29811"/>
                </a:cubicBezTo>
                <a:cubicBezTo>
                  <a:pt x="64648" y="29820"/>
                  <a:pt x="64759" y="29826"/>
                  <a:pt x="64871" y="29826"/>
                </a:cubicBezTo>
                <a:lnTo>
                  <a:pt x="64902" y="29826"/>
                </a:lnTo>
                <a:cubicBezTo>
                  <a:pt x="64909" y="29827"/>
                  <a:pt x="64916" y="29827"/>
                  <a:pt x="64923" y="29827"/>
                </a:cubicBezTo>
                <a:cubicBezTo>
                  <a:pt x="64971" y="29827"/>
                  <a:pt x="65020" y="29818"/>
                  <a:pt x="65066" y="29802"/>
                </a:cubicBezTo>
                <a:cubicBezTo>
                  <a:pt x="65094" y="29789"/>
                  <a:pt x="65121" y="29774"/>
                  <a:pt x="65143" y="29755"/>
                </a:cubicBezTo>
                <a:cubicBezTo>
                  <a:pt x="65156" y="29746"/>
                  <a:pt x="65168" y="29736"/>
                  <a:pt x="65183" y="29730"/>
                </a:cubicBezTo>
                <a:cubicBezTo>
                  <a:pt x="65205" y="29718"/>
                  <a:pt x="65227" y="29715"/>
                  <a:pt x="65252" y="29715"/>
                </a:cubicBezTo>
                <a:cubicBezTo>
                  <a:pt x="65301" y="29718"/>
                  <a:pt x="65348" y="29727"/>
                  <a:pt x="65394" y="29743"/>
                </a:cubicBezTo>
                <a:lnTo>
                  <a:pt x="65428" y="29755"/>
                </a:lnTo>
                <a:cubicBezTo>
                  <a:pt x="65506" y="29786"/>
                  <a:pt x="65586" y="29805"/>
                  <a:pt x="65670" y="29811"/>
                </a:cubicBezTo>
                <a:cubicBezTo>
                  <a:pt x="65685" y="29811"/>
                  <a:pt x="65701" y="29808"/>
                  <a:pt x="65716" y="29808"/>
                </a:cubicBezTo>
                <a:cubicBezTo>
                  <a:pt x="65822" y="29789"/>
                  <a:pt x="65921" y="29740"/>
                  <a:pt x="65992" y="29659"/>
                </a:cubicBezTo>
                <a:cubicBezTo>
                  <a:pt x="66007" y="29647"/>
                  <a:pt x="66020" y="29628"/>
                  <a:pt x="66035" y="29613"/>
                </a:cubicBezTo>
                <a:lnTo>
                  <a:pt x="66797" y="29613"/>
                </a:lnTo>
                <a:cubicBezTo>
                  <a:pt x="66831" y="29613"/>
                  <a:pt x="66872" y="29616"/>
                  <a:pt x="66915" y="29619"/>
                </a:cubicBezTo>
                <a:cubicBezTo>
                  <a:pt x="66964" y="29619"/>
                  <a:pt x="67020" y="29622"/>
                  <a:pt x="67073" y="29622"/>
                </a:cubicBezTo>
                <a:cubicBezTo>
                  <a:pt x="67203" y="29622"/>
                  <a:pt x="67293" y="29606"/>
                  <a:pt x="67361" y="29569"/>
                </a:cubicBezTo>
                <a:cubicBezTo>
                  <a:pt x="67414" y="29538"/>
                  <a:pt x="67457" y="29492"/>
                  <a:pt x="67482" y="29436"/>
                </a:cubicBezTo>
                <a:lnTo>
                  <a:pt x="67757" y="29408"/>
                </a:lnTo>
                <a:cubicBezTo>
                  <a:pt x="67844" y="29399"/>
                  <a:pt x="68045" y="29377"/>
                  <a:pt x="68111" y="29232"/>
                </a:cubicBezTo>
                <a:cubicBezTo>
                  <a:pt x="68157" y="29132"/>
                  <a:pt x="68111" y="29033"/>
                  <a:pt x="68073" y="28956"/>
                </a:cubicBezTo>
                <a:cubicBezTo>
                  <a:pt x="68067" y="28944"/>
                  <a:pt x="68061" y="28934"/>
                  <a:pt x="68055" y="28922"/>
                </a:cubicBezTo>
                <a:cubicBezTo>
                  <a:pt x="68033" y="28866"/>
                  <a:pt x="68030" y="28795"/>
                  <a:pt x="68061" y="28782"/>
                </a:cubicBezTo>
                <a:cubicBezTo>
                  <a:pt x="68070" y="28779"/>
                  <a:pt x="68080" y="28779"/>
                  <a:pt x="68089" y="28779"/>
                </a:cubicBezTo>
                <a:cubicBezTo>
                  <a:pt x="68104" y="28779"/>
                  <a:pt x="68123" y="28779"/>
                  <a:pt x="68142" y="28782"/>
                </a:cubicBezTo>
                <a:cubicBezTo>
                  <a:pt x="68166" y="28786"/>
                  <a:pt x="68191" y="28789"/>
                  <a:pt x="68219" y="28789"/>
                </a:cubicBezTo>
                <a:cubicBezTo>
                  <a:pt x="68253" y="28789"/>
                  <a:pt x="68287" y="28782"/>
                  <a:pt x="68321" y="28770"/>
                </a:cubicBezTo>
                <a:cubicBezTo>
                  <a:pt x="68358" y="28751"/>
                  <a:pt x="68389" y="28721"/>
                  <a:pt x="68411" y="28686"/>
                </a:cubicBezTo>
                <a:cubicBezTo>
                  <a:pt x="68436" y="28674"/>
                  <a:pt x="68457" y="28662"/>
                  <a:pt x="68479" y="28649"/>
                </a:cubicBezTo>
                <a:cubicBezTo>
                  <a:pt x="68513" y="28581"/>
                  <a:pt x="68572" y="28522"/>
                  <a:pt x="68730" y="28504"/>
                </a:cubicBezTo>
                <a:cubicBezTo>
                  <a:pt x="68743" y="28502"/>
                  <a:pt x="68756" y="28501"/>
                  <a:pt x="68767" y="28501"/>
                </a:cubicBezTo>
                <a:cubicBezTo>
                  <a:pt x="68852" y="28501"/>
                  <a:pt x="68870" y="28550"/>
                  <a:pt x="68873" y="28572"/>
                </a:cubicBezTo>
                <a:cubicBezTo>
                  <a:pt x="68873" y="28609"/>
                  <a:pt x="68863" y="28643"/>
                  <a:pt x="68842" y="28671"/>
                </a:cubicBezTo>
                <a:cubicBezTo>
                  <a:pt x="68894" y="28727"/>
                  <a:pt x="68965" y="28758"/>
                  <a:pt x="69040" y="28761"/>
                </a:cubicBezTo>
                <a:lnTo>
                  <a:pt x="69068" y="28761"/>
                </a:lnTo>
                <a:cubicBezTo>
                  <a:pt x="69164" y="28751"/>
                  <a:pt x="69219" y="28686"/>
                  <a:pt x="69263" y="28637"/>
                </a:cubicBezTo>
                <a:cubicBezTo>
                  <a:pt x="69288" y="28606"/>
                  <a:pt x="69315" y="28581"/>
                  <a:pt x="69350" y="28563"/>
                </a:cubicBezTo>
                <a:cubicBezTo>
                  <a:pt x="69362" y="28556"/>
                  <a:pt x="69377" y="28556"/>
                  <a:pt x="69390" y="28556"/>
                </a:cubicBezTo>
                <a:cubicBezTo>
                  <a:pt x="69433" y="28559"/>
                  <a:pt x="69477" y="28566"/>
                  <a:pt x="69520" y="28578"/>
                </a:cubicBezTo>
                <a:cubicBezTo>
                  <a:pt x="69573" y="28597"/>
                  <a:pt x="69628" y="28606"/>
                  <a:pt x="69684" y="28609"/>
                </a:cubicBezTo>
                <a:cubicBezTo>
                  <a:pt x="69724" y="28609"/>
                  <a:pt x="69761" y="28600"/>
                  <a:pt x="69796" y="28584"/>
                </a:cubicBezTo>
                <a:cubicBezTo>
                  <a:pt x="69799" y="28587"/>
                  <a:pt x="69802" y="28587"/>
                  <a:pt x="69802" y="28590"/>
                </a:cubicBezTo>
                <a:cubicBezTo>
                  <a:pt x="69827" y="28615"/>
                  <a:pt x="69848" y="28643"/>
                  <a:pt x="69867" y="28671"/>
                </a:cubicBezTo>
                <a:cubicBezTo>
                  <a:pt x="69898" y="28724"/>
                  <a:pt x="69938" y="28767"/>
                  <a:pt x="69985" y="28804"/>
                </a:cubicBezTo>
                <a:cubicBezTo>
                  <a:pt x="70130" y="28913"/>
                  <a:pt x="70335" y="28919"/>
                  <a:pt x="70502" y="28922"/>
                </a:cubicBezTo>
                <a:lnTo>
                  <a:pt x="70527" y="28922"/>
                </a:lnTo>
                <a:cubicBezTo>
                  <a:pt x="70607" y="28922"/>
                  <a:pt x="70691" y="28928"/>
                  <a:pt x="70768" y="28934"/>
                </a:cubicBezTo>
                <a:cubicBezTo>
                  <a:pt x="70864" y="28940"/>
                  <a:pt x="70963" y="28947"/>
                  <a:pt x="71062" y="28947"/>
                </a:cubicBezTo>
                <a:lnTo>
                  <a:pt x="71093" y="28947"/>
                </a:lnTo>
                <a:cubicBezTo>
                  <a:pt x="71100" y="28947"/>
                  <a:pt x="71106" y="28947"/>
                  <a:pt x="71113" y="28947"/>
                </a:cubicBezTo>
                <a:cubicBezTo>
                  <a:pt x="71156" y="28947"/>
                  <a:pt x="71199" y="28938"/>
                  <a:pt x="71239" y="28925"/>
                </a:cubicBezTo>
                <a:cubicBezTo>
                  <a:pt x="71264" y="28916"/>
                  <a:pt x="71289" y="28903"/>
                  <a:pt x="71310" y="28888"/>
                </a:cubicBezTo>
                <a:cubicBezTo>
                  <a:pt x="71320" y="28878"/>
                  <a:pt x="71332" y="28872"/>
                  <a:pt x="71344" y="28866"/>
                </a:cubicBezTo>
                <a:cubicBezTo>
                  <a:pt x="71360" y="28858"/>
                  <a:pt x="71377" y="28853"/>
                  <a:pt x="71395" y="28853"/>
                </a:cubicBezTo>
                <a:cubicBezTo>
                  <a:pt x="71399" y="28853"/>
                  <a:pt x="71402" y="28853"/>
                  <a:pt x="71406" y="28854"/>
                </a:cubicBezTo>
                <a:cubicBezTo>
                  <a:pt x="71447" y="28854"/>
                  <a:pt x="71490" y="28863"/>
                  <a:pt x="71530" y="28878"/>
                </a:cubicBezTo>
                <a:lnTo>
                  <a:pt x="71564" y="28888"/>
                </a:lnTo>
                <a:cubicBezTo>
                  <a:pt x="71632" y="28913"/>
                  <a:pt x="71704" y="28928"/>
                  <a:pt x="71778" y="28934"/>
                </a:cubicBezTo>
                <a:cubicBezTo>
                  <a:pt x="71793" y="28934"/>
                  <a:pt x="71806" y="28934"/>
                  <a:pt x="71818" y="28931"/>
                </a:cubicBezTo>
                <a:cubicBezTo>
                  <a:pt x="71914" y="28919"/>
                  <a:pt x="72001" y="28872"/>
                  <a:pt x="72066" y="28807"/>
                </a:cubicBezTo>
                <a:cubicBezTo>
                  <a:pt x="72119" y="28755"/>
                  <a:pt x="72168" y="28699"/>
                  <a:pt x="72212" y="28640"/>
                </a:cubicBezTo>
                <a:cubicBezTo>
                  <a:pt x="72302" y="28666"/>
                  <a:pt x="72396" y="28682"/>
                  <a:pt x="72491" y="28682"/>
                </a:cubicBezTo>
                <a:cubicBezTo>
                  <a:pt x="72507" y="28682"/>
                  <a:pt x="72524" y="28681"/>
                  <a:pt x="72540" y="28680"/>
                </a:cubicBezTo>
                <a:cubicBezTo>
                  <a:pt x="72642" y="28680"/>
                  <a:pt x="72744" y="28671"/>
                  <a:pt x="72843" y="28662"/>
                </a:cubicBezTo>
                <a:lnTo>
                  <a:pt x="72874" y="28659"/>
                </a:lnTo>
                <a:lnTo>
                  <a:pt x="73212" y="28625"/>
                </a:lnTo>
                <a:cubicBezTo>
                  <a:pt x="73286" y="28510"/>
                  <a:pt x="73413" y="28454"/>
                  <a:pt x="73519" y="28392"/>
                </a:cubicBezTo>
                <a:cubicBezTo>
                  <a:pt x="73546" y="28379"/>
                  <a:pt x="73576" y="28373"/>
                  <a:pt x="73605" y="28373"/>
                </a:cubicBezTo>
                <a:cubicBezTo>
                  <a:pt x="73640" y="28373"/>
                  <a:pt x="73674" y="28382"/>
                  <a:pt x="73705" y="28398"/>
                </a:cubicBezTo>
                <a:cubicBezTo>
                  <a:pt x="73766" y="28442"/>
                  <a:pt x="73689" y="28473"/>
                  <a:pt x="73646" y="28494"/>
                </a:cubicBezTo>
                <a:cubicBezTo>
                  <a:pt x="73553" y="28532"/>
                  <a:pt x="73457" y="28569"/>
                  <a:pt x="73333" y="28612"/>
                </a:cubicBezTo>
                <a:lnTo>
                  <a:pt x="73643" y="28581"/>
                </a:lnTo>
                <a:cubicBezTo>
                  <a:pt x="73720" y="28575"/>
                  <a:pt x="73900" y="28556"/>
                  <a:pt x="73959" y="28432"/>
                </a:cubicBezTo>
                <a:cubicBezTo>
                  <a:pt x="73999" y="28349"/>
                  <a:pt x="73959" y="28265"/>
                  <a:pt x="73924" y="28200"/>
                </a:cubicBezTo>
                <a:cubicBezTo>
                  <a:pt x="73918" y="28188"/>
                  <a:pt x="73915" y="28178"/>
                  <a:pt x="73909" y="28169"/>
                </a:cubicBezTo>
                <a:cubicBezTo>
                  <a:pt x="73887" y="28123"/>
                  <a:pt x="73887" y="28061"/>
                  <a:pt x="73915" y="28051"/>
                </a:cubicBezTo>
                <a:cubicBezTo>
                  <a:pt x="73921" y="28048"/>
                  <a:pt x="73931" y="28048"/>
                  <a:pt x="73937" y="28048"/>
                </a:cubicBezTo>
                <a:cubicBezTo>
                  <a:pt x="73955" y="28048"/>
                  <a:pt x="73971" y="28051"/>
                  <a:pt x="73986" y="28051"/>
                </a:cubicBezTo>
                <a:cubicBezTo>
                  <a:pt x="74008" y="28055"/>
                  <a:pt x="74033" y="28058"/>
                  <a:pt x="74055" y="28058"/>
                </a:cubicBezTo>
                <a:cubicBezTo>
                  <a:pt x="74086" y="28058"/>
                  <a:pt x="74117" y="28051"/>
                  <a:pt x="74147" y="28039"/>
                </a:cubicBezTo>
                <a:cubicBezTo>
                  <a:pt x="74191" y="28020"/>
                  <a:pt x="74225" y="27983"/>
                  <a:pt x="74244" y="27940"/>
                </a:cubicBezTo>
                <a:cubicBezTo>
                  <a:pt x="74274" y="27866"/>
                  <a:pt x="74268" y="27779"/>
                  <a:pt x="74225" y="27711"/>
                </a:cubicBezTo>
                <a:cubicBezTo>
                  <a:pt x="74185" y="27652"/>
                  <a:pt x="74120" y="27615"/>
                  <a:pt x="74051" y="27612"/>
                </a:cubicBezTo>
                <a:cubicBezTo>
                  <a:pt x="74020" y="27612"/>
                  <a:pt x="73993" y="27621"/>
                  <a:pt x="73968" y="27633"/>
                </a:cubicBezTo>
                <a:cubicBezTo>
                  <a:pt x="73946" y="27649"/>
                  <a:pt x="73928" y="27667"/>
                  <a:pt x="73912" y="27689"/>
                </a:cubicBezTo>
                <a:lnTo>
                  <a:pt x="73906" y="27695"/>
                </a:lnTo>
                <a:cubicBezTo>
                  <a:pt x="73850" y="27767"/>
                  <a:pt x="73717" y="27807"/>
                  <a:pt x="73621" y="27807"/>
                </a:cubicBezTo>
                <a:lnTo>
                  <a:pt x="73605" y="27807"/>
                </a:lnTo>
                <a:cubicBezTo>
                  <a:pt x="73556" y="27804"/>
                  <a:pt x="73503" y="27804"/>
                  <a:pt x="73447" y="27801"/>
                </a:cubicBezTo>
                <a:cubicBezTo>
                  <a:pt x="73432" y="27866"/>
                  <a:pt x="73382" y="27897"/>
                  <a:pt x="73302" y="27921"/>
                </a:cubicBezTo>
                <a:cubicBezTo>
                  <a:pt x="73367" y="27955"/>
                  <a:pt x="73420" y="28008"/>
                  <a:pt x="73454" y="28070"/>
                </a:cubicBezTo>
                <a:cubicBezTo>
                  <a:pt x="73439" y="28071"/>
                  <a:pt x="73425" y="28071"/>
                  <a:pt x="73412" y="28071"/>
                </a:cubicBezTo>
                <a:cubicBezTo>
                  <a:pt x="73197" y="28071"/>
                  <a:pt x="73103" y="28003"/>
                  <a:pt x="73045" y="27918"/>
                </a:cubicBezTo>
                <a:cubicBezTo>
                  <a:pt x="73025" y="27890"/>
                  <a:pt x="73065" y="27862"/>
                  <a:pt x="73109" y="27862"/>
                </a:cubicBezTo>
                <a:cubicBezTo>
                  <a:pt x="73114" y="27862"/>
                  <a:pt x="73118" y="27862"/>
                  <a:pt x="73122" y="27863"/>
                </a:cubicBezTo>
                <a:cubicBezTo>
                  <a:pt x="73162" y="27869"/>
                  <a:pt x="73206" y="27881"/>
                  <a:pt x="73246" y="27893"/>
                </a:cubicBezTo>
                <a:lnTo>
                  <a:pt x="73420" y="27801"/>
                </a:lnTo>
                <a:lnTo>
                  <a:pt x="73373" y="27801"/>
                </a:lnTo>
                <a:cubicBezTo>
                  <a:pt x="73262" y="27801"/>
                  <a:pt x="73150" y="27810"/>
                  <a:pt x="73039" y="27825"/>
                </a:cubicBezTo>
                <a:lnTo>
                  <a:pt x="73035" y="27825"/>
                </a:lnTo>
                <a:cubicBezTo>
                  <a:pt x="73023" y="27828"/>
                  <a:pt x="73008" y="27828"/>
                  <a:pt x="72995" y="27828"/>
                </a:cubicBezTo>
                <a:lnTo>
                  <a:pt x="72986" y="27828"/>
                </a:lnTo>
                <a:cubicBezTo>
                  <a:pt x="72955" y="27816"/>
                  <a:pt x="72924" y="27797"/>
                  <a:pt x="72902" y="27767"/>
                </a:cubicBezTo>
                <a:lnTo>
                  <a:pt x="72887" y="27751"/>
                </a:lnTo>
                <a:cubicBezTo>
                  <a:pt x="72812" y="27674"/>
                  <a:pt x="72710" y="27627"/>
                  <a:pt x="72602" y="27624"/>
                </a:cubicBezTo>
                <a:cubicBezTo>
                  <a:pt x="72583" y="27624"/>
                  <a:pt x="72565" y="27624"/>
                  <a:pt x="72546" y="27627"/>
                </a:cubicBezTo>
                <a:cubicBezTo>
                  <a:pt x="72490" y="27640"/>
                  <a:pt x="72435" y="27664"/>
                  <a:pt x="72385" y="27695"/>
                </a:cubicBezTo>
                <a:cubicBezTo>
                  <a:pt x="72373" y="27705"/>
                  <a:pt x="72360" y="27711"/>
                  <a:pt x="72348" y="27720"/>
                </a:cubicBezTo>
                <a:cubicBezTo>
                  <a:pt x="72272" y="27758"/>
                  <a:pt x="72192" y="27779"/>
                  <a:pt x="72108" y="27779"/>
                </a:cubicBezTo>
                <a:cubicBezTo>
                  <a:pt x="72102" y="27779"/>
                  <a:pt x="72096" y="27779"/>
                  <a:pt x="72091" y="27779"/>
                </a:cubicBezTo>
                <a:cubicBezTo>
                  <a:pt x="72051" y="27779"/>
                  <a:pt x="72010" y="27776"/>
                  <a:pt x="71970" y="27773"/>
                </a:cubicBezTo>
                <a:cubicBezTo>
                  <a:pt x="71936" y="27767"/>
                  <a:pt x="71899" y="27763"/>
                  <a:pt x="71862" y="27763"/>
                </a:cubicBezTo>
                <a:cubicBezTo>
                  <a:pt x="71778" y="27767"/>
                  <a:pt x="71691" y="27776"/>
                  <a:pt x="71604" y="27791"/>
                </a:cubicBezTo>
                <a:cubicBezTo>
                  <a:pt x="71570" y="27797"/>
                  <a:pt x="71536" y="27801"/>
                  <a:pt x="71499" y="27807"/>
                </a:cubicBezTo>
                <a:cubicBezTo>
                  <a:pt x="71453" y="27813"/>
                  <a:pt x="71403" y="27816"/>
                  <a:pt x="71354" y="27816"/>
                </a:cubicBezTo>
                <a:cubicBezTo>
                  <a:pt x="71239" y="27816"/>
                  <a:pt x="71127" y="27797"/>
                  <a:pt x="71019" y="27757"/>
                </a:cubicBezTo>
                <a:cubicBezTo>
                  <a:pt x="71236" y="27692"/>
                  <a:pt x="71459" y="27633"/>
                  <a:pt x="71682" y="27590"/>
                </a:cubicBezTo>
                <a:cubicBezTo>
                  <a:pt x="71704" y="27587"/>
                  <a:pt x="71722" y="27574"/>
                  <a:pt x="71735" y="27556"/>
                </a:cubicBezTo>
                <a:cubicBezTo>
                  <a:pt x="71744" y="27537"/>
                  <a:pt x="71744" y="27519"/>
                  <a:pt x="71735" y="27500"/>
                </a:cubicBezTo>
                <a:cubicBezTo>
                  <a:pt x="71728" y="27488"/>
                  <a:pt x="71722" y="27475"/>
                  <a:pt x="71719" y="27463"/>
                </a:cubicBezTo>
                <a:lnTo>
                  <a:pt x="71719" y="27463"/>
                </a:lnTo>
                <a:cubicBezTo>
                  <a:pt x="71793" y="27472"/>
                  <a:pt x="71868" y="27475"/>
                  <a:pt x="71942" y="27475"/>
                </a:cubicBezTo>
                <a:lnTo>
                  <a:pt x="72072" y="27475"/>
                </a:lnTo>
                <a:lnTo>
                  <a:pt x="72605" y="27463"/>
                </a:lnTo>
                <a:cubicBezTo>
                  <a:pt x="72616" y="27463"/>
                  <a:pt x="72628" y="27463"/>
                  <a:pt x="72639" y="27463"/>
                </a:cubicBezTo>
                <a:cubicBezTo>
                  <a:pt x="72742" y="27463"/>
                  <a:pt x="72845" y="27451"/>
                  <a:pt x="72946" y="27426"/>
                </a:cubicBezTo>
                <a:cubicBezTo>
                  <a:pt x="72995" y="27413"/>
                  <a:pt x="73042" y="27386"/>
                  <a:pt x="73076" y="27348"/>
                </a:cubicBezTo>
                <a:cubicBezTo>
                  <a:pt x="73122" y="27296"/>
                  <a:pt x="73110" y="27215"/>
                  <a:pt x="73054" y="27175"/>
                </a:cubicBezTo>
                <a:cubicBezTo>
                  <a:pt x="73029" y="27159"/>
                  <a:pt x="73001" y="27150"/>
                  <a:pt x="72974" y="27150"/>
                </a:cubicBezTo>
                <a:cubicBezTo>
                  <a:pt x="72961" y="27150"/>
                  <a:pt x="72946" y="27153"/>
                  <a:pt x="72933" y="27156"/>
                </a:cubicBezTo>
                <a:cubicBezTo>
                  <a:pt x="72905" y="27138"/>
                  <a:pt x="72878" y="27125"/>
                  <a:pt x="72843" y="27116"/>
                </a:cubicBezTo>
                <a:lnTo>
                  <a:pt x="72840" y="27116"/>
                </a:lnTo>
                <a:cubicBezTo>
                  <a:pt x="72819" y="27110"/>
                  <a:pt x="72797" y="27107"/>
                  <a:pt x="72775" y="27104"/>
                </a:cubicBezTo>
                <a:cubicBezTo>
                  <a:pt x="72741" y="27104"/>
                  <a:pt x="72710" y="27116"/>
                  <a:pt x="72685" y="27138"/>
                </a:cubicBezTo>
                <a:cubicBezTo>
                  <a:pt x="72676" y="27144"/>
                  <a:pt x="72670" y="27150"/>
                  <a:pt x="72661" y="27156"/>
                </a:cubicBezTo>
                <a:lnTo>
                  <a:pt x="72655" y="27156"/>
                </a:lnTo>
                <a:cubicBezTo>
                  <a:pt x="72648" y="27156"/>
                  <a:pt x="72642" y="27153"/>
                  <a:pt x="72633" y="27153"/>
                </a:cubicBezTo>
                <a:cubicBezTo>
                  <a:pt x="72562" y="27147"/>
                  <a:pt x="72490" y="27135"/>
                  <a:pt x="72419" y="27122"/>
                </a:cubicBezTo>
                <a:cubicBezTo>
                  <a:pt x="72354" y="27113"/>
                  <a:pt x="72292" y="27091"/>
                  <a:pt x="72236" y="27057"/>
                </a:cubicBezTo>
                <a:cubicBezTo>
                  <a:pt x="72227" y="27048"/>
                  <a:pt x="72218" y="27039"/>
                  <a:pt x="72208" y="27029"/>
                </a:cubicBezTo>
                <a:cubicBezTo>
                  <a:pt x="72193" y="27014"/>
                  <a:pt x="72178" y="26998"/>
                  <a:pt x="72159" y="26983"/>
                </a:cubicBezTo>
                <a:cubicBezTo>
                  <a:pt x="72092" y="26938"/>
                  <a:pt x="72015" y="26914"/>
                  <a:pt x="71935" y="26914"/>
                </a:cubicBezTo>
                <a:cubicBezTo>
                  <a:pt x="71926" y="26914"/>
                  <a:pt x="71917" y="26914"/>
                  <a:pt x="71908" y="26915"/>
                </a:cubicBezTo>
                <a:cubicBezTo>
                  <a:pt x="71886" y="26915"/>
                  <a:pt x="71865" y="26915"/>
                  <a:pt x="71843" y="26918"/>
                </a:cubicBezTo>
                <a:cubicBezTo>
                  <a:pt x="71824" y="26918"/>
                  <a:pt x="71797" y="26921"/>
                  <a:pt x="71766" y="26927"/>
                </a:cubicBezTo>
                <a:cubicBezTo>
                  <a:pt x="71697" y="26936"/>
                  <a:pt x="71629" y="26943"/>
                  <a:pt x="71561" y="26946"/>
                </a:cubicBezTo>
                <a:cubicBezTo>
                  <a:pt x="71505" y="26946"/>
                  <a:pt x="71440" y="26939"/>
                  <a:pt x="71425" y="26905"/>
                </a:cubicBezTo>
                <a:cubicBezTo>
                  <a:pt x="71422" y="26896"/>
                  <a:pt x="71422" y="26887"/>
                  <a:pt x="71422" y="26874"/>
                </a:cubicBezTo>
                <a:cubicBezTo>
                  <a:pt x="71422" y="26847"/>
                  <a:pt x="71416" y="26816"/>
                  <a:pt x="71400" y="26791"/>
                </a:cubicBezTo>
                <a:cubicBezTo>
                  <a:pt x="71363" y="26729"/>
                  <a:pt x="71282" y="26707"/>
                  <a:pt x="71236" y="26698"/>
                </a:cubicBezTo>
                <a:cubicBezTo>
                  <a:pt x="71062" y="26658"/>
                  <a:pt x="70883" y="26614"/>
                  <a:pt x="70700" y="26571"/>
                </a:cubicBezTo>
                <a:lnTo>
                  <a:pt x="70576" y="26543"/>
                </a:lnTo>
                <a:lnTo>
                  <a:pt x="70576" y="26543"/>
                </a:lnTo>
                <a:cubicBezTo>
                  <a:pt x="70734" y="26552"/>
                  <a:pt x="70892" y="26583"/>
                  <a:pt x="71041" y="26639"/>
                </a:cubicBezTo>
                <a:cubicBezTo>
                  <a:pt x="71050" y="26642"/>
                  <a:pt x="71059" y="26642"/>
                  <a:pt x="71069" y="26642"/>
                </a:cubicBezTo>
                <a:cubicBezTo>
                  <a:pt x="71087" y="26642"/>
                  <a:pt x="71106" y="26639"/>
                  <a:pt x="71118" y="26630"/>
                </a:cubicBezTo>
                <a:cubicBezTo>
                  <a:pt x="71131" y="26620"/>
                  <a:pt x="71137" y="26611"/>
                  <a:pt x="71143" y="26599"/>
                </a:cubicBezTo>
                <a:lnTo>
                  <a:pt x="71329" y="26636"/>
                </a:lnTo>
                <a:lnTo>
                  <a:pt x="71821" y="26741"/>
                </a:lnTo>
                <a:lnTo>
                  <a:pt x="71998" y="26778"/>
                </a:lnTo>
                <a:cubicBezTo>
                  <a:pt x="72010" y="26782"/>
                  <a:pt x="72023" y="26782"/>
                  <a:pt x="72035" y="26782"/>
                </a:cubicBezTo>
                <a:cubicBezTo>
                  <a:pt x="72038" y="26782"/>
                  <a:pt x="72041" y="26782"/>
                  <a:pt x="72044" y="26782"/>
                </a:cubicBezTo>
                <a:cubicBezTo>
                  <a:pt x="72072" y="26782"/>
                  <a:pt x="72096" y="26770"/>
                  <a:pt x="72112" y="26751"/>
                </a:cubicBezTo>
                <a:cubicBezTo>
                  <a:pt x="72134" y="26723"/>
                  <a:pt x="72137" y="26689"/>
                  <a:pt x="72119" y="26661"/>
                </a:cubicBezTo>
                <a:lnTo>
                  <a:pt x="72112" y="26648"/>
                </a:lnTo>
                <a:lnTo>
                  <a:pt x="72112" y="26648"/>
                </a:lnTo>
                <a:cubicBezTo>
                  <a:pt x="72150" y="26667"/>
                  <a:pt x="72190" y="26682"/>
                  <a:pt x="72227" y="26692"/>
                </a:cubicBezTo>
                <a:cubicBezTo>
                  <a:pt x="72246" y="26698"/>
                  <a:pt x="72264" y="26701"/>
                  <a:pt x="72283" y="26701"/>
                </a:cubicBezTo>
                <a:cubicBezTo>
                  <a:pt x="72301" y="26698"/>
                  <a:pt x="72317" y="26698"/>
                  <a:pt x="72332" y="26695"/>
                </a:cubicBezTo>
                <a:cubicBezTo>
                  <a:pt x="72345" y="26695"/>
                  <a:pt x="72354" y="26692"/>
                  <a:pt x="72366" y="26692"/>
                </a:cubicBezTo>
                <a:lnTo>
                  <a:pt x="72370" y="26692"/>
                </a:lnTo>
                <a:cubicBezTo>
                  <a:pt x="72401" y="26695"/>
                  <a:pt x="72431" y="26701"/>
                  <a:pt x="72462" y="26710"/>
                </a:cubicBezTo>
                <a:lnTo>
                  <a:pt x="72490" y="26716"/>
                </a:lnTo>
                <a:cubicBezTo>
                  <a:pt x="72528" y="26726"/>
                  <a:pt x="72568" y="26732"/>
                  <a:pt x="72611" y="26732"/>
                </a:cubicBezTo>
                <a:cubicBezTo>
                  <a:pt x="72615" y="26732"/>
                  <a:pt x="72620" y="26732"/>
                  <a:pt x="72624" y="26732"/>
                </a:cubicBezTo>
                <a:cubicBezTo>
                  <a:pt x="72679" y="26732"/>
                  <a:pt x="72735" y="26714"/>
                  <a:pt x="72778" y="26676"/>
                </a:cubicBezTo>
                <a:cubicBezTo>
                  <a:pt x="72809" y="26648"/>
                  <a:pt x="72828" y="26611"/>
                  <a:pt x="72834" y="26574"/>
                </a:cubicBezTo>
                <a:lnTo>
                  <a:pt x="72874" y="26589"/>
                </a:lnTo>
                <a:cubicBezTo>
                  <a:pt x="72902" y="26602"/>
                  <a:pt x="72930" y="26614"/>
                  <a:pt x="72961" y="26624"/>
                </a:cubicBezTo>
                <a:cubicBezTo>
                  <a:pt x="72995" y="26633"/>
                  <a:pt x="73032" y="26639"/>
                  <a:pt x="73066" y="26639"/>
                </a:cubicBezTo>
                <a:cubicBezTo>
                  <a:pt x="73107" y="26639"/>
                  <a:pt x="73144" y="26633"/>
                  <a:pt x="73178" y="26617"/>
                </a:cubicBezTo>
                <a:cubicBezTo>
                  <a:pt x="73224" y="26593"/>
                  <a:pt x="73262" y="26552"/>
                  <a:pt x="73277" y="26506"/>
                </a:cubicBezTo>
                <a:cubicBezTo>
                  <a:pt x="73376" y="26549"/>
                  <a:pt x="73482" y="26574"/>
                  <a:pt x="73587" y="26577"/>
                </a:cubicBezTo>
                <a:cubicBezTo>
                  <a:pt x="73618" y="26577"/>
                  <a:pt x="73649" y="26574"/>
                  <a:pt x="73680" y="26568"/>
                </a:cubicBezTo>
                <a:cubicBezTo>
                  <a:pt x="73794" y="26540"/>
                  <a:pt x="73915" y="26503"/>
                  <a:pt x="74027" y="26466"/>
                </a:cubicBezTo>
                <a:cubicBezTo>
                  <a:pt x="74067" y="26450"/>
                  <a:pt x="74104" y="26438"/>
                  <a:pt x="74144" y="26425"/>
                </a:cubicBezTo>
                <a:cubicBezTo>
                  <a:pt x="74166" y="26419"/>
                  <a:pt x="74182" y="26404"/>
                  <a:pt x="74191" y="26385"/>
                </a:cubicBezTo>
                <a:cubicBezTo>
                  <a:pt x="74197" y="26366"/>
                  <a:pt x="74194" y="26345"/>
                  <a:pt x="74178" y="26329"/>
                </a:cubicBezTo>
                <a:cubicBezTo>
                  <a:pt x="74113" y="26252"/>
                  <a:pt x="74002" y="26249"/>
                  <a:pt x="73915" y="26249"/>
                </a:cubicBezTo>
                <a:lnTo>
                  <a:pt x="73844" y="26249"/>
                </a:lnTo>
                <a:cubicBezTo>
                  <a:pt x="73779" y="26239"/>
                  <a:pt x="73714" y="26221"/>
                  <a:pt x="73652" y="26193"/>
                </a:cubicBezTo>
                <a:cubicBezTo>
                  <a:pt x="73633" y="26184"/>
                  <a:pt x="73612" y="26174"/>
                  <a:pt x="73590" y="26165"/>
                </a:cubicBezTo>
                <a:cubicBezTo>
                  <a:pt x="73522" y="26137"/>
                  <a:pt x="73447" y="26122"/>
                  <a:pt x="73373" y="26122"/>
                </a:cubicBezTo>
                <a:cubicBezTo>
                  <a:pt x="73351" y="26122"/>
                  <a:pt x="73330" y="26122"/>
                  <a:pt x="73308" y="26125"/>
                </a:cubicBezTo>
                <a:cubicBezTo>
                  <a:pt x="73274" y="26100"/>
                  <a:pt x="73237" y="26078"/>
                  <a:pt x="73197" y="26063"/>
                </a:cubicBezTo>
                <a:cubicBezTo>
                  <a:pt x="73150" y="26047"/>
                  <a:pt x="73104" y="26035"/>
                  <a:pt x="73060" y="26023"/>
                </a:cubicBezTo>
                <a:lnTo>
                  <a:pt x="73042" y="26020"/>
                </a:lnTo>
                <a:cubicBezTo>
                  <a:pt x="73014" y="26010"/>
                  <a:pt x="72983" y="26007"/>
                  <a:pt x="72955" y="26007"/>
                </a:cubicBezTo>
                <a:cubicBezTo>
                  <a:pt x="72899" y="26007"/>
                  <a:pt x="72847" y="26016"/>
                  <a:pt x="72797" y="26035"/>
                </a:cubicBezTo>
                <a:cubicBezTo>
                  <a:pt x="72763" y="25982"/>
                  <a:pt x="72738" y="25927"/>
                  <a:pt x="72720" y="25865"/>
                </a:cubicBezTo>
                <a:cubicBezTo>
                  <a:pt x="72716" y="25858"/>
                  <a:pt x="72716" y="25852"/>
                  <a:pt x="72713" y="25846"/>
                </a:cubicBezTo>
                <a:cubicBezTo>
                  <a:pt x="72707" y="25809"/>
                  <a:pt x="72695" y="25772"/>
                  <a:pt x="72670" y="25741"/>
                </a:cubicBezTo>
                <a:cubicBezTo>
                  <a:pt x="72620" y="25685"/>
                  <a:pt x="72550" y="25657"/>
                  <a:pt x="72477" y="25657"/>
                </a:cubicBezTo>
                <a:cubicBezTo>
                  <a:pt x="72473" y="25657"/>
                  <a:pt x="72469" y="25657"/>
                  <a:pt x="72466" y="25657"/>
                </a:cubicBezTo>
                <a:cubicBezTo>
                  <a:pt x="72447" y="25657"/>
                  <a:pt x="72428" y="25660"/>
                  <a:pt x="72410" y="25663"/>
                </a:cubicBezTo>
                <a:cubicBezTo>
                  <a:pt x="72351" y="25673"/>
                  <a:pt x="72292" y="25694"/>
                  <a:pt x="72236" y="25719"/>
                </a:cubicBezTo>
                <a:lnTo>
                  <a:pt x="72202" y="25735"/>
                </a:lnTo>
                <a:cubicBezTo>
                  <a:pt x="72153" y="25753"/>
                  <a:pt x="72100" y="25772"/>
                  <a:pt x="72047" y="25784"/>
                </a:cubicBezTo>
                <a:cubicBezTo>
                  <a:pt x="72078" y="25821"/>
                  <a:pt x="72106" y="25858"/>
                  <a:pt x="72134" y="25893"/>
                </a:cubicBezTo>
                <a:cubicBezTo>
                  <a:pt x="72171" y="25939"/>
                  <a:pt x="72168" y="26007"/>
                  <a:pt x="72128" y="26047"/>
                </a:cubicBezTo>
                <a:cubicBezTo>
                  <a:pt x="72114" y="26062"/>
                  <a:pt x="72101" y="26067"/>
                  <a:pt x="72088" y="26067"/>
                </a:cubicBezTo>
                <a:cubicBezTo>
                  <a:pt x="72055" y="26067"/>
                  <a:pt x="72028" y="26025"/>
                  <a:pt x="72010" y="25998"/>
                </a:cubicBezTo>
                <a:cubicBezTo>
                  <a:pt x="71976" y="25942"/>
                  <a:pt x="71942" y="25883"/>
                  <a:pt x="71905" y="25812"/>
                </a:cubicBezTo>
                <a:cubicBezTo>
                  <a:pt x="71883" y="25815"/>
                  <a:pt x="71858" y="25821"/>
                  <a:pt x="71837" y="25824"/>
                </a:cubicBezTo>
                <a:lnTo>
                  <a:pt x="71793" y="25824"/>
                </a:lnTo>
                <a:cubicBezTo>
                  <a:pt x="71789" y="25825"/>
                  <a:pt x="71785" y="25826"/>
                  <a:pt x="71781" y="25826"/>
                </a:cubicBezTo>
                <a:cubicBezTo>
                  <a:pt x="71769" y="25826"/>
                  <a:pt x="71757" y="25823"/>
                  <a:pt x="71744" y="25818"/>
                </a:cubicBezTo>
                <a:cubicBezTo>
                  <a:pt x="71719" y="25806"/>
                  <a:pt x="71694" y="25790"/>
                  <a:pt x="71673" y="25769"/>
                </a:cubicBezTo>
                <a:lnTo>
                  <a:pt x="71654" y="25750"/>
                </a:lnTo>
                <a:cubicBezTo>
                  <a:pt x="71601" y="25707"/>
                  <a:pt x="71536" y="25682"/>
                  <a:pt x="71471" y="25679"/>
                </a:cubicBezTo>
                <a:lnTo>
                  <a:pt x="71440" y="25673"/>
                </a:lnTo>
                <a:lnTo>
                  <a:pt x="71372" y="25660"/>
                </a:lnTo>
                <a:cubicBezTo>
                  <a:pt x="71323" y="25651"/>
                  <a:pt x="71273" y="25642"/>
                  <a:pt x="71220" y="25635"/>
                </a:cubicBezTo>
                <a:cubicBezTo>
                  <a:pt x="70988" y="25611"/>
                  <a:pt x="70759" y="25558"/>
                  <a:pt x="70536" y="25481"/>
                </a:cubicBezTo>
                <a:cubicBezTo>
                  <a:pt x="70527" y="25477"/>
                  <a:pt x="70517" y="25474"/>
                  <a:pt x="70508" y="25471"/>
                </a:cubicBezTo>
                <a:cubicBezTo>
                  <a:pt x="70508" y="25462"/>
                  <a:pt x="70511" y="25456"/>
                  <a:pt x="70511" y="25446"/>
                </a:cubicBezTo>
                <a:cubicBezTo>
                  <a:pt x="70520" y="25406"/>
                  <a:pt x="70536" y="25357"/>
                  <a:pt x="70564" y="25347"/>
                </a:cubicBezTo>
                <a:cubicBezTo>
                  <a:pt x="70573" y="25344"/>
                  <a:pt x="70582" y="25341"/>
                  <a:pt x="70592" y="25341"/>
                </a:cubicBezTo>
                <a:cubicBezTo>
                  <a:pt x="70607" y="25341"/>
                  <a:pt x="70623" y="25344"/>
                  <a:pt x="70635" y="25347"/>
                </a:cubicBezTo>
                <a:cubicBezTo>
                  <a:pt x="70901" y="25385"/>
                  <a:pt x="71146" y="25490"/>
                  <a:pt x="71381" y="25595"/>
                </a:cubicBezTo>
                <a:cubicBezTo>
                  <a:pt x="71394" y="25601"/>
                  <a:pt x="71407" y="25604"/>
                  <a:pt x="71419" y="25604"/>
                </a:cubicBezTo>
                <a:cubicBezTo>
                  <a:pt x="71441" y="25604"/>
                  <a:pt x="71462" y="25595"/>
                  <a:pt x="71477" y="25580"/>
                </a:cubicBezTo>
                <a:cubicBezTo>
                  <a:pt x="71499" y="25555"/>
                  <a:pt x="71499" y="25518"/>
                  <a:pt x="71474" y="25496"/>
                </a:cubicBezTo>
                <a:cubicBezTo>
                  <a:pt x="71453" y="25474"/>
                  <a:pt x="71437" y="25450"/>
                  <a:pt x="71431" y="25419"/>
                </a:cubicBezTo>
                <a:lnTo>
                  <a:pt x="71431" y="25419"/>
                </a:lnTo>
                <a:cubicBezTo>
                  <a:pt x="71450" y="25422"/>
                  <a:pt x="71468" y="25422"/>
                  <a:pt x="71487" y="25422"/>
                </a:cubicBezTo>
                <a:cubicBezTo>
                  <a:pt x="71521" y="25422"/>
                  <a:pt x="71552" y="25419"/>
                  <a:pt x="71580" y="25412"/>
                </a:cubicBezTo>
                <a:cubicBezTo>
                  <a:pt x="71651" y="25397"/>
                  <a:pt x="71710" y="25350"/>
                  <a:pt x="71741" y="25285"/>
                </a:cubicBezTo>
                <a:cubicBezTo>
                  <a:pt x="71778" y="25295"/>
                  <a:pt x="71812" y="25307"/>
                  <a:pt x="71843" y="25326"/>
                </a:cubicBezTo>
                <a:cubicBezTo>
                  <a:pt x="71902" y="25357"/>
                  <a:pt x="71967" y="25378"/>
                  <a:pt x="72032" y="25388"/>
                </a:cubicBezTo>
                <a:lnTo>
                  <a:pt x="72054" y="25388"/>
                </a:lnTo>
                <a:cubicBezTo>
                  <a:pt x="72131" y="25388"/>
                  <a:pt x="72202" y="25347"/>
                  <a:pt x="72243" y="25279"/>
                </a:cubicBezTo>
                <a:cubicBezTo>
                  <a:pt x="72320" y="25316"/>
                  <a:pt x="72394" y="25363"/>
                  <a:pt x="72466" y="25412"/>
                </a:cubicBezTo>
                <a:cubicBezTo>
                  <a:pt x="72503" y="25443"/>
                  <a:pt x="72546" y="25471"/>
                  <a:pt x="72589" y="25499"/>
                </a:cubicBezTo>
                <a:cubicBezTo>
                  <a:pt x="72589" y="25496"/>
                  <a:pt x="72589" y="25493"/>
                  <a:pt x="72589" y="25490"/>
                </a:cubicBezTo>
                <a:cubicBezTo>
                  <a:pt x="72589" y="25468"/>
                  <a:pt x="72628" y="25458"/>
                  <a:pt x="72660" y="25458"/>
                </a:cubicBezTo>
                <a:cubicBezTo>
                  <a:pt x="72664" y="25458"/>
                  <a:pt x="72669" y="25459"/>
                  <a:pt x="72673" y="25459"/>
                </a:cubicBezTo>
                <a:cubicBezTo>
                  <a:pt x="72828" y="25481"/>
                  <a:pt x="72878" y="25555"/>
                  <a:pt x="72943" y="25620"/>
                </a:cubicBezTo>
                <a:cubicBezTo>
                  <a:pt x="72958" y="25623"/>
                  <a:pt x="72974" y="25623"/>
                  <a:pt x="72989" y="25626"/>
                </a:cubicBezTo>
                <a:cubicBezTo>
                  <a:pt x="73048" y="25626"/>
                  <a:pt x="73110" y="25614"/>
                  <a:pt x="73166" y="25592"/>
                </a:cubicBezTo>
                <a:cubicBezTo>
                  <a:pt x="73190" y="25583"/>
                  <a:pt x="73206" y="25561"/>
                  <a:pt x="73209" y="25536"/>
                </a:cubicBezTo>
                <a:cubicBezTo>
                  <a:pt x="73209" y="25508"/>
                  <a:pt x="73193" y="25487"/>
                  <a:pt x="73169" y="25477"/>
                </a:cubicBezTo>
                <a:cubicBezTo>
                  <a:pt x="73141" y="25462"/>
                  <a:pt x="73110" y="25446"/>
                  <a:pt x="73085" y="25428"/>
                </a:cubicBezTo>
                <a:cubicBezTo>
                  <a:pt x="73135" y="25425"/>
                  <a:pt x="73181" y="25394"/>
                  <a:pt x="73200" y="25347"/>
                </a:cubicBezTo>
                <a:cubicBezTo>
                  <a:pt x="73203" y="25341"/>
                  <a:pt x="73203" y="25332"/>
                  <a:pt x="73206" y="25326"/>
                </a:cubicBezTo>
                <a:cubicBezTo>
                  <a:pt x="73283" y="25298"/>
                  <a:pt x="73370" y="25282"/>
                  <a:pt x="73454" y="25282"/>
                </a:cubicBezTo>
                <a:cubicBezTo>
                  <a:pt x="73519" y="25282"/>
                  <a:pt x="73584" y="25292"/>
                  <a:pt x="73646" y="25310"/>
                </a:cubicBezTo>
                <a:cubicBezTo>
                  <a:pt x="73683" y="25320"/>
                  <a:pt x="73717" y="25326"/>
                  <a:pt x="73754" y="25326"/>
                </a:cubicBezTo>
                <a:cubicBezTo>
                  <a:pt x="73758" y="25326"/>
                  <a:pt x="73761" y="25326"/>
                  <a:pt x="73765" y="25326"/>
                </a:cubicBezTo>
                <a:cubicBezTo>
                  <a:pt x="73804" y="25326"/>
                  <a:pt x="73840" y="25311"/>
                  <a:pt x="73869" y="25282"/>
                </a:cubicBezTo>
                <a:cubicBezTo>
                  <a:pt x="73893" y="25254"/>
                  <a:pt x="73906" y="25220"/>
                  <a:pt x="73903" y="25183"/>
                </a:cubicBezTo>
                <a:cubicBezTo>
                  <a:pt x="73903" y="25174"/>
                  <a:pt x="73903" y="25165"/>
                  <a:pt x="73903" y="25158"/>
                </a:cubicBezTo>
                <a:cubicBezTo>
                  <a:pt x="73906" y="25143"/>
                  <a:pt x="73940" y="25124"/>
                  <a:pt x="73977" y="25118"/>
                </a:cubicBezTo>
                <a:cubicBezTo>
                  <a:pt x="73996" y="25115"/>
                  <a:pt x="74014" y="25115"/>
                  <a:pt x="74039" y="25112"/>
                </a:cubicBezTo>
                <a:cubicBezTo>
                  <a:pt x="74079" y="25112"/>
                  <a:pt x="74123" y="25106"/>
                  <a:pt x="74163" y="25096"/>
                </a:cubicBezTo>
                <a:cubicBezTo>
                  <a:pt x="74191" y="25090"/>
                  <a:pt x="74213" y="25066"/>
                  <a:pt x="74216" y="25038"/>
                </a:cubicBezTo>
                <a:cubicBezTo>
                  <a:pt x="74222" y="24945"/>
                  <a:pt x="74147" y="24877"/>
                  <a:pt x="74076" y="24833"/>
                </a:cubicBezTo>
                <a:cubicBezTo>
                  <a:pt x="74141" y="24781"/>
                  <a:pt x="74175" y="24700"/>
                  <a:pt x="74169" y="24619"/>
                </a:cubicBezTo>
                <a:cubicBezTo>
                  <a:pt x="74151" y="24499"/>
                  <a:pt x="74027" y="24396"/>
                  <a:pt x="73884" y="24387"/>
                </a:cubicBezTo>
                <a:lnTo>
                  <a:pt x="73863" y="24387"/>
                </a:lnTo>
                <a:cubicBezTo>
                  <a:pt x="73797" y="24387"/>
                  <a:pt x="73732" y="24406"/>
                  <a:pt x="73677" y="24443"/>
                </a:cubicBezTo>
                <a:cubicBezTo>
                  <a:pt x="73658" y="24452"/>
                  <a:pt x="73643" y="24465"/>
                  <a:pt x="73630" y="24480"/>
                </a:cubicBezTo>
                <a:cubicBezTo>
                  <a:pt x="73621" y="24489"/>
                  <a:pt x="73615" y="24496"/>
                  <a:pt x="73605" y="24502"/>
                </a:cubicBezTo>
                <a:lnTo>
                  <a:pt x="73590" y="24502"/>
                </a:lnTo>
                <a:cubicBezTo>
                  <a:pt x="73578" y="24502"/>
                  <a:pt x="73559" y="24502"/>
                  <a:pt x="73543" y="24499"/>
                </a:cubicBezTo>
                <a:cubicBezTo>
                  <a:pt x="73525" y="24496"/>
                  <a:pt x="73500" y="24496"/>
                  <a:pt x="73482" y="24496"/>
                </a:cubicBezTo>
                <a:lnTo>
                  <a:pt x="73454" y="24496"/>
                </a:lnTo>
                <a:cubicBezTo>
                  <a:pt x="73420" y="24499"/>
                  <a:pt x="73386" y="24508"/>
                  <a:pt x="73355" y="24517"/>
                </a:cubicBezTo>
                <a:cubicBezTo>
                  <a:pt x="73336" y="24527"/>
                  <a:pt x="73314" y="24530"/>
                  <a:pt x="73296" y="24533"/>
                </a:cubicBezTo>
                <a:cubicBezTo>
                  <a:pt x="73224" y="24539"/>
                  <a:pt x="73153" y="24548"/>
                  <a:pt x="73085" y="24564"/>
                </a:cubicBezTo>
                <a:lnTo>
                  <a:pt x="73101" y="24579"/>
                </a:lnTo>
                <a:cubicBezTo>
                  <a:pt x="73119" y="24601"/>
                  <a:pt x="73107" y="24623"/>
                  <a:pt x="73063" y="24632"/>
                </a:cubicBezTo>
                <a:cubicBezTo>
                  <a:pt x="73050" y="24635"/>
                  <a:pt x="73034" y="24637"/>
                  <a:pt x="73018" y="24637"/>
                </a:cubicBezTo>
                <a:cubicBezTo>
                  <a:pt x="72977" y="24637"/>
                  <a:pt x="72937" y="24627"/>
                  <a:pt x="72930" y="24613"/>
                </a:cubicBezTo>
                <a:cubicBezTo>
                  <a:pt x="72930" y="24607"/>
                  <a:pt x="72927" y="24604"/>
                  <a:pt x="72921" y="24601"/>
                </a:cubicBezTo>
                <a:cubicBezTo>
                  <a:pt x="72874" y="24613"/>
                  <a:pt x="72825" y="24629"/>
                  <a:pt x="72778" y="24644"/>
                </a:cubicBezTo>
                <a:lnTo>
                  <a:pt x="72772" y="24647"/>
                </a:lnTo>
                <a:cubicBezTo>
                  <a:pt x="72763" y="24650"/>
                  <a:pt x="72751" y="24654"/>
                  <a:pt x="72738" y="24657"/>
                </a:cubicBezTo>
                <a:cubicBezTo>
                  <a:pt x="72701" y="24570"/>
                  <a:pt x="72633" y="24496"/>
                  <a:pt x="72546" y="24452"/>
                </a:cubicBezTo>
                <a:cubicBezTo>
                  <a:pt x="72465" y="24408"/>
                  <a:pt x="72377" y="24383"/>
                  <a:pt x="72286" y="24383"/>
                </a:cubicBezTo>
                <a:cubicBezTo>
                  <a:pt x="72276" y="24383"/>
                  <a:pt x="72265" y="24383"/>
                  <a:pt x="72255" y="24384"/>
                </a:cubicBezTo>
                <a:lnTo>
                  <a:pt x="72143" y="24384"/>
                </a:lnTo>
                <a:cubicBezTo>
                  <a:pt x="72041" y="24390"/>
                  <a:pt x="71936" y="24396"/>
                  <a:pt x="71834" y="24396"/>
                </a:cubicBezTo>
                <a:cubicBezTo>
                  <a:pt x="71766" y="24396"/>
                  <a:pt x="71704" y="24393"/>
                  <a:pt x="71645" y="24387"/>
                </a:cubicBezTo>
                <a:lnTo>
                  <a:pt x="71660" y="24378"/>
                </a:lnTo>
                <a:cubicBezTo>
                  <a:pt x="71670" y="24372"/>
                  <a:pt x="71676" y="24362"/>
                  <a:pt x="71685" y="24356"/>
                </a:cubicBezTo>
                <a:cubicBezTo>
                  <a:pt x="71694" y="24347"/>
                  <a:pt x="71704" y="24341"/>
                  <a:pt x="71713" y="24335"/>
                </a:cubicBezTo>
                <a:cubicBezTo>
                  <a:pt x="71722" y="24331"/>
                  <a:pt x="71731" y="24328"/>
                  <a:pt x="71744" y="24328"/>
                </a:cubicBezTo>
                <a:cubicBezTo>
                  <a:pt x="71778" y="24331"/>
                  <a:pt x="71809" y="24338"/>
                  <a:pt x="71843" y="24347"/>
                </a:cubicBezTo>
                <a:cubicBezTo>
                  <a:pt x="71893" y="24362"/>
                  <a:pt x="71942" y="24372"/>
                  <a:pt x="71995" y="24375"/>
                </a:cubicBezTo>
                <a:cubicBezTo>
                  <a:pt x="72051" y="24372"/>
                  <a:pt x="72106" y="24359"/>
                  <a:pt x="72159" y="24341"/>
                </a:cubicBezTo>
                <a:cubicBezTo>
                  <a:pt x="72174" y="24335"/>
                  <a:pt x="72193" y="24328"/>
                  <a:pt x="72212" y="24325"/>
                </a:cubicBezTo>
                <a:cubicBezTo>
                  <a:pt x="72289" y="24307"/>
                  <a:pt x="72366" y="24300"/>
                  <a:pt x="72444" y="24300"/>
                </a:cubicBezTo>
                <a:cubicBezTo>
                  <a:pt x="72562" y="24297"/>
                  <a:pt x="72676" y="24294"/>
                  <a:pt x="72788" y="24248"/>
                </a:cubicBezTo>
                <a:cubicBezTo>
                  <a:pt x="72822" y="24232"/>
                  <a:pt x="72856" y="24214"/>
                  <a:pt x="72887" y="24192"/>
                </a:cubicBezTo>
                <a:cubicBezTo>
                  <a:pt x="72912" y="24170"/>
                  <a:pt x="72943" y="24155"/>
                  <a:pt x="72977" y="24152"/>
                </a:cubicBezTo>
                <a:lnTo>
                  <a:pt x="73001" y="24152"/>
                </a:lnTo>
                <a:cubicBezTo>
                  <a:pt x="73017" y="24149"/>
                  <a:pt x="73032" y="24146"/>
                  <a:pt x="73045" y="24139"/>
                </a:cubicBezTo>
                <a:lnTo>
                  <a:pt x="73302" y="23994"/>
                </a:lnTo>
                <a:cubicBezTo>
                  <a:pt x="73330" y="23978"/>
                  <a:pt x="73358" y="23957"/>
                  <a:pt x="73379" y="23932"/>
                </a:cubicBezTo>
                <a:cubicBezTo>
                  <a:pt x="73404" y="23898"/>
                  <a:pt x="73413" y="23857"/>
                  <a:pt x="73404" y="23817"/>
                </a:cubicBezTo>
                <a:cubicBezTo>
                  <a:pt x="73389" y="23721"/>
                  <a:pt x="73330" y="23641"/>
                  <a:pt x="73243" y="23600"/>
                </a:cubicBezTo>
                <a:cubicBezTo>
                  <a:pt x="73188" y="23573"/>
                  <a:pt x="73128" y="23560"/>
                  <a:pt x="73067" y="23560"/>
                </a:cubicBezTo>
                <a:cubicBezTo>
                  <a:pt x="73025" y="23560"/>
                  <a:pt x="72983" y="23566"/>
                  <a:pt x="72943" y="23579"/>
                </a:cubicBezTo>
                <a:cubicBezTo>
                  <a:pt x="72918" y="23585"/>
                  <a:pt x="72899" y="23597"/>
                  <a:pt x="72881" y="23613"/>
                </a:cubicBezTo>
                <a:cubicBezTo>
                  <a:pt x="72853" y="23641"/>
                  <a:pt x="72837" y="23681"/>
                  <a:pt x="72843" y="23721"/>
                </a:cubicBezTo>
                <a:cubicBezTo>
                  <a:pt x="72847" y="23731"/>
                  <a:pt x="72847" y="23740"/>
                  <a:pt x="72843" y="23746"/>
                </a:cubicBezTo>
                <a:cubicBezTo>
                  <a:pt x="72837" y="23780"/>
                  <a:pt x="72794" y="23796"/>
                  <a:pt x="72757" y="23796"/>
                </a:cubicBezTo>
                <a:cubicBezTo>
                  <a:pt x="72741" y="23796"/>
                  <a:pt x="72726" y="23792"/>
                  <a:pt x="72710" y="23786"/>
                </a:cubicBezTo>
                <a:lnTo>
                  <a:pt x="72701" y="23783"/>
                </a:lnTo>
                <a:cubicBezTo>
                  <a:pt x="72676" y="23768"/>
                  <a:pt x="72648" y="23761"/>
                  <a:pt x="72620" y="23758"/>
                </a:cubicBezTo>
                <a:lnTo>
                  <a:pt x="72611" y="23758"/>
                </a:lnTo>
                <a:cubicBezTo>
                  <a:pt x="72589" y="23758"/>
                  <a:pt x="72568" y="23761"/>
                  <a:pt x="72546" y="23771"/>
                </a:cubicBezTo>
                <a:cubicBezTo>
                  <a:pt x="72500" y="23783"/>
                  <a:pt x="72453" y="23799"/>
                  <a:pt x="72407" y="23811"/>
                </a:cubicBezTo>
                <a:lnTo>
                  <a:pt x="72441" y="23867"/>
                </a:lnTo>
                <a:cubicBezTo>
                  <a:pt x="72394" y="23867"/>
                  <a:pt x="72345" y="23857"/>
                  <a:pt x="72301" y="23842"/>
                </a:cubicBezTo>
                <a:lnTo>
                  <a:pt x="72295" y="23842"/>
                </a:lnTo>
                <a:cubicBezTo>
                  <a:pt x="72270" y="23851"/>
                  <a:pt x="72246" y="23854"/>
                  <a:pt x="72221" y="23857"/>
                </a:cubicBezTo>
                <a:cubicBezTo>
                  <a:pt x="72181" y="23851"/>
                  <a:pt x="72140" y="23836"/>
                  <a:pt x="72106" y="23811"/>
                </a:cubicBezTo>
                <a:lnTo>
                  <a:pt x="72097" y="23805"/>
                </a:lnTo>
                <a:cubicBezTo>
                  <a:pt x="72035" y="23771"/>
                  <a:pt x="71973" y="23743"/>
                  <a:pt x="71905" y="23727"/>
                </a:cubicBezTo>
                <a:cubicBezTo>
                  <a:pt x="71883" y="23724"/>
                  <a:pt x="71858" y="23721"/>
                  <a:pt x="71837" y="23721"/>
                </a:cubicBezTo>
                <a:cubicBezTo>
                  <a:pt x="71775" y="23721"/>
                  <a:pt x="71716" y="23737"/>
                  <a:pt x="71666" y="23771"/>
                </a:cubicBezTo>
                <a:cubicBezTo>
                  <a:pt x="71651" y="23783"/>
                  <a:pt x="71639" y="23796"/>
                  <a:pt x="71626" y="23811"/>
                </a:cubicBezTo>
                <a:cubicBezTo>
                  <a:pt x="71731" y="23854"/>
                  <a:pt x="71812" y="23910"/>
                  <a:pt x="71840" y="23984"/>
                </a:cubicBezTo>
                <a:cubicBezTo>
                  <a:pt x="71828" y="23985"/>
                  <a:pt x="71817" y="23985"/>
                  <a:pt x="71805" y="23985"/>
                </a:cubicBezTo>
                <a:cubicBezTo>
                  <a:pt x="71700" y="23985"/>
                  <a:pt x="71597" y="23972"/>
                  <a:pt x="71496" y="23944"/>
                </a:cubicBezTo>
                <a:cubicBezTo>
                  <a:pt x="71468" y="23963"/>
                  <a:pt x="71434" y="23972"/>
                  <a:pt x="71397" y="23975"/>
                </a:cubicBezTo>
                <a:lnTo>
                  <a:pt x="71391" y="23975"/>
                </a:lnTo>
                <a:cubicBezTo>
                  <a:pt x="71347" y="23963"/>
                  <a:pt x="71310" y="23941"/>
                  <a:pt x="71279" y="23910"/>
                </a:cubicBezTo>
                <a:cubicBezTo>
                  <a:pt x="71261" y="23898"/>
                  <a:pt x="71242" y="23882"/>
                  <a:pt x="71223" y="23870"/>
                </a:cubicBezTo>
                <a:cubicBezTo>
                  <a:pt x="71199" y="23854"/>
                  <a:pt x="71177" y="23842"/>
                  <a:pt x="71149" y="23830"/>
                </a:cubicBezTo>
                <a:lnTo>
                  <a:pt x="71149" y="23830"/>
                </a:lnTo>
                <a:cubicBezTo>
                  <a:pt x="71177" y="23833"/>
                  <a:pt x="71202" y="23836"/>
                  <a:pt x="71227" y="23839"/>
                </a:cubicBezTo>
                <a:cubicBezTo>
                  <a:pt x="71227" y="23827"/>
                  <a:pt x="71236" y="23814"/>
                  <a:pt x="71254" y="23802"/>
                </a:cubicBezTo>
                <a:cubicBezTo>
                  <a:pt x="71282" y="23780"/>
                  <a:pt x="71313" y="23768"/>
                  <a:pt x="71344" y="23761"/>
                </a:cubicBezTo>
                <a:cubicBezTo>
                  <a:pt x="71357" y="23656"/>
                  <a:pt x="71279" y="23566"/>
                  <a:pt x="71196" y="23492"/>
                </a:cubicBezTo>
                <a:lnTo>
                  <a:pt x="71028" y="23343"/>
                </a:lnTo>
                <a:cubicBezTo>
                  <a:pt x="71010" y="23325"/>
                  <a:pt x="71007" y="23312"/>
                  <a:pt x="71007" y="23309"/>
                </a:cubicBezTo>
                <a:cubicBezTo>
                  <a:pt x="71019" y="23303"/>
                  <a:pt x="71031" y="23300"/>
                  <a:pt x="71044" y="23300"/>
                </a:cubicBezTo>
                <a:cubicBezTo>
                  <a:pt x="71084" y="23306"/>
                  <a:pt x="71124" y="23315"/>
                  <a:pt x="71162" y="23331"/>
                </a:cubicBezTo>
                <a:cubicBezTo>
                  <a:pt x="71196" y="23343"/>
                  <a:pt x="71230" y="23356"/>
                  <a:pt x="71267" y="23362"/>
                </a:cubicBezTo>
                <a:cubicBezTo>
                  <a:pt x="71431" y="23396"/>
                  <a:pt x="71598" y="23415"/>
                  <a:pt x="71766" y="23418"/>
                </a:cubicBezTo>
                <a:cubicBezTo>
                  <a:pt x="71783" y="23394"/>
                  <a:pt x="71803" y="23385"/>
                  <a:pt x="71825" y="23385"/>
                </a:cubicBezTo>
                <a:cubicBezTo>
                  <a:pt x="71847" y="23385"/>
                  <a:pt x="71869" y="23394"/>
                  <a:pt x="71889" y="23408"/>
                </a:cubicBezTo>
                <a:cubicBezTo>
                  <a:pt x="71896" y="23411"/>
                  <a:pt x="71902" y="23418"/>
                  <a:pt x="71908" y="23421"/>
                </a:cubicBezTo>
                <a:lnTo>
                  <a:pt x="72013" y="23421"/>
                </a:lnTo>
                <a:cubicBezTo>
                  <a:pt x="72038" y="23418"/>
                  <a:pt x="72060" y="23408"/>
                  <a:pt x="72075" y="23390"/>
                </a:cubicBezTo>
                <a:cubicBezTo>
                  <a:pt x="72088" y="23371"/>
                  <a:pt x="72091" y="23346"/>
                  <a:pt x="72078" y="23328"/>
                </a:cubicBezTo>
                <a:cubicBezTo>
                  <a:pt x="72038" y="23263"/>
                  <a:pt x="71979" y="23210"/>
                  <a:pt x="71908" y="23176"/>
                </a:cubicBezTo>
                <a:cubicBezTo>
                  <a:pt x="71933" y="23176"/>
                  <a:pt x="71958" y="23179"/>
                  <a:pt x="71982" y="23179"/>
                </a:cubicBezTo>
                <a:cubicBezTo>
                  <a:pt x="72069" y="23179"/>
                  <a:pt x="72156" y="23170"/>
                  <a:pt x="72243" y="23154"/>
                </a:cubicBezTo>
                <a:cubicBezTo>
                  <a:pt x="72267" y="23148"/>
                  <a:pt x="72292" y="23130"/>
                  <a:pt x="72298" y="23102"/>
                </a:cubicBezTo>
                <a:cubicBezTo>
                  <a:pt x="72304" y="23077"/>
                  <a:pt x="72292" y="23052"/>
                  <a:pt x="72267" y="23040"/>
                </a:cubicBezTo>
                <a:cubicBezTo>
                  <a:pt x="72208" y="23003"/>
                  <a:pt x="72143" y="22969"/>
                  <a:pt x="72081" y="22941"/>
                </a:cubicBezTo>
                <a:cubicBezTo>
                  <a:pt x="72094" y="22941"/>
                  <a:pt x="72109" y="22944"/>
                  <a:pt x="72125" y="22947"/>
                </a:cubicBezTo>
                <a:lnTo>
                  <a:pt x="72159" y="22953"/>
                </a:lnTo>
                <a:cubicBezTo>
                  <a:pt x="72205" y="22962"/>
                  <a:pt x="72252" y="22969"/>
                  <a:pt x="72298" y="22969"/>
                </a:cubicBezTo>
                <a:cubicBezTo>
                  <a:pt x="72304" y="22969"/>
                  <a:pt x="72309" y="22969"/>
                  <a:pt x="72315" y="22969"/>
                </a:cubicBezTo>
                <a:cubicBezTo>
                  <a:pt x="72353" y="22969"/>
                  <a:pt x="72393" y="22960"/>
                  <a:pt x="72425" y="22941"/>
                </a:cubicBezTo>
                <a:cubicBezTo>
                  <a:pt x="72447" y="22931"/>
                  <a:pt x="72469" y="22916"/>
                  <a:pt x="72484" y="22900"/>
                </a:cubicBezTo>
                <a:cubicBezTo>
                  <a:pt x="72493" y="22891"/>
                  <a:pt x="72506" y="22885"/>
                  <a:pt x="72515" y="22879"/>
                </a:cubicBezTo>
                <a:cubicBezTo>
                  <a:pt x="72540" y="22866"/>
                  <a:pt x="72568" y="22860"/>
                  <a:pt x="72596" y="22857"/>
                </a:cubicBezTo>
                <a:cubicBezTo>
                  <a:pt x="72614" y="22851"/>
                  <a:pt x="72633" y="22848"/>
                  <a:pt x="72655" y="22842"/>
                </a:cubicBezTo>
                <a:cubicBezTo>
                  <a:pt x="72738" y="22820"/>
                  <a:pt x="72819" y="22758"/>
                  <a:pt x="72809" y="22677"/>
                </a:cubicBezTo>
                <a:cubicBezTo>
                  <a:pt x="72803" y="22649"/>
                  <a:pt x="72794" y="22625"/>
                  <a:pt x="72782" y="22603"/>
                </a:cubicBezTo>
                <a:lnTo>
                  <a:pt x="72778" y="22597"/>
                </a:lnTo>
                <a:cubicBezTo>
                  <a:pt x="72812" y="22594"/>
                  <a:pt x="72856" y="22591"/>
                  <a:pt x="72893" y="22588"/>
                </a:cubicBezTo>
                <a:cubicBezTo>
                  <a:pt x="72974" y="22581"/>
                  <a:pt x="73054" y="22575"/>
                  <a:pt x="73132" y="22563"/>
                </a:cubicBezTo>
                <a:cubicBezTo>
                  <a:pt x="73286" y="22535"/>
                  <a:pt x="73401" y="22399"/>
                  <a:pt x="73382" y="22265"/>
                </a:cubicBezTo>
                <a:cubicBezTo>
                  <a:pt x="73379" y="22234"/>
                  <a:pt x="73364" y="22207"/>
                  <a:pt x="73342" y="22185"/>
                </a:cubicBezTo>
                <a:cubicBezTo>
                  <a:pt x="73317" y="22159"/>
                  <a:pt x="73281" y="22144"/>
                  <a:pt x="73242" y="22144"/>
                </a:cubicBezTo>
                <a:cubicBezTo>
                  <a:pt x="73238" y="22144"/>
                  <a:pt x="73234" y="22144"/>
                  <a:pt x="73231" y="22145"/>
                </a:cubicBezTo>
                <a:cubicBezTo>
                  <a:pt x="73178" y="22148"/>
                  <a:pt x="73125" y="22163"/>
                  <a:pt x="73076" y="22188"/>
                </a:cubicBezTo>
                <a:lnTo>
                  <a:pt x="73063" y="22191"/>
                </a:lnTo>
                <a:cubicBezTo>
                  <a:pt x="73008" y="22213"/>
                  <a:pt x="72952" y="22225"/>
                  <a:pt x="72896" y="22231"/>
                </a:cubicBezTo>
                <a:cubicBezTo>
                  <a:pt x="72850" y="22238"/>
                  <a:pt x="72803" y="22244"/>
                  <a:pt x="72760" y="22256"/>
                </a:cubicBezTo>
                <a:cubicBezTo>
                  <a:pt x="72670" y="22281"/>
                  <a:pt x="72589" y="22324"/>
                  <a:pt x="72518" y="22383"/>
                </a:cubicBezTo>
                <a:cubicBezTo>
                  <a:pt x="72503" y="22371"/>
                  <a:pt x="72481" y="22365"/>
                  <a:pt x="72462" y="22361"/>
                </a:cubicBezTo>
                <a:cubicBezTo>
                  <a:pt x="72447" y="22355"/>
                  <a:pt x="72431" y="22355"/>
                  <a:pt x="72419" y="22355"/>
                </a:cubicBezTo>
                <a:cubicBezTo>
                  <a:pt x="72376" y="22355"/>
                  <a:pt x="72335" y="22368"/>
                  <a:pt x="72295" y="22386"/>
                </a:cubicBezTo>
                <a:lnTo>
                  <a:pt x="72258" y="22405"/>
                </a:lnTo>
                <a:cubicBezTo>
                  <a:pt x="72239" y="22414"/>
                  <a:pt x="72224" y="22423"/>
                  <a:pt x="72205" y="22430"/>
                </a:cubicBezTo>
                <a:cubicBezTo>
                  <a:pt x="72189" y="22437"/>
                  <a:pt x="72173" y="22440"/>
                  <a:pt x="72157" y="22440"/>
                </a:cubicBezTo>
                <a:cubicBezTo>
                  <a:pt x="72151" y="22440"/>
                  <a:pt x="72146" y="22440"/>
                  <a:pt x="72140" y="22439"/>
                </a:cubicBezTo>
                <a:cubicBezTo>
                  <a:pt x="72094" y="22439"/>
                  <a:pt x="72047" y="22433"/>
                  <a:pt x="72001" y="22420"/>
                </a:cubicBezTo>
                <a:lnTo>
                  <a:pt x="71905" y="22399"/>
                </a:lnTo>
                <a:lnTo>
                  <a:pt x="71840" y="22386"/>
                </a:lnTo>
                <a:cubicBezTo>
                  <a:pt x="71818" y="22383"/>
                  <a:pt x="71800" y="22377"/>
                  <a:pt x="71781" y="22368"/>
                </a:cubicBezTo>
                <a:cubicBezTo>
                  <a:pt x="71775" y="22355"/>
                  <a:pt x="71772" y="22340"/>
                  <a:pt x="71769" y="22327"/>
                </a:cubicBezTo>
                <a:cubicBezTo>
                  <a:pt x="71766" y="22287"/>
                  <a:pt x="71747" y="22247"/>
                  <a:pt x="71716" y="22219"/>
                </a:cubicBezTo>
                <a:cubicBezTo>
                  <a:pt x="71682" y="22191"/>
                  <a:pt x="71642" y="22179"/>
                  <a:pt x="71601" y="22179"/>
                </a:cubicBezTo>
                <a:cubicBezTo>
                  <a:pt x="71564" y="22179"/>
                  <a:pt x="71533" y="22188"/>
                  <a:pt x="71502" y="22200"/>
                </a:cubicBezTo>
                <a:cubicBezTo>
                  <a:pt x="71465" y="22219"/>
                  <a:pt x="71431" y="22244"/>
                  <a:pt x="71400" y="22272"/>
                </a:cubicBezTo>
                <a:lnTo>
                  <a:pt x="71381" y="22290"/>
                </a:lnTo>
                <a:cubicBezTo>
                  <a:pt x="71267" y="22383"/>
                  <a:pt x="71093" y="22430"/>
                  <a:pt x="70852" y="22430"/>
                </a:cubicBezTo>
                <a:cubicBezTo>
                  <a:pt x="70774" y="22430"/>
                  <a:pt x="70697" y="22426"/>
                  <a:pt x="70619" y="22420"/>
                </a:cubicBezTo>
                <a:cubicBezTo>
                  <a:pt x="70632" y="22392"/>
                  <a:pt x="70678" y="22377"/>
                  <a:pt x="70719" y="22374"/>
                </a:cubicBezTo>
                <a:cubicBezTo>
                  <a:pt x="70815" y="22358"/>
                  <a:pt x="70880" y="22337"/>
                  <a:pt x="70932" y="22268"/>
                </a:cubicBezTo>
                <a:lnTo>
                  <a:pt x="70942" y="22268"/>
                </a:lnTo>
                <a:cubicBezTo>
                  <a:pt x="70954" y="22268"/>
                  <a:pt x="70966" y="22265"/>
                  <a:pt x="70979" y="22259"/>
                </a:cubicBezTo>
                <a:cubicBezTo>
                  <a:pt x="71044" y="22225"/>
                  <a:pt x="71112" y="22200"/>
                  <a:pt x="71183" y="22185"/>
                </a:cubicBezTo>
                <a:cubicBezTo>
                  <a:pt x="71202" y="22179"/>
                  <a:pt x="71220" y="22166"/>
                  <a:pt x="71230" y="22151"/>
                </a:cubicBezTo>
                <a:cubicBezTo>
                  <a:pt x="71239" y="22132"/>
                  <a:pt x="71239" y="22114"/>
                  <a:pt x="71230" y="22095"/>
                </a:cubicBezTo>
                <a:cubicBezTo>
                  <a:pt x="71205" y="22045"/>
                  <a:pt x="71196" y="21990"/>
                  <a:pt x="71211" y="21934"/>
                </a:cubicBezTo>
                <a:cubicBezTo>
                  <a:pt x="71220" y="21900"/>
                  <a:pt x="71242" y="21878"/>
                  <a:pt x="71258" y="21875"/>
                </a:cubicBezTo>
                <a:cubicBezTo>
                  <a:pt x="71270" y="21878"/>
                  <a:pt x="71279" y="21878"/>
                  <a:pt x="71292" y="21884"/>
                </a:cubicBezTo>
                <a:lnTo>
                  <a:pt x="71313" y="21888"/>
                </a:lnTo>
                <a:cubicBezTo>
                  <a:pt x="71347" y="21897"/>
                  <a:pt x="71385" y="21903"/>
                  <a:pt x="71425" y="21903"/>
                </a:cubicBezTo>
                <a:cubicBezTo>
                  <a:pt x="71477" y="21900"/>
                  <a:pt x="71533" y="21894"/>
                  <a:pt x="71589" y="21881"/>
                </a:cubicBezTo>
                <a:lnTo>
                  <a:pt x="71617" y="21875"/>
                </a:lnTo>
                <a:lnTo>
                  <a:pt x="71645" y="21872"/>
                </a:lnTo>
                <a:cubicBezTo>
                  <a:pt x="71629" y="21838"/>
                  <a:pt x="71623" y="21798"/>
                  <a:pt x="71623" y="21761"/>
                </a:cubicBezTo>
                <a:cubicBezTo>
                  <a:pt x="71625" y="21710"/>
                  <a:pt x="71641" y="21687"/>
                  <a:pt x="71670" y="21687"/>
                </a:cubicBezTo>
                <a:cubicBezTo>
                  <a:pt x="71678" y="21687"/>
                  <a:pt x="71687" y="21689"/>
                  <a:pt x="71697" y="21692"/>
                </a:cubicBezTo>
                <a:cubicBezTo>
                  <a:pt x="71738" y="21702"/>
                  <a:pt x="71778" y="21711"/>
                  <a:pt x="71818" y="21726"/>
                </a:cubicBezTo>
                <a:lnTo>
                  <a:pt x="71821" y="21674"/>
                </a:lnTo>
                <a:lnTo>
                  <a:pt x="71827" y="21590"/>
                </a:lnTo>
                <a:cubicBezTo>
                  <a:pt x="71827" y="21572"/>
                  <a:pt x="71831" y="21556"/>
                  <a:pt x="71840" y="21544"/>
                </a:cubicBezTo>
                <a:cubicBezTo>
                  <a:pt x="71858" y="21533"/>
                  <a:pt x="71880" y="21527"/>
                  <a:pt x="71903" y="21527"/>
                </a:cubicBezTo>
                <a:cubicBezTo>
                  <a:pt x="71908" y="21527"/>
                  <a:pt x="71913" y="21528"/>
                  <a:pt x="71917" y="21528"/>
                </a:cubicBezTo>
                <a:cubicBezTo>
                  <a:pt x="71964" y="21525"/>
                  <a:pt x="72013" y="21516"/>
                  <a:pt x="72057" y="21497"/>
                </a:cubicBezTo>
                <a:cubicBezTo>
                  <a:pt x="72097" y="21472"/>
                  <a:pt x="72134" y="21438"/>
                  <a:pt x="72159" y="21398"/>
                </a:cubicBezTo>
                <a:cubicBezTo>
                  <a:pt x="72218" y="21308"/>
                  <a:pt x="72227" y="21231"/>
                  <a:pt x="72184" y="21172"/>
                </a:cubicBezTo>
                <a:cubicBezTo>
                  <a:pt x="72143" y="21119"/>
                  <a:pt x="72072" y="21088"/>
                  <a:pt x="71982" y="21088"/>
                </a:cubicBezTo>
                <a:cubicBezTo>
                  <a:pt x="71967" y="21088"/>
                  <a:pt x="71954" y="21088"/>
                  <a:pt x="71942" y="21091"/>
                </a:cubicBezTo>
                <a:cubicBezTo>
                  <a:pt x="71914" y="21091"/>
                  <a:pt x="71889" y="21098"/>
                  <a:pt x="71862" y="21101"/>
                </a:cubicBezTo>
                <a:cubicBezTo>
                  <a:pt x="71834" y="21110"/>
                  <a:pt x="71803" y="21113"/>
                  <a:pt x="71772" y="21113"/>
                </a:cubicBezTo>
                <a:cubicBezTo>
                  <a:pt x="71747" y="21113"/>
                  <a:pt x="71722" y="21110"/>
                  <a:pt x="71700" y="21104"/>
                </a:cubicBezTo>
                <a:cubicBezTo>
                  <a:pt x="71660" y="21098"/>
                  <a:pt x="71617" y="21091"/>
                  <a:pt x="71577" y="21091"/>
                </a:cubicBezTo>
                <a:cubicBezTo>
                  <a:pt x="71471" y="21091"/>
                  <a:pt x="71403" y="21141"/>
                  <a:pt x="71397" y="21228"/>
                </a:cubicBezTo>
                <a:cubicBezTo>
                  <a:pt x="71394" y="21249"/>
                  <a:pt x="71394" y="21268"/>
                  <a:pt x="71397" y="21290"/>
                </a:cubicBezTo>
                <a:cubicBezTo>
                  <a:pt x="71397" y="21305"/>
                  <a:pt x="71397" y="21318"/>
                  <a:pt x="71397" y="21333"/>
                </a:cubicBezTo>
                <a:cubicBezTo>
                  <a:pt x="71326" y="21342"/>
                  <a:pt x="71251" y="21349"/>
                  <a:pt x="71180" y="21349"/>
                </a:cubicBezTo>
                <a:cubicBezTo>
                  <a:pt x="71143" y="21349"/>
                  <a:pt x="71103" y="21345"/>
                  <a:pt x="71066" y="21339"/>
                </a:cubicBezTo>
                <a:cubicBezTo>
                  <a:pt x="71016" y="21330"/>
                  <a:pt x="70969" y="21318"/>
                  <a:pt x="70923" y="21302"/>
                </a:cubicBezTo>
                <a:cubicBezTo>
                  <a:pt x="70895" y="21296"/>
                  <a:pt x="70867" y="21287"/>
                  <a:pt x="70839" y="21277"/>
                </a:cubicBezTo>
                <a:cubicBezTo>
                  <a:pt x="70777" y="21262"/>
                  <a:pt x="70719" y="21253"/>
                  <a:pt x="70657" y="21253"/>
                </a:cubicBezTo>
                <a:cubicBezTo>
                  <a:pt x="70623" y="21253"/>
                  <a:pt x="70589" y="21256"/>
                  <a:pt x="70554" y="21265"/>
                </a:cubicBezTo>
                <a:cubicBezTo>
                  <a:pt x="70533" y="21268"/>
                  <a:pt x="70514" y="21271"/>
                  <a:pt x="70492" y="21274"/>
                </a:cubicBezTo>
                <a:cubicBezTo>
                  <a:pt x="70462" y="21274"/>
                  <a:pt x="70434" y="21280"/>
                  <a:pt x="70403" y="21290"/>
                </a:cubicBezTo>
                <a:cubicBezTo>
                  <a:pt x="70372" y="21299"/>
                  <a:pt x="70341" y="21314"/>
                  <a:pt x="70313" y="21333"/>
                </a:cubicBezTo>
                <a:cubicBezTo>
                  <a:pt x="70300" y="21342"/>
                  <a:pt x="70285" y="21352"/>
                  <a:pt x="70273" y="21358"/>
                </a:cubicBezTo>
                <a:cubicBezTo>
                  <a:pt x="70177" y="21389"/>
                  <a:pt x="70077" y="21407"/>
                  <a:pt x="69975" y="21407"/>
                </a:cubicBezTo>
                <a:lnTo>
                  <a:pt x="69919" y="21407"/>
                </a:lnTo>
                <a:cubicBezTo>
                  <a:pt x="69780" y="21407"/>
                  <a:pt x="69687" y="21386"/>
                  <a:pt x="69628" y="21336"/>
                </a:cubicBezTo>
                <a:cubicBezTo>
                  <a:pt x="69600" y="21311"/>
                  <a:pt x="69585" y="21277"/>
                  <a:pt x="69585" y="21243"/>
                </a:cubicBezTo>
                <a:cubicBezTo>
                  <a:pt x="69585" y="21228"/>
                  <a:pt x="69594" y="21215"/>
                  <a:pt x="69607" y="21206"/>
                </a:cubicBezTo>
                <a:cubicBezTo>
                  <a:pt x="69634" y="21197"/>
                  <a:pt x="69665" y="21191"/>
                  <a:pt x="69693" y="21191"/>
                </a:cubicBezTo>
                <a:cubicBezTo>
                  <a:pt x="69771" y="21191"/>
                  <a:pt x="69842" y="21169"/>
                  <a:pt x="69901" y="21119"/>
                </a:cubicBezTo>
                <a:cubicBezTo>
                  <a:pt x="69913" y="21110"/>
                  <a:pt x="69926" y="21104"/>
                  <a:pt x="69941" y="21095"/>
                </a:cubicBezTo>
                <a:cubicBezTo>
                  <a:pt x="69966" y="21085"/>
                  <a:pt x="69994" y="21073"/>
                  <a:pt x="70022" y="21064"/>
                </a:cubicBezTo>
                <a:lnTo>
                  <a:pt x="70068" y="21045"/>
                </a:lnTo>
                <a:cubicBezTo>
                  <a:pt x="70099" y="21036"/>
                  <a:pt x="70124" y="21014"/>
                  <a:pt x="70139" y="20989"/>
                </a:cubicBezTo>
                <a:cubicBezTo>
                  <a:pt x="70149" y="20977"/>
                  <a:pt x="70152" y="20961"/>
                  <a:pt x="70152" y="20946"/>
                </a:cubicBezTo>
                <a:lnTo>
                  <a:pt x="70152" y="20943"/>
                </a:lnTo>
                <a:cubicBezTo>
                  <a:pt x="70152" y="20943"/>
                  <a:pt x="70155" y="20937"/>
                  <a:pt x="70167" y="20930"/>
                </a:cubicBezTo>
                <a:cubicBezTo>
                  <a:pt x="70248" y="20868"/>
                  <a:pt x="70344" y="20834"/>
                  <a:pt x="70446" y="20825"/>
                </a:cubicBezTo>
                <a:lnTo>
                  <a:pt x="70477" y="20825"/>
                </a:lnTo>
                <a:cubicBezTo>
                  <a:pt x="70536" y="20825"/>
                  <a:pt x="70595" y="20813"/>
                  <a:pt x="70650" y="20788"/>
                </a:cubicBezTo>
                <a:cubicBezTo>
                  <a:pt x="70678" y="20769"/>
                  <a:pt x="70706" y="20748"/>
                  <a:pt x="70731" y="20723"/>
                </a:cubicBezTo>
                <a:cubicBezTo>
                  <a:pt x="70743" y="20707"/>
                  <a:pt x="70759" y="20695"/>
                  <a:pt x="70777" y="20686"/>
                </a:cubicBezTo>
                <a:cubicBezTo>
                  <a:pt x="70787" y="20683"/>
                  <a:pt x="70793" y="20679"/>
                  <a:pt x="70802" y="20679"/>
                </a:cubicBezTo>
                <a:cubicBezTo>
                  <a:pt x="70815" y="20679"/>
                  <a:pt x="70830" y="20686"/>
                  <a:pt x="70842" y="20692"/>
                </a:cubicBezTo>
                <a:cubicBezTo>
                  <a:pt x="70849" y="20701"/>
                  <a:pt x="70855" y="20707"/>
                  <a:pt x="70864" y="20714"/>
                </a:cubicBezTo>
                <a:cubicBezTo>
                  <a:pt x="70895" y="20757"/>
                  <a:pt x="70942" y="20785"/>
                  <a:pt x="70994" y="20788"/>
                </a:cubicBezTo>
                <a:lnTo>
                  <a:pt x="71000" y="20788"/>
                </a:lnTo>
                <a:cubicBezTo>
                  <a:pt x="71041" y="20788"/>
                  <a:pt x="71075" y="20772"/>
                  <a:pt x="71103" y="20748"/>
                </a:cubicBezTo>
                <a:cubicBezTo>
                  <a:pt x="71137" y="20714"/>
                  <a:pt x="71149" y="20667"/>
                  <a:pt x="71143" y="20624"/>
                </a:cubicBezTo>
                <a:cubicBezTo>
                  <a:pt x="71134" y="20593"/>
                  <a:pt x="71121" y="20565"/>
                  <a:pt x="71103" y="20537"/>
                </a:cubicBezTo>
                <a:cubicBezTo>
                  <a:pt x="71096" y="20525"/>
                  <a:pt x="71090" y="20512"/>
                  <a:pt x="71084" y="20500"/>
                </a:cubicBezTo>
                <a:cubicBezTo>
                  <a:pt x="71081" y="20494"/>
                  <a:pt x="71078" y="20487"/>
                  <a:pt x="71078" y="20481"/>
                </a:cubicBezTo>
                <a:cubicBezTo>
                  <a:pt x="71093" y="20475"/>
                  <a:pt x="71109" y="20472"/>
                  <a:pt x="71124" y="20469"/>
                </a:cubicBezTo>
                <a:cubicBezTo>
                  <a:pt x="71143" y="20463"/>
                  <a:pt x="71158" y="20460"/>
                  <a:pt x="71177" y="20453"/>
                </a:cubicBezTo>
                <a:lnTo>
                  <a:pt x="71279" y="20419"/>
                </a:lnTo>
                <a:lnTo>
                  <a:pt x="71512" y="20342"/>
                </a:lnTo>
                <a:cubicBezTo>
                  <a:pt x="71539" y="20336"/>
                  <a:pt x="71558" y="20308"/>
                  <a:pt x="71558" y="20280"/>
                </a:cubicBezTo>
                <a:cubicBezTo>
                  <a:pt x="71555" y="20252"/>
                  <a:pt x="71533" y="20227"/>
                  <a:pt x="71505" y="20221"/>
                </a:cubicBezTo>
                <a:cubicBezTo>
                  <a:pt x="71462" y="20212"/>
                  <a:pt x="71419" y="20193"/>
                  <a:pt x="71381" y="20168"/>
                </a:cubicBezTo>
                <a:lnTo>
                  <a:pt x="71416" y="20159"/>
                </a:lnTo>
                <a:cubicBezTo>
                  <a:pt x="71468" y="20150"/>
                  <a:pt x="71518" y="20128"/>
                  <a:pt x="71561" y="20097"/>
                </a:cubicBezTo>
                <a:cubicBezTo>
                  <a:pt x="71604" y="20054"/>
                  <a:pt x="71626" y="19995"/>
                  <a:pt x="71626" y="19933"/>
                </a:cubicBezTo>
                <a:cubicBezTo>
                  <a:pt x="71629" y="19899"/>
                  <a:pt x="71632" y="19865"/>
                  <a:pt x="71651" y="19852"/>
                </a:cubicBezTo>
                <a:lnTo>
                  <a:pt x="71663" y="19843"/>
                </a:lnTo>
                <a:cubicBezTo>
                  <a:pt x="71691" y="19828"/>
                  <a:pt x="71713" y="19806"/>
                  <a:pt x="71728" y="19775"/>
                </a:cubicBezTo>
                <a:cubicBezTo>
                  <a:pt x="71731" y="19753"/>
                  <a:pt x="71731" y="19732"/>
                  <a:pt x="71725" y="19710"/>
                </a:cubicBezTo>
                <a:cubicBezTo>
                  <a:pt x="71725" y="19707"/>
                  <a:pt x="71722" y="19704"/>
                  <a:pt x="71722" y="19698"/>
                </a:cubicBezTo>
                <a:cubicBezTo>
                  <a:pt x="71722" y="19688"/>
                  <a:pt x="71735" y="19673"/>
                  <a:pt x="71756" y="19660"/>
                </a:cubicBezTo>
                <a:cubicBezTo>
                  <a:pt x="71778" y="19648"/>
                  <a:pt x="71803" y="19639"/>
                  <a:pt x="71831" y="19633"/>
                </a:cubicBezTo>
                <a:cubicBezTo>
                  <a:pt x="71843" y="19626"/>
                  <a:pt x="71858" y="19623"/>
                  <a:pt x="71874" y="19617"/>
                </a:cubicBezTo>
                <a:cubicBezTo>
                  <a:pt x="71976" y="19583"/>
                  <a:pt x="72066" y="19518"/>
                  <a:pt x="72131" y="19434"/>
                </a:cubicBezTo>
                <a:cubicBezTo>
                  <a:pt x="72174" y="19382"/>
                  <a:pt x="72190" y="19314"/>
                  <a:pt x="72171" y="19248"/>
                </a:cubicBezTo>
                <a:cubicBezTo>
                  <a:pt x="72150" y="19196"/>
                  <a:pt x="72106" y="19156"/>
                  <a:pt x="72054" y="19137"/>
                </a:cubicBezTo>
                <a:cubicBezTo>
                  <a:pt x="72044" y="19134"/>
                  <a:pt x="72035" y="19134"/>
                  <a:pt x="72023" y="19134"/>
                </a:cubicBezTo>
                <a:cubicBezTo>
                  <a:pt x="72020" y="19133"/>
                  <a:pt x="72017" y="19133"/>
                  <a:pt x="72014" y="19133"/>
                </a:cubicBezTo>
                <a:cubicBezTo>
                  <a:pt x="72001" y="19133"/>
                  <a:pt x="71986" y="19139"/>
                  <a:pt x="71976" y="19146"/>
                </a:cubicBezTo>
                <a:cubicBezTo>
                  <a:pt x="71939" y="19177"/>
                  <a:pt x="71914" y="19217"/>
                  <a:pt x="71905" y="19264"/>
                </a:cubicBezTo>
                <a:cubicBezTo>
                  <a:pt x="71905" y="19270"/>
                  <a:pt x="71902" y="19276"/>
                  <a:pt x="71902" y="19283"/>
                </a:cubicBezTo>
                <a:cubicBezTo>
                  <a:pt x="71899" y="19289"/>
                  <a:pt x="71896" y="19295"/>
                  <a:pt x="71893" y="19301"/>
                </a:cubicBezTo>
                <a:lnTo>
                  <a:pt x="71886" y="19298"/>
                </a:lnTo>
                <a:cubicBezTo>
                  <a:pt x="71877" y="19289"/>
                  <a:pt x="71865" y="19283"/>
                  <a:pt x="71855" y="19276"/>
                </a:cubicBezTo>
                <a:cubicBezTo>
                  <a:pt x="71826" y="19260"/>
                  <a:pt x="71794" y="19251"/>
                  <a:pt x="71759" y="19251"/>
                </a:cubicBezTo>
                <a:cubicBezTo>
                  <a:pt x="71754" y="19251"/>
                  <a:pt x="71749" y="19251"/>
                  <a:pt x="71744" y="19252"/>
                </a:cubicBezTo>
                <a:cubicBezTo>
                  <a:pt x="71654" y="19252"/>
                  <a:pt x="71539" y="19298"/>
                  <a:pt x="71512" y="19385"/>
                </a:cubicBezTo>
                <a:cubicBezTo>
                  <a:pt x="71512" y="19397"/>
                  <a:pt x="71508" y="19406"/>
                  <a:pt x="71505" y="19416"/>
                </a:cubicBezTo>
                <a:cubicBezTo>
                  <a:pt x="71505" y="19425"/>
                  <a:pt x="71502" y="19434"/>
                  <a:pt x="71499" y="19441"/>
                </a:cubicBezTo>
                <a:cubicBezTo>
                  <a:pt x="71490" y="19453"/>
                  <a:pt x="71453" y="19465"/>
                  <a:pt x="71434" y="19471"/>
                </a:cubicBezTo>
                <a:cubicBezTo>
                  <a:pt x="71341" y="19499"/>
                  <a:pt x="71245" y="19521"/>
                  <a:pt x="71146" y="19530"/>
                </a:cubicBezTo>
                <a:cubicBezTo>
                  <a:pt x="71124" y="19530"/>
                  <a:pt x="71106" y="19537"/>
                  <a:pt x="71087" y="19546"/>
                </a:cubicBezTo>
                <a:cubicBezTo>
                  <a:pt x="71059" y="19561"/>
                  <a:pt x="71041" y="19589"/>
                  <a:pt x="71041" y="19617"/>
                </a:cubicBezTo>
                <a:lnTo>
                  <a:pt x="71038" y="19617"/>
                </a:lnTo>
                <a:lnTo>
                  <a:pt x="71016" y="19626"/>
                </a:lnTo>
                <a:cubicBezTo>
                  <a:pt x="70973" y="19651"/>
                  <a:pt x="70939" y="19685"/>
                  <a:pt x="70914" y="19725"/>
                </a:cubicBezTo>
                <a:cubicBezTo>
                  <a:pt x="70904" y="19741"/>
                  <a:pt x="70895" y="19756"/>
                  <a:pt x="70883" y="19769"/>
                </a:cubicBezTo>
                <a:cubicBezTo>
                  <a:pt x="70849" y="19794"/>
                  <a:pt x="70812" y="19809"/>
                  <a:pt x="70771" y="19818"/>
                </a:cubicBezTo>
                <a:lnTo>
                  <a:pt x="70722" y="19831"/>
                </a:lnTo>
                <a:lnTo>
                  <a:pt x="70654" y="19852"/>
                </a:lnTo>
                <a:lnTo>
                  <a:pt x="70641" y="19856"/>
                </a:lnTo>
                <a:cubicBezTo>
                  <a:pt x="70635" y="19849"/>
                  <a:pt x="70629" y="19843"/>
                  <a:pt x="70626" y="19840"/>
                </a:cubicBezTo>
                <a:lnTo>
                  <a:pt x="70610" y="19821"/>
                </a:lnTo>
                <a:cubicBezTo>
                  <a:pt x="70572" y="19768"/>
                  <a:pt x="70507" y="19735"/>
                  <a:pt x="70442" y="19735"/>
                </a:cubicBezTo>
                <a:cubicBezTo>
                  <a:pt x="70439" y="19735"/>
                  <a:pt x="70436" y="19735"/>
                  <a:pt x="70434" y="19735"/>
                </a:cubicBezTo>
                <a:lnTo>
                  <a:pt x="70424" y="19735"/>
                </a:lnTo>
                <a:cubicBezTo>
                  <a:pt x="70415" y="19735"/>
                  <a:pt x="70406" y="19734"/>
                  <a:pt x="70397" y="19734"/>
                </a:cubicBezTo>
                <a:cubicBezTo>
                  <a:pt x="70279" y="19734"/>
                  <a:pt x="70161" y="19753"/>
                  <a:pt x="70046" y="19784"/>
                </a:cubicBezTo>
                <a:cubicBezTo>
                  <a:pt x="70006" y="19797"/>
                  <a:pt x="69969" y="19812"/>
                  <a:pt x="69932" y="19831"/>
                </a:cubicBezTo>
                <a:cubicBezTo>
                  <a:pt x="69898" y="19843"/>
                  <a:pt x="69867" y="19859"/>
                  <a:pt x="69833" y="19868"/>
                </a:cubicBezTo>
                <a:cubicBezTo>
                  <a:pt x="69731" y="19899"/>
                  <a:pt x="69622" y="19911"/>
                  <a:pt x="69514" y="19911"/>
                </a:cubicBezTo>
                <a:lnTo>
                  <a:pt x="69390" y="19911"/>
                </a:lnTo>
                <a:cubicBezTo>
                  <a:pt x="69370" y="19912"/>
                  <a:pt x="69351" y="19912"/>
                  <a:pt x="69331" y="19912"/>
                </a:cubicBezTo>
                <a:cubicBezTo>
                  <a:pt x="69155" y="19912"/>
                  <a:pt x="68981" y="19887"/>
                  <a:pt x="68811" y="19840"/>
                </a:cubicBezTo>
                <a:cubicBezTo>
                  <a:pt x="68761" y="19825"/>
                  <a:pt x="68749" y="19809"/>
                  <a:pt x="68749" y="19806"/>
                </a:cubicBezTo>
                <a:cubicBezTo>
                  <a:pt x="68758" y="19794"/>
                  <a:pt x="68773" y="19784"/>
                  <a:pt x="68789" y="19784"/>
                </a:cubicBezTo>
                <a:cubicBezTo>
                  <a:pt x="68804" y="19781"/>
                  <a:pt x="68820" y="19778"/>
                  <a:pt x="68832" y="19778"/>
                </a:cubicBezTo>
                <a:cubicBezTo>
                  <a:pt x="68891" y="19784"/>
                  <a:pt x="68950" y="19794"/>
                  <a:pt x="69006" y="19815"/>
                </a:cubicBezTo>
                <a:cubicBezTo>
                  <a:pt x="69034" y="19821"/>
                  <a:pt x="69061" y="19831"/>
                  <a:pt x="69086" y="19837"/>
                </a:cubicBezTo>
                <a:cubicBezTo>
                  <a:pt x="69167" y="19856"/>
                  <a:pt x="69248" y="19868"/>
                  <a:pt x="69330" y="19868"/>
                </a:cubicBezTo>
                <a:cubicBezTo>
                  <a:pt x="69340" y="19868"/>
                  <a:pt x="69349" y="19868"/>
                  <a:pt x="69359" y="19868"/>
                </a:cubicBezTo>
                <a:cubicBezTo>
                  <a:pt x="69473" y="19868"/>
                  <a:pt x="69585" y="19856"/>
                  <a:pt x="69696" y="19837"/>
                </a:cubicBezTo>
                <a:cubicBezTo>
                  <a:pt x="69727" y="19834"/>
                  <a:pt x="69752" y="19809"/>
                  <a:pt x="69758" y="19781"/>
                </a:cubicBezTo>
                <a:cubicBezTo>
                  <a:pt x="69761" y="19750"/>
                  <a:pt x="69740" y="19722"/>
                  <a:pt x="69712" y="19716"/>
                </a:cubicBezTo>
                <a:lnTo>
                  <a:pt x="69418" y="19617"/>
                </a:lnTo>
                <a:lnTo>
                  <a:pt x="69157" y="19530"/>
                </a:lnTo>
                <a:cubicBezTo>
                  <a:pt x="69198" y="19499"/>
                  <a:pt x="69244" y="19478"/>
                  <a:pt x="69297" y="19468"/>
                </a:cubicBezTo>
                <a:cubicBezTo>
                  <a:pt x="69328" y="19471"/>
                  <a:pt x="69359" y="19481"/>
                  <a:pt x="69387" y="19493"/>
                </a:cubicBezTo>
                <a:cubicBezTo>
                  <a:pt x="69430" y="19512"/>
                  <a:pt x="69480" y="19524"/>
                  <a:pt x="69529" y="19527"/>
                </a:cubicBezTo>
                <a:cubicBezTo>
                  <a:pt x="69613" y="19527"/>
                  <a:pt x="69727" y="19524"/>
                  <a:pt x="69817" y="19468"/>
                </a:cubicBezTo>
                <a:lnTo>
                  <a:pt x="69827" y="19462"/>
                </a:lnTo>
                <a:cubicBezTo>
                  <a:pt x="69830" y="19459"/>
                  <a:pt x="69833" y="19459"/>
                  <a:pt x="69836" y="19456"/>
                </a:cubicBezTo>
                <a:lnTo>
                  <a:pt x="69848" y="19456"/>
                </a:lnTo>
                <a:cubicBezTo>
                  <a:pt x="69895" y="19462"/>
                  <a:pt x="69941" y="19475"/>
                  <a:pt x="69985" y="19496"/>
                </a:cubicBezTo>
                <a:lnTo>
                  <a:pt x="69991" y="19499"/>
                </a:lnTo>
                <a:cubicBezTo>
                  <a:pt x="70015" y="19512"/>
                  <a:pt x="70043" y="19521"/>
                  <a:pt x="70071" y="19524"/>
                </a:cubicBezTo>
                <a:lnTo>
                  <a:pt x="70084" y="19524"/>
                </a:lnTo>
                <a:cubicBezTo>
                  <a:pt x="70127" y="19521"/>
                  <a:pt x="70167" y="19509"/>
                  <a:pt x="70201" y="19487"/>
                </a:cubicBezTo>
                <a:cubicBezTo>
                  <a:pt x="70242" y="19465"/>
                  <a:pt x="70279" y="19437"/>
                  <a:pt x="70310" y="19403"/>
                </a:cubicBezTo>
                <a:cubicBezTo>
                  <a:pt x="70365" y="19338"/>
                  <a:pt x="70353" y="19286"/>
                  <a:pt x="70341" y="19261"/>
                </a:cubicBezTo>
                <a:cubicBezTo>
                  <a:pt x="70328" y="19233"/>
                  <a:pt x="70297" y="19193"/>
                  <a:pt x="70211" y="19183"/>
                </a:cubicBezTo>
                <a:cubicBezTo>
                  <a:pt x="70118" y="19171"/>
                  <a:pt x="70019" y="19152"/>
                  <a:pt x="69923" y="19134"/>
                </a:cubicBezTo>
                <a:cubicBezTo>
                  <a:pt x="70053" y="19118"/>
                  <a:pt x="70186" y="19109"/>
                  <a:pt x="70319" y="19109"/>
                </a:cubicBezTo>
                <a:lnTo>
                  <a:pt x="70372" y="19109"/>
                </a:lnTo>
                <a:cubicBezTo>
                  <a:pt x="70393" y="19109"/>
                  <a:pt x="70415" y="19103"/>
                  <a:pt x="70431" y="19087"/>
                </a:cubicBezTo>
                <a:cubicBezTo>
                  <a:pt x="70446" y="19072"/>
                  <a:pt x="70449" y="19050"/>
                  <a:pt x="70446" y="19032"/>
                </a:cubicBezTo>
                <a:cubicBezTo>
                  <a:pt x="70434" y="18985"/>
                  <a:pt x="70415" y="18908"/>
                  <a:pt x="70427" y="18858"/>
                </a:cubicBezTo>
                <a:cubicBezTo>
                  <a:pt x="70431" y="18852"/>
                  <a:pt x="70434" y="18843"/>
                  <a:pt x="70437" y="18836"/>
                </a:cubicBezTo>
                <a:cubicBezTo>
                  <a:pt x="70465" y="18796"/>
                  <a:pt x="70465" y="18747"/>
                  <a:pt x="70443" y="18703"/>
                </a:cubicBezTo>
                <a:cubicBezTo>
                  <a:pt x="70471" y="18697"/>
                  <a:pt x="70505" y="18691"/>
                  <a:pt x="70536" y="18691"/>
                </a:cubicBezTo>
                <a:cubicBezTo>
                  <a:pt x="70635" y="18685"/>
                  <a:pt x="70731" y="18679"/>
                  <a:pt x="70827" y="18666"/>
                </a:cubicBezTo>
                <a:cubicBezTo>
                  <a:pt x="70864" y="18663"/>
                  <a:pt x="70898" y="18651"/>
                  <a:pt x="70923" y="18626"/>
                </a:cubicBezTo>
                <a:cubicBezTo>
                  <a:pt x="70942" y="18604"/>
                  <a:pt x="70954" y="18576"/>
                  <a:pt x="70951" y="18548"/>
                </a:cubicBezTo>
                <a:lnTo>
                  <a:pt x="70951" y="18545"/>
                </a:lnTo>
                <a:cubicBezTo>
                  <a:pt x="70951" y="18514"/>
                  <a:pt x="70963" y="18486"/>
                  <a:pt x="70982" y="18465"/>
                </a:cubicBezTo>
                <a:cubicBezTo>
                  <a:pt x="70991" y="18459"/>
                  <a:pt x="71004" y="18456"/>
                  <a:pt x="71013" y="18452"/>
                </a:cubicBezTo>
                <a:cubicBezTo>
                  <a:pt x="71041" y="18446"/>
                  <a:pt x="71066" y="18437"/>
                  <a:pt x="71090" y="18425"/>
                </a:cubicBezTo>
                <a:cubicBezTo>
                  <a:pt x="71193" y="18366"/>
                  <a:pt x="71248" y="18270"/>
                  <a:pt x="71289" y="18198"/>
                </a:cubicBezTo>
                <a:cubicBezTo>
                  <a:pt x="71338" y="18115"/>
                  <a:pt x="71437" y="17938"/>
                  <a:pt x="71341" y="17796"/>
                </a:cubicBezTo>
                <a:cubicBezTo>
                  <a:pt x="71326" y="17774"/>
                  <a:pt x="71301" y="17762"/>
                  <a:pt x="71276" y="17762"/>
                </a:cubicBezTo>
                <a:cubicBezTo>
                  <a:pt x="71251" y="17762"/>
                  <a:pt x="71227" y="17774"/>
                  <a:pt x="71211" y="17793"/>
                </a:cubicBezTo>
                <a:cubicBezTo>
                  <a:pt x="71177" y="17842"/>
                  <a:pt x="71137" y="17886"/>
                  <a:pt x="71093" y="17926"/>
                </a:cubicBezTo>
                <a:cubicBezTo>
                  <a:pt x="71075" y="17941"/>
                  <a:pt x="71053" y="17957"/>
                  <a:pt x="71035" y="17975"/>
                </a:cubicBezTo>
                <a:lnTo>
                  <a:pt x="71016" y="17988"/>
                </a:lnTo>
                <a:cubicBezTo>
                  <a:pt x="71000" y="17985"/>
                  <a:pt x="70988" y="17982"/>
                  <a:pt x="70973" y="17982"/>
                </a:cubicBezTo>
                <a:cubicBezTo>
                  <a:pt x="70963" y="17982"/>
                  <a:pt x="70951" y="17985"/>
                  <a:pt x="70942" y="17985"/>
                </a:cubicBezTo>
                <a:cubicBezTo>
                  <a:pt x="70920" y="17991"/>
                  <a:pt x="70904" y="18000"/>
                  <a:pt x="70886" y="18009"/>
                </a:cubicBezTo>
                <a:cubicBezTo>
                  <a:pt x="70880" y="18013"/>
                  <a:pt x="70877" y="18016"/>
                  <a:pt x="70870" y="18016"/>
                </a:cubicBezTo>
                <a:cubicBezTo>
                  <a:pt x="70869" y="18017"/>
                  <a:pt x="70867" y="18018"/>
                  <a:pt x="70866" y="18018"/>
                </a:cubicBezTo>
                <a:cubicBezTo>
                  <a:pt x="70864" y="18018"/>
                  <a:pt x="70863" y="18017"/>
                  <a:pt x="70861" y="18016"/>
                </a:cubicBezTo>
                <a:lnTo>
                  <a:pt x="70830" y="18016"/>
                </a:lnTo>
                <a:cubicBezTo>
                  <a:pt x="70815" y="18013"/>
                  <a:pt x="70799" y="18013"/>
                  <a:pt x="70781" y="18013"/>
                </a:cubicBezTo>
                <a:cubicBezTo>
                  <a:pt x="70777" y="18011"/>
                  <a:pt x="70774" y="18010"/>
                  <a:pt x="70770" y="18010"/>
                </a:cubicBezTo>
                <a:cubicBezTo>
                  <a:pt x="70766" y="18010"/>
                  <a:pt x="70762" y="18011"/>
                  <a:pt x="70759" y="18013"/>
                </a:cubicBezTo>
                <a:cubicBezTo>
                  <a:pt x="70663" y="18019"/>
                  <a:pt x="70607" y="18081"/>
                  <a:pt x="70564" y="18127"/>
                </a:cubicBezTo>
                <a:lnTo>
                  <a:pt x="70558" y="18133"/>
                </a:lnTo>
                <a:cubicBezTo>
                  <a:pt x="70486" y="18211"/>
                  <a:pt x="70403" y="18273"/>
                  <a:pt x="70310" y="18322"/>
                </a:cubicBezTo>
                <a:cubicBezTo>
                  <a:pt x="70282" y="18338"/>
                  <a:pt x="70251" y="18350"/>
                  <a:pt x="70220" y="18353"/>
                </a:cubicBezTo>
                <a:lnTo>
                  <a:pt x="70208" y="18353"/>
                </a:lnTo>
                <a:cubicBezTo>
                  <a:pt x="70198" y="18350"/>
                  <a:pt x="70192" y="18347"/>
                  <a:pt x="70183" y="18344"/>
                </a:cubicBezTo>
                <a:cubicBezTo>
                  <a:pt x="70167" y="18338"/>
                  <a:pt x="70149" y="18335"/>
                  <a:pt x="70133" y="18332"/>
                </a:cubicBezTo>
                <a:cubicBezTo>
                  <a:pt x="70122" y="18329"/>
                  <a:pt x="70111" y="18327"/>
                  <a:pt x="70100" y="18327"/>
                </a:cubicBezTo>
                <a:cubicBezTo>
                  <a:pt x="70096" y="18327"/>
                  <a:pt x="70091" y="18328"/>
                  <a:pt x="70087" y="18329"/>
                </a:cubicBezTo>
                <a:cubicBezTo>
                  <a:pt x="70056" y="18329"/>
                  <a:pt x="70025" y="18332"/>
                  <a:pt x="69994" y="18338"/>
                </a:cubicBezTo>
                <a:cubicBezTo>
                  <a:pt x="69963" y="18344"/>
                  <a:pt x="69929" y="18350"/>
                  <a:pt x="69898" y="18356"/>
                </a:cubicBezTo>
                <a:cubicBezTo>
                  <a:pt x="69811" y="18378"/>
                  <a:pt x="69721" y="18390"/>
                  <a:pt x="69631" y="18394"/>
                </a:cubicBezTo>
                <a:cubicBezTo>
                  <a:pt x="69616" y="18394"/>
                  <a:pt x="69597" y="18394"/>
                  <a:pt x="69579" y="18390"/>
                </a:cubicBezTo>
                <a:cubicBezTo>
                  <a:pt x="69452" y="18378"/>
                  <a:pt x="69362" y="18338"/>
                  <a:pt x="69303" y="18270"/>
                </a:cubicBezTo>
                <a:lnTo>
                  <a:pt x="69300" y="18267"/>
                </a:lnTo>
                <a:cubicBezTo>
                  <a:pt x="69328" y="18260"/>
                  <a:pt x="69356" y="18257"/>
                  <a:pt x="69384" y="18257"/>
                </a:cubicBezTo>
                <a:cubicBezTo>
                  <a:pt x="69408" y="18254"/>
                  <a:pt x="69430" y="18254"/>
                  <a:pt x="69452" y="18248"/>
                </a:cubicBezTo>
                <a:cubicBezTo>
                  <a:pt x="69511" y="18232"/>
                  <a:pt x="69566" y="18211"/>
                  <a:pt x="69619" y="18189"/>
                </a:cubicBezTo>
                <a:cubicBezTo>
                  <a:pt x="69647" y="18236"/>
                  <a:pt x="69700" y="18267"/>
                  <a:pt x="69752" y="18267"/>
                </a:cubicBezTo>
                <a:cubicBezTo>
                  <a:pt x="69761" y="18267"/>
                  <a:pt x="69771" y="18263"/>
                  <a:pt x="69780" y="18263"/>
                </a:cubicBezTo>
                <a:cubicBezTo>
                  <a:pt x="69827" y="18254"/>
                  <a:pt x="69870" y="18236"/>
                  <a:pt x="69907" y="18211"/>
                </a:cubicBezTo>
                <a:cubicBezTo>
                  <a:pt x="69923" y="18195"/>
                  <a:pt x="69944" y="18186"/>
                  <a:pt x="69963" y="18180"/>
                </a:cubicBezTo>
                <a:lnTo>
                  <a:pt x="69969" y="18180"/>
                </a:lnTo>
                <a:cubicBezTo>
                  <a:pt x="69978" y="18180"/>
                  <a:pt x="69988" y="18180"/>
                  <a:pt x="70000" y="18183"/>
                </a:cubicBezTo>
                <a:cubicBezTo>
                  <a:pt x="70015" y="18186"/>
                  <a:pt x="70031" y="18186"/>
                  <a:pt x="70046" y="18186"/>
                </a:cubicBezTo>
                <a:cubicBezTo>
                  <a:pt x="70068" y="18186"/>
                  <a:pt x="70087" y="18183"/>
                  <a:pt x="70105" y="18180"/>
                </a:cubicBezTo>
                <a:cubicBezTo>
                  <a:pt x="70118" y="18174"/>
                  <a:pt x="70133" y="18167"/>
                  <a:pt x="70146" y="18161"/>
                </a:cubicBezTo>
                <a:cubicBezTo>
                  <a:pt x="70152" y="18158"/>
                  <a:pt x="70155" y="18155"/>
                  <a:pt x="70161" y="18155"/>
                </a:cubicBezTo>
                <a:cubicBezTo>
                  <a:pt x="70177" y="18155"/>
                  <a:pt x="70189" y="18158"/>
                  <a:pt x="70204" y="18164"/>
                </a:cubicBezTo>
                <a:cubicBezTo>
                  <a:pt x="70220" y="18167"/>
                  <a:pt x="70238" y="18174"/>
                  <a:pt x="70257" y="18177"/>
                </a:cubicBezTo>
                <a:cubicBezTo>
                  <a:pt x="70269" y="18177"/>
                  <a:pt x="70285" y="18180"/>
                  <a:pt x="70297" y="18180"/>
                </a:cubicBezTo>
                <a:cubicBezTo>
                  <a:pt x="70437" y="18180"/>
                  <a:pt x="70558" y="18081"/>
                  <a:pt x="70582" y="17944"/>
                </a:cubicBezTo>
                <a:cubicBezTo>
                  <a:pt x="70601" y="17882"/>
                  <a:pt x="70567" y="17817"/>
                  <a:pt x="70505" y="17799"/>
                </a:cubicBezTo>
                <a:cubicBezTo>
                  <a:pt x="70492" y="17796"/>
                  <a:pt x="70480" y="17793"/>
                  <a:pt x="70468" y="17793"/>
                </a:cubicBezTo>
                <a:cubicBezTo>
                  <a:pt x="70437" y="17793"/>
                  <a:pt x="70409" y="17802"/>
                  <a:pt x="70381" y="17814"/>
                </a:cubicBezTo>
                <a:cubicBezTo>
                  <a:pt x="70375" y="17817"/>
                  <a:pt x="70372" y="17821"/>
                  <a:pt x="70365" y="17821"/>
                </a:cubicBezTo>
                <a:cubicBezTo>
                  <a:pt x="70356" y="17824"/>
                  <a:pt x="70347" y="17827"/>
                  <a:pt x="70341" y="17827"/>
                </a:cubicBezTo>
                <a:cubicBezTo>
                  <a:pt x="70319" y="17824"/>
                  <a:pt x="70300" y="17824"/>
                  <a:pt x="70282" y="17821"/>
                </a:cubicBezTo>
                <a:cubicBezTo>
                  <a:pt x="70263" y="17817"/>
                  <a:pt x="70245" y="17814"/>
                  <a:pt x="70226" y="17814"/>
                </a:cubicBezTo>
                <a:lnTo>
                  <a:pt x="70204" y="17814"/>
                </a:lnTo>
                <a:cubicBezTo>
                  <a:pt x="70164" y="17814"/>
                  <a:pt x="70124" y="17821"/>
                  <a:pt x="70087" y="17833"/>
                </a:cubicBezTo>
                <a:cubicBezTo>
                  <a:pt x="70099" y="17752"/>
                  <a:pt x="70133" y="17678"/>
                  <a:pt x="70192" y="17647"/>
                </a:cubicBezTo>
                <a:cubicBezTo>
                  <a:pt x="70254" y="17619"/>
                  <a:pt x="70316" y="17601"/>
                  <a:pt x="70381" y="17588"/>
                </a:cubicBezTo>
                <a:lnTo>
                  <a:pt x="70393" y="17585"/>
                </a:lnTo>
                <a:lnTo>
                  <a:pt x="70412" y="17582"/>
                </a:lnTo>
                <a:cubicBezTo>
                  <a:pt x="70443" y="17576"/>
                  <a:pt x="70477" y="17570"/>
                  <a:pt x="70511" y="17560"/>
                </a:cubicBezTo>
                <a:cubicBezTo>
                  <a:pt x="70520" y="17557"/>
                  <a:pt x="70530" y="17551"/>
                  <a:pt x="70551" y="17545"/>
                </a:cubicBezTo>
                <a:cubicBezTo>
                  <a:pt x="70561" y="17539"/>
                  <a:pt x="70582" y="17529"/>
                  <a:pt x="70595" y="17526"/>
                </a:cubicBezTo>
                <a:cubicBezTo>
                  <a:pt x="70619" y="17526"/>
                  <a:pt x="70641" y="17511"/>
                  <a:pt x="70654" y="17489"/>
                </a:cubicBezTo>
                <a:cubicBezTo>
                  <a:pt x="70669" y="17455"/>
                  <a:pt x="70650" y="17415"/>
                  <a:pt x="70616" y="17405"/>
                </a:cubicBezTo>
                <a:cubicBezTo>
                  <a:pt x="70595" y="17396"/>
                  <a:pt x="70576" y="17387"/>
                  <a:pt x="70558" y="17378"/>
                </a:cubicBezTo>
                <a:lnTo>
                  <a:pt x="70592" y="17378"/>
                </a:lnTo>
                <a:cubicBezTo>
                  <a:pt x="70607" y="17390"/>
                  <a:pt x="70626" y="17399"/>
                  <a:pt x="70644" y="17405"/>
                </a:cubicBezTo>
                <a:lnTo>
                  <a:pt x="70678" y="17415"/>
                </a:lnTo>
                <a:lnTo>
                  <a:pt x="70712" y="17424"/>
                </a:lnTo>
                <a:cubicBezTo>
                  <a:pt x="70731" y="17430"/>
                  <a:pt x="70750" y="17433"/>
                  <a:pt x="70768" y="17433"/>
                </a:cubicBezTo>
                <a:lnTo>
                  <a:pt x="70774" y="17433"/>
                </a:lnTo>
                <a:cubicBezTo>
                  <a:pt x="70827" y="17430"/>
                  <a:pt x="70873" y="17399"/>
                  <a:pt x="70895" y="17350"/>
                </a:cubicBezTo>
                <a:cubicBezTo>
                  <a:pt x="70917" y="17313"/>
                  <a:pt x="70935" y="17272"/>
                  <a:pt x="70945" y="17232"/>
                </a:cubicBezTo>
                <a:cubicBezTo>
                  <a:pt x="70954" y="17201"/>
                  <a:pt x="70948" y="17170"/>
                  <a:pt x="70929" y="17148"/>
                </a:cubicBezTo>
                <a:cubicBezTo>
                  <a:pt x="70908" y="17127"/>
                  <a:pt x="70877" y="17117"/>
                  <a:pt x="70849" y="17117"/>
                </a:cubicBezTo>
                <a:lnTo>
                  <a:pt x="70833" y="17117"/>
                </a:lnTo>
                <a:cubicBezTo>
                  <a:pt x="70815" y="17114"/>
                  <a:pt x="70771" y="17105"/>
                  <a:pt x="70734" y="17096"/>
                </a:cubicBezTo>
                <a:cubicBezTo>
                  <a:pt x="70746" y="17086"/>
                  <a:pt x="70762" y="17077"/>
                  <a:pt x="70777" y="17068"/>
                </a:cubicBezTo>
                <a:cubicBezTo>
                  <a:pt x="70836" y="17031"/>
                  <a:pt x="70911" y="16987"/>
                  <a:pt x="70914" y="16904"/>
                </a:cubicBezTo>
                <a:cubicBezTo>
                  <a:pt x="70923" y="16829"/>
                  <a:pt x="70911" y="16755"/>
                  <a:pt x="70873" y="16693"/>
                </a:cubicBezTo>
                <a:cubicBezTo>
                  <a:pt x="70827" y="16637"/>
                  <a:pt x="70759" y="16603"/>
                  <a:pt x="70688" y="16603"/>
                </a:cubicBezTo>
                <a:cubicBezTo>
                  <a:pt x="70684" y="16603"/>
                  <a:pt x="70679" y="16603"/>
                  <a:pt x="70675" y="16603"/>
                </a:cubicBezTo>
                <a:cubicBezTo>
                  <a:pt x="70640" y="16603"/>
                  <a:pt x="70607" y="16615"/>
                  <a:pt x="70579" y="16634"/>
                </a:cubicBezTo>
                <a:cubicBezTo>
                  <a:pt x="70558" y="16650"/>
                  <a:pt x="70542" y="16668"/>
                  <a:pt x="70530" y="16687"/>
                </a:cubicBezTo>
                <a:cubicBezTo>
                  <a:pt x="70489" y="16743"/>
                  <a:pt x="70452" y="16798"/>
                  <a:pt x="70418" y="16857"/>
                </a:cubicBezTo>
                <a:cubicBezTo>
                  <a:pt x="70387" y="16845"/>
                  <a:pt x="70356" y="16839"/>
                  <a:pt x="70322" y="16839"/>
                </a:cubicBezTo>
                <a:cubicBezTo>
                  <a:pt x="70313" y="16839"/>
                  <a:pt x="70300" y="16839"/>
                  <a:pt x="70291" y="16842"/>
                </a:cubicBezTo>
                <a:cubicBezTo>
                  <a:pt x="70211" y="16848"/>
                  <a:pt x="70142" y="16904"/>
                  <a:pt x="70118" y="16981"/>
                </a:cubicBezTo>
                <a:cubicBezTo>
                  <a:pt x="70115" y="16997"/>
                  <a:pt x="70111" y="17015"/>
                  <a:pt x="70111" y="17034"/>
                </a:cubicBezTo>
                <a:cubicBezTo>
                  <a:pt x="70111" y="17043"/>
                  <a:pt x="70111" y="17055"/>
                  <a:pt x="70108" y="17065"/>
                </a:cubicBezTo>
                <a:cubicBezTo>
                  <a:pt x="70096" y="17086"/>
                  <a:pt x="70081" y="17105"/>
                  <a:pt x="70062" y="17121"/>
                </a:cubicBezTo>
                <a:cubicBezTo>
                  <a:pt x="70056" y="17127"/>
                  <a:pt x="70046" y="17136"/>
                  <a:pt x="70040" y="17142"/>
                </a:cubicBezTo>
                <a:cubicBezTo>
                  <a:pt x="70025" y="17158"/>
                  <a:pt x="70012" y="17161"/>
                  <a:pt x="69969" y="17170"/>
                </a:cubicBezTo>
                <a:lnTo>
                  <a:pt x="69950" y="17173"/>
                </a:lnTo>
                <a:cubicBezTo>
                  <a:pt x="69901" y="17189"/>
                  <a:pt x="69851" y="17207"/>
                  <a:pt x="69805" y="17232"/>
                </a:cubicBezTo>
                <a:cubicBezTo>
                  <a:pt x="69783" y="17244"/>
                  <a:pt x="69758" y="17257"/>
                  <a:pt x="69734" y="17266"/>
                </a:cubicBezTo>
                <a:cubicBezTo>
                  <a:pt x="69675" y="17285"/>
                  <a:pt x="69616" y="17297"/>
                  <a:pt x="69554" y="17303"/>
                </a:cubicBezTo>
                <a:cubicBezTo>
                  <a:pt x="69480" y="17306"/>
                  <a:pt x="69405" y="17322"/>
                  <a:pt x="69334" y="17347"/>
                </a:cubicBezTo>
                <a:cubicBezTo>
                  <a:pt x="69319" y="17353"/>
                  <a:pt x="69303" y="17359"/>
                  <a:pt x="69288" y="17365"/>
                </a:cubicBezTo>
                <a:cubicBezTo>
                  <a:pt x="69263" y="17381"/>
                  <a:pt x="69235" y="17390"/>
                  <a:pt x="69207" y="17393"/>
                </a:cubicBezTo>
                <a:cubicBezTo>
                  <a:pt x="69185" y="17393"/>
                  <a:pt x="69164" y="17387"/>
                  <a:pt x="69145" y="17381"/>
                </a:cubicBezTo>
                <a:cubicBezTo>
                  <a:pt x="69164" y="17362"/>
                  <a:pt x="69185" y="17344"/>
                  <a:pt x="69207" y="17328"/>
                </a:cubicBezTo>
                <a:cubicBezTo>
                  <a:pt x="69266" y="17288"/>
                  <a:pt x="69346" y="17275"/>
                  <a:pt x="69433" y="17263"/>
                </a:cubicBezTo>
                <a:cubicBezTo>
                  <a:pt x="69452" y="17260"/>
                  <a:pt x="69470" y="17260"/>
                  <a:pt x="69489" y="17257"/>
                </a:cubicBezTo>
                <a:cubicBezTo>
                  <a:pt x="69563" y="17244"/>
                  <a:pt x="69737" y="17210"/>
                  <a:pt x="69780" y="17133"/>
                </a:cubicBezTo>
                <a:cubicBezTo>
                  <a:pt x="69796" y="17105"/>
                  <a:pt x="69796" y="17071"/>
                  <a:pt x="69777" y="17043"/>
                </a:cubicBezTo>
                <a:cubicBezTo>
                  <a:pt x="69765" y="17021"/>
                  <a:pt x="69765" y="16994"/>
                  <a:pt x="69777" y="16969"/>
                </a:cubicBezTo>
                <a:cubicBezTo>
                  <a:pt x="69792" y="16944"/>
                  <a:pt x="69814" y="16925"/>
                  <a:pt x="69842" y="16919"/>
                </a:cubicBezTo>
                <a:cubicBezTo>
                  <a:pt x="69851" y="16919"/>
                  <a:pt x="69864" y="16919"/>
                  <a:pt x="69873" y="16916"/>
                </a:cubicBezTo>
                <a:cubicBezTo>
                  <a:pt x="69916" y="16916"/>
                  <a:pt x="69960" y="16904"/>
                  <a:pt x="69994" y="16882"/>
                </a:cubicBezTo>
                <a:cubicBezTo>
                  <a:pt x="70028" y="16857"/>
                  <a:pt x="70050" y="16820"/>
                  <a:pt x="70050" y="16780"/>
                </a:cubicBezTo>
                <a:cubicBezTo>
                  <a:pt x="70050" y="16733"/>
                  <a:pt x="70028" y="16690"/>
                  <a:pt x="69991" y="16662"/>
                </a:cubicBezTo>
                <a:cubicBezTo>
                  <a:pt x="69941" y="16631"/>
                  <a:pt x="69882" y="16613"/>
                  <a:pt x="69823" y="16613"/>
                </a:cubicBezTo>
                <a:cubicBezTo>
                  <a:pt x="69819" y="16612"/>
                  <a:pt x="69815" y="16612"/>
                  <a:pt x="69812" y="16612"/>
                </a:cubicBezTo>
                <a:cubicBezTo>
                  <a:pt x="69794" y="16612"/>
                  <a:pt x="69777" y="16617"/>
                  <a:pt x="69761" y="16622"/>
                </a:cubicBezTo>
                <a:cubicBezTo>
                  <a:pt x="69734" y="16634"/>
                  <a:pt x="69712" y="16650"/>
                  <a:pt x="69690" y="16671"/>
                </a:cubicBezTo>
                <a:lnTo>
                  <a:pt x="69684" y="16678"/>
                </a:lnTo>
                <a:cubicBezTo>
                  <a:pt x="69622" y="16733"/>
                  <a:pt x="69542" y="16767"/>
                  <a:pt x="69458" y="16774"/>
                </a:cubicBezTo>
                <a:lnTo>
                  <a:pt x="69439" y="16774"/>
                </a:lnTo>
                <a:cubicBezTo>
                  <a:pt x="69402" y="16777"/>
                  <a:pt x="69368" y="16783"/>
                  <a:pt x="69334" y="16792"/>
                </a:cubicBezTo>
                <a:cubicBezTo>
                  <a:pt x="69306" y="16805"/>
                  <a:pt x="69281" y="16820"/>
                  <a:pt x="69260" y="16839"/>
                </a:cubicBezTo>
                <a:cubicBezTo>
                  <a:pt x="69250" y="16845"/>
                  <a:pt x="69241" y="16851"/>
                  <a:pt x="69232" y="16857"/>
                </a:cubicBezTo>
                <a:cubicBezTo>
                  <a:pt x="69229" y="16857"/>
                  <a:pt x="69226" y="16860"/>
                  <a:pt x="69223" y="16860"/>
                </a:cubicBezTo>
                <a:lnTo>
                  <a:pt x="69216" y="16842"/>
                </a:lnTo>
                <a:cubicBezTo>
                  <a:pt x="69210" y="16829"/>
                  <a:pt x="69201" y="16820"/>
                  <a:pt x="69192" y="16811"/>
                </a:cubicBezTo>
                <a:lnTo>
                  <a:pt x="69223" y="16798"/>
                </a:lnTo>
                <a:cubicBezTo>
                  <a:pt x="69303" y="16755"/>
                  <a:pt x="69377" y="16702"/>
                  <a:pt x="69442" y="16640"/>
                </a:cubicBezTo>
                <a:cubicBezTo>
                  <a:pt x="69486" y="16613"/>
                  <a:pt x="69514" y="16566"/>
                  <a:pt x="69526" y="16513"/>
                </a:cubicBezTo>
                <a:cubicBezTo>
                  <a:pt x="69526" y="16510"/>
                  <a:pt x="69526" y="16504"/>
                  <a:pt x="69526" y="16498"/>
                </a:cubicBezTo>
                <a:cubicBezTo>
                  <a:pt x="69505" y="16505"/>
                  <a:pt x="69484" y="16508"/>
                  <a:pt x="69462" y="16508"/>
                </a:cubicBezTo>
                <a:cubicBezTo>
                  <a:pt x="69455" y="16508"/>
                  <a:pt x="69447" y="16508"/>
                  <a:pt x="69439" y="16507"/>
                </a:cubicBezTo>
                <a:cubicBezTo>
                  <a:pt x="69371" y="16507"/>
                  <a:pt x="69303" y="16482"/>
                  <a:pt x="69309" y="16374"/>
                </a:cubicBezTo>
                <a:cubicBezTo>
                  <a:pt x="69312" y="16287"/>
                  <a:pt x="69377" y="16269"/>
                  <a:pt x="69433" y="16266"/>
                </a:cubicBezTo>
                <a:cubicBezTo>
                  <a:pt x="69489" y="16278"/>
                  <a:pt x="69545" y="16284"/>
                  <a:pt x="69569" y="16334"/>
                </a:cubicBezTo>
                <a:cubicBezTo>
                  <a:pt x="69641" y="16275"/>
                  <a:pt x="69715" y="16228"/>
                  <a:pt x="69799" y="16191"/>
                </a:cubicBezTo>
                <a:cubicBezTo>
                  <a:pt x="69848" y="16166"/>
                  <a:pt x="69898" y="16142"/>
                  <a:pt x="69950" y="16111"/>
                </a:cubicBezTo>
                <a:cubicBezTo>
                  <a:pt x="70034" y="16058"/>
                  <a:pt x="70046" y="15962"/>
                  <a:pt x="70053" y="15894"/>
                </a:cubicBezTo>
                <a:lnTo>
                  <a:pt x="70053" y="15882"/>
                </a:lnTo>
                <a:cubicBezTo>
                  <a:pt x="70056" y="15869"/>
                  <a:pt x="70053" y="15857"/>
                  <a:pt x="70043" y="15844"/>
                </a:cubicBezTo>
                <a:cubicBezTo>
                  <a:pt x="69957" y="15717"/>
                  <a:pt x="69761" y="15717"/>
                  <a:pt x="69696" y="15717"/>
                </a:cubicBezTo>
                <a:cubicBezTo>
                  <a:pt x="69669" y="15717"/>
                  <a:pt x="69644" y="15717"/>
                  <a:pt x="69619" y="15720"/>
                </a:cubicBezTo>
                <a:cubicBezTo>
                  <a:pt x="69523" y="15724"/>
                  <a:pt x="69464" y="15755"/>
                  <a:pt x="69439" y="15807"/>
                </a:cubicBezTo>
                <a:cubicBezTo>
                  <a:pt x="69433" y="15826"/>
                  <a:pt x="69430" y="15841"/>
                  <a:pt x="69427" y="15860"/>
                </a:cubicBezTo>
                <a:cubicBezTo>
                  <a:pt x="69427" y="15869"/>
                  <a:pt x="69427" y="15878"/>
                  <a:pt x="69424" y="15885"/>
                </a:cubicBezTo>
                <a:cubicBezTo>
                  <a:pt x="69411" y="15903"/>
                  <a:pt x="69396" y="15922"/>
                  <a:pt x="69380" y="15934"/>
                </a:cubicBezTo>
                <a:lnTo>
                  <a:pt x="69371" y="15947"/>
                </a:lnTo>
                <a:cubicBezTo>
                  <a:pt x="69322" y="15993"/>
                  <a:pt x="69269" y="16033"/>
                  <a:pt x="69210" y="16070"/>
                </a:cubicBezTo>
                <a:cubicBezTo>
                  <a:pt x="69201" y="16077"/>
                  <a:pt x="69192" y="16080"/>
                  <a:pt x="69179" y="16083"/>
                </a:cubicBezTo>
                <a:cubicBezTo>
                  <a:pt x="69167" y="16083"/>
                  <a:pt x="69154" y="16080"/>
                  <a:pt x="69142" y="16077"/>
                </a:cubicBezTo>
                <a:lnTo>
                  <a:pt x="69130" y="16070"/>
                </a:lnTo>
                <a:cubicBezTo>
                  <a:pt x="69078" y="16054"/>
                  <a:pt x="69022" y="16045"/>
                  <a:pt x="68967" y="16045"/>
                </a:cubicBezTo>
                <a:cubicBezTo>
                  <a:pt x="68960" y="16045"/>
                  <a:pt x="68952" y="16045"/>
                  <a:pt x="68944" y="16046"/>
                </a:cubicBezTo>
                <a:lnTo>
                  <a:pt x="68888" y="16046"/>
                </a:lnTo>
                <a:lnTo>
                  <a:pt x="68869" y="16049"/>
                </a:lnTo>
                <a:lnTo>
                  <a:pt x="68842" y="16052"/>
                </a:lnTo>
                <a:lnTo>
                  <a:pt x="68842" y="16052"/>
                </a:lnTo>
                <a:lnTo>
                  <a:pt x="68848" y="16046"/>
                </a:lnTo>
                <a:lnTo>
                  <a:pt x="68866" y="16030"/>
                </a:lnTo>
                <a:cubicBezTo>
                  <a:pt x="68907" y="15999"/>
                  <a:pt x="68941" y="15962"/>
                  <a:pt x="68969" y="15919"/>
                </a:cubicBezTo>
                <a:cubicBezTo>
                  <a:pt x="68987" y="15882"/>
                  <a:pt x="69003" y="15844"/>
                  <a:pt x="69009" y="15804"/>
                </a:cubicBezTo>
                <a:cubicBezTo>
                  <a:pt x="69012" y="15773"/>
                  <a:pt x="69021" y="15745"/>
                  <a:pt x="69037" y="15720"/>
                </a:cubicBezTo>
                <a:cubicBezTo>
                  <a:pt x="69058" y="15696"/>
                  <a:pt x="69089" y="15677"/>
                  <a:pt x="69120" y="15671"/>
                </a:cubicBezTo>
                <a:cubicBezTo>
                  <a:pt x="69142" y="15662"/>
                  <a:pt x="69164" y="15652"/>
                  <a:pt x="69185" y="15640"/>
                </a:cubicBezTo>
                <a:cubicBezTo>
                  <a:pt x="69235" y="15615"/>
                  <a:pt x="69269" y="15566"/>
                  <a:pt x="69275" y="15510"/>
                </a:cubicBezTo>
                <a:cubicBezTo>
                  <a:pt x="69278" y="15485"/>
                  <a:pt x="69272" y="15460"/>
                  <a:pt x="69254" y="15439"/>
                </a:cubicBezTo>
                <a:cubicBezTo>
                  <a:pt x="69260" y="15411"/>
                  <a:pt x="69275" y="15386"/>
                  <a:pt x="69297" y="15370"/>
                </a:cubicBezTo>
                <a:lnTo>
                  <a:pt x="69315" y="15352"/>
                </a:lnTo>
                <a:cubicBezTo>
                  <a:pt x="69377" y="15290"/>
                  <a:pt x="69486" y="15185"/>
                  <a:pt x="69343" y="15067"/>
                </a:cubicBezTo>
                <a:cubicBezTo>
                  <a:pt x="69325" y="15051"/>
                  <a:pt x="69300" y="15039"/>
                  <a:pt x="69272" y="15039"/>
                </a:cubicBezTo>
                <a:lnTo>
                  <a:pt x="69269" y="15039"/>
                </a:lnTo>
                <a:cubicBezTo>
                  <a:pt x="69247" y="15039"/>
                  <a:pt x="69229" y="15045"/>
                  <a:pt x="69210" y="15054"/>
                </a:cubicBezTo>
                <a:cubicBezTo>
                  <a:pt x="69182" y="15070"/>
                  <a:pt x="69154" y="15092"/>
                  <a:pt x="69133" y="15116"/>
                </a:cubicBezTo>
                <a:lnTo>
                  <a:pt x="69120" y="15132"/>
                </a:lnTo>
                <a:cubicBezTo>
                  <a:pt x="69114" y="15138"/>
                  <a:pt x="69105" y="15147"/>
                  <a:pt x="69102" y="15154"/>
                </a:cubicBezTo>
                <a:lnTo>
                  <a:pt x="69096" y="15154"/>
                </a:lnTo>
                <a:lnTo>
                  <a:pt x="69074" y="15151"/>
                </a:lnTo>
                <a:cubicBezTo>
                  <a:pt x="69069" y="15149"/>
                  <a:pt x="69065" y="15148"/>
                  <a:pt x="69060" y="15148"/>
                </a:cubicBezTo>
                <a:cubicBezTo>
                  <a:pt x="69056" y="15148"/>
                  <a:pt x="69052" y="15149"/>
                  <a:pt x="69049" y="15151"/>
                </a:cubicBezTo>
                <a:cubicBezTo>
                  <a:pt x="68993" y="15151"/>
                  <a:pt x="68941" y="15169"/>
                  <a:pt x="68897" y="15200"/>
                </a:cubicBezTo>
                <a:cubicBezTo>
                  <a:pt x="68876" y="15216"/>
                  <a:pt x="68854" y="15234"/>
                  <a:pt x="68832" y="15253"/>
                </a:cubicBezTo>
                <a:cubicBezTo>
                  <a:pt x="68832" y="15253"/>
                  <a:pt x="68829" y="15256"/>
                  <a:pt x="68826" y="15259"/>
                </a:cubicBezTo>
                <a:cubicBezTo>
                  <a:pt x="68807" y="15250"/>
                  <a:pt x="68789" y="15247"/>
                  <a:pt x="68770" y="15247"/>
                </a:cubicBezTo>
                <a:cubicBezTo>
                  <a:pt x="68742" y="15247"/>
                  <a:pt x="68718" y="15253"/>
                  <a:pt x="68693" y="15262"/>
                </a:cubicBezTo>
                <a:lnTo>
                  <a:pt x="68690" y="15262"/>
                </a:lnTo>
                <a:cubicBezTo>
                  <a:pt x="68696" y="15240"/>
                  <a:pt x="68705" y="15219"/>
                  <a:pt x="68718" y="15200"/>
                </a:cubicBezTo>
                <a:cubicBezTo>
                  <a:pt x="68755" y="15172"/>
                  <a:pt x="68795" y="15154"/>
                  <a:pt x="68842" y="15147"/>
                </a:cubicBezTo>
                <a:lnTo>
                  <a:pt x="68916" y="15129"/>
                </a:lnTo>
                <a:cubicBezTo>
                  <a:pt x="68978" y="15113"/>
                  <a:pt x="69037" y="15095"/>
                  <a:pt x="69099" y="15073"/>
                </a:cubicBezTo>
                <a:lnTo>
                  <a:pt x="69111" y="15070"/>
                </a:lnTo>
                <a:cubicBezTo>
                  <a:pt x="69170" y="15048"/>
                  <a:pt x="69247" y="15020"/>
                  <a:pt x="69284" y="14958"/>
                </a:cubicBezTo>
                <a:cubicBezTo>
                  <a:pt x="69322" y="14897"/>
                  <a:pt x="69303" y="14841"/>
                  <a:pt x="69288" y="14791"/>
                </a:cubicBezTo>
                <a:cubicBezTo>
                  <a:pt x="69281" y="14773"/>
                  <a:pt x="69278" y="14751"/>
                  <a:pt x="69275" y="14729"/>
                </a:cubicBezTo>
                <a:lnTo>
                  <a:pt x="69452" y="14646"/>
                </a:lnTo>
                <a:lnTo>
                  <a:pt x="69715" y="14509"/>
                </a:lnTo>
                <a:cubicBezTo>
                  <a:pt x="69740" y="14500"/>
                  <a:pt x="69755" y="14472"/>
                  <a:pt x="69752" y="14444"/>
                </a:cubicBezTo>
                <a:cubicBezTo>
                  <a:pt x="69737" y="14364"/>
                  <a:pt x="69641" y="14308"/>
                  <a:pt x="69520" y="14308"/>
                </a:cubicBezTo>
                <a:lnTo>
                  <a:pt x="69495" y="14308"/>
                </a:lnTo>
                <a:cubicBezTo>
                  <a:pt x="69467" y="14308"/>
                  <a:pt x="69442" y="14314"/>
                  <a:pt x="69418" y="14317"/>
                </a:cubicBezTo>
                <a:cubicBezTo>
                  <a:pt x="69390" y="14323"/>
                  <a:pt x="69362" y="14327"/>
                  <a:pt x="69337" y="14327"/>
                </a:cubicBezTo>
                <a:cubicBezTo>
                  <a:pt x="69300" y="14277"/>
                  <a:pt x="69241" y="14249"/>
                  <a:pt x="69182" y="14249"/>
                </a:cubicBezTo>
                <a:lnTo>
                  <a:pt x="69173" y="14249"/>
                </a:lnTo>
                <a:cubicBezTo>
                  <a:pt x="69114" y="14249"/>
                  <a:pt x="69058" y="14277"/>
                  <a:pt x="69024" y="14327"/>
                </a:cubicBezTo>
                <a:cubicBezTo>
                  <a:pt x="69003" y="14314"/>
                  <a:pt x="68984" y="14299"/>
                  <a:pt x="68965" y="14283"/>
                </a:cubicBezTo>
                <a:lnTo>
                  <a:pt x="68962" y="14280"/>
                </a:lnTo>
                <a:cubicBezTo>
                  <a:pt x="68910" y="14240"/>
                  <a:pt x="68854" y="14206"/>
                  <a:pt x="68792" y="14184"/>
                </a:cubicBezTo>
                <a:cubicBezTo>
                  <a:pt x="68786" y="14181"/>
                  <a:pt x="68780" y="14178"/>
                  <a:pt x="68773" y="14178"/>
                </a:cubicBezTo>
                <a:cubicBezTo>
                  <a:pt x="68702" y="14231"/>
                  <a:pt x="68615" y="14262"/>
                  <a:pt x="68523" y="14262"/>
                </a:cubicBezTo>
                <a:cubicBezTo>
                  <a:pt x="68519" y="14262"/>
                  <a:pt x="68515" y="14262"/>
                  <a:pt x="68510" y="14262"/>
                </a:cubicBezTo>
                <a:cubicBezTo>
                  <a:pt x="68430" y="14262"/>
                  <a:pt x="68408" y="14240"/>
                  <a:pt x="68423" y="14200"/>
                </a:cubicBezTo>
                <a:cubicBezTo>
                  <a:pt x="68433" y="14184"/>
                  <a:pt x="68439" y="14162"/>
                  <a:pt x="68448" y="14144"/>
                </a:cubicBezTo>
                <a:lnTo>
                  <a:pt x="68448" y="14144"/>
                </a:lnTo>
                <a:cubicBezTo>
                  <a:pt x="68430" y="14153"/>
                  <a:pt x="68411" y="14159"/>
                  <a:pt x="68392" y="14162"/>
                </a:cubicBezTo>
                <a:cubicBezTo>
                  <a:pt x="68380" y="14166"/>
                  <a:pt x="68365" y="14166"/>
                  <a:pt x="68352" y="14166"/>
                </a:cubicBezTo>
                <a:cubicBezTo>
                  <a:pt x="68287" y="14166"/>
                  <a:pt x="68219" y="14184"/>
                  <a:pt x="68163" y="14218"/>
                </a:cubicBezTo>
                <a:lnTo>
                  <a:pt x="68138" y="14231"/>
                </a:lnTo>
                <a:cubicBezTo>
                  <a:pt x="68120" y="14243"/>
                  <a:pt x="68101" y="14249"/>
                  <a:pt x="68080" y="14249"/>
                </a:cubicBezTo>
                <a:lnTo>
                  <a:pt x="68070" y="14249"/>
                </a:lnTo>
                <a:cubicBezTo>
                  <a:pt x="68058" y="14243"/>
                  <a:pt x="68049" y="14237"/>
                  <a:pt x="68039" y="14231"/>
                </a:cubicBezTo>
                <a:cubicBezTo>
                  <a:pt x="68018" y="14215"/>
                  <a:pt x="67996" y="14206"/>
                  <a:pt x="67974" y="14196"/>
                </a:cubicBezTo>
                <a:cubicBezTo>
                  <a:pt x="67990" y="14175"/>
                  <a:pt x="68005" y="14150"/>
                  <a:pt x="68018" y="14125"/>
                </a:cubicBezTo>
                <a:cubicBezTo>
                  <a:pt x="68024" y="14116"/>
                  <a:pt x="68027" y="14107"/>
                  <a:pt x="68033" y="14100"/>
                </a:cubicBezTo>
                <a:cubicBezTo>
                  <a:pt x="68070" y="14042"/>
                  <a:pt x="68117" y="13989"/>
                  <a:pt x="68176" y="13952"/>
                </a:cubicBezTo>
                <a:cubicBezTo>
                  <a:pt x="68188" y="13942"/>
                  <a:pt x="68203" y="13936"/>
                  <a:pt x="68216" y="13933"/>
                </a:cubicBezTo>
                <a:cubicBezTo>
                  <a:pt x="68262" y="13915"/>
                  <a:pt x="68343" y="13884"/>
                  <a:pt x="68340" y="13800"/>
                </a:cubicBezTo>
                <a:cubicBezTo>
                  <a:pt x="68340" y="13741"/>
                  <a:pt x="68346" y="13723"/>
                  <a:pt x="68355" y="13719"/>
                </a:cubicBezTo>
                <a:cubicBezTo>
                  <a:pt x="68371" y="13716"/>
                  <a:pt x="68383" y="13713"/>
                  <a:pt x="68399" y="13713"/>
                </a:cubicBezTo>
                <a:lnTo>
                  <a:pt x="68420" y="13713"/>
                </a:lnTo>
                <a:cubicBezTo>
                  <a:pt x="68448" y="13713"/>
                  <a:pt x="68476" y="13716"/>
                  <a:pt x="68504" y="13719"/>
                </a:cubicBezTo>
                <a:cubicBezTo>
                  <a:pt x="68532" y="13719"/>
                  <a:pt x="68566" y="13723"/>
                  <a:pt x="68600" y="13723"/>
                </a:cubicBezTo>
                <a:lnTo>
                  <a:pt x="68625" y="13723"/>
                </a:lnTo>
                <a:cubicBezTo>
                  <a:pt x="68656" y="13719"/>
                  <a:pt x="68684" y="13710"/>
                  <a:pt x="68708" y="13689"/>
                </a:cubicBezTo>
                <a:cubicBezTo>
                  <a:pt x="68767" y="13633"/>
                  <a:pt x="68776" y="13515"/>
                  <a:pt x="68773" y="13487"/>
                </a:cubicBezTo>
                <a:cubicBezTo>
                  <a:pt x="68767" y="13447"/>
                  <a:pt x="68755" y="13407"/>
                  <a:pt x="68730" y="13373"/>
                </a:cubicBezTo>
                <a:cubicBezTo>
                  <a:pt x="68724" y="13363"/>
                  <a:pt x="68718" y="13357"/>
                  <a:pt x="68711" y="13351"/>
                </a:cubicBezTo>
                <a:cubicBezTo>
                  <a:pt x="68711" y="13320"/>
                  <a:pt x="68696" y="13292"/>
                  <a:pt x="68671" y="13280"/>
                </a:cubicBezTo>
                <a:cubicBezTo>
                  <a:pt x="68649" y="13267"/>
                  <a:pt x="68625" y="13261"/>
                  <a:pt x="68600" y="13261"/>
                </a:cubicBezTo>
                <a:cubicBezTo>
                  <a:pt x="68584" y="13261"/>
                  <a:pt x="68572" y="13261"/>
                  <a:pt x="68560" y="13264"/>
                </a:cubicBezTo>
                <a:lnTo>
                  <a:pt x="68414" y="13286"/>
                </a:lnTo>
                <a:cubicBezTo>
                  <a:pt x="68383" y="13289"/>
                  <a:pt x="68352" y="13295"/>
                  <a:pt x="68327" y="13311"/>
                </a:cubicBezTo>
                <a:cubicBezTo>
                  <a:pt x="68318" y="13314"/>
                  <a:pt x="68312" y="13320"/>
                  <a:pt x="68306" y="13326"/>
                </a:cubicBezTo>
                <a:cubicBezTo>
                  <a:pt x="68306" y="13325"/>
                  <a:pt x="68306" y="13324"/>
                  <a:pt x="68305" y="13324"/>
                </a:cubicBezTo>
                <a:cubicBezTo>
                  <a:pt x="68305" y="13324"/>
                  <a:pt x="68304" y="13325"/>
                  <a:pt x="68303" y="13326"/>
                </a:cubicBezTo>
                <a:lnTo>
                  <a:pt x="68275" y="13326"/>
                </a:lnTo>
                <a:cubicBezTo>
                  <a:pt x="68225" y="13338"/>
                  <a:pt x="68179" y="13366"/>
                  <a:pt x="68148" y="13404"/>
                </a:cubicBezTo>
                <a:cubicBezTo>
                  <a:pt x="68135" y="13419"/>
                  <a:pt x="68120" y="13431"/>
                  <a:pt x="68104" y="13438"/>
                </a:cubicBezTo>
                <a:lnTo>
                  <a:pt x="68058" y="13438"/>
                </a:lnTo>
                <a:cubicBezTo>
                  <a:pt x="68015" y="13431"/>
                  <a:pt x="67971" y="13428"/>
                  <a:pt x="67928" y="13428"/>
                </a:cubicBezTo>
                <a:cubicBezTo>
                  <a:pt x="67884" y="13428"/>
                  <a:pt x="67838" y="13431"/>
                  <a:pt x="67795" y="13438"/>
                </a:cubicBezTo>
                <a:cubicBezTo>
                  <a:pt x="67798" y="13435"/>
                  <a:pt x="67801" y="13431"/>
                  <a:pt x="67804" y="13428"/>
                </a:cubicBezTo>
                <a:cubicBezTo>
                  <a:pt x="67832" y="13407"/>
                  <a:pt x="67863" y="13388"/>
                  <a:pt x="67897" y="13376"/>
                </a:cubicBezTo>
                <a:lnTo>
                  <a:pt x="67925" y="13363"/>
                </a:lnTo>
                <a:cubicBezTo>
                  <a:pt x="68064" y="13301"/>
                  <a:pt x="68238" y="13174"/>
                  <a:pt x="68309" y="13016"/>
                </a:cubicBezTo>
                <a:cubicBezTo>
                  <a:pt x="68330" y="12973"/>
                  <a:pt x="68334" y="12917"/>
                  <a:pt x="68315" y="12871"/>
                </a:cubicBezTo>
                <a:cubicBezTo>
                  <a:pt x="68296" y="12837"/>
                  <a:pt x="68272" y="12803"/>
                  <a:pt x="68244" y="12778"/>
                </a:cubicBezTo>
                <a:cubicBezTo>
                  <a:pt x="68208" y="12756"/>
                  <a:pt x="68171" y="12746"/>
                  <a:pt x="68131" y="12746"/>
                </a:cubicBezTo>
                <a:cubicBezTo>
                  <a:pt x="68125" y="12746"/>
                  <a:pt x="68119" y="12746"/>
                  <a:pt x="68114" y="12747"/>
                </a:cubicBezTo>
                <a:cubicBezTo>
                  <a:pt x="68076" y="12747"/>
                  <a:pt x="68036" y="12750"/>
                  <a:pt x="67999" y="12756"/>
                </a:cubicBezTo>
                <a:cubicBezTo>
                  <a:pt x="67974" y="12759"/>
                  <a:pt x="67949" y="12759"/>
                  <a:pt x="67934" y="12759"/>
                </a:cubicBezTo>
                <a:lnTo>
                  <a:pt x="67931" y="12759"/>
                </a:lnTo>
                <a:cubicBezTo>
                  <a:pt x="67850" y="12759"/>
                  <a:pt x="67770" y="12775"/>
                  <a:pt x="67699" y="12803"/>
                </a:cubicBezTo>
                <a:cubicBezTo>
                  <a:pt x="67661" y="12821"/>
                  <a:pt x="67627" y="12846"/>
                  <a:pt x="67599" y="12871"/>
                </a:cubicBezTo>
                <a:cubicBezTo>
                  <a:pt x="67584" y="12855"/>
                  <a:pt x="67565" y="12843"/>
                  <a:pt x="67544" y="12840"/>
                </a:cubicBezTo>
                <a:lnTo>
                  <a:pt x="67525" y="12840"/>
                </a:lnTo>
                <a:cubicBezTo>
                  <a:pt x="67500" y="12843"/>
                  <a:pt x="67476" y="12846"/>
                  <a:pt x="67451" y="12855"/>
                </a:cubicBezTo>
                <a:cubicBezTo>
                  <a:pt x="67476" y="12824"/>
                  <a:pt x="67507" y="12800"/>
                  <a:pt x="67544" y="12784"/>
                </a:cubicBezTo>
                <a:lnTo>
                  <a:pt x="67553" y="12778"/>
                </a:lnTo>
                <a:cubicBezTo>
                  <a:pt x="67599" y="12762"/>
                  <a:pt x="67637" y="12731"/>
                  <a:pt x="67661" y="12691"/>
                </a:cubicBezTo>
                <a:cubicBezTo>
                  <a:pt x="67671" y="12669"/>
                  <a:pt x="67674" y="12645"/>
                  <a:pt x="67674" y="12623"/>
                </a:cubicBezTo>
                <a:lnTo>
                  <a:pt x="67674" y="12617"/>
                </a:lnTo>
                <a:cubicBezTo>
                  <a:pt x="67677" y="12518"/>
                  <a:pt x="67711" y="12490"/>
                  <a:pt x="67826" y="12437"/>
                </a:cubicBezTo>
                <a:cubicBezTo>
                  <a:pt x="67903" y="12403"/>
                  <a:pt x="67971" y="12350"/>
                  <a:pt x="68024" y="12285"/>
                </a:cubicBezTo>
                <a:cubicBezTo>
                  <a:pt x="68033" y="12270"/>
                  <a:pt x="68039" y="12251"/>
                  <a:pt x="68033" y="12236"/>
                </a:cubicBezTo>
                <a:cubicBezTo>
                  <a:pt x="68027" y="12217"/>
                  <a:pt x="68015" y="12205"/>
                  <a:pt x="67999" y="12196"/>
                </a:cubicBezTo>
                <a:cubicBezTo>
                  <a:pt x="67928" y="12161"/>
                  <a:pt x="67850" y="12140"/>
                  <a:pt x="67773" y="12137"/>
                </a:cubicBezTo>
                <a:cubicBezTo>
                  <a:pt x="67711" y="12137"/>
                  <a:pt x="67649" y="12155"/>
                  <a:pt x="67596" y="12186"/>
                </a:cubicBezTo>
                <a:cubicBezTo>
                  <a:pt x="67568" y="12205"/>
                  <a:pt x="67541" y="12226"/>
                  <a:pt x="67519" y="12248"/>
                </a:cubicBezTo>
                <a:cubicBezTo>
                  <a:pt x="67507" y="12257"/>
                  <a:pt x="67497" y="12267"/>
                  <a:pt x="67488" y="12276"/>
                </a:cubicBezTo>
                <a:cubicBezTo>
                  <a:pt x="67469" y="12292"/>
                  <a:pt x="67445" y="12304"/>
                  <a:pt x="67420" y="12307"/>
                </a:cubicBezTo>
                <a:cubicBezTo>
                  <a:pt x="67463" y="12217"/>
                  <a:pt x="67528" y="12137"/>
                  <a:pt x="67609" y="12072"/>
                </a:cubicBezTo>
                <a:cubicBezTo>
                  <a:pt x="67652" y="12038"/>
                  <a:pt x="67730" y="11976"/>
                  <a:pt x="67680" y="11889"/>
                </a:cubicBezTo>
                <a:cubicBezTo>
                  <a:pt x="67643" y="11836"/>
                  <a:pt x="67587" y="11796"/>
                  <a:pt x="67525" y="11777"/>
                </a:cubicBezTo>
                <a:cubicBezTo>
                  <a:pt x="67491" y="11768"/>
                  <a:pt x="67457" y="11765"/>
                  <a:pt x="67423" y="11765"/>
                </a:cubicBezTo>
                <a:cubicBezTo>
                  <a:pt x="67376" y="11765"/>
                  <a:pt x="67330" y="11771"/>
                  <a:pt x="67284" y="11777"/>
                </a:cubicBezTo>
                <a:cubicBezTo>
                  <a:pt x="67259" y="11784"/>
                  <a:pt x="67237" y="11787"/>
                  <a:pt x="67215" y="11790"/>
                </a:cubicBezTo>
                <a:cubicBezTo>
                  <a:pt x="67200" y="11790"/>
                  <a:pt x="67184" y="11793"/>
                  <a:pt x="67169" y="11793"/>
                </a:cubicBezTo>
                <a:cubicBezTo>
                  <a:pt x="67169" y="11787"/>
                  <a:pt x="67169" y="11780"/>
                  <a:pt x="67166" y="11774"/>
                </a:cubicBezTo>
                <a:cubicBezTo>
                  <a:pt x="67166" y="11762"/>
                  <a:pt x="67166" y="11753"/>
                  <a:pt x="67166" y="11740"/>
                </a:cubicBezTo>
                <a:cubicBezTo>
                  <a:pt x="67178" y="11734"/>
                  <a:pt x="67191" y="11728"/>
                  <a:pt x="67203" y="11725"/>
                </a:cubicBezTo>
                <a:lnTo>
                  <a:pt x="67206" y="11725"/>
                </a:lnTo>
                <a:cubicBezTo>
                  <a:pt x="67287" y="11691"/>
                  <a:pt x="67361" y="11650"/>
                  <a:pt x="67429" y="11598"/>
                </a:cubicBezTo>
                <a:cubicBezTo>
                  <a:pt x="67448" y="11585"/>
                  <a:pt x="67466" y="11573"/>
                  <a:pt x="67488" y="11561"/>
                </a:cubicBezTo>
                <a:cubicBezTo>
                  <a:pt x="67547" y="11530"/>
                  <a:pt x="67596" y="11483"/>
                  <a:pt x="67630" y="11427"/>
                </a:cubicBezTo>
                <a:cubicBezTo>
                  <a:pt x="67643" y="11403"/>
                  <a:pt x="67655" y="11378"/>
                  <a:pt x="67665" y="11356"/>
                </a:cubicBezTo>
                <a:cubicBezTo>
                  <a:pt x="67680" y="11313"/>
                  <a:pt x="67702" y="11276"/>
                  <a:pt x="67730" y="11242"/>
                </a:cubicBezTo>
                <a:lnTo>
                  <a:pt x="67745" y="11226"/>
                </a:lnTo>
                <a:cubicBezTo>
                  <a:pt x="67767" y="11207"/>
                  <a:pt x="67785" y="11183"/>
                  <a:pt x="67798" y="11158"/>
                </a:cubicBezTo>
                <a:cubicBezTo>
                  <a:pt x="67819" y="11124"/>
                  <a:pt x="67816" y="11077"/>
                  <a:pt x="67795" y="11043"/>
                </a:cubicBezTo>
                <a:cubicBezTo>
                  <a:pt x="67766" y="11015"/>
                  <a:pt x="67730" y="11000"/>
                  <a:pt x="67693" y="11000"/>
                </a:cubicBezTo>
                <a:cubicBezTo>
                  <a:pt x="67690" y="11000"/>
                  <a:pt x="67686" y="11000"/>
                  <a:pt x="67683" y="11000"/>
                </a:cubicBezTo>
                <a:cubicBezTo>
                  <a:pt x="67637" y="11003"/>
                  <a:pt x="67590" y="11012"/>
                  <a:pt x="67547" y="11025"/>
                </a:cubicBezTo>
                <a:cubicBezTo>
                  <a:pt x="67448" y="11053"/>
                  <a:pt x="67349" y="11090"/>
                  <a:pt x="67256" y="11130"/>
                </a:cubicBezTo>
                <a:lnTo>
                  <a:pt x="67234" y="11139"/>
                </a:lnTo>
                <a:cubicBezTo>
                  <a:pt x="67194" y="11158"/>
                  <a:pt x="67153" y="11173"/>
                  <a:pt x="67110" y="11183"/>
                </a:cubicBezTo>
                <a:lnTo>
                  <a:pt x="67104" y="11183"/>
                </a:lnTo>
                <a:lnTo>
                  <a:pt x="67098" y="11176"/>
                </a:lnTo>
                <a:cubicBezTo>
                  <a:pt x="67064" y="11139"/>
                  <a:pt x="67051" y="11108"/>
                  <a:pt x="67057" y="11090"/>
                </a:cubicBezTo>
                <a:cubicBezTo>
                  <a:pt x="67067" y="11074"/>
                  <a:pt x="67079" y="11059"/>
                  <a:pt x="67095" y="11049"/>
                </a:cubicBezTo>
                <a:lnTo>
                  <a:pt x="67144" y="11003"/>
                </a:lnTo>
                <a:cubicBezTo>
                  <a:pt x="67203" y="10947"/>
                  <a:pt x="67268" y="10888"/>
                  <a:pt x="67330" y="10833"/>
                </a:cubicBezTo>
                <a:cubicBezTo>
                  <a:pt x="67342" y="10823"/>
                  <a:pt x="67355" y="10814"/>
                  <a:pt x="67367" y="10802"/>
                </a:cubicBezTo>
                <a:cubicBezTo>
                  <a:pt x="67420" y="10764"/>
                  <a:pt x="67485" y="10712"/>
                  <a:pt x="67500" y="10637"/>
                </a:cubicBezTo>
                <a:cubicBezTo>
                  <a:pt x="67503" y="10622"/>
                  <a:pt x="67503" y="10603"/>
                  <a:pt x="67503" y="10588"/>
                </a:cubicBezTo>
                <a:cubicBezTo>
                  <a:pt x="67503" y="10576"/>
                  <a:pt x="67503" y="10563"/>
                  <a:pt x="67507" y="10554"/>
                </a:cubicBezTo>
                <a:cubicBezTo>
                  <a:pt x="67531" y="10529"/>
                  <a:pt x="67538" y="10486"/>
                  <a:pt x="67519" y="10455"/>
                </a:cubicBezTo>
                <a:cubicBezTo>
                  <a:pt x="67500" y="10428"/>
                  <a:pt x="67467" y="10410"/>
                  <a:pt x="67432" y="10410"/>
                </a:cubicBezTo>
                <a:cubicBezTo>
                  <a:pt x="67427" y="10410"/>
                  <a:pt x="67422" y="10411"/>
                  <a:pt x="67417" y="10411"/>
                </a:cubicBezTo>
                <a:cubicBezTo>
                  <a:pt x="67367" y="10411"/>
                  <a:pt x="67314" y="10424"/>
                  <a:pt x="67268" y="10445"/>
                </a:cubicBezTo>
                <a:lnTo>
                  <a:pt x="67259" y="10449"/>
                </a:lnTo>
                <a:cubicBezTo>
                  <a:pt x="67246" y="10455"/>
                  <a:pt x="67231" y="10464"/>
                  <a:pt x="67218" y="10470"/>
                </a:cubicBezTo>
                <a:cubicBezTo>
                  <a:pt x="67197" y="10436"/>
                  <a:pt x="67169" y="10408"/>
                  <a:pt x="67138" y="10384"/>
                </a:cubicBezTo>
                <a:cubicBezTo>
                  <a:pt x="67129" y="10374"/>
                  <a:pt x="67113" y="10365"/>
                  <a:pt x="67104" y="10356"/>
                </a:cubicBezTo>
                <a:cubicBezTo>
                  <a:pt x="67157" y="10340"/>
                  <a:pt x="67206" y="10309"/>
                  <a:pt x="67240" y="10266"/>
                </a:cubicBezTo>
                <a:cubicBezTo>
                  <a:pt x="67274" y="10266"/>
                  <a:pt x="67305" y="10253"/>
                  <a:pt x="67333" y="10235"/>
                </a:cubicBezTo>
                <a:cubicBezTo>
                  <a:pt x="67361" y="10207"/>
                  <a:pt x="67380" y="10167"/>
                  <a:pt x="67383" y="10126"/>
                </a:cubicBezTo>
                <a:cubicBezTo>
                  <a:pt x="67398" y="10018"/>
                  <a:pt x="67401" y="9906"/>
                  <a:pt x="67389" y="9798"/>
                </a:cubicBezTo>
                <a:cubicBezTo>
                  <a:pt x="67386" y="9773"/>
                  <a:pt x="67370" y="9752"/>
                  <a:pt x="67352" y="9739"/>
                </a:cubicBezTo>
                <a:cubicBezTo>
                  <a:pt x="67336" y="9730"/>
                  <a:pt x="67318" y="9724"/>
                  <a:pt x="67299" y="9724"/>
                </a:cubicBezTo>
                <a:cubicBezTo>
                  <a:pt x="67262" y="9724"/>
                  <a:pt x="67228" y="9742"/>
                  <a:pt x="67209" y="9773"/>
                </a:cubicBezTo>
                <a:cubicBezTo>
                  <a:pt x="67166" y="9835"/>
                  <a:pt x="67116" y="9894"/>
                  <a:pt x="67057" y="9947"/>
                </a:cubicBezTo>
                <a:cubicBezTo>
                  <a:pt x="67023" y="9978"/>
                  <a:pt x="67011" y="9978"/>
                  <a:pt x="67008" y="9978"/>
                </a:cubicBezTo>
                <a:cubicBezTo>
                  <a:pt x="66995" y="9968"/>
                  <a:pt x="66986" y="9956"/>
                  <a:pt x="66986" y="9941"/>
                </a:cubicBezTo>
                <a:cubicBezTo>
                  <a:pt x="66980" y="9906"/>
                  <a:pt x="66986" y="9876"/>
                  <a:pt x="66999" y="9845"/>
                </a:cubicBezTo>
                <a:cubicBezTo>
                  <a:pt x="67005" y="9820"/>
                  <a:pt x="67011" y="9795"/>
                  <a:pt x="67014" y="9767"/>
                </a:cubicBezTo>
                <a:cubicBezTo>
                  <a:pt x="67023" y="9683"/>
                  <a:pt x="66995" y="9600"/>
                  <a:pt x="66934" y="9541"/>
                </a:cubicBezTo>
                <a:lnTo>
                  <a:pt x="66909" y="9519"/>
                </a:lnTo>
                <a:cubicBezTo>
                  <a:pt x="66893" y="9507"/>
                  <a:pt x="66884" y="9495"/>
                  <a:pt x="66875" y="9479"/>
                </a:cubicBezTo>
                <a:cubicBezTo>
                  <a:pt x="66872" y="9467"/>
                  <a:pt x="66875" y="9457"/>
                  <a:pt x="66878" y="9445"/>
                </a:cubicBezTo>
                <a:cubicBezTo>
                  <a:pt x="66881" y="9429"/>
                  <a:pt x="66881" y="9414"/>
                  <a:pt x="66881" y="9399"/>
                </a:cubicBezTo>
                <a:cubicBezTo>
                  <a:pt x="66881" y="9368"/>
                  <a:pt x="66872" y="9337"/>
                  <a:pt x="66859" y="9306"/>
                </a:cubicBezTo>
                <a:cubicBezTo>
                  <a:pt x="66850" y="9281"/>
                  <a:pt x="66841" y="9256"/>
                  <a:pt x="66850" y="9244"/>
                </a:cubicBezTo>
                <a:cubicBezTo>
                  <a:pt x="66856" y="9234"/>
                  <a:pt x="66862" y="9225"/>
                  <a:pt x="66872" y="9216"/>
                </a:cubicBezTo>
                <a:cubicBezTo>
                  <a:pt x="66896" y="9188"/>
                  <a:pt x="66940" y="9138"/>
                  <a:pt x="66912" y="9079"/>
                </a:cubicBezTo>
                <a:cubicBezTo>
                  <a:pt x="66890" y="9039"/>
                  <a:pt x="66850" y="9014"/>
                  <a:pt x="66807" y="9008"/>
                </a:cubicBezTo>
                <a:cubicBezTo>
                  <a:pt x="66782" y="9002"/>
                  <a:pt x="66757" y="9002"/>
                  <a:pt x="66729" y="9002"/>
                </a:cubicBezTo>
                <a:cubicBezTo>
                  <a:pt x="66714" y="9002"/>
                  <a:pt x="66698" y="8999"/>
                  <a:pt x="66680" y="8999"/>
                </a:cubicBezTo>
                <a:cubicBezTo>
                  <a:pt x="66655" y="8990"/>
                  <a:pt x="66636" y="8965"/>
                  <a:pt x="66608" y="8928"/>
                </a:cubicBezTo>
                <a:cubicBezTo>
                  <a:pt x="66587" y="8900"/>
                  <a:pt x="66565" y="8872"/>
                  <a:pt x="66537" y="8850"/>
                </a:cubicBezTo>
                <a:cubicBezTo>
                  <a:pt x="66503" y="8822"/>
                  <a:pt x="66460" y="8807"/>
                  <a:pt x="66416" y="8804"/>
                </a:cubicBezTo>
                <a:cubicBezTo>
                  <a:pt x="66240" y="8804"/>
                  <a:pt x="66156" y="9055"/>
                  <a:pt x="66150" y="9123"/>
                </a:cubicBezTo>
                <a:cubicBezTo>
                  <a:pt x="66147" y="9154"/>
                  <a:pt x="66147" y="9182"/>
                  <a:pt x="66150" y="9213"/>
                </a:cubicBezTo>
                <a:cubicBezTo>
                  <a:pt x="66150" y="9234"/>
                  <a:pt x="66150" y="9259"/>
                  <a:pt x="66150" y="9284"/>
                </a:cubicBezTo>
                <a:cubicBezTo>
                  <a:pt x="66144" y="9337"/>
                  <a:pt x="66125" y="9389"/>
                  <a:pt x="66094" y="9436"/>
                </a:cubicBezTo>
                <a:cubicBezTo>
                  <a:pt x="66079" y="9436"/>
                  <a:pt x="66066" y="9439"/>
                  <a:pt x="66054" y="9442"/>
                </a:cubicBezTo>
                <a:cubicBezTo>
                  <a:pt x="66032" y="9451"/>
                  <a:pt x="66014" y="9467"/>
                  <a:pt x="65998" y="9488"/>
                </a:cubicBezTo>
                <a:cubicBezTo>
                  <a:pt x="65942" y="9566"/>
                  <a:pt x="65908" y="9656"/>
                  <a:pt x="65899" y="9752"/>
                </a:cubicBezTo>
                <a:cubicBezTo>
                  <a:pt x="65899" y="9767"/>
                  <a:pt x="65899" y="9783"/>
                  <a:pt x="65896" y="9798"/>
                </a:cubicBezTo>
                <a:cubicBezTo>
                  <a:pt x="65896" y="9820"/>
                  <a:pt x="65893" y="9845"/>
                  <a:pt x="65890" y="9866"/>
                </a:cubicBezTo>
                <a:cubicBezTo>
                  <a:pt x="65880" y="9872"/>
                  <a:pt x="65868" y="9876"/>
                  <a:pt x="65856" y="9876"/>
                </a:cubicBezTo>
                <a:cubicBezTo>
                  <a:pt x="65843" y="9876"/>
                  <a:pt x="65834" y="9872"/>
                  <a:pt x="65822" y="9869"/>
                </a:cubicBezTo>
                <a:cubicBezTo>
                  <a:pt x="65797" y="9854"/>
                  <a:pt x="65772" y="9838"/>
                  <a:pt x="65753" y="9817"/>
                </a:cubicBezTo>
                <a:cubicBezTo>
                  <a:pt x="65729" y="9795"/>
                  <a:pt x="65707" y="9776"/>
                  <a:pt x="65682" y="9761"/>
                </a:cubicBezTo>
                <a:cubicBezTo>
                  <a:pt x="65657" y="9745"/>
                  <a:pt x="65629" y="9736"/>
                  <a:pt x="65605" y="9736"/>
                </a:cubicBezTo>
                <a:cubicBezTo>
                  <a:pt x="65555" y="9736"/>
                  <a:pt x="65509" y="9764"/>
                  <a:pt x="65490" y="9810"/>
                </a:cubicBezTo>
                <a:cubicBezTo>
                  <a:pt x="65441" y="9906"/>
                  <a:pt x="65487" y="9996"/>
                  <a:pt x="65527" y="10077"/>
                </a:cubicBezTo>
                <a:cubicBezTo>
                  <a:pt x="65549" y="10111"/>
                  <a:pt x="65564" y="10145"/>
                  <a:pt x="65574" y="10185"/>
                </a:cubicBezTo>
                <a:cubicBezTo>
                  <a:pt x="65599" y="10284"/>
                  <a:pt x="65654" y="10306"/>
                  <a:pt x="65698" y="10306"/>
                </a:cubicBezTo>
                <a:cubicBezTo>
                  <a:pt x="65710" y="10306"/>
                  <a:pt x="65725" y="10303"/>
                  <a:pt x="65738" y="10297"/>
                </a:cubicBezTo>
                <a:lnTo>
                  <a:pt x="65747" y="10297"/>
                </a:lnTo>
                <a:cubicBezTo>
                  <a:pt x="65778" y="10297"/>
                  <a:pt x="65806" y="10315"/>
                  <a:pt x="65818" y="10343"/>
                </a:cubicBezTo>
                <a:cubicBezTo>
                  <a:pt x="65822" y="10359"/>
                  <a:pt x="65818" y="10374"/>
                  <a:pt x="65812" y="10390"/>
                </a:cubicBezTo>
                <a:cubicBezTo>
                  <a:pt x="65791" y="10427"/>
                  <a:pt x="65738" y="10455"/>
                  <a:pt x="65679" y="10483"/>
                </a:cubicBezTo>
                <a:cubicBezTo>
                  <a:pt x="65620" y="10436"/>
                  <a:pt x="65546" y="10411"/>
                  <a:pt x="65475" y="10411"/>
                </a:cubicBezTo>
                <a:cubicBezTo>
                  <a:pt x="65459" y="10411"/>
                  <a:pt x="65447" y="10414"/>
                  <a:pt x="65434" y="10414"/>
                </a:cubicBezTo>
                <a:cubicBezTo>
                  <a:pt x="65400" y="10414"/>
                  <a:pt x="65369" y="10436"/>
                  <a:pt x="65351" y="10464"/>
                </a:cubicBezTo>
                <a:cubicBezTo>
                  <a:pt x="65338" y="10495"/>
                  <a:pt x="65345" y="10529"/>
                  <a:pt x="65369" y="10551"/>
                </a:cubicBezTo>
                <a:lnTo>
                  <a:pt x="65369" y="10554"/>
                </a:lnTo>
                <a:cubicBezTo>
                  <a:pt x="65372" y="10566"/>
                  <a:pt x="65372" y="10576"/>
                  <a:pt x="65372" y="10588"/>
                </a:cubicBezTo>
                <a:cubicBezTo>
                  <a:pt x="65372" y="10603"/>
                  <a:pt x="65372" y="10622"/>
                  <a:pt x="65375" y="10641"/>
                </a:cubicBezTo>
                <a:cubicBezTo>
                  <a:pt x="65391" y="10709"/>
                  <a:pt x="65450" y="10755"/>
                  <a:pt x="65499" y="10795"/>
                </a:cubicBezTo>
                <a:cubicBezTo>
                  <a:pt x="65515" y="10805"/>
                  <a:pt x="65530" y="10820"/>
                  <a:pt x="65546" y="10833"/>
                </a:cubicBezTo>
                <a:cubicBezTo>
                  <a:pt x="65586" y="10876"/>
                  <a:pt x="65617" y="10929"/>
                  <a:pt x="65636" y="10984"/>
                </a:cubicBezTo>
                <a:cubicBezTo>
                  <a:pt x="65657" y="11037"/>
                  <a:pt x="65685" y="11087"/>
                  <a:pt x="65716" y="11136"/>
                </a:cubicBezTo>
                <a:lnTo>
                  <a:pt x="65725" y="11142"/>
                </a:lnTo>
                <a:cubicBezTo>
                  <a:pt x="65729" y="11149"/>
                  <a:pt x="65735" y="11158"/>
                  <a:pt x="65738" y="11164"/>
                </a:cubicBezTo>
                <a:cubicBezTo>
                  <a:pt x="65741" y="11173"/>
                  <a:pt x="65725" y="11201"/>
                  <a:pt x="65713" y="11217"/>
                </a:cubicBezTo>
                <a:cubicBezTo>
                  <a:pt x="65707" y="11229"/>
                  <a:pt x="65701" y="11238"/>
                  <a:pt x="65695" y="11254"/>
                </a:cubicBezTo>
                <a:lnTo>
                  <a:pt x="65667" y="11248"/>
                </a:lnTo>
                <a:cubicBezTo>
                  <a:pt x="65636" y="11238"/>
                  <a:pt x="65595" y="11229"/>
                  <a:pt x="65592" y="11220"/>
                </a:cubicBezTo>
                <a:cubicBezTo>
                  <a:pt x="65592" y="11214"/>
                  <a:pt x="65589" y="11211"/>
                  <a:pt x="65589" y="11207"/>
                </a:cubicBezTo>
                <a:cubicBezTo>
                  <a:pt x="65589" y="11192"/>
                  <a:pt x="65583" y="11180"/>
                  <a:pt x="65577" y="11167"/>
                </a:cubicBezTo>
                <a:cubicBezTo>
                  <a:pt x="65564" y="11139"/>
                  <a:pt x="65543" y="11118"/>
                  <a:pt x="65515" y="11102"/>
                </a:cubicBezTo>
                <a:cubicBezTo>
                  <a:pt x="65431" y="11043"/>
                  <a:pt x="65335" y="11006"/>
                  <a:pt x="65233" y="10997"/>
                </a:cubicBezTo>
                <a:cubicBezTo>
                  <a:pt x="65224" y="10994"/>
                  <a:pt x="65211" y="10994"/>
                  <a:pt x="65202" y="10994"/>
                </a:cubicBezTo>
                <a:cubicBezTo>
                  <a:pt x="65180" y="10994"/>
                  <a:pt x="65162" y="10997"/>
                  <a:pt x="65146" y="11003"/>
                </a:cubicBezTo>
                <a:cubicBezTo>
                  <a:pt x="65081" y="11025"/>
                  <a:pt x="65053" y="11096"/>
                  <a:pt x="65081" y="11158"/>
                </a:cubicBezTo>
                <a:cubicBezTo>
                  <a:pt x="65094" y="11183"/>
                  <a:pt x="65112" y="11204"/>
                  <a:pt x="65134" y="11226"/>
                </a:cubicBezTo>
                <a:cubicBezTo>
                  <a:pt x="65140" y="11229"/>
                  <a:pt x="65143" y="11235"/>
                  <a:pt x="65149" y="11242"/>
                </a:cubicBezTo>
                <a:cubicBezTo>
                  <a:pt x="65177" y="11276"/>
                  <a:pt x="65199" y="11316"/>
                  <a:pt x="65214" y="11356"/>
                </a:cubicBezTo>
                <a:cubicBezTo>
                  <a:pt x="65252" y="11434"/>
                  <a:pt x="65292" y="11523"/>
                  <a:pt x="65397" y="11567"/>
                </a:cubicBezTo>
                <a:cubicBezTo>
                  <a:pt x="65413" y="11573"/>
                  <a:pt x="65428" y="11579"/>
                  <a:pt x="65441" y="11582"/>
                </a:cubicBezTo>
                <a:cubicBezTo>
                  <a:pt x="65456" y="11585"/>
                  <a:pt x="65468" y="11592"/>
                  <a:pt x="65481" y="11598"/>
                </a:cubicBezTo>
                <a:cubicBezTo>
                  <a:pt x="65484" y="11607"/>
                  <a:pt x="65487" y="11613"/>
                  <a:pt x="65490" y="11619"/>
                </a:cubicBezTo>
                <a:cubicBezTo>
                  <a:pt x="65493" y="11632"/>
                  <a:pt x="65496" y="11641"/>
                  <a:pt x="65499" y="11650"/>
                </a:cubicBezTo>
                <a:cubicBezTo>
                  <a:pt x="65537" y="11728"/>
                  <a:pt x="65633" y="11780"/>
                  <a:pt x="65766" y="11793"/>
                </a:cubicBezTo>
                <a:lnTo>
                  <a:pt x="65775" y="11793"/>
                </a:lnTo>
                <a:cubicBezTo>
                  <a:pt x="65794" y="11793"/>
                  <a:pt x="65815" y="11796"/>
                  <a:pt x="65837" y="11805"/>
                </a:cubicBezTo>
                <a:cubicBezTo>
                  <a:pt x="65840" y="11811"/>
                  <a:pt x="65840" y="11818"/>
                  <a:pt x="65843" y="11824"/>
                </a:cubicBezTo>
                <a:lnTo>
                  <a:pt x="65862" y="11895"/>
                </a:lnTo>
                <a:lnTo>
                  <a:pt x="65865" y="11911"/>
                </a:lnTo>
                <a:cubicBezTo>
                  <a:pt x="65815" y="11895"/>
                  <a:pt x="65769" y="11870"/>
                  <a:pt x="65729" y="11839"/>
                </a:cubicBezTo>
                <a:cubicBezTo>
                  <a:pt x="65704" y="11821"/>
                  <a:pt x="65679" y="11808"/>
                  <a:pt x="65651" y="11799"/>
                </a:cubicBezTo>
                <a:cubicBezTo>
                  <a:pt x="65636" y="11796"/>
                  <a:pt x="65620" y="11793"/>
                  <a:pt x="65605" y="11793"/>
                </a:cubicBezTo>
                <a:lnTo>
                  <a:pt x="65568" y="11793"/>
                </a:lnTo>
                <a:cubicBezTo>
                  <a:pt x="65552" y="11793"/>
                  <a:pt x="65537" y="11790"/>
                  <a:pt x="65524" y="11784"/>
                </a:cubicBezTo>
                <a:cubicBezTo>
                  <a:pt x="65499" y="11774"/>
                  <a:pt x="65478" y="11768"/>
                  <a:pt x="65453" y="11765"/>
                </a:cubicBezTo>
                <a:cubicBezTo>
                  <a:pt x="65444" y="11765"/>
                  <a:pt x="65434" y="11762"/>
                  <a:pt x="65425" y="11762"/>
                </a:cubicBezTo>
                <a:cubicBezTo>
                  <a:pt x="65335" y="11765"/>
                  <a:pt x="65252" y="11811"/>
                  <a:pt x="65205" y="11886"/>
                </a:cubicBezTo>
                <a:cubicBezTo>
                  <a:pt x="65193" y="11901"/>
                  <a:pt x="65183" y="11920"/>
                  <a:pt x="65183" y="11938"/>
                </a:cubicBezTo>
                <a:cubicBezTo>
                  <a:pt x="65187" y="11979"/>
                  <a:pt x="65208" y="12016"/>
                  <a:pt x="65242" y="12038"/>
                </a:cubicBezTo>
                <a:cubicBezTo>
                  <a:pt x="65276" y="12062"/>
                  <a:pt x="65295" y="12081"/>
                  <a:pt x="65298" y="12100"/>
                </a:cubicBezTo>
                <a:cubicBezTo>
                  <a:pt x="65298" y="12106"/>
                  <a:pt x="65298" y="12112"/>
                  <a:pt x="65298" y="12118"/>
                </a:cubicBezTo>
                <a:cubicBezTo>
                  <a:pt x="65295" y="12140"/>
                  <a:pt x="65295" y="12165"/>
                  <a:pt x="65304" y="12186"/>
                </a:cubicBezTo>
                <a:cubicBezTo>
                  <a:pt x="65283" y="12168"/>
                  <a:pt x="65258" y="12152"/>
                  <a:pt x="65230" y="12143"/>
                </a:cubicBezTo>
                <a:cubicBezTo>
                  <a:pt x="65202" y="12134"/>
                  <a:pt x="65171" y="12127"/>
                  <a:pt x="65140" y="12127"/>
                </a:cubicBezTo>
                <a:cubicBezTo>
                  <a:pt x="65112" y="12127"/>
                  <a:pt x="65087" y="12130"/>
                  <a:pt x="65063" y="12134"/>
                </a:cubicBezTo>
                <a:cubicBezTo>
                  <a:pt x="64998" y="12146"/>
                  <a:pt x="64939" y="12168"/>
                  <a:pt x="64880" y="12196"/>
                </a:cubicBezTo>
                <a:cubicBezTo>
                  <a:pt x="64861" y="12202"/>
                  <a:pt x="64849" y="12217"/>
                  <a:pt x="64843" y="12233"/>
                </a:cubicBezTo>
                <a:cubicBezTo>
                  <a:pt x="64840" y="12251"/>
                  <a:pt x="64843" y="12270"/>
                  <a:pt x="64855" y="12282"/>
                </a:cubicBezTo>
                <a:cubicBezTo>
                  <a:pt x="64905" y="12350"/>
                  <a:pt x="64973" y="12403"/>
                  <a:pt x="65050" y="12434"/>
                </a:cubicBezTo>
                <a:lnTo>
                  <a:pt x="65081" y="12450"/>
                </a:lnTo>
                <a:cubicBezTo>
                  <a:pt x="65109" y="12456"/>
                  <a:pt x="65134" y="12471"/>
                  <a:pt x="65156" y="12490"/>
                </a:cubicBezTo>
                <a:cubicBezTo>
                  <a:pt x="65159" y="12499"/>
                  <a:pt x="65162" y="12505"/>
                  <a:pt x="65165" y="12515"/>
                </a:cubicBezTo>
                <a:cubicBezTo>
                  <a:pt x="65171" y="12542"/>
                  <a:pt x="65187" y="12570"/>
                  <a:pt x="65205" y="12589"/>
                </a:cubicBezTo>
                <a:cubicBezTo>
                  <a:pt x="65227" y="12607"/>
                  <a:pt x="65248" y="12623"/>
                  <a:pt x="65273" y="12632"/>
                </a:cubicBezTo>
                <a:cubicBezTo>
                  <a:pt x="65283" y="12635"/>
                  <a:pt x="65289" y="12638"/>
                  <a:pt x="65295" y="12642"/>
                </a:cubicBezTo>
                <a:cubicBezTo>
                  <a:pt x="65292" y="12657"/>
                  <a:pt x="65289" y="12669"/>
                  <a:pt x="65283" y="12682"/>
                </a:cubicBezTo>
                <a:cubicBezTo>
                  <a:pt x="65255" y="12728"/>
                  <a:pt x="65252" y="12781"/>
                  <a:pt x="65273" y="12827"/>
                </a:cubicBezTo>
                <a:cubicBezTo>
                  <a:pt x="65279" y="12837"/>
                  <a:pt x="65283" y="12846"/>
                  <a:pt x="65286" y="12858"/>
                </a:cubicBezTo>
                <a:cubicBezTo>
                  <a:pt x="65301" y="12908"/>
                  <a:pt x="65338" y="12948"/>
                  <a:pt x="65388" y="12964"/>
                </a:cubicBezTo>
                <a:cubicBezTo>
                  <a:pt x="65428" y="12976"/>
                  <a:pt x="65444" y="12992"/>
                  <a:pt x="65444" y="12992"/>
                </a:cubicBezTo>
                <a:cubicBezTo>
                  <a:pt x="65437" y="12998"/>
                  <a:pt x="65428" y="12998"/>
                  <a:pt x="65422" y="13001"/>
                </a:cubicBezTo>
                <a:cubicBezTo>
                  <a:pt x="65394" y="12998"/>
                  <a:pt x="65369" y="12985"/>
                  <a:pt x="65348" y="12967"/>
                </a:cubicBezTo>
                <a:cubicBezTo>
                  <a:pt x="65314" y="12945"/>
                  <a:pt x="65286" y="12914"/>
                  <a:pt x="65264" y="12877"/>
                </a:cubicBezTo>
                <a:lnTo>
                  <a:pt x="65258" y="12871"/>
                </a:lnTo>
                <a:cubicBezTo>
                  <a:pt x="65242" y="12843"/>
                  <a:pt x="65224" y="12818"/>
                  <a:pt x="65199" y="12800"/>
                </a:cubicBezTo>
                <a:cubicBezTo>
                  <a:pt x="65168" y="12781"/>
                  <a:pt x="65131" y="12765"/>
                  <a:pt x="65094" y="12762"/>
                </a:cubicBezTo>
                <a:cubicBezTo>
                  <a:pt x="65041" y="12753"/>
                  <a:pt x="64985" y="12750"/>
                  <a:pt x="64933" y="12750"/>
                </a:cubicBezTo>
                <a:cubicBezTo>
                  <a:pt x="64855" y="12750"/>
                  <a:pt x="64778" y="12759"/>
                  <a:pt x="64700" y="12778"/>
                </a:cubicBezTo>
                <a:cubicBezTo>
                  <a:pt x="64663" y="12784"/>
                  <a:pt x="64626" y="12800"/>
                  <a:pt x="64595" y="12824"/>
                </a:cubicBezTo>
                <a:cubicBezTo>
                  <a:pt x="64545" y="12871"/>
                  <a:pt x="64536" y="12936"/>
                  <a:pt x="64570" y="13013"/>
                </a:cubicBezTo>
                <a:cubicBezTo>
                  <a:pt x="64610" y="13097"/>
                  <a:pt x="64669" y="13171"/>
                  <a:pt x="64747" y="13224"/>
                </a:cubicBezTo>
                <a:cubicBezTo>
                  <a:pt x="64756" y="13230"/>
                  <a:pt x="64765" y="13236"/>
                  <a:pt x="64775" y="13242"/>
                </a:cubicBezTo>
                <a:cubicBezTo>
                  <a:pt x="64815" y="13280"/>
                  <a:pt x="64868" y="13301"/>
                  <a:pt x="64923" y="13301"/>
                </a:cubicBezTo>
                <a:lnTo>
                  <a:pt x="64951" y="13301"/>
                </a:lnTo>
                <a:cubicBezTo>
                  <a:pt x="64962" y="13300"/>
                  <a:pt x="64972" y="13299"/>
                  <a:pt x="64982" y="13299"/>
                </a:cubicBezTo>
                <a:cubicBezTo>
                  <a:pt x="65012" y="13299"/>
                  <a:pt x="65041" y="13305"/>
                  <a:pt x="65069" y="13317"/>
                </a:cubicBezTo>
                <a:cubicBezTo>
                  <a:pt x="65078" y="13320"/>
                  <a:pt x="65084" y="13326"/>
                  <a:pt x="65094" y="13332"/>
                </a:cubicBezTo>
                <a:cubicBezTo>
                  <a:pt x="65115" y="13351"/>
                  <a:pt x="65140" y="13363"/>
                  <a:pt x="65165" y="13376"/>
                </a:cubicBezTo>
                <a:cubicBezTo>
                  <a:pt x="65152" y="13382"/>
                  <a:pt x="65143" y="13388"/>
                  <a:pt x="65131" y="13394"/>
                </a:cubicBezTo>
                <a:cubicBezTo>
                  <a:pt x="65118" y="13400"/>
                  <a:pt x="65109" y="13413"/>
                  <a:pt x="65103" y="13425"/>
                </a:cubicBezTo>
                <a:cubicBezTo>
                  <a:pt x="64998" y="13425"/>
                  <a:pt x="64889" y="13419"/>
                  <a:pt x="64784" y="13413"/>
                </a:cubicBezTo>
                <a:cubicBezTo>
                  <a:pt x="64756" y="13413"/>
                  <a:pt x="64725" y="13407"/>
                  <a:pt x="64700" y="13394"/>
                </a:cubicBezTo>
                <a:cubicBezTo>
                  <a:pt x="64685" y="13385"/>
                  <a:pt x="64675" y="13373"/>
                  <a:pt x="64666" y="13363"/>
                </a:cubicBezTo>
                <a:cubicBezTo>
                  <a:pt x="64657" y="13351"/>
                  <a:pt x="64648" y="13342"/>
                  <a:pt x="64635" y="13332"/>
                </a:cubicBezTo>
                <a:cubicBezTo>
                  <a:pt x="64570" y="13276"/>
                  <a:pt x="64489" y="13249"/>
                  <a:pt x="64408" y="13249"/>
                </a:cubicBezTo>
                <a:cubicBezTo>
                  <a:pt x="64331" y="13249"/>
                  <a:pt x="64254" y="13273"/>
                  <a:pt x="64189" y="13323"/>
                </a:cubicBezTo>
                <a:cubicBezTo>
                  <a:pt x="64133" y="13373"/>
                  <a:pt x="64102" y="13444"/>
                  <a:pt x="64106" y="13518"/>
                </a:cubicBezTo>
                <a:cubicBezTo>
                  <a:pt x="64109" y="13592"/>
                  <a:pt x="64146" y="13661"/>
                  <a:pt x="64208" y="13704"/>
                </a:cubicBezTo>
                <a:cubicBezTo>
                  <a:pt x="64220" y="13713"/>
                  <a:pt x="64236" y="13719"/>
                  <a:pt x="64254" y="13719"/>
                </a:cubicBezTo>
                <a:lnTo>
                  <a:pt x="64279" y="13719"/>
                </a:lnTo>
                <a:cubicBezTo>
                  <a:pt x="64313" y="13719"/>
                  <a:pt x="64344" y="13716"/>
                  <a:pt x="64375" y="13716"/>
                </a:cubicBezTo>
                <a:cubicBezTo>
                  <a:pt x="64403" y="13713"/>
                  <a:pt x="64431" y="13713"/>
                  <a:pt x="64459" y="13713"/>
                </a:cubicBezTo>
                <a:lnTo>
                  <a:pt x="64480" y="13713"/>
                </a:lnTo>
                <a:cubicBezTo>
                  <a:pt x="64485" y="13712"/>
                  <a:pt x="64489" y="13712"/>
                  <a:pt x="64493" y="13712"/>
                </a:cubicBezTo>
                <a:cubicBezTo>
                  <a:pt x="64503" y="13712"/>
                  <a:pt x="64513" y="13714"/>
                  <a:pt x="64524" y="13716"/>
                </a:cubicBezTo>
                <a:cubicBezTo>
                  <a:pt x="64533" y="13723"/>
                  <a:pt x="64542" y="13738"/>
                  <a:pt x="64539" y="13797"/>
                </a:cubicBezTo>
                <a:cubicBezTo>
                  <a:pt x="64536" y="13828"/>
                  <a:pt x="64545" y="13859"/>
                  <a:pt x="64567" y="13881"/>
                </a:cubicBezTo>
                <a:cubicBezTo>
                  <a:pt x="64583" y="13899"/>
                  <a:pt x="64604" y="13908"/>
                  <a:pt x="64629" y="13915"/>
                </a:cubicBezTo>
                <a:cubicBezTo>
                  <a:pt x="64669" y="13915"/>
                  <a:pt x="64688" y="13936"/>
                  <a:pt x="64691" y="13958"/>
                </a:cubicBezTo>
                <a:cubicBezTo>
                  <a:pt x="64694" y="13964"/>
                  <a:pt x="64700" y="13970"/>
                  <a:pt x="64703" y="13980"/>
                </a:cubicBezTo>
                <a:cubicBezTo>
                  <a:pt x="64713" y="13995"/>
                  <a:pt x="64722" y="14011"/>
                  <a:pt x="64734" y="14029"/>
                </a:cubicBezTo>
                <a:cubicBezTo>
                  <a:pt x="64771" y="14073"/>
                  <a:pt x="64818" y="14113"/>
                  <a:pt x="64868" y="14144"/>
                </a:cubicBezTo>
                <a:cubicBezTo>
                  <a:pt x="64908" y="14166"/>
                  <a:pt x="64942" y="14196"/>
                  <a:pt x="64970" y="14234"/>
                </a:cubicBezTo>
                <a:cubicBezTo>
                  <a:pt x="64945" y="14320"/>
                  <a:pt x="65007" y="14426"/>
                  <a:pt x="65109" y="14463"/>
                </a:cubicBezTo>
                <a:lnTo>
                  <a:pt x="65125" y="14469"/>
                </a:lnTo>
                <a:cubicBezTo>
                  <a:pt x="65075" y="14485"/>
                  <a:pt x="65024" y="14492"/>
                  <a:pt x="64974" y="14492"/>
                </a:cubicBezTo>
                <a:cubicBezTo>
                  <a:pt x="64964" y="14492"/>
                  <a:pt x="64954" y="14491"/>
                  <a:pt x="64945" y="14491"/>
                </a:cubicBezTo>
                <a:lnTo>
                  <a:pt x="64914" y="14491"/>
                </a:lnTo>
                <a:cubicBezTo>
                  <a:pt x="64849" y="14491"/>
                  <a:pt x="64787" y="14500"/>
                  <a:pt x="64725" y="14522"/>
                </a:cubicBezTo>
                <a:lnTo>
                  <a:pt x="64710" y="14429"/>
                </a:lnTo>
                <a:cubicBezTo>
                  <a:pt x="64706" y="14404"/>
                  <a:pt x="64697" y="14379"/>
                  <a:pt x="64685" y="14358"/>
                </a:cubicBezTo>
                <a:cubicBezTo>
                  <a:pt x="64654" y="14323"/>
                  <a:pt x="64614" y="14299"/>
                  <a:pt x="64570" y="14296"/>
                </a:cubicBezTo>
                <a:cubicBezTo>
                  <a:pt x="64554" y="14292"/>
                  <a:pt x="64539" y="14291"/>
                  <a:pt x="64523" y="14291"/>
                </a:cubicBezTo>
                <a:cubicBezTo>
                  <a:pt x="64477" y="14291"/>
                  <a:pt x="64433" y="14304"/>
                  <a:pt x="64394" y="14330"/>
                </a:cubicBezTo>
                <a:cubicBezTo>
                  <a:pt x="64387" y="14255"/>
                  <a:pt x="64338" y="14193"/>
                  <a:pt x="64273" y="14169"/>
                </a:cubicBezTo>
                <a:cubicBezTo>
                  <a:pt x="64245" y="14156"/>
                  <a:pt x="64220" y="14153"/>
                  <a:pt x="64192" y="14153"/>
                </a:cubicBezTo>
                <a:cubicBezTo>
                  <a:pt x="64106" y="14159"/>
                  <a:pt x="64025" y="14193"/>
                  <a:pt x="63963" y="14252"/>
                </a:cubicBezTo>
                <a:cubicBezTo>
                  <a:pt x="63932" y="14283"/>
                  <a:pt x="63895" y="14308"/>
                  <a:pt x="63855" y="14323"/>
                </a:cubicBezTo>
                <a:cubicBezTo>
                  <a:pt x="63817" y="14277"/>
                  <a:pt x="63762" y="14246"/>
                  <a:pt x="63703" y="14246"/>
                </a:cubicBezTo>
                <a:lnTo>
                  <a:pt x="63697" y="14246"/>
                </a:lnTo>
                <a:cubicBezTo>
                  <a:pt x="63647" y="14246"/>
                  <a:pt x="63601" y="14265"/>
                  <a:pt x="63563" y="14299"/>
                </a:cubicBezTo>
                <a:cubicBezTo>
                  <a:pt x="63500" y="14279"/>
                  <a:pt x="63431" y="14267"/>
                  <a:pt x="63363" y="14267"/>
                </a:cubicBezTo>
                <a:cubicBezTo>
                  <a:pt x="63356" y="14267"/>
                  <a:pt x="63348" y="14267"/>
                  <a:pt x="63340" y="14268"/>
                </a:cubicBezTo>
                <a:cubicBezTo>
                  <a:pt x="63313" y="14268"/>
                  <a:pt x="63285" y="14268"/>
                  <a:pt x="63257" y="14271"/>
                </a:cubicBezTo>
                <a:cubicBezTo>
                  <a:pt x="63148" y="14274"/>
                  <a:pt x="63080" y="14311"/>
                  <a:pt x="63055" y="14373"/>
                </a:cubicBezTo>
                <a:cubicBezTo>
                  <a:pt x="63046" y="14395"/>
                  <a:pt x="63043" y="14413"/>
                  <a:pt x="63040" y="14435"/>
                </a:cubicBezTo>
                <a:cubicBezTo>
                  <a:pt x="63040" y="14444"/>
                  <a:pt x="63040" y="14454"/>
                  <a:pt x="63037" y="14463"/>
                </a:cubicBezTo>
                <a:cubicBezTo>
                  <a:pt x="63025" y="14485"/>
                  <a:pt x="63006" y="14506"/>
                  <a:pt x="62987" y="14525"/>
                </a:cubicBezTo>
                <a:lnTo>
                  <a:pt x="62978" y="14534"/>
                </a:lnTo>
                <a:cubicBezTo>
                  <a:pt x="62922" y="14590"/>
                  <a:pt x="62863" y="14639"/>
                  <a:pt x="62798" y="14683"/>
                </a:cubicBezTo>
                <a:cubicBezTo>
                  <a:pt x="62786" y="14689"/>
                  <a:pt x="62774" y="14695"/>
                  <a:pt x="62761" y="14698"/>
                </a:cubicBezTo>
                <a:cubicBezTo>
                  <a:pt x="62749" y="14695"/>
                  <a:pt x="62733" y="14692"/>
                  <a:pt x="62721" y="14689"/>
                </a:cubicBezTo>
                <a:lnTo>
                  <a:pt x="62709" y="14683"/>
                </a:lnTo>
                <a:cubicBezTo>
                  <a:pt x="62640" y="14661"/>
                  <a:pt x="62569" y="14652"/>
                  <a:pt x="62498" y="14652"/>
                </a:cubicBezTo>
                <a:cubicBezTo>
                  <a:pt x="62479" y="14652"/>
                  <a:pt x="62458" y="14652"/>
                  <a:pt x="62436" y="14655"/>
                </a:cubicBezTo>
                <a:lnTo>
                  <a:pt x="62414" y="14658"/>
                </a:lnTo>
                <a:lnTo>
                  <a:pt x="62383" y="14658"/>
                </a:lnTo>
                <a:lnTo>
                  <a:pt x="62393" y="14652"/>
                </a:lnTo>
                <a:lnTo>
                  <a:pt x="62411" y="14633"/>
                </a:lnTo>
                <a:cubicBezTo>
                  <a:pt x="62458" y="14596"/>
                  <a:pt x="62495" y="14553"/>
                  <a:pt x="62529" y="14503"/>
                </a:cubicBezTo>
                <a:cubicBezTo>
                  <a:pt x="62548" y="14463"/>
                  <a:pt x="62563" y="14416"/>
                  <a:pt x="62572" y="14370"/>
                </a:cubicBezTo>
                <a:cubicBezTo>
                  <a:pt x="62575" y="14336"/>
                  <a:pt x="62588" y="14302"/>
                  <a:pt x="62603" y="14271"/>
                </a:cubicBezTo>
                <a:cubicBezTo>
                  <a:pt x="62628" y="14243"/>
                  <a:pt x="62659" y="14221"/>
                  <a:pt x="62696" y="14212"/>
                </a:cubicBezTo>
                <a:cubicBezTo>
                  <a:pt x="62718" y="14203"/>
                  <a:pt x="62746" y="14190"/>
                  <a:pt x="62771" y="14178"/>
                </a:cubicBezTo>
                <a:cubicBezTo>
                  <a:pt x="62826" y="14144"/>
                  <a:pt x="62863" y="14088"/>
                  <a:pt x="62873" y="14023"/>
                </a:cubicBezTo>
                <a:cubicBezTo>
                  <a:pt x="62873" y="13992"/>
                  <a:pt x="62863" y="13964"/>
                  <a:pt x="62848" y="13939"/>
                </a:cubicBezTo>
                <a:cubicBezTo>
                  <a:pt x="62851" y="13908"/>
                  <a:pt x="62870" y="13877"/>
                  <a:pt x="62894" y="13856"/>
                </a:cubicBezTo>
                <a:lnTo>
                  <a:pt x="62916" y="13834"/>
                </a:lnTo>
                <a:cubicBezTo>
                  <a:pt x="62987" y="13763"/>
                  <a:pt x="63105" y="13642"/>
                  <a:pt x="62947" y="13503"/>
                </a:cubicBezTo>
                <a:cubicBezTo>
                  <a:pt x="62925" y="13481"/>
                  <a:pt x="62898" y="13472"/>
                  <a:pt x="62870" y="13469"/>
                </a:cubicBezTo>
                <a:lnTo>
                  <a:pt x="62860" y="13469"/>
                </a:lnTo>
                <a:cubicBezTo>
                  <a:pt x="62839" y="13469"/>
                  <a:pt x="62814" y="13475"/>
                  <a:pt x="62795" y="13487"/>
                </a:cubicBezTo>
                <a:cubicBezTo>
                  <a:pt x="62764" y="13506"/>
                  <a:pt x="62733" y="13531"/>
                  <a:pt x="62712" y="13558"/>
                </a:cubicBezTo>
                <a:cubicBezTo>
                  <a:pt x="62705" y="13565"/>
                  <a:pt x="62699" y="13571"/>
                  <a:pt x="62696" y="13577"/>
                </a:cubicBezTo>
                <a:cubicBezTo>
                  <a:pt x="62690" y="13586"/>
                  <a:pt x="62684" y="13592"/>
                  <a:pt x="62675" y="13602"/>
                </a:cubicBezTo>
                <a:lnTo>
                  <a:pt x="62668" y="13602"/>
                </a:lnTo>
                <a:lnTo>
                  <a:pt x="62644" y="13599"/>
                </a:lnTo>
                <a:lnTo>
                  <a:pt x="62616" y="13599"/>
                </a:lnTo>
                <a:cubicBezTo>
                  <a:pt x="62554" y="13599"/>
                  <a:pt x="62495" y="13620"/>
                  <a:pt x="62445" y="13658"/>
                </a:cubicBezTo>
                <a:cubicBezTo>
                  <a:pt x="62421" y="13676"/>
                  <a:pt x="62399" y="13698"/>
                  <a:pt x="62377" y="13719"/>
                </a:cubicBezTo>
                <a:lnTo>
                  <a:pt x="62368" y="13726"/>
                </a:lnTo>
                <a:cubicBezTo>
                  <a:pt x="62349" y="13716"/>
                  <a:pt x="62328" y="13713"/>
                  <a:pt x="62303" y="13713"/>
                </a:cubicBezTo>
                <a:cubicBezTo>
                  <a:pt x="62275" y="13713"/>
                  <a:pt x="62244" y="13719"/>
                  <a:pt x="62216" y="13729"/>
                </a:cubicBezTo>
                <a:lnTo>
                  <a:pt x="62213" y="13729"/>
                </a:lnTo>
                <a:cubicBezTo>
                  <a:pt x="62219" y="13704"/>
                  <a:pt x="62232" y="13679"/>
                  <a:pt x="62247" y="13661"/>
                </a:cubicBezTo>
                <a:cubicBezTo>
                  <a:pt x="62284" y="13627"/>
                  <a:pt x="62334" y="13605"/>
                  <a:pt x="62383" y="13596"/>
                </a:cubicBezTo>
                <a:cubicBezTo>
                  <a:pt x="62411" y="13589"/>
                  <a:pt x="62439" y="13580"/>
                  <a:pt x="62467" y="13574"/>
                </a:cubicBezTo>
                <a:cubicBezTo>
                  <a:pt x="62535" y="13555"/>
                  <a:pt x="62603" y="13534"/>
                  <a:pt x="62671" y="13509"/>
                </a:cubicBezTo>
                <a:lnTo>
                  <a:pt x="62687" y="13506"/>
                </a:lnTo>
                <a:cubicBezTo>
                  <a:pt x="62752" y="13481"/>
                  <a:pt x="62842" y="13447"/>
                  <a:pt x="62879" y="13373"/>
                </a:cubicBezTo>
                <a:cubicBezTo>
                  <a:pt x="62919" y="13301"/>
                  <a:pt x="62901" y="13233"/>
                  <a:pt x="62882" y="13177"/>
                </a:cubicBezTo>
                <a:cubicBezTo>
                  <a:pt x="62876" y="13153"/>
                  <a:pt x="62870" y="13131"/>
                  <a:pt x="62870" y="13106"/>
                </a:cubicBezTo>
                <a:lnTo>
                  <a:pt x="63065" y="13004"/>
                </a:lnTo>
                <a:lnTo>
                  <a:pt x="63356" y="12855"/>
                </a:lnTo>
                <a:cubicBezTo>
                  <a:pt x="63387" y="12840"/>
                  <a:pt x="63402" y="12809"/>
                  <a:pt x="63396" y="12778"/>
                </a:cubicBezTo>
                <a:cubicBezTo>
                  <a:pt x="63390" y="12738"/>
                  <a:pt x="63368" y="12704"/>
                  <a:pt x="63334" y="12679"/>
                </a:cubicBezTo>
                <a:cubicBezTo>
                  <a:pt x="63316" y="12713"/>
                  <a:pt x="63275" y="12738"/>
                  <a:pt x="63198" y="12744"/>
                </a:cubicBezTo>
                <a:cubicBezTo>
                  <a:pt x="63188" y="12745"/>
                  <a:pt x="63178" y="12745"/>
                  <a:pt x="63169" y="12745"/>
                </a:cubicBezTo>
                <a:cubicBezTo>
                  <a:pt x="63057" y="12745"/>
                  <a:pt x="63046" y="12677"/>
                  <a:pt x="63049" y="12623"/>
                </a:cubicBezTo>
                <a:lnTo>
                  <a:pt x="63049" y="12623"/>
                </a:lnTo>
                <a:lnTo>
                  <a:pt x="63028" y="12626"/>
                </a:lnTo>
                <a:cubicBezTo>
                  <a:pt x="62997" y="12632"/>
                  <a:pt x="62966" y="12635"/>
                  <a:pt x="62935" y="12638"/>
                </a:cubicBezTo>
                <a:cubicBezTo>
                  <a:pt x="62894" y="12580"/>
                  <a:pt x="62829" y="12546"/>
                  <a:pt x="62761" y="12546"/>
                </a:cubicBezTo>
                <a:lnTo>
                  <a:pt x="62752" y="12546"/>
                </a:lnTo>
                <a:cubicBezTo>
                  <a:pt x="62684" y="12549"/>
                  <a:pt x="62622" y="12583"/>
                  <a:pt x="62585" y="12642"/>
                </a:cubicBezTo>
                <a:cubicBezTo>
                  <a:pt x="62560" y="12626"/>
                  <a:pt x="62538" y="12611"/>
                  <a:pt x="62520" y="12589"/>
                </a:cubicBezTo>
                <a:lnTo>
                  <a:pt x="62517" y="12586"/>
                </a:lnTo>
                <a:cubicBezTo>
                  <a:pt x="62458" y="12539"/>
                  <a:pt x="62396" y="12499"/>
                  <a:pt x="62328" y="12474"/>
                </a:cubicBezTo>
                <a:cubicBezTo>
                  <a:pt x="62306" y="12465"/>
                  <a:pt x="62287" y="12456"/>
                  <a:pt x="62266" y="12446"/>
                </a:cubicBezTo>
                <a:cubicBezTo>
                  <a:pt x="62210" y="12412"/>
                  <a:pt x="62148" y="12394"/>
                  <a:pt x="62083" y="12391"/>
                </a:cubicBezTo>
                <a:lnTo>
                  <a:pt x="62067" y="12391"/>
                </a:lnTo>
                <a:cubicBezTo>
                  <a:pt x="62024" y="12397"/>
                  <a:pt x="61981" y="12409"/>
                  <a:pt x="61937" y="12428"/>
                </a:cubicBezTo>
                <a:cubicBezTo>
                  <a:pt x="61919" y="12437"/>
                  <a:pt x="61900" y="12443"/>
                  <a:pt x="61878" y="12450"/>
                </a:cubicBezTo>
                <a:cubicBezTo>
                  <a:pt x="61863" y="12450"/>
                  <a:pt x="61847" y="12453"/>
                  <a:pt x="61832" y="12453"/>
                </a:cubicBezTo>
                <a:cubicBezTo>
                  <a:pt x="61804" y="12453"/>
                  <a:pt x="61779" y="12456"/>
                  <a:pt x="61755" y="12459"/>
                </a:cubicBezTo>
                <a:cubicBezTo>
                  <a:pt x="61708" y="12471"/>
                  <a:pt x="61662" y="12490"/>
                  <a:pt x="61621" y="12515"/>
                </a:cubicBezTo>
                <a:lnTo>
                  <a:pt x="61593" y="12530"/>
                </a:lnTo>
                <a:cubicBezTo>
                  <a:pt x="61575" y="12539"/>
                  <a:pt x="61553" y="12549"/>
                  <a:pt x="61528" y="12549"/>
                </a:cubicBezTo>
                <a:cubicBezTo>
                  <a:pt x="61527" y="12550"/>
                  <a:pt x="61525" y="12551"/>
                  <a:pt x="61524" y="12551"/>
                </a:cubicBezTo>
                <a:cubicBezTo>
                  <a:pt x="61522" y="12551"/>
                  <a:pt x="61521" y="12550"/>
                  <a:pt x="61519" y="12549"/>
                </a:cubicBezTo>
                <a:cubicBezTo>
                  <a:pt x="61504" y="12546"/>
                  <a:pt x="61491" y="12536"/>
                  <a:pt x="61479" y="12527"/>
                </a:cubicBezTo>
                <a:cubicBezTo>
                  <a:pt x="61457" y="12511"/>
                  <a:pt x="61432" y="12499"/>
                  <a:pt x="61408" y="12490"/>
                </a:cubicBezTo>
                <a:cubicBezTo>
                  <a:pt x="61426" y="12462"/>
                  <a:pt x="61445" y="12434"/>
                  <a:pt x="61457" y="12406"/>
                </a:cubicBezTo>
                <a:cubicBezTo>
                  <a:pt x="61463" y="12397"/>
                  <a:pt x="61466" y="12384"/>
                  <a:pt x="61473" y="12375"/>
                </a:cubicBezTo>
                <a:cubicBezTo>
                  <a:pt x="61513" y="12307"/>
                  <a:pt x="61569" y="12248"/>
                  <a:pt x="61634" y="12202"/>
                </a:cubicBezTo>
                <a:cubicBezTo>
                  <a:pt x="61649" y="12192"/>
                  <a:pt x="61665" y="12183"/>
                  <a:pt x="61680" y="12177"/>
                </a:cubicBezTo>
                <a:cubicBezTo>
                  <a:pt x="61730" y="12158"/>
                  <a:pt x="61823" y="12121"/>
                  <a:pt x="61820" y="12022"/>
                </a:cubicBezTo>
                <a:cubicBezTo>
                  <a:pt x="61817" y="11954"/>
                  <a:pt x="61826" y="11932"/>
                  <a:pt x="61835" y="11929"/>
                </a:cubicBezTo>
                <a:cubicBezTo>
                  <a:pt x="61851" y="11923"/>
                  <a:pt x="61866" y="11923"/>
                  <a:pt x="61885" y="11923"/>
                </a:cubicBezTo>
                <a:lnTo>
                  <a:pt x="61906" y="11923"/>
                </a:lnTo>
                <a:cubicBezTo>
                  <a:pt x="61940" y="11923"/>
                  <a:pt x="61971" y="11923"/>
                  <a:pt x="62002" y="11926"/>
                </a:cubicBezTo>
                <a:cubicBezTo>
                  <a:pt x="62033" y="11929"/>
                  <a:pt x="62070" y="11929"/>
                  <a:pt x="62108" y="11929"/>
                </a:cubicBezTo>
                <a:lnTo>
                  <a:pt x="62136" y="11929"/>
                </a:lnTo>
                <a:cubicBezTo>
                  <a:pt x="62170" y="11929"/>
                  <a:pt x="62204" y="11917"/>
                  <a:pt x="62228" y="11892"/>
                </a:cubicBezTo>
                <a:cubicBezTo>
                  <a:pt x="62294" y="11827"/>
                  <a:pt x="62306" y="11688"/>
                  <a:pt x="62303" y="11657"/>
                </a:cubicBezTo>
                <a:cubicBezTo>
                  <a:pt x="62297" y="11607"/>
                  <a:pt x="62281" y="11561"/>
                  <a:pt x="62253" y="11520"/>
                </a:cubicBezTo>
                <a:cubicBezTo>
                  <a:pt x="62247" y="11511"/>
                  <a:pt x="62241" y="11502"/>
                  <a:pt x="62232" y="11495"/>
                </a:cubicBezTo>
                <a:cubicBezTo>
                  <a:pt x="62235" y="11461"/>
                  <a:pt x="62216" y="11427"/>
                  <a:pt x="62188" y="11412"/>
                </a:cubicBezTo>
                <a:cubicBezTo>
                  <a:pt x="62163" y="11396"/>
                  <a:pt x="62136" y="11390"/>
                  <a:pt x="62108" y="11390"/>
                </a:cubicBezTo>
                <a:cubicBezTo>
                  <a:pt x="62092" y="11390"/>
                  <a:pt x="62080" y="11390"/>
                  <a:pt x="62064" y="11393"/>
                </a:cubicBezTo>
                <a:lnTo>
                  <a:pt x="61903" y="11418"/>
                </a:lnTo>
                <a:cubicBezTo>
                  <a:pt x="61869" y="11421"/>
                  <a:pt x="61835" y="11430"/>
                  <a:pt x="61804" y="11449"/>
                </a:cubicBezTo>
                <a:cubicBezTo>
                  <a:pt x="61795" y="11452"/>
                  <a:pt x="61789" y="11458"/>
                  <a:pt x="61779" y="11465"/>
                </a:cubicBezTo>
                <a:lnTo>
                  <a:pt x="61773" y="11465"/>
                </a:lnTo>
                <a:cubicBezTo>
                  <a:pt x="61764" y="11465"/>
                  <a:pt x="61755" y="11465"/>
                  <a:pt x="61745" y="11468"/>
                </a:cubicBezTo>
                <a:cubicBezTo>
                  <a:pt x="61690" y="11480"/>
                  <a:pt x="61640" y="11511"/>
                  <a:pt x="61603" y="11557"/>
                </a:cubicBezTo>
                <a:cubicBezTo>
                  <a:pt x="61590" y="11573"/>
                  <a:pt x="61575" y="11585"/>
                  <a:pt x="61556" y="11595"/>
                </a:cubicBezTo>
                <a:lnTo>
                  <a:pt x="61547" y="11595"/>
                </a:lnTo>
                <a:cubicBezTo>
                  <a:pt x="61535" y="11595"/>
                  <a:pt x="61522" y="11595"/>
                  <a:pt x="61510" y="11592"/>
                </a:cubicBezTo>
                <a:lnTo>
                  <a:pt x="61504" y="11592"/>
                </a:lnTo>
                <a:cubicBezTo>
                  <a:pt x="61467" y="11587"/>
                  <a:pt x="61433" y="11584"/>
                  <a:pt x="61397" y="11584"/>
                </a:cubicBezTo>
                <a:cubicBezTo>
                  <a:pt x="61384" y="11584"/>
                  <a:pt x="61371" y="11584"/>
                  <a:pt x="61358" y="11585"/>
                </a:cubicBezTo>
                <a:cubicBezTo>
                  <a:pt x="61309" y="11585"/>
                  <a:pt x="61259" y="11585"/>
                  <a:pt x="61209" y="11592"/>
                </a:cubicBezTo>
                <a:lnTo>
                  <a:pt x="61219" y="11582"/>
                </a:lnTo>
                <a:cubicBezTo>
                  <a:pt x="61250" y="11557"/>
                  <a:pt x="61284" y="11536"/>
                  <a:pt x="61324" y="11523"/>
                </a:cubicBezTo>
                <a:lnTo>
                  <a:pt x="61352" y="11508"/>
                </a:lnTo>
                <a:cubicBezTo>
                  <a:pt x="61510" y="11434"/>
                  <a:pt x="61705" y="11288"/>
                  <a:pt x="61782" y="11099"/>
                </a:cubicBezTo>
                <a:cubicBezTo>
                  <a:pt x="61810" y="11046"/>
                  <a:pt x="61813" y="10984"/>
                  <a:pt x="61792" y="10929"/>
                </a:cubicBezTo>
                <a:cubicBezTo>
                  <a:pt x="61770" y="10888"/>
                  <a:pt x="61742" y="10851"/>
                  <a:pt x="61711" y="10817"/>
                </a:cubicBezTo>
                <a:cubicBezTo>
                  <a:pt x="61674" y="10796"/>
                  <a:pt x="61633" y="10782"/>
                  <a:pt x="61591" y="10782"/>
                </a:cubicBezTo>
                <a:cubicBezTo>
                  <a:pt x="61584" y="10782"/>
                  <a:pt x="61576" y="10782"/>
                  <a:pt x="61569" y="10783"/>
                </a:cubicBezTo>
                <a:cubicBezTo>
                  <a:pt x="61525" y="10783"/>
                  <a:pt x="61482" y="10786"/>
                  <a:pt x="61439" y="10792"/>
                </a:cubicBezTo>
                <a:cubicBezTo>
                  <a:pt x="61411" y="10795"/>
                  <a:pt x="61383" y="10799"/>
                  <a:pt x="61364" y="10799"/>
                </a:cubicBezTo>
                <a:lnTo>
                  <a:pt x="61361" y="10799"/>
                </a:lnTo>
                <a:cubicBezTo>
                  <a:pt x="61355" y="10798"/>
                  <a:pt x="61348" y="10798"/>
                  <a:pt x="61342" y="10798"/>
                </a:cubicBezTo>
                <a:cubicBezTo>
                  <a:pt x="61258" y="10798"/>
                  <a:pt x="61176" y="10817"/>
                  <a:pt x="61101" y="10848"/>
                </a:cubicBezTo>
                <a:cubicBezTo>
                  <a:pt x="61061" y="10870"/>
                  <a:pt x="61024" y="10895"/>
                  <a:pt x="60989" y="10926"/>
                </a:cubicBezTo>
                <a:cubicBezTo>
                  <a:pt x="60974" y="10907"/>
                  <a:pt x="60952" y="10895"/>
                  <a:pt x="60928" y="10891"/>
                </a:cubicBezTo>
                <a:lnTo>
                  <a:pt x="60909" y="10891"/>
                </a:lnTo>
                <a:cubicBezTo>
                  <a:pt x="60878" y="10891"/>
                  <a:pt x="60850" y="10898"/>
                  <a:pt x="60825" y="10907"/>
                </a:cubicBezTo>
                <a:cubicBezTo>
                  <a:pt x="60850" y="10870"/>
                  <a:pt x="60887" y="10842"/>
                  <a:pt x="60928" y="10823"/>
                </a:cubicBezTo>
                <a:lnTo>
                  <a:pt x="60940" y="10817"/>
                </a:lnTo>
                <a:cubicBezTo>
                  <a:pt x="60989" y="10799"/>
                  <a:pt x="61033" y="10761"/>
                  <a:pt x="61061" y="10715"/>
                </a:cubicBezTo>
                <a:cubicBezTo>
                  <a:pt x="61070" y="10690"/>
                  <a:pt x="61073" y="10662"/>
                  <a:pt x="61073" y="10634"/>
                </a:cubicBezTo>
                <a:lnTo>
                  <a:pt x="61073" y="10625"/>
                </a:lnTo>
                <a:cubicBezTo>
                  <a:pt x="61076" y="10511"/>
                  <a:pt x="61113" y="10476"/>
                  <a:pt x="61243" y="10418"/>
                </a:cubicBezTo>
                <a:cubicBezTo>
                  <a:pt x="61330" y="10377"/>
                  <a:pt x="61408" y="10315"/>
                  <a:pt x="61463" y="10238"/>
                </a:cubicBezTo>
                <a:cubicBezTo>
                  <a:pt x="61476" y="10219"/>
                  <a:pt x="61482" y="10198"/>
                  <a:pt x="61476" y="10179"/>
                </a:cubicBezTo>
                <a:cubicBezTo>
                  <a:pt x="61470" y="10157"/>
                  <a:pt x="61457" y="10142"/>
                  <a:pt x="61439" y="10133"/>
                </a:cubicBezTo>
                <a:cubicBezTo>
                  <a:pt x="61361" y="10089"/>
                  <a:pt x="61274" y="10064"/>
                  <a:pt x="61185" y="10061"/>
                </a:cubicBezTo>
                <a:cubicBezTo>
                  <a:pt x="61113" y="10061"/>
                  <a:pt x="61045" y="10083"/>
                  <a:pt x="60986" y="10120"/>
                </a:cubicBezTo>
                <a:cubicBezTo>
                  <a:pt x="60955" y="10142"/>
                  <a:pt x="60928" y="10167"/>
                  <a:pt x="60903" y="10191"/>
                </a:cubicBezTo>
                <a:cubicBezTo>
                  <a:pt x="60890" y="10204"/>
                  <a:pt x="60878" y="10213"/>
                  <a:pt x="60869" y="10222"/>
                </a:cubicBezTo>
                <a:cubicBezTo>
                  <a:pt x="60847" y="10244"/>
                  <a:pt x="60819" y="10257"/>
                  <a:pt x="60791" y="10263"/>
                </a:cubicBezTo>
                <a:cubicBezTo>
                  <a:pt x="60841" y="10154"/>
                  <a:pt x="60912" y="10061"/>
                  <a:pt x="61005" y="9984"/>
                </a:cubicBezTo>
                <a:cubicBezTo>
                  <a:pt x="61051" y="9944"/>
                  <a:pt x="61138" y="9872"/>
                  <a:pt x="61082" y="9770"/>
                </a:cubicBezTo>
                <a:cubicBezTo>
                  <a:pt x="61042" y="9705"/>
                  <a:pt x="60980" y="9659"/>
                  <a:pt x="60909" y="9637"/>
                </a:cubicBezTo>
                <a:cubicBezTo>
                  <a:pt x="60872" y="9625"/>
                  <a:pt x="60835" y="9622"/>
                  <a:pt x="60794" y="9622"/>
                </a:cubicBezTo>
                <a:cubicBezTo>
                  <a:pt x="60745" y="9622"/>
                  <a:pt x="60692" y="9628"/>
                  <a:pt x="60639" y="9640"/>
                </a:cubicBezTo>
                <a:cubicBezTo>
                  <a:pt x="60615" y="9643"/>
                  <a:pt x="60587" y="9646"/>
                  <a:pt x="60562" y="9649"/>
                </a:cubicBezTo>
                <a:cubicBezTo>
                  <a:pt x="60547" y="9649"/>
                  <a:pt x="60528" y="9653"/>
                  <a:pt x="60509" y="9656"/>
                </a:cubicBezTo>
                <a:cubicBezTo>
                  <a:pt x="60509" y="9649"/>
                  <a:pt x="60509" y="9640"/>
                  <a:pt x="60509" y="9631"/>
                </a:cubicBezTo>
                <a:cubicBezTo>
                  <a:pt x="60506" y="9618"/>
                  <a:pt x="60506" y="9606"/>
                  <a:pt x="60509" y="9594"/>
                </a:cubicBezTo>
                <a:cubicBezTo>
                  <a:pt x="60522" y="9584"/>
                  <a:pt x="60534" y="9578"/>
                  <a:pt x="60550" y="9572"/>
                </a:cubicBezTo>
                <a:lnTo>
                  <a:pt x="60553" y="9572"/>
                </a:lnTo>
                <a:cubicBezTo>
                  <a:pt x="60643" y="9532"/>
                  <a:pt x="60726" y="9485"/>
                  <a:pt x="60804" y="9423"/>
                </a:cubicBezTo>
                <a:cubicBezTo>
                  <a:pt x="60822" y="9408"/>
                  <a:pt x="60847" y="9392"/>
                  <a:pt x="60869" y="9377"/>
                </a:cubicBezTo>
                <a:cubicBezTo>
                  <a:pt x="60934" y="9340"/>
                  <a:pt x="60989" y="9287"/>
                  <a:pt x="61027" y="9222"/>
                </a:cubicBezTo>
                <a:cubicBezTo>
                  <a:pt x="61042" y="9191"/>
                  <a:pt x="61055" y="9163"/>
                  <a:pt x="61067" y="9135"/>
                </a:cubicBezTo>
                <a:cubicBezTo>
                  <a:pt x="61082" y="9089"/>
                  <a:pt x="61107" y="9042"/>
                  <a:pt x="61138" y="9005"/>
                </a:cubicBezTo>
                <a:cubicBezTo>
                  <a:pt x="61144" y="8996"/>
                  <a:pt x="61151" y="8990"/>
                  <a:pt x="61157" y="8983"/>
                </a:cubicBezTo>
                <a:cubicBezTo>
                  <a:pt x="61182" y="8962"/>
                  <a:pt x="61200" y="8937"/>
                  <a:pt x="61216" y="8906"/>
                </a:cubicBezTo>
                <a:cubicBezTo>
                  <a:pt x="61240" y="8866"/>
                  <a:pt x="61237" y="8813"/>
                  <a:pt x="61209" y="8773"/>
                </a:cubicBezTo>
                <a:cubicBezTo>
                  <a:pt x="61182" y="8740"/>
                  <a:pt x="61144" y="8722"/>
                  <a:pt x="61103" y="8722"/>
                </a:cubicBezTo>
                <a:cubicBezTo>
                  <a:pt x="61097" y="8722"/>
                  <a:pt x="61091" y="8722"/>
                  <a:pt x="61086" y="8723"/>
                </a:cubicBezTo>
                <a:cubicBezTo>
                  <a:pt x="61033" y="8723"/>
                  <a:pt x="60983" y="8733"/>
                  <a:pt x="60934" y="8751"/>
                </a:cubicBezTo>
                <a:cubicBezTo>
                  <a:pt x="60822" y="8785"/>
                  <a:pt x="60714" y="8825"/>
                  <a:pt x="60609" y="8875"/>
                </a:cubicBezTo>
                <a:lnTo>
                  <a:pt x="60587" y="8884"/>
                </a:lnTo>
                <a:cubicBezTo>
                  <a:pt x="60540" y="8906"/>
                  <a:pt x="60494" y="8925"/>
                  <a:pt x="60444" y="8937"/>
                </a:cubicBezTo>
                <a:lnTo>
                  <a:pt x="60438" y="8937"/>
                </a:lnTo>
                <a:cubicBezTo>
                  <a:pt x="60438" y="8934"/>
                  <a:pt x="60435" y="8931"/>
                  <a:pt x="60429" y="8928"/>
                </a:cubicBezTo>
                <a:cubicBezTo>
                  <a:pt x="60395" y="8884"/>
                  <a:pt x="60379" y="8850"/>
                  <a:pt x="60389" y="8825"/>
                </a:cubicBezTo>
                <a:cubicBezTo>
                  <a:pt x="60398" y="8807"/>
                  <a:pt x="60413" y="8791"/>
                  <a:pt x="60429" y="8779"/>
                </a:cubicBezTo>
                <a:lnTo>
                  <a:pt x="60485" y="8726"/>
                </a:lnTo>
                <a:cubicBezTo>
                  <a:pt x="60553" y="8658"/>
                  <a:pt x="60621" y="8590"/>
                  <a:pt x="60692" y="8525"/>
                </a:cubicBezTo>
                <a:cubicBezTo>
                  <a:pt x="60708" y="8513"/>
                  <a:pt x="60723" y="8500"/>
                  <a:pt x="60739" y="8488"/>
                </a:cubicBezTo>
                <a:cubicBezTo>
                  <a:pt x="60797" y="8441"/>
                  <a:pt x="60869" y="8383"/>
                  <a:pt x="60884" y="8296"/>
                </a:cubicBezTo>
                <a:cubicBezTo>
                  <a:pt x="60887" y="8274"/>
                  <a:pt x="60890" y="8256"/>
                  <a:pt x="60887" y="8234"/>
                </a:cubicBezTo>
                <a:cubicBezTo>
                  <a:pt x="60887" y="8221"/>
                  <a:pt x="60887" y="8209"/>
                  <a:pt x="60890" y="8197"/>
                </a:cubicBezTo>
                <a:cubicBezTo>
                  <a:pt x="60921" y="8166"/>
                  <a:pt x="60928" y="8116"/>
                  <a:pt x="60906" y="8079"/>
                </a:cubicBezTo>
                <a:cubicBezTo>
                  <a:pt x="60883" y="8044"/>
                  <a:pt x="60844" y="8026"/>
                  <a:pt x="60804" y="8026"/>
                </a:cubicBezTo>
                <a:cubicBezTo>
                  <a:pt x="60801" y="8026"/>
                  <a:pt x="60797" y="8026"/>
                  <a:pt x="60794" y="8026"/>
                </a:cubicBezTo>
                <a:cubicBezTo>
                  <a:pt x="60735" y="8029"/>
                  <a:pt x="60677" y="8042"/>
                  <a:pt x="60624" y="8067"/>
                </a:cubicBezTo>
                <a:lnTo>
                  <a:pt x="60615" y="8073"/>
                </a:lnTo>
                <a:cubicBezTo>
                  <a:pt x="60599" y="8082"/>
                  <a:pt x="60584" y="8091"/>
                  <a:pt x="60568" y="8098"/>
                </a:cubicBezTo>
                <a:cubicBezTo>
                  <a:pt x="60547" y="8057"/>
                  <a:pt x="60516" y="8023"/>
                  <a:pt x="60478" y="7995"/>
                </a:cubicBezTo>
                <a:cubicBezTo>
                  <a:pt x="60466" y="7986"/>
                  <a:pt x="60454" y="7974"/>
                  <a:pt x="60441" y="7961"/>
                </a:cubicBezTo>
                <a:cubicBezTo>
                  <a:pt x="60503" y="7943"/>
                  <a:pt x="60556" y="7909"/>
                  <a:pt x="60596" y="7856"/>
                </a:cubicBezTo>
                <a:cubicBezTo>
                  <a:pt x="60633" y="7856"/>
                  <a:pt x="60670" y="7844"/>
                  <a:pt x="60698" y="7819"/>
                </a:cubicBezTo>
                <a:cubicBezTo>
                  <a:pt x="60732" y="7785"/>
                  <a:pt x="60751" y="7741"/>
                  <a:pt x="60754" y="7695"/>
                </a:cubicBezTo>
                <a:cubicBezTo>
                  <a:pt x="60773" y="7565"/>
                  <a:pt x="60773" y="7435"/>
                  <a:pt x="60760" y="7308"/>
                </a:cubicBezTo>
                <a:cubicBezTo>
                  <a:pt x="60757" y="7277"/>
                  <a:pt x="60742" y="7252"/>
                  <a:pt x="60717" y="7236"/>
                </a:cubicBezTo>
                <a:cubicBezTo>
                  <a:pt x="60701" y="7224"/>
                  <a:pt x="60680" y="7218"/>
                  <a:pt x="60658" y="7218"/>
                </a:cubicBezTo>
                <a:cubicBezTo>
                  <a:pt x="60618" y="7218"/>
                  <a:pt x="60581" y="7240"/>
                  <a:pt x="60559" y="7277"/>
                </a:cubicBezTo>
                <a:cubicBezTo>
                  <a:pt x="60509" y="7351"/>
                  <a:pt x="60454" y="7419"/>
                  <a:pt x="60392" y="7478"/>
                </a:cubicBezTo>
                <a:cubicBezTo>
                  <a:pt x="60351" y="7518"/>
                  <a:pt x="60336" y="7518"/>
                  <a:pt x="60336" y="7518"/>
                </a:cubicBezTo>
                <a:cubicBezTo>
                  <a:pt x="60333" y="7518"/>
                  <a:pt x="60314" y="7503"/>
                  <a:pt x="60308" y="7472"/>
                </a:cubicBezTo>
                <a:cubicBezTo>
                  <a:pt x="60305" y="7435"/>
                  <a:pt x="60308" y="7398"/>
                  <a:pt x="60324" y="7363"/>
                </a:cubicBezTo>
                <a:cubicBezTo>
                  <a:pt x="60330" y="7332"/>
                  <a:pt x="60339" y="7302"/>
                  <a:pt x="60342" y="7271"/>
                </a:cubicBezTo>
                <a:cubicBezTo>
                  <a:pt x="60355" y="7171"/>
                  <a:pt x="60320" y="7075"/>
                  <a:pt x="60252" y="7004"/>
                </a:cubicBezTo>
                <a:cubicBezTo>
                  <a:pt x="60243" y="6995"/>
                  <a:pt x="60234" y="6986"/>
                  <a:pt x="60224" y="6976"/>
                </a:cubicBezTo>
                <a:cubicBezTo>
                  <a:pt x="60209" y="6964"/>
                  <a:pt x="60193" y="6948"/>
                  <a:pt x="60184" y="6933"/>
                </a:cubicBezTo>
                <a:cubicBezTo>
                  <a:pt x="60184" y="6917"/>
                  <a:pt x="60184" y="6905"/>
                  <a:pt x="60187" y="6893"/>
                </a:cubicBezTo>
                <a:cubicBezTo>
                  <a:pt x="60190" y="6874"/>
                  <a:pt x="60193" y="6855"/>
                  <a:pt x="60193" y="6840"/>
                </a:cubicBezTo>
                <a:cubicBezTo>
                  <a:pt x="60190" y="6803"/>
                  <a:pt x="60184" y="6766"/>
                  <a:pt x="60169" y="6728"/>
                </a:cubicBezTo>
                <a:cubicBezTo>
                  <a:pt x="60159" y="6698"/>
                  <a:pt x="60150" y="6670"/>
                  <a:pt x="60156" y="6651"/>
                </a:cubicBezTo>
                <a:cubicBezTo>
                  <a:pt x="60162" y="6642"/>
                  <a:pt x="60172" y="6629"/>
                  <a:pt x="60181" y="6620"/>
                </a:cubicBezTo>
                <a:cubicBezTo>
                  <a:pt x="60209" y="6589"/>
                  <a:pt x="60258" y="6533"/>
                  <a:pt x="60228" y="6462"/>
                </a:cubicBezTo>
                <a:cubicBezTo>
                  <a:pt x="60206" y="6416"/>
                  <a:pt x="60162" y="6385"/>
                  <a:pt x="60113" y="6375"/>
                </a:cubicBezTo>
                <a:cubicBezTo>
                  <a:pt x="60082" y="6369"/>
                  <a:pt x="60054" y="6369"/>
                  <a:pt x="60023" y="6369"/>
                </a:cubicBezTo>
                <a:cubicBezTo>
                  <a:pt x="60004" y="6369"/>
                  <a:pt x="59986" y="6366"/>
                  <a:pt x="59970" y="6363"/>
                </a:cubicBezTo>
                <a:cubicBezTo>
                  <a:pt x="59939" y="6357"/>
                  <a:pt x="59918" y="6326"/>
                  <a:pt x="59887" y="6282"/>
                </a:cubicBezTo>
                <a:cubicBezTo>
                  <a:pt x="59865" y="6248"/>
                  <a:pt x="59840" y="6217"/>
                  <a:pt x="59809" y="6190"/>
                </a:cubicBezTo>
                <a:cubicBezTo>
                  <a:pt x="59772" y="6155"/>
                  <a:pt x="59726" y="6137"/>
                  <a:pt x="59673" y="6137"/>
                </a:cubicBezTo>
                <a:cubicBezTo>
                  <a:pt x="59475" y="6137"/>
                  <a:pt x="59382" y="6431"/>
                  <a:pt x="59376" y="6509"/>
                </a:cubicBezTo>
                <a:cubicBezTo>
                  <a:pt x="59373" y="6543"/>
                  <a:pt x="59373" y="6580"/>
                  <a:pt x="59373" y="6614"/>
                </a:cubicBezTo>
                <a:lnTo>
                  <a:pt x="59373" y="6698"/>
                </a:lnTo>
                <a:cubicBezTo>
                  <a:pt x="59366" y="6763"/>
                  <a:pt x="59345" y="6821"/>
                  <a:pt x="59311" y="6877"/>
                </a:cubicBezTo>
                <a:cubicBezTo>
                  <a:pt x="59295" y="6877"/>
                  <a:pt x="59280" y="6880"/>
                  <a:pt x="59264" y="6886"/>
                </a:cubicBezTo>
                <a:cubicBezTo>
                  <a:pt x="59239" y="6896"/>
                  <a:pt x="59221" y="6914"/>
                  <a:pt x="59205" y="6939"/>
                </a:cubicBezTo>
                <a:cubicBezTo>
                  <a:pt x="59140" y="7029"/>
                  <a:pt x="59103" y="7137"/>
                  <a:pt x="59094" y="7249"/>
                </a:cubicBezTo>
                <a:cubicBezTo>
                  <a:pt x="59094" y="7264"/>
                  <a:pt x="59091" y="7283"/>
                  <a:pt x="59091" y="7302"/>
                </a:cubicBezTo>
                <a:cubicBezTo>
                  <a:pt x="59091" y="7329"/>
                  <a:pt x="59088" y="7357"/>
                  <a:pt x="59085" y="7385"/>
                </a:cubicBezTo>
                <a:cubicBezTo>
                  <a:pt x="59072" y="7391"/>
                  <a:pt x="59057" y="7394"/>
                  <a:pt x="59044" y="7394"/>
                </a:cubicBezTo>
                <a:cubicBezTo>
                  <a:pt x="59032" y="7394"/>
                  <a:pt x="59016" y="7391"/>
                  <a:pt x="59007" y="7385"/>
                </a:cubicBezTo>
                <a:cubicBezTo>
                  <a:pt x="58976" y="7370"/>
                  <a:pt x="58951" y="7348"/>
                  <a:pt x="58930" y="7323"/>
                </a:cubicBezTo>
                <a:cubicBezTo>
                  <a:pt x="58902" y="7298"/>
                  <a:pt x="58877" y="7277"/>
                  <a:pt x="58849" y="7258"/>
                </a:cubicBezTo>
                <a:cubicBezTo>
                  <a:pt x="58824" y="7240"/>
                  <a:pt x="58793" y="7227"/>
                  <a:pt x="58762" y="7227"/>
                </a:cubicBezTo>
                <a:cubicBezTo>
                  <a:pt x="58704" y="7230"/>
                  <a:pt x="58654" y="7264"/>
                  <a:pt x="58635" y="7314"/>
                </a:cubicBezTo>
                <a:cubicBezTo>
                  <a:pt x="58580" y="7432"/>
                  <a:pt x="58632" y="7537"/>
                  <a:pt x="58676" y="7630"/>
                </a:cubicBezTo>
                <a:cubicBezTo>
                  <a:pt x="58697" y="7670"/>
                  <a:pt x="58716" y="7710"/>
                  <a:pt x="58728" y="7757"/>
                </a:cubicBezTo>
                <a:cubicBezTo>
                  <a:pt x="58756" y="7871"/>
                  <a:pt x="58818" y="7899"/>
                  <a:pt x="58868" y="7899"/>
                </a:cubicBezTo>
                <a:cubicBezTo>
                  <a:pt x="58880" y="7899"/>
                  <a:pt x="58896" y="7896"/>
                  <a:pt x="58911" y="7890"/>
                </a:cubicBezTo>
                <a:lnTo>
                  <a:pt x="58923" y="7890"/>
                </a:lnTo>
                <a:cubicBezTo>
                  <a:pt x="58958" y="7890"/>
                  <a:pt x="58985" y="7912"/>
                  <a:pt x="59001" y="7943"/>
                </a:cubicBezTo>
                <a:cubicBezTo>
                  <a:pt x="59004" y="7961"/>
                  <a:pt x="59001" y="7980"/>
                  <a:pt x="58992" y="7998"/>
                </a:cubicBezTo>
                <a:cubicBezTo>
                  <a:pt x="58967" y="8042"/>
                  <a:pt x="58911" y="8076"/>
                  <a:pt x="58843" y="8107"/>
                </a:cubicBezTo>
                <a:cubicBezTo>
                  <a:pt x="58781" y="8057"/>
                  <a:pt x="58705" y="8026"/>
                  <a:pt x="58625" y="8026"/>
                </a:cubicBezTo>
                <a:cubicBezTo>
                  <a:pt x="58621" y="8026"/>
                  <a:pt x="58618" y="8026"/>
                  <a:pt x="58614" y="8026"/>
                </a:cubicBezTo>
                <a:cubicBezTo>
                  <a:pt x="58598" y="8026"/>
                  <a:pt x="58583" y="8026"/>
                  <a:pt x="58570" y="8029"/>
                </a:cubicBezTo>
                <a:cubicBezTo>
                  <a:pt x="58530" y="8029"/>
                  <a:pt x="58493" y="8051"/>
                  <a:pt x="58477" y="8088"/>
                </a:cubicBezTo>
                <a:cubicBezTo>
                  <a:pt x="58462" y="8122"/>
                  <a:pt x="58468" y="8163"/>
                  <a:pt x="58496" y="8190"/>
                </a:cubicBezTo>
                <a:lnTo>
                  <a:pt x="58496" y="8194"/>
                </a:lnTo>
                <a:cubicBezTo>
                  <a:pt x="58499" y="8206"/>
                  <a:pt x="58502" y="8218"/>
                  <a:pt x="58499" y="8231"/>
                </a:cubicBezTo>
                <a:cubicBezTo>
                  <a:pt x="58499" y="8252"/>
                  <a:pt x="58499" y="8271"/>
                  <a:pt x="58502" y="8293"/>
                </a:cubicBezTo>
                <a:cubicBezTo>
                  <a:pt x="58518" y="8376"/>
                  <a:pt x="58586" y="8429"/>
                  <a:pt x="58642" y="8472"/>
                </a:cubicBezTo>
                <a:cubicBezTo>
                  <a:pt x="58660" y="8491"/>
                  <a:pt x="58679" y="8503"/>
                  <a:pt x="58694" y="8519"/>
                </a:cubicBezTo>
                <a:cubicBezTo>
                  <a:pt x="58738" y="8571"/>
                  <a:pt x="58772" y="8633"/>
                  <a:pt x="58793" y="8698"/>
                </a:cubicBezTo>
                <a:cubicBezTo>
                  <a:pt x="58818" y="8760"/>
                  <a:pt x="58849" y="8819"/>
                  <a:pt x="58886" y="8875"/>
                </a:cubicBezTo>
                <a:lnTo>
                  <a:pt x="58893" y="8884"/>
                </a:lnTo>
                <a:cubicBezTo>
                  <a:pt x="58899" y="8891"/>
                  <a:pt x="58905" y="8900"/>
                  <a:pt x="58908" y="8909"/>
                </a:cubicBezTo>
                <a:cubicBezTo>
                  <a:pt x="58911" y="8921"/>
                  <a:pt x="58893" y="8952"/>
                  <a:pt x="58883" y="8971"/>
                </a:cubicBezTo>
                <a:cubicBezTo>
                  <a:pt x="58874" y="8983"/>
                  <a:pt x="58865" y="8999"/>
                  <a:pt x="58858" y="9014"/>
                </a:cubicBezTo>
                <a:lnTo>
                  <a:pt x="58827" y="9005"/>
                </a:lnTo>
                <a:cubicBezTo>
                  <a:pt x="58793" y="8996"/>
                  <a:pt x="58750" y="8987"/>
                  <a:pt x="58747" y="8974"/>
                </a:cubicBezTo>
                <a:cubicBezTo>
                  <a:pt x="58744" y="8968"/>
                  <a:pt x="58744" y="8965"/>
                  <a:pt x="58744" y="8959"/>
                </a:cubicBezTo>
                <a:cubicBezTo>
                  <a:pt x="58741" y="8943"/>
                  <a:pt x="58735" y="8928"/>
                  <a:pt x="58728" y="8912"/>
                </a:cubicBezTo>
                <a:cubicBezTo>
                  <a:pt x="58713" y="8881"/>
                  <a:pt x="58691" y="8853"/>
                  <a:pt x="58660" y="8835"/>
                </a:cubicBezTo>
                <a:cubicBezTo>
                  <a:pt x="58567" y="8767"/>
                  <a:pt x="58459" y="8726"/>
                  <a:pt x="58344" y="8711"/>
                </a:cubicBezTo>
                <a:cubicBezTo>
                  <a:pt x="58332" y="8708"/>
                  <a:pt x="58319" y="8708"/>
                  <a:pt x="58307" y="8708"/>
                </a:cubicBezTo>
                <a:cubicBezTo>
                  <a:pt x="58285" y="8708"/>
                  <a:pt x="58264" y="8711"/>
                  <a:pt x="58245" y="8720"/>
                </a:cubicBezTo>
                <a:cubicBezTo>
                  <a:pt x="58171" y="8748"/>
                  <a:pt x="58140" y="8832"/>
                  <a:pt x="58171" y="8903"/>
                </a:cubicBezTo>
                <a:cubicBezTo>
                  <a:pt x="58186" y="8931"/>
                  <a:pt x="58208" y="8956"/>
                  <a:pt x="58230" y="8980"/>
                </a:cubicBezTo>
                <a:cubicBezTo>
                  <a:pt x="58236" y="8987"/>
                  <a:pt x="58242" y="8993"/>
                  <a:pt x="58248" y="8999"/>
                </a:cubicBezTo>
                <a:cubicBezTo>
                  <a:pt x="58279" y="9039"/>
                  <a:pt x="58304" y="9086"/>
                  <a:pt x="58323" y="9135"/>
                </a:cubicBezTo>
                <a:cubicBezTo>
                  <a:pt x="58363" y="9228"/>
                  <a:pt x="58406" y="9330"/>
                  <a:pt x="58527" y="9383"/>
                </a:cubicBezTo>
                <a:cubicBezTo>
                  <a:pt x="58542" y="9389"/>
                  <a:pt x="58558" y="9395"/>
                  <a:pt x="58577" y="9402"/>
                </a:cubicBezTo>
                <a:cubicBezTo>
                  <a:pt x="58592" y="9405"/>
                  <a:pt x="58608" y="9411"/>
                  <a:pt x="58620" y="9420"/>
                </a:cubicBezTo>
                <a:cubicBezTo>
                  <a:pt x="58626" y="9426"/>
                  <a:pt x="58629" y="9436"/>
                  <a:pt x="58629" y="9445"/>
                </a:cubicBezTo>
                <a:cubicBezTo>
                  <a:pt x="58632" y="9457"/>
                  <a:pt x="58639" y="9470"/>
                  <a:pt x="58642" y="9479"/>
                </a:cubicBezTo>
                <a:cubicBezTo>
                  <a:pt x="58682" y="9572"/>
                  <a:pt x="58793" y="9634"/>
                  <a:pt x="58939" y="9646"/>
                </a:cubicBezTo>
                <a:lnTo>
                  <a:pt x="58948" y="9646"/>
                </a:lnTo>
                <a:cubicBezTo>
                  <a:pt x="58973" y="9646"/>
                  <a:pt x="58995" y="9653"/>
                  <a:pt x="59020" y="9659"/>
                </a:cubicBezTo>
                <a:cubicBezTo>
                  <a:pt x="59023" y="9668"/>
                  <a:pt x="59026" y="9677"/>
                  <a:pt x="59026" y="9683"/>
                </a:cubicBezTo>
                <a:lnTo>
                  <a:pt x="59047" y="9767"/>
                </a:lnTo>
                <a:lnTo>
                  <a:pt x="59054" y="9786"/>
                </a:lnTo>
                <a:lnTo>
                  <a:pt x="59047" y="9783"/>
                </a:lnTo>
                <a:lnTo>
                  <a:pt x="59047" y="9783"/>
                </a:lnTo>
                <a:cubicBezTo>
                  <a:pt x="59057" y="9851"/>
                  <a:pt x="58985" y="9860"/>
                  <a:pt x="58951" y="9900"/>
                </a:cubicBezTo>
                <a:cubicBezTo>
                  <a:pt x="58942" y="9841"/>
                  <a:pt x="58899" y="9773"/>
                  <a:pt x="58942" y="9730"/>
                </a:cubicBezTo>
                <a:cubicBezTo>
                  <a:pt x="58927" y="9721"/>
                  <a:pt x="58911" y="9711"/>
                  <a:pt x="58896" y="9702"/>
                </a:cubicBezTo>
                <a:cubicBezTo>
                  <a:pt x="58871" y="9680"/>
                  <a:pt x="58843" y="9662"/>
                  <a:pt x="58812" y="9653"/>
                </a:cubicBezTo>
                <a:cubicBezTo>
                  <a:pt x="58793" y="9649"/>
                  <a:pt x="58778" y="9646"/>
                  <a:pt x="58762" y="9646"/>
                </a:cubicBezTo>
                <a:lnTo>
                  <a:pt x="58716" y="9646"/>
                </a:lnTo>
                <a:cubicBezTo>
                  <a:pt x="58700" y="9646"/>
                  <a:pt x="58685" y="9640"/>
                  <a:pt x="58669" y="9634"/>
                </a:cubicBezTo>
                <a:cubicBezTo>
                  <a:pt x="58645" y="9625"/>
                  <a:pt x="58617" y="9618"/>
                  <a:pt x="58589" y="9612"/>
                </a:cubicBezTo>
                <a:lnTo>
                  <a:pt x="58558" y="9612"/>
                </a:lnTo>
                <a:cubicBezTo>
                  <a:pt x="58456" y="9615"/>
                  <a:pt x="58366" y="9668"/>
                  <a:pt x="58313" y="9755"/>
                </a:cubicBezTo>
                <a:cubicBezTo>
                  <a:pt x="58298" y="9773"/>
                  <a:pt x="58292" y="9795"/>
                  <a:pt x="58289" y="9820"/>
                </a:cubicBezTo>
                <a:cubicBezTo>
                  <a:pt x="58292" y="9866"/>
                  <a:pt x="58316" y="9906"/>
                  <a:pt x="58357" y="9931"/>
                </a:cubicBezTo>
                <a:cubicBezTo>
                  <a:pt x="58397" y="9962"/>
                  <a:pt x="58412" y="9984"/>
                  <a:pt x="58416" y="10006"/>
                </a:cubicBezTo>
                <a:cubicBezTo>
                  <a:pt x="58416" y="10012"/>
                  <a:pt x="58416" y="10021"/>
                  <a:pt x="58416" y="10030"/>
                </a:cubicBezTo>
                <a:cubicBezTo>
                  <a:pt x="58412" y="10055"/>
                  <a:pt x="58416" y="10083"/>
                  <a:pt x="58422" y="10108"/>
                </a:cubicBezTo>
                <a:cubicBezTo>
                  <a:pt x="58397" y="10086"/>
                  <a:pt x="58369" y="10068"/>
                  <a:pt x="58341" y="10055"/>
                </a:cubicBezTo>
                <a:cubicBezTo>
                  <a:pt x="58307" y="10046"/>
                  <a:pt x="58273" y="10040"/>
                  <a:pt x="58239" y="10040"/>
                </a:cubicBezTo>
                <a:cubicBezTo>
                  <a:pt x="58211" y="10040"/>
                  <a:pt x="58183" y="10043"/>
                  <a:pt x="58155" y="10049"/>
                </a:cubicBezTo>
                <a:cubicBezTo>
                  <a:pt x="58084" y="10061"/>
                  <a:pt x="58016" y="10086"/>
                  <a:pt x="57951" y="10117"/>
                </a:cubicBezTo>
                <a:cubicBezTo>
                  <a:pt x="57932" y="10126"/>
                  <a:pt x="57917" y="10145"/>
                  <a:pt x="57911" y="10167"/>
                </a:cubicBezTo>
                <a:cubicBezTo>
                  <a:pt x="57908" y="10185"/>
                  <a:pt x="57911" y="10207"/>
                  <a:pt x="57923" y="10222"/>
                </a:cubicBezTo>
                <a:cubicBezTo>
                  <a:pt x="57979" y="10300"/>
                  <a:pt x="58056" y="10362"/>
                  <a:pt x="58143" y="10402"/>
                </a:cubicBezTo>
                <a:lnTo>
                  <a:pt x="58177" y="10418"/>
                </a:lnTo>
                <a:cubicBezTo>
                  <a:pt x="58208" y="10427"/>
                  <a:pt x="58236" y="10445"/>
                  <a:pt x="58261" y="10467"/>
                </a:cubicBezTo>
                <a:cubicBezTo>
                  <a:pt x="58264" y="10476"/>
                  <a:pt x="58267" y="10486"/>
                  <a:pt x="58270" y="10495"/>
                </a:cubicBezTo>
                <a:cubicBezTo>
                  <a:pt x="58279" y="10529"/>
                  <a:pt x="58295" y="10560"/>
                  <a:pt x="58316" y="10585"/>
                </a:cubicBezTo>
                <a:cubicBezTo>
                  <a:pt x="58338" y="10607"/>
                  <a:pt x="58366" y="10622"/>
                  <a:pt x="58394" y="10634"/>
                </a:cubicBezTo>
                <a:cubicBezTo>
                  <a:pt x="58403" y="10637"/>
                  <a:pt x="58412" y="10644"/>
                  <a:pt x="58419" y="10647"/>
                </a:cubicBezTo>
                <a:cubicBezTo>
                  <a:pt x="58416" y="10662"/>
                  <a:pt x="58409" y="10678"/>
                  <a:pt x="58403" y="10693"/>
                </a:cubicBezTo>
                <a:cubicBezTo>
                  <a:pt x="58385" y="10740"/>
                  <a:pt x="58357" y="10802"/>
                  <a:pt x="58394" y="10867"/>
                </a:cubicBezTo>
                <a:cubicBezTo>
                  <a:pt x="58400" y="10876"/>
                  <a:pt x="58403" y="10888"/>
                  <a:pt x="58409" y="10898"/>
                </a:cubicBezTo>
                <a:cubicBezTo>
                  <a:pt x="58422" y="10957"/>
                  <a:pt x="58465" y="11003"/>
                  <a:pt x="58521" y="11025"/>
                </a:cubicBezTo>
                <a:cubicBezTo>
                  <a:pt x="58567" y="11040"/>
                  <a:pt x="58583" y="11056"/>
                  <a:pt x="58583" y="11059"/>
                </a:cubicBezTo>
                <a:cubicBezTo>
                  <a:pt x="58577" y="11062"/>
                  <a:pt x="58567" y="11065"/>
                  <a:pt x="58561" y="11068"/>
                </a:cubicBezTo>
                <a:cubicBezTo>
                  <a:pt x="58527" y="11065"/>
                  <a:pt x="58499" y="11049"/>
                  <a:pt x="58474" y="11028"/>
                </a:cubicBezTo>
                <a:cubicBezTo>
                  <a:pt x="58437" y="11000"/>
                  <a:pt x="58406" y="10963"/>
                  <a:pt x="58381" y="10922"/>
                </a:cubicBezTo>
                <a:lnTo>
                  <a:pt x="58375" y="10913"/>
                </a:lnTo>
                <a:cubicBezTo>
                  <a:pt x="58360" y="10879"/>
                  <a:pt x="58338" y="10851"/>
                  <a:pt x="58310" y="10830"/>
                </a:cubicBezTo>
                <a:cubicBezTo>
                  <a:pt x="58276" y="10808"/>
                  <a:pt x="58236" y="10792"/>
                  <a:pt x="58192" y="10789"/>
                </a:cubicBezTo>
                <a:cubicBezTo>
                  <a:pt x="58134" y="10777"/>
                  <a:pt x="58075" y="10774"/>
                  <a:pt x="58013" y="10774"/>
                </a:cubicBezTo>
                <a:cubicBezTo>
                  <a:pt x="57988" y="10774"/>
                  <a:pt x="57966" y="10777"/>
                  <a:pt x="57942" y="10777"/>
                </a:cubicBezTo>
                <a:cubicBezTo>
                  <a:pt x="57908" y="10805"/>
                  <a:pt x="57864" y="10826"/>
                  <a:pt x="57827" y="10854"/>
                </a:cubicBezTo>
                <a:cubicBezTo>
                  <a:pt x="57811" y="10885"/>
                  <a:pt x="57793" y="10916"/>
                  <a:pt x="57771" y="10944"/>
                </a:cubicBezTo>
                <a:cubicBezTo>
                  <a:pt x="57752" y="10961"/>
                  <a:pt x="57731" y="10992"/>
                  <a:pt x="57708" y="10992"/>
                </a:cubicBezTo>
                <a:cubicBezTo>
                  <a:pt x="57698" y="10992"/>
                  <a:pt x="57687" y="10985"/>
                  <a:pt x="57675" y="10969"/>
                </a:cubicBezTo>
                <a:cubicBezTo>
                  <a:pt x="57632" y="10907"/>
                  <a:pt x="57675" y="10867"/>
                  <a:pt x="57715" y="10836"/>
                </a:cubicBezTo>
                <a:cubicBezTo>
                  <a:pt x="57734" y="10823"/>
                  <a:pt x="57753" y="10811"/>
                  <a:pt x="57774" y="10799"/>
                </a:cubicBezTo>
                <a:cubicBezTo>
                  <a:pt x="57768" y="10799"/>
                  <a:pt x="57759" y="10802"/>
                  <a:pt x="57753" y="10802"/>
                </a:cubicBezTo>
                <a:cubicBezTo>
                  <a:pt x="57709" y="10811"/>
                  <a:pt x="57666" y="10830"/>
                  <a:pt x="57635" y="10861"/>
                </a:cubicBezTo>
                <a:cubicBezTo>
                  <a:pt x="57579" y="10913"/>
                  <a:pt x="57570" y="10991"/>
                  <a:pt x="57607" y="11080"/>
                </a:cubicBezTo>
                <a:cubicBezTo>
                  <a:pt x="57647" y="11180"/>
                  <a:pt x="57715" y="11266"/>
                  <a:pt x="57805" y="11328"/>
                </a:cubicBezTo>
                <a:cubicBezTo>
                  <a:pt x="57815" y="11338"/>
                  <a:pt x="57824" y="11344"/>
                  <a:pt x="57833" y="11350"/>
                </a:cubicBezTo>
                <a:cubicBezTo>
                  <a:pt x="57877" y="11396"/>
                  <a:pt x="57938" y="11418"/>
                  <a:pt x="58000" y="11418"/>
                </a:cubicBezTo>
                <a:lnTo>
                  <a:pt x="58031" y="11418"/>
                </a:lnTo>
                <a:cubicBezTo>
                  <a:pt x="58039" y="11418"/>
                  <a:pt x="58047" y="11417"/>
                  <a:pt x="58054" y="11417"/>
                </a:cubicBezTo>
                <a:cubicBezTo>
                  <a:pt x="58092" y="11417"/>
                  <a:pt x="58128" y="11424"/>
                  <a:pt x="58165" y="11437"/>
                </a:cubicBezTo>
                <a:cubicBezTo>
                  <a:pt x="58174" y="11443"/>
                  <a:pt x="58183" y="11449"/>
                  <a:pt x="58192" y="11458"/>
                </a:cubicBezTo>
                <a:cubicBezTo>
                  <a:pt x="58214" y="11477"/>
                  <a:pt x="58242" y="11495"/>
                  <a:pt x="58270" y="11505"/>
                </a:cubicBezTo>
                <a:cubicBezTo>
                  <a:pt x="58258" y="11514"/>
                  <a:pt x="58245" y="11523"/>
                  <a:pt x="58233" y="11530"/>
                </a:cubicBezTo>
                <a:cubicBezTo>
                  <a:pt x="58217" y="11539"/>
                  <a:pt x="58205" y="11551"/>
                  <a:pt x="58199" y="11564"/>
                </a:cubicBezTo>
                <a:cubicBezTo>
                  <a:pt x="58081" y="11564"/>
                  <a:pt x="57963" y="11561"/>
                  <a:pt x="57846" y="11548"/>
                </a:cubicBezTo>
                <a:cubicBezTo>
                  <a:pt x="57811" y="11548"/>
                  <a:pt x="57777" y="11542"/>
                  <a:pt x="57746" y="11530"/>
                </a:cubicBezTo>
                <a:cubicBezTo>
                  <a:pt x="57734" y="11517"/>
                  <a:pt x="57719" y="11505"/>
                  <a:pt x="57709" y="11489"/>
                </a:cubicBezTo>
                <a:cubicBezTo>
                  <a:pt x="57697" y="11477"/>
                  <a:pt x="57688" y="11465"/>
                  <a:pt x="57675" y="11455"/>
                </a:cubicBezTo>
                <a:cubicBezTo>
                  <a:pt x="57647" y="11427"/>
                  <a:pt x="57613" y="11403"/>
                  <a:pt x="57573" y="11387"/>
                </a:cubicBezTo>
                <a:cubicBezTo>
                  <a:pt x="57511" y="11443"/>
                  <a:pt x="57431" y="11465"/>
                  <a:pt x="57353" y="11495"/>
                </a:cubicBezTo>
                <a:cubicBezTo>
                  <a:pt x="57365" y="11449"/>
                  <a:pt x="57381" y="11403"/>
                  <a:pt x="57403" y="11359"/>
                </a:cubicBezTo>
                <a:lnTo>
                  <a:pt x="57403" y="11359"/>
                </a:lnTo>
                <a:cubicBezTo>
                  <a:pt x="57319" y="11362"/>
                  <a:pt x="57238" y="11390"/>
                  <a:pt x="57177" y="11446"/>
                </a:cubicBezTo>
                <a:cubicBezTo>
                  <a:pt x="57111" y="11502"/>
                  <a:pt x="57077" y="11585"/>
                  <a:pt x="57084" y="11672"/>
                </a:cubicBezTo>
                <a:cubicBezTo>
                  <a:pt x="57087" y="11759"/>
                  <a:pt x="57127" y="11836"/>
                  <a:pt x="57195" y="11889"/>
                </a:cubicBezTo>
                <a:cubicBezTo>
                  <a:pt x="57198" y="11892"/>
                  <a:pt x="57201" y="11895"/>
                  <a:pt x="57204" y="11895"/>
                </a:cubicBezTo>
                <a:cubicBezTo>
                  <a:pt x="57212" y="11862"/>
                  <a:pt x="57222" y="11835"/>
                  <a:pt x="57249" y="11835"/>
                </a:cubicBezTo>
                <a:cubicBezTo>
                  <a:pt x="57255" y="11835"/>
                  <a:pt x="57262" y="11837"/>
                  <a:pt x="57269" y="11839"/>
                </a:cubicBezTo>
                <a:cubicBezTo>
                  <a:pt x="57297" y="11855"/>
                  <a:pt x="57322" y="11876"/>
                  <a:pt x="57338" y="11907"/>
                </a:cubicBezTo>
                <a:lnTo>
                  <a:pt x="57384" y="11907"/>
                </a:lnTo>
                <a:cubicBezTo>
                  <a:pt x="57415" y="11904"/>
                  <a:pt x="57446" y="11904"/>
                  <a:pt x="57477" y="11904"/>
                </a:cubicBezTo>
                <a:lnTo>
                  <a:pt x="57502" y="11904"/>
                </a:lnTo>
                <a:cubicBezTo>
                  <a:pt x="57506" y="11903"/>
                  <a:pt x="57511" y="11903"/>
                  <a:pt x="57516" y="11903"/>
                </a:cubicBezTo>
                <a:cubicBezTo>
                  <a:pt x="57528" y="11903"/>
                  <a:pt x="57540" y="11905"/>
                  <a:pt x="57551" y="11907"/>
                </a:cubicBezTo>
                <a:cubicBezTo>
                  <a:pt x="57561" y="11914"/>
                  <a:pt x="57570" y="11935"/>
                  <a:pt x="57567" y="12003"/>
                </a:cubicBezTo>
                <a:cubicBezTo>
                  <a:pt x="57564" y="12038"/>
                  <a:pt x="57573" y="12075"/>
                  <a:pt x="57598" y="12100"/>
                </a:cubicBezTo>
                <a:cubicBezTo>
                  <a:pt x="57623" y="12124"/>
                  <a:pt x="57654" y="12143"/>
                  <a:pt x="57688" y="12146"/>
                </a:cubicBezTo>
                <a:lnTo>
                  <a:pt x="57700" y="12149"/>
                </a:lnTo>
                <a:cubicBezTo>
                  <a:pt x="57719" y="12155"/>
                  <a:pt x="57734" y="12189"/>
                  <a:pt x="57753" y="12217"/>
                </a:cubicBezTo>
                <a:cubicBezTo>
                  <a:pt x="57762" y="12236"/>
                  <a:pt x="57771" y="12254"/>
                  <a:pt x="57784" y="12273"/>
                </a:cubicBezTo>
                <a:cubicBezTo>
                  <a:pt x="57827" y="12329"/>
                  <a:pt x="57877" y="12375"/>
                  <a:pt x="57935" y="12409"/>
                </a:cubicBezTo>
                <a:cubicBezTo>
                  <a:pt x="57979" y="12437"/>
                  <a:pt x="58019" y="12474"/>
                  <a:pt x="58050" y="12515"/>
                </a:cubicBezTo>
                <a:cubicBezTo>
                  <a:pt x="58022" y="12617"/>
                  <a:pt x="58090" y="12741"/>
                  <a:pt x="58205" y="12787"/>
                </a:cubicBezTo>
                <a:lnTo>
                  <a:pt x="58220" y="12793"/>
                </a:lnTo>
                <a:cubicBezTo>
                  <a:pt x="58171" y="12818"/>
                  <a:pt x="58096" y="12818"/>
                  <a:pt x="58019" y="12821"/>
                </a:cubicBezTo>
                <a:lnTo>
                  <a:pt x="57985" y="12821"/>
                </a:lnTo>
                <a:cubicBezTo>
                  <a:pt x="57978" y="12821"/>
                  <a:pt x="57971" y="12821"/>
                  <a:pt x="57963" y="12821"/>
                </a:cubicBezTo>
                <a:cubicBezTo>
                  <a:pt x="57899" y="12821"/>
                  <a:pt x="57836" y="12833"/>
                  <a:pt x="57777" y="12855"/>
                </a:cubicBezTo>
                <a:lnTo>
                  <a:pt x="57759" y="12747"/>
                </a:lnTo>
                <a:cubicBezTo>
                  <a:pt x="57756" y="12716"/>
                  <a:pt x="57746" y="12688"/>
                  <a:pt x="57728" y="12663"/>
                </a:cubicBezTo>
                <a:cubicBezTo>
                  <a:pt x="57697" y="12623"/>
                  <a:pt x="57654" y="12595"/>
                  <a:pt x="57604" y="12589"/>
                </a:cubicBezTo>
                <a:cubicBezTo>
                  <a:pt x="57585" y="12586"/>
                  <a:pt x="57570" y="12583"/>
                  <a:pt x="57554" y="12583"/>
                </a:cubicBezTo>
                <a:cubicBezTo>
                  <a:pt x="57520" y="12583"/>
                  <a:pt x="57486" y="12592"/>
                  <a:pt x="57455" y="12604"/>
                </a:cubicBezTo>
                <a:cubicBezTo>
                  <a:pt x="57455" y="12536"/>
                  <a:pt x="57437" y="12471"/>
                  <a:pt x="57406" y="12409"/>
                </a:cubicBezTo>
                <a:cubicBezTo>
                  <a:pt x="57359" y="12332"/>
                  <a:pt x="57276" y="12285"/>
                  <a:pt x="57186" y="12282"/>
                </a:cubicBezTo>
                <a:cubicBezTo>
                  <a:pt x="57136" y="12282"/>
                  <a:pt x="57090" y="12298"/>
                  <a:pt x="57056" y="12329"/>
                </a:cubicBezTo>
                <a:cubicBezTo>
                  <a:pt x="57031" y="12350"/>
                  <a:pt x="57012" y="12375"/>
                  <a:pt x="56997" y="12403"/>
                </a:cubicBezTo>
                <a:cubicBezTo>
                  <a:pt x="56969" y="12450"/>
                  <a:pt x="56941" y="12499"/>
                  <a:pt x="56916" y="12546"/>
                </a:cubicBezTo>
                <a:cubicBezTo>
                  <a:pt x="56882" y="12577"/>
                  <a:pt x="56845" y="12601"/>
                  <a:pt x="56802" y="12620"/>
                </a:cubicBezTo>
                <a:lnTo>
                  <a:pt x="56799" y="12620"/>
                </a:lnTo>
                <a:cubicBezTo>
                  <a:pt x="56761" y="12564"/>
                  <a:pt x="56700" y="12530"/>
                  <a:pt x="56634" y="12527"/>
                </a:cubicBezTo>
                <a:lnTo>
                  <a:pt x="56625" y="12527"/>
                </a:lnTo>
                <a:cubicBezTo>
                  <a:pt x="56557" y="12527"/>
                  <a:pt x="56492" y="12561"/>
                  <a:pt x="56452" y="12620"/>
                </a:cubicBezTo>
                <a:cubicBezTo>
                  <a:pt x="56436" y="12620"/>
                  <a:pt x="56424" y="12617"/>
                  <a:pt x="56408" y="12617"/>
                </a:cubicBezTo>
                <a:cubicBezTo>
                  <a:pt x="56421" y="12589"/>
                  <a:pt x="56427" y="12561"/>
                  <a:pt x="56430" y="12530"/>
                </a:cubicBezTo>
                <a:cubicBezTo>
                  <a:pt x="56430" y="12468"/>
                  <a:pt x="56402" y="12409"/>
                  <a:pt x="56356" y="12366"/>
                </a:cubicBezTo>
                <a:cubicBezTo>
                  <a:pt x="56300" y="12323"/>
                  <a:pt x="56232" y="12298"/>
                  <a:pt x="56157" y="12295"/>
                </a:cubicBezTo>
                <a:cubicBezTo>
                  <a:pt x="56133" y="12295"/>
                  <a:pt x="56108" y="12298"/>
                  <a:pt x="56083" y="12310"/>
                </a:cubicBezTo>
                <a:cubicBezTo>
                  <a:pt x="56052" y="12326"/>
                  <a:pt x="56024" y="12350"/>
                  <a:pt x="55999" y="12378"/>
                </a:cubicBezTo>
                <a:lnTo>
                  <a:pt x="55993" y="12388"/>
                </a:lnTo>
                <a:cubicBezTo>
                  <a:pt x="55922" y="12465"/>
                  <a:pt x="55826" y="12511"/>
                  <a:pt x="55724" y="12524"/>
                </a:cubicBezTo>
                <a:lnTo>
                  <a:pt x="55699" y="12527"/>
                </a:lnTo>
                <a:cubicBezTo>
                  <a:pt x="55696" y="12527"/>
                  <a:pt x="55692" y="12527"/>
                  <a:pt x="55689" y="12527"/>
                </a:cubicBezTo>
                <a:cubicBezTo>
                  <a:pt x="55612" y="12527"/>
                  <a:pt x="55539" y="12560"/>
                  <a:pt x="55485" y="12617"/>
                </a:cubicBezTo>
                <a:cubicBezTo>
                  <a:pt x="55473" y="12626"/>
                  <a:pt x="55464" y="12635"/>
                  <a:pt x="55451" y="12642"/>
                </a:cubicBezTo>
                <a:cubicBezTo>
                  <a:pt x="55448" y="12645"/>
                  <a:pt x="55445" y="12648"/>
                  <a:pt x="55442" y="12648"/>
                </a:cubicBezTo>
                <a:lnTo>
                  <a:pt x="55442" y="12645"/>
                </a:lnTo>
                <a:cubicBezTo>
                  <a:pt x="55439" y="12638"/>
                  <a:pt x="55436" y="12629"/>
                  <a:pt x="55433" y="12620"/>
                </a:cubicBezTo>
                <a:cubicBezTo>
                  <a:pt x="55426" y="12604"/>
                  <a:pt x="55417" y="12589"/>
                  <a:pt x="55405" y="12577"/>
                </a:cubicBezTo>
                <a:cubicBezTo>
                  <a:pt x="55417" y="12570"/>
                  <a:pt x="55430" y="12564"/>
                  <a:pt x="55442" y="12558"/>
                </a:cubicBezTo>
                <a:cubicBezTo>
                  <a:pt x="55538" y="12496"/>
                  <a:pt x="55625" y="12422"/>
                  <a:pt x="55702" y="12335"/>
                </a:cubicBezTo>
                <a:cubicBezTo>
                  <a:pt x="55755" y="12292"/>
                  <a:pt x="55792" y="12226"/>
                  <a:pt x="55801" y="12158"/>
                </a:cubicBezTo>
                <a:cubicBezTo>
                  <a:pt x="55801" y="12127"/>
                  <a:pt x="55798" y="12096"/>
                  <a:pt x="55792" y="12069"/>
                </a:cubicBezTo>
                <a:cubicBezTo>
                  <a:pt x="55789" y="12059"/>
                  <a:pt x="55786" y="12050"/>
                  <a:pt x="55786" y="12041"/>
                </a:cubicBezTo>
                <a:cubicBezTo>
                  <a:pt x="55789" y="11994"/>
                  <a:pt x="55807" y="11954"/>
                  <a:pt x="55838" y="11923"/>
                </a:cubicBezTo>
                <a:cubicBezTo>
                  <a:pt x="55916" y="11827"/>
                  <a:pt x="56018" y="11768"/>
                  <a:pt x="56126" y="11706"/>
                </a:cubicBezTo>
                <a:cubicBezTo>
                  <a:pt x="56185" y="11669"/>
                  <a:pt x="56247" y="11635"/>
                  <a:pt x="56306" y="11588"/>
                </a:cubicBezTo>
                <a:cubicBezTo>
                  <a:pt x="56408" y="11514"/>
                  <a:pt x="56421" y="11381"/>
                  <a:pt x="56430" y="11282"/>
                </a:cubicBezTo>
                <a:lnTo>
                  <a:pt x="56430" y="11269"/>
                </a:lnTo>
                <a:cubicBezTo>
                  <a:pt x="56433" y="11248"/>
                  <a:pt x="56427" y="11229"/>
                  <a:pt x="56418" y="11214"/>
                </a:cubicBezTo>
                <a:cubicBezTo>
                  <a:pt x="56312" y="11034"/>
                  <a:pt x="56080" y="11034"/>
                  <a:pt x="56006" y="11034"/>
                </a:cubicBezTo>
                <a:cubicBezTo>
                  <a:pt x="55975" y="11034"/>
                  <a:pt x="55944" y="11034"/>
                  <a:pt x="55916" y="11037"/>
                </a:cubicBezTo>
                <a:cubicBezTo>
                  <a:pt x="55798" y="11043"/>
                  <a:pt x="55727" y="11087"/>
                  <a:pt x="55702" y="11161"/>
                </a:cubicBezTo>
                <a:cubicBezTo>
                  <a:pt x="55693" y="11186"/>
                  <a:pt x="55690" y="11211"/>
                  <a:pt x="55687" y="11238"/>
                </a:cubicBezTo>
                <a:cubicBezTo>
                  <a:pt x="55687" y="11248"/>
                  <a:pt x="55684" y="11260"/>
                  <a:pt x="55680" y="11269"/>
                </a:cubicBezTo>
                <a:cubicBezTo>
                  <a:pt x="55668" y="11297"/>
                  <a:pt x="55649" y="11319"/>
                  <a:pt x="55631" y="11341"/>
                </a:cubicBezTo>
                <a:lnTo>
                  <a:pt x="55618" y="11356"/>
                </a:lnTo>
                <a:cubicBezTo>
                  <a:pt x="55563" y="11421"/>
                  <a:pt x="55498" y="11480"/>
                  <a:pt x="55426" y="11530"/>
                </a:cubicBezTo>
                <a:cubicBezTo>
                  <a:pt x="55414" y="11539"/>
                  <a:pt x="55402" y="11545"/>
                  <a:pt x="55389" y="11551"/>
                </a:cubicBezTo>
                <a:cubicBezTo>
                  <a:pt x="55374" y="11548"/>
                  <a:pt x="55358" y="11545"/>
                  <a:pt x="55346" y="11539"/>
                </a:cubicBezTo>
                <a:lnTo>
                  <a:pt x="55330" y="11533"/>
                </a:lnTo>
                <a:cubicBezTo>
                  <a:pt x="55259" y="11508"/>
                  <a:pt x="55185" y="11495"/>
                  <a:pt x="55107" y="11495"/>
                </a:cubicBezTo>
                <a:cubicBezTo>
                  <a:pt x="55086" y="11495"/>
                  <a:pt x="55064" y="11495"/>
                  <a:pt x="55042" y="11499"/>
                </a:cubicBezTo>
                <a:lnTo>
                  <a:pt x="55018" y="11502"/>
                </a:lnTo>
                <a:lnTo>
                  <a:pt x="54987" y="11505"/>
                </a:lnTo>
                <a:lnTo>
                  <a:pt x="54987" y="11505"/>
                </a:lnTo>
                <a:lnTo>
                  <a:pt x="54996" y="11495"/>
                </a:lnTo>
                <a:lnTo>
                  <a:pt x="55014" y="11474"/>
                </a:lnTo>
                <a:cubicBezTo>
                  <a:pt x="55064" y="11430"/>
                  <a:pt x="55104" y="11378"/>
                  <a:pt x="55138" y="11319"/>
                </a:cubicBezTo>
                <a:cubicBezTo>
                  <a:pt x="55160" y="11269"/>
                  <a:pt x="55176" y="11214"/>
                  <a:pt x="55185" y="11158"/>
                </a:cubicBezTo>
                <a:cubicBezTo>
                  <a:pt x="55188" y="11118"/>
                  <a:pt x="55200" y="11077"/>
                  <a:pt x="55219" y="11040"/>
                </a:cubicBezTo>
                <a:cubicBezTo>
                  <a:pt x="55244" y="11006"/>
                  <a:pt x="55278" y="10981"/>
                  <a:pt x="55318" y="10969"/>
                </a:cubicBezTo>
                <a:cubicBezTo>
                  <a:pt x="55346" y="10957"/>
                  <a:pt x="55371" y="10944"/>
                  <a:pt x="55395" y="10932"/>
                </a:cubicBezTo>
                <a:cubicBezTo>
                  <a:pt x="55457" y="10888"/>
                  <a:pt x="55498" y="10820"/>
                  <a:pt x="55504" y="10746"/>
                </a:cubicBezTo>
                <a:cubicBezTo>
                  <a:pt x="55507" y="10712"/>
                  <a:pt x="55498" y="10678"/>
                  <a:pt x="55476" y="10647"/>
                </a:cubicBezTo>
                <a:cubicBezTo>
                  <a:pt x="55482" y="10610"/>
                  <a:pt x="55501" y="10576"/>
                  <a:pt x="55529" y="10548"/>
                </a:cubicBezTo>
                <a:lnTo>
                  <a:pt x="55550" y="10523"/>
                </a:lnTo>
                <a:cubicBezTo>
                  <a:pt x="55628" y="10436"/>
                  <a:pt x="55752" y="10291"/>
                  <a:pt x="55581" y="10123"/>
                </a:cubicBezTo>
                <a:cubicBezTo>
                  <a:pt x="55560" y="10102"/>
                  <a:pt x="55532" y="10086"/>
                  <a:pt x="55498" y="10086"/>
                </a:cubicBezTo>
                <a:lnTo>
                  <a:pt x="55495" y="10086"/>
                </a:lnTo>
                <a:cubicBezTo>
                  <a:pt x="55470" y="10086"/>
                  <a:pt x="55445" y="10092"/>
                  <a:pt x="55423" y="10108"/>
                </a:cubicBezTo>
                <a:cubicBezTo>
                  <a:pt x="55389" y="10130"/>
                  <a:pt x="55358" y="10157"/>
                  <a:pt x="55334" y="10191"/>
                </a:cubicBezTo>
                <a:lnTo>
                  <a:pt x="55318" y="10216"/>
                </a:lnTo>
                <a:cubicBezTo>
                  <a:pt x="55312" y="10226"/>
                  <a:pt x="55303" y="10238"/>
                  <a:pt x="55296" y="10244"/>
                </a:cubicBezTo>
                <a:lnTo>
                  <a:pt x="55290" y="10244"/>
                </a:lnTo>
                <a:cubicBezTo>
                  <a:pt x="55281" y="10241"/>
                  <a:pt x="55272" y="10241"/>
                  <a:pt x="55262" y="10238"/>
                </a:cubicBezTo>
                <a:lnTo>
                  <a:pt x="55234" y="10238"/>
                </a:lnTo>
                <a:cubicBezTo>
                  <a:pt x="55166" y="10238"/>
                  <a:pt x="55101" y="10266"/>
                  <a:pt x="55052" y="10309"/>
                </a:cubicBezTo>
                <a:cubicBezTo>
                  <a:pt x="55024" y="10331"/>
                  <a:pt x="54999" y="10356"/>
                  <a:pt x="54977" y="10384"/>
                </a:cubicBezTo>
                <a:lnTo>
                  <a:pt x="54971" y="10390"/>
                </a:lnTo>
                <a:cubicBezTo>
                  <a:pt x="54946" y="10380"/>
                  <a:pt x="54925" y="10374"/>
                  <a:pt x="54900" y="10374"/>
                </a:cubicBezTo>
                <a:cubicBezTo>
                  <a:pt x="54869" y="10377"/>
                  <a:pt x="54838" y="10384"/>
                  <a:pt x="54807" y="10396"/>
                </a:cubicBezTo>
                <a:lnTo>
                  <a:pt x="54804" y="10396"/>
                </a:lnTo>
                <a:cubicBezTo>
                  <a:pt x="54810" y="10365"/>
                  <a:pt x="54822" y="10337"/>
                  <a:pt x="54838" y="10312"/>
                </a:cubicBezTo>
                <a:cubicBezTo>
                  <a:pt x="54866" y="10275"/>
                  <a:pt x="54922" y="10257"/>
                  <a:pt x="54984" y="10235"/>
                </a:cubicBezTo>
                <a:lnTo>
                  <a:pt x="55073" y="10207"/>
                </a:lnTo>
                <a:cubicBezTo>
                  <a:pt x="55148" y="10185"/>
                  <a:pt x="55219" y="10160"/>
                  <a:pt x="55290" y="10133"/>
                </a:cubicBezTo>
                <a:lnTo>
                  <a:pt x="55309" y="10123"/>
                </a:lnTo>
                <a:cubicBezTo>
                  <a:pt x="55377" y="10095"/>
                  <a:pt x="55470" y="10055"/>
                  <a:pt x="55516" y="9968"/>
                </a:cubicBezTo>
                <a:cubicBezTo>
                  <a:pt x="55560" y="9885"/>
                  <a:pt x="55538" y="9801"/>
                  <a:pt x="55519" y="9736"/>
                </a:cubicBezTo>
                <a:cubicBezTo>
                  <a:pt x="55510" y="9708"/>
                  <a:pt x="55507" y="9677"/>
                  <a:pt x="55504" y="9649"/>
                </a:cubicBezTo>
                <a:lnTo>
                  <a:pt x="55711" y="9529"/>
                </a:lnTo>
                <a:lnTo>
                  <a:pt x="55959" y="9386"/>
                </a:lnTo>
                <a:cubicBezTo>
                  <a:pt x="55978" y="9330"/>
                  <a:pt x="56015" y="9281"/>
                  <a:pt x="56065" y="9250"/>
                </a:cubicBezTo>
                <a:cubicBezTo>
                  <a:pt x="56046" y="9141"/>
                  <a:pt x="55934" y="9064"/>
                  <a:pt x="55795" y="9064"/>
                </a:cubicBezTo>
                <a:lnTo>
                  <a:pt x="55764" y="9064"/>
                </a:lnTo>
                <a:cubicBezTo>
                  <a:pt x="55733" y="9067"/>
                  <a:pt x="55702" y="9070"/>
                  <a:pt x="55671" y="9076"/>
                </a:cubicBezTo>
                <a:cubicBezTo>
                  <a:pt x="55640" y="9083"/>
                  <a:pt x="55606" y="9089"/>
                  <a:pt x="55575" y="9089"/>
                </a:cubicBezTo>
                <a:cubicBezTo>
                  <a:pt x="55535" y="9024"/>
                  <a:pt x="55467" y="8983"/>
                  <a:pt x="55389" y="8980"/>
                </a:cubicBezTo>
                <a:cubicBezTo>
                  <a:pt x="55315" y="8983"/>
                  <a:pt x="55247" y="9027"/>
                  <a:pt x="55210" y="9092"/>
                </a:cubicBezTo>
                <a:cubicBezTo>
                  <a:pt x="55185" y="9076"/>
                  <a:pt x="55160" y="9055"/>
                  <a:pt x="55138" y="9033"/>
                </a:cubicBezTo>
                <a:lnTo>
                  <a:pt x="55135" y="9027"/>
                </a:lnTo>
                <a:cubicBezTo>
                  <a:pt x="55076" y="8971"/>
                  <a:pt x="55008" y="8925"/>
                  <a:pt x="54934" y="8894"/>
                </a:cubicBezTo>
                <a:cubicBezTo>
                  <a:pt x="54912" y="8881"/>
                  <a:pt x="54891" y="8872"/>
                  <a:pt x="54869" y="8860"/>
                </a:cubicBezTo>
                <a:cubicBezTo>
                  <a:pt x="54813" y="8822"/>
                  <a:pt x="54745" y="8801"/>
                  <a:pt x="54677" y="8795"/>
                </a:cubicBezTo>
                <a:lnTo>
                  <a:pt x="54661" y="8795"/>
                </a:lnTo>
                <a:cubicBezTo>
                  <a:pt x="54612" y="8801"/>
                  <a:pt x="54565" y="8813"/>
                  <a:pt x="54522" y="8838"/>
                </a:cubicBezTo>
                <a:cubicBezTo>
                  <a:pt x="54500" y="8847"/>
                  <a:pt x="54482" y="8856"/>
                  <a:pt x="54457" y="8863"/>
                </a:cubicBezTo>
                <a:cubicBezTo>
                  <a:pt x="54441" y="8866"/>
                  <a:pt x="54426" y="8866"/>
                  <a:pt x="54407" y="8869"/>
                </a:cubicBezTo>
                <a:cubicBezTo>
                  <a:pt x="54380" y="8869"/>
                  <a:pt x="54352" y="8869"/>
                  <a:pt x="54327" y="8875"/>
                </a:cubicBezTo>
                <a:cubicBezTo>
                  <a:pt x="54274" y="8891"/>
                  <a:pt x="54228" y="8912"/>
                  <a:pt x="54184" y="8940"/>
                </a:cubicBezTo>
                <a:cubicBezTo>
                  <a:pt x="54175" y="8946"/>
                  <a:pt x="54166" y="8952"/>
                  <a:pt x="54156" y="8959"/>
                </a:cubicBezTo>
                <a:cubicBezTo>
                  <a:pt x="54135" y="8974"/>
                  <a:pt x="54110" y="8980"/>
                  <a:pt x="54085" y="8983"/>
                </a:cubicBezTo>
                <a:lnTo>
                  <a:pt x="54076" y="8983"/>
                </a:lnTo>
                <a:cubicBezTo>
                  <a:pt x="54060" y="8977"/>
                  <a:pt x="54048" y="8968"/>
                  <a:pt x="54036" y="8959"/>
                </a:cubicBezTo>
                <a:cubicBezTo>
                  <a:pt x="54011" y="8937"/>
                  <a:pt x="53986" y="8921"/>
                  <a:pt x="53958" y="8909"/>
                </a:cubicBezTo>
                <a:cubicBezTo>
                  <a:pt x="53980" y="8878"/>
                  <a:pt x="53995" y="8844"/>
                  <a:pt x="54011" y="8810"/>
                </a:cubicBezTo>
                <a:cubicBezTo>
                  <a:pt x="54017" y="8798"/>
                  <a:pt x="54020" y="8785"/>
                  <a:pt x="54026" y="8773"/>
                </a:cubicBezTo>
                <a:cubicBezTo>
                  <a:pt x="54070" y="8692"/>
                  <a:pt x="54129" y="8621"/>
                  <a:pt x="54197" y="8565"/>
                </a:cubicBezTo>
                <a:cubicBezTo>
                  <a:pt x="54212" y="8553"/>
                  <a:pt x="54231" y="8544"/>
                  <a:pt x="54246" y="8537"/>
                </a:cubicBezTo>
                <a:cubicBezTo>
                  <a:pt x="54299" y="8513"/>
                  <a:pt x="54398" y="8469"/>
                  <a:pt x="54395" y="8352"/>
                </a:cubicBezTo>
                <a:cubicBezTo>
                  <a:pt x="54392" y="8268"/>
                  <a:pt x="54401" y="8246"/>
                  <a:pt x="54410" y="8240"/>
                </a:cubicBezTo>
                <a:cubicBezTo>
                  <a:pt x="54429" y="8234"/>
                  <a:pt x="54448" y="8231"/>
                  <a:pt x="54466" y="8231"/>
                </a:cubicBezTo>
                <a:lnTo>
                  <a:pt x="54488" y="8231"/>
                </a:lnTo>
                <a:cubicBezTo>
                  <a:pt x="54525" y="8231"/>
                  <a:pt x="54556" y="8234"/>
                  <a:pt x="54590" y="8237"/>
                </a:cubicBezTo>
                <a:cubicBezTo>
                  <a:pt x="54624" y="8240"/>
                  <a:pt x="54664" y="8243"/>
                  <a:pt x="54708" y="8243"/>
                </a:cubicBezTo>
                <a:lnTo>
                  <a:pt x="54736" y="8243"/>
                </a:lnTo>
                <a:cubicBezTo>
                  <a:pt x="54773" y="8240"/>
                  <a:pt x="54810" y="8221"/>
                  <a:pt x="54835" y="8194"/>
                </a:cubicBezTo>
                <a:cubicBezTo>
                  <a:pt x="54903" y="8116"/>
                  <a:pt x="54915" y="7952"/>
                  <a:pt x="54912" y="7912"/>
                </a:cubicBezTo>
                <a:cubicBezTo>
                  <a:pt x="54906" y="7853"/>
                  <a:pt x="54887" y="7800"/>
                  <a:pt x="54860" y="7751"/>
                </a:cubicBezTo>
                <a:cubicBezTo>
                  <a:pt x="54853" y="7738"/>
                  <a:pt x="54847" y="7729"/>
                  <a:pt x="54838" y="7720"/>
                </a:cubicBezTo>
                <a:cubicBezTo>
                  <a:pt x="54841" y="7679"/>
                  <a:pt x="54822" y="7642"/>
                  <a:pt x="54788" y="7621"/>
                </a:cubicBezTo>
                <a:cubicBezTo>
                  <a:pt x="54764" y="7602"/>
                  <a:pt x="54733" y="7593"/>
                  <a:pt x="54705" y="7593"/>
                </a:cubicBezTo>
                <a:cubicBezTo>
                  <a:pt x="54689" y="7593"/>
                  <a:pt x="54674" y="7596"/>
                  <a:pt x="54658" y="7599"/>
                </a:cubicBezTo>
                <a:lnTo>
                  <a:pt x="54485" y="7627"/>
                </a:lnTo>
                <a:cubicBezTo>
                  <a:pt x="54448" y="7633"/>
                  <a:pt x="54410" y="7645"/>
                  <a:pt x="54380" y="7667"/>
                </a:cubicBezTo>
                <a:cubicBezTo>
                  <a:pt x="54370" y="7670"/>
                  <a:pt x="54364" y="7676"/>
                  <a:pt x="54355" y="7686"/>
                </a:cubicBezTo>
                <a:lnTo>
                  <a:pt x="54352" y="7689"/>
                </a:lnTo>
                <a:lnTo>
                  <a:pt x="54349" y="7689"/>
                </a:lnTo>
                <a:cubicBezTo>
                  <a:pt x="54339" y="7689"/>
                  <a:pt x="54330" y="7689"/>
                  <a:pt x="54321" y="7692"/>
                </a:cubicBezTo>
                <a:cubicBezTo>
                  <a:pt x="54259" y="7707"/>
                  <a:pt x="54203" y="7744"/>
                  <a:pt x="54166" y="7797"/>
                </a:cubicBezTo>
                <a:cubicBezTo>
                  <a:pt x="54150" y="7819"/>
                  <a:pt x="54129" y="7840"/>
                  <a:pt x="54116" y="7847"/>
                </a:cubicBezTo>
                <a:lnTo>
                  <a:pt x="54107" y="7847"/>
                </a:lnTo>
                <a:cubicBezTo>
                  <a:pt x="54091" y="7844"/>
                  <a:pt x="54079" y="7844"/>
                  <a:pt x="54067" y="7840"/>
                </a:cubicBezTo>
                <a:lnTo>
                  <a:pt x="54060" y="7840"/>
                </a:lnTo>
                <a:cubicBezTo>
                  <a:pt x="54008" y="7834"/>
                  <a:pt x="53955" y="7831"/>
                  <a:pt x="53906" y="7831"/>
                </a:cubicBezTo>
                <a:cubicBezTo>
                  <a:pt x="53853" y="7831"/>
                  <a:pt x="53797" y="7834"/>
                  <a:pt x="53745" y="7844"/>
                </a:cubicBezTo>
                <a:cubicBezTo>
                  <a:pt x="53748" y="7837"/>
                  <a:pt x="53751" y="7834"/>
                  <a:pt x="53754" y="7831"/>
                </a:cubicBezTo>
                <a:cubicBezTo>
                  <a:pt x="53788" y="7800"/>
                  <a:pt x="53825" y="7775"/>
                  <a:pt x="53868" y="7757"/>
                </a:cubicBezTo>
                <a:lnTo>
                  <a:pt x="53899" y="7741"/>
                </a:lnTo>
                <a:cubicBezTo>
                  <a:pt x="54067" y="7652"/>
                  <a:pt x="54274" y="7475"/>
                  <a:pt x="54358" y="7252"/>
                </a:cubicBezTo>
                <a:cubicBezTo>
                  <a:pt x="54386" y="7187"/>
                  <a:pt x="54389" y="7113"/>
                  <a:pt x="54367" y="7048"/>
                </a:cubicBezTo>
                <a:cubicBezTo>
                  <a:pt x="54345" y="6998"/>
                  <a:pt x="54314" y="6955"/>
                  <a:pt x="54280" y="6914"/>
                </a:cubicBezTo>
                <a:cubicBezTo>
                  <a:pt x="54238" y="6886"/>
                  <a:pt x="54190" y="6871"/>
                  <a:pt x="54142" y="6871"/>
                </a:cubicBezTo>
                <a:cubicBezTo>
                  <a:pt x="54137" y="6871"/>
                  <a:pt x="54133" y="6871"/>
                  <a:pt x="54129" y="6871"/>
                </a:cubicBezTo>
                <a:cubicBezTo>
                  <a:pt x="54082" y="6874"/>
                  <a:pt x="54036" y="6877"/>
                  <a:pt x="53992" y="6883"/>
                </a:cubicBezTo>
                <a:cubicBezTo>
                  <a:pt x="53964" y="6886"/>
                  <a:pt x="53940" y="6890"/>
                  <a:pt x="53915" y="6893"/>
                </a:cubicBezTo>
                <a:lnTo>
                  <a:pt x="53909" y="6893"/>
                </a:lnTo>
                <a:cubicBezTo>
                  <a:pt x="53903" y="6892"/>
                  <a:pt x="53897" y="6892"/>
                  <a:pt x="53891" y="6892"/>
                </a:cubicBezTo>
                <a:cubicBezTo>
                  <a:pt x="53801" y="6892"/>
                  <a:pt x="53711" y="6914"/>
                  <a:pt x="53630" y="6952"/>
                </a:cubicBezTo>
                <a:cubicBezTo>
                  <a:pt x="53587" y="6979"/>
                  <a:pt x="53549" y="7010"/>
                  <a:pt x="53515" y="7048"/>
                </a:cubicBezTo>
                <a:cubicBezTo>
                  <a:pt x="53500" y="7023"/>
                  <a:pt x="53475" y="7007"/>
                  <a:pt x="53447" y="7004"/>
                </a:cubicBezTo>
                <a:lnTo>
                  <a:pt x="53429" y="7004"/>
                </a:lnTo>
                <a:cubicBezTo>
                  <a:pt x="53398" y="7007"/>
                  <a:pt x="53367" y="7013"/>
                  <a:pt x="53339" y="7023"/>
                </a:cubicBezTo>
                <a:cubicBezTo>
                  <a:pt x="53367" y="6982"/>
                  <a:pt x="53404" y="6948"/>
                  <a:pt x="53447" y="6924"/>
                </a:cubicBezTo>
                <a:lnTo>
                  <a:pt x="53460" y="6917"/>
                </a:lnTo>
                <a:cubicBezTo>
                  <a:pt x="53515" y="6893"/>
                  <a:pt x="53562" y="6849"/>
                  <a:pt x="53590" y="6794"/>
                </a:cubicBezTo>
                <a:cubicBezTo>
                  <a:pt x="53599" y="6763"/>
                  <a:pt x="53605" y="6732"/>
                  <a:pt x="53602" y="6698"/>
                </a:cubicBezTo>
                <a:lnTo>
                  <a:pt x="53602" y="6688"/>
                </a:lnTo>
                <a:cubicBezTo>
                  <a:pt x="53605" y="6552"/>
                  <a:pt x="53645" y="6509"/>
                  <a:pt x="53785" y="6437"/>
                </a:cubicBezTo>
                <a:cubicBezTo>
                  <a:pt x="53881" y="6388"/>
                  <a:pt x="53961" y="6313"/>
                  <a:pt x="54020" y="6224"/>
                </a:cubicBezTo>
                <a:cubicBezTo>
                  <a:pt x="54033" y="6202"/>
                  <a:pt x="54039" y="6177"/>
                  <a:pt x="54033" y="6152"/>
                </a:cubicBezTo>
                <a:cubicBezTo>
                  <a:pt x="54026" y="6128"/>
                  <a:pt x="54011" y="6109"/>
                  <a:pt x="53989" y="6097"/>
                </a:cubicBezTo>
                <a:cubicBezTo>
                  <a:pt x="53958" y="6078"/>
                  <a:pt x="53924" y="6063"/>
                  <a:pt x="53890" y="6050"/>
                </a:cubicBezTo>
                <a:lnTo>
                  <a:pt x="53887" y="6053"/>
                </a:lnTo>
                <a:cubicBezTo>
                  <a:pt x="53880" y="6057"/>
                  <a:pt x="53874" y="6058"/>
                  <a:pt x="53869" y="6058"/>
                </a:cubicBezTo>
                <a:cubicBezTo>
                  <a:pt x="53854" y="6058"/>
                  <a:pt x="53845" y="6047"/>
                  <a:pt x="53841" y="6032"/>
                </a:cubicBezTo>
                <a:cubicBezTo>
                  <a:pt x="53800" y="6019"/>
                  <a:pt x="53760" y="6013"/>
                  <a:pt x="53723" y="6013"/>
                </a:cubicBezTo>
                <a:cubicBezTo>
                  <a:pt x="53645" y="6013"/>
                  <a:pt x="53571" y="6038"/>
                  <a:pt x="53509" y="6084"/>
                </a:cubicBezTo>
                <a:cubicBezTo>
                  <a:pt x="53478" y="6109"/>
                  <a:pt x="53447" y="6137"/>
                  <a:pt x="53419" y="6168"/>
                </a:cubicBezTo>
                <a:cubicBezTo>
                  <a:pt x="53407" y="6180"/>
                  <a:pt x="53395" y="6193"/>
                  <a:pt x="53382" y="6208"/>
                </a:cubicBezTo>
                <a:cubicBezTo>
                  <a:pt x="53360" y="6233"/>
                  <a:pt x="53333" y="6248"/>
                  <a:pt x="53302" y="6255"/>
                </a:cubicBezTo>
                <a:cubicBezTo>
                  <a:pt x="53320" y="6205"/>
                  <a:pt x="53345" y="6159"/>
                  <a:pt x="53376" y="6112"/>
                </a:cubicBezTo>
                <a:cubicBezTo>
                  <a:pt x="53351" y="6112"/>
                  <a:pt x="53326" y="6094"/>
                  <a:pt x="53323" y="6069"/>
                </a:cubicBezTo>
                <a:cubicBezTo>
                  <a:pt x="53289" y="5963"/>
                  <a:pt x="53391" y="5957"/>
                  <a:pt x="53441" y="5920"/>
                </a:cubicBezTo>
                <a:cubicBezTo>
                  <a:pt x="53469" y="5899"/>
                  <a:pt x="53500" y="5876"/>
                  <a:pt x="53534" y="5876"/>
                </a:cubicBezTo>
                <a:cubicBezTo>
                  <a:pt x="53545" y="5876"/>
                  <a:pt x="53556" y="5878"/>
                  <a:pt x="53568" y="5883"/>
                </a:cubicBezTo>
                <a:cubicBezTo>
                  <a:pt x="53614" y="5833"/>
                  <a:pt x="53658" y="5759"/>
                  <a:pt x="53611" y="5666"/>
                </a:cubicBezTo>
                <a:cubicBezTo>
                  <a:pt x="53571" y="5592"/>
                  <a:pt x="53506" y="5536"/>
                  <a:pt x="53429" y="5508"/>
                </a:cubicBezTo>
                <a:cubicBezTo>
                  <a:pt x="53388" y="5496"/>
                  <a:pt x="53348" y="5490"/>
                  <a:pt x="53308" y="5490"/>
                </a:cubicBezTo>
                <a:cubicBezTo>
                  <a:pt x="53252" y="5490"/>
                  <a:pt x="53196" y="5496"/>
                  <a:pt x="53141" y="5508"/>
                </a:cubicBezTo>
                <a:cubicBezTo>
                  <a:pt x="53113" y="5514"/>
                  <a:pt x="53085" y="5520"/>
                  <a:pt x="53060" y="5524"/>
                </a:cubicBezTo>
                <a:cubicBezTo>
                  <a:pt x="53041" y="5524"/>
                  <a:pt x="53023" y="5527"/>
                  <a:pt x="53004" y="5533"/>
                </a:cubicBezTo>
                <a:cubicBezTo>
                  <a:pt x="53004" y="5520"/>
                  <a:pt x="53004" y="5511"/>
                  <a:pt x="53001" y="5502"/>
                </a:cubicBezTo>
                <a:cubicBezTo>
                  <a:pt x="52998" y="5486"/>
                  <a:pt x="52998" y="5471"/>
                  <a:pt x="53001" y="5459"/>
                </a:cubicBezTo>
                <a:cubicBezTo>
                  <a:pt x="53014" y="5446"/>
                  <a:pt x="53029" y="5440"/>
                  <a:pt x="53045" y="5434"/>
                </a:cubicBezTo>
                <a:lnTo>
                  <a:pt x="53051" y="5431"/>
                </a:lnTo>
                <a:cubicBezTo>
                  <a:pt x="53088" y="5412"/>
                  <a:pt x="53125" y="5390"/>
                  <a:pt x="53162" y="5366"/>
                </a:cubicBezTo>
                <a:lnTo>
                  <a:pt x="53156" y="5366"/>
                </a:lnTo>
                <a:cubicBezTo>
                  <a:pt x="53153" y="5366"/>
                  <a:pt x="53150" y="5366"/>
                  <a:pt x="53147" y="5366"/>
                </a:cubicBezTo>
                <a:cubicBezTo>
                  <a:pt x="53102" y="5366"/>
                  <a:pt x="53092" y="5343"/>
                  <a:pt x="53100" y="5322"/>
                </a:cubicBezTo>
                <a:cubicBezTo>
                  <a:pt x="53116" y="5288"/>
                  <a:pt x="53141" y="5260"/>
                  <a:pt x="53212" y="5254"/>
                </a:cubicBezTo>
                <a:cubicBezTo>
                  <a:pt x="53255" y="5257"/>
                  <a:pt x="53268" y="5270"/>
                  <a:pt x="53268" y="5288"/>
                </a:cubicBezTo>
                <a:cubicBezTo>
                  <a:pt x="53283" y="5276"/>
                  <a:pt x="53302" y="5266"/>
                  <a:pt x="53314" y="5254"/>
                </a:cubicBezTo>
                <a:cubicBezTo>
                  <a:pt x="53336" y="5232"/>
                  <a:pt x="53360" y="5214"/>
                  <a:pt x="53385" y="5198"/>
                </a:cubicBezTo>
                <a:cubicBezTo>
                  <a:pt x="53456" y="5152"/>
                  <a:pt x="53515" y="5087"/>
                  <a:pt x="53556" y="5009"/>
                </a:cubicBezTo>
                <a:cubicBezTo>
                  <a:pt x="53571" y="4975"/>
                  <a:pt x="53583" y="4941"/>
                  <a:pt x="53596" y="4910"/>
                </a:cubicBezTo>
                <a:cubicBezTo>
                  <a:pt x="53614" y="4855"/>
                  <a:pt x="53639" y="4799"/>
                  <a:pt x="53673" y="4752"/>
                </a:cubicBezTo>
                <a:lnTo>
                  <a:pt x="53692" y="4728"/>
                </a:lnTo>
                <a:cubicBezTo>
                  <a:pt x="53717" y="4700"/>
                  <a:pt x="53738" y="4669"/>
                  <a:pt x="53754" y="4635"/>
                </a:cubicBezTo>
                <a:cubicBezTo>
                  <a:pt x="53779" y="4582"/>
                  <a:pt x="53779" y="4523"/>
                  <a:pt x="53748" y="4474"/>
                </a:cubicBezTo>
                <a:cubicBezTo>
                  <a:pt x="53719" y="4433"/>
                  <a:pt x="53673" y="4411"/>
                  <a:pt x="53627" y="4411"/>
                </a:cubicBezTo>
                <a:cubicBezTo>
                  <a:pt x="53624" y="4411"/>
                  <a:pt x="53621" y="4411"/>
                  <a:pt x="53618" y="4412"/>
                </a:cubicBezTo>
                <a:cubicBezTo>
                  <a:pt x="53562" y="4415"/>
                  <a:pt x="53506" y="4427"/>
                  <a:pt x="53453" y="4446"/>
                </a:cubicBezTo>
                <a:cubicBezTo>
                  <a:pt x="53336" y="4486"/>
                  <a:pt x="53218" y="4535"/>
                  <a:pt x="53106" y="4594"/>
                </a:cubicBezTo>
                <a:lnTo>
                  <a:pt x="53085" y="4607"/>
                </a:lnTo>
                <a:cubicBezTo>
                  <a:pt x="53035" y="4632"/>
                  <a:pt x="52986" y="4653"/>
                  <a:pt x="52933" y="4669"/>
                </a:cubicBezTo>
                <a:lnTo>
                  <a:pt x="52927" y="4669"/>
                </a:lnTo>
                <a:cubicBezTo>
                  <a:pt x="52927" y="4669"/>
                  <a:pt x="52924" y="4662"/>
                  <a:pt x="52918" y="4659"/>
                </a:cubicBezTo>
                <a:cubicBezTo>
                  <a:pt x="52880" y="4607"/>
                  <a:pt x="52865" y="4563"/>
                  <a:pt x="52874" y="4539"/>
                </a:cubicBezTo>
                <a:cubicBezTo>
                  <a:pt x="52883" y="4517"/>
                  <a:pt x="52899" y="4495"/>
                  <a:pt x="52918" y="4480"/>
                </a:cubicBezTo>
                <a:lnTo>
                  <a:pt x="52976" y="4415"/>
                </a:lnTo>
                <a:cubicBezTo>
                  <a:pt x="53048" y="4337"/>
                  <a:pt x="53122" y="4254"/>
                  <a:pt x="53199" y="4176"/>
                </a:cubicBezTo>
                <a:cubicBezTo>
                  <a:pt x="53202" y="4173"/>
                  <a:pt x="53206" y="4170"/>
                  <a:pt x="53209" y="4167"/>
                </a:cubicBezTo>
                <a:cubicBezTo>
                  <a:pt x="53193" y="4164"/>
                  <a:pt x="53181" y="4161"/>
                  <a:pt x="53165" y="4158"/>
                </a:cubicBezTo>
                <a:cubicBezTo>
                  <a:pt x="53221" y="4093"/>
                  <a:pt x="53286" y="4043"/>
                  <a:pt x="53360" y="4006"/>
                </a:cubicBezTo>
                <a:cubicBezTo>
                  <a:pt x="53382" y="3975"/>
                  <a:pt x="53395" y="3941"/>
                  <a:pt x="53404" y="3904"/>
                </a:cubicBezTo>
                <a:cubicBezTo>
                  <a:pt x="53407" y="3879"/>
                  <a:pt x="53407" y="3854"/>
                  <a:pt x="53407" y="3829"/>
                </a:cubicBezTo>
                <a:cubicBezTo>
                  <a:pt x="53404" y="3814"/>
                  <a:pt x="53407" y="3798"/>
                  <a:pt x="53410" y="3783"/>
                </a:cubicBezTo>
                <a:cubicBezTo>
                  <a:pt x="53441" y="3743"/>
                  <a:pt x="53447" y="3690"/>
                  <a:pt x="53425" y="3643"/>
                </a:cubicBezTo>
                <a:cubicBezTo>
                  <a:pt x="53402" y="3603"/>
                  <a:pt x="53360" y="3581"/>
                  <a:pt x="53314" y="3581"/>
                </a:cubicBezTo>
                <a:cubicBezTo>
                  <a:pt x="53311" y="3581"/>
                  <a:pt x="53308" y="3581"/>
                  <a:pt x="53305" y="3581"/>
                </a:cubicBezTo>
                <a:cubicBezTo>
                  <a:pt x="53243" y="3585"/>
                  <a:pt x="53181" y="3600"/>
                  <a:pt x="53125" y="3631"/>
                </a:cubicBezTo>
                <a:lnTo>
                  <a:pt x="53113" y="3637"/>
                </a:lnTo>
                <a:cubicBezTo>
                  <a:pt x="53100" y="3647"/>
                  <a:pt x="53082" y="3656"/>
                  <a:pt x="53066" y="3665"/>
                </a:cubicBezTo>
                <a:cubicBezTo>
                  <a:pt x="53041" y="3619"/>
                  <a:pt x="53010" y="3578"/>
                  <a:pt x="52970" y="3544"/>
                </a:cubicBezTo>
                <a:cubicBezTo>
                  <a:pt x="52958" y="3532"/>
                  <a:pt x="52942" y="3516"/>
                  <a:pt x="52930" y="3504"/>
                </a:cubicBezTo>
                <a:cubicBezTo>
                  <a:pt x="52998" y="3479"/>
                  <a:pt x="53054" y="3436"/>
                  <a:pt x="53094" y="3377"/>
                </a:cubicBezTo>
                <a:cubicBezTo>
                  <a:pt x="53134" y="3377"/>
                  <a:pt x="53172" y="3362"/>
                  <a:pt x="53202" y="3334"/>
                </a:cubicBezTo>
                <a:cubicBezTo>
                  <a:pt x="53240" y="3290"/>
                  <a:pt x="53261" y="3238"/>
                  <a:pt x="53264" y="3182"/>
                </a:cubicBezTo>
                <a:cubicBezTo>
                  <a:pt x="53283" y="3030"/>
                  <a:pt x="53283" y="2875"/>
                  <a:pt x="53268" y="2720"/>
                </a:cubicBezTo>
                <a:cubicBezTo>
                  <a:pt x="53264" y="2686"/>
                  <a:pt x="53249" y="2658"/>
                  <a:pt x="53224" y="2637"/>
                </a:cubicBezTo>
                <a:cubicBezTo>
                  <a:pt x="53206" y="2624"/>
                  <a:pt x="53184" y="2615"/>
                  <a:pt x="53162" y="2615"/>
                </a:cubicBezTo>
                <a:cubicBezTo>
                  <a:pt x="53116" y="2618"/>
                  <a:pt x="53075" y="2643"/>
                  <a:pt x="53054" y="2686"/>
                </a:cubicBezTo>
                <a:cubicBezTo>
                  <a:pt x="53004" y="2773"/>
                  <a:pt x="52942" y="2854"/>
                  <a:pt x="52877" y="2928"/>
                </a:cubicBezTo>
                <a:cubicBezTo>
                  <a:pt x="52834" y="2971"/>
                  <a:pt x="52818" y="2974"/>
                  <a:pt x="52815" y="2974"/>
                </a:cubicBezTo>
                <a:cubicBezTo>
                  <a:pt x="52800" y="2959"/>
                  <a:pt x="52791" y="2940"/>
                  <a:pt x="52787" y="2919"/>
                </a:cubicBezTo>
                <a:cubicBezTo>
                  <a:pt x="52784" y="2875"/>
                  <a:pt x="52787" y="2829"/>
                  <a:pt x="52803" y="2789"/>
                </a:cubicBezTo>
                <a:cubicBezTo>
                  <a:pt x="52812" y="2751"/>
                  <a:pt x="52818" y="2714"/>
                  <a:pt x="52821" y="2677"/>
                </a:cubicBezTo>
                <a:cubicBezTo>
                  <a:pt x="52837" y="2562"/>
                  <a:pt x="52803" y="2445"/>
                  <a:pt x="52729" y="2358"/>
                </a:cubicBezTo>
                <a:cubicBezTo>
                  <a:pt x="52719" y="2346"/>
                  <a:pt x="52707" y="2336"/>
                  <a:pt x="52698" y="2324"/>
                </a:cubicBezTo>
                <a:cubicBezTo>
                  <a:pt x="52679" y="2308"/>
                  <a:pt x="52667" y="2293"/>
                  <a:pt x="52657" y="2271"/>
                </a:cubicBezTo>
                <a:cubicBezTo>
                  <a:pt x="52654" y="2256"/>
                  <a:pt x="52654" y="2240"/>
                  <a:pt x="52660" y="2225"/>
                </a:cubicBezTo>
                <a:cubicBezTo>
                  <a:pt x="52664" y="2203"/>
                  <a:pt x="52664" y="2181"/>
                  <a:pt x="52664" y="2160"/>
                </a:cubicBezTo>
                <a:cubicBezTo>
                  <a:pt x="52664" y="2116"/>
                  <a:pt x="52654" y="2073"/>
                  <a:pt x="52639" y="2030"/>
                </a:cubicBezTo>
                <a:cubicBezTo>
                  <a:pt x="52626" y="2002"/>
                  <a:pt x="52620" y="1971"/>
                  <a:pt x="52626" y="1940"/>
                </a:cubicBezTo>
                <a:cubicBezTo>
                  <a:pt x="52633" y="1924"/>
                  <a:pt x="52642" y="1912"/>
                  <a:pt x="52651" y="1903"/>
                </a:cubicBezTo>
                <a:cubicBezTo>
                  <a:pt x="52682" y="1862"/>
                  <a:pt x="52735" y="1794"/>
                  <a:pt x="52701" y="1707"/>
                </a:cubicBezTo>
                <a:cubicBezTo>
                  <a:pt x="52679" y="1655"/>
                  <a:pt x="52633" y="1618"/>
                  <a:pt x="52577" y="1608"/>
                </a:cubicBezTo>
                <a:cubicBezTo>
                  <a:pt x="52554" y="1601"/>
                  <a:pt x="52530" y="1598"/>
                  <a:pt x="52507" y="1598"/>
                </a:cubicBezTo>
                <a:cubicBezTo>
                  <a:pt x="52499" y="1598"/>
                  <a:pt x="52492" y="1598"/>
                  <a:pt x="52484" y="1599"/>
                </a:cubicBezTo>
                <a:cubicBezTo>
                  <a:pt x="52462" y="1599"/>
                  <a:pt x="52444" y="1596"/>
                  <a:pt x="52425" y="1593"/>
                </a:cubicBezTo>
                <a:cubicBezTo>
                  <a:pt x="52394" y="1584"/>
                  <a:pt x="52369" y="1550"/>
                  <a:pt x="52338" y="1497"/>
                </a:cubicBezTo>
                <a:cubicBezTo>
                  <a:pt x="52314" y="1454"/>
                  <a:pt x="52286" y="1416"/>
                  <a:pt x="52255" y="1385"/>
                </a:cubicBezTo>
                <a:cubicBezTo>
                  <a:pt x="52217" y="1345"/>
                  <a:pt x="52165" y="1320"/>
                  <a:pt x="52109" y="1320"/>
                </a:cubicBezTo>
                <a:cubicBezTo>
                  <a:pt x="51898" y="1320"/>
                  <a:pt x="51799" y="1673"/>
                  <a:pt x="51790" y="1766"/>
                </a:cubicBezTo>
                <a:cubicBezTo>
                  <a:pt x="51787" y="1810"/>
                  <a:pt x="51787" y="1850"/>
                  <a:pt x="51790" y="1890"/>
                </a:cubicBezTo>
                <a:cubicBezTo>
                  <a:pt x="51790" y="1924"/>
                  <a:pt x="51790" y="1958"/>
                  <a:pt x="51790" y="1992"/>
                </a:cubicBezTo>
                <a:cubicBezTo>
                  <a:pt x="51784" y="2067"/>
                  <a:pt x="51762" y="2141"/>
                  <a:pt x="51725" y="2206"/>
                </a:cubicBezTo>
                <a:cubicBezTo>
                  <a:pt x="51706" y="2209"/>
                  <a:pt x="51691" y="2212"/>
                  <a:pt x="51675" y="2219"/>
                </a:cubicBezTo>
                <a:cubicBezTo>
                  <a:pt x="51648" y="2234"/>
                  <a:pt x="51626" y="2256"/>
                  <a:pt x="51610" y="2281"/>
                </a:cubicBezTo>
                <a:cubicBezTo>
                  <a:pt x="51542" y="2395"/>
                  <a:pt x="51502" y="2522"/>
                  <a:pt x="51493" y="2652"/>
                </a:cubicBezTo>
                <a:cubicBezTo>
                  <a:pt x="51493" y="2674"/>
                  <a:pt x="51490" y="2696"/>
                  <a:pt x="51490" y="2717"/>
                </a:cubicBezTo>
                <a:cubicBezTo>
                  <a:pt x="51490" y="2751"/>
                  <a:pt x="51486" y="2782"/>
                  <a:pt x="51480" y="2816"/>
                </a:cubicBezTo>
                <a:cubicBezTo>
                  <a:pt x="51468" y="2826"/>
                  <a:pt x="51456" y="2829"/>
                  <a:pt x="51440" y="2829"/>
                </a:cubicBezTo>
                <a:cubicBezTo>
                  <a:pt x="51428" y="2829"/>
                  <a:pt x="51412" y="2826"/>
                  <a:pt x="51403" y="2819"/>
                </a:cubicBezTo>
                <a:cubicBezTo>
                  <a:pt x="51369" y="2798"/>
                  <a:pt x="51341" y="2773"/>
                  <a:pt x="51316" y="2745"/>
                </a:cubicBezTo>
                <a:cubicBezTo>
                  <a:pt x="51291" y="2717"/>
                  <a:pt x="51263" y="2689"/>
                  <a:pt x="51232" y="2665"/>
                </a:cubicBezTo>
                <a:cubicBezTo>
                  <a:pt x="51205" y="2643"/>
                  <a:pt x="51174" y="2631"/>
                  <a:pt x="51140" y="2631"/>
                </a:cubicBezTo>
                <a:cubicBezTo>
                  <a:pt x="51078" y="2634"/>
                  <a:pt x="51022" y="2674"/>
                  <a:pt x="51003" y="2733"/>
                </a:cubicBezTo>
                <a:cubicBezTo>
                  <a:pt x="50948" y="2872"/>
                  <a:pt x="51000" y="2999"/>
                  <a:pt x="51050" y="3111"/>
                </a:cubicBezTo>
                <a:cubicBezTo>
                  <a:pt x="51071" y="3157"/>
                  <a:pt x="51090" y="3210"/>
                  <a:pt x="51106" y="3262"/>
                </a:cubicBezTo>
                <a:cubicBezTo>
                  <a:pt x="51133" y="3402"/>
                  <a:pt x="51202" y="3433"/>
                  <a:pt x="51251" y="3433"/>
                </a:cubicBezTo>
                <a:cubicBezTo>
                  <a:pt x="51267" y="3430"/>
                  <a:pt x="51282" y="3427"/>
                  <a:pt x="51298" y="3420"/>
                </a:cubicBezTo>
                <a:lnTo>
                  <a:pt x="51310" y="3420"/>
                </a:lnTo>
                <a:cubicBezTo>
                  <a:pt x="51350" y="3423"/>
                  <a:pt x="51384" y="3448"/>
                  <a:pt x="51397" y="3485"/>
                </a:cubicBezTo>
                <a:cubicBezTo>
                  <a:pt x="51400" y="3507"/>
                  <a:pt x="51397" y="3529"/>
                  <a:pt x="51387" y="3550"/>
                </a:cubicBezTo>
                <a:cubicBezTo>
                  <a:pt x="51359" y="3603"/>
                  <a:pt x="51301" y="3643"/>
                  <a:pt x="51226" y="3681"/>
                </a:cubicBezTo>
                <a:cubicBezTo>
                  <a:pt x="51161" y="3619"/>
                  <a:pt x="51075" y="3585"/>
                  <a:pt x="50985" y="3585"/>
                </a:cubicBezTo>
                <a:cubicBezTo>
                  <a:pt x="50969" y="3585"/>
                  <a:pt x="50954" y="3585"/>
                  <a:pt x="50938" y="3588"/>
                </a:cubicBezTo>
                <a:cubicBezTo>
                  <a:pt x="50892" y="3591"/>
                  <a:pt x="50855" y="3619"/>
                  <a:pt x="50836" y="3659"/>
                </a:cubicBezTo>
                <a:cubicBezTo>
                  <a:pt x="50824" y="3699"/>
                  <a:pt x="50830" y="3746"/>
                  <a:pt x="50858" y="3780"/>
                </a:cubicBezTo>
                <a:lnTo>
                  <a:pt x="50861" y="3783"/>
                </a:lnTo>
                <a:cubicBezTo>
                  <a:pt x="50864" y="3798"/>
                  <a:pt x="50864" y="3814"/>
                  <a:pt x="50864" y="3829"/>
                </a:cubicBezTo>
                <a:cubicBezTo>
                  <a:pt x="50861" y="3854"/>
                  <a:pt x="50864" y="3879"/>
                  <a:pt x="50867" y="3904"/>
                </a:cubicBezTo>
                <a:cubicBezTo>
                  <a:pt x="50876" y="3953"/>
                  <a:pt x="50898" y="4000"/>
                  <a:pt x="50932" y="4040"/>
                </a:cubicBezTo>
                <a:cubicBezTo>
                  <a:pt x="51037" y="3997"/>
                  <a:pt x="51158" y="3956"/>
                  <a:pt x="51319" y="3897"/>
                </a:cubicBezTo>
                <a:lnTo>
                  <a:pt x="51319" y="3897"/>
                </a:lnTo>
                <a:cubicBezTo>
                  <a:pt x="51260" y="4024"/>
                  <a:pt x="51143" y="4083"/>
                  <a:pt x="51034" y="4142"/>
                </a:cubicBezTo>
                <a:cubicBezTo>
                  <a:pt x="51047" y="4151"/>
                  <a:pt x="51059" y="4164"/>
                  <a:pt x="51068" y="4173"/>
                </a:cubicBezTo>
                <a:cubicBezTo>
                  <a:pt x="51118" y="4238"/>
                  <a:pt x="51155" y="4309"/>
                  <a:pt x="51177" y="4387"/>
                </a:cubicBezTo>
                <a:cubicBezTo>
                  <a:pt x="51202" y="4461"/>
                  <a:pt x="51232" y="4532"/>
                  <a:pt x="51273" y="4601"/>
                </a:cubicBezTo>
                <a:lnTo>
                  <a:pt x="51282" y="4610"/>
                </a:lnTo>
                <a:cubicBezTo>
                  <a:pt x="51282" y="4613"/>
                  <a:pt x="51285" y="4616"/>
                  <a:pt x="51288" y="4619"/>
                </a:cubicBezTo>
                <a:lnTo>
                  <a:pt x="51390" y="4597"/>
                </a:lnTo>
                <a:lnTo>
                  <a:pt x="51298" y="4647"/>
                </a:lnTo>
                <a:cubicBezTo>
                  <a:pt x="51291" y="4672"/>
                  <a:pt x="51282" y="4693"/>
                  <a:pt x="51270" y="4715"/>
                </a:cubicBezTo>
                <a:cubicBezTo>
                  <a:pt x="51260" y="4731"/>
                  <a:pt x="51251" y="4746"/>
                  <a:pt x="51245" y="4765"/>
                </a:cubicBezTo>
                <a:lnTo>
                  <a:pt x="51214" y="4755"/>
                </a:lnTo>
                <a:cubicBezTo>
                  <a:pt x="51189" y="4749"/>
                  <a:pt x="51164" y="4740"/>
                  <a:pt x="51140" y="4731"/>
                </a:cubicBezTo>
                <a:lnTo>
                  <a:pt x="51050" y="4780"/>
                </a:lnTo>
                <a:cubicBezTo>
                  <a:pt x="51053" y="4737"/>
                  <a:pt x="51078" y="4697"/>
                  <a:pt x="51118" y="4678"/>
                </a:cubicBezTo>
                <a:cubicBezTo>
                  <a:pt x="51115" y="4666"/>
                  <a:pt x="51112" y="4653"/>
                  <a:pt x="51109" y="4644"/>
                </a:cubicBezTo>
                <a:cubicBezTo>
                  <a:pt x="51090" y="4607"/>
                  <a:pt x="51065" y="4576"/>
                  <a:pt x="51034" y="4551"/>
                </a:cubicBezTo>
                <a:cubicBezTo>
                  <a:pt x="50938" y="4474"/>
                  <a:pt x="50821" y="4421"/>
                  <a:pt x="50697" y="4402"/>
                </a:cubicBezTo>
                <a:cubicBezTo>
                  <a:pt x="50684" y="4402"/>
                  <a:pt x="50672" y="4399"/>
                  <a:pt x="50659" y="4399"/>
                </a:cubicBezTo>
                <a:cubicBezTo>
                  <a:pt x="50635" y="4399"/>
                  <a:pt x="50613" y="4405"/>
                  <a:pt x="50594" y="4415"/>
                </a:cubicBezTo>
                <a:cubicBezTo>
                  <a:pt x="50508" y="4452"/>
                  <a:pt x="50486" y="4557"/>
                  <a:pt x="50517" y="4632"/>
                </a:cubicBezTo>
                <a:cubicBezTo>
                  <a:pt x="50529" y="4666"/>
                  <a:pt x="50551" y="4700"/>
                  <a:pt x="50579" y="4728"/>
                </a:cubicBezTo>
                <a:cubicBezTo>
                  <a:pt x="50585" y="4734"/>
                  <a:pt x="50591" y="4743"/>
                  <a:pt x="50598" y="4749"/>
                </a:cubicBezTo>
                <a:cubicBezTo>
                  <a:pt x="50632" y="4799"/>
                  <a:pt x="50656" y="4855"/>
                  <a:pt x="50675" y="4913"/>
                </a:cubicBezTo>
                <a:cubicBezTo>
                  <a:pt x="50718" y="5025"/>
                  <a:pt x="50765" y="5149"/>
                  <a:pt x="50892" y="5211"/>
                </a:cubicBezTo>
                <a:cubicBezTo>
                  <a:pt x="50910" y="5217"/>
                  <a:pt x="50926" y="5226"/>
                  <a:pt x="50944" y="5232"/>
                </a:cubicBezTo>
                <a:cubicBezTo>
                  <a:pt x="50963" y="5236"/>
                  <a:pt x="50979" y="5245"/>
                  <a:pt x="50994" y="5254"/>
                </a:cubicBezTo>
                <a:cubicBezTo>
                  <a:pt x="50997" y="5263"/>
                  <a:pt x="51000" y="5273"/>
                  <a:pt x="51003" y="5285"/>
                </a:cubicBezTo>
                <a:cubicBezTo>
                  <a:pt x="51006" y="5297"/>
                  <a:pt x="51013" y="5313"/>
                  <a:pt x="51016" y="5325"/>
                </a:cubicBezTo>
                <a:cubicBezTo>
                  <a:pt x="51059" y="5437"/>
                  <a:pt x="51177" y="5508"/>
                  <a:pt x="51335" y="5527"/>
                </a:cubicBezTo>
                <a:lnTo>
                  <a:pt x="51344" y="5527"/>
                </a:lnTo>
                <a:cubicBezTo>
                  <a:pt x="51369" y="5527"/>
                  <a:pt x="51394" y="5533"/>
                  <a:pt x="51418" y="5542"/>
                </a:cubicBezTo>
                <a:cubicBezTo>
                  <a:pt x="51421" y="5551"/>
                  <a:pt x="51425" y="5561"/>
                  <a:pt x="51425" y="5570"/>
                </a:cubicBezTo>
                <a:lnTo>
                  <a:pt x="51449" y="5672"/>
                </a:lnTo>
                <a:lnTo>
                  <a:pt x="51452" y="5691"/>
                </a:lnTo>
                <a:cubicBezTo>
                  <a:pt x="51394" y="5669"/>
                  <a:pt x="51338" y="5635"/>
                  <a:pt x="51288" y="5595"/>
                </a:cubicBezTo>
                <a:cubicBezTo>
                  <a:pt x="51260" y="5567"/>
                  <a:pt x="51229" y="5548"/>
                  <a:pt x="51195" y="5536"/>
                </a:cubicBezTo>
                <a:cubicBezTo>
                  <a:pt x="51182" y="5531"/>
                  <a:pt x="51170" y="5529"/>
                  <a:pt x="51157" y="5529"/>
                </a:cubicBezTo>
                <a:cubicBezTo>
                  <a:pt x="51152" y="5529"/>
                  <a:pt x="51148" y="5529"/>
                  <a:pt x="51143" y="5530"/>
                </a:cubicBezTo>
                <a:lnTo>
                  <a:pt x="51096" y="5530"/>
                </a:lnTo>
                <a:cubicBezTo>
                  <a:pt x="51078" y="5527"/>
                  <a:pt x="51062" y="5520"/>
                  <a:pt x="51047" y="5514"/>
                </a:cubicBezTo>
                <a:cubicBezTo>
                  <a:pt x="51019" y="5502"/>
                  <a:pt x="50991" y="5493"/>
                  <a:pt x="50960" y="5486"/>
                </a:cubicBezTo>
                <a:lnTo>
                  <a:pt x="50926" y="5486"/>
                </a:lnTo>
                <a:cubicBezTo>
                  <a:pt x="50805" y="5486"/>
                  <a:pt x="50712" y="5573"/>
                  <a:pt x="50666" y="5657"/>
                </a:cubicBezTo>
                <a:cubicBezTo>
                  <a:pt x="50650" y="5682"/>
                  <a:pt x="50641" y="5706"/>
                  <a:pt x="50641" y="5734"/>
                </a:cubicBezTo>
                <a:cubicBezTo>
                  <a:pt x="50641" y="5787"/>
                  <a:pt x="50669" y="5840"/>
                  <a:pt x="50712" y="5870"/>
                </a:cubicBezTo>
                <a:cubicBezTo>
                  <a:pt x="50743" y="5892"/>
                  <a:pt x="50765" y="5923"/>
                  <a:pt x="50774" y="5957"/>
                </a:cubicBezTo>
                <a:cubicBezTo>
                  <a:pt x="50774" y="5967"/>
                  <a:pt x="50774" y="5976"/>
                  <a:pt x="50774" y="5988"/>
                </a:cubicBezTo>
                <a:cubicBezTo>
                  <a:pt x="50771" y="6019"/>
                  <a:pt x="50774" y="6050"/>
                  <a:pt x="50783" y="6081"/>
                </a:cubicBezTo>
                <a:cubicBezTo>
                  <a:pt x="50759" y="6056"/>
                  <a:pt x="50728" y="6035"/>
                  <a:pt x="50697" y="6019"/>
                </a:cubicBezTo>
                <a:cubicBezTo>
                  <a:pt x="50663" y="6007"/>
                  <a:pt x="50625" y="5997"/>
                  <a:pt x="50588" y="5997"/>
                </a:cubicBezTo>
                <a:cubicBezTo>
                  <a:pt x="50557" y="5997"/>
                  <a:pt x="50526" y="6004"/>
                  <a:pt x="50498" y="6010"/>
                </a:cubicBezTo>
                <a:cubicBezTo>
                  <a:pt x="50421" y="6025"/>
                  <a:pt x="50347" y="6053"/>
                  <a:pt x="50282" y="6094"/>
                </a:cubicBezTo>
                <a:cubicBezTo>
                  <a:pt x="50235" y="6118"/>
                  <a:pt x="50223" y="6177"/>
                  <a:pt x="50251" y="6221"/>
                </a:cubicBezTo>
                <a:cubicBezTo>
                  <a:pt x="50306" y="6310"/>
                  <a:pt x="50390" y="6385"/>
                  <a:pt x="50486" y="6434"/>
                </a:cubicBezTo>
                <a:cubicBezTo>
                  <a:pt x="50495" y="6440"/>
                  <a:pt x="50508" y="6447"/>
                  <a:pt x="50520" y="6453"/>
                </a:cubicBezTo>
                <a:cubicBezTo>
                  <a:pt x="50554" y="6462"/>
                  <a:pt x="50585" y="6484"/>
                  <a:pt x="50610" y="6512"/>
                </a:cubicBezTo>
                <a:cubicBezTo>
                  <a:pt x="50613" y="6521"/>
                  <a:pt x="50616" y="6533"/>
                  <a:pt x="50619" y="6546"/>
                </a:cubicBezTo>
                <a:cubicBezTo>
                  <a:pt x="50628" y="6583"/>
                  <a:pt x="50644" y="6620"/>
                  <a:pt x="50669" y="6651"/>
                </a:cubicBezTo>
                <a:cubicBezTo>
                  <a:pt x="50687" y="6682"/>
                  <a:pt x="50712" y="6707"/>
                  <a:pt x="50743" y="6728"/>
                </a:cubicBezTo>
                <a:cubicBezTo>
                  <a:pt x="50749" y="6732"/>
                  <a:pt x="50759" y="6738"/>
                  <a:pt x="50768" y="6744"/>
                </a:cubicBezTo>
                <a:cubicBezTo>
                  <a:pt x="50765" y="6763"/>
                  <a:pt x="50759" y="6781"/>
                  <a:pt x="50749" y="6800"/>
                </a:cubicBezTo>
                <a:cubicBezTo>
                  <a:pt x="50731" y="6852"/>
                  <a:pt x="50703" y="6930"/>
                  <a:pt x="50740" y="7004"/>
                </a:cubicBezTo>
                <a:cubicBezTo>
                  <a:pt x="50746" y="7017"/>
                  <a:pt x="50752" y="7029"/>
                  <a:pt x="50755" y="7044"/>
                </a:cubicBezTo>
                <a:cubicBezTo>
                  <a:pt x="50771" y="7109"/>
                  <a:pt x="50814" y="7165"/>
                  <a:pt x="50876" y="7193"/>
                </a:cubicBezTo>
                <a:cubicBezTo>
                  <a:pt x="50926" y="7212"/>
                  <a:pt x="50941" y="7230"/>
                  <a:pt x="50944" y="7233"/>
                </a:cubicBezTo>
                <a:cubicBezTo>
                  <a:pt x="50935" y="7240"/>
                  <a:pt x="50926" y="7243"/>
                  <a:pt x="50920" y="7246"/>
                </a:cubicBezTo>
                <a:cubicBezTo>
                  <a:pt x="50882" y="7240"/>
                  <a:pt x="50852" y="7224"/>
                  <a:pt x="50830" y="7199"/>
                </a:cubicBezTo>
                <a:cubicBezTo>
                  <a:pt x="50786" y="7165"/>
                  <a:pt x="50752" y="7122"/>
                  <a:pt x="50728" y="7072"/>
                </a:cubicBezTo>
                <a:lnTo>
                  <a:pt x="50721" y="7060"/>
                </a:lnTo>
                <a:cubicBezTo>
                  <a:pt x="50706" y="7023"/>
                  <a:pt x="50681" y="6992"/>
                  <a:pt x="50653" y="6964"/>
                </a:cubicBezTo>
                <a:cubicBezTo>
                  <a:pt x="50616" y="6936"/>
                  <a:pt x="50573" y="6917"/>
                  <a:pt x="50526" y="6911"/>
                </a:cubicBezTo>
                <a:cubicBezTo>
                  <a:pt x="50475" y="6901"/>
                  <a:pt x="50422" y="6895"/>
                  <a:pt x="50368" y="6895"/>
                </a:cubicBezTo>
                <a:cubicBezTo>
                  <a:pt x="50357" y="6895"/>
                  <a:pt x="50345" y="6895"/>
                  <a:pt x="50334" y="6896"/>
                </a:cubicBezTo>
                <a:cubicBezTo>
                  <a:pt x="50238" y="6896"/>
                  <a:pt x="50145" y="6908"/>
                  <a:pt x="50055" y="6933"/>
                </a:cubicBezTo>
                <a:cubicBezTo>
                  <a:pt x="50009" y="6942"/>
                  <a:pt x="49966" y="6967"/>
                  <a:pt x="49928" y="7001"/>
                </a:cubicBezTo>
                <a:cubicBezTo>
                  <a:pt x="49873" y="7063"/>
                  <a:pt x="49860" y="7159"/>
                  <a:pt x="49901" y="7267"/>
                </a:cubicBezTo>
                <a:cubicBezTo>
                  <a:pt x="49944" y="7382"/>
                  <a:pt x="50015" y="7484"/>
                  <a:pt x="50111" y="7562"/>
                </a:cubicBezTo>
                <a:cubicBezTo>
                  <a:pt x="50124" y="7571"/>
                  <a:pt x="50133" y="7580"/>
                  <a:pt x="50142" y="7590"/>
                </a:cubicBezTo>
                <a:cubicBezTo>
                  <a:pt x="50189" y="7639"/>
                  <a:pt x="50254" y="7670"/>
                  <a:pt x="50322" y="7670"/>
                </a:cubicBezTo>
                <a:lnTo>
                  <a:pt x="50356" y="7670"/>
                </a:lnTo>
                <a:cubicBezTo>
                  <a:pt x="50367" y="7669"/>
                  <a:pt x="50378" y="7668"/>
                  <a:pt x="50390" y="7668"/>
                </a:cubicBezTo>
                <a:cubicBezTo>
                  <a:pt x="50425" y="7668"/>
                  <a:pt x="50460" y="7675"/>
                  <a:pt x="50495" y="7692"/>
                </a:cubicBezTo>
                <a:cubicBezTo>
                  <a:pt x="50505" y="7698"/>
                  <a:pt x="50514" y="7707"/>
                  <a:pt x="50526" y="7717"/>
                </a:cubicBezTo>
                <a:cubicBezTo>
                  <a:pt x="50551" y="7741"/>
                  <a:pt x="50579" y="7760"/>
                  <a:pt x="50610" y="7775"/>
                </a:cubicBezTo>
                <a:cubicBezTo>
                  <a:pt x="50598" y="7785"/>
                  <a:pt x="50582" y="7794"/>
                  <a:pt x="50570" y="7803"/>
                </a:cubicBezTo>
                <a:cubicBezTo>
                  <a:pt x="50554" y="7813"/>
                  <a:pt x="50542" y="7828"/>
                  <a:pt x="50536" y="7844"/>
                </a:cubicBezTo>
                <a:cubicBezTo>
                  <a:pt x="50412" y="7844"/>
                  <a:pt x="50285" y="7837"/>
                  <a:pt x="50158" y="7825"/>
                </a:cubicBezTo>
                <a:cubicBezTo>
                  <a:pt x="50151" y="7826"/>
                  <a:pt x="50143" y="7827"/>
                  <a:pt x="50136" y="7827"/>
                </a:cubicBezTo>
                <a:cubicBezTo>
                  <a:pt x="50087" y="7827"/>
                  <a:pt x="50039" y="7800"/>
                  <a:pt x="50015" y="7757"/>
                </a:cubicBezTo>
                <a:cubicBezTo>
                  <a:pt x="50006" y="7741"/>
                  <a:pt x="49994" y="7729"/>
                  <a:pt x="49981" y="7713"/>
                </a:cubicBezTo>
                <a:cubicBezTo>
                  <a:pt x="49909" y="7637"/>
                  <a:pt x="49813" y="7599"/>
                  <a:pt x="49716" y="7599"/>
                </a:cubicBezTo>
                <a:cubicBezTo>
                  <a:pt x="49621" y="7599"/>
                  <a:pt x="49527" y="7635"/>
                  <a:pt x="49455" y="7707"/>
                </a:cubicBezTo>
                <a:cubicBezTo>
                  <a:pt x="49309" y="7856"/>
                  <a:pt x="49315" y="8094"/>
                  <a:pt x="49470" y="8234"/>
                </a:cubicBezTo>
                <a:cubicBezTo>
                  <a:pt x="49486" y="8249"/>
                  <a:pt x="49504" y="8256"/>
                  <a:pt x="49526" y="8259"/>
                </a:cubicBezTo>
                <a:lnTo>
                  <a:pt x="49554" y="8259"/>
                </a:lnTo>
                <a:cubicBezTo>
                  <a:pt x="49597" y="8259"/>
                  <a:pt x="49631" y="8256"/>
                  <a:pt x="49668" y="8252"/>
                </a:cubicBezTo>
                <a:cubicBezTo>
                  <a:pt x="49705" y="8249"/>
                  <a:pt x="49736" y="8246"/>
                  <a:pt x="49771" y="8246"/>
                </a:cubicBezTo>
                <a:lnTo>
                  <a:pt x="49792" y="8246"/>
                </a:lnTo>
                <a:cubicBezTo>
                  <a:pt x="49811" y="8246"/>
                  <a:pt x="49829" y="8249"/>
                  <a:pt x="49848" y="8256"/>
                </a:cubicBezTo>
                <a:cubicBezTo>
                  <a:pt x="49857" y="8262"/>
                  <a:pt x="49867" y="8283"/>
                  <a:pt x="49863" y="8367"/>
                </a:cubicBezTo>
                <a:cubicBezTo>
                  <a:pt x="49851" y="8451"/>
                  <a:pt x="49910" y="8528"/>
                  <a:pt x="49994" y="8537"/>
                </a:cubicBezTo>
                <a:cubicBezTo>
                  <a:pt x="49997" y="8541"/>
                  <a:pt x="50003" y="8541"/>
                  <a:pt x="50006" y="8544"/>
                </a:cubicBezTo>
                <a:cubicBezTo>
                  <a:pt x="50024" y="8550"/>
                  <a:pt x="50046" y="8587"/>
                  <a:pt x="50062" y="8624"/>
                </a:cubicBezTo>
                <a:cubicBezTo>
                  <a:pt x="50071" y="8646"/>
                  <a:pt x="50083" y="8671"/>
                  <a:pt x="50096" y="8692"/>
                </a:cubicBezTo>
                <a:cubicBezTo>
                  <a:pt x="50139" y="8754"/>
                  <a:pt x="50195" y="8810"/>
                  <a:pt x="50257" y="8853"/>
                </a:cubicBezTo>
                <a:cubicBezTo>
                  <a:pt x="50303" y="8887"/>
                  <a:pt x="50347" y="8931"/>
                  <a:pt x="50378" y="8980"/>
                </a:cubicBezTo>
                <a:cubicBezTo>
                  <a:pt x="50353" y="9114"/>
                  <a:pt x="50421" y="9247"/>
                  <a:pt x="50545" y="9302"/>
                </a:cubicBezTo>
                <a:lnTo>
                  <a:pt x="50560" y="9312"/>
                </a:lnTo>
                <a:cubicBezTo>
                  <a:pt x="50505" y="9343"/>
                  <a:pt x="50427" y="9343"/>
                  <a:pt x="50347" y="9343"/>
                </a:cubicBezTo>
                <a:lnTo>
                  <a:pt x="50309" y="9343"/>
                </a:lnTo>
                <a:cubicBezTo>
                  <a:pt x="50232" y="9343"/>
                  <a:pt x="50158" y="9358"/>
                  <a:pt x="50086" y="9386"/>
                </a:cubicBezTo>
                <a:lnTo>
                  <a:pt x="50068" y="9256"/>
                </a:lnTo>
                <a:cubicBezTo>
                  <a:pt x="50065" y="9222"/>
                  <a:pt x="50052" y="9188"/>
                  <a:pt x="50034" y="9157"/>
                </a:cubicBezTo>
                <a:cubicBezTo>
                  <a:pt x="50003" y="9107"/>
                  <a:pt x="49956" y="9076"/>
                  <a:pt x="49901" y="9067"/>
                </a:cubicBezTo>
                <a:cubicBezTo>
                  <a:pt x="49885" y="9064"/>
                  <a:pt x="49867" y="9061"/>
                  <a:pt x="49851" y="9061"/>
                </a:cubicBezTo>
                <a:cubicBezTo>
                  <a:pt x="49792" y="9061"/>
                  <a:pt x="49736" y="9079"/>
                  <a:pt x="49690" y="9117"/>
                </a:cubicBezTo>
                <a:cubicBezTo>
                  <a:pt x="49674" y="9027"/>
                  <a:pt x="49647" y="8934"/>
                  <a:pt x="49544" y="8887"/>
                </a:cubicBezTo>
                <a:cubicBezTo>
                  <a:pt x="49513" y="8875"/>
                  <a:pt x="49482" y="8866"/>
                  <a:pt x="49448" y="8866"/>
                </a:cubicBezTo>
                <a:cubicBezTo>
                  <a:pt x="49365" y="8866"/>
                  <a:pt x="49272" y="8915"/>
                  <a:pt x="49179" y="9008"/>
                </a:cubicBezTo>
                <a:cubicBezTo>
                  <a:pt x="49142" y="9052"/>
                  <a:pt x="49098" y="9086"/>
                  <a:pt x="49046" y="9107"/>
                </a:cubicBezTo>
                <a:cubicBezTo>
                  <a:pt x="49012" y="9042"/>
                  <a:pt x="48943" y="9002"/>
                  <a:pt x="48869" y="8996"/>
                </a:cubicBezTo>
                <a:lnTo>
                  <a:pt x="48860" y="8996"/>
                </a:lnTo>
                <a:cubicBezTo>
                  <a:pt x="48786" y="8999"/>
                  <a:pt x="48714" y="9039"/>
                  <a:pt x="48674" y="9104"/>
                </a:cubicBezTo>
                <a:cubicBezTo>
                  <a:pt x="48643" y="9104"/>
                  <a:pt x="48609" y="9101"/>
                  <a:pt x="48578" y="9092"/>
                </a:cubicBezTo>
                <a:cubicBezTo>
                  <a:pt x="48550" y="9089"/>
                  <a:pt x="48519" y="9083"/>
                  <a:pt x="48488" y="9079"/>
                </a:cubicBezTo>
                <a:lnTo>
                  <a:pt x="48457" y="9079"/>
                </a:lnTo>
                <a:cubicBezTo>
                  <a:pt x="48312" y="9079"/>
                  <a:pt x="48200" y="9157"/>
                  <a:pt x="48182" y="9272"/>
                </a:cubicBezTo>
                <a:cubicBezTo>
                  <a:pt x="48175" y="9309"/>
                  <a:pt x="48194" y="9346"/>
                  <a:pt x="48225" y="9364"/>
                </a:cubicBezTo>
                <a:lnTo>
                  <a:pt x="48535" y="9544"/>
                </a:lnTo>
                <a:lnTo>
                  <a:pt x="48745" y="9665"/>
                </a:lnTo>
                <a:cubicBezTo>
                  <a:pt x="48742" y="9696"/>
                  <a:pt x="48736" y="9724"/>
                  <a:pt x="48730" y="9752"/>
                </a:cubicBezTo>
                <a:cubicBezTo>
                  <a:pt x="48711" y="9820"/>
                  <a:pt x="48689" y="9903"/>
                  <a:pt x="48733" y="9987"/>
                </a:cubicBezTo>
                <a:cubicBezTo>
                  <a:pt x="48776" y="10068"/>
                  <a:pt x="48866" y="10108"/>
                  <a:pt x="48934" y="10133"/>
                </a:cubicBezTo>
                <a:lnTo>
                  <a:pt x="48959" y="10142"/>
                </a:lnTo>
                <a:cubicBezTo>
                  <a:pt x="49061" y="10182"/>
                  <a:pt x="49148" y="10257"/>
                  <a:pt x="49201" y="10353"/>
                </a:cubicBezTo>
                <a:cubicBezTo>
                  <a:pt x="49105" y="10346"/>
                  <a:pt x="49015" y="10300"/>
                  <a:pt x="48959" y="10226"/>
                </a:cubicBezTo>
                <a:lnTo>
                  <a:pt x="48947" y="10207"/>
                </a:lnTo>
                <a:cubicBezTo>
                  <a:pt x="48916" y="10164"/>
                  <a:pt x="48872" y="10102"/>
                  <a:pt x="48792" y="10089"/>
                </a:cubicBezTo>
                <a:cubicBezTo>
                  <a:pt x="48782" y="10086"/>
                  <a:pt x="48773" y="10086"/>
                  <a:pt x="48764" y="10086"/>
                </a:cubicBezTo>
                <a:cubicBezTo>
                  <a:pt x="48708" y="10086"/>
                  <a:pt x="48655" y="10114"/>
                  <a:pt x="48624" y="10157"/>
                </a:cubicBezTo>
                <a:cubicBezTo>
                  <a:pt x="48581" y="10213"/>
                  <a:pt x="48566" y="10281"/>
                  <a:pt x="48581" y="10349"/>
                </a:cubicBezTo>
                <a:cubicBezTo>
                  <a:pt x="48603" y="10424"/>
                  <a:pt x="48643" y="10489"/>
                  <a:pt x="48696" y="10538"/>
                </a:cubicBezTo>
                <a:cubicBezTo>
                  <a:pt x="48705" y="10551"/>
                  <a:pt x="48714" y="10560"/>
                  <a:pt x="48720" y="10569"/>
                </a:cubicBezTo>
                <a:cubicBezTo>
                  <a:pt x="48748" y="10594"/>
                  <a:pt x="48767" y="10631"/>
                  <a:pt x="48773" y="10668"/>
                </a:cubicBezTo>
                <a:cubicBezTo>
                  <a:pt x="48751" y="10696"/>
                  <a:pt x="48742" y="10730"/>
                  <a:pt x="48745" y="10768"/>
                </a:cubicBezTo>
                <a:cubicBezTo>
                  <a:pt x="48751" y="10842"/>
                  <a:pt x="48792" y="10910"/>
                  <a:pt x="48854" y="10950"/>
                </a:cubicBezTo>
                <a:cubicBezTo>
                  <a:pt x="48878" y="10966"/>
                  <a:pt x="48903" y="10978"/>
                  <a:pt x="48931" y="10988"/>
                </a:cubicBezTo>
                <a:cubicBezTo>
                  <a:pt x="48953" y="10994"/>
                  <a:pt x="48974" y="11006"/>
                  <a:pt x="48993" y="11022"/>
                </a:cubicBezTo>
                <a:cubicBezTo>
                  <a:pt x="49009" y="11043"/>
                  <a:pt x="49021" y="11071"/>
                  <a:pt x="49027" y="11099"/>
                </a:cubicBezTo>
                <a:cubicBezTo>
                  <a:pt x="49033" y="11121"/>
                  <a:pt x="49040" y="11142"/>
                  <a:pt x="49049" y="11161"/>
                </a:cubicBezTo>
                <a:cubicBezTo>
                  <a:pt x="49092" y="11266"/>
                  <a:pt x="49182" y="11347"/>
                  <a:pt x="49290" y="11381"/>
                </a:cubicBezTo>
                <a:lnTo>
                  <a:pt x="49303" y="11384"/>
                </a:lnTo>
                <a:lnTo>
                  <a:pt x="49315" y="11390"/>
                </a:lnTo>
                <a:cubicBezTo>
                  <a:pt x="49315" y="11390"/>
                  <a:pt x="49315" y="11393"/>
                  <a:pt x="49312" y="11396"/>
                </a:cubicBezTo>
                <a:lnTo>
                  <a:pt x="49275" y="11492"/>
                </a:lnTo>
                <a:cubicBezTo>
                  <a:pt x="49272" y="11505"/>
                  <a:pt x="49266" y="11514"/>
                  <a:pt x="49263" y="11520"/>
                </a:cubicBezTo>
                <a:cubicBezTo>
                  <a:pt x="49253" y="11523"/>
                  <a:pt x="49244" y="11526"/>
                  <a:pt x="49235" y="11526"/>
                </a:cubicBezTo>
                <a:lnTo>
                  <a:pt x="49058" y="11526"/>
                </a:lnTo>
                <a:cubicBezTo>
                  <a:pt x="49049" y="11526"/>
                  <a:pt x="49040" y="11526"/>
                  <a:pt x="49031" y="11526"/>
                </a:cubicBezTo>
                <a:cubicBezTo>
                  <a:pt x="48950" y="11526"/>
                  <a:pt x="48871" y="11550"/>
                  <a:pt x="48804" y="11595"/>
                </a:cubicBezTo>
                <a:lnTo>
                  <a:pt x="48711" y="11468"/>
                </a:lnTo>
                <a:lnTo>
                  <a:pt x="48584" y="11297"/>
                </a:lnTo>
                <a:cubicBezTo>
                  <a:pt x="48575" y="11285"/>
                  <a:pt x="48569" y="11272"/>
                  <a:pt x="48562" y="11257"/>
                </a:cubicBezTo>
                <a:cubicBezTo>
                  <a:pt x="48562" y="11254"/>
                  <a:pt x="48562" y="11248"/>
                  <a:pt x="48562" y="11245"/>
                </a:cubicBezTo>
                <a:cubicBezTo>
                  <a:pt x="48562" y="11223"/>
                  <a:pt x="48559" y="11204"/>
                  <a:pt x="48553" y="11183"/>
                </a:cubicBezTo>
                <a:cubicBezTo>
                  <a:pt x="48525" y="11108"/>
                  <a:pt x="48454" y="11068"/>
                  <a:pt x="48336" y="11059"/>
                </a:cubicBezTo>
                <a:lnTo>
                  <a:pt x="48250" y="11059"/>
                </a:lnTo>
                <a:cubicBezTo>
                  <a:pt x="48172" y="11059"/>
                  <a:pt x="47940" y="11059"/>
                  <a:pt x="47835" y="11235"/>
                </a:cubicBezTo>
                <a:cubicBezTo>
                  <a:pt x="47825" y="11254"/>
                  <a:pt x="47822" y="11272"/>
                  <a:pt x="47825" y="11291"/>
                </a:cubicBezTo>
                <a:lnTo>
                  <a:pt x="47825" y="11307"/>
                </a:lnTo>
                <a:cubicBezTo>
                  <a:pt x="47835" y="11403"/>
                  <a:pt x="47847" y="11539"/>
                  <a:pt x="47949" y="11610"/>
                </a:cubicBezTo>
                <a:cubicBezTo>
                  <a:pt x="47983" y="11638"/>
                  <a:pt x="48024" y="11660"/>
                  <a:pt x="48058" y="11681"/>
                </a:cubicBezTo>
                <a:cubicBezTo>
                  <a:pt x="48098" y="11703"/>
                  <a:pt x="48138" y="11728"/>
                  <a:pt x="48175" y="11756"/>
                </a:cubicBezTo>
                <a:cubicBezTo>
                  <a:pt x="48293" y="11849"/>
                  <a:pt x="48352" y="11994"/>
                  <a:pt x="48333" y="12143"/>
                </a:cubicBezTo>
                <a:cubicBezTo>
                  <a:pt x="48324" y="12186"/>
                  <a:pt x="48330" y="12230"/>
                  <a:pt x="48358" y="12267"/>
                </a:cubicBezTo>
                <a:cubicBezTo>
                  <a:pt x="48380" y="12295"/>
                  <a:pt x="48411" y="12310"/>
                  <a:pt x="48448" y="12316"/>
                </a:cubicBezTo>
                <a:lnTo>
                  <a:pt x="48454" y="12319"/>
                </a:lnTo>
                <a:cubicBezTo>
                  <a:pt x="48476" y="12329"/>
                  <a:pt x="48491" y="12341"/>
                  <a:pt x="48507" y="12357"/>
                </a:cubicBezTo>
                <a:cubicBezTo>
                  <a:pt x="48541" y="12394"/>
                  <a:pt x="48581" y="12422"/>
                  <a:pt x="48628" y="12440"/>
                </a:cubicBezTo>
                <a:cubicBezTo>
                  <a:pt x="48659" y="12450"/>
                  <a:pt x="48689" y="12453"/>
                  <a:pt x="48724" y="12453"/>
                </a:cubicBezTo>
                <a:lnTo>
                  <a:pt x="48755" y="12453"/>
                </a:lnTo>
                <a:cubicBezTo>
                  <a:pt x="48847" y="12459"/>
                  <a:pt x="48931" y="12536"/>
                  <a:pt x="49009" y="12626"/>
                </a:cubicBezTo>
                <a:cubicBezTo>
                  <a:pt x="48978" y="12638"/>
                  <a:pt x="48947" y="12645"/>
                  <a:pt x="48916" y="12645"/>
                </a:cubicBezTo>
                <a:cubicBezTo>
                  <a:pt x="48911" y="12645"/>
                  <a:pt x="48907" y="12645"/>
                  <a:pt x="48902" y="12645"/>
                </a:cubicBezTo>
                <a:cubicBezTo>
                  <a:pt x="48864" y="12645"/>
                  <a:pt x="48825" y="12633"/>
                  <a:pt x="48792" y="12611"/>
                </a:cubicBezTo>
                <a:cubicBezTo>
                  <a:pt x="48777" y="12601"/>
                  <a:pt x="48760" y="12597"/>
                  <a:pt x="48744" y="12597"/>
                </a:cubicBezTo>
                <a:cubicBezTo>
                  <a:pt x="48721" y="12597"/>
                  <a:pt x="48698" y="12605"/>
                  <a:pt x="48680" y="12623"/>
                </a:cubicBezTo>
                <a:cubicBezTo>
                  <a:pt x="48662" y="12642"/>
                  <a:pt x="48649" y="12669"/>
                  <a:pt x="48655" y="12697"/>
                </a:cubicBezTo>
                <a:cubicBezTo>
                  <a:pt x="48631" y="12685"/>
                  <a:pt x="48609" y="12673"/>
                  <a:pt x="48590" y="12654"/>
                </a:cubicBezTo>
                <a:lnTo>
                  <a:pt x="48361" y="12465"/>
                </a:lnTo>
                <a:cubicBezTo>
                  <a:pt x="48305" y="12415"/>
                  <a:pt x="48243" y="12375"/>
                  <a:pt x="48172" y="12347"/>
                </a:cubicBezTo>
                <a:cubicBezTo>
                  <a:pt x="48138" y="12335"/>
                  <a:pt x="48104" y="12329"/>
                  <a:pt x="48067" y="12329"/>
                </a:cubicBezTo>
                <a:cubicBezTo>
                  <a:pt x="48063" y="12329"/>
                  <a:pt x="48059" y="12328"/>
                  <a:pt x="48055" y="12328"/>
                </a:cubicBezTo>
                <a:cubicBezTo>
                  <a:pt x="47998" y="12328"/>
                  <a:pt x="47943" y="12350"/>
                  <a:pt x="47903" y="12384"/>
                </a:cubicBezTo>
                <a:cubicBezTo>
                  <a:pt x="47853" y="12428"/>
                  <a:pt x="47828" y="12487"/>
                  <a:pt x="47828" y="12552"/>
                </a:cubicBezTo>
                <a:cubicBezTo>
                  <a:pt x="47828" y="12604"/>
                  <a:pt x="47853" y="12657"/>
                  <a:pt x="47893" y="12694"/>
                </a:cubicBezTo>
                <a:cubicBezTo>
                  <a:pt x="47937" y="12725"/>
                  <a:pt x="47986" y="12741"/>
                  <a:pt x="48039" y="12744"/>
                </a:cubicBezTo>
                <a:cubicBezTo>
                  <a:pt x="48051" y="12744"/>
                  <a:pt x="48064" y="12747"/>
                  <a:pt x="48076" y="12750"/>
                </a:cubicBezTo>
                <a:cubicBezTo>
                  <a:pt x="48147" y="12775"/>
                  <a:pt x="48185" y="12852"/>
                  <a:pt x="48157" y="12923"/>
                </a:cubicBezTo>
                <a:cubicBezTo>
                  <a:pt x="48138" y="12958"/>
                  <a:pt x="48138" y="12995"/>
                  <a:pt x="48154" y="13032"/>
                </a:cubicBezTo>
                <a:cubicBezTo>
                  <a:pt x="48175" y="13081"/>
                  <a:pt x="48222" y="13119"/>
                  <a:pt x="48274" y="13134"/>
                </a:cubicBezTo>
                <a:cubicBezTo>
                  <a:pt x="48370" y="13165"/>
                  <a:pt x="48466" y="13177"/>
                  <a:pt x="48566" y="13177"/>
                </a:cubicBezTo>
                <a:cubicBezTo>
                  <a:pt x="48603" y="13177"/>
                  <a:pt x="48640" y="13174"/>
                  <a:pt x="48677" y="13171"/>
                </a:cubicBezTo>
                <a:cubicBezTo>
                  <a:pt x="48699" y="13171"/>
                  <a:pt x="48717" y="13168"/>
                  <a:pt x="48739" y="13165"/>
                </a:cubicBezTo>
                <a:cubicBezTo>
                  <a:pt x="48776" y="13159"/>
                  <a:pt x="48816" y="13153"/>
                  <a:pt x="48854" y="13153"/>
                </a:cubicBezTo>
                <a:lnTo>
                  <a:pt x="48872" y="13153"/>
                </a:lnTo>
                <a:cubicBezTo>
                  <a:pt x="48937" y="13159"/>
                  <a:pt x="48999" y="13184"/>
                  <a:pt x="49049" y="13227"/>
                </a:cubicBezTo>
                <a:cubicBezTo>
                  <a:pt x="49061" y="13239"/>
                  <a:pt x="49070" y="13255"/>
                  <a:pt x="49077" y="13273"/>
                </a:cubicBezTo>
                <a:cubicBezTo>
                  <a:pt x="49018" y="13335"/>
                  <a:pt x="48919" y="13366"/>
                  <a:pt x="48786" y="13366"/>
                </a:cubicBezTo>
                <a:cubicBezTo>
                  <a:pt x="48680" y="13366"/>
                  <a:pt x="48575" y="13351"/>
                  <a:pt x="48473" y="13323"/>
                </a:cubicBezTo>
                <a:cubicBezTo>
                  <a:pt x="48259" y="13270"/>
                  <a:pt x="48061" y="13156"/>
                  <a:pt x="47869" y="13044"/>
                </a:cubicBezTo>
                <a:cubicBezTo>
                  <a:pt x="47822" y="13019"/>
                  <a:pt x="47770" y="12985"/>
                  <a:pt x="47760" y="12951"/>
                </a:cubicBezTo>
                <a:cubicBezTo>
                  <a:pt x="47757" y="12936"/>
                  <a:pt x="47757" y="12923"/>
                  <a:pt x="47757" y="12908"/>
                </a:cubicBezTo>
                <a:cubicBezTo>
                  <a:pt x="47757" y="12883"/>
                  <a:pt x="47757" y="12858"/>
                  <a:pt x="47751" y="12834"/>
                </a:cubicBezTo>
                <a:cubicBezTo>
                  <a:pt x="47729" y="12731"/>
                  <a:pt x="47649" y="12654"/>
                  <a:pt x="47547" y="12635"/>
                </a:cubicBezTo>
                <a:cubicBezTo>
                  <a:pt x="47534" y="12635"/>
                  <a:pt x="47522" y="12632"/>
                  <a:pt x="47506" y="12632"/>
                </a:cubicBezTo>
                <a:cubicBezTo>
                  <a:pt x="47478" y="12632"/>
                  <a:pt x="47447" y="12638"/>
                  <a:pt x="47420" y="12651"/>
                </a:cubicBezTo>
                <a:cubicBezTo>
                  <a:pt x="47423" y="12648"/>
                  <a:pt x="47423" y="12645"/>
                  <a:pt x="47426" y="12642"/>
                </a:cubicBezTo>
                <a:cubicBezTo>
                  <a:pt x="47463" y="12570"/>
                  <a:pt x="47444" y="12499"/>
                  <a:pt x="47429" y="12440"/>
                </a:cubicBezTo>
                <a:cubicBezTo>
                  <a:pt x="47423" y="12419"/>
                  <a:pt x="47416" y="12394"/>
                  <a:pt x="47416" y="12369"/>
                </a:cubicBezTo>
                <a:lnTo>
                  <a:pt x="47593" y="12267"/>
                </a:lnTo>
                <a:lnTo>
                  <a:pt x="47856" y="12115"/>
                </a:lnTo>
                <a:cubicBezTo>
                  <a:pt x="47884" y="12100"/>
                  <a:pt x="47900" y="12069"/>
                  <a:pt x="47897" y="12038"/>
                </a:cubicBezTo>
                <a:cubicBezTo>
                  <a:pt x="47881" y="11942"/>
                  <a:pt x="47785" y="11873"/>
                  <a:pt x="47664" y="11873"/>
                </a:cubicBezTo>
                <a:lnTo>
                  <a:pt x="47639" y="11873"/>
                </a:lnTo>
                <a:cubicBezTo>
                  <a:pt x="47612" y="11876"/>
                  <a:pt x="47587" y="11880"/>
                  <a:pt x="47562" y="11886"/>
                </a:cubicBezTo>
                <a:cubicBezTo>
                  <a:pt x="47534" y="11892"/>
                  <a:pt x="47506" y="11895"/>
                  <a:pt x="47478" y="11895"/>
                </a:cubicBezTo>
                <a:cubicBezTo>
                  <a:pt x="47444" y="11839"/>
                  <a:pt x="47385" y="11805"/>
                  <a:pt x="47320" y="11802"/>
                </a:cubicBezTo>
                <a:lnTo>
                  <a:pt x="47314" y="11802"/>
                </a:lnTo>
                <a:cubicBezTo>
                  <a:pt x="47249" y="11805"/>
                  <a:pt x="47193" y="11842"/>
                  <a:pt x="47162" y="11898"/>
                </a:cubicBezTo>
                <a:cubicBezTo>
                  <a:pt x="47141" y="11883"/>
                  <a:pt x="47119" y="11867"/>
                  <a:pt x="47104" y="11846"/>
                </a:cubicBezTo>
                <a:lnTo>
                  <a:pt x="47097" y="11842"/>
                </a:lnTo>
                <a:cubicBezTo>
                  <a:pt x="47048" y="11796"/>
                  <a:pt x="46989" y="11756"/>
                  <a:pt x="46927" y="11728"/>
                </a:cubicBezTo>
                <a:cubicBezTo>
                  <a:pt x="46908" y="11719"/>
                  <a:pt x="46890" y="11709"/>
                  <a:pt x="46874" y="11700"/>
                </a:cubicBezTo>
                <a:cubicBezTo>
                  <a:pt x="46825" y="11669"/>
                  <a:pt x="46766" y="11650"/>
                  <a:pt x="46707" y="11644"/>
                </a:cubicBezTo>
                <a:lnTo>
                  <a:pt x="46695" y="11644"/>
                </a:lnTo>
                <a:cubicBezTo>
                  <a:pt x="46654" y="11650"/>
                  <a:pt x="46614" y="11663"/>
                  <a:pt x="46577" y="11681"/>
                </a:cubicBezTo>
                <a:cubicBezTo>
                  <a:pt x="46558" y="11691"/>
                  <a:pt x="46540" y="11700"/>
                  <a:pt x="46521" y="11703"/>
                </a:cubicBezTo>
                <a:cubicBezTo>
                  <a:pt x="46509" y="11706"/>
                  <a:pt x="46493" y="11706"/>
                  <a:pt x="46481" y="11706"/>
                </a:cubicBezTo>
                <a:cubicBezTo>
                  <a:pt x="46456" y="11706"/>
                  <a:pt x="46431" y="11709"/>
                  <a:pt x="46410" y="11715"/>
                </a:cubicBezTo>
                <a:cubicBezTo>
                  <a:pt x="46366" y="11725"/>
                  <a:pt x="46326" y="11743"/>
                  <a:pt x="46292" y="11768"/>
                </a:cubicBezTo>
                <a:lnTo>
                  <a:pt x="46264" y="11784"/>
                </a:lnTo>
                <a:cubicBezTo>
                  <a:pt x="46249" y="11796"/>
                  <a:pt x="46227" y="11805"/>
                  <a:pt x="46205" y="11805"/>
                </a:cubicBezTo>
                <a:cubicBezTo>
                  <a:pt x="46204" y="11807"/>
                  <a:pt x="46202" y="11808"/>
                  <a:pt x="46201" y="11808"/>
                </a:cubicBezTo>
                <a:cubicBezTo>
                  <a:pt x="46199" y="11808"/>
                  <a:pt x="46198" y="11807"/>
                  <a:pt x="46196" y="11805"/>
                </a:cubicBezTo>
                <a:cubicBezTo>
                  <a:pt x="46184" y="11799"/>
                  <a:pt x="46171" y="11793"/>
                  <a:pt x="46162" y="11784"/>
                </a:cubicBezTo>
                <a:cubicBezTo>
                  <a:pt x="46143" y="11768"/>
                  <a:pt x="46122" y="11756"/>
                  <a:pt x="46097" y="11746"/>
                </a:cubicBezTo>
                <a:cubicBezTo>
                  <a:pt x="46116" y="11719"/>
                  <a:pt x="46131" y="11691"/>
                  <a:pt x="46143" y="11660"/>
                </a:cubicBezTo>
                <a:cubicBezTo>
                  <a:pt x="46146" y="11650"/>
                  <a:pt x="46153" y="11641"/>
                  <a:pt x="46156" y="11629"/>
                </a:cubicBezTo>
                <a:cubicBezTo>
                  <a:pt x="46193" y="11564"/>
                  <a:pt x="46242" y="11502"/>
                  <a:pt x="46301" y="11452"/>
                </a:cubicBezTo>
                <a:cubicBezTo>
                  <a:pt x="46314" y="11443"/>
                  <a:pt x="46329" y="11437"/>
                  <a:pt x="46345" y="11430"/>
                </a:cubicBezTo>
                <a:cubicBezTo>
                  <a:pt x="46388" y="11409"/>
                  <a:pt x="46472" y="11372"/>
                  <a:pt x="46469" y="11272"/>
                </a:cubicBezTo>
                <a:cubicBezTo>
                  <a:pt x="46466" y="11204"/>
                  <a:pt x="46475" y="11183"/>
                  <a:pt x="46484" y="11176"/>
                </a:cubicBezTo>
                <a:cubicBezTo>
                  <a:pt x="46496" y="11173"/>
                  <a:pt x="46512" y="11170"/>
                  <a:pt x="46531" y="11170"/>
                </a:cubicBezTo>
                <a:lnTo>
                  <a:pt x="46549" y="11170"/>
                </a:lnTo>
                <a:cubicBezTo>
                  <a:pt x="46577" y="11170"/>
                  <a:pt x="46605" y="11173"/>
                  <a:pt x="46636" y="11176"/>
                </a:cubicBezTo>
                <a:cubicBezTo>
                  <a:pt x="46664" y="11180"/>
                  <a:pt x="46698" y="11180"/>
                  <a:pt x="46732" y="11180"/>
                </a:cubicBezTo>
                <a:lnTo>
                  <a:pt x="46757" y="11180"/>
                </a:lnTo>
                <a:cubicBezTo>
                  <a:pt x="46788" y="11180"/>
                  <a:pt x="46819" y="11164"/>
                  <a:pt x="46840" y="11139"/>
                </a:cubicBezTo>
                <a:cubicBezTo>
                  <a:pt x="46899" y="11074"/>
                  <a:pt x="46908" y="10935"/>
                  <a:pt x="46905" y="10901"/>
                </a:cubicBezTo>
                <a:cubicBezTo>
                  <a:pt x="46902" y="10851"/>
                  <a:pt x="46887" y="10805"/>
                  <a:pt x="46862" y="10764"/>
                </a:cubicBezTo>
                <a:cubicBezTo>
                  <a:pt x="46859" y="10755"/>
                  <a:pt x="46850" y="10746"/>
                  <a:pt x="46843" y="10737"/>
                </a:cubicBezTo>
                <a:cubicBezTo>
                  <a:pt x="46847" y="10706"/>
                  <a:pt x="46831" y="10672"/>
                  <a:pt x="46803" y="10653"/>
                </a:cubicBezTo>
                <a:cubicBezTo>
                  <a:pt x="46781" y="10641"/>
                  <a:pt x="46757" y="10631"/>
                  <a:pt x="46729" y="10631"/>
                </a:cubicBezTo>
                <a:cubicBezTo>
                  <a:pt x="46716" y="10631"/>
                  <a:pt x="46704" y="10634"/>
                  <a:pt x="46692" y="10637"/>
                </a:cubicBezTo>
                <a:lnTo>
                  <a:pt x="46546" y="10659"/>
                </a:lnTo>
                <a:cubicBezTo>
                  <a:pt x="46512" y="10662"/>
                  <a:pt x="46481" y="10675"/>
                  <a:pt x="46453" y="10693"/>
                </a:cubicBezTo>
                <a:cubicBezTo>
                  <a:pt x="46447" y="10696"/>
                  <a:pt x="46441" y="10703"/>
                  <a:pt x="46435" y="10709"/>
                </a:cubicBezTo>
                <a:lnTo>
                  <a:pt x="46428" y="10709"/>
                </a:lnTo>
                <a:cubicBezTo>
                  <a:pt x="46419" y="10709"/>
                  <a:pt x="46410" y="10712"/>
                  <a:pt x="46404" y="10712"/>
                </a:cubicBezTo>
                <a:cubicBezTo>
                  <a:pt x="46351" y="10727"/>
                  <a:pt x="46304" y="10758"/>
                  <a:pt x="46273" y="10802"/>
                </a:cubicBezTo>
                <a:cubicBezTo>
                  <a:pt x="46258" y="10820"/>
                  <a:pt x="46242" y="10842"/>
                  <a:pt x="46230" y="10842"/>
                </a:cubicBezTo>
                <a:lnTo>
                  <a:pt x="46221" y="10842"/>
                </a:lnTo>
                <a:cubicBezTo>
                  <a:pt x="46212" y="10842"/>
                  <a:pt x="46199" y="10839"/>
                  <a:pt x="46190" y="10839"/>
                </a:cubicBezTo>
                <a:lnTo>
                  <a:pt x="46184" y="10839"/>
                </a:lnTo>
                <a:cubicBezTo>
                  <a:pt x="46140" y="10833"/>
                  <a:pt x="46097" y="10830"/>
                  <a:pt x="46054" y="10830"/>
                </a:cubicBezTo>
                <a:cubicBezTo>
                  <a:pt x="46007" y="10830"/>
                  <a:pt x="45961" y="10833"/>
                  <a:pt x="45917" y="10839"/>
                </a:cubicBezTo>
                <a:cubicBezTo>
                  <a:pt x="45920" y="10836"/>
                  <a:pt x="45920" y="10833"/>
                  <a:pt x="45923" y="10830"/>
                </a:cubicBezTo>
                <a:cubicBezTo>
                  <a:pt x="45951" y="10805"/>
                  <a:pt x="45985" y="10783"/>
                  <a:pt x="46019" y="10768"/>
                </a:cubicBezTo>
                <a:lnTo>
                  <a:pt x="46047" y="10755"/>
                </a:lnTo>
                <a:cubicBezTo>
                  <a:pt x="46190" y="10678"/>
                  <a:pt x="46366" y="10529"/>
                  <a:pt x="46438" y="10340"/>
                </a:cubicBezTo>
                <a:cubicBezTo>
                  <a:pt x="46459" y="10284"/>
                  <a:pt x="46462" y="10222"/>
                  <a:pt x="46444" y="10167"/>
                </a:cubicBezTo>
                <a:cubicBezTo>
                  <a:pt x="46425" y="10126"/>
                  <a:pt x="46397" y="10089"/>
                  <a:pt x="46366" y="10058"/>
                </a:cubicBezTo>
                <a:cubicBezTo>
                  <a:pt x="46333" y="10033"/>
                  <a:pt x="46292" y="10021"/>
                  <a:pt x="46252" y="10021"/>
                </a:cubicBezTo>
                <a:cubicBezTo>
                  <a:pt x="46248" y="10021"/>
                  <a:pt x="46244" y="10021"/>
                  <a:pt x="46239" y="10021"/>
                </a:cubicBezTo>
                <a:cubicBezTo>
                  <a:pt x="46199" y="10021"/>
                  <a:pt x="46159" y="10024"/>
                  <a:pt x="46122" y="10030"/>
                </a:cubicBezTo>
                <a:cubicBezTo>
                  <a:pt x="46100" y="10033"/>
                  <a:pt x="46078" y="10037"/>
                  <a:pt x="46057" y="10037"/>
                </a:cubicBezTo>
                <a:lnTo>
                  <a:pt x="46050" y="10037"/>
                </a:lnTo>
                <a:cubicBezTo>
                  <a:pt x="45970" y="10037"/>
                  <a:pt x="45889" y="10055"/>
                  <a:pt x="45815" y="10089"/>
                </a:cubicBezTo>
                <a:cubicBezTo>
                  <a:pt x="45778" y="10111"/>
                  <a:pt x="45744" y="10139"/>
                  <a:pt x="45716" y="10170"/>
                </a:cubicBezTo>
                <a:cubicBezTo>
                  <a:pt x="45704" y="10151"/>
                  <a:pt x="45682" y="10136"/>
                  <a:pt x="45660" y="10133"/>
                </a:cubicBezTo>
                <a:lnTo>
                  <a:pt x="45642" y="10133"/>
                </a:lnTo>
                <a:cubicBezTo>
                  <a:pt x="45614" y="10136"/>
                  <a:pt x="45589" y="10139"/>
                  <a:pt x="45564" y="10148"/>
                </a:cubicBezTo>
                <a:cubicBezTo>
                  <a:pt x="45589" y="10114"/>
                  <a:pt x="45620" y="10086"/>
                  <a:pt x="45657" y="10064"/>
                </a:cubicBezTo>
                <a:lnTo>
                  <a:pt x="45669" y="10061"/>
                </a:lnTo>
                <a:cubicBezTo>
                  <a:pt x="45716" y="10040"/>
                  <a:pt x="45753" y="10003"/>
                  <a:pt x="45778" y="9956"/>
                </a:cubicBezTo>
                <a:cubicBezTo>
                  <a:pt x="45787" y="9928"/>
                  <a:pt x="45790" y="9900"/>
                  <a:pt x="45790" y="9872"/>
                </a:cubicBezTo>
                <a:lnTo>
                  <a:pt x="45790" y="9863"/>
                </a:lnTo>
                <a:cubicBezTo>
                  <a:pt x="45793" y="9749"/>
                  <a:pt x="45827" y="9714"/>
                  <a:pt x="45945" y="9653"/>
                </a:cubicBezTo>
                <a:cubicBezTo>
                  <a:pt x="46026" y="9609"/>
                  <a:pt x="46094" y="9547"/>
                  <a:pt x="46143" y="9470"/>
                </a:cubicBezTo>
                <a:cubicBezTo>
                  <a:pt x="46156" y="9454"/>
                  <a:pt x="46159" y="9433"/>
                  <a:pt x="46156" y="9411"/>
                </a:cubicBezTo>
                <a:cubicBezTo>
                  <a:pt x="46150" y="9392"/>
                  <a:pt x="46137" y="9374"/>
                  <a:pt x="46119" y="9364"/>
                </a:cubicBezTo>
                <a:cubicBezTo>
                  <a:pt x="46050" y="9321"/>
                  <a:pt x="45970" y="9296"/>
                  <a:pt x="45889" y="9293"/>
                </a:cubicBezTo>
                <a:cubicBezTo>
                  <a:pt x="45824" y="9293"/>
                  <a:pt x="45762" y="9315"/>
                  <a:pt x="45710" y="9352"/>
                </a:cubicBezTo>
                <a:cubicBezTo>
                  <a:pt x="45682" y="9374"/>
                  <a:pt x="45657" y="9399"/>
                  <a:pt x="45632" y="9423"/>
                </a:cubicBezTo>
                <a:cubicBezTo>
                  <a:pt x="45623" y="9436"/>
                  <a:pt x="45614" y="9445"/>
                  <a:pt x="45601" y="9457"/>
                </a:cubicBezTo>
                <a:cubicBezTo>
                  <a:pt x="45586" y="9476"/>
                  <a:pt x="45561" y="9491"/>
                  <a:pt x="45533" y="9495"/>
                </a:cubicBezTo>
                <a:cubicBezTo>
                  <a:pt x="45577" y="9389"/>
                  <a:pt x="45642" y="9293"/>
                  <a:pt x="45725" y="9216"/>
                </a:cubicBezTo>
                <a:cubicBezTo>
                  <a:pt x="45772" y="9172"/>
                  <a:pt x="45849" y="9098"/>
                  <a:pt x="45796" y="8996"/>
                </a:cubicBezTo>
                <a:cubicBezTo>
                  <a:pt x="45762" y="8934"/>
                  <a:pt x="45710" y="8887"/>
                  <a:pt x="45642" y="8863"/>
                </a:cubicBezTo>
                <a:cubicBezTo>
                  <a:pt x="45611" y="8853"/>
                  <a:pt x="45577" y="8847"/>
                  <a:pt x="45539" y="8847"/>
                </a:cubicBezTo>
                <a:cubicBezTo>
                  <a:pt x="45493" y="8847"/>
                  <a:pt x="45446" y="8853"/>
                  <a:pt x="45400" y="8866"/>
                </a:cubicBezTo>
                <a:cubicBezTo>
                  <a:pt x="45375" y="8869"/>
                  <a:pt x="45350" y="8872"/>
                  <a:pt x="45329" y="8875"/>
                </a:cubicBezTo>
                <a:cubicBezTo>
                  <a:pt x="45316" y="8878"/>
                  <a:pt x="45298" y="8881"/>
                  <a:pt x="45282" y="8884"/>
                </a:cubicBezTo>
                <a:lnTo>
                  <a:pt x="45282" y="8856"/>
                </a:lnTo>
                <a:cubicBezTo>
                  <a:pt x="45279" y="8844"/>
                  <a:pt x="45279" y="8832"/>
                  <a:pt x="45282" y="8819"/>
                </a:cubicBezTo>
                <a:cubicBezTo>
                  <a:pt x="45295" y="8810"/>
                  <a:pt x="45307" y="8804"/>
                  <a:pt x="45319" y="8798"/>
                </a:cubicBezTo>
                <a:lnTo>
                  <a:pt x="45326" y="8798"/>
                </a:lnTo>
                <a:cubicBezTo>
                  <a:pt x="45406" y="8757"/>
                  <a:pt x="45484" y="8708"/>
                  <a:pt x="45549" y="8646"/>
                </a:cubicBezTo>
                <a:cubicBezTo>
                  <a:pt x="45567" y="8630"/>
                  <a:pt x="45589" y="8615"/>
                  <a:pt x="45608" y="8599"/>
                </a:cubicBezTo>
                <a:cubicBezTo>
                  <a:pt x="45673" y="8562"/>
                  <a:pt x="45722" y="8506"/>
                  <a:pt x="45753" y="8441"/>
                </a:cubicBezTo>
                <a:cubicBezTo>
                  <a:pt x="45765" y="8414"/>
                  <a:pt x="45778" y="8386"/>
                  <a:pt x="45787" y="8358"/>
                </a:cubicBezTo>
                <a:cubicBezTo>
                  <a:pt x="45803" y="8308"/>
                  <a:pt x="45827" y="8262"/>
                  <a:pt x="45855" y="8221"/>
                </a:cubicBezTo>
                <a:cubicBezTo>
                  <a:pt x="45858" y="8215"/>
                  <a:pt x="45865" y="8209"/>
                  <a:pt x="45871" y="8203"/>
                </a:cubicBezTo>
                <a:cubicBezTo>
                  <a:pt x="45892" y="8178"/>
                  <a:pt x="45911" y="8153"/>
                  <a:pt x="45923" y="8122"/>
                </a:cubicBezTo>
                <a:cubicBezTo>
                  <a:pt x="45945" y="8079"/>
                  <a:pt x="45942" y="8029"/>
                  <a:pt x="45917" y="7986"/>
                </a:cubicBezTo>
                <a:cubicBezTo>
                  <a:pt x="45894" y="7954"/>
                  <a:pt x="45855" y="7936"/>
                  <a:pt x="45815" y="7936"/>
                </a:cubicBezTo>
                <a:cubicBezTo>
                  <a:pt x="45812" y="7936"/>
                  <a:pt x="45809" y="7936"/>
                  <a:pt x="45806" y="7937"/>
                </a:cubicBezTo>
                <a:cubicBezTo>
                  <a:pt x="45759" y="7937"/>
                  <a:pt x="45713" y="7946"/>
                  <a:pt x="45666" y="7964"/>
                </a:cubicBezTo>
                <a:cubicBezTo>
                  <a:pt x="45567" y="7998"/>
                  <a:pt x="45468" y="8039"/>
                  <a:pt x="45372" y="8088"/>
                </a:cubicBezTo>
                <a:lnTo>
                  <a:pt x="45354" y="8101"/>
                </a:lnTo>
                <a:cubicBezTo>
                  <a:pt x="45313" y="8122"/>
                  <a:pt x="45270" y="8141"/>
                  <a:pt x="45227" y="8153"/>
                </a:cubicBezTo>
                <a:lnTo>
                  <a:pt x="45220" y="8153"/>
                </a:lnTo>
                <a:lnTo>
                  <a:pt x="45214" y="8144"/>
                </a:lnTo>
                <a:cubicBezTo>
                  <a:pt x="45180" y="8101"/>
                  <a:pt x="45168" y="8067"/>
                  <a:pt x="45174" y="8042"/>
                </a:cubicBezTo>
                <a:cubicBezTo>
                  <a:pt x="45183" y="8023"/>
                  <a:pt x="45196" y="8005"/>
                  <a:pt x="45214" y="7992"/>
                </a:cubicBezTo>
                <a:lnTo>
                  <a:pt x="45264" y="7937"/>
                </a:lnTo>
                <a:cubicBezTo>
                  <a:pt x="45323" y="7871"/>
                  <a:pt x="45388" y="7800"/>
                  <a:pt x="45453" y="7735"/>
                </a:cubicBezTo>
                <a:cubicBezTo>
                  <a:pt x="45465" y="7723"/>
                  <a:pt x="45477" y="7710"/>
                  <a:pt x="45490" y="7698"/>
                </a:cubicBezTo>
                <a:cubicBezTo>
                  <a:pt x="45542" y="7648"/>
                  <a:pt x="45611" y="7590"/>
                  <a:pt x="45623" y="7503"/>
                </a:cubicBezTo>
                <a:cubicBezTo>
                  <a:pt x="45626" y="7484"/>
                  <a:pt x="45629" y="7463"/>
                  <a:pt x="45626" y="7441"/>
                </a:cubicBezTo>
                <a:cubicBezTo>
                  <a:pt x="45626" y="7429"/>
                  <a:pt x="45626" y="7416"/>
                  <a:pt x="45629" y="7404"/>
                </a:cubicBezTo>
                <a:cubicBezTo>
                  <a:pt x="45657" y="7370"/>
                  <a:pt x="45663" y="7326"/>
                  <a:pt x="45645" y="7286"/>
                </a:cubicBezTo>
                <a:cubicBezTo>
                  <a:pt x="45624" y="7254"/>
                  <a:pt x="45588" y="7233"/>
                  <a:pt x="45548" y="7233"/>
                </a:cubicBezTo>
                <a:cubicBezTo>
                  <a:pt x="45545" y="7233"/>
                  <a:pt x="45542" y="7233"/>
                  <a:pt x="45539" y="7233"/>
                </a:cubicBezTo>
                <a:cubicBezTo>
                  <a:pt x="45487" y="7236"/>
                  <a:pt x="45434" y="7249"/>
                  <a:pt x="45388" y="7274"/>
                </a:cubicBezTo>
                <a:lnTo>
                  <a:pt x="45378" y="7280"/>
                </a:lnTo>
                <a:cubicBezTo>
                  <a:pt x="45366" y="7289"/>
                  <a:pt x="45350" y="7298"/>
                  <a:pt x="45341" y="7305"/>
                </a:cubicBezTo>
                <a:cubicBezTo>
                  <a:pt x="45319" y="7267"/>
                  <a:pt x="45292" y="7233"/>
                  <a:pt x="45258" y="7202"/>
                </a:cubicBezTo>
                <a:cubicBezTo>
                  <a:pt x="45245" y="7193"/>
                  <a:pt x="45233" y="7181"/>
                  <a:pt x="45223" y="7168"/>
                </a:cubicBezTo>
                <a:cubicBezTo>
                  <a:pt x="45279" y="7150"/>
                  <a:pt x="45329" y="7113"/>
                  <a:pt x="45363" y="7063"/>
                </a:cubicBezTo>
                <a:cubicBezTo>
                  <a:pt x="45397" y="7063"/>
                  <a:pt x="45431" y="7048"/>
                  <a:pt x="45456" y="7023"/>
                </a:cubicBezTo>
                <a:cubicBezTo>
                  <a:pt x="45487" y="6989"/>
                  <a:pt x="45505" y="6945"/>
                  <a:pt x="45505" y="6896"/>
                </a:cubicBezTo>
                <a:cubicBezTo>
                  <a:pt x="45524" y="6766"/>
                  <a:pt x="45524" y="6636"/>
                  <a:pt x="45511" y="6505"/>
                </a:cubicBezTo>
                <a:cubicBezTo>
                  <a:pt x="45508" y="6478"/>
                  <a:pt x="45493" y="6453"/>
                  <a:pt x="45471" y="6434"/>
                </a:cubicBezTo>
                <a:cubicBezTo>
                  <a:pt x="45456" y="6422"/>
                  <a:pt x="45437" y="6416"/>
                  <a:pt x="45419" y="6416"/>
                </a:cubicBezTo>
                <a:cubicBezTo>
                  <a:pt x="45378" y="6419"/>
                  <a:pt x="45344" y="6440"/>
                  <a:pt x="45329" y="6474"/>
                </a:cubicBezTo>
                <a:cubicBezTo>
                  <a:pt x="45285" y="6549"/>
                  <a:pt x="45233" y="6620"/>
                  <a:pt x="45177" y="6682"/>
                </a:cubicBezTo>
                <a:cubicBezTo>
                  <a:pt x="45143" y="6719"/>
                  <a:pt x="45127" y="6719"/>
                  <a:pt x="45127" y="6719"/>
                </a:cubicBezTo>
                <a:cubicBezTo>
                  <a:pt x="45112" y="6710"/>
                  <a:pt x="45103" y="6691"/>
                  <a:pt x="45103" y="6676"/>
                </a:cubicBezTo>
                <a:cubicBezTo>
                  <a:pt x="45100" y="6636"/>
                  <a:pt x="45103" y="6598"/>
                  <a:pt x="45115" y="6561"/>
                </a:cubicBezTo>
                <a:cubicBezTo>
                  <a:pt x="45121" y="6530"/>
                  <a:pt x="45127" y="6499"/>
                  <a:pt x="45131" y="6468"/>
                </a:cubicBezTo>
                <a:cubicBezTo>
                  <a:pt x="45143" y="6372"/>
                  <a:pt x="45115" y="6273"/>
                  <a:pt x="45050" y="6199"/>
                </a:cubicBezTo>
                <a:cubicBezTo>
                  <a:pt x="45044" y="6190"/>
                  <a:pt x="45034" y="6180"/>
                  <a:pt x="45025" y="6171"/>
                </a:cubicBezTo>
                <a:cubicBezTo>
                  <a:pt x="45010" y="6159"/>
                  <a:pt x="44997" y="6143"/>
                  <a:pt x="44988" y="6124"/>
                </a:cubicBezTo>
                <a:cubicBezTo>
                  <a:pt x="44988" y="6112"/>
                  <a:pt x="44991" y="6100"/>
                  <a:pt x="44991" y="6087"/>
                </a:cubicBezTo>
                <a:cubicBezTo>
                  <a:pt x="44994" y="6069"/>
                  <a:pt x="44997" y="6050"/>
                  <a:pt x="44997" y="6032"/>
                </a:cubicBezTo>
                <a:cubicBezTo>
                  <a:pt x="44994" y="5994"/>
                  <a:pt x="44988" y="5957"/>
                  <a:pt x="44976" y="5920"/>
                </a:cubicBezTo>
                <a:cubicBezTo>
                  <a:pt x="44963" y="5898"/>
                  <a:pt x="44960" y="5870"/>
                  <a:pt x="44963" y="5843"/>
                </a:cubicBezTo>
                <a:cubicBezTo>
                  <a:pt x="44969" y="5833"/>
                  <a:pt x="44979" y="5821"/>
                  <a:pt x="44985" y="5812"/>
                </a:cubicBezTo>
                <a:cubicBezTo>
                  <a:pt x="45013" y="5778"/>
                  <a:pt x="45056" y="5722"/>
                  <a:pt x="45028" y="5651"/>
                </a:cubicBezTo>
                <a:cubicBezTo>
                  <a:pt x="45010" y="5604"/>
                  <a:pt x="44969" y="5573"/>
                  <a:pt x="44923" y="5564"/>
                </a:cubicBezTo>
                <a:cubicBezTo>
                  <a:pt x="44903" y="5559"/>
                  <a:pt x="44884" y="5556"/>
                  <a:pt x="44864" y="5556"/>
                </a:cubicBezTo>
                <a:cubicBezTo>
                  <a:pt x="44857" y="5556"/>
                  <a:pt x="44850" y="5557"/>
                  <a:pt x="44842" y="5558"/>
                </a:cubicBezTo>
                <a:cubicBezTo>
                  <a:pt x="44827" y="5558"/>
                  <a:pt x="44808" y="5555"/>
                  <a:pt x="44793" y="5551"/>
                </a:cubicBezTo>
                <a:cubicBezTo>
                  <a:pt x="44765" y="5542"/>
                  <a:pt x="44746" y="5514"/>
                  <a:pt x="44719" y="5471"/>
                </a:cubicBezTo>
                <a:cubicBezTo>
                  <a:pt x="44700" y="5437"/>
                  <a:pt x="44675" y="5403"/>
                  <a:pt x="44647" y="5375"/>
                </a:cubicBezTo>
                <a:cubicBezTo>
                  <a:pt x="44616" y="5341"/>
                  <a:pt x="44573" y="5322"/>
                  <a:pt x="44527" y="5322"/>
                </a:cubicBezTo>
                <a:cubicBezTo>
                  <a:pt x="44347" y="5322"/>
                  <a:pt x="44260" y="5620"/>
                  <a:pt x="44254" y="5700"/>
                </a:cubicBezTo>
                <a:cubicBezTo>
                  <a:pt x="44254" y="5734"/>
                  <a:pt x="44254" y="5768"/>
                  <a:pt x="44254" y="5805"/>
                </a:cubicBezTo>
                <a:lnTo>
                  <a:pt x="44254" y="5889"/>
                </a:lnTo>
                <a:cubicBezTo>
                  <a:pt x="44251" y="5954"/>
                  <a:pt x="44229" y="6016"/>
                  <a:pt x="44198" y="6072"/>
                </a:cubicBezTo>
                <a:cubicBezTo>
                  <a:pt x="44183" y="6072"/>
                  <a:pt x="44170" y="6075"/>
                  <a:pt x="44158" y="6081"/>
                </a:cubicBezTo>
                <a:cubicBezTo>
                  <a:pt x="44133" y="6094"/>
                  <a:pt x="44115" y="6112"/>
                  <a:pt x="44102" y="6134"/>
                </a:cubicBezTo>
                <a:cubicBezTo>
                  <a:pt x="44043" y="6230"/>
                  <a:pt x="44009" y="6338"/>
                  <a:pt x="44003" y="6450"/>
                </a:cubicBezTo>
                <a:cubicBezTo>
                  <a:pt x="44003" y="6468"/>
                  <a:pt x="44003" y="6487"/>
                  <a:pt x="44000" y="6502"/>
                </a:cubicBezTo>
                <a:cubicBezTo>
                  <a:pt x="44000" y="6530"/>
                  <a:pt x="43997" y="6561"/>
                  <a:pt x="43994" y="6589"/>
                </a:cubicBezTo>
                <a:cubicBezTo>
                  <a:pt x="43985" y="6594"/>
                  <a:pt x="43976" y="6597"/>
                  <a:pt x="43968" y="6597"/>
                </a:cubicBezTo>
                <a:cubicBezTo>
                  <a:pt x="43965" y="6597"/>
                  <a:pt x="43962" y="6596"/>
                  <a:pt x="43960" y="6595"/>
                </a:cubicBezTo>
                <a:cubicBezTo>
                  <a:pt x="43956" y="6596"/>
                  <a:pt x="43953" y="6597"/>
                  <a:pt x="43950" y="6597"/>
                </a:cubicBezTo>
                <a:cubicBezTo>
                  <a:pt x="43941" y="6597"/>
                  <a:pt x="43932" y="6594"/>
                  <a:pt x="43926" y="6589"/>
                </a:cubicBezTo>
                <a:cubicBezTo>
                  <a:pt x="43898" y="6571"/>
                  <a:pt x="43873" y="6552"/>
                  <a:pt x="43854" y="6527"/>
                </a:cubicBezTo>
                <a:cubicBezTo>
                  <a:pt x="43830" y="6502"/>
                  <a:pt x="43808" y="6481"/>
                  <a:pt x="43780" y="6459"/>
                </a:cubicBezTo>
                <a:cubicBezTo>
                  <a:pt x="43758" y="6440"/>
                  <a:pt x="43730" y="6431"/>
                  <a:pt x="43703" y="6428"/>
                </a:cubicBezTo>
                <a:cubicBezTo>
                  <a:pt x="43650" y="6431"/>
                  <a:pt x="43603" y="6465"/>
                  <a:pt x="43588" y="6518"/>
                </a:cubicBezTo>
                <a:cubicBezTo>
                  <a:pt x="43538" y="6632"/>
                  <a:pt x="43585" y="6741"/>
                  <a:pt x="43625" y="6834"/>
                </a:cubicBezTo>
                <a:cubicBezTo>
                  <a:pt x="43647" y="6877"/>
                  <a:pt x="43662" y="6921"/>
                  <a:pt x="43672" y="6964"/>
                </a:cubicBezTo>
                <a:cubicBezTo>
                  <a:pt x="43696" y="7082"/>
                  <a:pt x="43755" y="7106"/>
                  <a:pt x="43799" y="7106"/>
                </a:cubicBezTo>
                <a:cubicBezTo>
                  <a:pt x="43811" y="7106"/>
                  <a:pt x="43823" y="7103"/>
                  <a:pt x="43836" y="7100"/>
                </a:cubicBezTo>
                <a:lnTo>
                  <a:pt x="43848" y="7100"/>
                </a:lnTo>
                <a:cubicBezTo>
                  <a:pt x="43879" y="7100"/>
                  <a:pt x="43910" y="7122"/>
                  <a:pt x="43919" y="7153"/>
                </a:cubicBezTo>
                <a:cubicBezTo>
                  <a:pt x="43923" y="7171"/>
                  <a:pt x="43919" y="7190"/>
                  <a:pt x="43910" y="7209"/>
                </a:cubicBezTo>
                <a:cubicBezTo>
                  <a:pt x="43888" y="7255"/>
                  <a:pt x="43839" y="7286"/>
                  <a:pt x="43777" y="7320"/>
                </a:cubicBezTo>
                <a:cubicBezTo>
                  <a:pt x="43721" y="7267"/>
                  <a:pt x="43647" y="7236"/>
                  <a:pt x="43569" y="7236"/>
                </a:cubicBezTo>
                <a:cubicBezTo>
                  <a:pt x="43557" y="7236"/>
                  <a:pt x="43545" y="7236"/>
                  <a:pt x="43532" y="7240"/>
                </a:cubicBezTo>
                <a:cubicBezTo>
                  <a:pt x="43495" y="7243"/>
                  <a:pt x="43461" y="7264"/>
                  <a:pt x="43445" y="7298"/>
                </a:cubicBezTo>
                <a:cubicBezTo>
                  <a:pt x="43433" y="7332"/>
                  <a:pt x="43439" y="7373"/>
                  <a:pt x="43464" y="7401"/>
                </a:cubicBezTo>
                <a:lnTo>
                  <a:pt x="43467" y="7404"/>
                </a:lnTo>
                <a:cubicBezTo>
                  <a:pt x="43467" y="7416"/>
                  <a:pt x="43470" y="7432"/>
                  <a:pt x="43467" y="7444"/>
                </a:cubicBezTo>
                <a:cubicBezTo>
                  <a:pt x="43467" y="7466"/>
                  <a:pt x="43470" y="7484"/>
                  <a:pt x="43470" y="7506"/>
                </a:cubicBezTo>
                <a:cubicBezTo>
                  <a:pt x="43486" y="7590"/>
                  <a:pt x="43548" y="7645"/>
                  <a:pt x="43594" y="7689"/>
                </a:cubicBezTo>
                <a:cubicBezTo>
                  <a:pt x="43613" y="7707"/>
                  <a:pt x="43628" y="7720"/>
                  <a:pt x="43644" y="7735"/>
                </a:cubicBezTo>
                <a:cubicBezTo>
                  <a:pt x="43684" y="7791"/>
                  <a:pt x="43715" y="7850"/>
                  <a:pt x="43734" y="7918"/>
                </a:cubicBezTo>
                <a:cubicBezTo>
                  <a:pt x="43755" y="7980"/>
                  <a:pt x="43783" y="8039"/>
                  <a:pt x="43817" y="8094"/>
                </a:cubicBezTo>
                <a:lnTo>
                  <a:pt x="43823" y="8104"/>
                </a:lnTo>
                <a:cubicBezTo>
                  <a:pt x="43830" y="8113"/>
                  <a:pt x="43836" y="8122"/>
                  <a:pt x="43839" y="8132"/>
                </a:cubicBezTo>
                <a:cubicBezTo>
                  <a:pt x="43836" y="8153"/>
                  <a:pt x="43826" y="8175"/>
                  <a:pt x="43814" y="8194"/>
                </a:cubicBezTo>
                <a:cubicBezTo>
                  <a:pt x="43808" y="8206"/>
                  <a:pt x="43799" y="8221"/>
                  <a:pt x="43792" y="8237"/>
                </a:cubicBezTo>
                <a:lnTo>
                  <a:pt x="43765" y="8228"/>
                </a:lnTo>
                <a:cubicBezTo>
                  <a:pt x="43734" y="8218"/>
                  <a:pt x="43693" y="8209"/>
                  <a:pt x="43690" y="8197"/>
                </a:cubicBezTo>
                <a:cubicBezTo>
                  <a:pt x="43690" y="8190"/>
                  <a:pt x="43687" y="8187"/>
                  <a:pt x="43687" y="8181"/>
                </a:cubicBezTo>
                <a:cubicBezTo>
                  <a:pt x="43684" y="8129"/>
                  <a:pt x="43656" y="8082"/>
                  <a:pt x="43613" y="8054"/>
                </a:cubicBezTo>
                <a:cubicBezTo>
                  <a:pt x="43532" y="7989"/>
                  <a:pt x="43433" y="7946"/>
                  <a:pt x="43328" y="7930"/>
                </a:cubicBezTo>
                <a:cubicBezTo>
                  <a:pt x="43315" y="7927"/>
                  <a:pt x="43306" y="7927"/>
                  <a:pt x="43294" y="7927"/>
                </a:cubicBezTo>
                <a:cubicBezTo>
                  <a:pt x="43275" y="7927"/>
                  <a:pt x="43257" y="7930"/>
                  <a:pt x="43238" y="7940"/>
                </a:cubicBezTo>
                <a:cubicBezTo>
                  <a:pt x="43170" y="7974"/>
                  <a:pt x="43142" y="8054"/>
                  <a:pt x="43173" y="8122"/>
                </a:cubicBezTo>
                <a:cubicBezTo>
                  <a:pt x="43185" y="8153"/>
                  <a:pt x="43204" y="8181"/>
                  <a:pt x="43226" y="8203"/>
                </a:cubicBezTo>
                <a:cubicBezTo>
                  <a:pt x="43232" y="8209"/>
                  <a:pt x="43238" y="8215"/>
                  <a:pt x="43241" y="8221"/>
                </a:cubicBezTo>
                <a:cubicBezTo>
                  <a:pt x="43272" y="8265"/>
                  <a:pt x="43294" y="8311"/>
                  <a:pt x="43309" y="8361"/>
                </a:cubicBezTo>
                <a:cubicBezTo>
                  <a:pt x="43346" y="8454"/>
                  <a:pt x="43387" y="8559"/>
                  <a:pt x="43495" y="8612"/>
                </a:cubicBezTo>
                <a:cubicBezTo>
                  <a:pt x="43507" y="8621"/>
                  <a:pt x="43523" y="8624"/>
                  <a:pt x="43538" y="8630"/>
                </a:cubicBezTo>
                <a:cubicBezTo>
                  <a:pt x="43554" y="8633"/>
                  <a:pt x="43566" y="8640"/>
                  <a:pt x="43579" y="8649"/>
                </a:cubicBezTo>
                <a:cubicBezTo>
                  <a:pt x="43582" y="8658"/>
                  <a:pt x="43585" y="8668"/>
                  <a:pt x="43588" y="8674"/>
                </a:cubicBezTo>
                <a:cubicBezTo>
                  <a:pt x="43591" y="8686"/>
                  <a:pt x="43594" y="8698"/>
                  <a:pt x="43600" y="8711"/>
                </a:cubicBezTo>
                <a:cubicBezTo>
                  <a:pt x="43638" y="8804"/>
                  <a:pt x="43734" y="8866"/>
                  <a:pt x="43867" y="8881"/>
                </a:cubicBezTo>
                <a:lnTo>
                  <a:pt x="43876" y="8881"/>
                </a:lnTo>
                <a:cubicBezTo>
                  <a:pt x="43898" y="8881"/>
                  <a:pt x="43919" y="8884"/>
                  <a:pt x="43938" y="8894"/>
                </a:cubicBezTo>
                <a:cubicBezTo>
                  <a:pt x="43941" y="8900"/>
                  <a:pt x="43944" y="8909"/>
                  <a:pt x="43947" y="8918"/>
                </a:cubicBezTo>
                <a:lnTo>
                  <a:pt x="43966" y="9002"/>
                </a:lnTo>
                <a:lnTo>
                  <a:pt x="43969" y="9021"/>
                </a:lnTo>
                <a:cubicBezTo>
                  <a:pt x="43919" y="8999"/>
                  <a:pt x="43870" y="8971"/>
                  <a:pt x="43830" y="8937"/>
                </a:cubicBezTo>
                <a:cubicBezTo>
                  <a:pt x="43808" y="8915"/>
                  <a:pt x="43780" y="8897"/>
                  <a:pt x="43752" y="8887"/>
                </a:cubicBezTo>
                <a:cubicBezTo>
                  <a:pt x="43737" y="8884"/>
                  <a:pt x="43721" y="8881"/>
                  <a:pt x="43706" y="8881"/>
                </a:cubicBezTo>
                <a:lnTo>
                  <a:pt x="43665" y="8881"/>
                </a:lnTo>
                <a:cubicBezTo>
                  <a:pt x="43653" y="8881"/>
                  <a:pt x="43638" y="8875"/>
                  <a:pt x="43625" y="8869"/>
                </a:cubicBezTo>
                <a:cubicBezTo>
                  <a:pt x="43600" y="8860"/>
                  <a:pt x="43576" y="8850"/>
                  <a:pt x="43551" y="8847"/>
                </a:cubicBezTo>
                <a:cubicBezTo>
                  <a:pt x="43542" y="8847"/>
                  <a:pt x="43532" y="8844"/>
                  <a:pt x="43523" y="8844"/>
                </a:cubicBezTo>
                <a:cubicBezTo>
                  <a:pt x="43421" y="8844"/>
                  <a:pt x="43340" y="8921"/>
                  <a:pt x="43300" y="8990"/>
                </a:cubicBezTo>
                <a:cubicBezTo>
                  <a:pt x="43288" y="9011"/>
                  <a:pt x="43281" y="9033"/>
                  <a:pt x="43278" y="9055"/>
                </a:cubicBezTo>
                <a:cubicBezTo>
                  <a:pt x="43281" y="9101"/>
                  <a:pt x="43303" y="9145"/>
                  <a:pt x="43340" y="9172"/>
                </a:cubicBezTo>
                <a:cubicBezTo>
                  <a:pt x="43365" y="9188"/>
                  <a:pt x="43387" y="9216"/>
                  <a:pt x="43393" y="9247"/>
                </a:cubicBezTo>
                <a:cubicBezTo>
                  <a:pt x="43396" y="9253"/>
                  <a:pt x="43396" y="9262"/>
                  <a:pt x="43393" y="9272"/>
                </a:cubicBezTo>
                <a:cubicBezTo>
                  <a:pt x="43393" y="9296"/>
                  <a:pt x="43393" y="9321"/>
                  <a:pt x="43402" y="9349"/>
                </a:cubicBezTo>
                <a:cubicBezTo>
                  <a:pt x="43377" y="9327"/>
                  <a:pt x="43353" y="9309"/>
                  <a:pt x="43325" y="9296"/>
                </a:cubicBezTo>
                <a:cubicBezTo>
                  <a:pt x="43297" y="9284"/>
                  <a:pt x="43266" y="9278"/>
                  <a:pt x="43235" y="9278"/>
                </a:cubicBezTo>
                <a:cubicBezTo>
                  <a:pt x="43210" y="9278"/>
                  <a:pt x="43182" y="9281"/>
                  <a:pt x="43157" y="9287"/>
                </a:cubicBezTo>
                <a:cubicBezTo>
                  <a:pt x="43092" y="9302"/>
                  <a:pt x="43030" y="9324"/>
                  <a:pt x="42972" y="9358"/>
                </a:cubicBezTo>
                <a:cubicBezTo>
                  <a:pt x="42934" y="9380"/>
                  <a:pt x="42925" y="9429"/>
                  <a:pt x="42947" y="9467"/>
                </a:cubicBezTo>
                <a:cubicBezTo>
                  <a:pt x="42996" y="9541"/>
                  <a:pt x="43065" y="9606"/>
                  <a:pt x="43148" y="9646"/>
                </a:cubicBezTo>
                <a:lnTo>
                  <a:pt x="43176" y="9662"/>
                </a:lnTo>
                <a:cubicBezTo>
                  <a:pt x="43207" y="9671"/>
                  <a:pt x="43232" y="9690"/>
                  <a:pt x="43253" y="9711"/>
                </a:cubicBezTo>
                <a:cubicBezTo>
                  <a:pt x="43257" y="9721"/>
                  <a:pt x="43260" y="9730"/>
                  <a:pt x="43263" y="9742"/>
                </a:cubicBezTo>
                <a:cubicBezTo>
                  <a:pt x="43269" y="9773"/>
                  <a:pt x="43281" y="9804"/>
                  <a:pt x="43303" y="9832"/>
                </a:cubicBezTo>
                <a:cubicBezTo>
                  <a:pt x="43322" y="9851"/>
                  <a:pt x="43346" y="9869"/>
                  <a:pt x="43371" y="9882"/>
                </a:cubicBezTo>
                <a:cubicBezTo>
                  <a:pt x="43380" y="9885"/>
                  <a:pt x="43390" y="9891"/>
                  <a:pt x="43393" y="9894"/>
                </a:cubicBezTo>
                <a:cubicBezTo>
                  <a:pt x="43390" y="9910"/>
                  <a:pt x="43387" y="9925"/>
                  <a:pt x="43380" y="9941"/>
                </a:cubicBezTo>
                <a:cubicBezTo>
                  <a:pt x="43353" y="9996"/>
                  <a:pt x="43349" y="10058"/>
                  <a:pt x="43371" y="10114"/>
                </a:cubicBezTo>
                <a:cubicBezTo>
                  <a:pt x="43377" y="10126"/>
                  <a:pt x="43380" y="10139"/>
                  <a:pt x="43384" y="10148"/>
                </a:cubicBezTo>
                <a:cubicBezTo>
                  <a:pt x="43396" y="10204"/>
                  <a:pt x="43433" y="10253"/>
                  <a:pt x="43486" y="10275"/>
                </a:cubicBezTo>
                <a:cubicBezTo>
                  <a:pt x="43529" y="10291"/>
                  <a:pt x="43542" y="10309"/>
                  <a:pt x="43545" y="10312"/>
                </a:cubicBezTo>
                <a:cubicBezTo>
                  <a:pt x="43535" y="10315"/>
                  <a:pt x="43529" y="10318"/>
                  <a:pt x="43520" y="10318"/>
                </a:cubicBezTo>
                <a:cubicBezTo>
                  <a:pt x="43492" y="10315"/>
                  <a:pt x="43464" y="10303"/>
                  <a:pt x="43442" y="10281"/>
                </a:cubicBezTo>
                <a:cubicBezTo>
                  <a:pt x="43408" y="10250"/>
                  <a:pt x="43380" y="10213"/>
                  <a:pt x="43359" y="10173"/>
                </a:cubicBezTo>
                <a:lnTo>
                  <a:pt x="43353" y="10164"/>
                </a:lnTo>
                <a:cubicBezTo>
                  <a:pt x="43340" y="10133"/>
                  <a:pt x="43318" y="10105"/>
                  <a:pt x="43294" y="10080"/>
                </a:cubicBezTo>
                <a:cubicBezTo>
                  <a:pt x="43263" y="10058"/>
                  <a:pt x="43226" y="10043"/>
                  <a:pt x="43188" y="10037"/>
                </a:cubicBezTo>
                <a:cubicBezTo>
                  <a:pt x="43136" y="10027"/>
                  <a:pt x="43080" y="10021"/>
                  <a:pt x="43024" y="10021"/>
                </a:cubicBezTo>
                <a:cubicBezTo>
                  <a:pt x="42944" y="10021"/>
                  <a:pt x="42866" y="10033"/>
                  <a:pt x="42789" y="10055"/>
                </a:cubicBezTo>
                <a:cubicBezTo>
                  <a:pt x="42749" y="10064"/>
                  <a:pt x="42711" y="10083"/>
                  <a:pt x="42680" y="10111"/>
                </a:cubicBezTo>
                <a:cubicBezTo>
                  <a:pt x="42631" y="10167"/>
                  <a:pt x="42625" y="10244"/>
                  <a:pt x="42659" y="10337"/>
                </a:cubicBezTo>
                <a:cubicBezTo>
                  <a:pt x="42693" y="10433"/>
                  <a:pt x="42755" y="10520"/>
                  <a:pt x="42835" y="10585"/>
                </a:cubicBezTo>
                <a:cubicBezTo>
                  <a:pt x="42848" y="10594"/>
                  <a:pt x="42854" y="10603"/>
                  <a:pt x="42863" y="10610"/>
                </a:cubicBezTo>
                <a:cubicBezTo>
                  <a:pt x="42900" y="10653"/>
                  <a:pt x="42956" y="10678"/>
                  <a:pt x="43015" y="10678"/>
                </a:cubicBezTo>
                <a:lnTo>
                  <a:pt x="43043" y="10678"/>
                </a:lnTo>
                <a:cubicBezTo>
                  <a:pt x="43050" y="10677"/>
                  <a:pt x="43056" y="10677"/>
                  <a:pt x="43063" y="10677"/>
                </a:cubicBezTo>
                <a:cubicBezTo>
                  <a:pt x="43096" y="10677"/>
                  <a:pt x="43130" y="10683"/>
                  <a:pt x="43161" y="10696"/>
                </a:cubicBezTo>
                <a:cubicBezTo>
                  <a:pt x="43170" y="10703"/>
                  <a:pt x="43179" y="10709"/>
                  <a:pt x="43185" y="10718"/>
                </a:cubicBezTo>
                <a:cubicBezTo>
                  <a:pt x="43207" y="10737"/>
                  <a:pt x="43232" y="10755"/>
                  <a:pt x="43257" y="10768"/>
                </a:cubicBezTo>
                <a:cubicBezTo>
                  <a:pt x="43247" y="10774"/>
                  <a:pt x="43235" y="10783"/>
                  <a:pt x="43222" y="10789"/>
                </a:cubicBezTo>
                <a:cubicBezTo>
                  <a:pt x="43210" y="10799"/>
                  <a:pt x="43201" y="10811"/>
                  <a:pt x="43195" y="10826"/>
                </a:cubicBezTo>
                <a:cubicBezTo>
                  <a:pt x="43086" y="10826"/>
                  <a:pt x="42981" y="10820"/>
                  <a:pt x="42872" y="10811"/>
                </a:cubicBezTo>
                <a:cubicBezTo>
                  <a:pt x="42841" y="10811"/>
                  <a:pt x="42814" y="10802"/>
                  <a:pt x="42786" y="10789"/>
                </a:cubicBezTo>
                <a:cubicBezTo>
                  <a:pt x="42773" y="10777"/>
                  <a:pt x="42761" y="10764"/>
                  <a:pt x="42752" y="10749"/>
                </a:cubicBezTo>
                <a:cubicBezTo>
                  <a:pt x="42742" y="10737"/>
                  <a:pt x="42733" y="10727"/>
                  <a:pt x="42724" y="10715"/>
                </a:cubicBezTo>
                <a:cubicBezTo>
                  <a:pt x="42663" y="10651"/>
                  <a:pt x="42582" y="10619"/>
                  <a:pt x="42501" y="10619"/>
                </a:cubicBezTo>
                <a:cubicBezTo>
                  <a:pt x="42421" y="10619"/>
                  <a:pt x="42341" y="10650"/>
                  <a:pt x="42281" y="10712"/>
                </a:cubicBezTo>
                <a:cubicBezTo>
                  <a:pt x="42157" y="10836"/>
                  <a:pt x="42160" y="11037"/>
                  <a:pt x="42287" y="11155"/>
                </a:cubicBezTo>
                <a:cubicBezTo>
                  <a:pt x="42303" y="11167"/>
                  <a:pt x="42318" y="11173"/>
                  <a:pt x="42337" y="11173"/>
                </a:cubicBezTo>
                <a:lnTo>
                  <a:pt x="42361" y="11173"/>
                </a:lnTo>
                <a:cubicBezTo>
                  <a:pt x="42395" y="11173"/>
                  <a:pt x="42426" y="11170"/>
                  <a:pt x="42457" y="11170"/>
                </a:cubicBezTo>
                <a:cubicBezTo>
                  <a:pt x="42488" y="11167"/>
                  <a:pt x="42513" y="11164"/>
                  <a:pt x="42544" y="11164"/>
                </a:cubicBezTo>
                <a:lnTo>
                  <a:pt x="42563" y="11164"/>
                </a:lnTo>
                <a:cubicBezTo>
                  <a:pt x="42578" y="11164"/>
                  <a:pt x="42594" y="11167"/>
                  <a:pt x="42609" y="11170"/>
                </a:cubicBezTo>
                <a:cubicBezTo>
                  <a:pt x="42618" y="11176"/>
                  <a:pt x="42625" y="11198"/>
                  <a:pt x="42625" y="11266"/>
                </a:cubicBezTo>
                <a:cubicBezTo>
                  <a:pt x="42612" y="11338"/>
                  <a:pt x="42662" y="11403"/>
                  <a:pt x="42733" y="11412"/>
                </a:cubicBezTo>
                <a:lnTo>
                  <a:pt x="42745" y="11415"/>
                </a:lnTo>
                <a:cubicBezTo>
                  <a:pt x="42761" y="11421"/>
                  <a:pt x="42776" y="11452"/>
                  <a:pt x="42792" y="11483"/>
                </a:cubicBezTo>
                <a:cubicBezTo>
                  <a:pt x="42801" y="11505"/>
                  <a:pt x="42811" y="11523"/>
                  <a:pt x="42820" y="11542"/>
                </a:cubicBezTo>
                <a:cubicBezTo>
                  <a:pt x="42857" y="11595"/>
                  <a:pt x="42903" y="11641"/>
                  <a:pt x="42956" y="11678"/>
                </a:cubicBezTo>
                <a:cubicBezTo>
                  <a:pt x="42996" y="11706"/>
                  <a:pt x="43034" y="11743"/>
                  <a:pt x="43058" y="11787"/>
                </a:cubicBezTo>
                <a:cubicBezTo>
                  <a:pt x="43040" y="11898"/>
                  <a:pt x="43099" y="12010"/>
                  <a:pt x="43201" y="12059"/>
                </a:cubicBezTo>
                <a:lnTo>
                  <a:pt x="43216" y="12065"/>
                </a:lnTo>
                <a:cubicBezTo>
                  <a:pt x="43170" y="12090"/>
                  <a:pt x="43102" y="12093"/>
                  <a:pt x="43034" y="12093"/>
                </a:cubicBezTo>
                <a:lnTo>
                  <a:pt x="42999" y="12093"/>
                </a:lnTo>
                <a:cubicBezTo>
                  <a:pt x="42934" y="12093"/>
                  <a:pt x="42869" y="12106"/>
                  <a:pt x="42811" y="12127"/>
                </a:cubicBezTo>
                <a:lnTo>
                  <a:pt x="42795" y="12019"/>
                </a:lnTo>
                <a:cubicBezTo>
                  <a:pt x="42792" y="11988"/>
                  <a:pt x="42783" y="11960"/>
                  <a:pt x="42767" y="11932"/>
                </a:cubicBezTo>
                <a:cubicBezTo>
                  <a:pt x="42739" y="11895"/>
                  <a:pt x="42699" y="11867"/>
                  <a:pt x="42653" y="11858"/>
                </a:cubicBezTo>
                <a:cubicBezTo>
                  <a:pt x="42637" y="11855"/>
                  <a:pt x="42625" y="11855"/>
                  <a:pt x="42609" y="11855"/>
                </a:cubicBezTo>
                <a:cubicBezTo>
                  <a:pt x="42560" y="11855"/>
                  <a:pt x="42513" y="11870"/>
                  <a:pt x="42473" y="11901"/>
                </a:cubicBezTo>
                <a:cubicBezTo>
                  <a:pt x="42461" y="11827"/>
                  <a:pt x="42436" y="11746"/>
                  <a:pt x="42349" y="11706"/>
                </a:cubicBezTo>
                <a:cubicBezTo>
                  <a:pt x="42324" y="11697"/>
                  <a:pt x="42296" y="11691"/>
                  <a:pt x="42268" y="11691"/>
                </a:cubicBezTo>
                <a:cubicBezTo>
                  <a:pt x="42256" y="11691"/>
                  <a:pt x="42241" y="11691"/>
                  <a:pt x="42228" y="11694"/>
                </a:cubicBezTo>
                <a:cubicBezTo>
                  <a:pt x="42114" y="11545"/>
                  <a:pt x="41891" y="11542"/>
                  <a:pt x="41813" y="11542"/>
                </a:cubicBezTo>
                <a:cubicBezTo>
                  <a:pt x="41782" y="11542"/>
                  <a:pt x="41751" y="11542"/>
                  <a:pt x="41720" y="11545"/>
                </a:cubicBezTo>
                <a:cubicBezTo>
                  <a:pt x="41599" y="11551"/>
                  <a:pt x="41525" y="11592"/>
                  <a:pt x="41497" y="11666"/>
                </a:cubicBezTo>
                <a:cubicBezTo>
                  <a:pt x="41488" y="11691"/>
                  <a:pt x="41485" y="11715"/>
                  <a:pt x="41482" y="11740"/>
                </a:cubicBezTo>
                <a:cubicBezTo>
                  <a:pt x="41482" y="11753"/>
                  <a:pt x="41479" y="11762"/>
                  <a:pt x="41476" y="11774"/>
                </a:cubicBezTo>
                <a:cubicBezTo>
                  <a:pt x="41460" y="11799"/>
                  <a:pt x="41445" y="11821"/>
                  <a:pt x="41423" y="11842"/>
                </a:cubicBezTo>
                <a:lnTo>
                  <a:pt x="41410" y="11855"/>
                </a:lnTo>
                <a:cubicBezTo>
                  <a:pt x="41404" y="11861"/>
                  <a:pt x="41401" y="11864"/>
                  <a:pt x="41395" y="11870"/>
                </a:cubicBezTo>
                <a:cubicBezTo>
                  <a:pt x="41287" y="11880"/>
                  <a:pt x="41206" y="11945"/>
                  <a:pt x="41191" y="12031"/>
                </a:cubicBezTo>
                <a:cubicBezTo>
                  <a:pt x="41191" y="12034"/>
                  <a:pt x="41191" y="12034"/>
                  <a:pt x="41191" y="12038"/>
                </a:cubicBezTo>
                <a:cubicBezTo>
                  <a:pt x="41184" y="12041"/>
                  <a:pt x="41178" y="12044"/>
                  <a:pt x="41172" y="12047"/>
                </a:cubicBezTo>
                <a:cubicBezTo>
                  <a:pt x="41156" y="12044"/>
                  <a:pt x="41141" y="12041"/>
                  <a:pt x="41125" y="12034"/>
                </a:cubicBezTo>
                <a:lnTo>
                  <a:pt x="41110" y="12028"/>
                </a:lnTo>
                <a:cubicBezTo>
                  <a:pt x="41036" y="12003"/>
                  <a:pt x="40958" y="11991"/>
                  <a:pt x="40878" y="11991"/>
                </a:cubicBezTo>
                <a:cubicBezTo>
                  <a:pt x="40856" y="11991"/>
                  <a:pt x="40831" y="11991"/>
                  <a:pt x="40810" y="11994"/>
                </a:cubicBezTo>
                <a:lnTo>
                  <a:pt x="40785" y="11997"/>
                </a:lnTo>
                <a:lnTo>
                  <a:pt x="40751" y="12000"/>
                </a:lnTo>
                <a:lnTo>
                  <a:pt x="40760" y="11991"/>
                </a:lnTo>
                <a:lnTo>
                  <a:pt x="40782" y="11969"/>
                </a:lnTo>
                <a:cubicBezTo>
                  <a:pt x="40831" y="11926"/>
                  <a:pt x="40875" y="11876"/>
                  <a:pt x="40912" y="11818"/>
                </a:cubicBezTo>
                <a:cubicBezTo>
                  <a:pt x="40933" y="11768"/>
                  <a:pt x="40949" y="11715"/>
                  <a:pt x="40958" y="11663"/>
                </a:cubicBezTo>
                <a:cubicBezTo>
                  <a:pt x="40964" y="11622"/>
                  <a:pt x="40977" y="11582"/>
                  <a:pt x="40995" y="11548"/>
                </a:cubicBezTo>
                <a:cubicBezTo>
                  <a:pt x="41014" y="11517"/>
                  <a:pt x="41045" y="11502"/>
                  <a:pt x="41098" y="11480"/>
                </a:cubicBezTo>
                <a:cubicBezTo>
                  <a:pt x="41125" y="11468"/>
                  <a:pt x="41153" y="11455"/>
                  <a:pt x="41181" y="11440"/>
                </a:cubicBezTo>
                <a:cubicBezTo>
                  <a:pt x="41243" y="11403"/>
                  <a:pt x="41287" y="11334"/>
                  <a:pt x="41293" y="11260"/>
                </a:cubicBezTo>
                <a:cubicBezTo>
                  <a:pt x="41296" y="11226"/>
                  <a:pt x="41287" y="11192"/>
                  <a:pt x="41265" y="11164"/>
                </a:cubicBezTo>
                <a:cubicBezTo>
                  <a:pt x="41271" y="11127"/>
                  <a:pt x="41290" y="11093"/>
                  <a:pt x="41318" y="11068"/>
                </a:cubicBezTo>
                <a:lnTo>
                  <a:pt x="41342" y="11043"/>
                </a:lnTo>
                <a:cubicBezTo>
                  <a:pt x="41420" y="10957"/>
                  <a:pt x="41553" y="10814"/>
                  <a:pt x="41376" y="10656"/>
                </a:cubicBezTo>
                <a:cubicBezTo>
                  <a:pt x="41352" y="10631"/>
                  <a:pt x="41321" y="10619"/>
                  <a:pt x="41290" y="10616"/>
                </a:cubicBezTo>
                <a:lnTo>
                  <a:pt x="41283" y="10616"/>
                </a:lnTo>
                <a:cubicBezTo>
                  <a:pt x="41259" y="10616"/>
                  <a:pt x="41234" y="10625"/>
                  <a:pt x="41212" y="10637"/>
                </a:cubicBezTo>
                <a:cubicBezTo>
                  <a:pt x="41175" y="10659"/>
                  <a:pt x="41141" y="10687"/>
                  <a:pt x="41116" y="10721"/>
                </a:cubicBezTo>
                <a:lnTo>
                  <a:pt x="41098" y="10743"/>
                </a:lnTo>
                <a:cubicBezTo>
                  <a:pt x="41091" y="10752"/>
                  <a:pt x="41082" y="10764"/>
                  <a:pt x="41076" y="10771"/>
                </a:cubicBezTo>
                <a:lnTo>
                  <a:pt x="41070" y="10771"/>
                </a:lnTo>
                <a:cubicBezTo>
                  <a:pt x="41060" y="10771"/>
                  <a:pt x="41051" y="10768"/>
                  <a:pt x="41042" y="10768"/>
                </a:cubicBezTo>
                <a:cubicBezTo>
                  <a:pt x="41037" y="10766"/>
                  <a:pt x="41032" y="10765"/>
                  <a:pt x="41026" y="10765"/>
                </a:cubicBezTo>
                <a:cubicBezTo>
                  <a:pt x="41021" y="10765"/>
                  <a:pt x="41016" y="10766"/>
                  <a:pt x="41011" y="10768"/>
                </a:cubicBezTo>
                <a:cubicBezTo>
                  <a:pt x="40943" y="10768"/>
                  <a:pt x="40875" y="10792"/>
                  <a:pt x="40822" y="10836"/>
                </a:cubicBezTo>
                <a:cubicBezTo>
                  <a:pt x="40794" y="10857"/>
                  <a:pt x="40769" y="10882"/>
                  <a:pt x="40745" y="10907"/>
                </a:cubicBezTo>
                <a:cubicBezTo>
                  <a:pt x="40741" y="10910"/>
                  <a:pt x="40738" y="10913"/>
                  <a:pt x="40735" y="10916"/>
                </a:cubicBezTo>
                <a:cubicBezTo>
                  <a:pt x="40714" y="10907"/>
                  <a:pt x="40689" y="10901"/>
                  <a:pt x="40664" y="10901"/>
                </a:cubicBezTo>
                <a:cubicBezTo>
                  <a:pt x="40630" y="10901"/>
                  <a:pt x="40599" y="10907"/>
                  <a:pt x="40568" y="10919"/>
                </a:cubicBezTo>
                <a:lnTo>
                  <a:pt x="40562" y="10919"/>
                </a:lnTo>
                <a:cubicBezTo>
                  <a:pt x="40571" y="10891"/>
                  <a:pt x="40583" y="10864"/>
                  <a:pt x="40599" y="10839"/>
                </a:cubicBezTo>
                <a:cubicBezTo>
                  <a:pt x="40627" y="10805"/>
                  <a:pt x="40686" y="10783"/>
                  <a:pt x="40751" y="10764"/>
                </a:cubicBezTo>
                <a:cubicBezTo>
                  <a:pt x="40782" y="10755"/>
                  <a:pt x="40813" y="10746"/>
                  <a:pt x="40844" y="10737"/>
                </a:cubicBezTo>
                <a:cubicBezTo>
                  <a:pt x="40921" y="10718"/>
                  <a:pt x="40999" y="10693"/>
                  <a:pt x="41073" y="10665"/>
                </a:cubicBezTo>
                <a:lnTo>
                  <a:pt x="41088" y="10656"/>
                </a:lnTo>
                <a:cubicBezTo>
                  <a:pt x="41163" y="10628"/>
                  <a:pt x="41262" y="10588"/>
                  <a:pt x="41308" y="10501"/>
                </a:cubicBezTo>
                <a:cubicBezTo>
                  <a:pt x="41355" y="10418"/>
                  <a:pt x="41330" y="10340"/>
                  <a:pt x="41311" y="10275"/>
                </a:cubicBezTo>
                <a:cubicBezTo>
                  <a:pt x="41302" y="10247"/>
                  <a:pt x="41296" y="10219"/>
                  <a:pt x="41296" y="10191"/>
                </a:cubicBezTo>
                <a:lnTo>
                  <a:pt x="41513" y="10074"/>
                </a:lnTo>
                <a:lnTo>
                  <a:pt x="41838" y="9900"/>
                </a:lnTo>
                <a:cubicBezTo>
                  <a:pt x="41869" y="9882"/>
                  <a:pt x="41887" y="9848"/>
                  <a:pt x="41884" y="9810"/>
                </a:cubicBezTo>
                <a:cubicBezTo>
                  <a:pt x="41866" y="9699"/>
                  <a:pt x="41748" y="9622"/>
                  <a:pt x="41596" y="9622"/>
                </a:cubicBezTo>
                <a:lnTo>
                  <a:pt x="41565" y="9622"/>
                </a:lnTo>
                <a:cubicBezTo>
                  <a:pt x="41531" y="9625"/>
                  <a:pt x="41500" y="9631"/>
                  <a:pt x="41469" y="9634"/>
                </a:cubicBezTo>
                <a:cubicBezTo>
                  <a:pt x="41435" y="9640"/>
                  <a:pt x="41401" y="9646"/>
                  <a:pt x="41367" y="9646"/>
                </a:cubicBezTo>
                <a:cubicBezTo>
                  <a:pt x="41324" y="9581"/>
                  <a:pt x="41252" y="9541"/>
                  <a:pt x="41175" y="9541"/>
                </a:cubicBezTo>
                <a:lnTo>
                  <a:pt x="41166" y="9541"/>
                </a:lnTo>
                <a:cubicBezTo>
                  <a:pt x="41088" y="9544"/>
                  <a:pt x="41020" y="9584"/>
                  <a:pt x="40980" y="9649"/>
                </a:cubicBezTo>
                <a:cubicBezTo>
                  <a:pt x="40952" y="9634"/>
                  <a:pt x="40927" y="9615"/>
                  <a:pt x="40906" y="9591"/>
                </a:cubicBezTo>
                <a:lnTo>
                  <a:pt x="40899" y="9584"/>
                </a:lnTo>
                <a:cubicBezTo>
                  <a:pt x="40837" y="9532"/>
                  <a:pt x="40766" y="9488"/>
                  <a:pt x="40689" y="9454"/>
                </a:cubicBezTo>
                <a:cubicBezTo>
                  <a:pt x="40667" y="9445"/>
                  <a:pt x="40645" y="9436"/>
                  <a:pt x="40624" y="9423"/>
                </a:cubicBezTo>
                <a:cubicBezTo>
                  <a:pt x="40562" y="9386"/>
                  <a:pt x="40494" y="9364"/>
                  <a:pt x="40419" y="9358"/>
                </a:cubicBezTo>
                <a:lnTo>
                  <a:pt x="40404" y="9358"/>
                </a:lnTo>
                <a:cubicBezTo>
                  <a:pt x="40354" y="9364"/>
                  <a:pt x="40305" y="9380"/>
                  <a:pt x="40258" y="9402"/>
                </a:cubicBezTo>
                <a:cubicBezTo>
                  <a:pt x="40226" y="9421"/>
                  <a:pt x="40191" y="9430"/>
                  <a:pt x="40156" y="9430"/>
                </a:cubicBezTo>
                <a:cubicBezTo>
                  <a:pt x="40151" y="9430"/>
                  <a:pt x="40146" y="9430"/>
                  <a:pt x="40141" y="9429"/>
                </a:cubicBezTo>
                <a:cubicBezTo>
                  <a:pt x="40110" y="9433"/>
                  <a:pt x="40082" y="9433"/>
                  <a:pt x="40054" y="9439"/>
                </a:cubicBezTo>
                <a:cubicBezTo>
                  <a:pt x="40001" y="9451"/>
                  <a:pt x="39952" y="9473"/>
                  <a:pt x="39905" y="9501"/>
                </a:cubicBezTo>
                <a:cubicBezTo>
                  <a:pt x="39896" y="9507"/>
                  <a:pt x="39887" y="9513"/>
                  <a:pt x="39874" y="9519"/>
                </a:cubicBezTo>
                <a:cubicBezTo>
                  <a:pt x="39852" y="9535"/>
                  <a:pt x="39828" y="9541"/>
                  <a:pt x="39803" y="9544"/>
                </a:cubicBezTo>
                <a:lnTo>
                  <a:pt x="39790" y="9544"/>
                </a:lnTo>
                <a:cubicBezTo>
                  <a:pt x="39775" y="9538"/>
                  <a:pt x="39763" y="9529"/>
                  <a:pt x="39747" y="9519"/>
                </a:cubicBezTo>
                <a:cubicBezTo>
                  <a:pt x="39725" y="9501"/>
                  <a:pt x="39698" y="9485"/>
                  <a:pt x="39670" y="9473"/>
                </a:cubicBezTo>
                <a:cubicBezTo>
                  <a:pt x="39691" y="9442"/>
                  <a:pt x="39710" y="9408"/>
                  <a:pt x="39725" y="9374"/>
                </a:cubicBezTo>
                <a:cubicBezTo>
                  <a:pt x="39732" y="9361"/>
                  <a:pt x="39738" y="9352"/>
                  <a:pt x="39741" y="9340"/>
                </a:cubicBezTo>
                <a:cubicBezTo>
                  <a:pt x="39787" y="9259"/>
                  <a:pt x="39849" y="9191"/>
                  <a:pt x="39921" y="9135"/>
                </a:cubicBezTo>
                <a:cubicBezTo>
                  <a:pt x="39936" y="9126"/>
                  <a:pt x="39955" y="9117"/>
                  <a:pt x="39973" y="9110"/>
                </a:cubicBezTo>
                <a:cubicBezTo>
                  <a:pt x="40029" y="9086"/>
                  <a:pt x="40131" y="9042"/>
                  <a:pt x="40128" y="8928"/>
                </a:cubicBezTo>
                <a:cubicBezTo>
                  <a:pt x="40125" y="8847"/>
                  <a:pt x="40137" y="8822"/>
                  <a:pt x="40144" y="8819"/>
                </a:cubicBezTo>
                <a:cubicBezTo>
                  <a:pt x="40162" y="8813"/>
                  <a:pt x="40184" y="8810"/>
                  <a:pt x="40202" y="8810"/>
                </a:cubicBezTo>
                <a:lnTo>
                  <a:pt x="40227" y="8810"/>
                </a:lnTo>
                <a:cubicBezTo>
                  <a:pt x="40261" y="8810"/>
                  <a:pt x="40295" y="8813"/>
                  <a:pt x="40333" y="8816"/>
                </a:cubicBezTo>
                <a:cubicBezTo>
                  <a:pt x="40367" y="8819"/>
                  <a:pt x="40410" y="8822"/>
                  <a:pt x="40450" y="8822"/>
                </a:cubicBezTo>
                <a:lnTo>
                  <a:pt x="40481" y="8822"/>
                </a:lnTo>
                <a:cubicBezTo>
                  <a:pt x="40521" y="8819"/>
                  <a:pt x="40559" y="8804"/>
                  <a:pt x="40583" y="8773"/>
                </a:cubicBezTo>
                <a:cubicBezTo>
                  <a:pt x="40658" y="8695"/>
                  <a:pt x="40670" y="8537"/>
                  <a:pt x="40667" y="8497"/>
                </a:cubicBezTo>
                <a:cubicBezTo>
                  <a:pt x="40661" y="8444"/>
                  <a:pt x="40642" y="8389"/>
                  <a:pt x="40614" y="8342"/>
                </a:cubicBezTo>
                <a:cubicBezTo>
                  <a:pt x="40605" y="8333"/>
                  <a:pt x="40599" y="8321"/>
                  <a:pt x="40590" y="8311"/>
                </a:cubicBezTo>
                <a:cubicBezTo>
                  <a:pt x="40593" y="8274"/>
                  <a:pt x="40571" y="8234"/>
                  <a:pt x="40537" y="8215"/>
                </a:cubicBezTo>
                <a:cubicBezTo>
                  <a:pt x="40512" y="8200"/>
                  <a:pt x="40481" y="8190"/>
                  <a:pt x="40450" y="8190"/>
                </a:cubicBezTo>
                <a:cubicBezTo>
                  <a:pt x="40435" y="8190"/>
                  <a:pt x="40416" y="8194"/>
                  <a:pt x="40404" y="8194"/>
                </a:cubicBezTo>
                <a:lnTo>
                  <a:pt x="40221" y="8221"/>
                </a:lnTo>
                <a:lnTo>
                  <a:pt x="40218" y="8221"/>
                </a:lnTo>
                <a:cubicBezTo>
                  <a:pt x="40224" y="8256"/>
                  <a:pt x="40206" y="8290"/>
                  <a:pt x="40175" y="8299"/>
                </a:cubicBezTo>
                <a:cubicBezTo>
                  <a:pt x="40170" y="8300"/>
                  <a:pt x="40166" y="8301"/>
                  <a:pt x="40161" y="8301"/>
                </a:cubicBezTo>
                <a:cubicBezTo>
                  <a:pt x="40140" y="8301"/>
                  <a:pt x="40119" y="8289"/>
                  <a:pt x="40106" y="8271"/>
                </a:cubicBezTo>
                <a:cubicBezTo>
                  <a:pt x="40106" y="8268"/>
                  <a:pt x="40106" y="8265"/>
                  <a:pt x="40103" y="8262"/>
                </a:cubicBezTo>
                <a:cubicBezTo>
                  <a:pt x="40097" y="8265"/>
                  <a:pt x="40091" y="8271"/>
                  <a:pt x="40085" y="8274"/>
                </a:cubicBezTo>
                <a:lnTo>
                  <a:pt x="40082" y="8277"/>
                </a:lnTo>
                <a:lnTo>
                  <a:pt x="40075" y="8277"/>
                </a:lnTo>
                <a:cubicBezTo>
                  <a:pt x="40066" y="8277"/>
                  <a:pt x="40057" y="8280"/>
                  <a:pt x="40048" y="8280"/>
                </a:cubicBezTo>
                <a:cubicBezTo>
                  <a:pt x="39983" y="8296"/>
                  <a:pt x="39927" y="8333"/>
                  <a:pt x="39887" y="8386"/>
                </a:cubicBezTo>
                <a:cubicBezTo>
                  <a:pt x="39874" y="8404"/>
                  <a:pt x="39856" y="8420"/>
                  <a:pt x="39834" y="8432"/>
                </a:cubicBezTo>
                <a:lnTo>
                  <a:pt x="39825" y="8432"/>
                </a:lnTo>
                <a:cubicBezTo>
                  <a:pt x="39812" y="8432"/>
                  <a:pt x="39800" y="8432"/>
                  <a:pt x="39784" y="8429"/>
                </a:cubicBezTo>
                <a:lnTo>
                  <a:pt x="39778" y="8429"/>
                </a:lnTo>
                <a:cubicBezTo>
                  <a:pt x="39724" y="8421"/>
                  <a:pt x="39669" y="8417"/>
                  <a:pt x="39614" y="8417"/>
                </a:cubicBezTo>
                <a:cubicBezTo>
                  <a:pt x="39559" y="8417"/>
                  <a:pt x="39504" y="8421"/>
                  <a:pt x="39450" y="8429"/>
                </a:cubicBezTo>
                <a:cubicBezTo>
                  <a:pt x="39453" y="8426"/>
                  <a:pt x="39456" y="8420"/>
                  <a:pt x="39459" y="8417"/>
                </a:cubicBezTo>
                <a:cubicBezTo>
                  <a:pt x="39493" y="8389"/>
                  <a:pt x="39533" y="8364"/>
                  <a:pt x="39577" y="8345"/>
                </a:cubicBezTo>
                <a:lnTo>
                  <a:pt x="39608" y="8330"/>
                </a:lnTo>
                <a:cubicBezTo>
                  <a:pt x="39781" y="8243"/>
                  <a:pt x="40001" y="8070"/>
                  <a:pt x="40088" y="7853"/>
                </a:cubicBezTo>
                <a:cubicBezTo>
                  <a:pt x="40116" y="7791"/>
                  <a:pt x="40119" y="7720"/>
                  <a:pt x="40097" y="7655"/>
                </a:cubicBezTo>
                <a:cubicBezTo>
                  <a:pt x="40072" y="7605"/>
                  <a:pt x="40044" y="7562"/>
                  <a:pt x="40007" y="7525"/>
                </a:cubicBezTo>
                <a:cubicBezTo>
                  <a:pt x="39962" y="7496"/>
                  <a:pt x="39911" y="7481"/>
                  <a:pt x="39860" y="7481"/>
                </a:cubicBezTo>
                <a:cubicBezTo>
                  <a:pt x="39856" y="7481"/>
                  <a:pt x="39851" y="7481"/>
                  <a:pt x="39846" y="7481"/>
                </a:cubicBezTo>
                <a:cubicBezTo>
                  <a:pt x="39800" y="7484"/>
                  <a:pt x="39750" y="7487"/>
                  <a:pt x="39704" y="7494"/>
                </a:cubicBezTo>
                <a:cubicBezTo>
                  <a:pt x="39673" y="7497"/>
                  <a:pt x="39642" y="7503"/>
                  <a:pt x="39623" y="7503"/>
                </a:cubicBezTo>
                <a:lnTo>
                  <a:pt x="39617" y="7503"/>
                </a:lnTo>
                <a:cubicBezTo>
                  <a:pt x="39530" y="7506"/>
                  <a:pt x="39425" y="7512"/>
                  <a:pt x="39326" y="7562"/>
                </a:cubicBezTo>
                <a:cubicBezTo>
                  <a:pt x="39283" y="7586"/>
                  <a:pt x="39239" y="7617"/>
                  <a:pt x="39205" y="7655"/>
                </a:cubicBezTo>
                <a:cubicBezTo>
                  <a:pt x="39190" y="7630"/>
                  <a:pt x="39162" y="7614"/>
                  <a:pt x="39134" y="7611"/>
                </a:cubicBezTo>
                <a:lnTo>
                  <a:pt x="39112" y="7611"/>
                </a:lnTo>
                <a:cubicBezTo>
                  <a:pt x="39081" y="7614"/>
                  <a:pt x="39050" y="7621"/>
                  <a:pt x="39019" y="7630"/>
                </a:cubicBezTo>
                <a:cubicBezTo>
                  <a:pt x="39050" y="7590"/>
                  <a:pt x="39090" y="7556"/>
                  <a:pt x="39137" y="7534"/>
                </a:cubicBezTo>
                <a:lnTo>
                  <a:pt x="39149" y="7528"/>
                </a:lnTo>
                <a:cubicBezTo>
                  <a:pt x="39205" y="7506"/>
                  <a:pt x="39255" y="7463"/>
                  <a:pt x="39283" y="7407"/>
                </a:cubicBezTo>
                <a:cubicBezTo>
                  <a:pt x="39295" y="7379"/>
                  <a:pt x="39301" y="7345"/>
                  <a:pt x="39298" y="7314"/>
                </a:cubicBezTo>
                <a:lnTo>
                  <a:pt x="39298" y="7305"/>
                </a:lnTo>
                <a:cubicBezTo>
                  <a:pt x="39301" y="7171"/>
                  <a:pt x="39344" y="7128"/>
                  <a:pt x="39487" y="7060"/>
                </a:cubicBezTo>
                <a:cubicBezTo>
                  <a:pt x="39586" y="7010"/>
                  <a:pt x="39673" y="6939"/>
                  <a:pt x="39735" y="6849"/>
                </a:cubicBezTo>
                <a:cubicBezTo>
                  <a:pt x="39747" y="6831"/>
                  <a:pt x="39753" y="6806"/>
                  <a:pt x="39747" y="6781"/>
                </a:cubicBezTo>
                <a:cubicBezTo>
                  <a:pt x="39741" y="6759"/>
                  <a:pt x="39725" y="6738"/>
                  <a:pt x="39704" y="6725"/>
                </a:cubicBezTo>
                <a:cubicBezTo>
                  <a:pt x="39617" y="6676"/>
                  <a:pt x="39521" y="6651"/>
                  <a:pt x="39422" y="6645"/>
                </a:cubicBezTo>
                <a:cubicBezTo>
                  <a:pt x="39344" y="6645"/>
                  <a:pt x="39267" y="6670"/>
                  <a:pt x="39202" y="6713"/>
                </a:cubicBezTo>
                <a:cubicBezTo>
                  <a:pt x="39168" y="6738"/>
                  <a:pt x="39134" y="6766"/>
                  <a:pt x="39106" y="6797"/>
                </a:cubicBezTo>
                <a:cubicBezTo>
                  <a:pt x="39094" y="6809"/>
                  <a:pt x="39081" y="6821"/>
                  <a:pt x="39069" y="6834"/>
                </a:cubicBezTo>
                <a:cubicBezTo>
                  <a:pt x="39044" y="6859"/>
                  <a:pt x="39013" y="6874"/>
                  <a:pt x="38982" y="6880"/>
                </a:cubicBezTo>
                <a:cubicBezTo>
                  <a:pt x="39038" y="6756"/>
                  <a:pt x="39118" y="6648"/>
                  <a:pt x="39217" y="6558"/>
                </a:cubicBezTo>
                <a:cubicBezTo>
                  <a:pt x="39273" y="6509"/>
                  <a:pt x="39369" y="6425"/>
                  <a:pt x="39307" y="6304"/>
                </a:cubicBezTo>
                <a:cubicBezTo>
                  <a:pt x="39264" y="6233"/>
                  <a:pt x="39193" y="6177"/>
                  <a:pt x="39112" y="6149"/>
                </a:cubicBezTo>
                <a:cubicBezTo>
                  <a:pt x="39072" y="6137"/>
                  <a:pt x="39029" y="6131"/>
                  <a:pt x="38988" y="6131"/>
                </a:cubicBezTo>
                <a:cubicBezTo>
                  <a:pt x="38929" y="6134"/>
                  <a:pt x="38871" y="6140"/>
                  <a:pt x="38815" y="6152"/>
                </a:cubicBezTo>
                <a:cubicBezTo>
                  <a:pt x="38784" y="6159"/>
                  <a:pt x="38756" y="6162"/>
                  <a:pt x="38728" y="6165"/>
                </a:cubicBezTo>
                <a:cubicBezTo>
                  <a:pt x="38709" y="6168"/>
                  <a:pt x="38691" y="6171"/>
                  <a:pt x="38669" y="6174"/>
                </a:cubicBezTo>
                <a:cubicBezTo>
                  <a:pt x="38669" y="6165"/>
                  <a:pt x="38669" y="6152"/>
                  <a:pt x="38666" y="6146"/>
                </a:cubicBezTo>
                <a:cubicBezTo>
                  <a:pt x="38663" y="6131"/>
                  <a:pt x="38663" y="6115"/>
                  <a:pt x="38666" y="6103"/>
                </a:cubicBezTo>
                <a:cubicBezTo>
                  <a:pt x="38682" y="6090"/>
                  <a:pt x="38697" y="6084"/>
                  <a:pt x="38713" y="6078"/>
                </a:cubicBezTo>
                <a:lnTo>
                  <a:pt x="38719" y="6075"/>
                </a:lnTo>
                <a:cubicBezTo>
                  <a:pt x="38818" y="6032"/>
                  <a:pt x="38911" y="5973"/>
                  <a:pt x="38994" y="5905"/>
                </a:cubicBezTo>
                <a:cubicBezTo>
                  <a:pt x="39016" y="5886"/>
                  <a:pt x="39041" y="5867"/>
                  <a:pt x="39069" y="5849"/>
                </a:cubicBezTo>
                <a:cubicBezTo>
                  <a:pt x="39143" y="5805"/>
                  <a:pt x="39205" y="5743"/>
                  <a:pt x="39245" y="5666"/>
                </a:cubicBezTo>
                <a:cubicBezTo>
                  <a:pt x="39261" y="5635"/>
                  <a:pt x="39276" y="5601"/>
                  <a:pt x="39289" y="5567"/>
                </a:cubicBezTo>
                <a:cubicBezTo>
                  <a:pt x="39307" y="5514"/>
                  <a:pt x="39335" y="5462"/>
                  <a:pt x="39369" y="5412"/>
                </a:cubicBezTo>
                <a:cubicBezTo>
                  <a:pt x="39375" y="5406"/>
                  <a:pt x="39382" y="5400"/>
                  <a:pt x="39388" y="5390"/>
                </a:cubicBezTo>
                <a:cubicBezTo>
                  <a:pt x="39394" y="5384"/>
                  <a:pt x="39413" y="5366"/>
                  <a:pt x="39422" y="5350"/>
                </a:cubicBezTo>
                <a:lnTo>
                  <a:pt x="39422" y="5350"/>
                </a:lnTo>
                <a:cubicBezTo>
                  <a:pt x="39344" y="5390"/>
                  <a:pt x="39264" y="5381"/>
                  <a:pt x="39186" y="5384"/>
                </a:cubicBezTo>
                <a:cubicBezTo>
                  <a:pt x="39140" y="5384"/>
                  <a:pt x="39100" y="5338"/>
                  <a:pt x="39115" y="5270"/>
                </a:cubicBezTo>
                <a:cubicBezTo>
                  <a:pt x="39122" y="5230"/>
                  <a:pt x="39138" y="5220"/>
                  <a:pt x="39157" y="5220"/>
                </a:cubicBezTo>
                <a:cubicBezTo>
                  <a:pt x="39172" y="5220"/>
                  <a:pt x="39190" y="5227"/>
                  <a:pt x="39208" y="5229"/>
                </a:cubicBezTo>
                <a:cubicBezTo>
                  <a:pt x="39289" y="5245"/>
                  <a:pt x="39372" y="5254"/>
                  <a:pt x="39462" y="5270"/>
                </a:cubicBezTo>
                <a:cubicBezTo>
                  <a:pt x="39478" y="5226"/>
                  <a:pt x="39471" y="5180"/>
                  <a:pt x="39447" y="5143"/>
                </a:cubicBezTo>
                <a:cubicBezTo>
                  <a:pt x="39416" y="5104"/>
                  <a:pt x="39374" y="5083"/>
                  <a:pt x="39328" y="5083"/>
                </a:cubicBezTo>
                <a:cubicBezTo>
                  <a:pt x="39322" y="5083"/>
                  <a:pt x="39316" y="5083"/>
                  <a:pt x="39310" y="5084"/>
                </a:cubicBezTo>
                <a:cubicBezTo>
                  <a:pt x="39252" y="5084"/>
                  <a:pt x="39193" y="5096"/>
                  <a:pt x="39140" y="5115"/>
                </a:cubicBezTo>
                <a:cubicBezTo>
                  <a:pt x="39016" y="5155"/>
                  <a:pt x="38895" y="5205"/>
                  <a:pt x="38778" y="5260"/>
                </a:cubicBezTo>
                <a:lnTo>
                  <a:pt x="38753" y="5270"/>
                </a:lnTo>
                <a:cubicBezTo>
                  <a:pt x="38703" y="5297"/>
                  <a:pt x="38651" y="5319"/>
                  <a:pt x="38598" y="5335"/>
                </a:cubicBezTo>
                <a:lnTo>
                  <a:pt x="38592" y="5335"/>
                </a:lnTo>
                <a:cubicBezTo>
                  <a:pt x="38586" y="5328"/>
                  <a:pt x="38582" y="5325"/>
                  <a:pt x="38579" y="5322"/>
                </a:cubicBezTo>
                <a:cubicBezTo>
                  <a:pt x="38542" y="5273"/>
                  <a:pt x="38524" y="5229"/>
                  <a:pt x="38533" y="5205"/>
                </a:cubicBezTo>
                <a:cubicBezTo>
                  <a:pt x="38545" y="5183"/>
                  <a:pt x="38561" y="5164"/>
                  <a:pt x="38579" y="5149"/>
                </a:cubicBezTo>
                <a:lnTo>
                  <a:pt x="38641" y="5087"/>
                </a:lnTo>
                <a:cubicBezTo>
                  <a:pt x="38719" y="5009"/>
                  <a:pt x="38796" y="4929"/>
                  <a:pt x="38874" y="4855"/>
                </a:cubicBezTo>
                <a:cubicBezTo>
                  <a:pt x="38886" y="4839"/>
                  <a:pt x="38905" y="4827"/>
                  <a:pt x="38923" y="4811"/>
                </a:cubicBezTo>
                <a:cubicBezTo>
                  <a:pt x="38988" y="4755"/>
                  <a:pt x="39069" y="4690"/>
                  <a:pt x="39087" y="4585"/>
                </a:cubicBezTo>
                <a:cubicBezTo>
                  <a:pt x="39090" y="4563"/>
                  <a:pt x="39090" y="4539"/>
                  <a:pt x="39090" y="4514"/>
                </a:cubicBezTo>
                <a:cubicBezTo>
                  <a:pt x="39090" y="4501"/>
                  <a:pt x="39090" y="4486"/>
                  <a:pt x="39094" y="4470"/>
                </a:cubicBezTo>
                <a:cubicBezTo>
                  <a:pt x="39128" y="4433"/>
                  <a:pt x="39134" y="4378"/>
                  <a:pt x="39109" y="4334"/>
                </a:cubicBezTo>
                <a:cubicBezTo>
                  <a:pt x="39086" y="4294"/>
                  <a:pt x="39041" y="4272"/>
                  <a:pt x="38994" y="4272"/>
                </a:cubicBezTo>
                <a:cubicBezTo>
                  <a:pt x="38991" y="4272"/>
                  <a:pt x="38988" y="4272"/>
                  <a:pt x="38985" y="4272"/>
                </a:cubicBezTo>
                <a:cubicBezTo>
                  <a:pt x="38920" y="4275"/>
                  <a:pt x="38855" y="4291"/>
                  <a:pt x="38796" y="4322"/>
                </a:cubicBezTo>
                <a:lnTo>
                  <a:pt x="38784" y="4328"/>
                </a:lnTo>
                <a:cubicBezTo>
                  <a:pt x="38768" y="4337"/>
                  <a:pt x="38753" y="4347"/>
                  <a:pt x="38734" y="4356"/>
                </a:cubicBezTo>
                <a:cubicBezTo>
                  <a:pt x="38709" y="4309"/>
                  <a:pt x="38675" y="4272"/>
                  <a:pt x="38635" y="4238"/>
                </a:cubicBezTo>
                <a:cubicBezTo>
                  <a:pt x="38620" y="4226"/>
                  <a:pt x="38604" y="4210"/>
                  <a:pt x="38592" y="4198"/>
                </a:cubicBezTo>
                <a:cubicBezTo>
                  <a:pt x="38660" y="4176"/>
                  <a:pt x="38722" y="4133"/>
                  <a:pt x="38762" y="4077"/>
                </a:cubicBezTo>
                <a:cubicBezTo>
                  <a:pt x="38806" y="4077"/>
                  <a:pt x="38846" y="4058"/>
                  <a:pt x="38877" y="4031"/>
                </a:cubicBezTo>
                <a:cubicBezTo>
                  <a:pt x="38914" y="3993"/>
                  <a:pt x="38939" y="3941"/>
                  <a:pt x="38942" y="3885"/>
                </a:cubicBezTo>
                <a:cubicBezTo>
                  <a:pt x="38960" y="3736"/>
                  <a:pt x="38960" y="3585"/>
                  <a:pt x="38945" y="3436"/>
                </a:cubicBezTo>
                <a:cubicBezTo>
                  <a:pt x="38939" y="3405"/>
                  <a:pt x="38920" y="3377"/>
                  <a:pt x="38895" y="3358"/>
                </a:cubicBezTo>
                <a:cubicBezTo>
                  <a:pt x="38874" y="3346"/>
                  <a:pt x="38852" y="3340"/>
                  <a:pt x="38830" y="3340"/>
                </a:cubicBezTo>
                <a:cubicBezTo>
                  <a:pt x="38781" y="3340"/>
                  <a:pt x="38740" y="3365"/>
                  <a:pt x="38716" y="3408"/>
                </a:cubicBezTo>
                <a:cubicBezTo>
                  <a:pt x="38663" y="3492"/>
                  <a:pt x="38601" y="3572"/>
                  <a:pt x="38530" y="3643"/>
                </a:cubicBezTo>
                <a:cubicBezTo>
                  <a:pt x="38490" y="3687"/>
                  <a:pt x="38471" y="3687"/>
                  <a:pt x="38468" y="3687"/>
                </a:cubicBezTo>
                <a:cubicBezTo>
                  <a:pt x="38452" y="3674"/>
                  <a:pt x="38440" y="3656"/>
                  <a:pt x="38437" y="3634"/>
                </a:cubicBezTo>
                <a:cubicBezTo>
                  <a:pt x="38434" y="3591"/>
                  <a:pt x="38440" y="3547"/>
                  <a:pt x="38455" y="3504"/>
                </a:cubicBezTo>
                <a:cubicBezTo>
                  <a:pt x="38465" y="3470"/>
                  <a:pt x="38471" y="3433"/>
                  <a:pt x="38474" y="3399"/>
                </a:cubicBezTo>
                <a:cubicBezTo>
                  <a:pt x="38490" y="3284"/>
                  <a:pt x="38452" y="3173"/>
                  <a:pt x="38375" y="3089"/>
                </a:cubicBezTo>
                <a:cubicBezTo>
                  <a:pt x="38366" y="3077"/>
                  <a:pt x="38356" y="3067"/>
                  <a:pt x="38344" y="3055"/>
                </a:cubicBezTo>
                <a:cubicBezTo>
                  <a:pt x="38325" y="3043"/>
                  <a:pt x="38313" y="3024"/>
                  <a:pt x="38301" y="3005"/>
                </a:cubicBezTo>
                <a:cubicBezTo>
                  <a:pt x="38301" y="2990"/>
                  <a:pt x="38301" y="2974"/>
                  <a:pt x="38304" y="2959"/>
                </a:cubicBezTo>
                <a:cubicBezTo>
                  <a:pt x="38307" y="2937"/>
                  <a:pt x="38310" y="2916"/>
                  <a:pt x="38310" y="2897"/>
                </a:cubicBezTo>
                <a:cubicBezTo>
                  <a:pt x="38307" y="2854"/>
                  <a:pt x="38298" y="2810"/>
                  <a:pt x="38282" y="2770"/>
                </a:cubicBezTo>
                <a:cubicBezTo>
                  <a:pt x="38273" y="2730"/>
                  <a:pt x="38260" y="2699"/>
                  <a:pt x="38270" y="2680"/>
                </a:cubicBezTo>
                <a:cubicBezTo>
                  <a:pt x="38276" y="2668"/>
                  <a:pt x="38285" y="2655"/>
                  <a:pt x="38294" y="2643"/>
                </a:cubicBezTo>
                <a:cubicBezTo>
                  <a:pt x="38328" y="2606"/>
                  <a:pt x="38384" y="2541"/>
                  <a:pt x="38347" y="2457"/>
                </a:cubicBezTo>
                <a:cubicBezTo>
                  <a:pt x="38338" y="2435"/>
                  <a:pt x="38325" y="2417"/>
                  <a:pt x="38307" y="2401"/>
                </a:cubicBezTo>
                <a:cubicBezTo>
                  <a:pt x="38294" y="2404"/>
                  <a:pt x="38282" y="2408"/>
                  <a:pt x="38270" y="2411"/>
                </a:cubicBezTo>
                <a:cubicBezTo>
                  <a:pt x="38264" y="2411"/>
                  <a:pt x="38259" y="2411"/>
                  <a:pt x="38253" y="2411"/>
                </a:cubicBezTo>
                <a:cubicBezTo>
                  <a:pt x="38195" y="2411"/>
                  <a:pt x="38179" y="2380"/>
                  <a:pt x="38167" y="2352"/>
                </a:cubicBezTo>
                <a:cubicBezTo>
                  <a:pt x="38152" y="2352"/>
                  <a:pt x="38136" y="2352"/>
                  <a:pt x="38121" y="2349"/>
                </a:cubicBezTo>
                <a:cubicBezTo>
                  <a:pt x="38099" y="2349"/>
                  <a:pt x="38078" y="2349"/>
                  <a:pt x="38059" y="2342"/>
                </a:cubicBezTo>
                <a:cubicBezTo>
                  <a:pt x="38025" y="2333"/>
                  <a:pt x="38003" y="2302"/>
                  <a:pt x="37969" y="2250"/>
                </a:cubicBezTo>
                <a:cubicBezTo>
                  <a:pt x="37944" y="2209"/>
                  <a:pt x="37913" y="2172"/>
                  <a:pt x="37879" y="2141"/>
                </a:cubicBezTo>
                <a:cubicBezTo>
                  <a:pt x="37839" y="2101"/>
                  <a:pt x="37786" y="2079"/>
                  <a:pt x="37731" y="2076"/>
                </a:cubicBezTo>
                <a:cubicBezTo>
                  <a:pt x="37511" y="2076"/>
                  <a:pt x="37405" y="2420"/>
                  <a:pt x="37396" y="2513"/>
                </a:cubicBezTo>
                <a:cubicBezTo>
                  <a:pt x="37393" y="2553"/>
                  <a:pt x="37393" y="2593"/>
                  <a:pt x="37393" y="2634"/>
                </a:cubicBezTo>
                <a:cubicBezTo>
                  <a:pt x="37396" y="2668"/>
                  <a:pt x="37396" y="2702"/>
                  <a:pt x="37393" y="2733"/>
                </a:cubicBezTo>
                <a:cubicBezTo>
                  <a:pt x="37390" y="2807"/>
                  <a:pt x="37365" y="2878"/>
                  <a:pt x="37325" y="2940"/>
                </a:cubicBezTo>
                <a:lnTo>
                  <a:pt x="37325" y="2943"/>
                </a:lnTo>
                <a:cubicBezTo>
                  <a:pt x="37309" y="2943"/>
                  <a:pt x="37291" y="2946"/>
                  <a:pt x="37275" y="2956"/>
                </a:cubicBezTo>
                <a:cubicBezTo>
                  <a:pt x="37247" y="2968"/>
                  <a:pt x="37223" y="2990"/>
                  <a:pt x="37207" y="3015"/>
                </a:cubicBezTo>
                <a:cubicBezTo>
                  <a:pt x="37136" y="3123"/>
                  <a:pt x="37093" y="3247"/>
                  <a:pt x="37083" y="3377"/>
                </a:cubicBezTo>
                <a:cubicBezTo>
                  <a:pt x="37083" y="3399"/>
                  <a:pt x="37080" y="3420"/>
                  <a:pt x="37080" y="3439"/>
                </a:cubicBezTo>
                <a:cubicBezTo>
                  <a:pt x="37080" y="3473"/>
                  <a:pt x="37077" y="3504"/>
                  <a:pt x="37071" y="3538"/>
                </a:cubicBezTo>
                <a:cubicBezTo>
                  <a:pt x="37059" y="3544"/>
                  <a:pt x="37043" y="3547"/>
                  <a:pt x="37031" y="3547"/>
                </a:cubicBezTo>
                <a:cubicBezTo>
                  <a:pt x="37015" y="3547"/>
                  <a:pt x="37000" y="3544"/>
                  <a:pt x="36987" y="3538"/>
                </a:cubicBezTo>
                <a:cubicBezTo>
                  <a:pt x="36956" y="3520"/>
                  <a:pt x="36925" y="3495"/>
                  <a:pt x="36901" y="3467"/>
                </a:cubicBezTo>
                <a:cubicBezTo>
                  <a:pt x="36873" y="3439"/>
                  <a:pt x="36842" y="3414"/>
                  <a:pt x="36811" y="3389"/>
                </a:cubicBezTo>
                <a:cubicBezTo>
                  <a:pt x="36783" y="3368"/>
                  <a:pt x="36749" y="3355"/>
                  <a:pt x="36715" y="3355"/>
                </a:cubicBezTo>
                <a:cubicBezTo>
                  <a:pt x="36650" y="3355"/>
                  <a:pt x="36594" y="3399"/>
                  <a:pt x="36572" y="3458"/>
                </a:cubicBezTo>
                <a:cubicBezTo>
                  <a:pt x="36510" y="3594"/>
                  <a:pt x="36569" y="3715"/>
                  <a:pt x="36619" y="3823"/>
                </a:cubicBezTo>
                <a:cubicBezTo>
                  <a:pt x="36643" y="3870"/>
                  <a:pt x="36665" y="3919"/>
                  <a:pt x="36678" y="3972"/>
                </a:cubicBezTo>
                <a:cubicBezTo>
                  <a:pt x="36709" y="4108"/>
                  <a:pt x="36777" y="4136"/>
                  <a:pt x="36832" y="4136"/>
                </a:cubicBezTo>
                <a:cubicBezTo>
                  <a:pt x="36848" y="4136"/>
                  <a:pt x="36866" y="4133"/>
                  <a:pt x="36882" y="4127"/>
                </a:cubicBezTo>
                <a:lnTo>
                  <a:pt x="36894" y="4127"/>
                </a:lnTo>
                <a:cubicBezTo>
                  <a:pt x="36935" y="4127"/>
                  <a:pt x="36969" y="4151"/>
                  <a:pt x="36981" y="4189"/>
                </a:cubicBezTo>
                <a:cubicBezTo>
                  <a:pt x="36987" y="4210"/>
                  <a:pt x="36984" y="4232"/>
                  <a:pt x="36972" y="4254"/>
                </a:cubicBezTo>
                <a:cubicBezTo>
                  <a:pt x="36947" y="4306"/>
                  <a:pt x="36882" y="4343"/>
                  <a:pt x="36808" y="4381"/>
                </a:cubicBezTo>
                <a:cubicBezTo>
                  <a:pt x="36736" y="4319"/>
                  <a:pt x="36647" y="4285"/>
                  <a:pt x="36554" y="4285"/>
                </a:cubicBezTo>
                <a:cubicBezTo>
                  <a:pt x="36538" y="4285"/>
                  <a:pt x="36520" y="4285"/>
                  <a:pt x="36504" y="4288"/>
                </a:cubicBezTo>
                <a:cubicBezTo>
                  <a:pt x="36458" y="4291"/>
                  <a:pt x="36420" y="4316"/>
                  <a:pt x="36399" y="4356"/>
                </a:cubicBezTo>
                <a:cubicBezTo>
                  <a:pt x="36383" y="4396"/>
                  <a:pt x="36393" y="4443"/>
                  <a:pt x="36420" y="4477"/>
                </a:cubicBezTo>
                <a:lnTo>
                  <a:pt x="36424" y="4480"/>
                </a:lnTo>
                <a:cubicBezTo>
                  <a:pt x="36427" y="4495"/>
                  <a:pt x="36427" y="4511"/>
                  <a:pt x="36427" y="4523"/>
                </a:cubicBezTo>
                <a:cubicBezTo>
                  <a:pt x="36427" y="4548"/>
                  <a:pt x="36427" y="4573"/>
                  <a:pt x="36430" y="4594"/>
                </a:cubicBezTo>
                <a:cubicBezTo>
                  <a:pt x="36445" y="4693"/>
                  <a:pt x="36523" y="4755"/>
                  <a:pt x="36582" y="4808"/>
                </a:cubicBezTo>
                <a:cubicBezTo>
                  <a:pt x="36603" y="4824"/>
                  <a:pt x="36622" y="4842"/>
                  <a:pt x="36640" y="4861"/>
                </a:cubicBezTo>
                <a:cubicBezTo>
                  <a:pt x="36693" y="4923"/>
                  <a:pt x="36730" y="4994"/>
                  <a:pt x="36755" y="5068"/>
                </a:cubicBezTo>
                <a:cubicBezTo>
                  <a:pt x="36780" y="5139"/>
                  <a:pt x="36814" y="5211"/>
                  <a:pt x="36854" y="5276"/>
                </a:cubicBezTo>
                <a:lnTo>
                  <a:pt x="36863" y="5285"/>
                </a:lnTo>
                <a:cubicBezTo>
                  <a:pt x="36870" y="5294"/>
                  <a:pt x="36876" y="5307"/>
                  <a:pt x="36882" y="5316"/>
                </a:cubicBezTo>
                <a:cubicBezTo>
                  <a:pt x="36885" y="5328"/>
                  <a:pt x="36866" y="5366"/>
                  <a:pt x="36851" y="5387"/>
                </a:cubicBezTo>
                <a:cubicBezTo>
                  <a:pt x="36842" y="5403"/>
                  <a:pt x="36832" y="5418"/>
                  <a:pt x="36826" y="5437"/>
                </a:cubicBezTo>
                <a:lnTo>
                  <a:pt x="36792" y="5428"/>
                </a:lnTo>
                <a:cubicBezTo>
                  <a:pt x="36752" y="5418"/>
                  <a:pt x="36705" y="5406"/>
                  <a:pt x="36699" y="5390"/>
                </a:cubicBezTo>
                <a:cubicBezTo>
                  <a:pt x="36699" y="5384"/>
                  <a:pt x="36696" y="5378"/>
                  <a:pt x="36696" y="5372"/>
                </a:cubicBezTo>
                <a:cubicBezTo>
                  <a:pt x="36690" y="5313"/>
                  <a:pt x="36656" y="5260"/>
                  <a:pt x="36606" y="5226"/>
                </a:cubicBezTo>
                <a:cubicBezTo>
                  <a:pt x="36501" y="5149"/>
                  <a:pt x="36380" y="5099"/>
                  <a:pt x="36253" y="5084"/>
                </a:cubicBezTo>
                <a:cubicBezTo>
                  <a:pt x="36241" y="5081"/>
                  <a:pt x="36225" y="5081"/>
                  <a:pt x="36213" y="5081"/>
                </a:cubicBezTo>
                <a:cubicBezTo>
                  <a:pt x="36188" y="5081"/>
                  <a:pt x="36163" y="5084"/>
                  <a:pt x="36142" y="5093"/>
                </a:cubicBezTo>
                <a:cubicBezTo>
                  <a:pt x="36061" y="5130"/>
                  <a:pt x="36024" y="5226"/>
                  <a:pt x="36064" y="5307"/>
                </a:cubicBezTo>
                <a:cubicBezTo>
                  <a:pt x="36080" y="5341"/>
                  <a:pt x="36101" y="5372"/>
                  <a:pt x="36129" y="5400"/>
                </a:cubicBezTo>
                <a:cubicBezTo>
                  <a:pt x="36135" y="5406"/>
                  <a:pt x="36142" y="5412"/>
                  <a:pt x="36148" y="5421"/>
                </a:cubicBezTo>
                <a:cubicBezTo>
                  <a:pt x="36182" y="5471"/>
                  <a:pt x="36210" y="5524"/>
                  <a:pt x="36232" y="5579"/>
                </a:cubicBezTo>
                <a:cubicBezTo>
                  <a:pt x="36275" y="5688"/>
                  <a:pt x="36324" y="5809"/>
                  <a:pt x="36458" y="5870"/>
                </a:cubicBezTo>
                <a:cubicBezTo>
                  <a:pt x="36476" y="5877"/>
                  <a:pt x="36492" y="5883"/>
                  <a:pt x="36513" y="5889"/>
                </a:cubicBezTo>
                <a:cubicBezTo>
                  <a:pt x="36529" y="5895"/>
                  <a:pt x="36547" y="5901"/>
                  <a:pt x="36563" y="5914"/>
                </a:cubicBezTo>
                <a:cubicBezTo>
                  <a:pt x="36566" y="5920"/>
                  <a:pt x="36569" y="5932"/>
                  <a:pt x="36572" y="5942"/>
                </a:cubicBezTo>
                <a:cubicBezTo>
                  <a:pt x="36578" y="5954"/>
                  <a:pt x="36582" y="5970"/>
                  <a:pt x="36588" y="5982"/>
                </a:cubicBezTo>
                <a:cubicBezTo>
                  <a:pt x="36631" y="6090"/>
                  <a:pt x="36752" y="6162"/>
                  <a:pt x="36919" y="6177"/>
                </a:cubicBezTo>
                <a:lnTo>
                  <a:pt x="36928" y="6177"/>
                </a:lnTo>
                <a:cubicBezTo>
                  <a:pt x="36953" y="6177"/>
                  <a:pt x="36981" y="6180"/>
                  <a:pt x="37006" y="6190"/>
                </a:cubicBezTo>
                <a:cubicBezTo>
                  <a:pt x="37009" y="6199"/>
                  <a:pt x="37012" y="6208"/>
                  <a:pt x="37015" y="6221"/>
                </a:cubicBezTo>
                <a:lnTo>
                  <a:pt x="37037" y="6317"/>
                </a:lnTo>
                <a:lnTo>
                  <a:pt x="37043" y="6338"/>
                </a:lnTo>
                <a:cubicBezTo>
                  <a:pt x="36981" y="6313"/>
                  <a:pt x="36922" y="6282"/>
                  <a:pt x="36870" y="6242"/>
                </a:cubicBezTo>
                <a:cubicBezTo>
                  <a:pt x="36842" y="6214"/>
                  <a:pt x="36811" y="6196"/>
                  <a:pt x="36774" y="6186"/>
                </a:cubicBezTo>
                <a:cubicBezTo>
                  <a:pt x="36755" y="6180"/>
                  <a:pt x="36736" y="6177"/>
                  <a:pt x="36718" y="6177"/>
                </a:cubicBezTo>
                <a:lnTo>
                  <a:pt x="36671" y="6177"/>
                </a:lnTo>
                <a:cubicBezTo>
                  <a:pt x="36653" y="6174"/>
                  <a:pt x="36634" y="6171"/>
                  <a:pt x="36616" y="6165"/>
                </a:cubicBezTo>
                <a:cubicBezTo>
                  <a:pt x="36588" y="6152"/>
                  <a:pt x="36560" y="6143"/>
                  <a:pt x="36529" y="6140"/>
                </a:cubicBezTo>
                <a:cubicBezTo>
                  <a:pt x="36516" y="6137"/>
                  <a:pt x="36504" y="6137"/>
                  <a:pt x="36492" y="6137"/>
                </a:cubicBezTo>
                <a:cubicBezTo>
                  <a:pt x="36377" y="6143"/>
                  <a:pt x="36275" y="6205"/>
                  <a:pt x="36219" y="6304"/>
                </a:cubicBezTo>
                <a:cubicBezTo>
                  <a:pt x="36204" y="6326"/>
                  <a:pt x="36194" y="6351"/>
                  <a:pt x="36194" y="6378"/>
                </a:cubicBezTo>
                <a:cubicBezTo>
                  <a:pt x="36194" y="6431"/>
                  <a:pt x="36222" y="6481"/>
                  <a:pt x="36269" y="6509"/>
                </a:cubicBezTo>
                <a:cubicBezTo>
                  <a:pt x="36309" y="6543"/>
                  <a:pt x="36331" y="6571"/>
                  <a:pt x="36334" y="6595"/>
                </a:cubicBezTo>
                <a:cubicBezTo>
                  <a:pt x="36334" y="6605"/>
                  <a:pt x="36334" y="6614"/>
                  <a:pt x="36334" y="6623"/>
                </a:cubicBezTo>
                <a:cubicBezTo>
                  <a:pt x="36331" y="6654"/>
                  <a:pt x="36334" y="6685"/>
                  <a:pt x="36343" y="6716"/>
                </a:cubicBezTo>
                <a:cubicBezTo>
                  <a:pt x="36315" y="6691"/>
                  <a:pt x="36284" y="6670"/>
                  <a:pt x="36250" y="6657"/>
                </a:cubicBezTo>
                <a:cubicBezTo>
                  <a:pt x="36216" y="6642"/>
                  <a:pt x="36176" y="6636"/>
                  <a:pt x="36139" y="6636"/>
                </a:cubicBezTo>
                <a:cubicBezTo>
                  <a:pt x="36108" y="6636"/>
                  <a:pt x="36077" y="6639"/>
                  <a:pt x="36046" y="6645"/>
                </a:cubicBezTo>
                <a:cubicBezTo>
                  <a:pt x="35965" y="6660"/>
                  <a:pt x="35888" y="6688"/>
                  <a:pt x="35816" y="6728"/>
                </a:cubicBezTo>
                <a:cubicBezTo>
                  <a:pt x="35795" y="6738"/>
                  <a:pt x="35779" y="6759"/>
                  <a:pt x="35773" y="6781"/>
                </a:cubicBezTo>
                <a:cubicBezTo>
                  <a:pt x="35767" y="6806"/>
                  <a:pt x="35770" y="6831"/>
                  <a:pt x="35785" y="6849"/>
                </a:cubicBezTo>
                <a:cubicBezTo>
                  <a:pt x="35847" y="6939"/>
                  <a:pt x="35931" y="7013"/>
                  <a:pt x="36030" y="7060"/>
                </a:cubicBezTo>
                <a:cubicBezTo>
                  <a:pt x="36043" y="7066"/>
                  <a:pt x="36055" y="7072"/>
                  <a:pt x="36070" y="7079"/>
                </a:cubicBezTo>
                <a:cubicBezTo>
                  <a:pt x="36105" y="7088"/>
                  <a:pt x="36135" y="7109"/>
                  <a:pt x="36163" y="7134"/>
                </a:cubicBezTo>
                <a:cubicBezTo>
                  <a:pt x="36166" y="7147"/>
                  <a:pt x="36170" y="7156"/>
                  <a:pt x="36173" y="7168"/>
                </a:cubicBezTo>
                <a:cubicBezTo>
                  <a:pt x="36182" y="7206"/>
                  <a:pt x="36201" y="7243"/>
                  <a:pt x="36225" y="7274"/>
                </a:cubicBezTo>
                <a:cubicBezTo>
                  <a:pt x="36250" y="7295"/>
                  <a:pt x="36278" y="7317"/>
                  <a:pt x="36309" y="7329"/>
                </a:cubicBezTo>
                <a:cubicBezTo>
                  <a:pt x="36318" y="7332"/>
                  <a:pt x="36328" y="7339"/>
                  <a:pt x="36337" y="7345"/>
                </a:cubicBezTo>
                <a:cubicBezTo>
                  <a:pt x="36331" y="7363"/>
                  <a:pt x="36328" y="7382"/>
                  <a:pt x="36318" y="7401"/>
                </a:cubicBezTo>
                <a:cubicBezTo>
                  <a:pt x="36297" y="7453"/>
                  <a:pt x="36269" y="7525"/>
                  <a:pt x="36309" y="7599"/>
                </a:cubicBezTo>
                <a:cubicBezTo>
                  <a:pt x="36315" y="7611"/>
                  <a:pt x="36321" y="7624"/>
                  <a:pt x="36324" y="7639"/>
                </a:cubicBezTo>
                <a:cubicBezTo>
                  <a:pt x="36340" y="7704"/>
                  <a:pt x="36386" y="7757"/>
                  <a:pt x="36451" y="7785"/>
                </a:cubicBezTo>
                <a:cubicBezTo>
                  <a:pt x="36501" y="7800"/>
                  <a:pt x="36520" y="7822"/>
                  <a:pt x="36520" y="7825"/>
                </a:cubicBezTo>
                <a:cubicBezTo>
                  <a:pt x="36513" y="7828"/>
                  <a:pt x="36504" y="7834"/>
                  <a:pt x="36495" y="7834"/>
                </a:cubicBezTo>
                <a:cubicBezTo>
                  <a:pt x="36458" y="7831"/>
                  <a:pt x="36427" y="7816"/>
                  <a:pt x="36399" y="7791"/>
                </a:cubicBezTo>
                <a:cubicBezTo>
                  <a:pt x="36359" y="7757"/>
                  <a:pt x="36321" y="7713"/>
                  <a:pt x="36297" y="7667"/>
                </a:cubicBezTo>
                <a:lnTo>
                  <a:pt x="36287" y="7655"/>
                </a:lnTo>
                <a:cubicBezTo>
                  <a:pt x="36272" y="7617"/>
                  <a:pt x="36247" y="7586"/>
                  <a:pt x="36216" y="7562"/>
                </a:cubicBezTo>
                <a:cubicBezTo>
                  <a:pt x="36176" y="7534"/>
                  <a:pt x="36132" y="7515"/>
                  <a:pt x="36086" y="7509"/>
                </a:cubicBezTo>
                <a:cubicBezTo>
                  <a:pt x="36018" y="7500"/>
                  <a:pt x="35953" y="7494"/>
                  <a:pt x="35885" y="7494"/>
                </a:cubicBezTo>
                <a:cubicBezTo>
                  <a:pt x="35785" y="7494"/>
                  <a:pt x="35689" y="7506"/>
                  <a:pt x="35593" y="7531"/>
                </a:cubicBezTo>
                <a:cubicBezTo>
                  <a:pt x="35544" y="7540"/>
                  <a:pt x="35497" y="7565"/>
                  <a:pt x="35463" y="7599"/>
                </a:cubicBezTo>
                <a:cubicBezTo>
                  <a:pt x="35401" y="7661"/>
                  <a:pt x="35389" y="7751"/>
                  <a:pt x="35432" y="7856"/>
                </a:cubicBezTo>
                <a:cubicBezTo>
                  <a:pt x="35479" y="7971"/>
                  <a:pt x="35553" y="8070"/>
                  <a:pt x="35652" y="8144"/>
                </a:cubicBezTo>
                <a:cubicBezTo>
                  <a:pt x="35665" y="8153"/>
                  <a:pt x="35674" y="8163"/>
                  <a:pt x="35683" y="8172"/>
                </a:cubicBezTo>
                <a:cubicBezTo>
                  <a:pt x="35733" y="8221"/>
                  <a:pt x="35801" y="8249"/>
                  <a:pt x="35872" y="8249"/>
                </a:cubicBezTo>
                <a:lnTo>
                  <a:pt x="35906" y="8249"/>
                </a:lnTo>
                <a:cubicBezTo>
                  <a:pt x="35918" y="8248"/>
                  <a:pt x="35930" y="8247"/>
                  <a:pt x="35942" y="8247"/>
                </a:cubicBezTo>
                <a:cubicBezTo>
                  <a:pt x="35980" y="8247"/>
                  <a:pt x="36017" y="8255"/>
                  <a:pt x="36052" y="8271"/>
                </a:cubicBezTo>
                <a:cubicBezTo>
                  <a:pt x="36064" y="8277"/>
                  <a:pt x="36074" y="8287"/>
                  <a:pt x="36086" y="8296"/>
                </a:cubicBezTo>
                <a:cubicBezTo>
                  <a:pt x="36111" y="8317"/>
                  <a:pt x="36139" y="8336"/>
                  <a:pt x="36173" y="8352"/>
                </a:cubicBezTo>
                <a:cubicBezTo>
                  <a:pt x="36157" y="8361"/>
                  <a:pt x="36145" y="8370"/>
                  <a:pt x="36129" y="8379"/>
                </a:cubicBezTo>
                <a:cubicBezTo>
                  <a:pt x="36114" y="8389"/>
                  <a:pt x="36101" y="8401"/>
                  <a:pt x="36095" y="8417"/>
                </a:cubicBezTo>
                <a:cubicBezTo>
                  <a:pt x="35962" y="8417"/>
                  <a:pt x="35829" y="8414"/>
                  <a:pt x="35699" y="8401"/>
                </a:cubicBezTo>
                <a:cubicBezTo>
                  <a:pt x="35671" y="8398"/>
                  <a:pt x="35640" y="8392"/>
                  <a:pt x="35612" y="8386"/>
                </a:cubicBezTo>
                <a:lnTo>
                  <a:pt x="35612" y="8386"/>
                </a:lnTo>
                <a:cubicBezTo>
                  <a:pt x="35643" y="8451"/>
                  <a:pt x="35730" y="8466"/>
                  <a:pt x="35717" y="8559"/>
                </a:cubicBezTo>
                <a:cubicBezTo>
                  <a:pt x="35705" y="8640"/>
                  <a:pt x="35628" y="8671"/>
                  <a:pt x="35584" y="8680"/>
                </a:cubicBezTo>
                <a:cubicBezTo>
                  <a:pt x="35581" y="8680"/>
                  <a:pt x="35577" y="8681"/>
                  <a:pt x="35574" y="8681"/>
                </a:cubicBezTo>
                <a:cubicBezTo>
                  <a:pt x="35518" y="8681"/>
                  <a:pt x="35480" y="8607"/>
                  <a:pt x="35491" y="8528"/>
                </a:cubicBezTo>
                <a:cubicBezTo>
                  <a:pt x="35504" y="8466"/>
                  <a:pt x="35538" y="8410"/>
                  <a:pt x="35587" y="8373"/>
                </a:cubicBezTo>
                <a:cubicBezTo>
                  <a:pt x="35572" y="8361"/>
                  <a:pt x="35559" y="8348"/>
                  <a:pt x="35550" y="8336"/>
                </a:cubicBezTo>
                <a:cubicBezTo>
                  <a:pt x="35538" y="8321"/>
                  <a:pt x="35525" y="8308"/>
                  <a:pt x="35513" y="8293"/>
                </a:cubicBezTo>
                <a:cubicBezTo>
                  <a:pt x="35433" y="8218"/>
                  <a:pt x="35331" y="8180"/>
                  <a:pt x="35228" y="8180"/>
                </a:cubicBezTo>
                <a:cubicBezTo>
                  <a:pt x="35131" y="8180"/>
                  <a:pt x="35034" y="8214"/>
                  <a:pt x="34955" y="8283"/>
                </a:cubicBezTo>
                <a:cubicBezTo>
                  <a:pt x="34884" y="8352"/>
                  <a:pt x="34847" y="8448"/>
                  <a:pt x="34853" y="8547"/>
                </a:cubicBezTo>
                <a:cubicBezTo>
                  <a:pt x="34856" y="8646"/>
                  <a:pt x="34900" y="8739"/>
                  <a:pt x="34977" y="8801"/>
                </a:cubicBezTo>
                <a:cubicBezTo>
                  <a:pt x="34996" y="8816"/>
                  <a:pt x="35014" y="8822"/>
                  <a:pt x="35036" y="8822"/>
                </a:cubicBezTo>
                <a:lnTo>
                  <a:pt x="35067" y="8822"/>
                </a:lnTo>
                <a:cubicBezTo>
                  <a:pt x="35110" y="8822"/>
                  <a:pt x="35147" y="8819"/>
                  <a:pt x="35188" y="8819"/>
                </a:cubicBezTo>
                <a:cubicBezTo>
                  <a:pt x="35225" y="8816"/>
                  <a:pt x="35256" y="8813"/>
                  <a:pt x="35293" y="8813"/>
                </a:cubicBezTo>
                <a:lnTo>
                  <a:pt x="35318" y="8813"/>
                </a:lnTo>
                <a:cubicBezTo>
                  <a:pt x="35336" y="8813"/>
                  <a:pt x="35355" y="8816"/>
                  <a:pt x="35374" y="8819"/>
                </a:cubicBezTo>
                <a:cubicBezTo>
                  <a:pt x="35383" y="8825"/>
                  <a:pt x="35392" y="8850"/>
                  <a:pt x="35392" y="8931"/>
                </a:cubicBezTo>
                <a:cubicBezTo>
                  <a:pt x="35386" y="8971"/>
                  <a:pt x="35398" y="9011"/>
                  <a:pt x="35423" y="9045"/>
                </a:cubicBezTo>
                <a:cubicBezTo>
                  <a:pt x="35451" y="9073"/>
                  <a:pt x="35488" y="9092"/>
                  <a:pt x="35525" y="9098"/>
                </a:cubicBezTo>
                <a:cubicBezTo>
                  <a:pt x="35528" y="9098"/>
                  <a:pt x="35535" y="9098"/>
                  <a:pt x="35538" y="9101"/>
                </a:cubicBezTo>
                <a:cubicBezTo>
                  <a:pt x="35559" y="9107"/>
                  <a:pt x="35578" y="9145"/>
                  <a:pt x="35597" y="9179"/>
                </a:cubicBezTo>
                <a:cubicBezTo>
                  <a:pt x="35609" y="9200"/>
                  <a:pt x="35618" y="9222"/>
                  <a:pt x="35634" y="9244"/>
                </a:cubicBezTo>
                <a:cubicBezTo>
                  <a:pt x="35680" y="9306"/>
                  <a:pt x="35736" y="9361"/>
                  <a:pt x="35801" y="9405"/>
                </a:cubicBezTo>
                <a:cubicBezTo>
                  <a:pt x="35851" y="9436"/>
                  <a:pt x="35894" y="9476"/>
                  <a:pt x="35928" y="9526"/>
                </a:cubicBezTo>
                <a:cubicBezTo>
                  <a:pt x="35916" y="9594"/>
                  <a:pt x="35928" y="9662"/>
                  <a:pt x="35962" y="9721"/>
                </a:cubicBezTo>
                <a:cubicBezTo>
                  <a:pt x="35974" y="9714"/>
                  <a:pt x="35987" y="9711"/>
                  <a:pt x="35996" y="9711"/>
                </a:cubicBezTo>
                <a:cubicBezTo>
                  <a:pt x="36074" y="9711"/>
                  <a:pt x="36098" y="9776"/>
                  <a:pt x="36114" y="9845"/>
                </a:cubicBezTo>
                <a:lnTo>
                  <a:pt x="36123" y="9851"/>
                </a:lnTo>
                <a:lnTo>
                  <a:pt x="36114" y="9854"/>
                </a:lnTo>
                <a:cubicBezTo>
                  <a:pt x="36117" y="9866"/>
                  <a:pt x="36120" y="9882"/>
                  <a:pt x="36120" y="9897"/>
                </a:cubicBezTo>
                <a:cubicBezTo>
                  <a:pt x="36120" y="9966"/>
                  <a:pt x="36106" y="10024"/>
                  <a:pt x="36053" y="10024"/>
                </a:cubicBezTo>
                <a:cubicBezTo>
                  <a:pt x="36046" y="10024"/>
                  <a:pt x="36039" y="10023"/>
                  <a:pt x="36030" y="10021"/>
                </a:cubicBezTo>
                <a:cubicBezTo>
                  <a:pt x="35962" y="10006"/>
                  <a:pt x="35909" y="9950"/>
                  <a:pt x="35903" y="9882"/>
                </a:cubicBezTo>
                <a:lnTo>
                  <a:pt x="35860" y="9882"/>
                </a:lnTo>
                <a:cubicBezTo>
                  <a:pt x="35779" y="9882"/>
                  <a:pt x="35702" y="9894"/>
                  <a:pt x="35628" y="9922"/>
                </a:cubicBezTo>
                <a:lnTo>
                  <a:pt x="35606" y="9795"/>
                </a:lnTo>
                <a:cubicBezTo>
                  <a:pt x="35603" y="9761"/>
                  <a:pt x="35590" y="9727"/>
                  <a:pt x="35575" y="9696"/>
                </a:cubicBezTo>
                <a:cubicBezTo>
                  <a:pt x="35541" y="9649"/>
                  <a:pt x="35488" y="9618"/>
                  <a:pt x="35432" y="9609"/>
                </a:cubicBezTo>
                <a:cubicBezTo>
                  <a:pt x="35417" y="9606"/>
                  <a:pt x="35398" y="9603"/>
                  <a:pt x="35380" y="9603"/>
                </a:cubicBezTo>
                <a:cubicBezTo>
                  <a:pt x="35321" y="9606"/>
                  <a:pt x="35262" y="9625"/>
                  <a:pt x="35212" y="9659"/>
                </a:cubicBezTo>
                <a:cubicBezTo>
                  <a:pt x="35197" y="9572"/>
                  <a:pt x="35166" y="9482"/>
                  <a:pt x="35061" y="9436"/>
                </a:cubicBezTo>
                <a:cubicBezTo>
                  <a:pt x="35030" y="9420"/>
                  <a:pt x="34996" y="9414"/>
                  <a:pt x="34962" y="9414"/>
                </a:cubicBezTo>
                <a:cubicBezTo>
                  <a:pt x="34872" y="9414"/>
                  <a:pt x="34776" y="9460"/>
                  <a:pt x="34677" y="9553"/>
                </a:cubicBezTo>
                <a:cubicBezTo>
                  <a:pt x="34639" y="9594"/>
                  <a:pt x="34590" y="9628"/>
                  <a:pt x="34540" y="9649"/>
                </a:cubicBezTo>
                <a:cubicBezTo>
                  <a:pt x="34500" y="9584"/>
                  <a:pt x="34429" y="9544"/>
                  <a:pt x="34354" y="9541"/>
                </a:cubicBezTo>
                <a:lnTo>
                  <a:pt x="34345" y="9541"/>
                </a:lnTo>
                <a:cubicBezTo>
                  <a:pt x="34268" y="9541"/>
                  <a:pt x="34193" y="9581"/>
                  <a:pt x="34150" y="9646"/>
                </a:cubicBezTo>
                <a:cubicBezTo>
                  <a:pt x="34116" y="9646"/>
                  <a:pt x="34082" y="9643"/>
                  <a:pt x="34048" y="9637"/>
                </a:cubicBezTo>
                <a:cubicBezTo>
                  <a:pt x="34020" y="9631"/>
                  <a:pt x="33986" y="9625"/>
                  <a:pt x="33955" y="9622"/>
                </a:cubicBezTo>
                <a:lnTo>
                  <a:pt x="33921" y="9622"/>
                </a:lnTo>
                <a:cubicBezTo>
                  <a:pt x="33772" y="9622"/>
                  <a:pt x="33654" y="9699"/>
                  <a:pt x="33636" y="9810"/>
                </a:cubicBezTo>
                <a:cubicBezTo>
                  <a:pt x="33630" y="9848"/>
                  <a:pt x="33648" y="9882"/>
                  <a:pt x="33682" y="9900"/>
                </a:cubicBezTo>
                <a:lnTo>
                  <a:pt x="34008" y="10077"/>
                </a:lnTo>
                <a:lnTo>
                  <a:pt x="34224" y="10191"/>
                </a:lnTo>
                <a:cubicBezTo>
                  <a:pt x="34221" y="10219"/>
                  <a:pt x="34218" y="10247"/>
                  <a:pt x="34209" y="10275"/>
                </a:cubicBezTo>
                <a:cubicBezTo>
                  <a:pt x="34190" y="10340"/>
                  <a:pt x="34169" y="10424"/>
                  <a:pt x="34212" y="10504"/>
                </a:cubicBezTo>
                <a:cubicBezTo>
                  <a:pt x="34255" y="10585"/>
                  <a:pt x="34351" y="10622"/>
                  <a:pt x="34423" y="10650"/>
                </a:cubicBezTo>
                <a:lnTo>
                  <a:pt x="34447" y="10656"/>
                </a:lnTo>
                <a:cubicBezTo>
                  <a:pt x="34497" y="10675"/>
                  <a:pt x="34543" y="10699"/>
                  <a:pt x="34584" y="10730"/>
                </a:cubicBezTo>
                <a:cubicBezTo>
                  <a:pt x="34630" y="10768"/>
                  <a:pt x="34670" y="10811"/>
                  <a:pt x="34701" y="10861"/>
                </a:cubicBezTo>
                <a:cubicBezTo>
                  <a:pt x="34602" y="10857"/>
                  <a:pt x="34509" y="10811"/>
                  <a:pt x="34447" y="10737"/>
                </a:cubicBezTo>
                <a:lnTo>
                  <a:pt x="34435" y="10721"/>
                </a:lnTo>
                <a:cubicBezTo>
                  <a:pt x="34398" y="10662"/>
                  <a:pt x="34339" y="10619"/>
                  <a:pt x="34271" y="10603"/>
                </a:cubicBezTo>
                <a:cubicBezTo>
                  <a:pt x="34262" y="10603"/>
                  <a:pt x="34252" y="10600"/>
                  <a:pt x="34243" y="10600"/>
                </a:cubicBezTo>
                <a:cubicBezTo>
                  <a:pt x="34187" y="10600"/>
                  <a:pt x="34131" y="10628"/>
                  <a:pt x="34097" y="10672"/>
                </a:cubicBezTo>
                <a:cubicBezTo>
                  <a:pt x="34054" y="10721"/>
                  <a:pt x="34035" y="10792"/>
                  <a:pt x="34051" y="10857"/>
                </a:cubicBezTo>
                <a:cubicBezTo>
                  <a:pt x="34076" y="10929"/>
                  <a:pt x="34116" y="10994"/>
                  <a:pt x="34172" y="11043"/>
                </a:cubicBezTo>
                <a:lnTo>
                  <a:pt x="34200" y="11071"/>
                </a:lnTo>
                <a:cubicBezTo>
                  <a:pt x="34227" y="11096"/>
                  <a:pt x="34246" y="11130"/>
                  <a:pt x="34252" y="11167"/>
                </a:cubicBezTo>
                <a:cubicBezTo>
                  <a:pt x="34231" y="11195"/>
                  <a:pt x="34221" y="11229"/>
                  <a:pt x="34224" y="11263"/>
                </a:cubicBezTo>
                <a:cubicBezTo>
                  <a:pt x="34231" y="11338"/>
                  <a:pt x="34271" y="11403"/>
                  <a:pt x="34336" y="11443"/>
                </a:cubicBezTo>
                <a:cubicBezTo>
                  <a:pt x="34361" y="11455"/>
                  <a:pt x="34385" y="11468"/>
                  <a:pt x="34413" y="11477"/>
                </a:cubicBezTo>
                <a:cubicBezTo>
                  <a:pt x="34438" y="11486"/>
                  <a:pt x="34460" y="11495"/>
                  <a:pt x="34478" y="11511"/>
                </a:cubicBezTo>
                <a:cubicBezTo>
                  <a:pt x="34497" y="11533"/>
                  <a:pt x="34509" y="11557"/>
                  <a:pt x="34516" y="11585"/>
                </a:cubicBezTo>
                <a:cubicBezTo>
                  <a:pt x="34522" y="11607"/>
                  <a:pt x="34528" y="11629"/>
                  <a:pt x="34537" y="11647"/>
                </a:cubicBezTo>
                <a:cubicBezTo>
                  <a:pt x="34587" y="11753"/>
                  <a:pt x="34680" y="11830"/>
                  <a:pt x="34791" y="11861"/>
                </a:cubicBezTo>
                <a:lnTo>
                  <a:pt x="34804" y="11867"/>
                </a:lnTo>
                <a:lnTo>
                  <a:pt x="34819" y="11870"/>
                </a:lnTo>
                <a:lnTo>
                  <a:pt x="34816" y="11876"/>
                </a:lnTo>
                <a:lnTo>
                  <a:pt x="34776" y="11973"/>
                </a:lnTo>
                <a:cubicBezTo>
                  <a:pt x="34773" y="11982"/>
                  <a:pt x="34766" y="11991"/>
                  <a:pt x="34763" y="12000"/>
                </a:cubicBezTo>
                <a:cubicBezTo>
                  <a:pt x="34754" y="12000"/>
                  <a:pt x="34742" y="12003"/>
                  <a:pt x="34732" y="12003"/>
                </a:cubicBezTo>
                <a:lnTo>
                  <a:pt x="34550" y="12003"/>
                </a:lnTo>
                <a:cubicBezTo>
                  <a:pt x="34460" y="12003"/>
                  <a:pt x="34361" y="12013"/>
                  <a:pt x="34283" y="12069"/>
                </a:cubicBezTo>
                <a:lnTo>
                  <a:pt x="34184" y="11945"/>
                </a:lnTo>
                <a:lnTo>
                  <a:pt x="34054" y="11780"/>
                </a:lnTo>
                <a:cubicBezTo>
                  <a:pt x="34045" y="11768"/>
                  <a:pt x="34039" y="11756"/>
                  <a:pt x="34029" y="11740"/>
                </a:cubicBezTo>
                <a:lnTo>
                  <a:pt x="34029" y="11728"/>
                </a:lnTo>
                <a:cubicBezTo>
                  <a:pt x="34029" y="11706"/>
                  <a:pt x="34026" y="11688"/>
                  <a:pt x="34020" y="11669"/>
                </a:cubicBezTo>
                <a:cubicBezTo>
                  <a:pt x="33992" y="11595"/>
                  <a:pt x="33915" y="11554"/>
                  <a:pt x="33794" y="11548"/>
                </a:cubicBezTo>
                <a:cubicBezTo>
                  <a:pt x="33766" y="11548"/>
                  <a:pt x="33735" y="11545"/>
                  <a:pt x="33701" y="11545"/>
                </a:cubicBezTo>
                <a:cubicBezTo>
                  <a:pt x="33620" y="11545"/>
                  <a:pt x="33379" y="11545"/>
                  <a:pt x="33270" y="11719"/>
                </a:cubicBezTo>
                <a:cubicBezTo>
                  <a:pt x="33261" y="11734"/>
                  <a:pt x="33258" y="11756"/>
                  <a:pt x="33258" y="11774"/>
                </a:cubicBezTo>
                <a:lnTo>
                  <a:pt x="33258" y="11787"/>
                </a:lnTo>
                <a:cubicBezTo>
                  <a:pt x="33267" y="11883"/>
                  <a:pt x="33283" y="12013"/>
                  <a:pt x="33388" y="12084"/>
                </a:cubicBezTo>
                <a:cubicBezTo>
                  <a:pt x="33428" y="12112"/>
                  <a:pt x="33465" y="12134"/>
                  <a:pt x="33506" y="12155"/>
                </a:cubicBezTo>
                <a:cubicBezTo>
                  <a:pt x="33546" y="12177"/>
                  <a:pt x="33586" y="12199"/>
                  <a:pt x="33623" y="12226"/>
                </a:cubicBezTo>
                <a:cubicBezTo>
                  <a:pt x="33744" y="12313"/>
                  <a:pt x="33809" y="12456"/>
                  <a:pt x="33791" y="12604"/>
                </a:cubicBezTo>
                <a:cubicBezTo>
                  <a:pt x="33778" y="12645"/>
                  <a:pt x="33788" y="12688"/>
                  <a:pt x="33816" y="12722"/>
                </a:cubicBezTo>
                <a:cubicBezTo>
                  <a:pt x="33840" y="12750"/>
                  <a:pt x="33871" y="12769"/>
                  <a:pt x="33908" y="12772"/>
                </a:cubicBezTo>
                <a:lnTo>
                  <a:pt x="33918" y="12775"/>
                </a:lnTo>
                <a:cubicBezTo>
                  <a:pt x="33936" y="12784"/>
                  <a:pt x="33955" y="12796"/>
                  <a:pt x="33970" y="12812"/>
                </a:cubicBezTo>
                <a:cubicBezTo>
                  <a:pt x="34008" y="12849"/>
                  <a:pt x="34051" y="12877"/>
                  <a:pt x="34097" y="12892"/>
                </a:cubicBezTo>
                <a:cubicBezTo>
                  <a:pt x="34128" y="12902"/>
                  <a:pt x="34162" y="12905"/>
                  <a:pt x="34196" y="12905"/>
                </a:cubicBezTo>
                <a:lnTo>
                  <a:pt x="34231" y="12905"/>
                </a:lnTo>
                <a:cubicBezTo>
                  <a:pt x="34330" y="12911"/>
                  <a:pt x="34413" y="12988"/>
                  <a:pt x="34494" y="13075"/>
                </a:cubicBezTo>
                <a:cubicBezTo>
                  <a:pt x="34463" y="13088"/>
                  <a:pt x="34432" y="13094"/>
                  <a:pt x="34398" y="13094"/>
                </a:cubicBezTo>
                <a:cubicBezTo>
                  <a:pt x="34351" y="13094"/>
                  <a:pt x="34308" y="13081"/>
                  <a:pt x="34271" y="13060"/>
                </a:cubicBezTo>
                <a:cubicBezTo>
                  <a:pt x="34255" y="13050"/>
                  <a:pt x="34237" y="13044"/>
                  <a:pt x="34218" y="13044"/>
                </a:cubicBezTo>
                <a:cubicBezTo>
                  <a:pt x="34193" y="13044"/>
                  <a:pt x="34172" y="13054"/>
                  <a:pt x="34153" y="13072"/>
                </a:cubicBezTo>
                <a:cubicBezTo>
                  <a:pt x="34131" y="13091"/>
                  <a:pt x="34122" y="13115"/>
                  <a:pt x="34125" y="13143"/>
                </a:cubicBezTo>
                <a:cubicBezTo>
                  <a:pt x="34100" y="13134"/>
                  <a:pt x="34079" y="13119"/>
                  <a:pt x="34060" y="13103"/>
                </a:cubicBezTo>
                <a:lnTo>
                  <a:pt x="33819" y="12920"/>
                </a:lnTo>
                <a:lnTo>
                  <a:pt x="33812" y="12914"/>
                </a:lnTo>
                <a:lnTo>
                  <a:pt x="33812" y="12939"/>
                </a:lnTo>
                <a:cubicBezTo>
                  <a:pt x="33812" y="12991"/>
                  <a:pt x="33824" y="13063"/>
                  <a:pt x="33694" y="13063"/>
                </a:cubicBezTo>
                <a:cubicBezTo>
                  <a:pt x="33691" y="13063"/>
                  <a:pt x="33688" y="13063"/>
                  <a:pt x="33685" y="13063"/>
                </a:cubicBezTo>
                <a:cubicBezTo>
                  <a:pt x="33534" y="13057"/>
                  <a:pt x="33549" y="12973"/>
                  <a:pt x="33515" y="12917"/>
                </a:cubicBezTo>
                <a:cubicBezTo>
                  <a:pt x="33524" y="12865"/>
                  <a:pt x="33531" y="12812"/>
                  <a:pt x="33617" y="12800"/>
                </a:cubicBezTo>
                <a:cubicBezTo>
                  <a:pt x="33583" y="12790"/>
                  <a:pt x="33546" y="12784"/>
                  <a:pt x="33512" y="12784"/>
                </a:cubicBezTo>
                <a:cubicBezTo>
                  <a:pt x="33508" y="12784"/>
                  <a:pt x="33504" y="12784"/>
                  <a:pt x="33500" y="12784"/>
                </a:cubicBezTo>
                <a:cubicBezTo>
                  <a:pt x="33442" y="12784"/>
                  <a:pt x="33385" y="12805"/>
                  <a:pt x="33338" y="12840"/>
                </a:cubicBezTo>
                <a:cubicBezTo>
                  <a:pt x="33289" y="12880"/>
                  <a:pt x="33261" y="12939"/>
                  <a:pt x="33261" y="13001"/>
                </a:cubicBezTo>
                <a:cubicBezTo>
                  <a:pt x="33261" y="13057"/>
                  <a:pt x="33286" y="13106"/>
                  <a:pt x="33329" y="13140"/>
                </a:cubicBezTo>
                <a:cubicBezTo>
                  <a:pt x="33376" y="13171"/>
                  <a:pt x="33425" y="13187"/>
                  <a:pt x="33481" y="13190"/>
                </a:cubicBezTo>
                <a:cubicBezTo>
                  <a:pt x="33493" y="13190"/>
                  <a:pt x="33506" y="13193"/>
                  <a:pt x="33518" y="13196"/>
                </a:cubicBezTo>
                <a:cubicBezTo>
                  <a:pt x="33555" y="13205"/>
                  <a:pt x="33583" y="13230"/>
                  <a:pt x="33599" y="13264"/>
                </a:cubicBezTo>
                <a:cubicBezTo>
                  <a:pt x="33617" y="13295"/>
                  <a:pt x="33617" y="13332"/>
                  <a:pt x="33602" y="13363"/>
                </a:cubicBezTo>
                <a:cubicBezTo>
                  <a:pt x="33583" y="13397"/>
                  <a:pt x="33583" y="13435"/>
                  <a:pt x="33599" y="13469"/>
                </a:cubicBezTo>
                <a:cubicBezTo>
                  <a:pt x="33623" y="13518"/>
                  <a:pt x="33670" y="13555"/>
                  <a:pt x="33726" y="13571"/>
                </a:cubicBezTo>
                <a:cubicBezTo>
                  <a:pt x="33825" y="13599"/>
                  <a:pt x="33927" y="13611"/>
                  <a:pt x="34032" y="13611"/>
                </a:cubicBezTo>
                <a:cubicBezTo>
                  <a:pt x="34069" y="13611"/>
                  <a:pt x="34110" y="13611"/>
                  <a:pt x="34147" y="13608"/>
                </a:cubicBezTo>
                <a:lnTo>
                  <a:pt x="34215" y="13599"/>
                </a:lnTo>
                <a:cubicBezTo>
                  <a:pt x="34252" y="13592"/>
                  <a:pt x="34293" y="13589"/>
                  <a:pt x="34333" y="13589"/>
                </a:cubicBezTo>
                <a:lnTo>
                  <a:pt x="34354" y="13589"/>
                </a:lnTo>
                <a:cubicBezTo>
                  <a:pt x="34420" y="13592"/>
                  <a:pt x="34485" y="13617"/>
                  <a:pt x="34534" y="13661"/>
                </a:cubicBezTo>
                <a:cubicBezTo>
                  <a:pt x="34550" y="13673"/>
                  <a:pt x="34562" y="13689"/>
                  <a:pt x="34568" y="13707"/>
                </a:cubicBezTo>
                <a:cubicBezTo>
                  <a:pt x="34503" y="13766"/>
                  <a:pt x="34401" y="13797"/>
                  <a:pt x="34262" y="13797"/>
                </a:cubicBezTo>
                <a:cubicBezTo>
                  <a:pt x="34153" y="13794"/>
                  <a:pt x="34042" y="13781"/>
                  <a:pt x="33936" y="13754"/>
                </a:cubicBezTo>
                <a:cubicBezTo>
                  <a:pt x="33713" y="13704"/>
                  <a:pt x="33503" y="13592"/>
                  <a:pt x="33301" y="13484"/>
                </a:cubicBezTo>
                <a:cubicBezTo>
                  <a:pt x="33255" y="13456"/>
                  <a:pt x="33202" y="13425"/>
                  <a:pt x="33190" y="13391"/>
                </a:cubicBezTo>
                <a:cubicBezTo>
                  <a:pt x="33187" y="13379"/>
                  <a:pt x="33187" y="13363"/>
                  <a:pt x="33187" y="13348"/>
                </a:cubicBezTo>
                <a:cubicBezTo>
                  <a:pt x="33187" y="13326"/>
                  <a:pt x="33184" y="13301"/>
                  <a:pt x="33181" y="13280"/>
                </a:cubicBezTo>
                <a:cubicBezTo>
                  <a:pt x="33174" y="13252"/>
                  <a:pt x="33162" y="13224"/>
                  <a:pt x="33146" y="13202"/>
                </a:cubicBezTo>
                <a:cubicBezTo>
                  <a:pt x="33221" y="13131"/>
                  <a:pt x="33230" y="13023"/>
                  <a:pt x="33239" y="12939"/>
                </a:cubicBezTo>
                <a:lnTo>
                  <a:pt x="33239" y="12927"/>
                </a:lnTo>
                <a:cubicBezTo>
                  <a:pt x="33239" y="12908"/>
                  <a:pt x="33236" y="12889"/>
                  <a:pt x="33227" y="12877"/>
                </a:cubicBezTo>
                <a:cubicBezTo>
                  <a:pt x="33134" y="12713"/>
                  <a:pt x="32923" y="12713"/>
                  <a:pt x="32855" y="12713"/>
                </a:cubicBezTo>
                <a:cubicBezTo>
                  <a:pt x="32827" y="12713"/>
                  <a:pt x="32800" y="12713"/>
                  <a:pt x="32775" y="12716"/>
                </a:cubicBezTo>
                <a:cubicBezTo>
                  <a:pt x="32688" y="12719"/>
                  <a:pt x="32629" y="12750"/>
                  <a:pt x="32598" y="12800"/>
                </a:cubicBezTo>
                <a:cubicBezTo>
                  <a:pt x="32563" y="12778"/>
                  <a:pt x="32523" y="12768"/>
                  <a:pt x="32484" y="12768"/>
                </a:cubicBezTo>
                <a:cubicBezTo>
                  <a:pt x="32479" y="12768"/>
                  <a:pt x="32473" y="12768"/>
                  <a:pt x="32468" y="12769"/>
                </a:cubicBezTo>
                <a:cubicBezTo>
                  <a:pt x="32375" y="12769"/>
                  <a:pt x="32288" y="12815"/>
                  <a:pt x="32236" y="12892"/>
                </a:cubicBezTo>
                <a:cubicBezTo>
                  <a:pt x="32180" y="12979"/>
                  <a:pt x="32180" y="13081"/>
                  <a:pt x="32183" y="13162"/>
                </a:cubicBezTo>
                <a:cubicBezTo>
                  <a:pt x="32140" y="13150"/>
                  <a:pt x="32093" y="13143"/>
                  <a:pt x="32044" y="13143"/>
                </a:cubicBezTo>
                <a:cubicBezTo>
                  <a:pt x="32025" y="13143"/>
                  <a:pt x="32007" y="13143"/>
                  <a:pt x="31985" y="13146"/>
                </a:cubicBezTo>
                <a:lnTo>
                  <a:pt x="31963" y="13150"/>
                </a:lnTo>
                <a:lnTo>
                  <a:pt x="31935" y="13153"/>
                </a:lnTo>
                <a:lnTo>
                  <a:pt x="31942" y="13143"/>
                </a:lnTo>
                <a:lnTo>
                  <a:pt x="31960" y="13125"/>
                </a:lnTo>
                <a:cubicBezTo>
                  <a:pt x="32007" y="13081"/>
                  <a:pt x="32044" y="13035"/>
                  <a:pt x="32072" y="12982"/>
                </a:cubicBezTo>
                <a:cubicBezTo>
                  <a:pt x="32093" y="12933"/>
                  <a:pt x="32106" y="12883"/>
                  <a:pt x="32115" y="12834"/>
                </a:cubicBezTo>
                <a:cubicBezTo>
                  <a:pt x="32118" y="12796"/>
                  <a:pt x="32127" y="12759"/>
                  <a:pt x="32146" y="12725"/>
                </a:cubicBezTo>
                <a:cubicBezTo>
                  <a:pt x="32168" y="12694"/>
                  <a:pt x="32199" y="12673"/>
                  <a:pt x="32236" y="12660"/>
                </a:cubicBezTo>
                <a:cubicBezTo>
                  <a:pt x="32257" y="12651"/>
                  <a:pt x="32282" y="12635"/>
                  <a:pt x="32304" y="12623"/>
                </a:cubicBezTo>
                <a:cubicBezTo>
                  <a:pt x="32363" y="12583"/>
                  <a:pt x="32397" y="12521"/>
                  <a:pt x="32403" y="12456"/>
                </a:cubicBezTo>
                <a:cubicBezTo>
                  <a:pt x="32406" y="12422"/>
                  <a:pt x="32397" y="12391"/>
                  <a:pt x="32378" y="12363"/>
                </a:cubicBezTo>
                <a:cubicBezTo>
                  <a:pt x="32384" y="12329"/>
                  <a:pt x="32400" y="12298"/>
                  <a:pt x="32425" y="12273"/>
                </a:cubicBezTo>
                <a:lnTo>
                  <a:pt x="32443" y="12248"/>
                </a:lnTo>
                <a:cubicBezTo>
                  <a:pt x="32511" y="12171"/>
                  <a:pt x="32626" y="12038"/>
                  <a:pt x="32474" y="11886"/>
                </a:cubicBezTo>
                <a:cubicBezTo>
                  <a:pt x="32453" y="11864"/>
                  <a:pt x="32428" y="11849"/>
                  <a:pt x="32397" y="11849"/>
                </a:cubicBezTo>
                <a:lnTo>
                  <a:pt x="32394" y="11849"/>
                </a:lnTo>
                <a:cubicBezTo>
                  <a:pt x="32372" y="11849"/>
                  <a:pt x="32350" y="11855"/>
                  <a:pt x="32332" y="11867"/>
                </a:cubicBezTo>
                <a:cubicBezTo>
                  <a:pt x="32298" y="11889"/>
                  <a:pt x="32273" y="11914"/>
                  <a:pt x="32248" y="11945"/>
                </a:cubicBezTo>
                <a:cubicBezTo>
                  <a:pt x="32245" y="11954"/>
                  <a:pt x="32239" y="11960"/>
                  <a:pt x="32236" y="11966"/>
                </a:cubicBezTo>
                <a:cubicBezTo>
                  <a:pt x="32230" y="11976"/>
                  <a:pt x="32223" y="11985"/>
                  <a:pt x="32214" y="11994"/>
                </a:cubicBezTo>
                <a:lnTo>
                  <a:pt x="32208" y="11994"/>
                </a:lnTo>
                <a:cubicBezTo>
                  <a:pt x="32202" y="11994"/>
                  <a:pt x="32192" y="11991"/>
                  <a:pt x="32186" y="11988"/>
                </a:cubicBezTo>
                <a:lnTo>
                  <a:pt x="32158" y="11988"/>
                </a:lnTo>
                <a:cubicBezTo>
                  <a:pt x="32100" y="11991"/>
                  <a:pt x="32041" y="12013"/>
                  <a:pt x="31994" y="12056"/>
                </a:cubicBezTo>
                <a:cubicBezTo>
                  <a:pt x="31973" y="12075"/>
                  <a:pt x="31948" y="12096"/>
                  <a:pt x="31929" y="12121"/>
                </a:cubicBezTo>
                <a:lnTo>
                  <a:pt x="31923" y="12130"/>
                </a:lnTo>
                <a:cubicBezTo>
                  <a:pt x="31901" y="12121"/>
                  <a:pt x="31880" y="12115"/>
                  <a:pt x="31858" y="12115"/>
                </a:cubicBezTo>
                <a:cubicBezTo>
                  <a:pt x="31830" y="12115"/>
                  <a:pt x="31802" y="12121"/>
                  <a:pt x="31774" y="12134"/>
                </a:cubicBezTo>
                <a:lnTo>
                  <a:pt x="31771" y="12134"/>
                </a:lnTo>
                <a:cubicBezTo>
                  <a:pt x="31777" y="12106"/>
                  <a:pt x="31790" y="12078"/>
                  <a:pt x="31802" y="12056"/>
                </a:cubicBezTo>
                <a:cubicBezTo>
                  <a:pt x="31839" y="12019"/>
                  <a:pt x="31886" y="11997"/>
                  <a:pt x="31935" y="11985"/>
                </a:cubicBezTo>
                <a:cubicBezTo>
                  <a:pt x="31960" y="11979"/>
                  <a:pt x="31988" y="11969"/>
                  <a:pt x="32016" y="11960"/>
                </a:cubicBezTo>
                <a:cubicBezTo>
                  <a:pt x="32081" y="11942"/>
                  <a:pt x="32146" y="11920"/>
                  <a:pt x="32211" y="11892"/>
                </a:cubicBezTo>
                <a:lnTo>
                  <a:pt x="32227" y="11886"/>
                </a:lnTo>
                <a:cubicBezTo>
                  <a:pt x="32288" y="11858"/>
                  <a:pt x="32375" y="11821"/>
                  <a:pt x="32412" y="11743"/>
                </a:cubicBezTo>
                <a:cubicBezTo>
                  <a:pt x="32453" y="11663"/>
                  <a:pt x="32431" y="11588"/>
                  <a:pt x="32419" y="11526"/>
                </a:cubicBezTo>
                <a:cubicBezTo>
                  <a:pt x="32409" y="11502"/>
                  <a:pt x="32403" y="11477"/>
                  <a:pt x="32403" y="11449"/>
                </a:cubicBezTo>
                <a:lnTo>
                  <a:pt x="32592" y="11338"/>
                </a:lnTo>
                <a:lnTo>
                  <a:pt x="32871" y="11173"/>
                </a:lnTo>
                <a:cubicBezTo>
                  <a:pt x="32899" y="11155"/>
                  <a:pt x="32914" y="11124"/>
                  <a:pt x="32911" y="11090"/>
                </a:cubicBezTo>
                <a:cubicBezTo>
                  <a:pt x="32896" y="10984"/>
                  <a:pt x="32793" y="10913"/>
                  <a:pt x="32663" y="10913"/>
                </a:cubicBezTo>
                <a:lnTo>
                  <a:pt x="32635" y="10913"/>
                </a:lnTo>
                <a:cubicBezTo>
                  <a:pt x="32607" y="10916"/>
                  <a:pt x="32580" y="10919"/>
                  <a:pt x="32552" y="10926"/>
                </a:cubicBezTo>
                <a:cubicBezTo>
                  <a:pt x="32524" y="10932"/>
                  <a:pt x="32496" y="10935"/>
                  <a:pt x="32465" y="10938"/>
                </a:cubicBezTo>
                <a:cubicBezTo>
                  <a:pt x="32431" y="10876"/>
                  <a:pt x="32366" y="10839"/>
                  <a:pt x="32298" y="10839"/>
                </a:cubicBezTo>
                <a:lnTo>
                  <a:pt x="32292" y="10839"/>
                </a:lnTo>
                <a:cubicBezTo>
                  <a:pt x="32223" y="10842"/>
                  <a:pt x="32161" y="10879"/>
                  <a:pt x="32130" y="10941"/>
                </a:cubicBezTo>
                <a:cubicBezTo>
                  <a:pt x="32106" y="10926"/>
                  <a:pt x="32084" y="10907"/>
                  <a:pt x="32069" y="10885"/>
                </a:cubicBezTo>
                <a:lnTo>
                  <a:pt x="32062" y="10879"/>
                </a:lnTo>
                <a:cubicBezTo>
                  <a:pt x="32010" y="10830"/>
                  <a:pt x="31948" y="10786"/>
                  <a:pt x="31883" y="10758"/>
                </a:cubicBezTo>
                <a:cubicBezTo>
                  <a:pt x="31861" y="10746"/>
                  <a:pt x="31842" y="10737"/>
                  <a:pt x="31824" y="10727"/>
                </a:cubicBezTo>
                <a:cubicBezTo>
                  <a:pt x="31771" y="10693"/>
                  <a:pt x="31712" y="10672"/>
                  <a:pt x="31647" y="10668"/>
                </a:cubicBezTo>
                <a:lnTo>
                  <a:pt x="31635" y="10668"/>
                </a:lnTo>
                <a:cubicBezTo>
                  <a:pt x="31592" y="10672"/>
                  <a:pt x="31548" y="10684"/>
                  <a:pt x="31508" y="10706"/>
                </a:cubicBezTo>
                <a:cubicBezTo>
                  <a:pt x="31477" y="10724"/>
                  <a:pt x="31443" y="10734"/>
                  <a:pt x="31406" y="10734"/>
                </a:cubicBezTo>
                <a:cubicBezTo>
                  <a:pt x="31381" y="10734"/>
                  <a:pt x="31356" y="10737"/>
                  <a:pt x="31331" y="10740"/>
                </a:cubicBezTo>
                <a:cubicBezTo>
                  <a:pt x="31288" y="10752"/>
                  <a:pt x="31245" y="10774"/>
                  <a:pt x="31204" y="10799"/>
                </a:cubicBezTo>
                <a:lnTo>
                  <a:pt x="31180" y="10817"/>
                </a:lnTo>
                <a:cubicBezTo>
                  <a:pt x="31161" y="10830"/>
                  <a:pt x="31139" y="10839"/>
                  <a:pt x="31115" y="10839"/>
                </a:cubicBezTo>
                <a:lnTo>
                  <a:pt x="31105" y="10839"/>
                </a:lnTo>
                <a:cubicBezTo>
                  <a:pt x="31093" y="10833"/>
                  <a:pt x="31080" y="10826"/>
                  <a:pt x="31068" y="10814"/>
                </a:cubicBezTo>
                <a:cubicBezTo>
                  <a:pt x="31049" y="10799"/>
                  <a:pt x="31025" y="10783"/>
                  <a:pt x="31000" y="10771"/>
                </a:cubicBezTo>
                <a:cubicBezTo>
                  <a:pt x="31018" y="10743"/>
                  <a:pt x="31034" y="10712"/>
                  <a:pt x="31046" y="10681"/>
                </a:cubicBezTo>
                <a:cubicBezTo>
                  <a:pt x="31053" y="10668"/>
                  <a:pt x="31056" y="10659"/>
                  <a:pt x="31062" y="10647"/>
                </a:cubicBezTo>
                <a:cubicBezTo>
                  <a:pt x="31102" y="10576"/>
                  <a:pt x="31155" y="10511"/>
                  <a:pt x="31217" y="10455"/>
                </a:cubicBezTo>
                <a:cubicBezTo>
                  <a:pt x="31232" y="10445"/>
                  <a:pt x="31248" y="10436"/>
                  <a:pt x="31263" y="10430"/>
                </a:cubicBezTo>
                <a:cubicBezTo>
                  <a:pt x="31310" y="10408"/>
                  <a:pt x="31399" y="10368"/>
                  <a:pt x="31396" y="10263"/>
                </a:cubicBezTo>
                <a:cubicBezTo>
                  <a:pt x="31393" y="10185"/>
                  <a:pt x="31403" y="10164"/>
                  <a:pt x="31409" y="10157"/>
                </a:cubicBezTo>
                <a:cubicBezTo>
                  <a:pt x="31427" y="10154"/>
                  <a:pt x="31443" y="10151"/>
                  <a:pt x="31458" y="10151"/>
                </a:cubicBezTo>
                <a:lnTo>
                  <a:pt x="31480" y="10151"/>
                </a:lnTo>
                <a:cubicBezTo>
                  <a:pt x="31511" y="10151"/>
                  <a:pt x="31542" y="10151"/>
                  <a:pt x="31570" y="10157"/>
                </a:cubicBezTo>
                <a:cubicBezTo>
                  <a:pt x="31601" y="10160"/>
                  <a:pt x="31638" y="10160"/>
                  <a:pt x="31675" y="10160"/>
                </a:cubicBezTo>
                <a:lnTo>
                  <a:pt x="31700" y="10160"/>
                </a:lnTo>
                <a:cubicBezTo>
                  <a:pt x="31734" y="10160"/>
                  <a:pt x="31768" y="10142"/>
                  <a:pt x="31790" y="10117"/>
                </a:cubicBezTo>
                <a:cubicBezTo>
                  <a:pt x="31852" y="10046"/>
                  <a:pt x="31861" y="9894"/>
                  <a:pt x="31858" y="9857"/>
                </a:cubicBezTo>
                <a:cubicBezTo>
                  <a:pt x="31855" y="9807"/>
                  <a:pt x="31839" y="9755"/>
                  <a:pt x="31815" y="9711"/>
                </a:cubicBezTo>
                <a:cubicBezTo>
                  <a:pt x="31808" y="9702"/>
                  <a:pt x="31802" y="9690"/>
                  <a:pt x="31793" y="9680"/>
                </a:cubicBezTo>
                <a:cubicBezTo>
                  <a:pt x="31796" y="9646"/>
                  <a:pt x="31777" y="9612"/>
                  <a:pt x="31749" y="9591"/>
                </a:cubicBezTo>
                <a:cubicBezTo>
                  <a:pt x="31728" y="9577"/>
                  <a:pt x="31706" y="9568"/>
                  <a:pt x="31683" y="9568"/>
                </a:cubicBezTo>
                <a:cubicBezTo>
                  <a:pt x="31679" y="9568"/>
                  <a:pt x="31676" y="9568"/>
                  <a:pt x="31672" y="9569"/>
                </a:cubicBezTo>
                <a:cubicBezTo>
                  <a:pt x="31657" y="9569"/>
                  <a:pt x="31644" y="9569"/>
                  <a:pt x="31632" y="9572"/>
                </a:cubicBezTo>
                <a:lnTo>
                  <a:pt x="31477" y="9597"/>
                </a:lnTo>
                <a:cubicBezTo>
                  <a:pt x="31443" y="9603"/>
                  <a:pt x="31409" y="9612"/>
                  <a:pt x="31381" y="9631"/>
                </a:cubicBezTo>
                <a:cubicBezTo>
                  <a:pt x="31372" y="9637"/>
                  <a:pt x="31365" y="9643"/>
                  <a:pt x="31359" y="9649"/>
                </a:cubicBezTo>
                <a:cubicBezTo>
                  <a:pt x="31359" y="9649"/>
                  <a:pt x="31356" y="9653"/>
                  <a:pt x="31356" y="9653"/>
                </a:cubicBezTo>
                <a:lnTo>
                  <a:pt x="31350" y="9653"/>
                </a:lnTo>
                <a:cubicBezTo>
                  <a:pt x="31344" y="9653"/>
                  <a:pt x="31334" y="9653"/>
                  <a:pt x="31325" y="9656"/>
                </a:cubicBezTo>
                <a:cubicBezTo>
                  <a:pt x="31269" y="9671"/>
                  <a:pt x="31220" y="9705"/>
                  <a:pt x="31189" y="9752"/>
                </a:cubicBezTo>
                <a:cubicBezTo>
                  <a:pt x="31176" y="9770"/>
                  <a:pt x="31161" y="9786"/>
                  <a:pt x="31142" y="9798"/>
                </a:cubicBezTo>
                <a:lnTo>
                  <a:pt x="31133" y="9798"/>
                </a:lnTo>
                <a:cubicBezTo>
                  <a:pt x="31121" y="9795"/>
                  <a:pt x="31111" y="9795"/>
                  <a:pt x="31099" y="9792"/>
                </a:cubicBezTo>
                <a:lnTo>
                  <a:pt x="31093" y="9792"/>
                </a:lnTo>
                <a:cubicBezTo>
                  <a:pt x="31046" y="9786"/>
                  <a:pt x="31000" y="9783"/>
                  <a:pt x="30953" y="9783"/>
                </a:cubicBezTo>
                <a:cubicBezTo>
                  <a:pt x="30904" y="9783"/>
                  <a:pt x="30857" y="9786"/>
                  <a:pt x="30808" y="9795"/>
                </a:cubicBezTo>
                <a:cubicBezTo>
                  <a:pt x="30811" y="9789"/>
                  <a:pt x="30814" y="9786"/>
                  <a:pt x="30817" y="9783"/>
                </a:cubicBezTo>
                <a:cubicBezTo>
                  <a:pt x="30848" y="9755"/>
                  <a:pt x="30882" y="9733"/>
                  <a:pt x="30919" y="9718"/>
                </a:cubicBezTo>
                <a:lnTo>
                  <a:pt x="30947" y="9702"/>
                </a:lnTo>
                <a:cubicBezTo>
                  <a:pt x="31099" y="9618"/>
                  <a:pt x="31285" y="9457"/>
                  <a:pt x="31359" y="9253"/>
                </a:cubicBezTo>
                <a:cubicBezTo>
                  <a:pt x="31387" y="9194"/>
                  <a:pt x="31390" y="9126"/>
                  <a:pt x="31369" y="9067"/>
                </a:cubicBezTo>
                <a:cubicBezTo>
                  <a:pt x="31350" y="9021"/>
                  <a:pt x="31325" y="8980"/>
                  <a:pt x="31291" y="8946"/>
                </a:cubicBezTo>
                <a:cubicBezTo>
                  <a:pt x="31255" y="8918"/>
                  <a:pt x="31213" y="8906"/>
                  <a:pt x="31169" y="8906"/>
                </a:cubicBezTo>
                <a:cubicBezTo>
                  <a:pt x="31165" y="8906"/>
                  <a:pt x="31160" y="8906"/>
                  <a:pt x="31155" y="8906"/>
                </a:cubicBezTo>
                <a:cubicBezTo>
                  <a:pt x="31115" y="8906"/>
                  <a:pt x="31071" y="8912"/>
                  <a:pt x="31031" y="8918"/>
                </a:cubicBezTo>
                <a:cubicBezTo>
                  <a:pt x="31009" y="8921"/>
                  <a:pt x="30984" y="8925"/>
                  <a:pt x="30960" y="8925"/>
                </a:cubicBezTo>
                <a:lnTo>
                  <a:pt x="30957" y="8925"/>
                </a:lnTo>
                <a:cubicBezTo>
                  <a:pt x="30951" y="8924"/>
                  <a:pt x="30946" y="8924"/>
                  <a:pt x="30940" y="8924"/>
                </a:cubicBezTo>
                <a:cubicBezTo>
                  <a:pt x="30859" y="8924"/>
                  <a:pt x="30778" y="8946"/>
                  <a:pt x="30706" y="8980"/>
                </a:cubicBezTo>
                <a:cubicBezTo>
                  <a:pt x="30665" y="9005"/>
                  <a:pt x="30631" y="9033"/>
                  <a:pt x="30600" y="9067"/>
                </a:cubicBezTo>
                <a:cubicBezTo>
                  <a:pt x="30588" y="9045"/>
                  <a:pt x="30566" y="9033"/>
                  <a:pt x="30541" y="9030"/>
                </a:cubicBezTo>
                <a:cubicBezTo>
                  <a:pt x="30538" y="9028"/>
                  <a:pt x="30535" y="9028"/>
                  <a:pt x="30532" y="9028"/>
                </a:cubicBezTo>
                <a:cubicBezTo>
                  <a:pt x="30529" y="9028"/>
                  <a:pt x="30526" y="9028"/>
                  <a:pt x="30523" y="9030"/>
                </a:cubicBezTo>
                <a:cubicBezTo>
                  <a:pt x="30495" y="9030"/>
                  <a:pt x="30467" y="9036"/>
                  <a:pt x="30442" y="9045"/>
                </a:cubicBezTo>
                <a:cubicBezTo>
                  <a:pt x="30467" y="9008"/>
                  <a:pt x="30501" y="8977"/>
                  <a:pt x="30541" y="8956"/>
                </a:cubicBezTo>
                <a:lnTo>
                  <a:pt x="30551" y="8949"/>
                </a:lnTo>
                <a:cubicBezTo>
                  <a:pt x="30634" y="8918"/>
                  <a:pt x="30687" y="8835"/>
                  <a:pt x="30681" y="8748"/>
                </a:cubicBezTo>
                <a:lnTo>
                  <a:pt x="30681" y="8739"/>
                </a:lnTo>
                <a:cubicBezTo>
                  <a:pt x="30684" y="8612"/>
                  <a:pt x="30721" y="8575"/>
                  <a:pt x="30845" y="8510"/>
                </a:cubicBezTo>
                <a:cubicBezTo>
                  <a:pt x="30932" y="8463"/>
                  <a:pt x="31003" y="8395"/>
                  <a:pt x="31056" y="8314"/>
                </a:cubicBezTo>
                <a:cubicBezTo>
                  <a:pt x="31068" y="8293"/>
                  <a:pt x="31071" y="8271"/>
                  <a:pt x="31068" y="8249"/>
                </a:cubicBezTo>
                <a:cubicBezTo>
                  <a:pt x="31062" y="8228"/>
                  <a:pt x="31046" y="8209"/>
                  <a:pt x="31028" y="8197"/>
                </a:cubicBezTo>
                <a:cubicBezTo>
                  <a:pt x="30957" y="8150"/>
                  <a:pt x="30873" y="8122"/>
                  <a:pt x="30786" y="8119"/>
                </a:cubicBezTo>
                <a:cubicBezTo>
                  <a:pt x="30718" y="8119"/>
                  <a:pt x="30650" y="8141"/>
                  <a:pt x="30597" y="8184"/>
                </a:cubicBezTo>
                <a:cubicBezTo>
                  <a:pt x="30566" y="8206"/>
                  <a:pt x="30538" y="8231"/>
                  <a:pt x="30514" y="8262"/>
                </a:cubicBezTo>
                <a:cubicBezTo>
                  <a:pt x="30504" y="8271"/>
                  <a:pt x="30492" y="8283"/>
                  <a:pt x="30483" y="8296"/>
                </a:cubicBezTo>
                <a:cubicBezTo>
                  <a:pt x="30464" y="8317"/>
                  <a:pt x="30436" y="8333"/>
                  <a:pt x="30408" y="8339"/>
                </a:cubicBezTo>
                <a:cubicBezTo>
                  <a:pt x="30455" y="8225"/>
                  <a:pt x="30523" y="8122"/>
                  <a:pt x="30613" y="8036"/>
                </a:cubicBezTo>
                <a:cubicBezTo>
                  <a:pt x="30659" y="7989"/>
                  <a:pt x="30743" y="7912"/>
                  <a:pt x="30687" y="7800"/>
                </a:cubicBezTo>
                <a:cubicBezTo>
                  <a:pt x="30650" y="7732"/>
                  <a:pt x="30594" y="7683"/>
                  <a:pt x="30523" y="7655"/>
                </a:cubicBezTo>
                <a:cubicBezTo>
                  <a:pt x="30486" y="7642"/>
                  <a:pt x="30452" y="7636"/>
                  <a:pt x="30414" y="7636"/>
                </a:cubicBezTo>
                <a:cubicBezTo>
                  <a:pt x="30362" y="7639"/>
                  <a:pt x="30312" y="7645"/>
                  <a:pt x="30263" y="7658"/>
                </a:cubicBezTo>
                <a:cubicBezTo>
                  <a:pt x="30238" y="7661"/>
                  <a:pt x="30213" y="7667"/>
                  <a:pt x="30191" y="7670"/>
                </a:cubicBezTo>
                <a:cubicBezTo>
                  <a:pt x="30173" y="7670"/>
                  <a:pt x="30157" y="7673"/>
                  <a:pt x="30139" y="7676"/>
                </a:cubicBezTo>
                <a:cubicBezTo>
                  <a:pt x="30139" y="7667"/>
                  <a:pt x="30139" y="7658"/>
                  <a:pt x="30136" y="7648"/>
                </a:cubicBezTo>
                <a:cubicBezTo>
                  <a:pt x="30123" y="7621"/>
                  <a:pt x="30142" y="7586"/>
                  <a:pt x="30176" y="7586"/>
                </a:cubicBezTo>
                <a:lnTo>
                  <a:pt x="30179" y="7583"/>
                </a:lnTo>
                <a:cubicBezTo>
                  <a:pt x="30269" y="7543"/>
                  <a:pt x="30349" y="7487"/>
                  <a:pt x="30418" y="7422"/>
                </a:cubicBezTo>
                <a:cubicBezTo>
                  <a:pt x="30439" y="7404"/>
                  <a:pt x="30461" y="7388"/>
                  <a:pt x="30483" y="7373"/>
                </a:cubicBezTo>
                <a:cubicBezTo>
                  <a:pt x="30548" y="7329"/>
                  <a:pt x="30603" y="7271"/>
                  <a:pt x="30638" y="7199"/>
                </a:cubicBezTo>
                <a:cubicBezTo>
                  <a:pt x="30650" y="7168"/>
                  <a:pt x="30662" y="7137"/>
                  <a:pt x="30675" y="7109"/>
                </a:cubicBezTo>
                <a:cubicBezTo>
                  <a:pt x="30693" y="7057"/>
                  <a:pt x="30715" y="7007"/>
                  <a:pt x="30746" y="6964"/>
                </a:cubicBezTo>
                <a:cubicBezTo>
                  <a:pt x="30749" y="6955"/>
                  <a:pt x="30755" y="6948"/>
                  <a:pt x="30761" y="6942"/>
                </a:cubicBezTo>
                <a:cubicBezTo>
                  <a:pt x="30786" y="6917"/>
                  <a:pt x="30805" y="6886"/>
                  <a:pt x="30817" y="6855"/>
                </a:cubicBezTo>
                <a:cubicBezTo>
                  <a:pt x="30842" y="6809"/>
                  <a:pt x="30839" y="6753"/>
                  <a:pt x="30814" y="6710"/>
                </a:cubicBezTo>
                <a:cubicBezTo>
                  <a:pt x="30788" y="6673"/>
                  <a:pt x="30746" y="6654"/>
                  <a:pt x="30703" y="6654"/>
                </a:cubicBezTo>
                <a:cubicBezTo>
                  <a:pt x="30700" y="6654"/>
                  <a:pt x="30697" y="6654"/>
                  <a:pt x="30693" y="6654"/>
                </a:cubicBezTo>
                <a:cubicBezTo>
                  <a:pt x="30644" y="6654"/>
                  <a:pt x="30594" y="6667"/>
                  <a:pt x="30548" y="6685"/>
                </a:cubicBezTo>
                <a:cubicBezTo>
                  <a:pt x="30489" y="6704"/>
                  <a:pt x="30430" y="6728"/>
                  <a:pt x="30377" y="6753"/>
                </a:cubicBezTo>
                <a:cubicBezTo>
                  <a:pt x="30467" y="6790"/>
                  <a:pt x="30538" y="6868"/>
                  <a:pt x="30569" y="6964"/>
                </a:cubicBezTo>
                <a:cubicBezTo>
                  <a:pt x="30591" y="7017"/>
                  <a:pt x="30610" y="7072"/>
                  <a:pt x="30563" y="7116"/>
                </a:cubicBezTo>
                <a:cubicBezTo>
                  <a:pt x="30547" y="7132"/>
                  <a:pt x="30531" y="7138"/>
                  <a:pt x="30517" y="7138"/>
                </a:cubicBezTo>
                <a:cubicBezTo>
                  <a:pt x="30489" y="7138"/>
                  <a:pt x="30463" y="7116"/>
                  <a:pt x="30439" y="7094"/>
                </a:cubicBezTo>
                <a:cubicBezTo>
                  <a:pt x="30353" y="7007"/>
                  <a:pt x="30331" y="6893"/>
                  <a:pt x="30356" y="6763"/>
                </a:cubicBezTo>
                <a:lnTo>
                  <a:pt x="30356" y="6763"/>
                </a:lnTo>
                <a:cubicBezTo>
                  <a:pt x="30318" y="6781"/>
                  <a:pt x="30275" y="6800"/>
                  <a:pt x="30235" y="6818"/>
                </a:cubicBezTo>
                <a:lnTo>
                  <a:pt x="30213" y="6831"/>
                </a:lnTo>
                <a:cubicBezTo>
                  <a:pt x="30173" y="6855"/>
                  <a:pt x="30126" y="6874"/>
                  <a:pt x="30080" y="6890"/>
                </a:cubicBezTo>
                <a:lnTo>
                  <a:pt x="30074" y="6890"/>
                </a:lnTo>
                <a:cubicBezTo>
                  <a:pt x="30071" y="6886"/>
                  <a:pt x="30068" y="6880"/>
                  <a:pt x="30064" y="6877"/>
                </a:cubicBezTo>
                <a:cubicBezTo>
                  <a:pt x="30030" y="6831"/>
                  <a:pt x="30018" y="6794"/>
                  <a:pt x="30027" y="6769"/>
                </a:cubicBezTo>
                <a:cubicBezTo>
                  <a:pt x="30037" y="6747"/>
                  <a:pt x="30049" y="6728"/>
                  <a:pt x="30064" y="6713"/>
                </a:cubicBezTo>
                <a:lnTo>
                  <a:pt x="30117" y="6657"/>
                </a:lnTo>
                <a:cubicBezTo>
                  <a:pt x="30182" y="6583"/>
                  <a:pt x="30250" y="6509"/>
                  <a:pt x="30318" y="6437"/>
                </a:cubicBezTo>
                <a:cubicBezTo>
                  <a:pt x="30331" y="6425"/>
                  <a:pt x="30346" y="6409"/>
                  <a:pt x="30362" y="6400"/>
                </a:cubicBezTo>
                <a:cubicBezTo>
                  <a:pt x="30418" y="6348"/>
                  <a:pt x="30489" y="6282"/>
                  <a:pt x="30504" y="6186"/>
                </a:cubicBezTo>
                <a:cubicBezTo>
                  <a:pt x="30507" y="6165"/>
                  <a:pt x="30507" y="6143"/>
                  <a:pt x="30507" y="6121"/>
                </a:cubicBezTo>
                <a:cubicBezTo>
                  <a:pt x="30504" y="6106"/>
                  <a:pt x="30507" y="6094"/>
                  <a:pt x="30511" y="6078"/>
                </a:cubicBezTo>
                <a:cubicBezTo>
                  <a:pt x="30538" y="6044"/>
                  <a:pt x="30545" y="5994"/>
                  <a:pt x="30523" y="5951"/>
                </a:cubicBezTo>
                <a:cubicBezTo>
                  <a:pt x="30503" y="5916"/>
                  <a:pt x="30466" y="5895"/>
                  <a:pt x="30423" y="5895"/>
                </a:cubicBezTo>
                <a:cubicBezTo>
                  <a:pt x="30420" y="5895"/>
                  <a:pt x="30417" y="5895"/>
                  <a:pt x="30414" y="5895"/>
                </a:cubicBezTo>
                <a:cubicBezTo>
                  <a:pt x="30359" y="5895"/>
                  <a:pt x="30303" y="5911"/>
                  <a:pt x="30253" y="5939"/>
                </a:cubicBezTo>
                <a:lnTo>
                  <a:pt x="30244" y="5945"/>
                </a:lnTo>
                <a:cubicBezTo>
                  <a:pt x="30229" y="5954"/>
                  <a:pt x="30213" y="5963"/>
                  <a:pt x="30201" y="5970"/>
                </a:cubicBezTo>
                <a:cubicBezTo>
                  <a:pt x="30179" y="5929"/>
                  <a:pt x="30148" y="5892"/>
                  <a:pt x="30114" y="5861"/>
                </a:cubicBezTo>
                <a:cubicBezTo>
                  <a:pt x="30102" y="5849"/>
                  <a:pt x="30086" y="5836"/>
                  <a:pt x="30074" y="5821"/>
                </a:cubicBezTo>
                <a:cubicBezTo>
                  <a:pt x="30136" y="5802"/>
                  <a:pt x="30188" y="5762"/>
                  <a:pt x="30222" y="5709"/>
                </a:cubicBezTo>
                <a:cubicBezTo>
                  <a:pt x="30260" y="5706"/>
                  <a:pt x="30294" y="5694"/>
                  <a:pt x="30322" y="5666"/>
                </a:cubicBezTo>
                <a:cubicBezTo>
                  <a:pt x="30353" y="5629"/>
                  <a:pt x="30374" y="5579"/>
                  <a:pt x="30374" y="5530"/>
                </a:cubicBezTo>
                <a:cubicBezTo>
                  <a:pt x="30393" y="5390"/>
                  <a:pt x="30393" y="5248"/>
                  <a:pt x="30380" y="5105"/>
                </a:cubicBezTo>
                <a:cubicBezTo>
                  <a:pt x="30377" y="5078"/>
                  <a:pt x="30365" y="5047"/>
                  <a:pt x="30340" y="5028"/>
                </a:cubicBezTo>
                <a:cubicBezTo>
                  <a:pt x="30325" y="5016"/>
                  <a:pt x="30306" y="5009"/>
                  <a:pt x="30284" y="5009"/>
                </a:cubicBezTo>
                <a:cubicBezTo>
                  <a:pt x="30244" y="5012"/>
                  <a:pt x="30207" y="5037"/>
                  <a:pt x="30188" y="5074"/>
                </a:cubicBezTo>
                <a:cubicBezTo>
                  <a:pt x="30142" y="5152"/>
                  <a:pt x="30089" y="5226"/>
                  <a:pt x="30027" y="5294"/>
                </a:cubicBezTo>
                <a:cubicBezTo>
                  <a:pt x="29990" y="5335"/>
                  <a:pt x="29975" y="5338"/>
                  <a:pt x="29975" y="5338"/>
                </a:cubicBezTo>
                <a:cubicBezTo>
                  <a:pt x="29972" y="5338"/>
                  <a:pt x="29953" y="5319"/>
                  <a:pt x="29947" y="5288"/>
                </a:cubicBezTo>
                <a:cubicBezTo>
                  <a:pt x="29944" y="5248"/>
                  <a:pt x="29950" y="5205"/>
                  <a:pt x="29962" y="5167"/>
                </a:cubicBezTo>
                <a:cubicBezTo>
                  <a:pt x="29968" y="5133"/>
                  <a:pt x="29975" y="5099"/>
                  <a:pt x="29981" y="5065"/>
                </a:cubicBezTo>
                <a:cubicBezTo>
                  <a:pt x="29993" y="4960"/>
                  <a:pt x="29962" y="4855"/>
                  <a:pt x="29894" y="4774"/>
                </a:cubicBezTo>
                <a:cubicBezTo>
                  <a:pt x="29885" y="4762"/>
                  <a:pt x="29876" y="4752"/>
                  <a:pt x="29866" y="4743"/>
                </a:cubicBezTo>
                <a:cubicBezTo>
                  <a:pt x="29851" y="4731"/>
                  <a:pt x="29838" y="4712"/>
                  <a:pt x="29829" y="4693"/>
                </a:cubicBezTo>
                <a:cubicBezTo>
                  <a:pt x="29826" y="4681"/>
                  <a:pt x="29829" y="4666"/>
                  <a:pt x="29829" y="4650"/>
                </a:cubicBezTo>
                <a:cubicBezTo>
                  <a:pt x="29832" y="4632"/>
                  <a:pt x="29835" y="4613"/>
                  <a:pt x="29835" y="4591"/>
                </a:cubicBezTo>
                <a:cubicBezTo>
                  <a:pt x="29835" y="4551"/>
                  <a:pt x="29826" y="4511"/>
                  <a:pt x="29814" y="4474"/>
                </a:cubicBezTo>
                <a:cubicBezTo>
                  <a:pt x="29801" y="4449"/>
                  <a:pt x="29798" y="4418"/>
                  <a:pt x="29801" y="4390"/>
                </a:cubicBezTo>
                <a:cubicBezTo>
                  <a:pt x="29807" y="4378"/>
                  <a:pt x="29814" y="4368"/>
                  <a:pt x="29823" y="4356"/>
                </a:cubicBezTo>
                <a:cubicBezTo>
                  <a:pt x="29838" y="4337"/>
                  <a:pt x="29851" y="4319"/>
                  <a:pt x="29860" y="4300"/>
                </a:cubicBezTo>
                <a:cubicBezTo>
                  <a:pt x="29863" y="4294"/>
                  <a:pt x="29866" y="4285"/>
                  <a:pt x="29869" y="4278"/>
                </a:cubicBezTo>
                <a:cubicBezTo>
                  <a:pt x="29882" y="4247"/>
                  <a:pt x="29882" y="4213"/>
                  <a:pt x="29869" y="4179"/>
                </a:cubicBezTo>
                <a:cubicBezTo>
                  <a:pt x="29851" y="4133"/>
                  <a:pt x="29807" y="4099"/>
                  <a:pt x="29755" y="4086"/>
                </a:cubicBezTo>
                <a:cubicBezTo>
                  <a:pt x="29730" y="4083"/>
                  <a:pt x="29699" y="4080"/>
                  <a:pt x="29671" y="4080"/>
                </a:cubicBezTo>
                <a:cubicBezTo>
                  <a:pt x="29656" y="4080"/>
                  <a:pt x="29637" y="4080"/>
                  <a:pt x="29618" y="4074"/>
                </a:cubicBezTo>
                <a:cubicBezTo>
                  <a:pt x="29591" y="4065"/>
                  <a:pt x="29572" y="4037"/>
                  <a:pt x="29541" y="3984"/>
                </a:cubicBezTo>
                <a:cubicBezTo>
                  <a:pt x="29522" y="3950"/>
                  <a:pt x="29498" y="3913"/>
                  <a:pt x="29467" y="3882"/>
                </a:cubicBezTo>
                <a:cubicBezTo>
                  <a:pt x="29433" y="3848"/>
                  <a:pt x="29386" y="3826"/>
                  <a:pt x="29337" y="3823"/>
                </a:cubicBezTo>
                <a:cubicBezTo>
                  <a:pt x="29148" y="3823"/>
                  <a:pt x="29058" y="4148"/>
                  <a:pt x="29049" y="4235"/>
                </a:cubicBezTo>
                <a:cubicBezTo>
                  <a:pt x="29049" y="4272"/>
                  <a:pt x="29045" y="4312"/>
                  <a:pt x="29049" y="4350"/>
                </a:cubicBezTo>
                <a:cubicBezTo>
                  <a:pt x="29049" y="4381"/>
                  <a:pt x="29049" y="4412"/>
                  <a:pt x="29049" y="4443"/>
                </a:cubicBezTo>
                <a:cubicBezTo>
                  <a:pt x="29042" y="4511"/>
                  <a:pt x="29024" y="4576"/>
                  <a:pt x="28990" y="4635"/>
                </a:cubicBezTo>
                <a:lnTo>
                  <a:pt x="28990" y="4638"/>
                </a:lnTo>
                <a:cubicBezTo>
                  <a:pt x="28974" y="4638"/>
                  <a:pt x="28959" y="4644"/>
                  <a:pt x="28943" y="4650"/>
                </a:cubicBezTo>
                <a:cubicBezTo>
                  <a:pt x="28922" y="4662"/>
                  <a:pt x="28900" y="4681"/>
                  <a:pt x="28887" y="4706"/>
                </a:cubicBezTo>
                <a:cubicBezTo>
                  <a:pt x="28835" y="4793"/>
                  <a:pt x="28801" y="4889"/>
                  <a:pt x="28788" y="4988"/>
                </a:cubicBezTo>
                <a:cubicBezTo>
                  <a:pt x="28847" y="4994"/>
                  <a:pt x="28878" y="5016"/>
                  <a:pt x="28869" y="5050"/>
                </a:cubicBezTo>
                <a:cubicBezTo>
                  <a:pt x="28847" y="5124"/>
                  <a:pt x="28841" y="5211"/>
                  <a:pt x="28661" y="5226"/>
                </a:cubicBezTo>
                <a:cubicBezTo>
                  <a:pt x="28656" y="5227"/>
                  <a:pt x="28650" y="5227"/>
                  <a:pt x="28645" y="5227"/>
                </a:cubicBezTo>
                <a:cubicBezTo>
                  <a:pt x="28572" y="5227"/>
                  <a:pt x="28535" y="5189"/>
                  <a:pt x="28544" y="5152"/>
                </a:cubicBezTo>
                <a:cubicBezTo>
                  <a:pt x="28550" y="5127"/>
                  <a:pt x="28556" y="5102"/>
                  <a:pt x="28568" y="5078"/>
                </a:cubicBezTo>
                <a:cubicBezTo>
                  <a:pt x="28562" y="5071"/>
                  <a:pt x="28553" y="5062"/>
                  <a:pt x="28544" y="5056"/>
                </a:cubicBezTo>
                <a:cubicBezTo>
                  <a:pt x="28520" y="5034"/>
                  <a:pt x="28491" y="5025"/>
                  <a:pt x="28462" y="5025"/>
                </a:cubicBezTo>
                <a:cubicBezTo>
                  <a:pt x="28407" y="5025"/>
                  <a:pt x="28353" y="5060"/>
                  <a:pt x="28339" y="5121"/>
                </a:cubicBezTo>
                <a:cubicBezTo>
                  <a:pt x="28287" y="5248"/>
                  <a:pt x="28336" y="5363"/>
                  <a:pt x="28379" y="5462"/>
                </a:cubicBezTo>
                <a:cubicBezTo>
                  <a:pt x="28401" y="5508"/>
                  <a:pt x="28417" y="5555"/>
                  <a:pt x="28429" y="5601"/>
                </a:cubicBezTo>
                <a:cubicBezTo>
                  <a:pt x="28454" y="5731"/>
                  <a:pt x="28516" y="5756"/>
                  <a:pt x="28562" y="5756"/>
                </a:cubicBezTo>
                <a:cubicBezTo>
                  <a:pt x="28566" y="5757"/>
                  <a:pt x="28569" y="5757"/>
                  <a:pt x="28573" y="5757"/>
                </a:cubicBezTo>
                <a:cubicBezTo>
                  <a:pt x="28583" y="5757"/>
                  <a:pt x="28593" y="5754"/>
                  <a:pt x="28602" y="5750"/>
                </a:cubicBezTo>
                <a:lnTo>
                  <a:pt x="28615" y="5750"/>
                </a:lnTo>
                <a:cubicBezTo>
                  <a:pt x="28649" y="5750"/>
                  <a:pt x="28680" y="5771"/>
                  <a:pt x="28692" y="5805"/>
                </a:cubicBezTo>
                <a:cubicBezTo>
                  <a:pt x="28695" y="5827"/>
                  <a:pt x="28692" y="5846"/>
                  <a:pt x="28683" y="5864"/>
                </a:cubicBezTo>
                <a:cubicBezTo>
                  <a:pt x="28661" y="5914"/>
                  <a:pt x="28606" y="5951"/>
                  <a:pt x="28541" y="5985"/>
                </a:cubicBezTo>
                <a:cubicBezTo>
                  <a:pt x="28482" y="5927"/>
                  <a:pt x="28404" y="5896"/>
                  <a:pt x="28322" y="5896"/>
                </a:cubicBezTo>
                <a:cubicBezTo>
                  <a:pt x="28308" y="5896"/>
                  <a:pt x="28294" y="5897"/>
                  <a:pt x="28280" y="5898"/>
                </a:cubicBezTo>
                <a:cubicBezTo>
                  <a:pt x="28240" y="5901"/>
                  <a:pt x="28206" y="5926"/>
                  <a:pt x="28191" y="5963"/>
                </a:cubicBezTo>
                <a:cubicBezTo>
                  <a:pt x="28175" y="6001"/>
                  <a:pt x="28181" y="6044"/>
                  <a:pt x="28206" y="6075"/>
                </a:cubicBezTo>
                <a:lnTo>
                  <a:pt x="28209" y="6078"/>
                </a:lnTo>
                <a:cubicBezTo>
                  <a:pt x="28212" y="6094"/>
                  <a:pt x="28212" y="6106"/>
                  <a:pt x="28212" y="6121"/>
                </a:cubicBezTo>
                <a:cubicBezTo>
                  <a:pt x="28212" y="6143"/>
                  <a:pt x="28212" y="6165"/>
                  <a:pt x="28215" y="6186"/>
                </a:cubicBezTo>
                <a:cubicBezTo>
                  <a:pt x="28231" y="6279"/>
                  <a:pt x="28296" y="6338"/>
                  <a:pt x="28345" y="6388"/>
                </a:cubicBezTo>
                <a:cubicBezTo>
                  <a:pt x="28364" y="6403"/>
                  <a:pt x="28383" y="6419"/>
                  <a:pt x="28398" y="6437"/>
                </a:cubicBezTo>
                <a:cubicBezTo>
                  <a:pt x="28441" y="6496"/>
                  <a:pt x="28475" y="6561"/>
                  <a:pt x="28494" y="6629"/>
                </a:cubicBezTo>
                <a:cubicBezTo>
                  <a:pt x="28516" y="6698"/>
                  <a:pt x="28547" y="6763"/>
                  <a:pt x="28584" y="6825"/>
                </a:cubicBezTo>
                <a:lnTo>
                  <a:pt x="28590" y="6834"/>
                </a:lnTo>
                <a:cubicBezTo>
                  <a:pt x="28596" y="6843"/>
                  <a:pt x="28602" y="6852"/>
                  <a:pt x="28606" y="6862"/>
                </a:cubicBezTo>
                <a:cubicBezTo>
                  <a:pt x="28602" y="6886"/>
                  <a:pt x="28593" y="6911"/>
                  <a:pt x="28578" y="6930"/>
                </a:cubicBezTo>
                <a:cubicBezTo>
                  <a:pt x="28572" y="6945"/>
                  <a:pt x="28562" y="6961"/>
                  <a:pt x="28556" y="6976"/>
                </a:cubicBezTo>
                <a:lnTo>
                  <a:pt x="28528" y="6967"/>
                </a:lnTo>
                <a:cubicBezTo>
                  <a:pt x="28494" y="6958"/>
                  <a:pt x="28451" y="6945"/>
                  <a:pt x="28448" y="6933"/>
                </a:cubicBezTo>
                <a:cubicBezTo>
                  <a:pt x="28448" y="6927"/>
                  <a:pt x="28445" y="6924"/>
                  <a:pt x="28445" y="6917"/>
                </a:cubicBezTo>
                <a:cubicBezTo>
                  <a:pt x="28445" y="6899"/>
                  <a:pt x="28438" y="6883"/>
                  <a:pt x="28432" y="6865"/>
                </a:cubicBezTo>
                <a:cubicBezTo>
                  <a:pt x="28420" y="6831"/>
                  <a:pt x="28395" y="6803"/>
                  <a:pt x="28367" y="6781"/>
                </a:cubicBezTo>
                <a:cubicBezTo>
                  <a:pt x="28318" y="6741"/>
                  <a:pt x="28262" y="6707"/>
                  <a:pt x="28203" y="6685"/>
                </a:cubicBezTo>
                <a:cubicBezTo>
                  <a:pt x="28181" y="6766"/>
                  <a:pt x="28132" y="6815"/>
                  <a:pt x="28060" y="6818"/>
                </a:cubicBezTo>
                <a:cubicBezTo>
                  <a:pt x="28005" y="6818"/>
                  <a:pt x="27964" y="6784"/>
                  <a:pt x="27983" y="6716"/>
                </a:cubicBezTo>
                <a:cubicBezTo>
                  <a:pt x="27989" y="6688"/>
                  <a:pt x="28002" y="6663"/>
                  <a:pt x="28023" y="6645"/>
                </a:cubicBezTo>
                <a:cubicBezTo>
                  <a:pt x="28005" y="6645"/>
                  <a:pt x="27986" y="6648"/>
                  <a:pt x="27968" y="6654"/>
                </a:cubicBezTo>
                <a:cubicBezTo>
                  <a:pt x="27890" y="6688"/>
                  <a:pt x="27871" y="6784"/>
                  <a:pt x="27899" y="6855"/>
                </a:cubicBezTo>
                <a:cubicBezTo>
                  <a:pt x="27912" y="6886"/>
                  <a:pt x="27930" y="6917"/>
                  <a:pt x="27955" y="6942"/>
                </a:cubicBezTo>
                <a:cubicBezTo>
                  <a:pt x="27961" y="6948"/>
                  <a:pt x="27968" y="6955"/>
                  <a:pt x="27971" y="6961"/>
                </a:cubicBezTo>
                <a:cubicBezTo>
                  <a:pt x="28002" y="7010"/>
                  <a:pt x="28026" y="7060"/>
                  <a:pt x="28045" y="7113"/>
                </a:cubicBezTo>
                <a:cubicBezTo>
                  <a:pt x="28082" y="7212"/>
                  <a:pt x="28125" y="7326"/>
                  <a:pt x="28237" y="7382"/>
                </a:cubicBezTo>
                <a:cubicBezTo>
                  <a:pt x="28252" y="7391"/>
                  <a:pt x="28268" y="7398"/>
                  <a:pt x="28283" y="7404"/>
                </a:cubicBezTo>
                <a:cubicBezTo>
                  <a:pt x="28299" y="7407"/>
                  <a:pt x="28314" y="7413"/>
                  <a:pt x="28330" y="7422"/>
                </a:cubicBezTo>
                <a:cubicBezTo>
                  <a:pt x="28333" y="7432"/>
                  <a:pt x="28336" y="7441"/>
                  <a:pt x="28336" y="7450"/>
                </a:cubicBezTo>
                <a:cubicBezTo>
                  <a:pt x="28342" y="7463"/>
                  <a:pt x="28345" y="7475"/>
                  <a:pt x="28348" y="7490"/>
                </a:cubicBezTo>
                <a:cubicBezTo>
                  <a:pt x="28389" y="7590"/>
                  <a:pt x="28491" y="7658"/>
                  <a:pt x="28633" y="7673"/>
                </a:cubicBezTo>
                <a:lnTo>
                  <a:pt x="28643" y="7673"/>
                </a:lnTo>
                <a:cubicBezTo>
                  <a:pt x="28668" y="7673"/>
                  <a:pt x="28689" y="7679"/>
                  <a:pt x="28711" y="7686"/>
                </a:cubicBezTo>
                <a:cubicBezTo>
                  <a:pt x="28714" y="7695"/>
                  <a:pt x="28717" y="7704"/>
                  <a:pt x="28717" y="7713"/>
                </a:cubicBezTo>
                <a:lnTo>
                  <a:pt x="28739" y="7806"/>
                </a:lnTo>
                <a:lnTo>
                  <a:pt x="28742" y="7825"/>
                </a:lnTo>
                <a:cubicBezTo>
                  <a:pt x="28689" y="7803"/>
                  <a:pt x="28637" y="7772"/>
                  <a:pt x="28593" y="7735"/>
                </a:cubicBezTo>
                <a:cubicBezTo>
                  <a:pt x="28572" y="7710"/>
                  <a:pt x="28541" y="7692"/>
                  <a:pt x="28510" y="7683"/>
                </a:cubicBezTo>
                <a:cubicBezTo>
                  <a:pt x="28494" y="7676"/>
                  <a:pt x="28479" y="7676"/>
                  <a:pt x="28463" y="7676"/>
                </a:cubicBezTo>
                <a:lnTo>
                  <a:pt x="28420" y="7676"/>
                </a:lnTo>
                <a:cubicBezTo>
                  <a:pt x="28404" y="7673"/>
                  <a:pt x="28389" y="7667"/>
                  <a:pt x="28376" y="7661"/>
                </a:cubicBezTo>
                <a:cubicBezTo>
                  <a:pt x="28352" y="7652"/>
                  <a:pt x="28324" y="7642"/>
                  <a:pt x="28299" y="7639"/>
                </a:cubicBezTo>
                <a:cubicBezTo>
                  <a:pt x="28287" y="7636"/>
                  <a:pt x="28277" y="7636"/>
                  <a:pt x="28268" y="7636"/>
                </a:cubicBezTo>
                <a:cubicBezTo>
                  <a:pt x="28160" y="7636"/>
                  <a:pt x="28073" y="7717"/>
                  <a:pt x="28029" y="7791"/>
                </a:cubicBezTo>
                <a:cubicBezTo>
                  <a:pt x="28017" y="7813"/>
                  <a:pt x="28011" y="7837"/>
                  <a:pt x="28008" y="7862"/>
                </a:cubicBezTo>
                <a:cubicBezTo>
                  <a:pt x="28011" y="7912"/>
                  <a:pt x="28036" y="7958"/>
                  <a:pt x="28073" y="7986"/>
                </a:cubicBezTo>
                <a:cubicBezTo>
                  <a:pt x="28101" y="8008"/>
                  <a:pt x="28122" y="8036"/>
                  <a:pt x="28132" y="8067"/>
                </a:cubicBezTo>
                <a:cubicBezTo>
                  <a:pt x="28132" y="8076"/>
                  <a:pt x="28132" y="8085"/>
                  <a:pt x="28132" y="8094"/>
                </a:cubicBezTo>
                <a:cubicBezTo>
                  <a:pt x="28129" y="8122"/>
                  <a:pt x="28129" y="8150"/>
                  <a:pt x="28138" y="8178"/>
                </a:cubicBezTo>
                <a:cubicBezTo>
                  <a:pt x="28116" y="8156"/>
                  <a:pt x="28088" y="8138"/>
                  <a:pt x="28060" y="8122"/>
                </a:cubicBezTo>
                <a:cubicBezTo>
                  <a:pt x="28029" y="8110"/>
                  <a:pt x="27995" y="8104"/>
                  <a:pt x="27964" y="8104"/>
                </a:cubicBezTo>
                <a:cubicBezTo>
                  <a:pt x="27937" y="8104"/>
                  <a:pt x="27909" y="8107"/>
                  <a:pt x="27881" y="8113"/>
                </a:cubicBezTo>
                <a:cubicBezTo>
                  <a:pt x="27813" y="8129"/>
                  <a:pt x="27748" y="8156"/>
                  <a:pt x="27686" y="8190"/>
                </a:cubicBezTo>
                <a:cubicBezTo>
                  <a:pt x="27667" y="8203"/>
                  <a:pt x="27652" y="8221"/>
                  <a:pt x="27645" y="8243"/>
                </a:cubicBezTo>
                <a:cubicBezTo>
                  <a:pt x="27642" y="8265"/>
                  <a:pt x="27645" y="8290"/>
                  <a:pt x="27658" y="8308"/>
                </a:cubicBezTo>
                <a:cubicBezTo>
                  <a:pt x="27710" y="8389"/>
                  <a:pt x="27782" y="8457"/>
                  <a:pt x="27868" y="8503"/>
                </a:cubicBezTo>
                <a:lnTo>
                  <a:pt x="27902" y="8519"/>
                </a:lnTo>
                <a:cubicBezTo>
                  <a:pt x="27933" y="8531"/>
                  <a:pt x="27961" y="8550"/>
                  <a:pt x="27980" y="8575"/>
                </a:cubicBezTo>
                <a:cubicBezTo>
                  <a:pt x="27986" y="8584"/>
                  <a:pt x="27989" y="8596"/>
                  <a:pt x="27992" y="8606"/>
                </a:cubicBezTo>
                <a:cubicBezTo>
                  <a:pt x="28002" y="8674"/>
                  <a:pt x="28045" y="8729"/>
                  <a:pt x="28107" y="8757"/>
                </a:cubicBezTo>
                <a:cubicBezTo>
                  <a:pt x="28113" y="8760"/>
                  <a:pt x="28125" y="8767"/>
                  <a:pt x="28129" y="8770"/>
                </a:cubicBezTo>
                <a:cubicBezTo>
                  <a:pt x="28125" y="8788"/>
                  <a:pt x="28122" y="8807"/>
                  <a:pt x="28113" y="8822"/>
                </a:cubicBezTo>
                <a:cubicBezTo>
                  <a:pt x="28098" y="8872"/>
                  <a:pt x="28073" y="8940"/>
                  <a:pt x="28107" y="9011"/>
                </a:cubicBezTo>
                <a:cubicBezTo>
                  <a:pt x="28113" y="9021"/>
                  <a:pt x="28116" y="9033"/>
                  <a:pt x="28119" y="9045"/>
                </a:cubicBezTo>
                <a:cubicBezTo>
                  <a:pt x="28132" y="9107"/>
                  <a:pt x="28172" y="9157"/>
                  <a:pt x="28228" y="9182"/>
                </a:cubicBezTo>
                <a:cubicBezTo>
                  <a:pt x="28274" y="9200"/>
                  <a:pt x="28287" y="9219"/>
                  <a:pt x="28290" y="9222"/>
                </a:cubicBezTo>
                <a:cubicBezTo>
                  <a:pt x="28283" y="9225"/>
                  <a:pt x="28274" y="9228"/>
                  <a:pt x="28265" y="9231"/>
                </a:cubicBezTo>
                <a:cubicBezTo>
                  <a:pt x="28234" y="9228"/>
                  <a:pt x="28206" y="9213"/>
                  <a:pt x="28184" y="9188"/>
                </a:cubicBezTo>
                <a:cubicBezTo>
                  <a:pt x="28147" y="9157"/>
                  <a:pt x="28116" y="9117"/>
                  <a:pt x="28094" y="9073"/>
                </a:cubicBezTo>
                <a:lnTo>
                  <a:pt x="28088" y="9061"/>
                </a:lnTo>
                <a:cubicBezTo>
                  <a:pt x="28076" y="9027"/>
                  <a:pt x="28054" y="8999"/>
                  <a:pt x="28026" y="8974"/>
                </a:cubicBezTo>
                <a:cubicBezTo>
                  <a:pt x="27992" y="8949"/>
                  <a:pt x="27955" y="8931"/>
                  <a:pt x="27915" y="8925"/>
                </a:cubicBezTo>
                <a:cubicBezTo>
                  <a:pt x="27856" y="8915"/>
                  <a:pt x="27800" y="8909"/>
                  <a:pt x="27741" y="8909"/>
                </a:cubicBezTo>
                <a:cubicBezTo>
                  <a:pt x="27655" y="8909"/>
                  <a:pt x="27571" y="8921"/>
                  <a:pt x="27490" y="8943"/>
                </a:cubicBezTo>
                <a:cubicBezTo>
                  <a:pt x="27447" y="8952"/>
                  <a:pt x="27407" y="8974"/>
                  <a:pt x="27376" y="9005"/>
                </a:cubicBezTo>
                <a:cubicBezTo>
                  <a:pt x="27373" y="9008"/>
                  <a:pt x="27373" y="9014"/>
                  <a:pt x="27370" y="9018"/>
                </a:cubicBezTo>
                <a:cubicBezTo>
                  <a:pt x="27398" y="9048"/>
                  <a:pt x="27404" y="9092"/>
                  <a:pt x="27388" y="9132"/>
                </a:cubicBezTo>
                <a:cubicBezTo>
                  <a:pt x="27382" y="9157"/>
                  <a:pt x="27360" y="9179"/>
                  <a:pt x="27333" y="9185"/>
                </a:cubicBezTo>
                <a:cubicBezTo>
                  <a:pt x="27336" y="9206"/>
                  <a:pt x="27342" y="9228"/>
                  <a:pt x="27351" y="9250"/>
                </a:cubicBezTo>
                <a:cubicBezTo>
                  <a:pt x="27388" y="9355"/>
                  <a:pt x="27453" y="9448"/>
                  <a:pt x="27540" y="9519"/>
                </a:cubicBezTo>
                <a:cubicBezTo>
                  <a:pt x="27549" y="9529"/>
                  <a:pt x="27559" y="9538"/>
                  <a:pt x="27568" y="9547"/>
                </a:cubicBezTo>
                <a:cubicBezTo>
                  <a:pt x="27608" y="9594"/>
                  <a:pt x="27667" y="9618"/>
                  <a:pt x="27729" y="9618"/>
                </a:cubicBezTo>
                <a:lnTo>
                  <a:pt x="27760" y="9618"/>
                </a:lnTo>
                <a:cubicBezTo>
                  <a:pt x="27767" y="9618"/>
                  <a:pt x="27774" y="9618"/>
                  <a:pt x="27781" y="9618"/>
                </a:cubicBezTo>
                <a:cubicBezTo>
                  <a:pt x="27817" y="9618"/>
                  <a:pt x="27853" y="9625"/>
                  <a:pt x="27884" y="9640"/>
                </a:cubicBezTo>
                <a:cubicBezTo>
                  <a:pt x="27893" y="9646"/>
                  <a:pt x="27906" y="9653"/>
                  <a:pt x="27912" y="9662"/>
                </a:cubicBezTo>
                <a:cubicBezTo>
                  <a:pt x="27937" y="9683"/>
                  <a:pt x="27961" y="9702"/>
                  <a:pt x="27989" y="9714"/>
                </a:cubicBezTo>
                <a:cubicBezTo>
                  <a:pt x="27980" y="9724"/>
                  <a:pt x="27968" y="9733"/>
                  <a:pt x="27955" y="9742"/>
                </a:cubicBezTo>
                <a:cubicBezTo>
                  <a:pt x="27940" y="9752"/>
                  <a:pt x="27930" y="9764"/>
                  <a:pt x="27924" y="9779"/>
                </a:cubicBezTo>
                <a:cubicBezTo>
                  <a:pt x="27810" y="9779"/>
                  <a:pt x="27695" y="9773"/>
                  <a:pt x="27583" y="9764"/>
                </a:cubicBezTo>
                <a:cubicBezTo>
                  <a:pt x="27549" y="9764"/>
                  <a:pt x="27518" y="9755"/>
                  <a:pt x="27490" y="9742"/>
                </a:cubicBezTo>
                <a:cubicBezTo>
                  <a:pt x="27475" y="9730"/>
                  <a:pt x="27466" y="9714"/>
                  <a:pt x="27453" y="9699"/>
                </a:cubicBezTo>
                <a:cubicBezTo>
                  <a:pt x="27444" y="9687"/>
                  <a:pt x="27435" y="9674"/>
                  <a:pt x="27422" y="9662"/>
                </a:cubicBezTo>
                <a:cubicBezTo>
                  <a:pt x="27357" y="9592"/>
                  <a:pt x="27268" y="9556"/>
                  <a:pt x="27178" y="9556"/>
                </a:cubicBezTo>
                <a:cubicBezTo>
                  <a:pt x="27094" y="9556"/>
                  <a:pt x="27008" y="9588"/>
                  <a:pt x="26942" y="9653"/>
                </a:cubicBezTo>
                <a:cubicBezTo>
                  <a:pt x="26880" y="9718"/>
                  <a:pt x="26849" y="9807"/>
                  <a:pt x="26852" y="9897"/>
                </a:cubicBezTo>
                <a:cubicBezTo>
                  <a:pt x="26856" y="9990"/>
                  <a:pt x="26896" y="10077"/>
                  <a:pt x="26961" y="10139"/>
                </a:cubicBezTo>
                <a:cubicBezTo>
                  <a:pt x="26976" y="10151"/>
                  <a:pt x="26995" y="10157"/>
                  <a:pt x="27013" y="10157"/>
                </a:cubicBezTo>
                <a:lnTo>
                  <a:pt x="27038" y="10157"/>
                </a:lnTo>
                <a:cubicBezTo>
                  <a:pt x="27079" y="10157"/>
                  <a:pt x="27110" y="10157"/>
                  <a:pt x="27140" y="10154"/>
                </a:cubicBezTo>
                <a:cubicBezTo>
                  <a:pt x="27175" y="10151"/>
                  <a:pt x="27202" y="10148"/>
                  <a:pt x="27233" y="10148"/>
                </a:cubicBezTo>
                <a:lnTo>
                  <a:pt x="27255" y="10148"/>
                </a:lnTo>
                <a:cubicBezTo>
                  <a:pt x="27271" y="10148"/>
                  <a:pt x="27286" y="10151"/>
                  <a:pt x="27302" y="10157"/>
                </a:cubicBezTo>
                <a:cubicBezTo>
                  <a:pt x="27311" y="10160"/>
                  <a:pt x="27320" y="10182"/>
                  <a:pt x="27317" y="10260"/>
                </a:cubicBezTo>
                <a:cubicBezTo>
                  <a:pt x="27314" y="10297"/>
                  <a:pt x="27323" y="10337"/>
                  <a:pt x="27348" y="10365"/>
                </a:cubicBezTo>
                <a:cubicBezTo>
                  <a:pt x="27370" y="10393"/>
                  <a:pt x="27401" y="10411"/>
                  <a:pt x="27435" y="10414"/>
                </a:cubicBezTo>
                <a:cubicBezTo>
                  <a:pt x="27438" y="10414"/>
                  <a:pt x="27441" y="10418"/>
                  <a:pt x="27447" y="10421"/>
                </a:cubicBezTo>
                <a:cubicBezTo>
                  <a:pt x="27463" y="10424"/>
                  <a:pt x="27478" y="10458"/>
                  <a:pt x="27494" y="10492"/>
                </a:cubicBezTo>
                <a:cubicBezTo>
                  <a:pt x="27506" y="10514"/>
                  <a:pt x="27515" y="10535"/>
                  <a:pt x="27528" y="10557"/>
                </a:cubicBezTo>
                <a:cubicBezTo>
                  <a:pt x="27565" y="10613"/>
                  <a:pt x="27614" y="10665"/>
                  <a:pt x="27670" y="10706"/>
                </a:cubicBezTo>
                <a:cubicBezTo>
                  <a:pt x="27714" y="10737"/>
                  <a:pt x="27754" y="10777"/>
                  <a:pt x="27782" y="10820"/>
                </a:cubicBezTo>
                <a:cubicBezTo>
                  <a:pt x="27760" y="10944"/>
                  <a:pt x="27819" y="11065"/>
                  <a:pt x="27930" y="11118"/>
                </a:cubicBezTo>
                <a:lnTo>
                  <a:pt x="27946" y="11124"/>
                </a:lnTo>
                <a:cubicBezTo>
                  <a:pt x="27896" y="11152"/>
                  <a:pt x="27825" y="11152"/>
                  <a:pt x="27754" y="11155"/>
                </a:cubicBezTo>
                <a:lnTo>
                  <a:pt x="27720" y="11155"/>
                </a:lnTo>
                <a:cubicBezTo>
                  <a:pt x="27652" y="11155"/>
                  <a:pt x="27583" y="11167"/>
                  <a:pt x="27518" y="11192"/>
                </a:cubicBezTo>
                <a:lnTo>
                  <a:pt x="27503" y="11077"/>
                </a:lnTo>
                <a:cubicBezTo>
                  <a:pt x="27500" y="11043"/>
                  <a:pt x="27490" y="11012"/>
                  <a:pt x="27472" y="10984"/>
                </a:cubicBezTo>
                <a:cubicBezTo>
                  <a:pt x="27447" y="10941"/>
                  <a:pt x="27401" y="10910"/>
                  <a:pt x="27351" y="10901"/>
                </a:cubicBezTo>
                <a:cubicBezTo>
                  <a:pt x="27336" y="10898"/>
                  <a:pt x="27323" y="10898"/>
                  <a:pt x="27308" y="10898"/>
                </a:cubicBezTo>
                <a:cubicBezTo>
                  <a:pt x="27255" y="10898"/>
                  <a:pt x="27202" y="10916"/>
                  <a:pt x="27162" y="10947"/>
                </a:cubicBezTo>
                <a:cubicBezTo>
                  <a:pt x="27150" y="10867"/>
                  <a:pt x="27125" y="10780"/>
                  <a:pt x="27032" y="10740"/>
                </a:cubicBezTo>
                <a:cubicBezTo>
                  <a:pt x="27004" y="10727"/>
                  <a:pt x="26976" y="10718"/>
                  <a:pt x="26945" y="10718"/>
                </a:cubicBezTo>
                <a:cubicBezTo>
                  <a:pt x="26868" y="10718"/>
                  <a:pt x="26784" y="10764"/>
                  <a:pt x="26701" y="10848"/>
                </a:cubicBezTo>
                <a:cubicBezTo>
                  <a:pt x="26667" y="10888"/>
                  <a:pt x="26626" y="10919"/>
                  <a:pt x="26583" y="10941"/>
                </a:cubicBezTo>
                <a:cubicBezTo>
                  <a:pt x="26549" y="10882"/>
                  <a:pt x="26490" y="10842"/>
                  <a:pt x="26422" y="10839"/>
                </a:cubicBezTo>
                <a:lnTo>
                  <a:pt x="26416" y="10839"/>
                </a:lnTo>
                <a:cubicBezTo>
                  <a:pt x="26344" y="10839"/>
                  <a:pt x="26282" y="10876"/>
                  <a:pt x="26248" y="10938"/>
                </a:cubicBezTo>
                <a:cubicBezTo>
                  <a:pt x="26217" y="10935"/>
                  <a:pt x="26190" y="10932"/>
                  <a:pt x="26159" y="10926"/>
                </a:cubicBezTo>
                <a:cubicBezTo>
                  <a:pt x="26134" y="10922"/>
                  <a:pt x="26106" y="10916"/>
                  <a:pt x="26078" y="10913"/>
                </a:cubicBezTo>
                <a:lnTo>
                  <a:pt x="26050" y="10913"/>
                </a:lnTo>
                <a:cubicBezTo>
                  <a:pt x="25920" y="10913"/>
                  <a:pt x="25818" y="10988"/>
                  <a:pt x="25802" y="11090"/>
                </a:cubicBezTo>
                <a:cubicBezTo>
                  <a:pt x="25796" y="11124"/>
                  <a:pt x="25812" y="11158"/>
                  <a:pt x="25840" y="11173"/>
                </a:cubicBezTo>
                <a:lnTo>
                  <a:pt x="26118" y="11334"/>
                </a:lnTo>
                <a:lnTo>
                  <a:pt x="26304" y="11446"/>
                </a:lnTo>
                <a:cubicBezTo>
                  <a:pt x="26304" y="11471"/>
                  <a:pt x="26298" y="11499"/>
                  <a:pt x="26292" y="11523"/>
                </a:cubicBezTo>
                <a:cubicBezTo>
                  <a:pt x="26276" y="11585"/>
                  <a:pt x="26258" y="11663"/>
                  <a:pt x="26295" y="11737"/>
                </a:cubicBezTo>
                <a:cubicBezTo>
                  <a:pt x="26332" y="11815"/>
                  <a:pt x="26413" y="11849"/>
                  <a:pt x="26478" y="11873"/>
                </a:cubicBezTo>
                <a:lnTo>
                  <a:pt x="26499" y="11883"/>
                </a:lnTo>
                <a:cubicBezTo>
                  <a:pt x="26540" y="11898"/>
                  <a:pt x="26580" y="11923"/>
                  <a:pt x="26614" y="11951"/>
                </a:cubicBezTo>
                <a:cubicBezTo>
                  <a:pt x="26654" y="11985"/>
                  <a:pt x="26688" y="12028"/>
                  <a:pt x="26716" y="12075"/>
                </a:cubicBezTo>
                <a:cubicBezTo>
                  <a:pt x="26629" y="12069"/>
                  <a:pt x="26549" y="12025"/>
                  <a:pt x="26496" y="11957"/>
                </a:cubicBezTo>
                <a:lnTo>
                  <a:pt x="26487" y="11942"/>
                </a:lnTo>
                <a:cubicBezTo>
                  <a:pt x="26456" y="11889"/>
                  <a:pt x="26406" y="11849"/>
                  <a:pt x="26348" y="11833"/>
                </a:cubicBezTo>
                <a:lnTo>
                  <a:pt x="26320" y="11833"/>
                </a:lnTo>
                <a:cubicBezTo>
                  <a:pt x="26270" y="11833"/>
                  <a:pt x="26227" y="11858"/>
                  <a:pt x="26196" y="11898"/>
                </a:cubicBezTo>
                <a:cubicBezTo>
                  <a:pt x="26159" y="11948"/>
                  <a:pt x="26143" y="12013"/>
                  <a:pt x="26159" y="12075"/>
                </a:cubicBezTo>
                <a:cubicBezTo>
                  <a:pt x="26177" y="12140"/>
                  <a:pt x="26211" y="12199"/>
                  <a:pt x="26261" y="12245"/>
                </a:cubicBezTo>
                <a:cubicBezTo>
                  <a:pt x="26270" y="12254"/>
                  <a:pt x="26276" y="12264"/>
                  <a:pt x="26282" y="12273"/>
                </a:cubicBezTo>
                <a:cubicBezTo>
                  <a:pt x="26307" y="12298"/>
                  <a:pt x="26326" y="12329"/>
                  <a:pt x="26329" y="12363"/>
                </a:cubicBezTo>
                <a:cubicBezTo>
                  <a:pt x="26310" y="12391"/>
                  <a:pt x="26304" y="12422"/>
                  <a:pt x="26304" y="12453"/>
                </a:cubicBezTo>
                <a:cubicBezTo>
                  <a:pt x="26310" y="12521"/>
                  <a:pt x="26348" y="12583"/>
                  <a:pt x="26403" y="12623"/>
                </a:cubicBezTo>
                <a:cubicBezTo>
                  <a:pt x="26425" y="12635"/>
                  <a:pt x="26447" y="12645"/>
                  <a:pt x="26471" y="12657"/>
                </a:cubicBezTo>
                <a:cubicBezTo>
                  <a:pt x="26493" y="12663"/>
                  <a:pt x="26512" y="12673"/>
                  <a:pt x="26527" y="12685"/>
                </a:cubicBezTo>
                <a:cubicBezTo>
                  <a:pt x="26543" y="12707"/>
                  <a:pt x="26552" y="12731"/>
                  <a:pt x="26558" y="12756"/>
                </a:cubicBezTo>
                <a:cubicBezTo>
                  <a:pt x="26564" y="12775"/>
                  <a:pt x="26571" y="12796"/>
                  <a:pt x="26580" y="12815"/>
                </a:cubicBezTo>
                <a:cubicBezTo>
                  <a:pt x="26617" y="12911"/>
                  <a:pt x="26698" y="12982"/>
                  <a:pt x="26797" y="13016"/>
                </a:cubicBezTo>
                <a:lnTo>
                  <a:pt x="26809" y="13019"/>
                </a:lnTo>
                <a:lnTo>
                  <a:pt x="26818" y="13023"/>
                </a:lnTo>
                <a:cubicBezTo>
                  <a:pt x="26818" y="13026"/>
                  <a:pt x="26818" y="13029"/>
                  <a:pt x="26818" y="13032"/>
                </a:cubicBezTo>
                <a:lnTo>
                  <a:pt x="26781" y="13119"/>
                </a:lnTo>
                <a:cubicBezTo>
                  <a:pt x="26778" y="13128"/>
                  <a:pt x="26775" y="13137"/>
                  <a:pt x="26772" y="13143"/>
                </a:cubicBezTo>
                <a:cubicBezTo>
                  <a:pt x="26763" y="13146"/>
                  <a:pt x="26753" y="13146"/>
                  <a:pt x="26747" y="13150"/>
                </a:cubicBezTo>
                <a:lnTo>
                  <a:pt x="26586" y="13150"/>
                </a:lnTo>
                <a:cubicBezTo>
                  <a:pt x="26577" y="13149"/>
                  <a:pt x="26568" y="13149"/>
                  <a:pt x="26559" y="13149"/>
                </a:cubicBezTo>
                <a:cubicBezTo>
                  <a:pt x="26488" y="13149"/>
                  <a:pt x="26417" y="13170"/>
                  <a:pt x="26357" y="13211"/>
                </a:cubicBezTo>
                <a:lnTo>
                  <a:pt x="26273" y="13094"/>
                </a:lnTo>
                <a:lnTo>
                  <a:pt x="26162" y="12939"/>
                </a:lnTo>
                <a:cubicBezTo>
                  <a:pt x="26152" y="12930"/>
                  <a:pt x="26146" y="12917"/>
                  <a:pt x="26140" y="12905"/>
                </a:cubicBezTo>
                <a:cubicBezTo>
                  <a:pt x="26140" y="12902"/>
                  <a:pt x="26140" y="12896"/>
                  <a:pt x="26140" y="12892"/>
                </a:cubicBezTo>
                <a:cubicBezTo>
                  <a:pt x="26140" y="12874"/>
                  <a:pt x="26137" y="12855"/>
                  <a:pt x="26131" y="12840"/>
                </a:cubicBezTo>
                <a:cubicBezTo>
                  <a:pt x="26106" y="12769"/>
                  <a:pt x="26041" y="12731"/>
                  <a:pt x="25936" y="12725"/>
                </a:cubicBezTo>
                <a:cubicBezTo>
                  <a:pt x="25911" y="12725"/>
                  <a:pt x="25883" y="12722"/>
                  <a:pt x="25855" y="12722"/>
                </a:cubicBezTo>
                <a:cubicBezTo>
                  <a:pt x="25787" y="12722"/>
                  <a:pt x="25579" y="12722"/>
                  <a:pt x="25483" y="12886"/>
                </a:cubicBezTo>
                <a:cubicBezTo>
                  <a:pt x="25477" y="12902"/>
                  <a:pt x="25471" y="12917"/>
                  <a:pt x="25474" y="12936"/>
                </a:cubicBezTo>
                <a:lnTo>
                  <a:pt x="25474" y="12948"/>
                </a:lnTo>
                <a:cubicBezTo>
                  <a:pt x="25483" y="13038"/>
                  <a:pt x="25493" y="13162"/>
                  <a:pt x="25586" y="13230"/>
                </a:cubicBezTo>
                <a:cubicBezTo>
                  <a:pt x="25592" y="13233"/>
                  <a:pt x="25595" y="13236"/>
                  <a:pt x="25601" y="13239"/>
                </a:cubicBezTo>
                <a:cubicBezTo>
                  <a:pt x="25598" y="13239"/>
                  <a:pt x="25598" y="13239"/>
                  <a:pt x="25598" y="13242"/>
                </a:cubicBezTo>
                <a:cubicBezTo>
                  <a:pt x="25555" y="13311"/>
                  <a:pt x="25505" y="13376"/>
                  <a:pt x="25449" y="13435"/>
                </a:cubicBezTo>
                <a:cubicBezTo>
                  <a:pt x="25428" y="13459"/>
                  <a:pt x="25403" y="13481"/>
                  <a:pt x="25378" y="13506"/>
                </a:cubicBezTo>
                <a:lnTo>
                  <a:pt x="25353" y="13527"/>
                </a:lnTo>
                <a:lnTo>
                  <a:pt x="25350" y="13527"/>
                </a:lnTo>
                <a:cubicBezTo>
                  <a:pt x="25339" y="13520"/>
                  <a:pt x="25325" y="13517"/>
                  <a:pt x="25311" y="13517"/>
                </a:cubicBezTo>
                <a:cubicBezTo>
                  <a:pt x="25307" y="13517"/>
                  <a:pt x="25302" y="13517"/>
                  <a:pt x="25297" y="13518"/>
                </a:cubicBezTo>
                <a:cubicBezTo>
                  <a:pt x="25294" y="13517"/>
                  <a:pt x="25290" y="13517"/>
                  <a:pt x="25287" y="13517"/>
                </a:cubicBezTo>
                <a:cubicBezTo>
                  <a:pt x="25278" y="13517"/>
                  <a:pt x="25268" y="13519"/>
                  <a:pt x="25257" y="13521"/>
                </a:cubicBezTo>
                <a:cubicBezTo>
                  <a:pt x="25232" y="13531"/>
                  <a:pt x="25211" y="13543"/>
                  <a:pt x="25189" y="13555"/>
                </a:cubicBezTo>
                <a:cubicBezTo>
                  <a:pt x="25183" y="13562"/>
                  <a:pt x="25177" y="13565"/>
                  <a:pt x="25171" y="13568"/>
                </a:cubicBezTo>
                <a:lnTo>
                  <a:pt x="25158" y="13568"/>
                </a:lnTo>
                <a:cubicBezTo>
                  <a:pt x="25146" y="13568"/>
                  <a:pt x="25133" y="13568"/>
                  <a:pt x="25121" y="13565"/>
                </a:cubicBezTo>
                <a:cubicBezTo>
                  <a:pt x="25099" y="13562"/>
                  <a:pt x="25081" y="13558"/>
                  <a:pt x="25059" y="13558"/>
                </a:cubicBezTo>
                <a:lnTo>
                  <a:pt x="25028" y="13558"/>
                </a:lnTo>
                <a:cubicBezTo>
                  <a:pt x="24913" y="13574"/>
                  <a:pt x="24842" y="13661"/>
                  <a:pt x="24786" y="13732"/>
                </a:cubicBezTo>
                <a:lnTo>
                  <a:pt x="24777" y="13744"/>
                </a:lnTo>
                <a:cubicBezTo>
                  <a:pt x="24693" y="13853"/>
                  <a:pt x="24588" y="13946"/>
                  <a:pt x="24470" y="14020"/>
                </a:cubicBezTo>
                <a:cubicBezTo>
                  <a:pt x="24436" y="14042"/>
                  <a:pt x="24399" y="14057"/>
                  <a:pt x="24359" y="14063"/>
                </a:cubicBezTo>
                <a:lnTo>
                  <a:pt x="24343" y="14063"/>
                </a:lnTo>
                <a:cubicBezTo>
                  <a:pt x="24334" y="14060"/>
                  <a:pt x="24322" y="14057"/>
                  <a:pt x="24313" y="14054"/>
                </a:cubicBezTo>
                <a:cubicBezTo>
                  <a:pt x="24291" y="14045"/>
                  <a:pt x="24272" y="14039"/>
                  <a:pt x="24251" y="14032"/>
                </a:cubicBezTo>
                <a:cubicBezTo>
                  <a:pt x="24232" y="14029"/>
                  <a:pt x="24210" y="14026"/>
                  <a:pt x="24192" y="14026"/>
                </a:cubicBezTo>
                <a:cubicBezTo>
                  <a:pt x="24173" y="14026"/>
                  <a:pt x="24151" y="14029"/>
                  <a:pt x="24133" y="14032"/>
                </a:cubicBezTo>
                <a:cubicBezTo>
                  <a:pt x="24065" y="14057"/>
                  <a:pt x="23990" y="14082"/>
                  <a:pt x="23904" y="14116"/>
                </a:cubicBezTo>
                <a:cubicBezTo>
                  <a:pt x="23910" y="14100"/>
                  <a:pt x="23919" y="14088"/>
                  <a:pt x="23928" y="14076"/>
                </a:cubicBezTo>
                <a:lnTo>
                  <a:pt x="23928" y="14076"/>
                </a:lnTo>
                <a:cubicBezTo>
                  <a:pt x="23829" y="14104"/>
                  <a:pt x="23730" y="14119"/>
                  <a:pt x="23628" y="14122"/>
                </a:cubicBezTo>
                <a:cubicBezTo>
                  <a:pt x="23606" y="14122"/>
                  <a:pt x="23585" y="14122"/>
                  <a:pt x="23560" y="14119"/>
                </a:cubicBezTo>
                <a:cubicBezTo>
                  <a:pt x="23402" y="14100"/>
                  <a:pt x="23290" y="14042"/>
                  <a:pt x="23216" y="13939"/>
                </a:cubicBezTo>
                <a:lnTo>
                  <a:pt x="23213" y="13936"/>
                </a:lnTo>
                <a:cubicBezTo>
                  <a:pt x="23247" y="13930"/>
                  <a:pt x="23284" y="13924"/>
                  <a:pt x="23318" y="13921"/>
                </a:cubicBezTo>
                <a:cubicBezTo>
                  <a:pt x="23346" y="13921"/>
                  <a:pt x="23374" y="13918"/>
                  <a:pt x="23402" y="13912"/>
                </a:cubicBezTo>
                <a:cubicBezTo>
                  <a:pt x="23473" y="13887"/>
                  <a:pt x="23544" y="13856"/>
                  <a:pt x="23612" y="13822"/>
                </a:cubicBezTo>
                <a:cubicBezTo>
                  <a:pt x="23645" y="13878"/>
                  <a:pt x="23707" y="13915"/>
                  <a:pt x="23772" y="13915"/>
                </a:cubicBezTo>
                <a:cubicBezTo>
                  <a:pt x="23774" y="13915"/>
                  <a:pt x="23777" y="13915"/>
                  <a:pt x="23780" y="13915"/>
                </a:cubicBezTo>
                <a:cubicBezTo>
                  <a:pt x="23786" y="13915"/>
                  <a:pt x="23795" y="13915"/>
                  <a:pt x="23805" y="13912"/>
                </a:cubicBezTo>
                <a:cubicBezTo>
                  <a:pt x="23829" y="13834"/>
                  <a:pt x="23916" y="13840"/>
                  <a:pt x="23975" y="13816"/>
                </a:cubicBezTo>
                <a:lnTo>
                  <a:pt x="23990" y="13816"/>
                </a:lnTo>
                <a:cubicBezTo>
                  <a:pt x="24006" y="13803"/>
                  <a:pt x="24024" y="13794"/>
                  <a:pt x="24043" y="13788"/>
                </a:cubicBezTo>
                <a:lnTo>
                  <a:pt x="24049" y="13788"/>
                </a:lnTo>
                <a:cubicBezTo>
                  <a:pt x="24062" y="13788"/>
                  <a:pt x="24074" y="13791"/>
                  <a:pt x="24086" y="13791"/>
                </a:cubicBezTo>
                <a:cubicBezTo>
                  <a:pt x="24105" y="13794"/>
                  <a:pt x="24127" y="13797"/>
                  <a:pt x="24145" y="13797"/>
                </a:cubicBezTo>
                <a:cubicBezTo>
                  <a:pt x="24170" y="13797"/>
                  <a:pt x="24195" y="13794"/>
                  <a:pt x="24216" y="13785"/>
                </a:cubicBezTo>
                <a:cubicBezTo>
                  <a:pt x="24235" y="13778"/>
                  <a:pt x="24254" y="13769"/>
                  <a:pt x="24269" y="13760"/>
                </a:cubicBezTo>
                <a:cubicBezTo>
                  <a:pt x="24275" y="13757"/>
                  <a:pt x="24282" y="13754"/>
                  <a:pt x="24288" y="13750"/>
                </a:cubicBezTo>
                <a:cubicBezTo>
                  <a:pt x="24306" y="13750"/>
                  <a:pt x="24325" y="13757"/>
                  <a:pt x="24340" y="13763"/>
                </a:cubicBezTo>
                <a:cubicBezTo>
                  <a:pt x="24362" y="13769"/>
                  <a:pt x="24384" y="13775"/>
                  <a:pt x="24405" y="13781"/>
                </a:cubicBezTo>
                <a:cubicBezTo>
                  <a:pt x="24424" y="13785"/>
                  <a:pt x="24443" y="13785"/>
                  <a:pt x="24458" y="13785"/>
                </a:cubicBezTo>
                <a:cubicBezTo>
                  <a:pt x="24545" y="13785"/>
                  <a:pt x="24628" y="13747"/>
                  <a:pt x="24690" y="13685"/>
                </a:cubicBezTo>
                <a:cubicBezTo>
                  <a:pt x="24755" y="13617"/>
                  <a:pt x="24799" y="13534"/>
                  <a:pt x="24811" y="13441"/>
                </a:cubicBezTo>
                <a:cubicBezTo>
                  <a:pt x="24830" y="13338"/>
                  <a:pt x="24793" y="13255"/>
                  <a:pt x="24715" y="13227"/>
                </a:cubicBezTo>
                <a:cubicBezTo>
                  <a:pt x="24700" y="13221"/>
                  <a:pt x="24681" y="13218"/>
                  <a:pt x="24666" y="13218"/>
                </a:cubicBezTo>
                <a:cubicBezTo>
                  <a:pt x="24628" y="13218"/>
                  <a:pt x="24591" y="13230"/>
                  <a:pt x="24560" y="13252"/>
                </a:cubicBezTo>
                <a:cubicBezTo>
                  <a:pt x="24551" y="13255"/>
                  <a:pt x="24545" y="13258"/>
                  <a:pt x="24539" y="13261"/>
                </a:cubicBezTo>
                <a:cubicBezTo>
                  <a:pt x="24529" y="13264"/>
                  <a:pt x="24517" y="13267"/>
                  <a:pt x="24508" y="13267"/>
                </a:cubicBezTo>
                <a:cubicBezTo>
                  <a:pt x="24483" y="13264"/>
                  <a:pt x="24458" y="13261"/>
                  <a:pt x="24436" y="13258"/>
                </a:cubicBezTo>
                <a:cubicBezTo>
                  <a:pt x="24412" y="13255"/>
                  <a:pt x="24390" y="13252"/>
                  <a:pt x="24368" y="13249"/>
                </a:cubicBezTo>
                <a:lnTo>
                  <a:pt x="24337" y="13249"/>
                </a:lnTo>
                <a:cubicBezTo>
                  <a:pt x="24288" y="13249"/>
                  <a:pt x="24238" y="13258"/>
                  <a:pt x="24192" y="13277"/>
                </a:cubicBezTo>
                <a:cubicBezTo>
                  <a:pt x="24207" y="13159"/>
                  <a:pt x="24247" y="13050"/>
                  <a:pt x="24322" y="13004"/>
                </a:cubicBezTo>
                <a:cubicBezTo>
                  <a:pt x="24396" y="12964"/>
                  <a:pt x="24474" y="12933"/>
                  <a:pt x="24554" y="12917"/>
                </a:cubicBezTo>
                <a:lnTo>
                  <a:pt x="24570" y="12914"/>
                </a:lnTo>
                <a:lnTo>
                  <a:pt x="24591" y="12908"/>
                </a:lnTo>
                <a:cubicBezTo>
                  <a:pt x="24635" y="12899"/>
                  <a:pt x="24675" y="12889"/>
                  <a:pt x="24718" y="12874"/>
                </a:cubicBezTo>
                <a:cubicBezTo>
                  <a:pt x="24734" y="12868"/>
                  <a:pt x="24752" y="12861"/>
                  <a:pt x="24768" y="12852"/>
                </a:cubicBezTo>
                <a:cubicBezTo>
                  <a:pt x="24780" y="12846"/>
                  <a:pt x="24805" y="12834"/>
                  <a:pt x="24820" y="12827"/>
                </a:cubicBezTo>
                <a:cubicBezTo>
                  <a:pt x="24917" y="12815"/>
                  <a:pt x="24935" y="12685"/>
                  <a:pt x="24848" y="12648"/>
                </a:cubicBezTo>
                <a:cubicBezTo>
                  <a:pt x="24824" y="12635"/>
                  <a:pt x="24799" y="12623"/>
                  <a:pt x="24774" y="12607"/>
                </a:cubicBezTo>
                <a:lnTo>
                  <a:pt x="24817" y="12607"/>
                </a:lnTo>
                <a:lnTo>
                  <a:pt x="24817" y="12611"/>
                </a:lnTo>
                <a:cubicBezTo>
                  <a:pt x="24836" y="12629"/>
                  <a:pt x="24861" y="12642"/>
                  <a:pt x="24886" y="12651"/>
                </a:cubicBezTo>
                <a:lnTo>
                  <a:pt x="24926" y="12663"/>
                </a:lnTo>
                <a:lnTo>
                  <a:pt x="24969" y="12679"/>
                </a:lnTo>
                <a:cubicBezTo>
                  <a:pt x="24991" y="12688"/>
                  <a:pt x="25013" y="12691"/>
                  <a:pt x="25037" y="12691"/>
                </a:cubicBezTo>
                <a:lnTo>
                  <a:pt x="25047" y="12691"/>
                </a:lnTo>
                <a:cubicBezTo>
                  <a:pt x="25090" y="12691"/>
                  <a:pt x="25152" y="12666"/>
                  <a:pt x="25195" y="12570"/>
                </a:cubicBezTo>
                <a:cubicBezTo>
                  <a:pt x="25223" y="12515"/>
                  <a:pt x="25245" y="12456"/>
                  <a:pt x="25257" y="12394"/>
                </a:cubicBezTo>
                <a:cubicBezTo>
                  <a:pt x="25267" y="12353"/>
                  <a:pt x="25260" y="12307"/>
                  <a:pt x="25236" y="12273"/>
                </a:cubicBezTo>
                <a:cubicBezTo>
                  <a:pt x="25211" y="12242"/>
                  <a:pt x="25177" y="12226"/>
                  <a:pt x="25136" y="12226"/>
                </a:cubicBezTo>
                <a:lnTo>
                  <a:pt x="25118" y="12223"/>
                </a:lnTo>
                <a:cubicBezTo>
                  <a:pt x="25074" y="12214"/>
                  <a:pt x="25034" y="12205"/>
                  <a:pt x="24994" y="12192"/>
                </a:cubicBezTo>
                <a:cubicBezTo>
                  <a:pt x="25013" y="12177"/>
                  <a:pt x="25031" y="12165"/>
                  <a:pt x="25050" y="12152"/>
                </a:cubicBezTo>
                <a:cubicBezTo>
                  <a:pt x="25121" y="12100"/>
                  <a:pt x="25214" y="12031"/>
                  <a:pt x="25220" y="11911"/>
                </a:cubicBezTo>
                <a:cubicBezTo>
                  <a:pt x="25223" y="11824"/>
                  <a:pt x="25229" y="11703"/>
                  <a:pt x="25167" y="11601"/>
                </a:cubicBezTo>
                <a:cubicBezTo>
                  <a:pt x="25118" y="11520"/>
                  <a:pt x="25031" y="11468"/>
                  <a:pt x="24935" y="11468"/>
                </a:cubicBezTo>
                <a:cubicBezTo>
                  <a:pt x="24931" y="11467"/>
                  <a:pt x="24928" y="11467"/>
                  <a:pt x="24924" y="11467"/>
                </a:cubicBezTo>
                <a:cubicBezTo>
                  <a:pt x="24878" y="11467"/>
                  <a:pt x="24833" y="11485"/>
                  <a:pt x="24799" y="11514"/>
                </a:cubicBezTo>
                <a:cubicBezTo>
                  <a:pt x="24774" y="11539"/>
                  <a:pt x="24755" y="11564"/>
                  <a:pt x="24737" y="11592"/>
                </a:cubicBezTo>
                <a:cubicBezTo>
                  <a:pt x="24687" y="11675"/>
                  <a:pt x="24641" y="11756"/>
                  <a:pt x="24597" y="11842"/>
                </a:cubicBezTo>
                <a:cubicBezTo>
                  <a:pt x="24560" y="11824"/>
                  <a:pt x="24523" y="11815"/>
                  <a:pt x="24483" y="11815"/>
                </a:cubicBezTo>
                <a:cubicBezTo>
                  <a:pt x="24467" y="11815"/>
                  <a:pt x="24455" y="11815"/>
                  <a:pt x="24440" y="11818"/>
                </a:cubicBezTo>
                <a:cubicBezTo>
                  <a:pt x="24334" y="11836"/>
                  <a:pt x="24251" y="11917"/>
                  <a:pt x="24226" y="12025"/>
                </a:cubicBezTo>
                <a:cubicBezTo>
                  <a:pt x="24223" y="12050"/>
                  <a:pt x="24220" y="12075"/>
                  <a:pt x="24220" y="12103"/>
                </a:cubicBezTo>
                <a:cubicBezTo>
                  <a:pt x="24220" y="12118"/>
                  <a:pt x="24220" y="12134"/>
                  <a:pt x="24216" y="12149"/>
                </a:cubicBezTo>
                <a:cubicBezTo>
                  <a:pt x="24201" y="12180"/>
                  <a:pt x="24182" y="12208"/>
                  <a:pt x="24158" y="12230"/>
                </a:cubicBezTo>
                <a:cubicBezTo>
                  <a:pt x="24145" y="12242"/>
                  <a:pt x="24136" y="12251"/>
                  <a:pt x="24130" y="12264"/>
                </a:cubicBezTo>
                <a:cubicBezTo>
                  <a:pt x="24108" y="12285"/>
                  <a:pt x="24093" y="12292"/>
                  <a:pt x="24040" y="12304"/>
                </a:cubicBezTo>
                <a:lnTo>
                  <a:pt x="24018" y="12310"/>
                </a:lnTo>
                <a:cubicBezTo>
                  <a:pt x="23953" y="12329"/>
                  <a:pt x="23894" y="12360"/>
                  <a:pt x="23839" y="12397"/>
                </a:cubicBezTo>
                <a:cubicBezTo>
                  <a:pt x="23808" y="12415"/>
                  <a:pt x="23780" y="12431"/>
                  <a:pt x="23746" y="12446"/>
                </a:cubicBezTo>
                <a:cubicBezTo>
                  <a:pt x="23674" y="12474"/>
                  <a:pt x="23600" y="12490"/>
                  <a:pt x="23526" y="12496"/>
                </a:cubicBezTo>
                <a:cubicBezTo>
                  <a:pt x="23430" y="12505"/>
                  <a:pt x="23337" y="12527"/>
                  <a:pt x="23250" y="12564"/>
                </a:cubicBezTo>
                <a:cubicBezTo>
                  <a:pt x="23228" y="12573"/>
                  <a:pt x="23210" y="12583"/>
                  <a:pt x="23191" y="12592"/>
                </a:cubicBezTo>
                <a:cubicBezTo>
                  <a:pt x="23160" y="12611"/>
                  <a:pt x="23126" y="12626"/>
                  <a:pt x="23092" y="12632"/>
                </a:cubicBezTo>
                <a:cubicBezTo>
                  <a:pt x="23064" y="12629"/>
                  <a:pt x="23039" y="12623"/>
                  <a:pt x="23015" y="12614"/>
                </a:cubicBezTo>
                <a:cubicBezTo>
                  <a:pt x="23036" y="12586"/>
                  <a:pt x="23064" y="12558"/>
                  <a:pt x="23092" y="12533"/>
                </a:cubicBezTo>
                <a:cubicBezTo>
                  <a:pt x="23163" y="12474"/>
                  <a:pt x="23266" y="12459"/>
                  <a:pt x="23371" y="12440"/>
                </a:cubicBezTo>
                <a:cubicBezTo>
                  <a:pt x="23396" y="12437"/>
                  <a:pt x="23420" y="12431"/>
                  <a:pt x="23445" y="12428"/>
                </a:cubicBezTo>
                <a:cubicBezTo>
                  <a:pt x="23535" y="12412"/>
                  <a:pt x="23752" y="12360"/>
                  <a:pt x="23805" y="12245"/>
                </a:cubicBezTo>
                <a:cubicBezTo>
                  <a:pt x="23826" y="12205"/>
                  <a:pt x="23826" y="12158"/>
                  <a:pt x="23805" y="12118"/>
                </a:cubicBezTo>
                <a:cubicBezTo>
                  <a:pt x="23774" y="12044"/>
                  <a:pt x="23811" y="11960"/>
                  <a:pt x="23885" y="11935"/>
                </a:cubicBezTo>
                <a:cubicBezTo>
                  <a:pt x="23897" y="11932"/>
                  <a:pt x="23913" y="11932"/>
                  <a:pt x="23925" y="11929"/>
                </a:cubicBezTo>
                <a:cubicBezTo>
                  <a:pt x="23981" y="11926"/>
                  <a:pt x="24034" y="11907"/>
                  <a:pt x="24077" y="11876"/>
                </a:cubicBezTo>
                <a:cubicBezTo>
                  <a:pt x="24105" y="11852"/>
                  <a:pt x="24124" y="11821"/>
                  <a:pt x="24136" y="11787"/>
                </a:cubicBezTo>
                <a:lnTo>
                  <a:pt x="24136" y="11787"/>
                </a:lnTo>
                <a:lnTo>
                  <a:pt x="24089" y="11793"/>
                </a:lnTo>
                <a:cubicBezTo>
                  <a:pt x="24072" y="11796"/>
                  <a:pt x="24053" y="11799"/>
                  <a:pt x="24035" y="11799"/>
                </a:cubicBezTo>
                <a:cubicBezTo>
                  <a:pt x="23983" y="11799"/>
                  <a:pt x="23936" y="11778"/>
                  <a:pt x="23947" y="11694"/>
                </a:cubicBezTo>
                <a:cubicBezTo>
                  <a:pt x="23950" y="11626"/>
                  <a:pt x="23990" y="11570"/>
                  <a:pt x="24052" y="11542"/>
                </a:cubicBezTo>
                <a:cubicBezTo>
                  <a:pt x="23997" y="11505"/>
                  <a:pt x="23932" y="11483"/>
                  <a:pt x="23863" y="11480"/>
                </a:cubicBezTo>
                <a:cubicBezTo>
                  <a:pt x="23835" y="11480"/>
                  <a:pt x="23811" y="11483"/>
                  <a:pt x="23786" y="11495"/>
                </a:cubicBezTo>
                <a:cubicBezTo>
                  <a:pt x="23752" y="11514"/>
                  <a:pt x="23724" y="11539"/>
                  <a:pt x="23699" y="11567"/>
                </a:cubicBezTo>
                <a:lnTo>
                  <a:pt x="23690" y="11576"/>
                </a:lnTo>
                <a:cubicBezTo>
                  <a:pt x="23619" y="11657"/>
                  <a:pt x="23516" y="11706"/>
                  <a:pt x="23408" y="11719"/>
                </a:cubicBezTo>
                <a:lnTo>
                  <a:pt x="23383" y="11722"/>
                </a:lnTo>
                <a:cubicBezTo>
                  <a:pt x="23340" y="11725"/>
                  <a:pt x="23293" y="11734"/>
                  <a:pt x="23253" y="11749"/>
                </a:cubicBezTo>
                <a:cubicBezTo>
                  <a:pt x="23219" y="11768"/>
                  <a:pt x="23188" y="11790"/>
                  <a:pt x="23160" y="11815"/>
                </a:cubicBezTo>
                <a:cubicBezTo>
                  <a:pt x="23151" y="11824"/>
                  <a:pt x="23139" y="11836"/>
                  <a:pt x="23126" y="11842"/>
                </a:cubicBezTo>
                <a:cubicBezTo>
                  <a:pt x="23123" y="11846"/>
                  <a:pt x="23120" y="11849"/>
                  <a:pt x="23117" y="11849"/>
                </a:cubicBezTo>
                <a:cubicBezTo>
                  <a:pt x="23117" y="11849"/>
                  <a:pt x="23117" y="11849"/>
                  <a:pt x="23117" y="11846"/>
                </a:cubicBezTo>
                <a:cubicBezTo>
                  <a:pt x="23114" y="11836"/>
                  <a:pt x="23111" y="11830"/>
                  <a:pt x="23108" y="11821"/>
                </a:cubicBezTo>
                <a:cubicBezTo>
                  <a:pt x="23098" y="11802"/>
                  <a:pt x="23092" y="11787"/>
                  <a:pt x="23080" y="11771"/>
                </a:cubicBezTo>
                <a:cubicBezTo>
                  <a:pt x="23092" y="11765"/>
                  <a:pt x="23101" y="11759"/>
                  <a:pt x="23114" y="11753"/>
                </a:cubicBezTo>
                <a:cubicBezTo>
                  <a:pt x="23216" y="11691"/>
                  <a:pt x="23309" y="11613"/>
                  <a:pt x="23389" y="11523"/>
                </a:cubicBezTo>
                <a:cubicBezTo>
                  <a:pt x="23476" y="11458"/>
                  <a:pt x="23513" y="11347"/>
                  <a:pt x="23482" y="11245"/>
                </a:cubicBezTo>
                <a:cubicBezTo>
                  <a:pt x="23482" y="11242"/>
                  <a:pt x="23482" y="11238"/>
                  <a:pt x="23482" y="11235"/>
                </a:cubicBezTo>
                <a:cubicBezTo>
                  <a:pt x="23430" y="11189"/>
                  <a:pt x="23408" y="11108"/>
                  <a:pt x="23374" y="11000"/>
                </a:cubicBezTo>
                <a:lnTo>
                  <a:pt x="23374" y="11000"/>
                </a:lnTo>
                <a:lnTo>
                  <a:pt x="23492" y="11152"/>
                </a:lnTo>
                <a:cubicBezTo>
                  <a:pt x="23504" y="11130"/>
                  <a:pt x="23516" y="11108"/>
                  <a:pt x="23532" y="11090"/>
                </a:cubicBezTo>
                <a:cubicBezTo>
                  <a:pt x="23569" y="11046"/>
                  <a:pt x="23612" y="11006"/>
                  <a:pt x="23662" y="10972"/>
                </a:cubicBezTo>
                <a:cubicBezTo>
                  <a:pt x="23650" y="10957"/>
                  <a:pt x="23640" y="10941"/>
                  <a:pt x="23634" y="10926"/>
                </a:cubicBezTo>
                <a:cubicBezTo>
                  <a:pt x="23628" y="10873"/>
                  <a:pt x="23647" y="10848"/>
                  <a:pt x="23674" y="10848"/>
                </a:cubicBezTo>
                <a:cubicBezTo>
                  <a:pt x="23712" y="10848"/>
                  <a:pt x="23746" y="10870"/>
                  <a:pt x="23767" y="10901"/>
                </a:cubicBezTo>
                <a:lnTo>
                  <a:pt x="23832" y="10861"/>
                </a:lnTo>
                <a:cubicBezTo>
                  <a:pt x="23894" y="10823"/>
                  <a:pt x="23959" y="10786"/>
                  <a:pt x="24021" y="10743"/>
                </a:cubicBezTo>
                <a:cubicBezTo>
                  <a:pt x="24127" y="10665"/>
                  <a:pt x="24142" y="10526"/>
                  <a:pt x="24151" y="10424"/>
                </a:cubicBezTo>
                <a:lnTo>
                  <a:pt x="24151" y="10405"/>
                </a:lnTo>
                <a:cubicBezTo>
                  <a:pt x="24151" y="10387"/>
                  <a:pt x="24148" y="10368"/>
                  <a:pt x="24139" y="10349"/>
                </a:cubicBezTo>
                <a:cubicBezTo>
                  <a:pt x="24028" y="10164"/>
                  <a:pt x="23786" y="10164"/>
                  <a:pt x="23705" y="10164"/>
                </a:cubicBezTo>
                <a:cubicBezTo>
                  <a:pt x="23674" y="10164"/>
                  <a:pt x="23643" y="10164"/>
                  <a:pt x="23612" y="10167"/>
                </a:cubicBezTo>
                <a:cubicBezTo>
                  <a:pt x="23492" y="10173"/>
                  <a:pt x="23417" y="10216"/>
                  <a:pt x="23389" y="10297"/>
                </a:cubicBezTo>
                <a:cubicBezTo>
                  <a:pt x="23380" y="10322"/>
                  <a:pt x="23374" y="10346"/>
                  <a:pt x="23374" y="10374"/>
                </a:cubicBezTo>
                <a:cubicBezTo>
                  <a:pt x="23374" y="10384"/>
                  <a:pt x="23371" y="10396"/>
                  <a:pt x="23368" y="10408"/>
                </a:cubicBezTo>
                <a:cubicBezTo>
                  <a:pt x="23352" y="10436"/>
                  <a:pt x="23337" y="10461"/>
                  <a:pt x="23315" y="10483"/>
                </a:cubicBezTo>
                <a:lnTo>
                  <a:pt x="23303" y="10498"/>
                </a:lnTo>
                <a:cubicBezTo>
                  <a:pt x="23244" y="10566"/>
                  <a:pt x="23176" y="10628"/>
                  <a:pt x="23101" y="10681"/>
                </a:cubicBezTo>
                <a:cubicBezTo>
                  <a:pt x="23089" y="10690"/>
                  <a:pt x="23077" y="10696"/>
                  <a:pt x="23064" y="10703"/>
                </a:cubicBezTo>
                <a:cubicBezTo>
                  <a:pt x="23049" y="10699"/>
                  <a:pt x="23033" y="10693"/>
                  <a:pt x="23018" y="10687"/>
                </a:cubicBezTo>
                <a:lnTo>
                  <a:pt x="23002" y="10684"/>
                </a:lnTo>
                <a:cubicBezTo>
                  <a:pt x="22928" y="10656"/>
                  <a:pt x="22851" y="10644"/>
                  <a:pt x="22770" y="10644"/>
                </a:cubicBezTo>
                <a:cubicBezTo>
                  <a:pt x="22748" y="10644"/>
                  <a:pt x="22724" y="10647"/>
                  <a:pt x="22702" y="10647"/>
                </a:cubicBezTo>
                <a:lnTo>
                  <a:pt x="22677" y="10650"/>
                </a:lnTo>
                <a:lnTo>
                  <a:pt x="22643" y="10653"/>
                </a:lnTo>
                <a:lnTo>
                  <a:pt x="22652" y="10644"/>
                </a:lnTo>
                <a:lnTo>
                  <a:pt x="22674" y="10622"/>
                </a:lnTo>
                <a:cubicBezTo>
                  <a:pt x="22727" y="10576"/>
                  <a:pt x="22770" y="10520"/>
                  <a:pt x="22801" y="10458"/>
                </a:cubicBezTo>
                <a:cubicBezTo>
                  <a:pt x="22826" y="10405"/>
                  <a:pt x="22844" y="10349"/>
                  <a:pt x="22851" y="10291"/>
                </a:cubicBezTo>
                <a:cubicBezTo>
                  <a:pt x="22857" y="10247"/>
                  <a:pt x="22869" y="10207"/>
                  <a:pt x="22888" y="10167"/>
                </a:cubicBezTo>
                <a:cubicBezTo>
                  <a:pt x="22906" y="10136"/>
                  <a:pt x="22937" y="10117"/>
                  <a:pt x="22990" y="10092"/>
                </a:cubicBezTo>
                <a:cubicBezTo>
                  <a:pt x="23018" y="10080"/>
                  <a:pt x="23046" y="10068"/>
                  <a:pt x="23074" y="10052"/>
                </a:cubicBezTo>
                <a:cubicBezTo>
                  <a:pt x="23139" y="10009"/>
                  <a:pt x="23179" y="9937"/>
                  <a:pt x="23185" y="9860"/>
                </a:cubicBezTo>
                <a:cubicBezTo>
                  <a:pt x="23188" y="9823"/>
                  <a:pt x="23179" y="9786"/>
                  <a:pt x="23157" y="9755"/>
                </a:cubicBezTo>
                <a:cubicBezTo>
                  <a:pt x="23163" y="9714"/>
                  <a:pt x="23182" y="9680"/>
                  <a:pt x="23210" y="9653"/>
                </a:cubicBezTo>
                <a:lnTo>
                  <a:pt x="23235" y="9625"/>
                </a:lnTo>
                <a:cubicBezTo>
                  <a:pt x="23312" y="9535"/>
                  <a:pt x="23445" y="9380"/>
                  <a:pt x="23269" y="9206"/>
                </a:cubicBezTo>
                <a:cubicBezTo>
                  <a:pt x="23247" y="9185"/>
                  <a:pt x="23216" y="9169"/>
                  <a:pt x="23182" y="9166"/>
                </a:cubicBezTo>
                <a:lnTo>
                  <a:pt x="23176" y="9166"/>
                </a:lnTo>
                <a:cubicBezTo>
                  <a:pt x="23151" y="9166"/>
                  <a:pt x="23123" y="9175"/>
                  <a:pt x="23101" y="9188"/>
                </a:cubicBezTo>
                <a:cubicBezTo>
                  <a:pt x="23095" y="9194"/>
                  <a:pt x="23092" y="9197"/>
                  <a:pt x="23086" y="9203"/>
                </a:cubicBezTo>
                <a:cubicBezTo>
                  <a:pt x="23111" y="9241"/>
                  <a:pt x="23135" y="9278"/>
                  <a:pt x="23163" y="9318"/>
                </a:cubicBezTo>
                <a:cubicBezTo>
                  <a:pt x="23108" y="9318"/>
                  <a:pt x="23052" y="9309"/>
                  <a:pt x="22999" y="9287"/>
                </a:cubicBezTo>
                <a:lnTo>
                  <a:pt x="22990" y="9302"/>
                </a:lnTo>
                <a:cubicBezTo>
                  <a:pt x="22984" y="9312"/>
                  <a:pt x="22978" y="9321"/>
                  <a:pt x="22968" y="9330"/>
                </a:cubicBezTo>
                <a:lnTo>
                  <a:pt x="22962" y="9330"/>
                </a:lnTo>
                <a:cubicBezTo>
                  <a:pt x="22953" y="9327"/>
                  <a:pt x="22943" y="9324"/>
                  <a:pt x="22934" y="9324"/>
                </a:cubicBezTo>
                <a:lnTo>
                  <a:pt x="22903" y="9324"/>
                </a:lnTo>
                <a:cubicBezTo>
                  <a:pt x="22835" y="9327"/>
                  <a:pt x="22767" y="9355"/>
                  <a:pt x="22714" y="9399"/>
                </a:cubicBezTo>
                <a:cubicBezTo>
                  <a:pt x="22686" y="9423"/>
                  <a:pt x="22662" y="9451"/>
                  <a:pt x="22637" y="9476"/>
                </a:cubicBezTo>
                <a:lnTo>
                  <a:pt x="22627" y="9485"/>
                </a:lnTo>
                <a:cubicBezTo>
                  <a:pt x="22606" y="9476"/>
                  <a:pt x="22581" y="9470"/>
                  <a:pt x="22556" y="9470"/>
                </a:cubicBezTo>
                <a:cubicBezTo>
                  <a:pt x="22522" y="9473"/>
                  <a:pt x="22491" y="9479"/>
                  <a:pt x="22460" y="9491"/>
                </a:cubicBezTo>
                <a:lnTo>
                  <a:pt x="22454" y="9491"/>
                </a:lnTo>
                <a:cubicBezTo>
                  <a:pt x="22463" y="9460"/>
                  <a:pt x="22476" y="9429"/>
                  <a:pt x="22494" y="9405"/>
                </a:cubicBezTo>
                <a:cubicBezTo>
                  <a:pt x="22522" y="9364"/>
                  <a:pt x="22578" y="9346"/>
                  <a:pt x="22646" y="9324"/>
                </a:cubicBezTo>
                <a:cubicBezTo>
                  <a:pt x="22677" y="9315"/>
                  <a:pt x="22708" y="9306"/>
                  <a:pt x="22739" y="9296"/>
                </a:cubicBezTo>
                <a:cubicBezTo>
                  <a:pt x="22792" y="9281"/>
                  <a:pt x="22847" y="9262"/>
                  <a:pt x="22900" y="9241"/>
                </a:cubicBezTo>
                <a:cubicBezTo>
                  <a:pt x="22869" y="9225"/>
                  <a:pt x="22841" y="9206"/>
                  <a:pt x="22813" y="9188"/>
                </a:cubicBezTo>
                <a:cubicBezTo>
                  <a:pt x="22789" y="9182"/>
                  <a:pt x="22764" y="9175"/>
                  <a:pt x="22739" y="9166"/>
                </a:cubicBezTo>
                <a:cubicBezTo>
                  <a:pt x="22720" y="9265"/>
                  <a:pt x="22649" y="9315"/>
                  <a:pt x="22575" y="9343"/>
                </a:cubicBezTo>
                <a:cubicBezTo>
                  <a:pt x="22564" y="9348"/>
                  <a:pt x="22552" y="9351"/>
                  <a:pt x="22542" y="9351"/>
                </a:cubicBezTo>
                <a:cubicBezTo>
                  <a:pt x="22509" y="9351"/>
                  <a:pt x="22482" y="9325"/>
                  <a:pt x="22473" y="9268"/>
                </a:cubicBezTo>
                <a:cubicBezTo>
                  <a:pt x="22479" y="9194"/>
                  <a:pt x="22531" y="9129"/>
                  <a:pt x="22603" y="9107"/>
                </a:cubicBezTo>
                <a:cubicBezTo>
                  <a:pt x="22575" y="9089"/>
                  <a:pt x="22547" y="9067"/>
                  <a:pt x="22522" y="9042"/>
                </a:cubicBezTo>
                <a:cubicBezTo>
                  <a:pt x="22488" y="9005"/>
                  <a:pt x="22451" y="8956"/>
                  <a:pt x="22476" y="8897"/>
                </a:cubicBezTo>
                <a:cubicBezTo>
                  <a:pt x="22493" y="8856"/>
                  <a:pt x="22519" y="8840"/>
                  <a:pt x="22547" y="8840"/>
                </a:cubicBezTo>
                <a:cubicBezTo>
                  <a:pt x="22570" y="8840"/>
                  <a:pt x="22594" y="8850"/>
                  <a:pt x="22615" y="8866"/>
                </a:cubicBezTo>
                <a:cubicBezTo>
                  <a:pt x="22683" y="8912"/>
                  <a:pt x="22748" y="8971"/>
                  <a:pt x="22813" y="9027"/>
                </a:cubicBezTo>
                <a:cubicBezTo>
                  <a:pt x="22818" y="9027"/>
                  <a:pt x="22823" y="9026"/>
                  <a:pt x="22828" y="9026"/>
                </a:cubicBezTo>
                <a:cubicBezTo>
                  <a:pt x="22928" y="9026"/>
                  <a:pt x="22996" y="9087"/>
                  <a:pt x="23061" y="9172"/>
                </a:cubicBezTo>
                <a:cubicBezTo>
                  <a:pt x="23120" y="9145"/>
                  <a:pt x="23170" y="9101"/>
                  <a:pt x="23201" y="9045"/>
                </a:cubicBezTo>
                <a:cubicBezTo>
                  <a:pt x="23244" y="8959"/>
                  <a:pt x="23222" y="8872"/>
                  <a:pt x="23204" y="8801"/>
                </a:cubicBezTo>
                <a:cubicBezTo>
                  <a:pt x="23197" y="8770"/>
                  <a:pt x="23191" y="8742"/>
                  <a:pt x="23188" y="8711"/>
                </a:cubicBezTo>
                <a:lnTo>
                  <a:pt x="23408" y="8587"/>
                </a:lnTo>
                <a:lnTo>
                  <a:pt x="23733" y="8398"/>
                </a:lnTo>
                <a:cubicBezTo>
                  <a:pt x="23764" y="8379"/>
                  <a:pt x="23783" y="8339"/>
                  <a:pt x="23777" y="8302"/>
                </a:cubicBezTo>
                <a:cubicBezTo>
                  <a:pt x="23761" y="8184"/>
                  <a:pt x="23643" y="8101"/>
                  <a:pt x="23492" y="8101"/>
                </a:cubicBezTo>
                <a:lnTo>
                  <a:pt x="23458" y="8101"/>
                </a:lnTo>
                <a:cubicBezTo>
                  <a:pt x="23427" y="8104"/>
                  <a:pt x="23396" y="8110"/>
                  <a:pt x="23365" y="8113"/>
                </a:cubicBezTo>
                <a:cubicBezTo>
                  <a:pt x="23331" y="8122"/>
                  <a:pt x="23297" y="8125"/>
                  <a:pt x="23262" y="8129"/>
                </a:cubicBezTo>
                <a:cubicBezTo>
                  <a:pt x="23222" y="8057"/>
                  <a:pt x="23148" y="8014"/>
                  <a:pt x="23067" y="8014"/>
                </a:cubicBezTo>
                <a:lnTo>
                  <a:pt x="23058" y="8014"/>
                </a:lnTo>
                <a:cubicBezTo>
                  <a:pt x="22981" y="8017"/>
                  <a:pt x="22909" y="8060"/>
                  <a:pt x="22872" y="8129"/>
                </a:cubicBezTo>
                <a:cubicBezTo>
                  <a:pt x="22844" y="8113"/>
                  <a:pt x="22820" y="8091"/>
                  <a:pt x="22798" y="8067"/>
                </a:cubicBezTo>
                <a:lnTo>
                  <a:pt x="22795" y="8060"/>
                </a:lnTo>
                <a:cubicBezTo>
                  <a:pt x="22733" y="8002"/>
                  <a:pt x="22662" y="7955"/>
                  <a:pt x="22584" y="7921"/>
                </a:cubicBezTo>
                <a:cubicBezTo>
                  <a:pt x="22559" y="7909"/>
                  <a:pt x="22538" y="7899"/>
                  <a:pt x="22519" y="7887"/>
                </a:cubicBezTo>
                <a:cubicBezTo>
                  <a:pt x="22457" y="7847"/>
                  <a:pt x="22386" y="7822"/>
                  <a:pt x="22315" y="7819"/>
                </a:cubicBezTo>
                <a:lnTo>
                  <a:pt x="22296" y="7819"/>
                </a:lnTo>
                <a:cubicBezTo>
                  <a:pt x="22247" y="7822"/>
                  <a:pt x="22197" y="7837"/>
                  <a:pt x="22150" y="7862"/>
                </a:cubicBezTo>
                <a:cubicBezTo>
                  <a:pt x="22129" y="7875"/>
                  <a:pt x="22107" y="7884"/>
                  <a:pt x="22085" y="7890"/>
                </a:cubicBezTo>
                <a:cubicBezTo>
                  <a:pt x="22067" y="7893"/>
                  <a:pt x="22051" y="7893"/>
                  <a:pt x="22033" y="7893"/>
                </a:cubicBezTo>
                <a:cubicBezTo>
                  <a:pt x="22005" y="7893"/>
                  <a:pt x="21974" y="7896"/>
                  <a:pt x="21946" y="7902"/>
                </a:cubicBezTo>
                <a:cubicBezTo>
                  <a:pt x="21893" y="7918"/>
                  <a:pt x="21844" y="7940"/>
                  <a:pt x="21800" y="7971"/>
                </a:cubicBezTo>
                <a:lnTo>
                  <a:pt x="21766" y="7989"/>
                </a:lnTo>
                <a:cubicBezTo>
                  <a:pt x="21745" y="8005"/>
                  <a:pt x="21720" y="8014"/>
                  <a:pt x="21695" y="8017"/>
                </a:cubicBezTo>
                <a:lnTo>
                  <a:pt x="21683" y="8017"/>
                </a:lnTo>
                <a:cubicBezTo>
                  <a:pt x="21667" y="8008"/>
                  <a:pt x="21655" y="7998"/>
                  <a:pt x="21642" y="7989"/>
                </a:cubicBezTo>
                <a:cubicBezTo>
                  <a:pt x="21618" y="7967"/>
                  <a:pt x="21590" y="7952"/>
                  <a:pt x="21562" y="7940"/>
                </a:cubicBezTo>
                <a:cubicBezTo>
                  <a:pt x="21584" y="7906"/>
                  <a:pt x="21602" y="7871"/>
                  <a:pt x="21618" y="7834"/>
                </a:cubicBezTo>
                <a:cubicBezTo>
                  <a:pt x="21621" y="7822"/>
                  <a:pt x="21627" y="7810"/>
                  <a:pt x="21633" y="7794"/>
                </a:cubicBezTo>
                <a:cubicBezTo>
                  <a:pt x="21680" y="7710"/>
                  <a:pt x="21739" y="7636"/>
                  <a:pt x="21813" y="7577"/>
                </a:cubicBezTo>
                <a:cubicBezTo>
                  <a:pt x="21828" y="7565"/>
                  <a:pt x="21847" y="7556"/>
                  <a:pt x="21866" y="7549"/>
                </a:cubicBezTo>
                <a:cubicBezTo>
                  <a:pt x="21921" y="7525"/>
                  <a:pt x="22023" y="7478"/>
                  <a:pt x="22020" y="7354"/>
                </a:cubicBezTo>
                <a:cubicBezTo>
                  <a:pt x="22017" y="7267"/>
                  <a:pt x="22027" y="7243"/>
                  <a:pt x="22036" y="7236"/>
                </a:cubicBezTo>
                <a:cubicBezTo>
                  <a:pt x="22049" y="7232"/>
                  <a:pt x="22063" y="7229"/>
                  <a:pt x="22078" y="7229"/>
                </a:cubicBezTo>
                <a:cubicBezTo>
                  <a:pt x="22083" y="7229"/>
                  <a:pt x="22089" y="7229"/>
                  <a:pt x="22095" y="7230"/>
                </a:cubicBezTo>
                <a:lnTo>
                  <a:pt x="22120" y="7230"/>
                </a:lnTo>
                <a:cubicBezTo>
                  <a:pt x="22154" y="7230"/>
                  <a:pt x="22188" y="7230"/>
                  <a:pt x="22225" y="7233"/>
                </a:cubicBezTo>
                <a:cubicBezTo>
                  <a:pt x="22259" y="7236"/>
                  <a:pt x="22302" y="7240"/>
                  <a:pt x="22343" y="7240"/>
                </a:cubicBezTo>
                <a:lnTo>
                  <a:pt x="22349" y="7240"/>
                </a:lnTo>
                <a:cubicBezTo>
                  <a:pt x="22346" y="7230"/>
                  <a:pt x="22346" y="7221"/>
                  <a:pt x="22346" y="7215"/>
                </a:cubicBezTo>
                <a:cubicBezTo>
                  <a:pt x="22348" y="7161"/>
                  <a:pt x="22364" y="7138"/>
                  <a:pt x="22393" y="7138"/>
                </a:cubicBezTo>
                <a:cubicBezTo>
                  <a:pt x="22401" y="7138"/>
                  <a:pt x="22410" y="7140"/>
                  <a:pt x="22420" y="7144"/>
                </a:cubicBezTo>
                <a:cubicBezTo>
                  <a:pt x="22445" y="7150"/>
                  <a:pt x="22470" y="7156"/>
                  <a:pt x="22494" y="7162"/>
                </a:cubicBezTo>
                <a:cubicBezTo>
                  <a:pt x="22538" y="7079"/>
                  <a:pt x="22559" y="6986"/>
                  <a:pt x="22556" y="6893"/>
                </a:cubicBezTo>
                <a:cubicBezTo>
                  <a:pt x="22553" y="6834"/>
                  <a:pt x="22535" y="6775"/>
                  <a:pt x="22504" y="6725"/>
                </a:cubicBezTo>
                <a:cubicBezTo>
                  <a:pt x="22497" y="6713"/>
                  <a:pt x="22491" y="6701"/>
                  <a:pt x="22482" y="6691"/>
                </a:cubicBezTo>
                <a:cubicBezTo>
                  <a:pt x="22482" y="6651"/>
                  <a:pt x="22463" y="6611"/>
                  <a:pt x="22429" y="6589"/>
                </a:cubicBezTo>
                <a:cubicBezTo>
                  <a:pt x="22404" y="6571"/>
                  <a:pt x="22373" y="6561"/>
                  <a:pt x="22339" y="6561"/>
                </a:cubicBezTo>
                <a:cubicBezTo>
                  <a:pt x="22324" y="6561"/>
                  <a:pt x="22308" y="6564"/>
                  <a:pt x="22293" y="6564"/>
                </a:cubicBezTo>
                <a:lnTo>
                  <a:pt x="22113" y="6595"/>
                </a:lnTo>
                <a:cubicBezTo>
                  <a:pt x="22073" y="6601"/>
                  <a:pt x="22036" y="6614"/>
                  <a:pt x="22002" y="6636"/>
                </a:cubicBezTo>
                <a:cubicBezTo>
                  <a:pt x="21993" y="6642"/>
                  <a:pt x="21986" y="6648"/>
                  <a:pt x="21977" y="6654"/>
                </a:cubicBezTo>
                <a:lnTo>
                  <a:pt x="21974" y="6657"/>
                </a:lnTo>
                <a:lnTo>
                  <a:pt x="21968" y="6657"/>
                </a:lnTo>
                <a:cubicBezTo>
                  <a:pt x="21958" y="6657"/>
                  <a:pt x="21949" y="6660"/>
                  <a:pt x="21940" y="6660"/>
                </a:cubicBezTo>
                <a:cubicBezTo>
                  <a:pt x="21875" y="6679"/>
                  <a:pt x="21819" y="6716"/>
                  <a:pt x="21779" y="6772"/>
                </a:cubicBezTo>
                <a:cubicBezTo>
                  <a:pt x="21760" y="6794"/>
                  <a:pt x="21742" y="6818"/>
                  <a:pt x="21726" y="6821"/>
                </a:cubicBezTo>
                <a:lnTo>
                  <a:pt x="21717" y="6821"/>
                </a:lnTo>
                <a:cubicBezTo>
                  <a:pt x="21701" y="6821"/>
                  <a:pt x="21689" y="6821"/>
                  <a:pt x="21677" y="6818"/>
                </a:cubicBezTo>
                <a:lnTo>
                  <a:pt x="21670" y="6818"/>
                </a:lnTo>
                <a:cubicBezTo>
                  <a:pt x="21615" y="6812"/>
                  <a:pt x="21562" y="6809"/>
                  <a:pt x="21506" y="6809"/>
                </a:cubicBezTo>
                <a:cubicBezTo>
                  <a:pt x="21450" y="6809"/>
                  <a:pt x="21395" y="6812"/>
                  <a:pt x="21342" y="6818"/>
                </a:cubicBezTo>
                <a:cubicBezTo>
                  <a:pt x="21345" y="6815"/>
                  <a:pt x="21348" y="6812"/>
                  <a:pt x="21351" y="6809"/>
                </a:cubicBezTo>
                <a:cubicBezTo>
                  <a:pt x="21385" y="6775"/>
                  <a:pt x="21423" y="6750"/>
                  <a:pt x="21466" y="6732"/>
                </a:cubicBezTo>
                <a:lnTo>
                  <a:pt x="21500" y="6713"/>
                </a:lnTo>
                <a:cubicBezTo>
                  <a:pt x="21673" y="6620"/>
                  <a:pt x="21890" y="6434"/>
                  <a:pt x="21980" y="6202"/>
                </a:cubicBezTo>
                <a:cubicBezTo>
                  <a:pt x="22008" y="6134"/>
                  <a:pt x="22011" y="6056"/>
                  <a:pt x="21989" y="5988"/>
                </a:cubicBezTo>
                <a:cubicBezTo>
                  <a:pt x="21965" y="5936"/>
                  <a:pt x="21934" y="5889"/>
                  <a:pt x="21896" y="5849"/>
                </a:cubicBezTo>
                <a:cubicBezTo>
                  <a:pt x="21854" y="5818"/>
                  <a:pt x="21804" y="5802"/>
                  <a:pt x="21752" y="5802"/>
                </a:cubicBezTo>
                <a:cubicBezTo>
                  <a:pt x="21748" y="5802"/>
                  <a:pt x="21743" y="5802"/>
                  <a:pt x="21739" y="5802"/>
                </a:cubicBezTo>
                <a:cubicBezTo>
                  <a:pt x="21692" y="5805"/>
                  <a:pt x="21642" y="5809"/>
                  <a:pt x="21596" y="5815"/>
                </a:cubicBezTo>
                <a:cubicBezTo>
                  <a:pt x="21568" y="5821"/>
                  <a:pt x="21540" y="5824"/>
                  <a:pt x="21512" y="5824"/>
                </a:cubicBezTo>
                <a:lnTo>
                  <a:pt x="21509" y="5824"/>
                </a:lnTo>
                <a:cubicBezTo>
                  <a:pt x="21423" y="5830"/>
                  <a:pt x="21314" y="5833"/>
                  <a:pt x="21218" y="5889"/>
                </a:cubicBezTo>
                <a:cubicBezTo>
                  <a:pt x="21175" y="5917"/>
                  <a:pt x="21131" y="5948"/>
                  <a:pt x="21097" y="5988"/>
                </a:cubicBezTo>
                <a:cubicBezTo>
                  <a:pt x="21082" y="5963"/>
                  <a:pt x="21054" y="5948"/>
                  <a:pt x="21026" y="5945"/>
                </a:cubicBezTo>
                <a:cubicBezTo>
                  <a:pt x="21023" y="5943"/>
                  <a:pt x="21020" y="5943"/>
                  <a:pt x="21016" y="5943"/>
                </a:cubicBezTo>
                <a:cubicBezTo>
                  <a:pt x="21013" y="5943"/>
                  <a:pt x="21009" y="5943"/>
                  <a:pt x="21004" y="5945"/>
                </a:cubicBezTo>
                <a:cubicBezTo>
                  <a:pt x="20973" y="5945"/>
                  <a:pt x="20942" y="5951"/>
                  <a:pt x="20911" y="5963"/>
                </a:cubicBezTo>
                <a:cubicBezTo>
                  <a:pt x="20942" y="5920"/>
                  <a:pt x="20983" y="5883"/>
                  <a:pt x="21029" y="5858"/>
                </a:cubicBezTo>
                <a:lnTo>
                  <a:pt x="21042" y="5852"/>
                </a:lnTo>
                <a:cubicBezTo>
                  <a:pt x="21100" y="5827"/>
                  <a:pt x="21147" y="5781"/>
                  <a:pt x="21175" y="5725"/>
                </a:cubicBezTo>
                <a:cubicBezTo>
                  <a:pt x="21187" y="5691"/>
                  <a:pt x="21193" y="5657"/>
                  <a:pt x="21190" y="5623"/>
                </a:cubicBezTo>
                <a:lnTo>
                  <a:pt x="21190" y="5610"/>
                </a:lnTo>
                <a:cubicBezTo>
                  <a:pt x="21193" y="5468"/>
                  <a:pt x="21237" y="5424"/>
                  <a:pt x="21379" y="5350"/>
                </a:cubicBezTo>
                <a:cubicBezTo>
                  <a:pt x="21481" y="5297"/>
                  <a:pt x="21565" y="5220"/>
                  <a:pt x="21627" y="5124"/>
                </a:cubicBezTo>
                <a:cubicBezTo>
                  <a:pt x="21639" y="5102"/>
                  <a:pt x="21646" y="5078"/>
                  <a:pt x="21639" y="5053"/>
                </a:cubicBezTo>
                <a:cubicBezTo>
                  <a:pt x="21633" y="5028"/>
                  <a:pt x="21618" y="5006"/>
                  <a:pt x="21593" y="4994"/>
                </a:cubicBezTo>
                <a:cubicBezTo>
                  <a:pt x="21509" y="4941"/>
                  <a:pt x="21413" y="4910"/>
                  <a:pt x="21314" y="4907"/>
                </a:cubicBezTo>
                <a:cubicBezTo>
                  <a:pt x="21234" y="4907"/>
                  <a:pt x="21156" y="4932"/>
                  <a:pt x="21091" y="4978"/>
                </a:cubicBezTo>
                <a:cubicBezTo>
                  <a:pt x="21057" y="5006"/>
                  <a:pt x="21026" y="5034"/>
                  <a:pt x="20998" y="5068"/>
                </a:cubicBezTo>
                <a:cubicBezTo>
                  <a:pt x="20986" y="5081"/>
                  <a:pt x="20973" y="5096"/>
                  <a:pt x="20958" y="5109"/>
                </a:cubicBezTo>
                <a:cubicBezTo>
                  <a:pt x="20936" y="5133"/>
                  <a:pt x="20905" y="5152"/>
                  <a:pt x="20874" y="5158"/>
                </a:cubicBezTo>
                <a:cubicBezTo>
                  <a:pt x="20927" y="5025"/>
                  <a:pt x="21008" y="4907"/>
                  <a:pt x="21110" y="4811"/>
                </a:cubicBezTo>
                <a:cubicBezTo>
                  <a:pt x="21165" y="4759"/>
                  <a:pt x="21262" y="4669"/>
                  <a:pt x="21196" y="4539"/>
                </a:cubicBezTo>
                <a:cubicBezTo>
                  <a:pt x="21156" y="4461"/>
                  <a:pt x="21088" y="4402"/>
                  <a:pt x="21004" y="4374"/>
                </a:cubicBezTo>
                <a:cubicBezTo>
                  <a:pt x="20969" y="4364"/>
                  <a:pt x="20932" y="4355"/>
                  <a:pt x="20895" y="4355"/>
                </a:cubicBezTo>
                <a:cubicBezTo>
                  <a:pt x="20889" y="4355"/>
                  <a:pt x="20883" y="4355"/>
                  <a:pt x="20877" y="4356"/>
                </a:cubicBezTo>
                <a:cubicBezTo>
                  <a:pt x="20822" y="4356"/>
                  <a:pt x="20763" y="4365"/>
                  <a:pt x="20707" y="4378"/>
                </a:cubicBezTo>
                <a:cubicBezTo>
                  <a:pt x="20676" y="4384"/>
                  <a:pt x="20648" y="4387"/>
                  <a:pt x="20620" y="4390"/>
                </a:cubicBezTo>
                <a:cubicBezTo>
                  <a:pt x="20602" y="4393"/>
                  <a:pt x="20580" y="4396"/>
                  <a:pt x="20561" y="4399"/>
                </a:cubicBezTo>
                <a:cubicBezTo>
                  <a:pt x="20561" y="4390"/>
                  <a:pt x="20561" y="4378"/>
                  <a:pt x="20558" y="4368"/>
                </a:cubicBezTo>
                <a:cubicBezTo>
                  <a:pt x="20558" y="4353"/>
                  <a:pt x="20558" y="4337"/>
                  <a:pt x="20558" y="4322"/>
                </a:cubicBezTo>
                <a:cubicBezTo>
                  <a:pt x="20574" y="4312"/>
                  <a:pt x="20589" y="4303"/>
                  <a:pt x="20605" y="4297"/>
                </a:cubicBezTo>
                <a:lnTo>
                  <a:pt x="20611" y="4294"/>
                </a:lnTo>
                <a:cubicBezTo>
                  <a:pt x="20710" y="4244"/>
                  <a:pt x="20803" y="4182"/>
                  <a:pt x="20887" y="4111"/>
                </a:cubicBezTo>
                <a:cubicBezTo>
                  <a:pt x="20908" y="4089"/>
                  <a:pt x="20933" y="4071"/>
                  <a:pt x="20961" y="4052"/>
                </a:cubicBezTo>
                <a:cubicBezTo>
                  <a:pt x="21035" y="4003"/>
                  <a:pt x="21097" y="3935"/>
                  <a:pt x="21138" y="3854"/>
                </a:cubicBezTo>
                <a:cubicBezTo>
                  <a:pt x="21153" y="3820"/>
                  <a:pt x="21169" y="3786"/>
                  <a:pt x="21181" y="3752"/>
                </a:cubicBezTo>
                <a:cubicBezTo>
                  <a:pt x="21200" y="3690"/>
                  <a:pt x="21227" y="3634"/>
                  <a:pt x="21262" y="3585"/>
                </a:cubicBezTo>
                <a:cubicBezTo>
                  <a:pt x="21268" y="3575"/>
                  <a:pt x="21274" y="3569"/>
                  <a:pt x="21280" y="3560"/>
                </a:cubicBezTo>
                <a:cubicBezTo>
                  <a:pt x="21308" y="3532"/>
                  <a:pt x="21330" y="3498"/>
                  <a:pt x="21345" y="3461"/>
                </a:cubicBezTo>
                <a:cubicBezTo>
                  <a:pt x="21361" y="3430"/>
                  <a:pt x="21364" y="3393"/>
                  <a:pt x="21361" y="3358"/>
                </a:cubicBezTo>
                <a:cubicBezTo>
                  <a:pt x="21323" y="3346"/>
                  <a:pt x="21296" y="3309"/>
                  <a:pt x="21292" y="3269"/>
                </a:cubicBezTo>
                <a:cubicBezTo>
                  <a:pt x="21292" y="3266"/>
                  <a:pt x="21296" y="3259"/>
                  <a:pt x="21299" y="3256"/>
                </a:cubicBezTo>
                <a:cubicBezTo>
                  <a:pt x="21272" y="3240"/>
                  <a:pt x="21245" y="3231"/>
                  <a:pt x="21215" y="3231"/>
                </a:cubicBezTo>
                <a:cubicBezTo>
                  <a:pt x="21211" y="3231"/>
                  <a:pt x="21207" y="3231"/>
                  <a:pt x="21203" y="3231"/>
                </a:cubicBezTo>
                <a:cubicBezTo>
                  <a:pt x="21144" y="3231"/>
                  <a:pt x="21085" y="3244"/>
                  <a:pt x="21032" y="3266"/>
                </a:cubicBezTo>
                <a:cubicBezTo>
                  <a:pt x="20908" y="3309"/>
                  <a:pt x="20788" y="3362"/>
                  <a:pt x="20670" y="3420"/>
                </a:cubicBezTo>
                <a:lnTo>
                  <a:pt x="20645" y="3433"/>
                </a:lnTo>
                <a:cubicBezTo>
                  <a:pt x="20596" y="3461"/>
                  <a:pt x="20543" y="3485"/>
                  <a:pt x="20490" y="3501"/>
                </a:cubicBezTo>
                <a:lnTo>
                  <a:pt x="20484" y="3501"/>
                </a:lnTo>
                <a:lnTo>
                  <a:pt x="20475" y="3489"/>
                </a:lnTo>
                <a:cubicBezTo>
                  <a:pt x="20434" y="3433"/>
                  <a:pt x="20419" y="3389"/>
                  <a:pt x="20425" y="3362"/>
                </a:cubicBezTo>
                <a:cubicBezTo>
                  <a:pt x="20438" y="3340"/>
                  <a:pt x="20453" y="3318"/>
                  <a:pt x="20472" y="3300"/>
                </a:cubicBezTo>
                <a:lnTo>
                  <a:pt x="20534" y="3235"/>
                </a:lnTo>
                <a:cubicBezTo>
                  <a:pt x="20611" y="3151"/>
                  <a:pt x="20688" y="3067"/>
                  <a:pt x="20766" y="2984"/>
                </a:cubicBezTo>
                <a:cubicBezTo>
                  <a:pt x="20781" y="2968"/>
                  <a:pt x="20797" y="2956"/>
                  <a:pt x="20815" y="2940"/>
                </a:cubicBezTo>
                <a:cubicBezTo>
                  <a:pt x="20881" y="2881"/>
                  <a:pt x="20961" y="2807"/>
                  <a:pt x="20980" y="2699"/>
                </a:cubicBezTo>
                <a:cubicBezTo>
                  <a:pt x="20983" y="2671"/>
                  <a:pt x="20983" y="2646"/>
                  <a:pt x="20983" y="2621"/>
                </a:cubicBezTo>
                <a:cubicBezTo>
                  <a:pt x="20983" y="2603"/>
                  <a:pt x="20983" y="2587"/>
                  <a:pt x="20986" y="2572"/>
                </a:cubicBezTo>
                <a:cubicBezTo>
                  <a:pt x="21020" y="2531"/>
                  <a:pt x="21026" y="2473"/>
                  <a:pt x="21004" y="2426"/>
                </a:cubicBezTo>
                <a:cubicBezTo>
                  <a:pt x="20979" y="2387"/>
                  <a:pt x="20936" y="2360"/>
                  <a:pt x="20891" y="2360"/>
                </a:cubicBezTo>
                <a:cubicBezTo>
                  <a:pt x="20887" y="2360"/>
                  <a:pt x="20882" y="2360"/>
                  <a:pt x="20877" y="2361"/>
                </a:cubicBezTo>
                <a:cubicBezTo>
                  <a:pt x="20809" y="2364"/>
                  <a:pt x="20747" y="2380"/>
                  <a:pt x="20688" y="2411"/>
                </a:cubicBezTo>
                <a:lnTo>
                  <a:pt x="20676" y="2420"/>
                </a:lnTo>
                <a:cubicBezTo>
                  <a:pt x="20661" y="2429"/>
                  <a:pt x="20645" y="2438"/>
                  <a:pt x="20627" y="2448"/>
                </a:cubicBezTo>
                <a:cubicBezTo>
                  <a:pt x="20602" y="2401"/>
                  <a:pt x="20568" y="2358"/>
                  <a:pt x="20527" y="2324"/>
                </a:cubicBezTo>
                <a:cubicBezTo>
                  <a:pt x="20512" y="2308"/>
                  <a:pt x="20496" y="2293"/>
                  <a:pt x="20484" y="2277"/>
                </a:cubicBezTo>
                <a:cubicBezTo>
                  <a:pt x="20555" y="2256"/>
                  <a:pt x="20614" y="2209"/>
                  <a:pt x="20654" y="2147"/>
                </a:cubicBezTo>
                <a:cubicBezTo>
                  <a:pt x="20698" y="2147"/>
                  <a:pt x="20738" y="2132"/>
                  <a:pt x="20769" y="2101"/>
                </a:cubicBezTo>
                <a:cubicBezTo>
                  <a:pt x="20806" y="2058"/>
                  <a:pt x="20831" y="2002"/>
                  <a:pt x="20834" y="1946"/>
                </a:cubicBezTo>
                <a:cubicBezTo>
                  <a:pt x="20853" y="1785"/>
                  <a:pt x="20856" y="1624"/>
                  <a:pt x="20837" y="1463"/>
                </a:cubicBezTo>
                <a:cubicBezTo>
                  <a:pt x="20837" y="1429"/>
                  <a:pt x="20819" y="1395"/>
                  <a:pt x="20791" y="1376"/>
                </a:cubicBezTo>
                <a:cubicBezTo>
                  <a:pt x="20772" y="1361"/>
                  <a:pt x="20750" y="1351"/>
                  <a:pt x="20726" y="1351"/>
                </a:cubicBezTo>
                <a:cubicBezTo>
                  <a:pt x="20679" y="1354"/>
                  <a:pt x="20636" y="1382"/>
                  <a:pt x="20614" y="1426"/>
                </a:cubicBezTo>
                <a:cubicBezTo>
                  <a:pt x="20561" y="1515"/>
                  <a:pt x="20500" y="1602"/>
                  <a:pt x="20428" y="1680"/>
                </a:cubicBezTo>
                <a:cubicBezTo>
                  <a:pt x="20385" y="1726"/>
                  <a:pt x="20366" y="1726"/>
                  <a:pt x="20366" y="1726"/>
                </a:cubicBezTo>
                <a:cubicBezTo>
                  <a:pt x="20348" y="1714"/>
                  <a:pt x="20338" y="1692"/>
                  <a:pt x="20335" y="1670"/>
                </a:cubicBezTo>
                <a:cubicBezTo>
                  <a:pt x="20332" y="1624"/>
                  <a:pt x="20335" y="1577"/>
                  <a:pt x="20351" y="1531"/>
                </a:cubicBezTo>
                <a:cubicBezTo>
                  <a:pt x="20360" y="1494"/>
                  <a:pt x="20369" y="1454"/>
                  <a:pt x="20373" y="1416"/>
                </a:cubicBezTo>
                <a:cubicBezTo>
                  <a:pt x="20388" y="1296"/>
                  <a:pt x="20351" y="1175"/>
                  <a:pt x="20273" y="1082"/>
                </a:cubicBezTo>
                <a:cubicBezTo>
                  <a:pt x="20264" y="1069"/>
                  <a:pt x="20252" y="1060"/>
                  <a:pt x="20242" y="1048"/>
                </a:cubicBezTo>
                <a:cubicBezTo>
                  <a:pt x="20224" y="1032"/>
                  <a:pt x="20208" y="1014"/>
                  <a:pt x="20199" y="992"/>
                </a:cubicBezTo>
                <a:cubicBezTo>
                  <a:pt x="20196" y="976"/>
                  <a:pt x="20199" y="958"/>
                  <a:pt x="20202" y="942"/>
                </a:cubicBezTo>
                <a:cubicBezTo>
                  <a:pt x="20215" y="874"/>
                  <a:pt x="20205" y="803"/>
                  <a:pt x="20180" y="738"/>
                </a:cubicBezTo>
                <a:cubicBezTo>
                  <a:pt x="20168" y="710"/>
                  <a:pt x="20162" y="676"/>
                  <a:pt x="20165" y="645"/>
                </a:cubicBezTo>
                <a:cubicBezTo>
                  <a:pt x="20174" y="630"/>
                  <a:pt x="20184" y="617"/>
                  <a:pt x="20193" y="605"/>
                </a:cubicBezTo>
                <a:cubicBezTo>
                  <a:pt x="20227" y="565"/>
                  <a:pt x="20280" y="493"/>
                  <a:pt x="20246" y="403"/>
                </a:cubicBezTo>
                <a:cubicBezTo>
                  <a:pt x="20221" y="351"/>
                  <a:pt x="20174" y="311"/>
                  <a:pt x="20115" y="301"/>
                </a:cubicBezTo>
                <a:cubicBezTo>
                  <a:pt x="20084" y="295"/>
                  <a:pt x="20050" y="292"/>
                  <a:pt x="20019" y="292"/>
                </a:cubicBezTo>
                <a:cubicBezTo>
                  <a:pt x="19998" y="292"/>
                  <a:pt x="19976" y="289"/>
                  <a:pt x="19957" y="286"/>
                </a:cubicBezTo>
                <a:cubicBezTo>
                  <a:pt x="19923" y="273"/>
                  <a:pt x="19902" y="239"/>
                  <a:pt x="19868" y="184"/>
                </a:cubicBezTo>
                <a:cubicBezTo>
                  <a:pt x="19843" y="140"/>
                  <a:pt x="19812" y="103"/>
                  <a:pt x="19781" y="69"/>
                </a:cubicBezTo>
                <a:cubicBezTo>
                  <a:pt x="19741" y="26"/>
                  <a:pt x="19685" y="1"/>
                  <a:pt x="196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52"/>
          <p:cNvSpPr/>
          <p:nvPr/>
        </p:nvSpPr>
        <p:spPr>
          <a:xfrm>
            <a:off x="6237388" y="3898725"/>
            <a:ext cx="527975" cy="828600"/>
          </a:xfrm>
          <a:custGeom>
            <a:avLst/>
            <a:gdLst/>
            <a:ahLst/>
            <a:cxnLst/>
            <a:rect l="l" t="t" r="r" b="b"/>
            <a:pathLst>
              <a:path w="21119" h="33144" extrusionOk="0">
                <a:moveTo>
                  <a:pt x="10532" y="0"/>
                </a:moveTo>
                <a:cubicBezTo>
                  <a:pt x="10293" y="0"/>
                  <a:pt x="10182" y="400"/>
                  <a:pt x="10172" y="508"/>
                </a:cubicBezTo>
                <a:cubicBezTo>
                  <a:pt x="10169" y="555"/>
                  <a:pt x="10169" y="601"/>
                  <a:pt x="10172" y="648"/>
                </a:cubicBezTo>
                <a:lnTo>
                  <a:pt x="10172" y="762"/>
                </a:lnTo>
                <a:cubicBezTo>
                  <a:pt x="10166" y="849"/>
                  <a:pt x="10141" y="930"/>
                  <a:pt x="10098" y="1004"/>
                </a:cubicBezTo>
                <a:cubicBezTo>
                  <a:pt x="10098" y="1004"/>
                  <a:pt x="10098" y="1007"/>
                  <a:pt x="10098" y="1007"/>
                </a:cubicBezTo>
                <a:cubicBezTo>
                  <a:pt x="10079" y="1007"/>
                  <a:pt x="10058" y="1013"/>
                  <a:pt x="10042" y="1019"/>
                </a:cubicBezTo>
                <a:cubicBezTo>
                  <a:pt x="10011" y="1035"/>
                  <a:pt x="9987" y="1060"/>
                  <a:pt x="9971" y="1091"/>
                </a:cubicBezTo>
                <a:cubicBezTo>
                  <a:pt x="9894" y="1218"/>
                  <a:pt x="9847" y="1360"/>
                  <a:pt x="9835" y="1509"/>
                </a:cubicBezTo>
                <a:cubicBezTo>
                  <a:pt x="9832" y="1534"/>
                  <a:pt x="9832" y="1558"/>
                  <a:pt x="9832" y="1583"/>
                </a:cubicBezTo>
                <a:cubicBezTo>
                  <a:pt x="9832" y="1620"/>
                  <a:pt x="9829" y="1657"/>
                  <a:pt x="9822" y="1695"/>
                </a:cubicBezTo>
                <a:cubicBezTo>
                  <a:pt x="9812" y="1702"/>
                  <a:pt x="9800" y="1708"/>
                  <a:pt x="9786" y="1708"/>
                </a:cubicBezTo>
                <a:cubicBezTo>
                  <a:pt x="9782" y="1708"/>
                  <a:pt x="9779" y="1708"/>
                  <a:pt x="9776" y="1707"/>
                </a:cubicBezTo>
                <a:cubicBezTo>
                  <a:pt x="9773" y="1708"/>
                  <a:pt x="9770" y="1708"/>
                  <a:pt x="9767" y="1708"/>
                </a:cubicBezTo>
                <a:cubicBezTo>
                  <a:pt x="9755" y="1708"/>
                  <a:pt x="9743" y="1703"/>
                  <a:pt x="9733" y="1698"/>
                </a:cubicBezTo>
                <a:cubicBezTo>
                  <a:pt x="9695" y="1676"/>
                  <a:pt x="9664" y="1648"/>
                  <a:pt x="9637" y="1614"/>
                </a:cubicBezTo>
                <a:cubicBezTo>
                  <a:pt x="9609" y="1583"/>
                  <a:pt x="9575" y="1552"/>
                  <a:pt x="9541" y="1524"/>
                </a:cubicBezTo>
                <a:cubicBezTo>
                  <a:pt x="9510" y="1496"/>
                  <a:pt x="9473" y="1483"/>
                  <a:pt x="9436" y="1483"/>
                </a:cubicBezTo>
                <a:cubicBezTo>
                  <a:pt x="9368" y="1483"/>
                  <a:pt x="9302" y="1527"/>
                  <a:pt x="9283" y="1602"/>
                </a:cubicBezTo>
                <a:cubicBezTo>
                  <a:pt x="9218" y="1760"/>
                  <a:pt x="9280" y="1899"/>
                  <a:pt x="9333" y="2026"/>
                </a:cubicBezTo>
                <a:cubicBezTo>
                  <a:pt x="9361" y="2082"/>
                  <a:pt x="9379" y="2144"/>
                  <a:pt x="9395" y="2203"/>
                </a:cubicBezTo>
                <a:cubicBezTo>
                  <a:pt x="9426" y="2364"/>
                  <a:pt x="9503" y="2398"/>
                  <a:pt x="9559" y="2398"/>
                </a:cubicBezTo>
                <a:cubicBezTo>
                  <a:pt x="9578" y="2398"/>
                  <a:pt x="9596" y="2395"/>
                  <a:pt x="9612" y="2385"/>
                </a:cubicBezTo>
                <a:lnTo>
                  <a:pt x="9627" y="2385"/>
                </a:lnTo>
                <a:cubicBezTo>
                  <a:pt x="9671" y="2385"/>
                  <a:pt x="9708" y="2416"/>
                  <a:pt x="9723" y="2457"/>
                </a:cubicBezTo>
                <a:cubicBezTo>
                  <a:pt x="9726" y="2481"/>
                  <a:pt x="9723" y="2506"/>
                  <a:pt x="9711" y="2531"/>
                </a:cubicBezTo>
                <a:cubicBezTo>
                  <a:pt x="9683" y="2593"/>
                  <a:pt x="9615" y="2636"/>
                  <a:pt x="9531" y="2680"/>
                </a:cubicBezTo>
                <a:cubicBezTo>
                  <a:pt x="9460" y="2608"/>
                  <a:pt x="9361" y="2568"/>
                  <a:pt x="9259" y="2568"/>
                </a:cubicBezTo>
                <a:cubicBezTo>
                  <a:pt x="9240" y="2568"/>
                  <a:pt x="9221" y="2571"/>
                  <a:pt x="9206" y="2574"/>
                </a:cubicBezTo>
                <a:cubicBezTo>
                  <a:pt x="9153" y="2577"/>
                  <a:pt x="9110" y="2608"/>
                  <a:pt x="9091" y="2652"/>
                </a:cubicBezTo>
                <a:cubicBezTo>
                  <a:pt x="9076" y="2698"/>
                  <a:pt x="9082" y="2751"/>
                  <a:pt x="9113" y="2791"/>
                </a:cubicBezTo>
                <a:lnTo>
                  <a:pt x="9116" y="2794"/>
                </a:lnTo>
                <a:cubicBezTo>
                  <a:pt x="9119" y="2813"/>
                  <a:pt x="9122" y="2828"/>
                  <a:pt x="9122" y="2847"/>
                </a:cubicBezTo>
                <a:cubicBezTo>
                  <a:pt x="9119" y="2875"/>
                  <a:pt x="9122" y="2903"/>
                  <a:pt x="9125" y="2930"/>
                </a:cubicBezTo>
                <a:cubicBezTo>
                  <a:pt x="9144" y="3042"/>
                  <a:pt x="9225" y="3116"/>
                  <a:pt x="9290" y="3175"/>
                </a:cubicBezTo>
                <a:cubicBezTo>
                  <a:pt x="9383" y="3253"/>
                  <a:pt x="9448" y="3358"/>
                  <a:pt x="9475" y="3479"/>
                </a:cubicBezTo>
                <a:cubicBezTo>
                  <a:pt x="9503" y="3562"/>
                  <a:pt x="9541" y="3643"/>
                  <a:pt x="9584" y="3717"/>
                </a:cubicBezTo>
                <a:lnTo>
                  <a:pt x="9593" y="3730"/>
                </a:lnTo>
                <a:cubicBezTo>
                  <a:pt x="9602" y="3742"/>
                  <a:pt x="9609" y="3754"/>
                  <a:pt x="9615" y="3767"/>
                </a:cubicBezTo>
                <a:cubicBezTo>
                  <a:pt x="9609" y="3795"/>
                  <a:pt x="9596" y="3823"/>
                  <a:pt x="9581" y="3847"/>
                </a:cubicBezTo>
                <a:cubicBezTo>
                  <a:pt x="9571" y="3866"/>
                  <a:pt x="9562" y="3885"/>
                  <a:pt x="9553" y="3906"/>
                </a:cubicBezTo>
                <a:lnTo>
                  <a:pt x="9516" y="3894"/>
                </a:lnTo>
                <a:cubicBezTo>
                  <a:pt x="9472" y="3885"/>
                  <a:pt x="9420" y="3869"/>
                  <a:pt x="9417" y="3850"/>
                </a:cubicBezTo>
                <a:cubicBezTo>
                  <a:pt x="9417" y="3844"/>
                  <a:pt x="9414" y="3838"/>
                  <a:pt x="9414" y="3832"/>
                </a:cubicBezTo>
                <a:cubicBezTo>
                  <a:pt x="9410" y="3810"/>
                  <a:pt x="9404" y="3788"/>
                  <a:pt x="9398" y="3767"/>
                </a:cubicBezTo>
                <a:cubicBezTo>
                  <a:pt x="9379" y="3727"/>
                  <a:pt x="9352" y="3689"/>
                  <a:pt x="9314" y="3665"/>
                </a:cubicBezTo>
                <a:cubicBezTo>
                  <a:pt x="9203" y="3575"/>
                  <a:pt x="9073" y="3516"/>
                  <a:pt x="8933" y="3497"/>
                </a:cubicBezTo>
                <a:cubicBezTo>
                  <a:pt x="8918" y="3494"/>
                  <a:pt x="8902" y="3491"/>
                  <a:pt x="8887" y="3491"/>
                </a:cubicBezTo>
                <a:cubicBezTo>
                  <a:pt x="8862" y="3491"/>
                  <a:pt x="8837" y="3497"/>
                  <a:pt x="8813" y="3507"/>
                </a:cubicBezTo>
                <a:cubicBezTo>
                  <a:pt x="8717" y="3550"/>
                  <a:pt x="8692" y="3671"/>
                  <a:pt x="8726" y="3754"/>
                </a:cubicBezTo>
                <a:cubicBezTo>
                  <a:pt x="8744" y="3795"/>
                  <a:pt x="8769" y="3832"/>
                  <a:pt x="8797" y="3863"/>
                </a:cubicBezTo>
                <a:lnTo>
                  <a:pt x="8819" y="3888"/>
                </a:lnTo>
                <a:cubicBezTo>
                  <a:pt x="8856" y="3946"/>
                  <a:pt x="8887" y="4008"/>
                  <a:pt x="8909" y="4073"/>
                </a:cubicBezTo>
                <a:cubicBezTo>
                  <a:pt x="8955" y="4197"/>
                  <a:pt x="9011" y="4340"/>
                  <a:pt x="9153" y="4408"/>
                </a:cubicBezTo>
                <a:cubicBezTo>
                  <a:pt x="9172" y="4417"/>
                  <a:pt x="9194" y="4427"/>
                  <a:pt x="9212" y="4433"/>
                </a:cubicBezTo>
                <a:cubicBezTo>
                  <a:pt x="9234" y="4439"/>
                  <a:pt x="9252" y="4448"/>
                  <a:pt x="9268" y="4458"/>
                </a:cubicBezTo>
                <a:cubicBezTo>
                  <a:pt x="9274" y="4470"/>
                  <a:pt x="9277" y="4479"/>
                  <a:pt x="9280" y="4492"/>
                </a:cubicBezTo>
                <a:cubicBezTo>
                  <a:pt x="9283" y="4507"/>
                  <a:pt x="9290" y="4523"/>
                  <a:pt x="9296" y="4538"/>
                </a:cubicBezTo>
                <a:cubicBezTo>
                  <a:pt x="9342" y="4665"/>
                  <a:pt x="9475" y="4746"/>
                  <a:pt x="9652" y="4767"/>
                </a:cubicBezTo>
                <a:lnTo>
                  <a:pt x="9664" y="4767"/>
                </a:lnTo>
                <a:cubicBezTo>
                  <a:pt x="9692" y="4767"/>
                  <a:pt x="9720" y="4773"/>
                  <a:pt x="9748" y="4783"/>
                </a:cubicBezTo>
                <a:cubicBezTo>
                  <a:pt x="9751" y="4795"/>
                  <a:pt x="9754" y="4804"/>
                  <a:pt x="9757" y="4817"/>
                </a:cubicBezTo>
                <a:lnTo>
                  <a:pt x="9782" y="4928"/>
                </a:lnTo>
                <a:lnTo>
                  <a:pt x="9788" y="4953"/>
                </a:lnTo>
                <a:cubicBezTo>
                  <a:pt x="9720" y="4925"/>
                  <a:pt x="9655" y="4888"/>
                  <a:pt x="9599" y="4842"/>
                </a:cubicBezTo>
                <a:cubicBezTo>
                  <a:pt x="9571" y="4814"/>
                  <a:pt x="9537" y="4789"/>
                  <a:pt x="9497" y="4777"/>
                </a:cubicBezTo>
                <a:cubicBezTo>
                  <a:pt x="9484" y="4772"/>
                  <a:pt x="9468" y="4769"/>
                  <a:pt x="9453" y="4769"/>
                </a:cubicBezTo>
                <a:cubicBezTo>
                  <a:pt x="9447" y="4769"/>
                  <a:pt x="9441" y="4770"/>
                  <a:pt x="9435" y="4770"/>
                </a:cubicBezTo>
                <a:lnTo>
                  <a:pt x="9383" y="4770"/>
                </a:lnTo>
                <a:cubicBezTo>
                  <a:pt x="9364" y="4767"/>
                  <a:pt x="9345" y="4761"/>
                  <a:pt x="9327" y="4752"/>
                </a:cubicBezTo>
                <a:cubicBezTo>
                  <a:pt x="9296" y="4739"/>
                  <a:pt x="9265" y="4730"/>
                  <a:pt x="9231" y="4724"/>
                </a:cubicBezTo>
                <a:cubicBezTo>
                  <a:pt x="9218" y="4721"/>
                  <a:pt x="9206" y="4721"/>
                  <a:pt x="9191" y="4721"/>
                </a:cubicBezTo>
                <a:cubicBezTo>
                  <a:pt x="9057" y="4721"/>
                  <a:pt x="8949" y="4820"/>
                  <a:pt x="8896" y="4913"/>
                </a:cubicBezTo>
                <a:cubicBezTo>
                  <a:pt x="8881" y="4941"/>
                  <a:pt x="8871" y="4969"/>
                  <a:pt x="8868" y="5000"/>
                </a:cubicBezTo>
                <a:cubicBezTo>
                  <a:pt x="8868" y="5062"/>
                  <a:pt x="8899" y="5120"/>
                  <a:pt x="8949" y="5154"/>
                </a:cubicBezTo>
                <a:cubicBezTo>
                  <a:pt x="8983" y="5179"/>
                  <a:pt x="9011" y="5213"/>
                  <a:pt x="9020" y="5254"/>
                </a:cubicBezTo>
                <a:cubicBezTo>
                  <a:pt x="9023" y="5266"/>
                  <a:pt x="9023" y="5275"/>
                  <a:pt x="9020" y="5288"/>
                </a:cubicBezTo>
                <a:cubicBezTo>
                  <a:pt x="9017" y="5322"/>
                  <a:pt x="9020" y="5359"/>
                  <a:pt x="9029" y="5393"/>
                </a:cubicBezTo>
                <a:cubicBezTo>
                  <a:pt x="9002" y="5365"/>
                  <a:pt x="8967" y="5340"/>
                  <a:pt x="8930" y="5325"/>
                </a:cubicBezTo>
                <a:cubicBezTo>
                  <a:pt x="8893" y="5309"/>
                  <a:pt x="8850" y="5300"/>
                  <a:pt x="8810" y="5300"/>
                </a:cubicBezTo>
                <a:cubicBezTo>
                  <a:pt x="8775" y="5300"/>
                  <a:pt x="8741" y="5306"/>
                  <a:pt x="8707" y="5312"/>
                </a:cubicBezTo>
                <a:cubicBezTo>
                  <a:pt x="8621" y="5331"/>
                  <a:pt x="8537" y="5362"/>
                  <a:pt x="8460" y="5408"/>
                </a:cubicBezTo>
                <a:cubicBezTo>
                  <a:pt x="8410" y="5436"/>
                  <a:pt x="8394" y="5501"/>
                  <a:pt x="8425" y="5551"/>
                </a:cubicBezTo>
                <a:cubicBezTo>
                  <a:pt x="8494" y="5653"/>
                  <a:pt x="8583" y="5737"/>
                  <a:pt x="8692" y="5793"/>
                </a:cubicBezTo>
                <a:cubicBezTo>
                  <a:pt x="8704" y="5799"/>
                  <a:pt x="8720" y="5805"/>
                  <a:pt x="8732" y="5814"/>
                </a:cubicBezTo>
                <a:cubicBezTo>
                  <a:pt x="8769" y="5827"/>
                  <a:pt x="8803" y="5848"/>
                  <a:pt x="8831" y="5879"/>
                </a:cubicBezTo>
                <a:cubicBezTo>
                  <a:pt x="8837" y="5892"/>
                  <a:pt x="8840" y="5904"/>
                  <a:pt x="8844" y="5920"/>
                </a:cubicBezTo>
                <a:cubicBezTo>
                  <a:pt x="8853" y="5963"/>
                  <a:pt x="8871" y="6003"/>
                  <a:pt x="8899" y="6040"/>
                </a:cubicBezTo>
                <a:cubicBezTo>
                  <a:pt x="8924" y="6068"/>
                  <a:pt x="8955" y="6090"/>
                  <a:pt x="8992" y="6105"/>
                </a:cubicBezTo>
                <a:cubicBezTo>
                  <a:pt x="9002" y="6112"/>
                  <a:pt x="9011" y="6118"/>
                  <a:pt x="9020" y="6124"/>
                </a:cubicBezTo>
                <a:cubicBezTo>
                  <a:pt x="9014" y="6146"/>
                  <a:pt x="9008" y="6167"/>
                  <a:pt x="8998" y="6186"/>
                </a:cubicBezTo>
                <a:cubicBezTo>
                  <a:pt x="8977" y="6248"/>
                  <a:pt x="8946" y="6335"/>
                  <a:pt x="8989" y="6418"/>
                </a:cubicBezTo>
                <a:cubicBezTo>
                  <a:pt x="8995" y="6434"/>
                  <a:pt x="9002" y="6449"/>
                  <a:pt x="9008" y="6465"/>
                </a:cubicBezTo>
                <a:cubicBezTo>
                  <a:pt x="9026" y="6517"/>
                  <a:pt x="9051" y="6598"/>
                  <a:pt x="9144" y="6632"/>
                </a:cubicBezTo>
                <a:cubicBezTo>
                  <a:pt x="9200" y="6654"/>
                  <a:pt x="9215" y="6675"/>
                  <a:pt x="9218" y="6682"/>
                </a:cubicBezTo>
                <a:cubicBezTo>
                  <a:pt x="9209" y="6688"/>
                  <a:pt x="9200" y="6691"/>
                  <a:pt x="9191" y="6691"/>
                </a:cubicBezTo>
                <a:cubicBezTo>
                  <a:pt x="9150" y="6688"/>
                  <a:pt x="9116" y="6669"/>
                  <a:pt x="9088" y="6641"/>
                </a:cubicBezTo>
                <a:cubicBezTo>
                  <a:pt x="9042" y="6601"/>
                  <a:pt x="9005" y="6551"/>
                  <a:pt x="8977" y="6499"/>
                </a:cubicBezTo>
                <a:lnTo>
                  <a:pt x="8967" y="6483"/>
                </a:lnTo>
                <a:cubicBezTo>
                  <a:pt x="8949" y="6443"/>
                  <a:pt x="8924" y="6406"/>
                  <a:pt x="8890" y="6375"/>
                </a:cubicBezTo>
                <a:cubicBezTo>
                  <a:pt x="8850" y="6344"/>
                  <a:pt x="8800" y="6322"/>
                  <a:pt x="8751" y="6316"/>
                </a:cubicBezTo>
                <a:cubicBezTo>
                  <a:pt x="8679" y="6304"/>
                  <a:pt x="8605" y="6294"/>
                  <a:pt x="8534" y="6294"/>
                </a:cubicBezTo>
                <a:cubicBezTo>
                  <a:pt x="8425" y="6294"/>
                  <a:pt x="8320" y="6310"/>
                  <a:pt x="8218" y="6338"/>
                </a:cubicBezTo>
                <a:cubicBezTo>
                  <a:pt x="8165" y="6350"/>
                  <a:pt x="8116" y="6378"/>
                  <a:pt x="8075" y="6415"/>
                </a:cubicBezTo>
                <a:cubicBezTo>
                  <a:pt x="8010" y="6486"/>
                  <a:pt x="7998" y="6595"/>
                  <a:pt x="8044" y="6716"/>
                </a:cubicBezTo>
                <a:cubicBezTo>
                  <a:pt x="8091" y="6846"/>
                  <a:pt x="8175" y="6960"/>
                  <a:pt x="8280" y="7050"/>
                </a:cubicBezTo>
                <a:cubicBezTo>
                  <a:pt x="8295" y="7059"/>
                  <a:pt x="8305" y="7072"/>
                  <a:pt x="8317" y="7081"/>
                </a:cubicBezTo>
                <a:cubicBezTo>
                  <a:pt x="8367" y="7140"/>
                  <a:pt x="8441" y="7171"/>
                  <a:pt x="8518" y="7171"/>
                </a:cubicBezTo>
                <a:lnTo>
                  <a:pt x="8556" y="7171"/>
                </a:lnTo>
                <a:cubicBezTo>
                  <a:pt x="8627" y="7171"/>
                  <a:pt x="8679" y="7174"/>
                  <a:pt x="8713" y="7196"/>
                </a:cubicBezTo>
                <a:cubicBezTo>
                  <a:pt x="8726" y="7205"/>
                  <a:pt x="8738" y="7214"/>
                  <a:pt x="8751" y="7224"/>
                </a:cubicBezTo>
                <a:cubicBezTo>
                  <a:pt x="8779" y="7251"/>
                  <a:pt x="8810" y="7273"/>
                  <a:pt x="8844" y="7292"/>
                </a:cubicBezTo>
                <a:cubicBezTo>
                  <a:pt x="8828" y="7301"/>
                  <a:pt x="8816" y="7313"/>
                  <a:pt x="8800" y="7323"/>
                </a:cubicBezTo>
                <a:cubicBezTo>
                  <a:pt x="8782" y="7335"/>
                  <a:pt x="8769" y="7351"/>
                  <a:pt x="8760" y="7369"/>
                </a:cubicBezTo>
                <a:cubicBezTo>
                  <a:pt x="8617" y="7369"/>
                  <a:pt x="8475" y="7363"/>
                  <a:pt x="8333" y="7351"/>
                </a:cubicBezTo>
                <a:cubicBezTo>
                  <a:pt x="8292" y="7351"/>
                  <a:pt x="8252" y="7338"/>
                  <a:pt x="8218" y="7320"/>
                </a:cubicBezTo>
                <a:cubicBezTo>
                  <a:pt x="8199" y="7304"/>
                  <a:pt x="8184" y="7289"/>
                  <a:pt x="8171" y="7270"/>
                </a:cubicBezTo>
                <a:cubicBezTo>
                  <a:pt x="8159" y="7255"/>
                  <a:pt x="8147" y="7239"/>
                  <a:pt x="8134" y="7224"/>
                </a:cubicBezTo>
                <a:cubicBezTo>
                  <a:pt x="8053" y="7143"/>
                  <a:pt x="7947" y="7103"/>
                  <a:pt x="7842" y="7103"/>
                </a:cubicBezTo>
                <a:cubicBezTo>
                  <a:pt x="7736" y="7103"/>
                  <a:pt x="7630" y="7144"/>
                  <a:pt x="7549" y="7227"/>
                </a:cubicBezTo>
                <a:cubicBezTo>
                  <a:pt x="7388" y="7391"/>
                  <a:pt x="7391" y="7651"/>
                  <a:pt x="7552" y="7812"/>
                </a:cubicBezTo>
                <a:cubicBezTo>
                  <a:pt x="7571" y="7828"/>
                  <a:pt x="7592" y="7837"/>
                  <a:pt x="7617" y="7837"/>
                </a:cubicBezTo>
                <a:lnTo>
                  <a:pt x="7648" y="7837"/>
                </a:lnTo>
                <a:cubicBezTo>
                  <a:pt x="7694" y="7837"/>
                  <a:pt x="7738" y="7834"/>
                  <a:pt x="7778" y="7831"/>
                </a:cubicBezTo>
                <a:cubicBezTo>
                  <a:pt x="7818" y="7828"/>
                  <a:pt x="7852" y="7824"/>
                  <a:pt x="7896" y="7824"/>
                </a:cubicBezTo>
                <a:lnTo>
                  <a:pt x="7921" y="7824"/>
                </a:lnTo>
                <a:cubicBezTo>
                  <a:pt x="7942" y="7824"/>
                  <a:pt x="7964" y="7828"/>
                  <a:pt x="7982" y="7834"/>
                </a:cubicBezTo>
                <a:cubicBezTo>
                  <a:pt x="7992" y="7840"/>
                  <a:pt x="8004" y="7868"/>
                  <a:pt x="8001" y="7961"/>
                </a:cubicBezTo>
                <a:cubicBezTo>
                  <a:pt x="7989" y="8057"/>
                  <a:pt x="8054" y="8144"/>
                  <a:pt x="8147" y="8156"/>
                </a:cubicBezTo>
                <a:lnTo>
                  <a:pt x="8162" y="8159"/>
                </a:lnTo>
                <a:cubicBezTo>
                  <a:pt x="8184" y="8168"/>
                  <a:pt x="8202" y="8209"/>
                  <a:pt x="8224" y="8252"/>
                </a:cubicBezTo>
                <a:cubicBezTo>
                  <a:pt x="8236" y="8277"/>
                  <a:pt x="8249" y="8302"/>
                  <a:pt x="8264" y="8329"/>
                </a:cubicBezTo>
                <a:cubicBezTo>
                  <a:pt x="8314" y="8401"/>
                  <a:pt x="8373" y="8463"/>
                  <a:pt x="8444" y="8512"/>
                </a:cubicBezTo>
                <a:cubicBezTo>
                  <a:pt x="8500" y="8549"/>
                  <a:pt x="8546" y="8599"/>
                  <a:pt x="8580" y="8655"/>
                </a:cubicBezTo>
                <a:cubicBezTo>
                  <a:pt x="8556" y="8806"/>
                  <a:pt x="8633" y="8955"/>
                  <a:pt x="8772" y="9020"/>
                </a:cubicBezTo>
                <a:lnTo>
                  <a:pt x="8791" y="9029"/>
                </a:lnTo>
                <a:cubicBezTo>
                  <a:pt x="8726" y="9063"/>
                  <a:pt x="8639" y="9067"/>
                  <a:pt x="8546" y="9067"/>
                </a:cubicBezTo>
                <a:lnTo>
                  <a:pt x="8503" y="9067"/>
                </a:lnTo>
                <a:cubicBezTo>
                  <a:pt x="8416" y="9067"/>
                  <a:pt x="8333" y="9082"/>
                  <a:pt x="8252" y="9116"/>
                </a:cubicBezTo>
                <a:lnTo>
                  <a:pt x="8230" y="8971"/>
                </a:lnTo>
                <a:cubicBezTo>
                  <a:pt x="8227" y="8927"/>
                  <a:pt x="8215" y="8890"/>
                  <a:pt x="8193" y="8853"/>
                </a:cubicBezTo>
                <a:cubicBezTo>
                  <a:pt x="8159" y="8800"/>
                  <a:pt x="8103" y="8763"/>
                  <a:pt x="8041" y="8754"/>
                </a:cubicBezTo>
                <a:cubicBezTo>
                  <a:pt x="8023" y="8748"/>
                  <a:pt x="8004" y="8748"/>
                  <a:pt x="7986" y="8748"/>
                </a:cubicBezTo>
                <a:cubicBezTo>
                  <a:pt x="7921" y="8748"/>
                  <a:pt x="7855" y="8769"/>
                  <a:pt x="7806" y="8809"/>
                </a:cubicBezTo>
                <a:cubicBezTo>
                  <a:pt x="7787" y="8707"/>
                  <a:pt x="7753" y="8602"/>
                  <a:pt x="7639" y="8549"/>
                </a:cubicBezTo>
                <a:cubicBezTo>
                  <a:pt x="7608" y="8534"/>
                  <a:pt x="7571" y="8528"/>
                  <a:pt x="7533" y="8528"/>
                </a:cubicBezTo>
                <a:cubicBezTo>
                  <a:pt x="7434" y="8528"/>
                  <a:pt x="7332" y="8580"/>
                  <a:pt x="7227" y="8689"/>
                </a:cubicBezTo>
                <a:cubicBezTo>
                  <a:pt x="7183" y="8735"/>
                  <a:pt x="7134" y="8772"/>
                  <a:pt x="7075" y="8800"/>
                </a:cubicBezTo>
                <a:cubicBezTo>
                  <a:pt x="7035" y="8726"/>
                  <a:pt x="6960" y="8679"/>
                  <a:pt x="6874" y="8673"/>
                </a:cubicBezTo>
                <a:lnTo>
                  <a:pt x="6867" y="8673"/>
                </a:lnTo>
                <a:cubicBezTo>
                  <a:pt x="6781" y="8676"/>
                  <a:pt x="6700" y="8723"/>
                  <a:pt x="6657" y="8797"/>
                </a:cubicBezTo>
                <a:cubicBezTo>
                  <a:pt x="6620" y="8794"/>
                  <a:pt x="6582" y="8791"/>
                  <a:pt x="6545" y="8782"/>
                </a:cubicBezTo>
                <a:cubicBezTo>
                  <a:pt x="6514" y="8775"/>
                  <a:pt x="6480" y="8769"/>
                  <a:pt x="6443" y="8766"/>
                </a:cubicBezTo>
                <a:lnTo>
                  <a:pt x="6409" y="8766"/>
                </a:lnTo>
                <a:cubicBezTo>
                  <a:pt x="6245" y="8766"/>
                  <a:pt x="6118" y="8856"/>
                  <a:pt x="6099" y="8986"/>
                </a:cubicBezTo>
                <a:cubicBezTo>
                  <a:pt x="6093" y="9026"/>
                  <a:pt x="6112" y="9067"/>
                  <a:pt x="6149" y="9088"/>
                </a:cubicBezTo>
                <a:lnTo>
                  <a:pt x="6499" y="9293"/>
                </a:lnTo>
                <a:lnTo>
                  <a:pt x="6734" y="9429"/>
                </a:lnTo>
                <a:cubicBezTo>
                  <a:pt x="6734" y="9463"/>
                  <a:pt x="6728" y="9494"/>
                  <a:pt x="6719" y="9525"/>
                </a:cubicBezTo>
                <a:cubicBezTo>
                  <a:pt x="6697" y="9602"/>
                  <a:pt x="6675" y="9698"/>
                  <a:pt x="6722" y="9791"/>
                </a:cubicBezTo>
                <a:cubicBezTo>
                  <a:pt x="6768" y="9884"/>
                  <a:pt x="6871" y="9928"/>
                  <a:pt x="6951" y="9959"/>
                </a:cubicBezTo>
                <a:lnTo>
                  <a:pt x="6976" y="9971"/>
                </a:lnTo>
                <a:cubicBezTo>
                  <a:pt x="7028" y="9990"/>
                  <a:pt x="7078" y="10018"/>
                  <a:pt x="7124" y="10055"/>
                </a:cubicBezTo>
                <a:cubicBezTo>
                  <a:pt x="7174" y="10098"/>
                  <a:pt x="7217" y="10148"/>
                  <a:pt x="7251" y="10206"/>
                </a:cubicBezTo>
                <a:cubicBezTo>
                  <a:pt x="7143" y="10200"/>
                  <a:pt x="7044" y="10148"/>
                  <a:pt x="6976" y="10061"/>
                </a:cubicBezTo>
                <a:lnTo>
                  <a:pt x="6963" y="10042"/>
                </a:lnTo>
                <a:cubicBezTo>
                  <a:pt x="6926" y="9993"/>
                  <a:pt x="6880" y="9925"/>
                  <a:pt x="6787" y="9909"/>
                </a:cubicBezTo>
                <a:cubicBezTo>
                  <a:pt x="6778" y="9906"/>
                  <a:pt x="6765" y="9906"/>
                  <a:pt x="6756" y="9906"/>
                </a:cubicBezTo>
                <a:cubicBezTo>
                  <a:pt x="6694" y="9906"/>
                  <a:pt x="6638" y="9937"/>
                  <a:pt x="6601" y="9987"/>
                </a:cubicBezTo>
                <a:cubicBezTo>
                  <a:pt x="6551" y="10045"/>
                  <a:pt x="6536" y="10126"/>
                  <a:pt x="6551" y="10203"/>
                </a:cubicBezTo>
                <a:cubicBezTo>
                  <a:pt x="6576" y="10284"/>
                  <a:pt x="6620" y="10358"/>
                  <a:pt x="6682" y="10417"/>
                </a:cubicBezTo>
                <a:cubicBezTo>
                  <a:pt x="6691" y="10426"/>
                  <a:pt x="6700" y="10439"/>
                  <a:pt x="6709" y="10448"/>
                </a:cubicBezTo>
                <a:cubicBezTo>
                  <a:pt x="6740" y="10479"/>
                  <a:pt x="6762" y="10519"/>
                  <a:pt x="6768" y="10563"/>
                </a:cubicBezTo>
                <a:cubicBezTo>
                  <a:pt x="6744" y="10594"/>
                  <a:pt x="6734" y="10634"/>
                  <a:pt x="6737" y="10674"/>
                </a:cubicBezTo>
                <a:cubicBezTo>
                  <a:pt x="6744" y="10758"/>
                  <a:pt x="6790" y="10835"/>
                  <a:pt x="6858" y="10882"/>
                </a:cubicBezTo>
                <a:cubicBezTo>
                  <a:pt x="6886" y="10897"/>
                  <a:pt x="6914" y="10910"/>
                  <a:pt x="6945" y="10922"/>
                </a:cubicBezTo>
                <a:cubicBezTo>
                  <a:pt x="6970" y="10931"/>
                  <a:pt x="6994" y="10944"/>
                  <a:pt x="7016" y="10962"/>
                </a:cubicBezTo>
                <a:cubicBezTo>
                  <a:pt x="7035" y="10987"/>
                  <a:pt x="7047" y="11018"/>
                  <a:pt x="7056" y="11049"/>
                </a:cubicBezTo>
                <a:cubicBezTo>
                  <a:pt x="7063" y="11071"/>
                  <a:pt x="7069" y="11095"/>
                  <a:pt x="7081" y="11120"/>
                </a:cubicBezTo>
                <a:cubicBezTo>
                  <a:pt x="7131" y="11238"/>
                  <a:pt x="7230" y="11331"/>
                  <a:pt x="7354" y="11368"/>
                </a:cubicBezTo>
                <a:lnTo>
                  <a:pt x="7369" y="11374"/>
                </a:lnTo>
                <a:lnTo>
                  <a:pt x="7382" y="11377"/>
                </a:lnTo>
                <a:cubicBezTo>
                  <a:pt x="7382" y="11380"/>
                  <a:pt x="7382" y="11383"/>
                  <a:pt x="7378" y="11387"/>
                </a:cubicBezTo>
                <a:lnTo>
                  <a:pt x="7335" y="11498"/>
                </a:lnTo>
                <a:cubicBezTo>
                  <a:pt x="7332" y="11507"/>
                  <a:pt x="7326" y="11517"/>
                  <a:pt x="7323" y="11529"/>
                </a:cubicBezTo>
                <a:cubicBezTo>
                  <a:pt x="7310" y="11529"/>
                  <a:pt x="7301" y="11532"/>
                  <a:pt x="7289" y="11532"/>
                </a:cubicBezTo>
                <a:cubicBezTo>
                  <a:pt x="7270" y="11532"/>
                  <a:pt x="7251" y="11535"/>
                  <a:pt x="7233" y="11535"/>
                </a:cubicBezTo>
                <a:lnTo>
                  <a:pt x="7090" y="11535"/>
                </a:lnTo>
                <a:cubicBezTo>
                  <a:pt x="6994" y="11535"/>
                  <a:pt x="6889" y="11545"/>
                  <a:pt x="6802" y="11613"/>
                </a:cubicBezTo>
                <a:lnTo>
                  <a:pt x="6697" y="11467"/>
                </a:lnTo>
                <a:lnTo>
                  <a:pt x="6558" y="11275"/>
                </a:lnTo>
                <a:cubicBezTo>
                  <a:pt x="6545" y="11263"/>
                  <a:pt x="6536" y="11247"/>
                  <a:pt x="6530" y="11232"/>
                </a:cubicBezTo>
                <a:cubicBezTo>
                  <a:pt x="6530" y="11226"/>
                  <a:pt x="6530" y="11222"/>
                  <a:pt x="6530" y="11216"/>
                </a:cubicBezTo>
                <a:cubicBezTo>
                  <a:pt x="6530" y="11195"/>
                  <a:pt x="6524" y="11170"/>
                  <a:pt x="6517" y="11148"/>
                </a:cubicBezTo>
                <a:cubicBezTo>
                  <a:pt x="6486" y="11064"/>
                  <a:pt x="6406" y="11018"/>
                  <a:pt x="6276" y="11009"/>
                </a:cubicBezTo>
                <a:cubicBezTo>
                  <a:pt x="6242" y="11009"/>
                  <a:pt x="6208" y="11006"/>
                  <a:pt x="6174" y="11006"/>
                </a:cubicBezTo>
                <a:cubicBezTo>
                  <a:pt x="6087" y="11006"/>
                  <a:pt x="5827" y="11006"/>
                  <a:pt x="5709" y="11207"/>
                </a:cubicBezTo>
                <a:cubicBezTo>
                  <a:pt x="5700" y="11226"/>
                  <a:pt x="5693" y="11247"/>
                  <a:pt x="5697" y="11269"/>
                </a:cubicBezTo>
                <a:lnTo>
                  <a:pt x="5697" y="11287"/>
                </a:lnTo>
                <a:cubicBezTo>
                  <a:pt x="5706" y="11396"/>
                  <a:pt x="5721" y="11548"/>
                  <a:pt x="5836" y="11631"/>
                </a:cubicBezTo>
                <a:cubicBezTo>
                  <a:pt x="5879" y="11662"/>
                  <a:pt x="5920" y="11687"/>
                  <a:pt x="5963" y="11712"/>
                </a:cubicBezTo>
                <a:cubicBezTo>
                  <a:pt x="6006" y="11737"/>
                  <a:pt x="6050" y="11764"/>
                  <a:pt x="6090" y="11795"/>
                </a:cubicBezTo>
                <a:cubicBezTo>
                  <a:pt x="6223" y="11901"/>
                  <a:pt x="6291" y="12065"/>
                  <a:pt x="6270" y="12232"/>
                </a:cubicBezTo>
                <a:cubicBezTo>
                  <a:pt x="6260" y="12282"/>
                  <a:pt x="6270" y="12331"/>
                  <a:pt x="6297" y="12372"/>
                </a:cubicBezTo>
                <a:cubicBezTo>
                  <a:pt x="6322" y="12403"/>
                  <a:pt x="6359" y="12421"/>
                  <a:pt x="6400" y="12427"/>
                </a:cubicBezTo>
                <a:lnTo>
                  <a:pt x="6409" y="12430"/>
                </a:lnTo>
                <a:cubicBezTo>
                  <a:pt x="6431" y="12443"/>
                  <a:pt x="6449" y="12458"/>
                  <a:pt x="6465" y="12477"/>
                </a:cubicBezTo>
                <a:cubicBezTo>
                  <a:pt x="6502" y="12517"/>
                  <a:pt x="6551" y="12551"/>
                  <a:pt x="6604" y="12570"/>
                </a:cubicBezTo>
                <a:cubicBezTo>
                  <a:pt x="6638" y="12582"/>
                  <a:pt x="6675" y="12585"/>
                  <a:pt x="6709" y="12585"/>
                </a:cubicBezTo>
                <a:lnTo>
                  <a:pt x="6747" y="12585"/>
                </a:lnTo>
                <a:cubicBezTo>
                  <a:pt x="6852" y="12592"/>
                  <a:pt x="6945" y="12681"/>
                  <a:pt x="7032" y="12780"/>
                </a:cubicBezTo>
                <a:cubicBezTo>
                  <a:pt x="7001" y="12796"/>
                  <a:pt x="6963" y="12802"/>
                  <a:pt x="6926" y="12802"/>
                </a:cubicBezTo>
                <a:cubicBezTo>
                  <a:pt x="6922" y="12802"/>
                  <a:pt x="6918" y="12803"/>
                  <a:pt x="6914" y="12803"/>
                </a:cubicBezTo>
                <a:cubicBezTo>
                  <a:pt x="6871" y="12803"/>
                  <a:pt x="6827" y="12788"/>
                  <a:pt x="6790" y="12765"/>
                </a:cubicBezTo>
                <a:cubicBezTo>
                  <a:pt x="6774" y="12753"/>
                  <a:pt x="6753" y="12746"/>
                  <a:pt x="6734" y="12746"/>
                </a:cubicBezTo>
                <a:cubicBezTo>
                  <a:pt x="6672" y="12746"/>
                  <a:pt x="6626" y="12802"/>
                  <a:pt x="6632" y="12861"/>
                </a:cubicBezTo>
                <a:cubicBezTo>
                  <a:pt x="6607" y="12849"/>
                  <a:pt x="6582" y="12833"/>
                  <a:pt x="6561" y="12815"/>
                </a:cubicBezTo>
                <a:lnTo>
                  <a:pt x="6304" y="12601"/>
                </a:lnTo>
                <a:cubicBezTo>
                  <a:pt x="6242" y="12542"/>
                  <a:pt x="6167" y="12499"/>
                  <a:pt x="6090" y="12465"/>
                </a:cubicBezTo>
                <a:cubicBezTo>
                  <a:pt x="6050" y="12452"/>
                  <a:pt x="6009" y="12446"/>
                  <a:pt x="5969" y="12446"/>
                </a:cubicBezTo>
                <a:cubicBezTo>
                  <a:pt x="5965" y="12446"/>
                  <a:pt x="5962" y="12446"/>
                  <a:pt x="5958" y="12446"/>
                </a:cubicBezTo>
                <a:cubicBezTo>
                  <a:pt x="5893" y="12446"/>
                  <a:pt x="5830" y="12470"/>
                  <a:pt x="5780" y="12511"/>
                </a:cubicBezTo>
                <a:cubicBezTo>
                  <a:pt x="5728" y="12557"/>
                  <a:pt x="5697" y="12626"/>
                  <a:pt x="5700" y="12697"/>
                </a:cubicBezTo>
                <a:cubicBezTo>
                  <a:pt x="5700" y="12759"/>
                  <a:pt x="5728" y="12818"/>
                  <a:pt x="5774" y="12858"/>
                </a:cubicBezTo>
                <a:cubicBezTo>
                  <a:pt x="5820" y="12892"/>
                  <a:pt x="5879" y="12914"/>
                  <a:pt x="5938" y="12917"/>
                </a:cubicBezTo>
                <a:cubicBezTo>
                  <a:pt x="5951" y="12917"/>
                  <a:pt x="5966" y="12920"/>
                  <a:pt x="5978" y="12923"/>
                </a:cubicBezTo>
                <a:cubicBezTo>
                  <a:pt x="6019" y="12932"/>
                  <a:pt x="6050" y="12960"/>
                  <a:pt x="6065" y="13000"/>
                </a:cubicBezTo>
                <a:cubicBezTo>
                  <a:pt x="6084" y="13034"/>
                  <a:pt x="6087" y="13078"/>
                  <a:pt x="6068" y="13115"/>
                </a:cubicBezTo>
                <a:cubicBezTo>
                  <a:pt x="6050" y="13152"/>
                  <a:pt x="6047" y="13199"/>
                  <a:pt x="6065" y="13236"/>
                </a:cubicBezTo>
                <a:cubicBezTo>
                  <a:pt x="6093" y="13295"/>
                  <a:pt x="6143" y="13338"/>
                  <a:pt x="6201" y="13357"/>
                </a:cubicBezTo>
                <a:cubicBezTo>
                  <a:pt x="6310" y="13388"/>
                  <a:pt x="6421" y="13403"/>
                  <a:pt x="6533" y="13403"/>
                </a:cubicBezTo>
                <a:cubicBezTo>
                  <a:pt x="6573" y="13403"/>
                  <a:pt x="6617" y="13400"/>
                  <a:pt x="6657" y="13397"/>
                </a:cubicBezTo>
                <a:cubicBezTo>
                  <a:pt x="6682" y="13394"/>
                  <a:pt x="6703" y="13391"/>
                  <a:pt x="6728" y="13388"/>
                </a:cubicBezTo>
                <a:cubicBezTo>
                  <a:pt x="6771" y="13381"/>
                  <a:pt x="6815" y="13375"/>
                  <a:pt x="6858" y="13375"/>
                </a:cubicBezTo>
                <a:lnTo>
                  <a:pt x="6880" y="13375"/>
                </a:lnTo>
                <a:cubicBezTo>
                  <a:pt x="6951" y="13381"/>
                  <a:pt x="7022" y="13409"/>
                  <a:pt x="7075" y="13459"/>
                </a:cubicBezTo>
                <a:cubicBezTo>
                  <a:pt x="7094" y="13471"/>
                  <a:pt x="7106" y="13493"/>
                  <a:pt x="7109" y="13511"/>
                </a:cubicBezTo>
                <a:cubicBezTo>
                  <a:pt x="7044" y="13583"/>
                  <a:pt x="6932" y="13617"/>
                  <a:pt x="6781" y="13617"/>
                </a:cubicBezTo>
                <a:cubicBezTo>
                  <a:pt x="6660" y="13614"/>
                  <a:pt x="6542" y="13598"/>
                  <a:pt x="6428" y="13567"/>
                </a:cubicBezTo>
                <a:cubicBezTo>
                  <a:pt x="6186" y="13508"/>
                  <a:pt x="5960" y="13378"/>
                  <a:pt x="5743" y="13254"/>
                </a:cubicBezTo>
                <a:cubicBezTo>
                  <a:pt x="5690" y="13223"/>
                  <a:pt x="5632" y="13186"/>
                  <a:pt x="5622" y="13146"/>
                </a:cubicBezTo>
                <a:cubicBezTo>
                  <a:pt x="5619" y="13130"/>
                  <a:pt x="5616" y="13115"/>
                  <a:pt x="5619" y="13096"/>
                </a:cubicBezTo>
                <a:cubicBezTo>
                  <a:pt x="5619" y="13069"/>
                  <a:pt x="5616" y="13041"/>
                  <a:pt x="5610" y="13016"/>
                </a:cubicBezTo>
                <a:cubicBezTo>
                  <a:pt x="5585" y="12901"/>
                  <a:pt x="5495" y="12811"/>
                  <a:pt x="5378" y="12790"/>
                </a:cubicBezTo>
                <a:cubicBezTo>
                  <a:pt x="5365" y="12787"/>
                  <a:pt x="5350" y="12787"/>
                  <a:pt x="5334" y="12787"/>
                </a:cubicBezTo>
                <a:cubicBezTo>
                  <a:pt x="5291" y="12787"/>
                  <a:pt x="5247" y="12796"/>
                  <a:pt x="5207" y="12818"/>
                </a:cubicBezTo>
                <a:cubicBezTo>
                  <a:pt x="5161" y="12725"/>
                  <a:pt x="5111" y="12635"/>
                  <a:pt x="5058" y="12548"/>
                </a:cubicBezTo>
                <a:cubicBezTo>
                  <a:pt x="5040" y="12517"/>
                  <a:pt x="5018" y="12489"/>
                  <a:pt x="4990" y="12465"/>
                </a:cubicBezTo>
                <a:cubicBezTo>
                  <a:pt x="4950" y="12430"/>
                  <a:pt x="4897" y="12412"/>
                  <a:pt x="4845" y="12412"/>
                </a:cubicBezTo>
                <a:cubicBezTo>
                  <a:pt x="4743" y="12415"/>
                  <a:pt x="4647" y="12468"/>
                  <a:pt x="4594" y="12557"/>
                </a:cubicBezTo>
                <a:cubicBezTo>
                  <a:pt x="4529" y="12669"/>
                  <a:pt x="4535" y="12796"/>
                  <a:pt x="4538" y="12892"/>
                </a:cubicBezTo>
                <a:cubicBezTo>
                  <a:pt x="4544" y="13025"/>
                  <a:pt x="4643" y="13096"/>
                  <a:pt x="4724" y="13152"/>
                </a:cubicBezTo>
                <a:cubicBezTo>
                  <a:pt x="4743" y="13168"/>
                  <a:pt x="4764" y="13183"/>
                  <a:pt x="4783" y="13199"/>
                </a:cubicBezTo>
                <a:cubicBezTo>
                  <a:pt x="4730" y="13220"/>
                  <a:pt x="4671" y="13233"/>
                  <a:pt x="4616" y="13233"/>
                </a:cubicBezTo>
                <a:lnTo>
                  <a:pt x="4585" y="13233"/>
                </a:lnTo>
                <a:cubicBezTo>
                  <a:pt x="4532" y="13233"/>
                  <a:pt x="4489" y="13270"/>
                  <a:pt x="4482" y="13323"/>
                </a:cubicBezTo>
                <a:cubicBezTo>
                  <a:pt x="4476" y="13437"/>
                  <a:pt x="4538" y="13542"/>
                  <a:pt x="4643" y="13589"/>
                </a:cubicBezTo>
                <a:cubicBezTo>
                  <a:pt x="4718" y="13623"/>
                  <a:pt x="4801" y="13638"/>
                  <a:pt x="4885" y="13638"/>
                </a:cubicBezTo>
                <a:cubicBezTo>
                  <a:pt x="4928" y="13642"/>
                  <a:pt x="4975" y="13645"/>
                  <a:pt x="5024" y="13648"/>
                </a:cubicBezTo>
                <a:cubicBezTo>
                  <a:pt x="4997" y="13663"/>
                  <a:pt x="4969" y="13679"/>
                  <a:pt x="4941" y="13694"/>
                </a:cubicBezTo>
                <a:cubicBezTo>
                  <a:pt x="4863" y="13725"/>
                  <a:pt x="4857" y="13834"/>
                  <a:pt x="4931" y="13874"/>
                </a:cubicBezTo>
                <a:cubicBezTo>
                  <a:pt x="5028" y="13923"/>
                  <a:pt x="5133" y="13961"/>
                  <a:pt x="5241" y="13982"/>
                </a:cubicBezTo>
                <a:cubicBezTo>
                  <a:pt x="5368" y="14013"/>
                  <a:pt x="5486" y="14041"/>
                  <a:pt x="5563" y="14122"/>
                </a:cubicBezTo>
                <a:cubicBezTo>
                  <a:pt x="5635" y="14196"/>
                  <a:pt x="5662" y="14301"/>
                  <a:pt x="5635" y="14404"/>
                </a:cubicBezTo>
                <a:cubicBezTo>
                  <a:pt x="5505" y="14360"/>
                  <a:pt x="5371" y="14335"/>
                  <a:pt x="5235" y="14335"/>
                </a:cubicBezTo>
                <a:lnTo>
                  <a:pt x="5229" y="14335"/>
                </a:lnTo>
                <a:cubicBezTo>
                  <a:pt x="5222" y="14335"/>
                  <a:pt x="5216" y="14334"/>
                  <a:pt x="5210" y="14334"/>
                </a:cubicBezTo>
                <a:cubicBezTo>
                  <a:pt x="5093" y="14334"/>
                  <a:pt x="5019" y="14468"/>
                  <a:pt x="5086" y="14571"/>
                </a:cubicBezTo>
                <a:cubicBezTo>
                  <a:pt x="5158" y="14710"/>
                  <a:pt x="5275" y="14825"/>
                  <a:pt x="5418" y="14893"/>
                </a:cubicBezTo>
                <a:cubicBezTo>
                  <a:pt x="5477" y="14924"/>
                  <a:pt x="5545" y="14936"/>
                  <a:pt x="5610" y="14939"/>
                </a:cubicBezTo>
                <a:cubicBezTo>
                  <a:pt x="5712" y="14939"/>
                  <a:pt x="5805" y="14905"/>
                  <a:pt x="5913" y="14865"/>
                </a:cubicBezTo>
                <a:cubicBezTo>
                  <a:pt x="6000" y="14825"/>
                  <a:pt x="6090" y="14800"/>
                  <a:pt x="6186" y="14794"/>
                </a:cubicBezTo>
                <a:cubicBezTo>
                  <a:pt x="6220" y="14794"/>
                  <a:pt x="6254" y="14800"/>
                  <a:pt x="6285" y="14815"/>
                </a:cubicBezTo>
                <a:cubicBezTo>
                  <a:pt x="6328" y="14843"/>
                  <a:pt x="6366" y="14877"/>
                  <a:pt x="6397" y="14915"/>
                </a:cubicBezTo>
                <a:cubicBezTo>
                  <a:pt x="6459" y="14983"/>
                  <a:pt x="6530" y="15060"/>
                  <a:pt x="6641" y="15085"/>
                </a:cubicBezTo>
                <a:cubicBezTo>
                  <a:pt x="6657" y="15088"/>
                  <a:pt x="6672" y="15088"/>
                  <a:pt x="6691" y="15091"/>
                </a:cubicBezTo>
                <a:lnTo>
                  <a:pt x="6706" y="15094"/>
                </a:lnTo>
                <a:cubicBezTo>
                  <a:pt x="6617" y="15212"/>
                  <a:pt x="6477" y="15283"/>
                  <a:pt x="6325" y="15286"/>
                </a:cubicBezTo>
                <a:lnTo>
                  <a:pt x="6301" y="15286"/>
                </a:lnTo>
                <a:cubicBezTo>
                  <a:pt x="6239" y="15280"/>
                  <a:pt x="6174" y="15268"/>
                  <a:pt x="6115" y="15249"/>
                </a:cubicBezTo>
                <a:cubicBezTo>
                  <a:pt x="6068" y="15240"/>
                  <a:pt x="6025" y="15227"/>
                  <a:pt x="5975" y="15221"/>
                </a:cubicBezTo>
                <a:cubicBezTo>
                  <a:pt x="5935" y="15212"/>
                  <a:pt x="5895" y="15209"/>
                  <a:pt x="5855" y="15209"/>
                </a:cubicBezTo>
                <a:cubicBezTo>
                  <a:pt x="5850" y="15209"/>
                  <a:pt x="5846" y="15209"/>
                  <a:pt x="5842" y="15209"/>
                </a:cubicBezTo>
                <a:cubicBezTo>
                  <a:pt x="5744" y="15209"/>
                  <a:pt x="5647" y="15243"/>
                  <a:pt x="5566" y="15305"/>
                </a:cubicBezTo>
                <a:lnTo>
                  <a:pt x="5542" y="15327"/>
                </a:lnTo>
                <a:cubicBezTo>
                  <a:pt x="5536" y="15336"/>
                  <a:pt x="5523" y="15345"/>
                  <a:pt x="5514" y="15351"/>
                </a:cubicBezTo>
                <a:lnTo>
                  <a:pt x="5501" y="15336"/>
                </a:lnTo>
                <a:cubicBezTo>
                  <a:pt x="5446" y="15271"/>
                  <a:pt x="5374" y="15221"/>
                  <a:pt x="5297" y="15190"/>
                </a:cubicBezTo>
                <a:cubicBezTo>
                  <a:pt x="5232" y="15156"/>
                  <a:pt x="5176" y="15128"/>
                  <a:pt x="5161" y="15088"/>
                </a:cubicBezTo>
                <a:cubicBezTo>
                  <a:pt x="5155" y="15069"/>
                  <a:pt x="5148" y="15048"/>
                  <a:pt x="5148" y="15029"/>
                </a:cubicBezTo>
                <a:cubicBezTo>
                  <a:pt x="5142" y="14989"/>
                  <a:pt x="5133" y="14946"/>
                  <a:pt x="5114" y="14908"/>
                </a:cubicBezTo>
                <a:cubicBezTo>
                  <a:pt x="5080" y="14846"/>
                  <a:pt x="5028" y="14794"/>
                  <a:pt x="4962" y="14760"/>
                </a:cubicBezTo>
                <a:lnTo>
                  <a:pt x="4826" y="14670"/>
                </a:lnTo>
                <a:lnTo>
                  <a:pt x="4718" y="14602"/>
                </a:lnTo>
                <a:cubicBezTo>
                  <a:pt x="4653" y="14552"/>
                  <a:pt x="4575" y="14521"/>
                  <a:pt x="4495" y="14518"/>
                </a:cubicBezTo>
                <a:cubicBezTo>
                  <a:pt x="4482" y="14518"/>
                  <a:pt x="4470" y="14518"/>
                  <a:pt x="4458" y="14521"/>
                </a:cubicBezTo>
                <a:cubicBezTo>
                  <a:pt x="4411" y="14527"/>
                  <a:pt x="4368" y="14549"/>
                  <a:pt x="4337" y="14586"/>
                </a:cubicBezTo>
                <a:cubicBezTo>
                  <a:pt x="4256" y="14509"/>
                  <a:pt x="4188" y="14422"/>
                  <a:pt x="4132" y="14329"/>
                </a:cubicBezTo>
                <a:cubicBezTo>
                  <a:pt x="4114" y="14298"/>
                  <a:pt x="4080" y="14280"/>
                  <a:pt x="4046" y="14280"/>
                </a:cubicBezTo>
                <a:cubicBezTo>
                  <a:pt x="4008" y="14280"/>
                  <a:pt x="3974" y="14298"/>
                  <a:pt x="3959" y="14332"/>
                </a:cubicBezTo>
                <a:cubicBezTo>
                  <a:pt x="3829" y="14561"/>
                  <a:pt x="3962" y="14837"/>
                  <a:pt x="4027" y="14973"/>
                </a:cubicBezTo>
                <a:cubicBezTo>
                  <a:pt x="4117" y="15150"/>
                  <a:pt x="4225" y="15345"/>
                  <a:pt x="4436" y="15395"/>
                </a:cubicBezTo>
                <a:cubicBezTo>
                  <a:pt x="4482" y="15407"/>
                  <a:pt x="4529" y="15410"/>
                  <a:pt x="4575" y="15410"/>
                </a:cubicBezTo>
                <a:lnTo>
                  <a:pt x="4702" y="15410"/>
                </a:lnTo>
                <a:cubicBezTo>
                  <a:pt x="4730" y="15410"/>
                  <a:pt x="4761" y="15413"/>
                  <a:pt x="4789" y="15419"/>
                </a:cubicBezTo>
                <a:cubicBezTo>
                  <a:pt x="4774" y="15444"/>
                  <a:pt x="4758" y="15472"/>
                  <a:pt x="4752" y="15503"/>
                </a:cubicBezTo>
                <a:lnTo>
                  <a:pt x="4752" y="15509"/>
                </a:lnTo>
                <a:cubicBezTo>
                  <a:pt x="4736" y="15550"/>
                  <a:pt x="4736" y="15596"/>
                  <a:pt x="4749" y="15636"/>
                </a:cubicBezTo>
                <a:cubicBezTo>
                  <a:pt x="4764" y="15677"/>
                  <a:pt x="4792" y="15711"/>
                  <a:pt x="4829" y="15735"/>
                </a:cubicBezTo>
                <a:cubicBezTo>
                  <a:pt x="4916" y="15797"/>
                  <a:pt x="5009" y="15844"/>
                  <a:pt x="5111" y="15875"/>
                </a:cubicBezTo>
                <a:lnTo>
                  <a:pt x="5120" y="15878"/>
                </a:lnTo>
                <a:cubicBezTo>
                  <a:pt x="5136" y="15884"/>
                  <a:pt x="5155" y="15890"/>
                  <a:pt x="5167" y="15900"/>
                </a:cubicBezTo>
                <a:cubicBezTo>
                  <a:pt x="5173" y="15903"/>
                  <a:pt x="5185" y="15918"/>
                  <a:pt x="5189" y="15977"/>
                </a:cubicBezTo>
                <a:cubicBezTo>
                  <a:pt x="5198" y="16085"/>
                  <a:pt x="5192" y="16194"/>
                  <a:pt x="5170" y="16302"/>
                </a:cubicBezTo>
                <a:cubicBezTo>
                  <a:pt x="5155" y="16367"/>
                  <a:pt x="5204" y="16426"/>
                  <a:pt x="5269" y="16426"/>
                </a:cubicBezTo>
                <a:lnTo>
                  <a:pt x="5340" y="16426"/>
                </a:lnTo>
                <a:cubicBezTo>
                  <a:pt x="5517" y="16426"/>
                  <a:pt x="5693" y="16439"/>
                  <a:pt x="5870" y="16466"/>
                </a:cubicBezTo>
                <a:cubicBezTo>
                  <a:pt x="5743" y="16494"/>
                  <a:pt x="5610" y="16522"/>
                  <a:pt x="5483" y="16541"/>
                </a:cubicBezTo>
                <a:cubicBezTo>
                  <a:pt x="5436" y="16547"/>
                  <a:pt x="5393" y="16562"/>
                  <a:pt x="5356" y="16590"/>
                </a:cubicBezTo>
                <a:cubicBezTo>
                  <a:pt x="5309" y="16631"/>
                  <a:pt x="5288" y="16689"/>
                  <a:pt x="5297" y="16748"/>
                </a:cubicBezTo>
                <a:cubicBezTo>
                  <a:pt x="5312" y="16841"/>
                  <a:pt x="5374" y="16919"/>
                  <a:pt x="5458" y="16959"/>
                </a:cubicBezTo>
                <a:cubicBezTo>
                  <a:pt x="5552" y="17003"/>
                  <a:pt x="5654" y="17027"/>
                  <a:pt x="5758" y="17027"/>
                </a:cubicBezTo>
                <a:cubicBezTo>
                  <a:pt x="5765" y="17027"/>
                  <a:pt x="5771" y="17027"/>
                  <a:pt x="5777" y="17027"/>
                </a:cubicBezTo>
                <a:cubicBezTo>
                  <a:pt x="5895" y="17027"/>
                  <a:pt x="6016" y="17008"/>
                  <a:pt x="6130" y="16974"/>
                </a:cubicBezTo>
                <a:cubicBezTo>
                  <a:pt x="6140" y="16971"/>
                  <a:pt x="6152" y="16968"/>
                  <a:pt x="6161" y="16968"/>
                </a:cubicBezTo>
                <a:cubicBezTo>
                  <a:pt x="6161" y="16968"/>
                  <a:pt x="6161" y="16971"/>
                  <a:pt x="6164" y="16974"/>
                </a:cubicBezTo>
                <a:cubicBezTo>
                  <a:pt x="6170" y="16981"/>
                  <a:pt x="6180" y="16990"/>
                  <a:pt x="6186" y="16999"/>
                </a:cubicBezTo>
                <a:cubicBezTo>
                  <a:pt x="6236" y="17043"/>
                  <a:pt x="6303" y="17071"/>
                  <a:pt x="6370" y="17071"/>
                </a:cubicBezTo>
                <a:cubicBezTo>
                  <a:pt x="6374" y="17071"/>
                  <a:pt x="6378" y="17071"/>
                  <a:pt x="6381" y="17070"/>
                </a:cubicBezTo>
                <a:cubicBezTo>
                  <a:pt x="6428" y="17070"/>
                  <a:pt x="6474" y="17064"/>
                  <a:pt x="6517" y="17049"/>
                </a:cubicBezTo>
                <a:cubicBezTo>
                  <a:pt x="6539" y="17043"/>
                  <a:pt x="6561" y="17033"/>
                  <a:pt x="6582" y="17027"/>
                </a:cubicBezTo>
                <a:cubicBezTo>
                  <a:pt x="6623" y="17008"/>
                  <a:pt x="6666" y="16996"/>
                  <a:pt x="6713" y="16993"/>
                </a:cubicBezTo>
                <a:cubicBezTo>
                  <a:pt x="6778" y="16993"/>
                  <a:pt x="6836" y="17036"/>
                  <a:pt x="6905" y="17092"/>
                </a:cubicBezTo>
                <a:lnTo>
                  <a:pt x="6551" y="17228"/>
                </a:lnTo>
                <a:lnTo>
                  <a:pt x="6158" y="17383"/>
                </a:lnTo>
                <a:cubicBezTo>
                  <a:pt x="6065" y="17424"/>
                  <a:pt x="6078" y="17557"/>
                  <a:pt x="6174" y="17578"/>
                </a:cubicBezTo>
                <a:cubicBezTo>
                  <a:pt x="6325" y="17609"/>
                  <a:pt x="6477" y="17625"/>
                  <a:pt x="6632" y="17628"/>
                </a:cubicBezTo>
                <a:cubicBezTo>
                  <a:pt x="6756" y="17628"/>
                  <a:pt x="6880" y="17613"/>
                  <a:pt x="7001" y="17578"/>
                </a:cubicBezTo>
                <a:cubicBezTo>
                  <a:pt x="7035" y="17566"/>
                  <a:pt x="7072" y="17554"/>
                  <a:pt x="7109" y="17541"/>
                </a:cubicBezTo>
                <a:cubicBezTo>
                  <a:pt x="7183" y="17510"/>
                  <a:pt x="7261" y="17492"/>
                  <a:pt x="7341" y="17486"/>
                </a:cubicBezTo>
                <a:cubicBezTo>
                  <a:pt x="7360" y="17486"/>
                  <a:pt x="7382" y="17486"/>
                  <a:pt x="7400" y="17492"/>
                </a:cubicBezTo>
                <a:cubicBezTo>
                  <a:pt x="7422" y="17498"/>
                  <a:pt x="7444" y="17510"/>
                  <a:pt x="7456" y="17532"/>
                </a:cubicBezTo>
                <a:cubicBezTo>
                  <a:pt x="7456" y="17535"/>
                  <a:pt x="7437" y="17557"/>
                  <a:pt x="7372" y="17582"/>
                </a:cubicBezTo>
                <a:cubicBezTo>
                  <a:pt x="7159" y="17659"/>
                  <a:pt x="6908" y="17696"/>
                  <a:pt x="6589" y="17696"/>
                </a:cubicBezTo>
                <a:cubicBezTo>
                  <a:pt x="6533" y="17696"/>
                  <a:pt x="6480" y="17696"/>
                  <a:pt x="6424" y="17693"/>
                </a:cubicBezTo>
                <a:cubicBezTo>
                  <a:pt x="6285" y="17690"/>
                  <a:pt x="6127" y="17681"/>
                  <a:pt x="5991" y="17628"/>
                </a:cubicBezTo>
                <a:cubicBezTo>
                  <a:pt x="5947" y="17609"/>
                  <a:pt x="5904" y="17588"/>
                  <a:pt x="5861" y="17563"/>
                </a:cubicBezTo>
                <a:cubicBezTo>
                  <a:pt x="5811" y="17535"/>
                  <a:pt x="5759" y="17513"/>
                  <a:pt x="5706" y="17492"/>
                </a:cubicBezTo>
                <a:cubicBezTo>
                  <a:pt x="5539" y="17427"/>
                  <a:pt x="5359" y="17417"/>
                  <a:pt x="5198" y="17414"/>
                </a:cubicBezTo>
                <a:lnTo>
                  <a:pt x="5173" y="17414"/>
                </a:lnTo>
                <a:cubicBezTo>
                  <a:pt x="5168" y="17414"/>
                  <a:pt x="5163" y="17414"/>
                  <a:pt x="5158" y="17414"/>
                </a:cubicBezTo>
                <a:cubicBezTo>
                  <a:pt x="5123" y="17414"/>
                  <a:pt x="5091" y="17423"/>
                  <a:pt x="5062" y="17439"/>
                </a:cubicBezTo>
                <a:cubicBezTo>
                  <a:pt x="5034" y="17455"/>
                  <a:pt x="5012" y="17479"/>
                  <a:pt x="4993" y="17504"/>
                </a:cubicBezTo>
                <a:lnTo>
                  <a:pt x="4990" y="17510"/>
                </a:lnTo>
                <a:cubicBezTo>
                  <a:pt x="4981" y="17504"/>
                  <a:pt x="4966" y="17495"/>
                  <a:pt x="4956" y="17489"/>
                </a:cubicBezTo>
                <a:cubicBezTo>
                  <a:pt x="4947" y="17486"/>
                  <a:pt x="4938" y="17476"/>
                  <a:pt x="4925" y="17473"/>
                </a:cubicBezTo>
                <a:cubicBezTo>
                  <a:pt x="4853" y="17433"/>
                  <a:pt x="4771" y="17414"/>
                  <a:pt x="4687" y="17414"/>
                </a:cubicBezTo>
                <a:cubicBezTo>
                  <a:pt x="4681" y="17414"/>
                  <a:pt x="4675" y="17414"/>
                  <a:pt x="4668" y="17414"/>
                </a:cubicBezTo>
                <a:lnTo>
                  <a:pt x="4529" y="17414"/>
                </a:lnTo>
                <a:cubicBezTo>
                  <a:pt x="4522" y="17415"/>
                  <a:pt x="4516" y="17415"/>
                  <a:pt x="4510" y="17415"/>
                </a:cubicBezTo>
                <a:cubicBezTo>
                  <a:pt x="4467" y="17415"/>
                  <a:pt x="4424" y="17406"/>
                  <a:pt x="4383" y="17393"/>
                </a:cubicBezTo>
                <a:cubicBezTo>
                  <a:pt x="4281" y="17349"/>
                  <a:pt x="4225" y="17216"/>
                  <a:pt x="4170" y="17089"/>
                </a:cubicBezTo>
                <a:lnTo>
                  <a:pt x="4163" y="17074"/>
                </a:lnTo>
                <a:cubicBezTo>
                  <a:pt x="4142" y="17005"/>
                  <a:pt x="4095" y="16953"/>
                  <a:pt x="4030" y="16922"/>
                </a:cubicBezTo>
                <a:cubicBezTo>
                  <a:pt x="4007" y="16912"/>
                  <a:pt x="3980" y="16905"/>
                  <a:pt x="3953" y="16905"/>
                </a:cubicBezTo>
                <a:cubicBezTo>
                  <a:pt x="3948" y="16905"/>
                  <a:pt x="3943" y="16906"/>
                  <a:pt x="3937" y="16906"/>
                </a:cubicBezTo>
                <a:lnTo>
                  <a:pt x="3906" y="16906"/>
                </a:lnTo>
                <a:cubicBezTo>
                  <a:pt x="3847" y="16903"/>
                  <a:pt x="3789" y="16851"/>
                  <a:pt x="3730" y="16795"/>
                </a:cubicBezTo>
                <a:lnTo>
                  <a:pt x="3693" y="16761"/>
                </a:lnTo>
                <a:cubicBezTo>
                  <a:pt x="3640" y="16714"/>
                  <a:pt x="3535" y="16640"/>
                  <a:pt x="3411" y="16640"/>
                </a:cubicBezTo>
                <a:cubicBezTo>
                  <a:pt x="3406" y="16640"/>
                  <a:pt x="3402" y="16640"/>
                  <a:pt x="3398" y="16640"/>
                </a:cubicBezTo>
                <a:cubicBezTo>
                  <a:pt x="3353" y="16640"/>
                  <a:pt x="3308" y="16655"/>
                  <a:pt x="3271" y="16680"/>
                </a:cubicBezTo>
                <a:cubicBezTo>
                  <a:pt x="3256" y="16693"/>
                  <a:pt x="3240" y="16702"/>
                  <a:pt x="3228" y="16714"/>
                </a:cubicBezTo>
                <a:lnTo>
                  <a:pt x="3219" y="16724"/>
                </a:lnTo>
                <a:cubicBezTo>
                  <a:pt x="3212" y="16714"/>
                  <a:pt x="3209" y="16702"/>
                  <a:pt x="3206" y="16693"/>
                </a:cubicBezTo>
                <a:cubicBezTo>
                  <a:pt x="3203" y="16683"/>
                  <a:pt x="3200" y="16671"/>
                  <a:pt x="3200" y="16662"/>
                </a:cubicBezTo>
                <a:cubicBezTo>
                  <a:pt x="3191" y="16590"/>
                  <a:pt x="3157" y="16525"/>
                  <a:pt x="3107" y="16476"/>
                </a:cubicBezTo>
                <a:cubicBezTo>
                  <a:pt x="3087" y="16460"/>
                  <a:pt x="3064" y="16452"/>
                  <a:pt x="3041" y="16452"/>
                </a:cubicBezTo>
                <a:cubicBezTo>
                  <a:pt x="3028" y="16452"/>
                  <a:pt x="3014" y="16455"/>
                  <a:pt x="3002" y="16460"/>
                </a:cubicBezTo>
                <a:cubicBezTo>
                  <a:pt x="2924" y="16491"/>
                  <a:pt x="2869" y="16556"/>
                  <a:pt x="2847" y="16634"/>
                </a:cubicBezTo>
                <a:cubicBezTo>
                  <a:pt x="2819" y="16736"/>
                  <a:pt x="2838" y="16844"/>
                  <a:pt x="2896" y="16931"/>
                </a:cubicBezTo>
                <a:cubicBezTo>
                  <a:pt x="2980" y="17061"/>
                  <a:pt x="3101" y="17163"/>
                  <a:pt x="3243" y="17222"/>
                </a:cubicBezTo>
                <a:cubicBezTo>
                  <a:pt x="3262" y="17232"/>
                  <a:pt x="3284" y="17238"/>
                  <a:pt x="3302" y="17247"/>
                </a:cubicBezTo>
                <a:cubicBezTo>
                  <a:pt x="3336" y="17256"/>
                  <a:pt x="3370" y="17272"/>
                  <a:pt x="3401" y="17290"/>
                </a:cubicBezTo>
                <a:cubicBezTo>
                  <a:pt x="3426" y="17303"/>
                  <a:pt x="3442" y="17324"/>
                  <a:pt x="3448" y="17352"/>
                </a:cubicBezTo>
                <a:cubicBezTo>
                  <a:pt x="3448" y="17359"/>
                  <a:pt x="3445" y="17365"/>
                  <a:pt x="3445" y="17368"/>
                </a:cubicBezTo>
                <a:cubicBezTo>
                  <a:pt x="3435" y="17402"/>
                  <a:pt x="3432" y="17439"/>
                  <a:pt x="3442" y="17473"/>
                </a:cubicBezTo>
                <a:cubicBezTo>
                  <a:pt x="3454" y="17523"/>
                  <a:pt x="3485" y="17563"/>
                  <a:pt x="3528" y="17591"/>
                </a:cubicBezTo>
                <a:cubicBezTo>
                  <a:pt x="3535" y="17594"/>
                  <a:pt x="3541" y="17600"/>
                  <a:pt x="3547" y="17606"/>
                </a:cubicBezTo>
                <a:cubicBezTo>
                  <a:pt x="3569" y="17628"/>
                  <a:pt x="3575" y="17681"/>
                  <a:pt x="3578" y="17736"/>
                </a:cubicBezTo>
                <a:cubicBezTo>
                  <a:pt x="3584" y="17817"/>
                  <a:pt x="3593" y="17916"/>
                  <a:pt x="3668" y="17993"/>
                </a:cubicBezTo>
                <a:cubicBezTo>
                  <a:pt x="3720" y="18043"/>
                  <a:pt x="3789" y="18077"/>
                  <a:pt x="3863" y="18093"/>
                </a:cubicBezTo>
                <a:cubicBezTo>
                  <a:pt x="3878" y="18099"/>
                  <a:pt x="3894" y="18102"/>
                  <a:pt x="3906" y="18108"/>
                </a:cubicBezTo>
                <a:cubicBezTo>
                  <a:pt x="3857" y="18145"/>
                  <a:pt x="3801" y="18176"/>
                  <a:pt x="3742" y="18192"/>
                </a:cubicBezTo>
                <a:cubicBezTo>
                  <a:pt x="3646" y="18220"/>
                  <a:pt x="3643" y="18353"/>
                  <a:pt x="3736" y="18387"/>
                </a:cubicBezTo>
                <a:lnTo>
                  <a:pt x="4080" y="18520"/>
                </a:lnTo>
                <a:lnTo>
                  <a:pt x="4327" y="18619"/>
                </a:lnTo>
                <a:lnTo>
                  <a:pt x="4343" y="18622"/>
                </a:lnTo>
                <a:cubicBezTo>
                  <a:pt x="4343" y="18632"/>
                  <a:pt x="4340" y="18641"/>
                  <a:pt x="4337" y="18647"/>
                </a:cubicBezTo>
                <a:cubicBezTo>
                  <a:pt x="4331" y="18672"/>
                  <a:pt x="4327" y="18697"/>
                  <a:pt x="4324" y="18721"/>
                </a:cubicBezTo>
                <a:cubicBezTo>
                  <a:pt x="4324" y="18833"/>
                  <a:pt x="4389" y="18932"/>
                  <a:pt x="4492" y="18978"/>
                </a:cubicBezTo>
                <a:cubicBezTo>
                  <a:pt x="4560" y="19006"/>
                  <a:pt x="4631" y="19025"/>
                  <a:pt x="4705" y="19031"/>
                </a:cubicBezTo>
                <a:lnTo>
                  <a:pt x="4724" y="19034"/>
                </a:lnTo>
                <a:cubicBezTo>
                  <a:pt x="4922" y="19062"/>
                  <a:pt x="5111" y="19115"/>
                  <a:pt x="5294" y="19192"/>
                </a:cubicBezTo>
                <a:lnTo>
                  <a:pt x="5347" y="19214"/>
                </a:lnTo>
                <a:cubicBezTo>
                  <a:pt x="5387" y="19229"/>
                  <a:pt x="5480" y="19263"/>
                  <a:pt x="5495" y="19288"/>
                </a:cubicBezTo>
                <a:cubicBezTo>
                  <a:pt x="5498" y="19298"/>
                  <a:pt x="5501" y="19307"/>
                  <a:pt x="5501" y="19319"/>
                </a:cubicBezTo>
                <a:cubicBezTo>
                  <a:pt x="5501" y="19409"/>
                  <a:pt x="5557" y="19486"/>
                  <a:pt x="5641" y="19521"/>
                </a:cubicBezTo>
                <a:cubicBezTo>
                  <a:pt x="5681" y="19536"/>
                  <a:pt x="5721" y="19548"/>
                  <a:pt x="5765" y="19558"/>
                </a:cubicBezTo>
                <a:cubicBezTo>
                  <a:pt x="5820" y="19564"/>
                  <a:pt x="5870" y="19589"/>
                  <a:pt x="5910" y="19629"/>
                </a:cubicBezTo>
                <a:cubicBezTo>
                  <a:pt x="5932" y="19648"/>
                  <a:pt x="5957" y="19666"/>
                  <a:pt x="5985" y="19682"/>
                </a:cubicBezTo>
                <a:cubicBezTo>
                  <a:pt x="6043" y="19713"/>
                  <a:pt x="6112" y="19731"/>
                  <a:pt x="6180" y="19734"/>
                </a:cubicBezTo>
                <a:cubicBezTo>
                  <a:pt x="6185" y="19734"/>
                  <a:pt x="6191" y="19734"/>
                  <a:pt x="6196" y="19734"/>
                </a:cubicBezTo>
                <a:cubicBezTo>
                  <a:pt x="6233" y="19734"/>
                  <a:pt x="6268" y="19743"/>
                  <a:pt x="6301" y="19759"/>
                </a:cubicBezTo>
                <a:cubicBezTo>
                  <a:pt x="6316" y="19775"/>
                  <a:pt x="6328" y="19796"/>
                  <a:pt x="6328" y="19818"/>
                </a:cubicBezTo>
                <a:cubicBezTo>
                  <a:pt x="6328" y="19871"/>
                  <a:pt x="6310" y="19923"/>
                  <a:pt x="6273" y="19963"/>
                </a:cubicBezTo>
                <a:cubicBezTo>
                  <a:pt x="6192" y="20044"/>
                  <a:pt x="6065" y="20078"/>
                  <a:pt x="5876" y="20078"/>
                </a:cubicBezTo>
                <a:lnTo>
                  <a:pt x="5802" y="20078"/>
                </a:lnTo>
                <a:cubicBezTo>
                  <a:pt x="5628" y="20072"/>
                  <a:pt x="5412" y="20044"/>
                  <a:pt x="5275" y="19911"/>
                </a:cubicBezTo>
                <a:cubicBezTo>
                  <a:pt x="5254" y="19886"/>
                  <a:pt x="5232" y="19861"/>
                  <a:pt x="5210" y="19836"/>
                </a:cubicBezTo>
                <a:cubicBezTo>
                  <a:pt x="5167" y="19778"/>
                  <a:pt x="5114" y="19725"/>
                  <a:pt x="5055" y="19685"/>
                </a:cubicBezTo>
                <a:cubicBezTo>
                  <a:pt x="4982" y="19638"/>
                  <a:pt x="4898" y="19613"/>
                  <a:pt x="4811" y="19613"/>
                </a:cubicBezTo>
                <a:cubicBezTo>
                  <a:pt x="4806" y="19613"/>
                  <a:pt x="4800" y="19613"/>
                  <a:pt x="4795" y="19613"/>
                </a:cubicBezTo>
                <a:cubicBezTo>
                  <a:pt x="4730" y="19613"/>
                  <a:pt x="4662" y="19623"/>
                  <a:pt x="4597" y="19641"/>
                </a:cubicBezTo>
                <a:cubicBezTo>
                  <a:pt x="4402" y="19688"/>
                  <a:pt x="4216" y="19778"/>
                  <a:pt x="4058" y="19905"/>
                </a:cubicBezTo>
                <a:cubicBezTo>
                  <a:pt x="4033" y="19898"/>
                  <a:pt x="4008" y="19889"/>
                  <a:pt x="3984" y="19883"/>
                </a:cubicBezTo>
                <a:lnTo>
                  <a:pt x="3934" y="19871"/>
                </a:lnTo>
                <a:cubicBezTo>
                  <a:pt x="3928" y="19824"/>
                  <a:pt x="3916" y="19778"/>
                  <a:pt x="3894" y="19740"/>
                </a:cubicBezTo>
                <a:cubicBezTo>
                  <a:pt x="3854" y="19666"/>
                  <a:pt x="3785" y="19610"/>
                  <a:pt x="3705" y="19592"/>
                </a:cubicBezTo>
                <a:cubicBezTo>
                  <a:pt x="3677" y="19582"/>
                  <a:pt x="3649" y="19579"/>
                  <a:pt x="3621" y="19579"/>
                </a:cubicBezTo>
                <a:cubicBezTo>
                  <a:pt x="3575" y="19582"/>
                  <a:pt x="3528" y="19589"/>
                  <a:pt x="3485" y="19598"/>
                </a:cubicBezTo>
                <a:cubicBezTo>
                  <a:pt x="3454" y="19604"/>
                  <a:pt x="3420" y="19610"/>
                  <a:pt x="3389" y="19610"/>
                </a:cubicBezTo>
                <a:cubicBezTo>
                  <a:pt x="3346" y="19610"/>
                  <a:pt x="3302" y="19604"/>
                  <a:pt x="3262" y="19592"/>
                </a:cubicBezTo>
                <a:cubicBezTo>
                  <a:pt x="3228" y="19586"/>
                  <a:pt x="3191" y="19579"/>
                  <a:pt x="3154" y="19573"/>
                </a:cubicBezTo>
                <a:cubicBezTo>
                  <a:pt x="3138" y="19570"/>
                  <a:pt x="3119" y="19570"/>
                  <a:pt x="3101" y="19570"/>
                </a:cubicBezTo>
                <a:cubicBezTo>
                  <a:pt x="2980" y="19570"/>
                  <a:pt x="2881" y="19620"/>
                  <a:pt x="2831" y="19703"/>
                </a:cubicBezTo>
                <a:cubicBezTo>
                  <a:pt x="2773" y="19799"/>
                  <a:pt x="2785" y="19923"/>
                  <a:pt x="2865" y="20066"/>
                </a:cubicBezTo>
                <a:cubicBezTo>
                  <a:pt x="2896" y="20128"/>
                  <a:pt x="2943" y="20180"/>
                  <a:pt x="3002" y="20221"/>
                </a:cubicBezTo>
                <a:cubicBezTo>
                  <a:pt x="3061" y="20252"/>
                  <a:pt x="3126" y="20267"/>
                  <a:pt x="3191" y="20270"/>
                </a:cubicBezTo>
                <a:cubicBezTo>
                  <a:pt x="3234" y="20273"/>
                  <a:pt x="3281" y="20279"/>
                  <a:pt x="3293" y="20295"/>
                </a:cubicBezTo>
                <a:cubicBezTo>
                  <a:pt x="3302" y="20317"/>
                  <a:pt x="3308" y="20341"/>
                  <a:pt x="3308" y="20366"/>
                </a:cubicBezTo>
                <a:lnTo>
                  <a:pt x="3315" y="20493"/>
                </a:lnTo>
                <a:lnTo>
                  <a:pt x="3324" y="20617"/>
                </a:lnTo>
                <a:cubicBezTo>
                  <a:pt x="3324" y="20645"/>
                  <a:pt x="3330" y="20673"/>
                  <a:pt x="3343" y="20701"/>
                </a:cubicBezTo>
                <a:cubicBezTo>
                  <a:pt x="3373" y="20756"/>
                  <a:pt x="3429" y="20794"/>
                  <a:pt x="3491" y="20800"/>
                </a:cubicBezTo>
                <a:cubicBezTo>
                  <a:pt x="3528" y="20806"/>
                  <a:pt x="3566" y="20809"/>
                  <a:pt x="3600" y="20809"/>
                </a:cubicBezTo>
                <a:cubicBezTo>
                  <a:pt x="3634" y="20809"/>
                  <a:pt x="3668" y="20806"/>
                  <a:pt x="3702" y="20806"/>
                </a:cubicBezTo>
                <a:cubicBezTo>
                  <a:pt x="3733" y="20803"/>
                  <a:pt x="3758" y="20803"/>
                  <a:pt x="3785" y="20803"/>
                </a:cubicBezTo>
                <a:cubicBezTo>
                  <a:pt x="3794" y="20802"/>
                  <a:pt x="3803" y="20801"/>
                  <a:pt x="3812" y="20801"/>
                </a:cubicBezTo>
                <a:cubicBezTo>
                  <a:pt x="3845" y="20801"/>
                  <a:pt x="3877" y="20810"/>
                  <a:pt x="3906" y="20828"/>
                </a:cubicBezTo>
                <a:cubicBezTo>
                  <a:pt x="3950" y="20852"/>
                  <a:pt x="3981" y="20908"/>
                  <a:pt x="4015" y="20967"/>
                </a:cubicBezTo>
                <a:cubicBezTo>
                  <a:pt x="4027" y="20989"/>
                  <a:pt x="4039" y="21010"/>
                  <a:pt x="4052" y="21032"/>
                </a:cubicBezTo>
                <a:cubicBezTo>
                  <a:pt x="4005" y="21054"/>
                  <a:pt x="3965" y="21088"/>
                  <a:pt x="3937" y="21131"/>
                </a:cubicBezTo>
                <a:cubicBezTo>
                  <a:pt x="3888" y="21202"/>
                  <a:pt x="3909" y="21298"/>
                  <a:pt x="3987" y="21336"/>
                </a:cubicBezTo>
                <a:cubicBezTo>
                  <a:pt x="4114" y="21413"/>
                  <a:pt x="4250" y="21422"/>
                  <a:pt x="4386" y="21435"/>
                </a:cubicBezTo>
                <a:cubicBezTo>
                  <a:pt x="4430" y="21438"/>
                  <a:pt x="4470" y="21441"/>
                  <a:pt x="4510" y="21447"/>
                </a:cubicBezTo>
                <a:lnTo>
                  <a:pt x="4529" y="21450"/>
                </a:lnTo>
                <a:cubicBezTo>
                  <a:pt x="4532" y="21460"/>
                  <a:pt x="4538" y="21472"/>
                  <a:pt x="4544" y="21484"/>
                </a:cubicBezTo>
                <a:cubicBezTo>
                  <a:pt x="4600" y="21580"/>
                  <a:pt x="4708" y="21599"/>
                  <a:pt x="4780" y="21608"/>
                </a:cubicBezTo>
                <a:lnTo>
                  <a:pt x="4801" y="21611"/>
                </a:lnTo>
                <a:cubicBezTo>
                  <a:pt x="4854" y="21621"/>
                  <a:pt x="4916" y="21645"/>
                  <a:pt x="4935" y="21686"/>
                </a:cubicBezTo>
                <a:cubicBezTo>
                  <a:pt x="4845" y="21692"/>
                  <a:pt x="4755" y="21698"/>
                  <a:pt x="4671" y="21698"/>
                </a:cubicBezTo>
                <a:cubicBezTo>
                  <a:pt x="4513" y="21698"/>
                  <a:pt x="4358" y="21683"/>
                  <a:pt x="4207" y="21649"/>
                </a:cubicBezTo>
                <a:cubicBezTo>
                  <a:pt x="4188" y="21645"/>
                  <a:pt x="4173" y="21642"/>
                  <a:pt x="4160" y="21633"/>
                </a:cubicBezTo>
                <a:cubicBezTo>
                  <a:pt x="4160" y="21633"/>
                  <a:pt x="4160" y="21630"/>
                  <a:pt x="4157" y="21624"/>
                </a:cubicBezTo>
                <a:cubicBezTo>
                  <a:pt x="4148" y="21593"/>
                  <a:pt x="4132" y="21565"/>
                  <a:pt x="4108" y="21540"/>
                </a:cubicBezTo>
                <a:cubicBezTo>
                  <a:pt x="4070" y="21509"/>
                  <a:pt x="4024" y="21494"/>
                  <a:pt x="3974" y="21494"/>
                </a:cubicBezTo>
                <a:lnTo>
                  <a:pt x="3962" y="21494"/>
                </a:lnTo>
                <a:cubicBezTo>
                  <a:pt x="3683" y="21503"/>
                  <a:pt x="3420" y="21605"/>
                  <a:pt x="3209" y="21788"/>
                </a:cubicBezTo>
                <a:cubicBezTo>
                  <a:pt x="3160" y="21745"/>
                  <a:pt x="3095" y="21723"/>
                  <a:pt x="3027" y="21723"/>
                </a:cubicBezTo>
                <a:cubicBezTo>
                  <a:pt x="2980" y="21723"/>
                  <a:pt x="2937" y="21735"/>
                  <a:pt x="2896" y="21757"/>
                </a:cubicBezTo>
                <a:cubicBezTo>
                  <a:pt x="2887" y="21763"/>
                  <a:pt x="2878" y="21769"/>
                  <a:pt x="2872" y="21776"/>
                </a:cubicBezTo>
                <a:lnTo>
                  <a:pt x="2869" y="21776"/>
                </a:lnTo>
                <a:cubicBezTo>
                  <a:pt x="2853" y="21763"/>
                  <a:pt x="2838" y="21745"/>
                  <a:pt x="2822" y="21729"/>
                </a:cubicBezTo>
                <a:cubicBezTo>
                  <a:pt x="2791" y="21695"/>
                  <a:pt x="2757" y="21661"/>
                  <a:pt x="2720" y="21630"/>
                </a:cubicBezTo>
                <a:cubicBezTo>
                  <a:pt x="2661" y="21583"/>
                  <a:pt x="2590" y="21559"/>
                  <a:pt x="2519" y="21556"/>
                </a:cubicBezTo>
                <a:cubicBezTo>
                  <a:pt x="2491" y="21556"/>
                  <a:pt x="2466" y="21562"/>
                  <a:pt x="2441" y="21568"/>
                </a:cubicBezTo>
                <a:cubicBezTo>
                  <a:pt x="2413" y="21577"/>
                  <a:pt x="2385" y="21593"/>
                  <a:pt x="2361" y="21614"/>
                </a:cubicBezTo>
                <a:cubicBezTo>
                  <a:pt x="2274" y="21534"/>
                  <a:pt x="2165" y="21472"/>
                  <a:pt x="2051" y="21435"/>
                </a:cubicBezTo>
                <a:cubicBezTo>
                  <a:pt x="1989" y="21419"/>
                  <a:pt x="1927" y="21407"/>
                  <a:pt x="1865" y="21398"/>
                </a:cubicBezTo>
                <a:cubicBezTo>
                  <a:pt x="1788" y="21388"/>
                  <a:pt x="1713" y="21367"/>
                  <a:pt x="1642" y="21336"/>
                </a:cubicBezTo>
                <a:lnTo>
                  <a:pt x="1623" y="21326"/>
                </a:lnTo>
                <a:cubicBezTo>
                  <a:pt x="1558" y="21289"/>
                  <a:pt x="1487" y="21264"/>
                  <a:pt x="1413" y="21258"/>
                </a:cubicBezTo>
                <a:cubicBezTo>
                  <a:pt x="1354" y="21258"/>
                  <a:pt x="1298" y="21283"/>
                  <a:pt x="1261" y="21326"/>
                </a:cubicBezTo>
                <a:cubicBezTo>
                  <a:pt x="1230" y="21364"/>
                  <a:pt x="1211" y="21407"/>
                  <a:pt x="1208" y="21453"/>
                </a:cubicBezTo>
                <a:cubicBezTo>
                  <a:pt x="1187" y="21673"/>
                  <a:pt x="1329" y="21875"/>
                  <a:pt x="1543" y="21924"/>
                </a:cubicBezTo>
                <a:cubicBezTo>
                  <a:pt x="1651" y="21946"/>
                  <a:pt x="1757" y="21958"/>
                  <a:pt x="1865" y="21964"/>
                </a:cubicBezTo>
                <a:cubicBezTo>
                  <a:pt x="1924" y="21968"/>
                  <a:pt x="1977" y="21974"/>
                  <a:pt x="2026" y="21980"/>
                </a:cubicBezTo>
                <a:lnTo>
                  <a:pt x="2020" y="21989"/>
                </a:lnTo>
                <a:cubicBezTo>
                  <a:pt x="2001" y="22026"/>
                  <a:pt x="1989" y="22067"/>
                  <a:pt x="1983" y="22107"/>
                </a:cubicBezTo>
                <a:cubicBezTo>
                  <a:pt x="1970" y="22237"/>
                  <a:pt x="2076" y="22333"/>
                  <a:pt x="2190" y="22370"/>
                </a:cubicBezTo>
                <a:cubicBezTo>
                  <a:pt x="2218" y="22380"/>
                  <a:pt x="2243" y="22386"/>
                  <a:pt x="2271" y="22392"/>
                </a:cubicBezTo>
                <a:cubicBezTo>
                  <a:pt x="2308" y="22398"/>
                  <a:pt x="2342" y="22410"/>
                  <a:pt x="2376" y="22429"/>
                </a:cubicBezTo>
                <a:cubicBezTo>
                  <a:pt x="2392" y="22438"/>
                  <a:pt x="2404" y="22451"/>
                  <a:pt x="2416" y="22463"/>
                </a:cubicBezTo>
                <a:cubicBezTo>
                  <a:pt x="2438" y="22488"/>
                  <a:pt x="2466" y="22510"/>
                  <a:pt x="2494" y="22528"/>
                </a:cubicBezTo>
                <a:cubicBezTo>
                  <a:pt x="2543" y="22559"/>
                  <a:pt x="2605" y="22575"/>
                  <a:pt x="2664" y="22575"/>
                </a:cubicBezTo>
                <a:cubicBezTo>
                  <a:pt x="2729" y="22572"/>
                  <a:pt x="2791" y="22562"/>
                  <a:pt x="2853" y="22547"/>
                </a:cubicBezTo>
                <a:lnTo>
                  <a:pt x="2900" y="22534"/>
                </a:lnTo>
                <a:cubicBezTo>
                  <a:pt x="2921" y="22531"/>
                  <a:pt x="2940" y="22528"/>
                  <a:pt x="2958" y="22528"/>
                </a:cubicBezTo>
                <a:cubicBezTo>
                  <a:pt x="2872" y="22575"/>
                  <a:pt x="2788" y="22627"/>
                  <a:pt x="2708" y="22683"/>
                </a:cubicBezTo>
                <a:cubicBezTo>
                  <a:pt x="2636" y="22733"/>
                  <a:pt x="2658" y="22844"/>
                  <a:pt x="2742" y="22866"/>
                </a:cubicBezTo>
                <a:cubicBezTo>
                  <a:pt x="2856" y="22891"/>
                  <a:pt x="2974" y="22903"/>
                  <a:pt x="3092" y="22903"/>
                </a:cubicBezTo>
                <a:cubicBezTo>
                  <a:pt x="3123" y="22903"/>
                  <a:pt x="3157" y="22903"/>
                  <a:pt x="3188" y="22900"/>
                </a:cubicBezTo>
                <a:lnTo>
                  <a:pt x="3188" y="22900"/>
                </a:lnTo>
                <a:cubicBezTo>
                  <a:pt x="3092" y="22959"/>
                  <a:pt x="3011" y="23042"/>
                  <a:pt x="2958" y="23145"/>
                </a:cubicBezTo>
                <a:cubicBezTo>
                  <a:pt x="2946" y="23176"/>
                  <a:pt x="2946" y="23210"/>
                  <a:pt x="2965" y="23241"/>
                </a:cubicBezTo>
                <a:cubicBezTo>
                  <a:pt x="2983" y="23268"/>
                  <a:pt x="3011" y="23287"/>
                  <a:pt x="3045" y="23290"/>
                </a:cubicBezTo>
                <a:cubicBezTo>
                  <a:pt x="3110" y="23293"/>
                  <a:pt x="3175" y="23293"/>
                  <a:pt x="3237" y="23293"/>
                </a:cubicBezTo>
                <a:cubicBezTo>
                  <a:pt x="3513" y="23293"/>
                  <a:pt x="3789" y="23262"/>
                  <a:pt x="4055" y="23200"/>
                </a:cubicBezTo>
                <a:cubicBezTo>
                  <a:pt x="4104" y="23185"/>
                  <a:pt x="4151" y="23169"/>
                  <a:pt x="4194" y="23148"/>
                </a:cubicBezTo>
                <a:cubicBezTo>
                  <a:pt x="4247" y="23123"/>
                  <a:pt x="4300" y="23107"/>
                  <a:pt x="4355" y="23101"/>
                </a:cubicBezTo>
                <a:cubicBezTo>
                  <a:pt x="4359" y="23100"/>
                  <a:pt x="4363" y="23100"/>
                  <a:pt x="4367" y="23100"/>
                </a:cubicBezTo>
                <a:cubicBezTo>
                  <a:pt x="4380" y="23100"/>
                  <a:pt x="4393" y="23104"/>
                  <a:pt x="4405" y="23111"/>
                </a:cubicBezTo>
                <a:cubicBezTo>
                  <a:pt x="4402" y="23132"/>
                  <a:pt x="4389" y="23154"/>
                  <a:pt x="4374" y="23169"/>
                </a:cubicBezTo>
                <a:lnTo>
                  <a:pt x="4151" y="23405"/>
                </a:lnTo>
                <a:cubicBezTo>
                  <a:pt x="4027" y="23538"/>
                  <a:pt x="3906" y="23696"/>
                  <a:pt x="3956" y="23882"/>
                </a:cubicBezTo>
                <a:cubicBezTo>
                  <a:pt x="3968" y="23928"/>
                  <a:pt x="4008" y="23959"/>
                  <a:pt x="4055" y="23959"/>
                </a:cubicBezTo>
                <a:lnTo>
                  <a:pt x="4058" y="23959"/>
                </a:lnTo>
                <a:cubicBezTo>
                  <a:pt x="4111" y="23959"/>
                  <a:pt x="4163" y="23953"/>
                  <a:pt x="4213" y="23944"/>
                </a:cubicBezTo>
                <a:lnTo>
                  <a:pt x="4213" y="23944"/>
                </a:lnTo>
                <a:cubicBezTo>
                  <a:pt x="4179" y="23962"/>
                  <a:pt x="4148" y="23984"/>
                  <a:pt x="4117" y="24009"/>
                </a:cubicBezTo>
                <a:cubicBezTo>
                  <a:pt x="4089" y="24027"/>
                  <a:pt x="4064" y="24049"/>
                  <a:pt x="4039" y="24071"/>
                </a:cubicBezTo>
                <a:cubicBezTo>
                  <a:pt x="4002" y="24105"/>
                  <a:pt x="3965" y="24136"/>
                  <a:pt x="3922" y="24164"/>
                </a:cubicBezTo>
                <a:cubicBezTo>
                  <a:pt x="3871" y="24186"/>
                  <a:pt x="3815" y="24201"/>
                  <a:pt x="3758" y="24201"/>
                </a:cubicBezTo>
                <a:cubicBezTo>
                  <a:pt x="3753" y="24201"/>
                  <a:pt x="3747" y="24201"/>
                  <a:pt x="3742" y="24201"/>
                </a:cubicBezTo>
                <a:cubicBezTo>
                  <a:pt x="3686" y="24201"/>
                  <a:pt x="3631" y="24195"/>
                  <a:pt x="3578" y="24182"/>
                </a:cubicBezTo>
                <a:cubicBezTo>
                  <a:pt x="3525" y="24170"/>
                  <a:pt x="3476" y="24157"/>
                  <a:pt x="3423" y="24142"/>
                </a:cubicBezTo>
                <a:cubicBezTo>
                  <a:pt x="3336" y="24117"/>
                  <a:pt x="3243" y="24096"/>
                  <a:pt x="3154" y="24083"/>
                </a:cubicBezTo>
                <a:cubicBezTo>
                  <a:pt x="3119" y="24080"/>
                  <a:pt x="3089" y="24074"/>
                  <a:pt x="3058" y="24061"/>
                </a:cubicBezTo>
                <a:cubicBezTo>
                  <a:pt x="3058" y="24058"/>
                  <a:pt x="3058" y="24055"/>
                  <a:pt x="3054" y="24049"/>
                </a:cubicBezTo>
                <a:cubicBezTo>
                  <a:pt x="3048" y="24030"/>
                  <a:pt x="3042" y="24015"/>
                  <a:pt x="3036" y="23996"/>
                </a:cubicBezTo>
                <a:cubicBezTo>
                  <a:pt x="2983" y="23894"/>
                  <a:pt x="2865" y="23879"/>
                  <a:pt x="2816" y="23872"/>
                </a:cubicBezTo>
                <a:lnTo>
                  <a:pt x="2565" y="23838"/>
                </a:lnTo>
                <a:lnTo>
                  <a:pt x="2317" y="23801"/>
                </a:lnTo>
                <a:cubicBezTo>
                  <a:pt x="2302" y="23798"/>
                  <a:pt x="2286" y="23798"/>
                  <a:pt x="2271" y="23798"/>
                </a:cubicBezTo>
                <a:cubicBezTo>
                  <a:pt x="2267" y="23798"/>
                  <a:pt x="2264" y="23798"/>
                  <a:pt x="2261" y="23798"/>
                </a:cubicBezTo>
                <a:cubicBezTo>
                  <a:pt x="2218" y="23798"/>
                  <a:pt x="2182" y="23816"/>
                  <a:pt x="2150" y="23842"/>
                </a:cubicBezTo>
                <a:cubicBezTo>
                  <a:pt x="2122" y="23872"/>
                  <a:pt x="2104" y="23910"/>
                  <a:pt x="2100" y="23953"/>
                </a:cubicBezTo>
                <a:cubicBezTo>
                  <a:pt x="2076" y="23931"/>
                  <a:pt x="2054" y="23913"/>
                  <a:pt x="2026" y="23894"/>
                </a:cubicBezTo>
                <a:lnTo>
                  <a:pt x="2014" y="23885"/>
                </a:lnTo>
                <a:cubicBezTo>
                  <a:pt x="1980" y="23860"/>
                  <a:pt x="1936" y="23832"/>
                  <a:pt x="1933" y="23807"/>
                </a:cubicBezTo>
                <a:cubicBezTo>
                  <a:pt x="1930" y="23795"/>
                  <a:pt x="1930" y="23783"/>
                  <a:pt x="1933" y="23770"/>
                </a:cubicBezTo>
                <a:cubicBezTo>
                  <a:pt x="1942" y="23705"/>
                  <a:pt x="1924" y="23643"/>
                  <a:pt x="1887" y="23594"/>
                </a:cubicBezTo>
                <a:cubicBezTo>
                  <a:pt x="1862" y="23572"/>
                  <a:pt x="1834" y="23553"/>
                  <a:pt x="1803" y="23541"/>
                </a:cubicBezTo>
                <a:cubicBezTo>
                  <a:pt x="1750" y="23519"/>
                  <a:pt x="1695" y="23510"/>
                  <a:pt x="1636" y="23510"/>
                </a:cubicBezTo>
                <a:cubicBezTo>
                  <a:pt x="1400" y="23510"/>
                  <a:pt x="1202" y="23687"/>
                  <a:pt x="1177" y="23919"/>
                </a:cubicBezTo>
                <a:cubicBezTo>
                  <a:pt x="1168" y="23984"/>
                  <a:pt x="1180" y="24052"/>
                  <a:pt x="1215" y="24108"/>
                </a:cubicBezTo>
                <a:cubicBezTo>
                  <a:pt x="1242" y="24145"/>
                  <a:pt x="1280" y="24179"/>
                  <a:pt x="1320" y="24204"/>
                </a:cubicBezTo>
                <a:lnTo>
                  <a:pt x="1667" y="24436"/>
                </a:lnTo>
                <a:cubicBezTo>
                  <a:pt x="1682" y="24446"/>
                  <a:pt x="1701" y="24452"/>
                  <a:pt x="1723" y="24452"/>
                </a:cubicBezTo>
                <a:lnTo>
                  <a:pt x="1757" y="24452"/>
                </a:lnTo>
                <a:cubicBezTo>
                  <a:pt x="1794" y="24452"/>
                  <a:pt x="1828" y="24476"/>
                  <a:pt x="1881" y="24517"/>
                </a:cubicBezTo>
                <a:cubicBezTo>
                  <a:pt x="1921" y="24551"/>
                  <a:pt x="1964" y="24582"/>
                  <a:pt x="2011" y="24607"/>
                </a:cubicBezTo>
                <a:cubicBezTo>
                  <a:pt x="2159" y="24681"/>
                  <a:pt x="2317" y="24687"/>
                  <a:pt x="2472" y="24690"/>
                </a:cubicBezTo>
                <a:cubicBezTo>
                  <a:pt x="2577" y="24690"/>
                  <a:pt x="2686" y="24700"/>
                  <a:pt x="2788" y="24727"/>
                </a:cubicBezTo>
                <a:cubicBezTo>
                  <a:pt x="2813" y="24734"/>
                  <a:pt x="2835" y="24743"/>
                  <a:pt x="2859" y="24752"/>
                </a:cubicBezTo>
                <a:cubicBezTo>
                  <a:pt x="2927" y="24783"/>
                  <a:pt x="3002" y="24802"/>
                  <a:pt x="3079" y="24805"/>
                </a:cubicBezTo>
                <a:cubicBezTo>
                  <a:pt x="3150" y="24802"/>
                  <a:pt x="3219" y="24789"/>
                  <a:pt x="3284" y="24765"/>
                </a:cubicBezTo>
                <a:cubicBezTo>
                  <a:pt x="3327" y="24749"/>
                  <a:pt x="3370" y="24740"/>
                  <a:pt x="3417" y="24734"/>
                </a:cubicBezTo>
                <a:cubicBezTo>
                  <a:pt x="3432" y="24734"/>
                  <a:pt x="3448" y="24737"/>
                  <a:pt x="3460" y="24746"/>
                </a:cubicBezTo>
                <a:cubicBezTo>
                  <a:pt x="3473" y="24755"/>
                  <a:pt x="3485" y="24768"/>
                  <a:pt x="3497" y="24780"/>
                </a:cubicBezTo>
                <a:cubicBezTo>
                  <a:pt x="3507" y="24789"/>
                  <a:pt x="3519" y="24802"/>
                  <a:pt x="3531" y="24814"/>
                </a:cubicBezTo>
                <a:cubicBezTo>
                  <a:pt x="3544" y="24823"/>
                  <a:pt x="3544" y="24823"/>
                  <a:pt x="3550" y="24830"/>
                </a:cubicBezTo>
                <a:cubicBezTo>
                  <a:pt x="3473" y="24836"/>
                  <a:pt x="3389" y="24842"/>
                  <a:pt x="3299" y="24842"/>
                </a:cubicBezTo>
                <a:cubicBezTo>
                  <a:pt x="3160" y="24842"/>
                  <a:pt x="3017" y="24833"/>
                  <a:pt x="2881" y="24823"/>
                </a:cubicBezTo>
                <a:lnTo>
                  <a:pt x="2835" y="24820"/>
                </a:lnTo>
                <a:cubicBezTo>
                  <a:pt x="2791" y="24820"/>
                  <a:pt x="2745" y="24817"/>
                  <a:pt x="2698" y="24817"/>
                </a:cubicBezTo>
                <a:cubicBezTo>
                  <a:pt x="2690" y="24817"/>
                  <a:pt x="2682" y="24817"/>
                  <a:pt x="2674" y="24817"/>
                </a:cubicBezTo>
                <a:cubicBezTo>
                  <a:pt x="2583" y="24817"/>
                  <a:pt x="2492" y="24833"/>
                  <a:pt x="2407" y="24867"/>
                </a:cubicBezTo>
                <a:cubicBezTo>
                  <a:pt x="2361" y="24888"/>
                  <a:pt x="2317" y="24913"/>
                  <a:pt x="2277" y="24941"/>
                </a:cubicBezTo>
                <a:cubicBezTo>
                  <a:pt x="2240" y="24966"/>
                  <a:pt x="2203" y="24984"/>
                  <a:pt x="2165" y="25003"/>
                </a:cubicBezTo>
                <a:cubicBezTo>
                  <a:pt x="2116" y="25022"/>
                  <a:pt x="2066" y="25028"/>
                  <a:pt x="2017" y="25028"/>
                </a:cubicBezTo>
                <a:cubicBezTo>
                  <a:pt x="1949" y="25025"/>
                  <a:pt x="1881" y="25019"/>
                  <a:pt x="1815" y="25006"/>
                </a:cubicBezTo>
                <a:cubicBezTo>
                  <a:pt x="1735" y="24994"/>
                  <a:pt x="1657" y="24988"/>
                  <a:pt x="1577" y="24984"/>
                </a:cubicBezTo>
                <a:cubicBezTo>
                  <a:pt x="1540" y="24984"/>
                  <a:pt x="1503" y="24988"/>
                  <a:pt x="1465" y="24994"/>
                </a:cubicBezTo>
                <a:cubicBezTo>
                  <a:pt x="1434" y="24997"/>
                  <a:pt x="1407" y="25006"/>
                  <a:pt x="1379" y="25012"/>
                </a:cubicBezTo>
                <a:cubicBezTo>
                  <a:pt x="1338" y="25022"/>
                  <a:pt x="1301" y="25028"/>
                  <a:pt x="1261" y="25031"/>
                </a:cubicBezTo>
                <a:lnTo>
                  <a:pt x="1258" y="25031"/>
                </a:lnTo>
                <a:cubicBezTo>
                  <a:pt x="1224" y="25028"/>
                  <a:pt x="1190" y="25022"/>
                  <a:pt x="1159" y="25012"/>
                </a:cubicBezTo>
                <a:cubicBezTo>
                  <a:pt x="1128" y="25006"/>
                  <a:pt x="1097" y="24997"/>
                  <a:pt x="1066" y="24994"/>
                </a:cubicBezTo>
                <a:cubicBezTo>
                  <a:pt x="1047" y="24991"/>
                  <a:pt x="1029" y="24991"/>
                  <a:pt x="1010" y="24991"/>
                </a:cubicBezTo>
                <a:cubicBezTo>
                  <a:pt x="1004" y="24990"/>
                  <a:pt x="998" y="24990"/>
                  <a:pt x="992" y="24990"/>
                </a:cubicBezTo>
                <a:cubicBezTo>
                  <a:pt x="963" y="24990"/>
                  <a:pt x="933" y="24995"/>
                  <a:pt x="908" y="25003"/>
                </a:cubicBezTo>
                <a:cubicBezTo>
                  <a:pt x="827" y="24888"/>
                  <a:pt x="700" y="24820"/>
                  <a:pt x="561" y="24817"/>
                </a:cubicBezTo>
                <a:lnTo>
                  <a:pt x="533" y="24817"/>
                </a:lnTo>
                <a:cubicBezTo>
                  <a:pt x="177" y="24842"/>
                  <a:pt x="19" y="25279"/>
                  <a:pt x="276" y="25527"/>
                </a:cubicBezTo>
                <a:cubicBezTo>
                  <a:pt x="180" y="25595"/>
                  <a:pt x="81" y="25703"/>
                  <a:pt x="87" y="25852"/>
                </a:cubicBezTo>
                <a:cubicBezTo>
                  <a:pt x="87" y="25895"/>
                  <a:pt x="115" y="25932"/>
                  <a:pt x="158" y="25945"/>
                </a:cubicBezTo>
                <a:cubicBezTo>
                  <a:pt x="211" y="25960"/>
                  <a:pt x="270" y="25969"/>
                  <a:pt x="326" y="25973"/>
                </a:cubicBezTo>
                <a:cubicBezTo>
                  <a:pt x="357" y="25976"/>
                  <a:pt x="384" y="25976"/>
                  <a:pt x="409" y="25982"/>
                </a:cubicBezTo>
                <a:cubicBezTo>
                  <a:pt x="462" y="25991"/>
                  <a:pt x="502" y="26016"/>
                  <a:pt x="508" y="26041"/>
                </a:cubicBezTo>
                <a:cubicBezTo>
                  <a:pt x="511" y="26053"/>
                  <a:pt x="511" y="26065"/>
                  <a:pt x="511" y="26078"/>
                </a:cubicBezTo>
                <a:cubicBezTo>
                  <a:pt x="505" y="26137"/>
                  <a:pt x="521" y="26192"/>
                  <a:pt x="555" y="26239"/>
                </a:cubicBezTo>
                <a:cubicBezTo>
                  <a:pt x="590" y="26283"/>
                  <a:pt x="645" y="26310"/>
                  <a:pt x="701" y="26310"/>
                </a:cubicBezTo>
                <a:cubicBezTo>
                  <a:pt x="704" y="26310"/>
                  <a:pt x="707" y="26310"/>
                  <a:pt x="710" y="26310"/>
                </a:cubicBezTo>
                <a:cubicBezTo>
                  <a:pt x="759" y="26307"/>
                  <a:pt x="809" y="26298"/>
                  <a:pt x="852" y="26279"/>
                </a:cubicBezTo>
                <a:cubicBezTo>
                  <a:pt x="939" y="26251"/>
                  <a:pt x="1026" y="26239"/>
                  <a:pt x="1115" y="26239"/>
                </a:cubicBezTo>
                <a:cubicBezTo>
                  <a:pt x="1230" y="26239"/>
                  <a:pt x="1345" y="26261"/>
                  <a:pt x="1450" y="26307"/>
                </a:cubicBezTo>
                <a:cubicBezTo>
                  <a:pt x="1453" y="26319"/>
                  <a:pt x="1453" y="26329"/>
                  <a:pt x="1456" y="26341"/>
                </a:cubicBezTo>
                <a:cubicBezTo>
                  <a:pt x="1475" y="26412"/>
                  <a:pt x="1537" y="26462"/>
                  <a:pt x="1611" y="26468"/>
                </a:cubicBezTo>
                <a:cubicBezTo>
                  <a:pt x="1577" y="26499"/>
                  <a:pt x="1537" y="26527"/>
                  <a:pt x="1496" y="26549"/>
                </a:cubicBezTo>
                <a:cubicBezTo>
                  <a:pt x="1425" y="26589"/>
                  <a:pt x="1428" y="26691"/>
                  <a:pt x="1503" y="26728"/>
                </a:cubicBezTo>
                <a:cubicBezTo>
                  <a:pt x="1577" y="26766"/>
                  <a:pt x="1657" y="26784"/>
                  <a:pt x="1741" y="26784"/>
                </a:cubicBezTo>
                <a:cubicBezTo>
                  <a:pt x="1964" y="26784"/>
                  <a:pt x="2172" y="26660"/>
                  <a:pt x="2271" y="26583"/>
                </a:cubicBezTo>
                <a:cubicBezTo>
                  <a:pt x="2333" y="26539"/>
                  <a:pt x="2388" y="26493"/>
                  <a:pt x="2444" y="26446"/>
                </a:cubicBezTo>
                <a:cubicBezTo>
                  <a:pt x="2537" y="26366"/>
                  <a:pt x="2636" y="26295"/>
                  <a:pt x="2742" y="26233"/>
                </a:cubicBezTo>
                <a:cubicBezTo>
                  <a:pt x="2800" y="26341"/>
                  <a:pt x="2890" y="26403"/>
                  <a:pt x="2999" y="26403"/>
                </a:cubicBezTo>
                <a:lnTo>
                  <a:pt x="3027" y="26403"/>
                </a:lnTo>
                <a:cubicBezTo>
                  <a:pt x="3116" y="26391"/>
                  <a:pt x="3203" y="26357"/>
                  <a:pt x="3281" y="26307"/>
                </a:cubicBezTo>
                <a:cubicBezTo>
                  <a:pt x="3324" y="26279"/>
                  <a:pt x="3370" y="26258"/>
                  <a:pt x="3417" y="26242"/>
                </a:cubicBezTo>
                <a:cubicBezTo>
                  <a:pt x="3454" y="26341"/>
                  <a:pt x="3535" y="26416"/>
                  <a:pt x="3637" y="26443"/>
                </a:cubicBezTo>
                <a:cubicBezTo>
                  <a:pt x="3677" y="26453"/>
                  <a:pt x="3717" y="26459"/>
                  <a:pt x="3761" y="26459"/>
                </a:cubicBezTo>
                <a:cubicBezTo>
                  <a:pt x="3785" y="26459"/>
                  <a:pt x="3810" y="26456"/>
                  <a:pt x="3838" y="26453"/>
                </a:cubicBezTo>
                <a:lnTo>
                  <a:pt x="3838" y="26453"/>
                </a:lnTo>
                <a:cubicBezTo>
                  <a:pt x="3829" y="26499"/>
                  <a:pt x="3807" y="26543"/>
                  <a:pt x="3779" y="26577"/>
                </a:cubicBezTo>
                <a:cubicBezTo>
                  <a:pt x="3720" y="26642"/>
                  <a:pt x="3767" y="26747"/>
                  <a:pt x="3857" y="26747"/>
                </a:cubicBezTo>
                <a:cubicBezTo>
                  <a:pt x="3872" y="26747"/>
                  <a:pt x="3888" y="26741"/>
                  <a:pt x="3903" y="26735"/>
                </a:cubicBezTo>
                <a:cubicBezTo>
                  <a:pt x="4222" y="26567"/>
                  <a:pt x="4554" y="26397"/>
                  <a:pt x="4910" y="26338"/>
                </a:cubicBezTo>
                <a:cubicBezTo>
                  <a:pt x="4928" y="26335"/>
                  <a:pt x="4950" y="26332"/>
                  <a:pt x="4972" y="26332"/>
                </a:cubicBezTo>
                <a:cubicBezTo>
                  <a:pt x="4984" y="26332"/>
                  <a:pt x="4997" y="26332"/>
                  <a:pt x="5009" y="26338"/>
                </a:cubicBezTo>
                <a:cubicBezTo>
                  <a:pt x="5046" y="26357"/>
                  <a:pt x="5065" y="26434"/>
                  <a:pt x="5077" y="26499"/>
                </a:cubicBezTo>
                <a:cubicBezTo>
                  <a:pt x="5080" y="26508"/>
                  <a:pt x="5080" y="26521"/>
                  <a:pt x="5083" y="26533"/>
                </a:cubicBezTo>
                <a:cubicBezTo>
                  <a:pt x="5071" y="26543"/>
                  <a:pt x="5058" y="26549"/>
                  <a:pt x="5043" y="26552"/>
                </a:cubicBezTo>
                <a:cubicBezTo>
                  <a:pt x="4749" y="26673"/>
                  <a:pt x="4439" y="26756"/>
                  <a:pt x="4123" y="26796"/>
                </a:cubicBezTo>
                <a:lnTo>
                  <a:pt x="4089" y="26800"/>
                </a:lnTo>
                <a:cubicBezTo>
                  <a:pt x="3866" y="26809"/>
                  <a:pt x="3652" y="26905"/>
                  <a:pt x="3504" y="27072"/>
                </a:cubicBezTo>
                <a:cubicBezTo>
                  <a:pt x="3479" y="27094"/>
                  <a:pt x="3457" y="27112"/>
                  <a:pt x="3432" y="27134"/>
                </a:cubicBezTo>
                <a:cubicBezTo>
                  <a:pt x="3417" y="27150"/>
                  <a:pt x="3398" y="27162"/>
                  <a:pt x="3377" y="27171"/>
                </a:cubicBezTo>
                <a:cubicBezTo>
                  <a:pt x="3367" y="27174"/>
                  <a:pt x="3358" y="27177"/>
                  <a:pt x="3346" y="27177"/>
                </a:cubicBezTo>
                <a:cubicBezTo>
                  <a:pt x="3296" y="27171"/>
                  <a:pt x="3246" y="27156"/>
                  <a:pt x="3203" y="27134"/>
                </a:cubicBezTo>
                <a:lnTo>
                  <a:pt x="3197" y="27134"/>
                </a:lnTo>
                <a:cubicBezTo>
                  <a:pt x="3027" y="27060"/>
                  <a:pt x="2844" y="27016"/>
                  <a:pt x="2661" y="27013"/>
                </a:cubicBezTo>
                <a:cubicBezTo>
                  <a:pt x="2639" y="27013"/>
                  <a:pt x="2621" y="27013"/>
                  <a:pt x="2602" y="27016"/>
                </a:cubicBezTo>
                <a:cubicBezTo>
                  <a:pt x="2382" y="27023"/>
                  <a:pt x="2175" y="27122"/>
                  <a:pt x="2032" y="27289"/>
                </a:cubicBezTo>
                <a:cubicBezTo>
                  <a:pt x="2014" y="27311"/>
                  <a:pt x="1998" y="27332"/>
                  <a:pt x="1983" y="27354"/>
                </a:cubicBezTo>
                <a:cubicBezTo>
                  <a:pt x="1958" y="27397"/>
                  <a:pt x="1924" y="27435"/>
                  <a:pt x="1884" y="27462"/>
                </a:cubicBezTo>
                <a:cubicBezTo>
                  <a:pt x="1863" y="27473"/>
                  <a:pt x="1840" y="27479"/>
                  <a:pt x="1817" y="27479"/>
                </a:cubicBezTo>
                <a:cubicBezTo>
                  <a:pt x="1813" y="27479"/>
                  <a:pt x="1808" y="27478"/>
                  <a:pt x="1803" y="27478"/>
                </a:cubicBezTo>
                <a:cubicBezTo>
                  <a:pt x="1769" y="27478"/>
                  <a:pt x="1735" y="27475"/>
                  <a:pt x="1701" y="27469"/>
                </a:cubicBezTo>
                <a:cubicBezTo>
                  <a:pt x="1673" y="27466"/>
                  <a:pt x="1648" y="27462"/>
                  <a:pt x="1623" y="27462"/>
                </a:cubicBezTo>
                <a:lnTo>
                  <a:pt x="1589" y="27462"/>
                </a:lnTo>
                <a:cubicBezTo>
                  <a:pt x="1582" y="27462"/>
                  <a:pt x="1575" y="27462"/>
                  <a:pt x="1568" y="27462"/>
                </a:cubicBezTo>
                <a:cubicBezTo>
                  <a:pt x="1467" y="27462"/>
                  <a:pt x="1371" y="27502"/>
                  <a:pt x="1304" y="27577"/>
                </a:cubicBezTo>
                <a:cubicBezTo>
                  <a:pt x="1277" y="27571"/>
                  <a:pt x="1249" y="27571"/>
                  <a:pt x="1221" y="27571"/>
                </a:cubicBezTo>
                <a:cubicBezTo>
                  <a:pt x="1119" y="27574"/>
                  <a:pt x="1019" y="27599"/>
                  <a:pt x="930" y="27642"/>
                </a:cubicBezTo>
                <a:cubicBezTo>
                  <a:pt x="899" y="27654"/>
                  <a:pt x="871" y="27667"/>
                  <a:pt x="843" y="27679"/>
                </a:cubicBezTo>
                <a:cubicBezTo>
                  <a:pt x="762" y="27726"/>
                  <a:pt x="676" y="27757"/>
                  <a:pt x="586" y="27772"/>
                </a:cubicBezTo>
                <a:cubicBezTo>
                  <a:pt x="555" y="27772"/>
                  <a:pt x="521" y="27775"/>
                  <a:pt x="490" y="27775"/>
                </a:cubicBezTo>
                <a:cubicBezTo>
                  <a:pt x="372" y="27775"/>
                  <a:pt x="223" y="27775"/>
                  <a:pt x="134" y="27902"/>
                </a:cubicBezTo>
                <a:cubicBezTo>
                  <a:pt x="96" y="27955"/>
                  <a:pt x="118" y="28032"/>
                  <a:pt x="183" y="28057"/>
                </a:cubicBezTo>
                <a:cubicBezTo>
                  <a:pt x="388" y="28135"/>
                  <a:pt x="598" y="28206"/>
                  <a:pt x="809" y="28274"/>
                </a:cubicBezTo>
                <a:cubicBezTo>
                  <a:pt x="979" y="28327"/>
                  <a:pt x="1162" y="28379"/>
                  <a:pt x="1342" y="28379"/>
                </a:cubicBezTo>
                <a:cubicBezTo>
                  <a:pt x="1472" y="28379"/>
                  <a:pt x="1599" y="28351"/>
                  <a:pt x="1716" y="28289"/>
                </a:cubicBezTo>
                <a:lnTo>
                  <a:pt x="1738" y="28277"/>
                </a:lnTo>
                <a:cubicBezTo>
                  <a:pt x="1769" y="28259"/>
                  <a:pt x="1803" y="28243"/>
                  <a:pt x="1840" y="28237"/>
                </a:cubicBezTo>
                <a:cubicBezTo>
                  <a:pt x="1850" y="28246"/>
                  <a:pt x="1853" y="28265"/>
                  <a:pt x="1846" y="28277"/>
                </a:cubicBezTo>
                <a:cubicBezTo>
                  <a:pt x="1825" y="28317"/>
                  <a:pt x="1797" y="28355"/>
                  <a:pt x="1763" y="28382"/>
                </a:cubicBezTo>
                <a:cubicBezTo>
                  <a:pt x="1707" y="28438"/>
                  <a:pt x="1729" y="28528"/>
                  <a:pt x="1800" y="28553"/>
                </a:cubicBezTo>
                <a:cubicBezTo>
                  <a:pt x="1927" y="28596"/>
                  <a:pt x="2060" y="28618"/>
                  <a:pt x="2193" y="28618"/>
                </a:cubicBezTo>
                <a:cubicBezTo>
                  <a:pt x="2382" y="28618"/>
                  <a:pt x="2568" y="28574"/>
                  <a:pt x="2742" y="28491"/>
                </a:cubicBezTo>
                <a:cubicBezTo>
                  <a:pt x="2773" y="28475"/>
                  <a:pt x="2804" y="28460"/>
                  <a:pt x="2835" y="28441"/>
                </a:cubicBezTo>
                <a:cubicBezTo>
                  <a:pt x="2865" y="28426"/>
                  <a:pt x="2893" y="28410"/>
                  <a:pt x="2921" y="28395"/>
                </a:cubicBezTo>
                <a:lnTo>
                  <a:pt x="2921" y="28395"/>
                </a:lnTo>
                <a:lnTo>
                  <a:pt x="2909" y="28429"/>
                </a:lnTo>
                <a:cubicBezTo>
                  <a:pt x="2884" y="28472"/>
                  <a:pt x="2884" y="28528"/>
                  <a:pt x="2915" y="28571"/>
                </a:cubicBezTo>
                <a:cubicBezTo>
                  <a:pt x="2940" y="28605"/>
                  <a:pt x="2980" y="28624"/>
                  <a:pt x="3020" y="28624"/>
                </a:cubicBezTo>
                <a:cubicBezTo>
                  <a:pt x="3039" y="28624"/>
                  <a:pt x="3054" y="28621"/>
                  <a:pt x="3070" y="28618"/>
                </a:cubicBezTo>
                <a:lnTo>
                  <a:pt x="3308" y="28556"/>
                </a:lnTo>
                <a:lnTo>
                  <a:pt x="4055" y="28370"/>
                </a:lnTo>
                <a:lnTo>
                  <a:pt x="4222" y="28330"/>
                </a:lnTo>
                <a:cubicBezTo>
                  <a:pt x="4235" y="28373"/>
                  <a:pt x="4275" y="28401"/>
                  <a:pt x="4321" y="28401"/>
                </a:cubicBezTo>
                <a:cubicBezTo>
                  <a:pt x="4334" y="28401"/>
                  <a:pt x="4349" y="28398"/>
                  <a:pt x="4362" y="28395"/>
                </a:cubicBezTo>
                <a:cubicBezTo>
                  <a:pt x="4560" y="28308"/>
                  <a:pt x="4770" y="28255"/>
                  <a:pt x="4984" y="28240"/>
                </a:cubicBezTo>
                <a:lnTo>
                  <a:pt x="4984" y="28240"/>
                </a:lnTo>
                <a:lnTo>
                  <a:pt x="4820" y="28283"/>
                </a:lnTo>
                <a:cubicBezTo>
                  <a:pt x="4575" y="28351"/>
                  <a:pt x="4331" y="28420"/>
                  <a:pt x="4095" y="28488"/>
                </a:cubicBezTo>
                <a:cubicBezTo>
                  <a:pt x="4036" y="28503"/>
                  <a:pt x="3925" y="28534"/>
                  <a:pt x="3875" y="28636"/>
                </a:cubicBezTo>
                <a:cubicBezTo>
                  <a:pt x="3857" y="28677"/>
                  <a:pt x="3847" y="28723"/>
                  <a:pt x="3847" y="28770"/>
                </a:cubicBezTo>
                <a:cubicBezTo>
                  <a:pt x="3847" y="28785"/>
                  <a:pt x="3844" y="28804"/>
                  <a:pt x="3841" y="28819"/>
                </a:cubicBezTo>
                <a:cubicBezTo>
                  <a:pt x="3829" y="28853"/>
                  <a:pt x="3758" y="28866"/>
                  <a:pt x="3696" y="28866"/>
                </a:cubicBezTo>
                <a:lnTo>
                  <a:pt x="3658" y="28866"/>
                </a:lnTo>
                <a:lnTo>
                  <a:pt x="3559" y="28859"/>
                </a:lnTo>
                <a:cubicBezTo>
                  <a:pt x="3473" y="28853"/>
                  <a:pt x="3383" y="28844"/>
                  <a:pt x="3293" y="28844"/>
                </a:cubicBezTo>
                <a:cubicBezTo>
                  <a:pt x="3240" y="28844"/>
                  <a:pt x="3194" y="28847"/>
                  <a:pt x="3147" y="28853"/>
                </a:cubicBezTo>
                <a:cubicBezTo>
                  <a:pt x="2949" y="28872"/>
                  <a:pt x="2760" y="28934"/>
                  <a:pt x="2581" y="28996"/>
                </a:cubicBezTo>
                <a:cubicBezTo>
                  <a:pt x="2407" y="29055"/>
                  <a:pt x="2246" y="29110"/>
                  <a:pt x="2076" y="29129"/>
                </a:cubicBezTo>
                <a:cubicBezTo>
                  <a:pt x="2017" y="29135"/>
                  <a:pt x="1893" y="29147"/>
                  <a:pt x="1809" y="29216"/>
                </a:cubicBezTo>
                <a:cubicBezTo>
                  <a:pt x="1794" y="29209"/>
                  <a:pt x="1778" y="29206"/>
                  <a:pt x="1760" y="29206"/>
                </a:cubicBezTo>
                <a:cubicBezTo>
                  <a:pt x="1719" y="29206"/>
                  <a:pt x="1682" y="29222"/>
                  <a:pt x="1651" y="29247"/>
                </a:cubicBezTo>
                <a:cubicBezTo>
                  <a:pt x="1574" y="29318"/>
                  <a:pt x="1561" y="29436"/>
                  <a:pt x="1623" y="29522"/>
                </a:cubicBezTo>
                <a:cubicBezTo>
                  <a:pt x="1667" y="29581"/>
                  <a:pt x="1729" y="29624"/>
                  <a:pt x="1800" y="29646"/>
                </a:cubicBezTo>
                <a:cubicBezTo>
                  <a:pt x="1952" y="29699"/>
                  <a:pt x="2113" y="29705"/>
                  <a:pt x="2255" y="29708"/>
                </a:cubicBezTo>
                <a:lnTo>
                  <a:pt x="2971" y="29724"/>
                </a:lnTo>
                <a:lnTo>
                  <a:pt x="2992" y="29724"/>
                </a:lnTo>
                <a:cubicBezTo>
                  <a:pt x="3045" y="29724"/>
                  <a:pt x="3098" y="29727"/>
                  <a:pt x="3147" y="29727"/>
                </a:cubicBezTo>
                <a:cubicBezTo>
                  <a:pt x="3246" y="29727"/>
                  <a:pt x="3349" y="29721"/>
                  <a:pt x="3448" y="29705"/>
                </a:cubicBezTo>
                <a:lnTo>
                  <a:pt x="3448" y="29705"/>
                </a:lnTo>
                <a:cubicBezTo>
                  <a:pt x="3445" y="29727"/>
                  <a:pt x="3435" y="29748"/>
                  <a:pt x="3426" y="29767"/>
                </a:cubicBezTo>
                <a:cubicBezTo>
                  <a:pt x="3414" y="29795"/>
                  <a:pt x="3414" y="29826"/>
                  <a:pt x="3426" y="29857"/>
                </a:cubicBezTo>
                <a:cubicBezTo>
                  <a:pt x="3442" y="29885"/>
                  <a:pt x="3466" y="29903"/>
                  <a:pt x="3497" y="29913"/>
                </a:cubicBezTo>
                <a:cubicBezTo>
                  <a:pt x="3801" y="29981"/>
                  <a:pt x="4098" y="30071"/>
                  <a:pt x="4389" y="30179"/>
                </a:cubicBezTo>
                <a:cubicBezTo>
                  <a:pt x="4253" y="30238"/>
                  <a:pt x="4106" y="30269"/>
                  <a:pt x="3958" y="30269"/>
                </a:cubicBezTo>
                <a:cubicBezTo>
                  <a:pt x="3951" y="30269"/>
                  <a:pt x="3944" y="30269"/>
                  <a:pt x="3937" y="30269"/>
                </a:cubicBezTo>
                <a:cubicBezTo>
                  <a:pt x="3872" y="30269"/>
                  <a:pt x="3807" y="30263"/>
                  <a:pt x="3742" y="30253"/>
                </a:cubicBezTo>
                <a:cubicBezTo>
                  <a:pt x="3696" y="30247"/>
                  <a:pt x="3646" y="30235"/>
                  <a:pt x="3593" y="30225"/>
                </a:cubicBezTo>
                <a:cubicBezTo>
                  <a:pt x="3500" y="30201"/>
                  <a:pt x="3401" y="30185"/>
                  <a:pt x="3305" y="30182"/>
                </a:cubicBezTo>
                <a:cubicBezTo>
                  <a:pt x="3246" y="30182"/>
                  <a:pt x="3191" y="30188"/>
                  <a:pt x="3138" y="30204"/>
                </a:cubicBezTo>
                <a:cubicBezTo>
                  <a:pt x="3076" y="30225"/>
                  <a:pt x="3020" y="30253"/>
                  <a:pt x="2965" y="30287"/>
                </a:cubicBezTo>
                <a:cubicBezTo>
                  <a:pt x="2918" y="30315"/>
                  <a:pt x="2869" y="30337"/>
                  <a:pt x="2819" y="30352"/>
                </a:cubicBezTo>
                <a:cubicBezTo>
                  <a:pt x="2794" y="30359"/>
                  <a:pt x="2766" y="30362"/>
                  <a:pt x="2742" y="30362"/>
                </a:cubicBezTo>
                <a:cubicBezTo>
                  <a:pt x="2661" y="30359"/>
                  <a:pt x="2581" y="30343"/>
                  <a:pt x="2503" y="30318"/>
                </a:cubicBezTo>
                <a:cubicBezTo>
                  <a:pt x="2466" y="30306"/>
                  <a:pt x="2426" y="30297"/>
                  <a:pt x="2385" y="30287"/>
                </a:cubicBezTo>
                <a:cubicBezTo>
                  <a:pt x="2298" y="30267"/>
                  <a:pt x="2209" y="30257"/>
                  <a:pt x="2120" y="30257"/>
                </a:cubicBezTo>
                <a:cubicBezTo>
                  <a:pt x="2045" y="30257"/>
                  <a:pt x="1971" y="30264"/>
                  <a:pt x="1896" y="30278"/>
                </a:cubicBezTo>
                <a:lnTo>
                  <a:pt x="1887" y="30281"/>
                </a:lnTo>
                <a:cubicBezTo>
                  <a:pt x="1868" y="30284"/>
                  <a:pt x="1846" y="30287"/>
                  <a:pt x="1828" y="30287"/>
                </a:cubicBezTo>
                <a:lnTo>
                  <a:pt x="1812" y="30287"/>
                </a:lnTo>
                <a:cubicBezTo>
                  <a:pt x="1794" y="30278"/>
                  <a:pt x="1769" y="30244"/>
                  <a:pt x="1747" y="30216"/>
                </a:cubicBezTo>
                <a:cubicBezTo>
                  <a:pt x="1704" y="30157"/>
                  <a:pt x="1642" y="30074"/>
                  <a:pt x="1534" y="30074"/>
                </a:cubicBezTo>
                <a:lnTo>
                  <a:pt x="1518" y="30074"/>
                </a:lnTo>
                <a:cubicBezTo>
                  <a:pt x="1425" y="30080"/>
                  <a:pt x="1369" y="30148"/>
                  <a:pt x="1329" y="30198"/>
                </a:cubicBezTo>
                <a:cubicBezTo>
                  <a:pt x="1320" y="30207"/>
                  <a:pt x="1311" y="30219"/>
                  <a:pt x="1301" y="30232"/>
                </a:cubicBezTo>
                <a:cubicBezTo>
                  <a:pt x="1261" y="30269"/>
                  <a:pt x="1199" y="30290"/>
                  <a:pt x="1112" y="30290"/>
                </a:cubicBezTo>
                <a:cubicBezTo>
                  <a:pt x="1047" y="30287"/>
                  <a:pt x="982" y="30281"/>
                  <a:pt x="917" y="30269"/>
                </a:cubicBezTo>
                <a:cubicBezTo>
                  <a:pt x="750" y="30238"/>
                  <a:pt x="580" y="30198"/>
                  <a:pt x="502" y="30080"/>
                </a:cubicBezTo>
                <a:lnTo>
                  <a:pt x="493" y="30064"/>
                </a:lnTo>
                <a:cubicBezTo>
                  <a:pt x="471" y="30030"/>
                  <a:pt x="446" y="30002"/>
                  <a:pt x="415" y="29981"/>
                </a:cubicBezTo>
                <a:cubicBezTo>
                  <a:pt x="381" y="29956"/>
                  <a:pt x="344" y="29947"/>
                  <a:pt x="304" y="29947"/>
                </a:cubicBezTo>
                <a:cubicBezTo>
                  <a:pt x="205" y="29953"/>
                  <a:pt x="115" y="30012"/>
                  <a:pt x="68" y="30101"/>
                </a:cubicBezTo>
                <a:cubicBezTo>
                  <a:pt x="10" y="30213"/>
                  <a:pt x="0" y="30346"/>
                  <a:pt x="47" y="30467"/>
                </a:cubicBezTo>
                <a:cubicBezTo>
                  <a:pt x="68" y="30535"/>
                  <a:pt x="115" y="30591"/>
                  <a:pt x="177" y="30625"/>
                </a:cubicBezTo>
                <a:cubicBezTo>
                  <a:pt x="213" y="30642"/>
                  <a:pt x="249" y="30653"/>
                  <a:pt x="287" y="30653"/>
                </a:cubicBezTo>
                <a:cubicBezTo>
                  <a:pt x="292" y="30653"/>
                  <a:pt x="296" y="30653"/>
                  <a:pt x="301" y="30653"/>
                </a:cubicBezTo>
                <a:cubicBezTo>
                  <a:pt x="332" y="30653"/>
                  <a:pt x="363" y="30650"/>
                  <a:pt x="394" y="30647"/>
                </a:cubicBezTo>
                <a:cubicBezTo>
                  <a:pt x="415" y="30644"/>
                  <a:pt x="437" y="30640"/>
                  <a:pt x="459" y="30640"/>
                </a:cubicBezTo>
                <a:cubicBezTo>
                  <a:pt x="461" y="30640"/>
                  <a:pt x="464" y="30639"/>
                  <a:pt x="467" y="30639"/>
                </a:cubicBezTo>
                <a:cubicBezTo>
                  <a:pt x="474" y="30639"/>
                  <a:pt x="480" y="30641"/>
                  <a:pt x="487" y="30644"/>
                </a:cubicBezTo>
                <a:cubicBezTo>
                  <a:pt x="527" y="30662"/>
                  <a:pt x="524" y="30761"/>
                  <a:pt x="496" y="30833"/>
                </a:cubicBezTo>
                <a:cubicBezTo>
                  <a:pt x="490" y="30848"/>
                  <a:pt x="484" y="30863"/>
                  <a:pt x="477" y="30879"/>
                </a:cubicBezTo>
                <a:cubicBezTo>
                  <a:pt x="431" y="30987"/>
                  <a:pt x="375" y="31117"/>
                  <a:pt x="431" y="31251"/>
                </a:cubicBezTo>
                <a:cubicBezTo>
                  <a:pt x="508" y="31449"/>
                  <a:pt x="753" y="31477"/>
                  <a:pt x="855" y="31489"/>
                </a:cubicBezTo>
                <a:lnTo>
                  <a:pt x="1075" y="31514"/>
                </a:lnTo>
                <a:lnTo>
                  <a:pt x="2249" y="31650"/>
                </a:lnTo>
                <a:cubicBezTo>
                  <a:pt x="2327" y="31660"/>
                  <a:pt x="2410" y="31672"/>
                  <a:pt x="2441" y="31718"/>
                </a:cubicBezTo>
                <a:cubicBezTo>
                  <a:pt x="2460" y="31749"/>
                  <a:pt x="2469" y="31787"/>
                  <a:pt x="2475" y="31824"/>
                </a:cubicBezTo>
                <a:cubicBezTo>
                  <a:pt x="2481" y="31898"/>
                  <a:pt x="2509" y="31969"/>
                  <a:pt x="2559" y="32031"/>
                </a:cubicBezTo>
                <a:cubicBezTo>
                  <a:pt x="2615" y="32091"/>
                  <a:pt x="2694" y="32124"/>
                  <a:pt x="2777" y="32124"/>
                </a:cubicBezTo>
                <a:cubicBezTo>
                  <a:pt x="2781" y="32124"/>
                  <a:pt x="2784" y="32124"/>
                  <a:pt x="2788" y="32124"/>
                </a:cubicBezTo>
                <a:cubicBezTo>
                  <a:pt x="2810" y="32124"/>
                  <a:pt x="2835" y="32121"/>
                  <a:pt x="2859" y="32118"/>
                </a:cubicBezTo>
                <a:cubicBezTo>
                  <a:pt x="2915" y="32106"/>
                  <a:pt x="2971" y="32087"/>
                  <a:pt x="3027" y="32062"/>
                </a:cubicBezTo>
                <a:cubicBezTo>
                  <a:pt x="3045" y="32056"/>
                  <a:pt x="3064" y="32047"/>
                  <a:pt x="3085" y="32041"/>
                </a:cubicBezTo>
                <a:cubicBezTo>
                  <a:pt x="3191" y="32003"/>
                  <a:pt x="3302" y="31988"/>
                  <a:pt x="3414" y="31988"/>
                </a:cubicBezTo>
                <a:cubicBezTo>
                  <a:pt x="3569" y="31994"/>
                  <a:pt x="3720" y="32010"/>
                  <a:pt x="3869" y="32034"/>
                </a:cubicBezTo>
                <a:cubicBezTo>
                  <a:pt x="4033" y="32062"/>
                  <a:pt x="4197" y="32081"/>
                  <a:pt x="4362" y="32084"/>
                </a:cubicBezTo>
                <a:cubicBezTo>
                  <a:pt x="4464" y="32084"/>
                  <a:pt x="4563" y="32075"/>
                  <a:pt x="4662" y="32050"/>
                </a:cubicBezTo>
                <a:cubicBezTo>
                  <a:pt x="4776" y="32028"/>
                  <a:pt x="4890" y="32018"/>
                  <a:pt x="5004" y="32018"/>
                </a:cubicBezTo>
                <a:cubicBezTo>
                  <a:pt x="5020" y="32018"/>
                  <a:pt x="5036" y="32018"/>
                  <a:pt x="5052" y="32019"/>
                </a:cubicBezTo>
                <a:cubicBezTo>
                  <a:pt x="5319" y="32013"/>
                  <a:pt x="5591" y="32006"/>
                  <a:pt x="5789" y="31833"/>
                </a:cubicBezTo>
                <a:cubicBezTo>
                  <a:pt x="5855" y="31771"/>
                  <a:pt x="5907" y="31700"/>
                  <a:pt x="5947" y="31622"/>
                </a:cubicBezTo>
                <a:cubicBezTo>
                  <a:pt x="5972" y="31576"/>
                  <a:pt x="6003" y="31533"/>
                  <a:pt x="6034" y="31492"/>
                </a:cubicBezTo>
                <a:lnTo>
                  <a:pt x="6043" y="31483"/>
                </a:lnTo>
                <a:cubicBezTo>
                  <a:pt x="6090" y="31508"/>
                  <a:pt x="6143" y="31523"/>
                  <a:pt x="6195" y="31523"/>
                </a:cubicBezTo>
                <a:cubicBezTo>
                  <a:pt x="6270" y="31517"/>
                  <a:pt x="6347" y="31502"/>
                  <a:pt x="6418" y="31477"/>
                </a:cubicBezTo>
                <a:cubicBezTo>
                  <a:pt x="6474" y="31455"/>
                  <a:pt x="6530" y="31443"/>
                  <a:pt x="6589" y="31437"/>
                </a:cubicBezTo>
                <a:cubicBezTo>
                  <a:pt x="6607" y="31437"/>
                  <a:pt x="6629" y="31440"/>
                  <a:pt x="6644" y="31449"/>
                </a:cubicBezTo>
                <a:cubicBezTo>
                  <a:pt x="6688" y="31467"/>
                  <a:pt x="6722" y="31517"/>
                  <a:pt x="6762" y="31567"/>
                </a:cubicBezTo>
                <a:cubicBezTo>
                  <a:pt x="6821" y="31647"/>
                  <a:pt x="6895" y="31746"/>
                  <a:pt x="7025" y="31765"/>
                </a:cubicBezTo>
                <a:cubicBezTo>
                  <a:pt x="7038" y="31765"/>
                  <a:pt x="7047" y="31765"/>
                  <a:pt x="7059" y="31768"/>
                </a:cubicBezTo>
                <a:cubicBezTo>
                  <a:pt x="7202" y="31768"/>
                  <a:pt x="7292" y="31663"/>
                  <a:pt x="7375" y="31573"/>
                </a:cubicBezTo>
                <a:cubicBezTo>
                  <a:pt x="7437" y="31505"/>
                  <a:pt x="7496" y="31443"/>
                  <a:pt x="7549" y="31443"/>
                </a:cubicBezTo>
                <a:cubicBezTo>
                  <a:pt x="7583" y="31446"/>
                  <a:pt x="7614" y="31455"/>
                  <a:pt x="7642" y="31471"/>
                </a:cubicBezTo>
                <a:cubicBezTo>
                  <a:pt x="7694" y="31495"/>
                  <a:pt x="7750" y="31511"/>
                  <a:pt x="7809" y="31514"/>
                </a:cubicBezTo>
                <a:cubicBezTo>
                  <a:pt x="7828" y="31514"/>
                  <a:pt x="7846" y="31514"/>
                  <a:pt x="7862" y="31508"/>
                </a:cubicBezTo>
                <a:cubicBezTo>
                  <a:pt x="7967" y="31480"/>
                  <a:pt x="8044" y="31393"/>
                  <a:pt x="8060" y="31288"/>
                </a:cubicBezTo>
                <a:cubicBezTo>
                  <a:pt x="8063" y="31275"/>
                  <a:pt x="8063" y="31266"/>
                  <a:pt x="8066" y="31254"/>
                </a:cubicBezTo>
                <a:cubicBezTo>
                  <a:pt x="8106" y="31272"/>
                  <a:pt x="8153" y="31282"/>
                  <a:pt x="8199" y="31282"/>
                </a:cubicBezTo>
                <a:cubicBezTo>
                  <a:pt x="8233" y="31282"/>
                  <a:pt x="8264" y="31275"/>
                  <a:pt x="8295" y="31266"/>
                </a:cubicBezTo>
                <a:cubicBezTo>
                  <a:pt x="8422" y="31223"/>
                  <a:pt x="8512" y="31090"/>
                  <a:pt x="8521" y="30925"/>
                </a:cubicBezTo>
                <a:cubicBezTo>
                  <a:pt x="8521" y="30879"/>
                  <a:pt x="8525" y="30836"/>
                  <a:pt x="8534" y="30789"/>
                </a:cubicBezTo>
                <a:lnTo>
                  <a:pt x="8552" y="30789"/>
                </a:lnTo>
                <a:cubicBezTo>
                  <a:pt x="8577" y="30789"/>
                  <a:pt x="8599" y="30792"/>
                  <a:pt x="8621" y="30795"/>
                </a:cubicBezTo>
                <a:cubicBezTo>
                  <a:pt x="8738" y="30814"/>
                  <a:pt x="8853" y="30842"/>
                  <a:pt x="8964" y="30879"/>
                </a:cubicBezTo>
                <a:cubicBezTo>
                  <a:pt x="9023" y="30898"/>
                  <a:pt x="9085" y="30913"/>
                  <a:pt x="9144" y="30929"/>
                </a:cubicBezTo>
                <a:cubicBezTo>
                  <a:pt x="9166" y="30932"/>
                  <a:pt x="9191" y="30941"/>
                  <a:pt x="9209" y="30953"/>
                </a:cubicBezTo>
                <a:cubicBezTo>
                  <a:pt x="9221" y="30972"/>
                  <a:pt x="9231" y="30997"/>
                  <a:pt x="9234" y="31018"/>
                </a:cubicBezTo>
                <a:cubicBezTo>
                  <a:pt x="9268" y="31201"/>
                  <a:pt x="9249" y="31387"/>
                  <a:pt x="9231" y="31585"/>
                </a:cubicBezTo>
                <a:cubicBezTo>
                  <a:pt x="9225" y="31632"/>
                  <a:pt x="9221" y="31675"/>
                  <a:pt x="9218" y="31721"/>
                </a:cubicBezTo>
                <a:cubicBezTo>
                  <a:pt x="9194" y="32075"/>
                  <a:pt x="9194" y="32428"/>
                  <a:pt x="9218" y="32781"/>
                </a:cubicBezTo>
                <a:cubicBezTo>
                  <a:pt x="9228" y="33007"/>
                  <a:pt x="9277" y="33128"/>
                  <a:pt x="9503" y="33128"/>
                </a:cubicBezTo>
                <a:lnTo>
                  <a:pt x="11030" y="33128"/>
                </a:lnTo>
                <a:cubicBezTo>
                  <a:pt x="11077" y="33128"/>
                  <a:pt x="11133" y="33131"/>
                  <a:pt x="11188" y="33134"/>
                </a:cubicBezTo>
                <a:cubicBezTo>
                  <a:pt x="11260" y="33140"/>
                  <a:pt x="11331" y="33143"/>
                  <a:pt x="11405" y="33143"/>
                </a:cubicBezTo>
                <a:cubicBezTo>
                  <a:pt x="11579" y="33143"/>
                  <a:pt x="11703" y="33115"/>
                  <a:pt x="11792" y="33056"/>
                </a:cubicBezTo>
                <a:cubicBezTo>
                  <a:pt x="12018" y="32911"/>
                  <a:pt x="12012" y="32607"/>
                  <a:pt x="12009" y="32387"/>
                </a:cubicBezTo>
                <a:lnTo>
                  <a:pt x="12009" y="32319"/>
                </a:lnTo>
                <a:cubicBezTo>
                  <a:pt x="12006" y="31963"/>
                  <a:pt x="11960" y="31613"/>
                  <a:pt x="11913" y="31254"/>
                </a:cubicBezTo>
                <a:cubicBezTo>
                  <a:pt x="11891" y="31105"/>
                  <a:pt x="11882" y="30944"/>
                  <a:pt x="11972" y="30873"/>
                </a:cubicBezTo>
                <a:cubicBezTo>
                  <a:pt x="12003" y="30845"/>
                  <a:pt x="12043" y="30833"/>
                  <a:pt x="12087" y="30833"/>
                </a:cubicBezTo>
                <a:cubicBezTo>
                  <a:pt x="12124" y="30833"/>
                  <a:pt x="12161" y="30842"/>
                  <a:pt x="12195" y="30857"/>
                </a:cubicBezTo>
                <a:cubicBezTo>
                  <a:pt x="12288" y="30901"/>
                  <a:pt x="12313" y="30947"/>
                  <a:pt x="12359" y="31049"/>
                </a:cubicBezTo>
                <a:lnTo>
                  <a:pt x="12362" y="31059"/>
                </a:lnTo>
                <a:cubicBezTo>
                  <a:pt x="12372" y="31077"/>
                  <a:pt x="12378" y="31099"/>
                  <a:pt x="12384" y="31117"/>
                </a:cubicBezTo>
                <a:cubicBezTo>
                  <a:pt x="12403" y="31186"/>
                  <a:pt x="12430" y="31288"/>
                  <a:pt x="12570" y="31334"/>
                </a:cubicBezTo>
                <a:cubicBezTo>
                  <a:pt x="12613" y="31347"/>
                  <a:pt x="12657" y="31353"/>
                  <a:pt x="12703" y="31353"/>
                </a:cubicBezTo>
                <a:cubicBezTo>
                  <a:pt x="12731" y="31353"/>
                  <a:pt x="12759" y="31350"/>
                  <a:pt x="12790" y="31347"/>
                </a:cubicBezTo>
                <a:lnTo>
                  <a:pt x="12849" y="31344"/>
                </a:lnTo>
                <a:lnTo>
                  <a:pt x="12855" y="31344"/>
                </a:lnTo>
                <a:cubicBezTo>
                  <a:pt x="12911" y="31344"/>
                  <a:pt x="12954" y="31359"/>
                  <a:pt x="12966" y="31381"/>
                </a:cubicBezTo>
                <a:cubicBezTo>
                  <a:pt x="12972" y="31406"/>
                  <a:pt x="12976" y="31433"/>
                  <a:pt x="12972" y="31458"/>
                </a:cubicBezTo>
                <a:cubicBezTo>
                  <a:pt x="12972" y="31483"/>
                  <a:pt x="12972" y="31508"/>
                  <a:pt x="12972" y="31533"/>
                </a:cubicBezTo>
                <a:cubicBezTo>
                  <a:pt x="12976" y="31582"/>
                  <a:pt x="13000" y="31629"/>
                  <a:pt x="13041" y="31656"/>
                </a:cubicBezTo>
                <a:cubicBezTo>
                  <a:pt x="13065" y="31669"/>
                  <a:pt x="13090" y="31678"/>
                  <a:pt x="13118" y="31678"/>
                </a:cubicBezTo>
                <a:cubicBezTo>
                  <a:pt x="13146" y="31675"/>
                  <a:pt x="13177" y="31669"/>
                  <a:pt x="13205" y="31653"/>
                </a:cubicBezTo>
                <a:cubicBezTo>
                  <a:pt x="13254" y="31625"/>
                  <a:pt x="13304" y="31591"/>
                  <a:pt x="13350" y="31557"/>
                </a:cubicBezTo>
                <a:cubicBezTo>
                  <a:pt x="13425" y="31502"/>
                  <a:pt x="13502" y="31446"/>
                  <a:pt x="13564" y="31446"/>
                </a:cubicBezTo>
                <a:cubicBezTo>
                  <a:pt x="13592" y="31446"/>
                  <a:pt x="13620" y="31455"/>
                  <a:pt x="13642" y="31474"/>
                </a:cubicBezTo>
                <a:cubicBezTo>
                  <a:pt x="13676" y="31502"/>
                  <a:pt x="13707" y="31533"/>
                  <a:pt x="13734" y="31567"/>
                </a:cubicBezTo>
                <a:cubicBezTo>
                  <a:pt x="13812" y="31656"/>
                  <a:pt x="13908" y="31768"/>
                  <a:pt x="14057" y="31768"/>
                </a:cubicBezTo>
                <a:cubicBezTo>
                  <a:pt x="14069" y="31768"/>
                  <a:pt x="14081" y="31768"/>
                  <a:pt x="14094" y="31765"/>
                </a:cubicBezTo>
                <a:cubicBezTo>
                  <a:pt x="14224" y="31749"/>
                  <a:pt x="14298" y="31650"/>
                  <a:pt x="14357" y="31570"/>
                </a:cubicBezTo>
                <a:cubicBezTo>
                  <a:pt x="14397" y="31517"/>
                  <a:pt x="14434" y="31467"/>
                  <a:pt x="14475" y="31449"/>
                </a:cubicBezTo>
                <a:cubicBezTo>
                  <a:pt x="14490" y="31443"/>
                  <a:pt x="14509" y="31440"/>
                  <a:pt x="14527" y="31440"/>
                </a:cubicBezTo>
                <a:cubicBezTo>
                  <a:pt x="14586" y="31443"/>
                  <a:pt x="14645" y="31458"/>
                  <a:pt x="14701" y="31477"/>
                </a:cubicBezTo>
                <a:cubicBezTo>
                  <a:pt x="14772" y="31505"/>
                  <a:pt x="14850" y="31520"/>
                  <a:pt x="14924" y="31523"/>
                </a:cubicBezTo>
                <a:cubicBezTo>
                  <a:pt x="14977" y="31523"/>
                  <a:pt x="15029" y="31511"/>
                  <a:pt x="15076" y="31486"/>
                </a:cubicBezTo>
                <a:cubicBezTo>
                  <a:pt x="15079" y="31486"/>
                  <a:pt x="15082" y="31489"/>
                  <a:pt x="15085" y="31492"/>
                </a:cubicBezTo>
                <a:cubicBezTo>
                  <a:pt x="15116" y="31536"/>
                  <a:pt x="15147" y="31579"/>
                  <a:pt x="15172" y="31625"/>
                </a:cubicBezTo>
                <a:cubicBezTo>
                  <a:pt x="15212" y="31703"/>
                  <a:pt x="15265" y="31774"/>
                  <a:pt x="15330" y="31836"/>
                </a:cubicBezTo>
                <a:cubicBezTo>
                  <a:pt x="15528" y="32010"/>
                  <a:pt x="15804" y="32013"/>
                  <a:pt x="16027" y="32019"/>
                </a:cubicBezTo>
                <a:lnTo>
                  <a:pt x="16061" y="32019"/>
                </a:lnTo>
                <a:cubicBezTo>
                  <a:pt x="16169" y="32022"/>
                  <a:pt x="16281" y="32031"/>
                  <a:pt x="16389" y="32037"/>
                </a:cubicBezTo>
                <a:cubicBezTo>
                  <a:pt x="16519" y="32050"/>
                  <a:pt x="16652" y="32059"/>
                  <a:pt x="16785" y="32059"/>
                </a:cubicBezTo>
                <a:lnTo>
                  <a:pt x="16826" y="32059"/>
                </a:lnTo>
                <a:cubicBezTo>
                  <a:pt x="16833" y="32059"/>
                  <a:pt x="16839" y="32060"/>
                  <a:pt x="16846" y="32060"/>
                </a:cubicBezTo>
                <a:cubicBezTo>
                  <a:pt x="16907" y="32060"/>
                  <a:pt x="16965" y="32047"/>
                  <a:pt x="17024" y="32025"/>
                </a:cubicBezTo>
                <a:cubicBezTo>
                  <a:pt x="17058" y="32006"/>
                  <a:pt x="17089" y="31985"/>
                  <a:pt x="17117" y="31960"/>
                </a:cubicBezTo>
                <a:cubicBezTo>
                  <a:pt x="17132" y="31948"/>
                  <a:pt x="17148" y="31935"/>
                  <a:pt x="17163" y="31926"/>
                </a:cubicBezTo>
                <a:cubicBezTo>
                  <a:pt x="17188" y="31914"/>
                  <a:pt x="17216" y="31907"/>
                  <a:pt x="17244" y="31907"/>
                </a:cubicBezTo>
                <a:cubicBezTo>
                  <a:pt x="17303" y="31910"/>
                  <a:pt x="17362" y="31923"/>
                  <a:pt x="17417" y="31948"/>
                </a:cubicBezTo>
                <a:lnTo>
                  <a:pt x="17458" y="31963"/>
                </a:lnTo>
                <a:cubicBezTo>
                  <a:pt x="17551" y="32003"/>
                  <a:pt x="17650" y="32028"/>
                  <a:pt x="17749" y="32034"/>
                </a:cubicBezTo>
                <a:cubicBezTo>
                  <a:pt x="17767" y="32034"/>
                  <a:pt x="17786" y="32034"/>
                  <a:pt x="17805" y="32031"/>
                </a:cubicBezTo>
                <a:cubicBezTo>
                  <a:pt x="17919" y="32016"/>
                  <a:pt x="18034" y="31951"/>
                  <a:pt x="18139" y="31833"/>
                </a:cubicBezTo>
                <a:cubicBezTo>
                  <a:pt x="18210" y="31749"/>
                  <a:pt x="18275" y="31663"/>
                  <a:pt x="18331" y="31567"/>
                </a:cubicBezTo>
                <a:cubicBezTo>
                  <a:pt x="18466" y="31619"/>
                  <a:pt x="18611" y="31644"/>
                  <a:pt x="18755" y="31644"/>
                </a:cubicBezTo>
                <a:cubicBezTo>
                  <a:pt x="18763" y="31644"/>
                  <a:pt x="18772" y="31644"/>
                  <a:pt x="18780" y="31644"/>
                </a:cubicBezTo>
                <a:cubicBezTo>
                  <a:pt x="18917" y="31641"/>
                  <a:pt x="19053" y="31632"/>
                  <a:pt x="19189" y="31613"/>
                </a:cubicBezTo>
                <a:lnTo>
                  <a:pt x="19226" y="31610"/>
                </a:lnTo>
                <a:lnTo>
                  <a:pt x="19682" y="31557"/>
                </a:lnTo>
                <a:lnTo>
                  <a:pt x="20264" y="31489"/>
                </a:lnTo>
                <a:cubicBezTo>
                  <a:pt x="20366" y="31477"/>
                  <a:pt x="20611" y="31449"/>
                  <a:pt x="20688" y="31251"/>
                </a:cubicBezTo>
                <a:cubicBezTo>
                  <a:pt x="20744" y="31117"/>
                  <a:pt x="20688" y="30984"/>
                  <a:pt x="20642" y="30879"/>
                </a:cubicBezTo>
                <a:cubicBezTo>
                  <a:pt x="20636" y="30863"/>
                  <a:pt x="20629" y="30848"/>
                  <a:pt x="20623" y="30833"/>
                </a:cubicBezTo>
                <a:cubicBezTo>
                  <a:pt x="20595" y="30758"/>
                  <a:pt x="20592" y="30662"/>
                  <a:pt x="20629" y="30644"/>
                </a:cubicBezTo>
                <a:cubicBezTo>
                  <a:pt x="20636" y="30641"/>
                  <a:pt x="20644" y="30639"/>
                  <a:pt x="20652" y="30639"/>
                </a:cubicBezTo>
                <a:cubicBezTo>
                  <a:pt x="20655" y="30639"/>
                  <a:pt x="20658" y="30640"/>
                  <a:pt x="20660" y="30640"/>
                </a:cubicBezTo>
                <a:cubicBezTo>
                  <a:pt x="20682" y="30640"/>
                  <a:pt x="20704" y="30640"/>
                  <a:pt x="20725" y="30647"/>
                </a:cubicBezTo>
                <a:cubicBezTo>
                  <a:pt x="20756" y="30650"/>
                  <a:pt x="20787" y="30653"/>
                  <a:pt x="20818" y="30653"/>
                </a:cubicBezTo>
                <a:cubicBezTo>
                  <a:pt x="20859" y="30653"/>
                  <a:pt x="20902" y="30644"/>
                  <a:pt x="20942" y="30625"/>
                </a:cubicBezTo>
                <a:cubicBezTo>
                  <a:pt x="21004" y="30591"/>
                  <a:pt x="21051" y="30535"/>
                  <a:pt x="21072" y="30467"/>
                </a:cubicBezTo>
                <a:cubicBezTo>
                  <a:pt x="21119" y="30343"/>
                  <a:pt x="21110" y="30207"/>
                  <a:pt x="21048" y="30092"/>
                </a:cubicBezTo>
                <a:cubicBezTo>
                  <a:pt x="21001" y="30002"/>
                  <a:pt x="20914" y="29944"/>
                  <a:pt x="20812" y="29937"/>
                </a:cubicBezTo>
                <a:cubicBezTo>
                  <a:pt x="20775" y="29937"/>
                  <a:pt x="20735" y="29947"/>
                  <a:pt x="20704" y="29971"/>
                </a:cubicBezTo>
                <a:cubicBezTo>
                  <a:pt x="20673" y="29993"/>
                  <a:pt x="20645" y="30021"/>
                  <a:pt x="20626" y="30055"/>
                </a:cubicBezTo>
                <a:lnTo>
                  <a:pt x="20617" y="30071"/>
                </a:lnTo>
                <a:cubicBezTo>
                  <a:pt x="20543" y="30182"/>
                  <a:pt x="20363" y="30247"/>
                  <a:pt x="20233" y="30247"/>
                </a:cubicBezTo>
                <a:lnTo>
                  <a:pt x="20211" y="30247"/>
                </a:lnTo>
                <a:cubicBezTo>
                  <a:pt x="20121" y="30241"/>
                  <a:pt x="20013" y="30235"/>
                  <a:pt x="19905" y="30235"/>
                </a:cubicBezTo>
                <a:cubicBezTo>
                  <a:pt x="19753" y="30235"/>
                  <a:pt x="19601" y="30247"/>
                  <a:pt x="19452" y="30275"/>
                </a:cubicBezTo>
                <a:lnTo>
                  <a:pt x="19449" y="30275"/>
                </a:lnTo>
                <a:cubicBezTo>
                  <a:pt x="19431" y="30278"/>
                  <a:pt x="19412" y="30281"/>
                  <a:pt x="19394" y="30281"/>
                </a:cubicBezTo>
                <a:lnTo>
                  <a:pt x="19384" y="30281"/>
                </a:lnTo>
                <a:cubicBezTo>
                  <a:pt x="19347" y="30275"/>
                  <a:pt x="19307" y="30228"/>
                  <a:pt x="19270" y="30182"/>
                </a:cubicBezTo>
                <a:cubicBezTo>
                  <a:pt x="19260" y="30173"/>
                  <a:pt x="19254" y="30163"/>
                  <a:pt x="19245" y="30154"/>
                </a:cubicBezTo>
                <a:cubicBezTo>
                  <a:pt x="19136" y="30027"/>
                  <a:pt x="18997" y="29953"/>
                  <a:pt x="18864" y="29953"/>
                </a:cubicBezTo>
                <a:cubicBezTo>
                  <a:pt x="18839" y="29953"/>
                  <a:pt x="18814" y="29956"/>
                  <a:pt x="18790" y="29959"/>
                </a:cubicBezTo>
                <a:cubicBezTo>
                  <a:pt x="18709" y="29981"/>
                  <a:pt x="18638" y="30018"/>
                  <a:pt x="18573" y="30071"/>
                </a:cubicBezTo>
                <a:cubicBezTo>
                  <a:pt x="18554" y="30083"/>
                  <a:pt x="18539" y="30095"/>
                  <a:pt x="18520" y="30108"/>
                </a:cubicBezTo>
                <a:cubicBezTo>
                  <a:pt x="18419" y="30170"/>
                  <a:pt x="18304" y="30204"/>
                  <a:pt x="18186" y="30204"/>
                </a:cubicBezTo>
                <a:cubicBezTo>
                  <a:pt x="18180" y="30204"/>
                  <a:pt x="18175" y="30204"/>
                  <a:pt x="18170" y="30204"/>
                </a:cubicBezTo>
                <a:cubicBezTo>
                  <a:pt x="18117" y="30204"/>
                  <a:pt x="18065" y="30198"/>
                  <a:pt x="18012" y="30191"/>
                </a:cubicBezTo>
                <a:cubicBezTo>
                  <a:pt x="17962" y="30182"/>
                  <a:pt x="17913" y="30179"/>
                  <a:pt x="17866" y="30179"/>
                </a:cubicBezTo>
                <a:cubicBezTo>
                  <a:pt x="17749" y="30182"/>
                  <a:pt x="17634" y="30198"/>
                  <a:pt x="17520" y="30219"/>
                </a:cubicBezTo>
                <a:cubicBezTo>
                  <a:pt x="17473" y="30228"/>
                  <a:pt x="17427" y="30238"/>
                  <a:pt x="17377" y="30244"/>
                </a:cubicBezTo>
                <a:cubicBezTo>
                  <a:pt x="17312" y="30253"/>
                  <a:pt x="17247" y="30259"/>
                  <a:pt x="17182" y="30259"/>
                </a:cubicBezTo>
                <a:cubicBezTo>
                  <a:pt x="17175" y="30260"/>
                  <a:pt x="17168" y="30260"/>
                  <a:pt x="17160" y="30260"/>
                </a:cubicBezTo>
                <a:cubicBezTo>
                  <a:pt x="17010" y="30260"/>
                  <a:pt x="16866" y="30229"/>
                  <a:pt x="16730" y="30170"/>
                </a:cubicBezTo>
                <a:cubicBezTo>
                  <a:pt x="17021" y="30061"/>
                  <a:pt x="17318" y="29971"/>
                  <a:pt x="17622" y="29903"/>
                </a:cubicBezTo>
                <a:cubicBezTo>
                  <a:pt x="17653" y="29894"/>
                  <a:pt x="17678" y="29875"/>
                  <a:pt x="17690" y="29848"/>
                </a:cubicBezTo>
                <a:cubicBezTo>
                  <a:pt x="17705" y="29820"/>
                  <a:pt x="17705" y="29786"/>
                  <a:pt x="17690" y="29758"/>
                </a:cubicBezTo>
                <a:cubicBezTo>
                  <a:pt x="17681" y="29739"/>
                  <a:pt x="17674" y="29717"/>
                  <a:pt x="17671" y="29696"/>
                </a:cubicBezTo>
                <a:lnTo>
                  <a:pt x="17671" y="29696"/>
                </a:lnTo>
                <a:cubicBezTo>
                  <a:pt x="17770" y="29711"/>
                  <a:pt x="17870" y="29717"/>
                  <a:pt x="17972" y="29717"/>
                </a:cubicBezTo>
                <a:cubicBezTo>
                  <a:pt x="18024" y="29717"/>
                  <a:pt x="18077" y="29717"/>
                  <a:pt x="18130" y="29714"/>
                </a:cubicBezTo>
                <a:lnTo>
                  <a:pt x="18148" y="29714"/>
                </a:lnTo>
                <a:lnTo>
                  <a:pt x="18864" y="29699"/>
                </a:lnTo>
                <a:cubicBezTo>
                  <a:pt x="19009" y="29696"/>
                  <a:pt x="19171" y="29690"/>
                  <a:pt x="19322" y="29637"/>
                </a:cubicBezTo>
                <a:cubicBezTo>
                  <a:pt x="19394" y="29615"/>
                  <a:pt x="19455" y="29572"/>
                  <a:pt x="19499" y="29513"/>
                </a:cubicBezTo>
                <a:cubicBezTo>
                  <a:pt x="19561" y="29426"/>
                  <a:pt x="19548" y="29309"/>
                  <a:pt x="19468" y="29237"/>
                </a:cubicBezTo>
                <a:cubicBezTo>
                  <a:pt x="19440" y="29213"/>
                  <a:pt x="19400" y="29197"/>
                  <a:pt x="19363" y="29197"/>
                </a:cubicBezTo>
                <a:cubicBezTo>
                  <a:pt x="19344" y="29197"/>
                  <a:pt x="19325" y="29200"/>
                  <a:pt x="19310" y="29206"/>
                </a:cubicBezTo>
                <a:cubicBezTo>
                  <a:pt x="19273" y="29178"/>
                  <a:pt x="19232" y="29160"/>
                  <a:pt x="19189" y="29147"/>
                </a:cubicBezTo>
                <a:lnTo>
                  <a:pt x="19183" y="29144"/>
                </a:lnTo>
                <a:cubicBezTo>
                  <a:pt x="19155" y="29132"/>
                  <a:pt x="19124" y="29126"/>
                  <a:pt x="19096" y="29126"/>
                </a:cubicBezTo>
                <a:cubicBezTo>
                  <a:pt x="19050" y="29126"/>
                  <a:pt x="19006" y="29144"/>
                  <a:pt x="18975" y="29178"/>
                </a:cubicBezTo>
                <a:cubicBezTo>
                  <a:pt x="18963" y="29191"/>
                  <a:pt x="18954" y="29197"/>
                  <a:pt x="18941" y="29206"/>
                </a:cubicBezTo>
                <a:lnTo>
                  <a:pt x="18935" y="29206"/>
                </a:lnTo>
                <a:cubicBezTo>
                  <a:pt x="18926" y="29206"/>
                  <a:pt x="18913" y="29203"/>
                  <a:pt x="18904" y="29203"/>
                </a:cubicBezTo>
                <a:cubicBezTo>
                  <a:pt x="18808" y="29191"/>
                  <a:pt x="18712" y="29172"/>
                  <a:pt x="18616" y="29154"/>
                </a:cubicBezTo>
                <a:cubicBezTo>
                  <a:pt x="18529" y="29135"/>
                  <a:pt x="18433" y="29107"/>
                  <a:pt x="18371" y="29051"/>
                </a:cubicBezTo>
                <a:cubicBezTo>
                  <a:pt x="18359" y="29036"/>
                  <a:pt x="18347" y="29020"/>
                  <a:pt x="18334" y="29005"/>
                </a:cubicBezTo>
                <a:cubicBezTo>
                  <a:pt x="18313" y="28980"/>
                  <a:pt x="18291" y="28955"/>
                  <a:pt x="18266" y="28934"/>
                </a:cubicBezTo>
                <a:cubicBezTo>
                  <a:pt x="18179" y="28862"/>
                  <a:pt x="18068" y="28822"/>
                  <a:pt x="17956" y="28822"/>
                </a:cubicBezTo>
                <a:cubicBezTo>
                  <a:pt x="17948" y="28822"/>
                  <a:pt x="17940" y="28822"/>
                  <a:pt x="17932" y="28822"/>
                </a:cubicBezTo>
                <a:cubicBezTo>
                  <a:pt x="17901" y="28822"/>
                  <a:pt x="17873" y="28822"/>
                  <a:pt x="17842" y="28825"/>
                </a:cubicBezTo>
                <a:cubicBezTo>
                  <a:pt x="17817" y="28828"/>
                  <a:pt x="17780" y="28835"/>
                  <a:pt x="17739" y="28841"/>
                </a:cubicBezTo>
                <a:cubicBezTo>
                  <a:pt x="17650" y="28859"/>
                  <a:pt x="17557" y="28869"/>
                  <a:pt x="17464" y="28872"/>
                </a:cubicBezTo>
                <a:cubicBezTo>
                  <a:pt x="17389" y="28872"/>
                  <a:pt x="17303" y="28863"/>
                  <a:pt x="17284" y="28813"/>
                </a:cubicBezTo>
                <a:cubicBezTo>
                  <a:pt x="17278" y="28794"/>
                  <a:pt x="17275" y="28779"/>
                  <a:pt x="17278" y="28760"/>
                </a:cubicBezTo>
                <a:cubicBezTo>
                  <a:pt x="17275" y="28714"/>
                  <a:pt x="17266" y="28670"/>
                  <a:pt x="17247" y="28630"/>
                </a:cubicBezTo>
                <a:cubicBezTo>
                  <a:pt x="17197" y="28528"/>
                  <a:pt x="17086" y="28497"/>
                  <a:pt x="17027" y="28478"/>
                </a:cubicBezTo>
                <a:cubicBezTo>
                  <a:pt x="16795" y="28413"/>
                  <a:pt x="16550" y="28345"/>
                  <a:pt x="16305" y="28277"/>
                </a:cubicBezTo>
                <a:lnTo>
                  <a:pt x="16138" y="28231"/>
                </a:lnTo>
                <a:lnTo>
                  <a:pt x="16138" y="28231"/>
                </a:lnTo>
                <a:cubicBezTo>
                  <a:pt x="16352" y="28246"/>
                  <a:pt x="16562" y="28299"/>
                  <a:pt x="16761" y="28386"/>
                </a:cubicBezTo>
                <a:cubicBezTo>
                  <a:pt x="16774" y="28391"/>
                  <a:pt x="16788" y="28394"/>
                  <a:pt x="16802" y="28394"/>
                </a:cubicBezTo>
                <a:cubicBezTo>
                  <a:pt x="16826" y="28394"/>
                  <a:pt x="16849" y="28386"/>
                  <a:pt x="16869" y="28370"/>
                </a:cubicBezTo>
                <a:cubicBezTo>
                  <a:pt x="16881" y="28358"/>
                  <a:pt x="16894" y="28339"/>
                  <a:pt x="16900" y="28320"/>
                </a:cubicBezTo>
                <a:lnTo>
                  <a:pt x="17151" y="28382"/>
                </a:lnTo>
                <a:lnTo>
                  <a:pt x="17814" y="28550"/>
                </a:lnTo>
                <a:lnTo>
                  <a:pt x="18055" y="28609"/>
                </a:lnTo>
                <a:cubicBezTo>
                  <a:pt x="18071" y="28612"/>
                  <a:pt x="18086" y="28615"/>
                  <a:pt x="18102" y="28615"/>
                </a:cubicBezTo>
                <a:cubicBezTo>
                  <a:pt x="18145" y="28615"/>
                  <a:pt x="18182" y="28596"/>
                  <a:pt x="18210" y="28562"/>
                </a:cubicBezTo>
                <a:cubicBezTo>
                  <a:pt x="18238" y="28519"/>
                  <a:pt x="18241" y="28466"/>
                  <a:pt x="18216" y="28420"/>
                </a:cubicBezTo>
                <a:lnTo>
                  <a:pt x="18207" y="28401"/>
                </a:lnTo>
                <a:lnTo>
                  <a:pt x="18207" y="28401"/>
                </a:lnTo>
                <a:cubicBezTo>
                  <a:pt x="18257" y="28429"/>
                  <a:pt x="18306" y="28454"/>
                  <a:pt x="18362" y="28472"/>
                </a:cubicBezTo>
                <a:cubicBezTo>
                  <a:pt x="18387" y="28478"/>
                  <a:pt x="18412" y="28482"/>
                  <a:pt x="18436" y="28482"/>
                </a:cubicBezTo>
                <a:cubicBezTo>
                  <a:pt x="18458" y="28482"/>
                  <a:pt x="18480" y="28478"/>
                  <a:pt x="18501" y="28475"/>
                </a:cubicBezTo>
                <a:cubicBezTo>
                  <a:pt x="18517" y="28472"/>
                  <a:pt x="18529" y="28472"/>
                  <a:pt x="18545" y="28472"/>
                </a:cubicBezTo>
                <a:lnTo>
                  <a:pt x="18551" y="28472"/>
                </a:lnTo>
                <a:cubicBezTo>
                  <a:pt x="18594" y="28475"/>
                  <a:pt x="18635" y="28485"/>
                  <a:pt x="18675" y="28500"/>
                </a:cubicBezTo>
                <a:lnTo>
                  <a:pt x="18715" y="28509"/>
                </a:lnTo>
                <a:cubicBezTo>
                  <a:pt x="18768" y="28525"/>
                  <a:pt x="18824" y="28534"/>
                  <a:pt x="18876" y="28534"/>
                </a:cubicBezTo>
                <a:cubicBezTo>
                  <a:pt x="18883" y="28535"/>
                  <a:pt x="18890" y="28535"/>
                  <a:pt x="18896" y="28535"/>
                </a:cubicBezTo>
                <a:cubicBezTo>
                  <a:pt x="18975" y="28535"/>
                  <a:pt x="19048" y="28502"/>
                  <a:pt x="19102" y="28447"/>
                </a:cubicBezTo>
                <a:cubicBezTo>
                  <a:pt x="19146" y="28401"/>
                  <a:pt x="19174" y="28342"/>
                  <a:pt x="19180" y="28280"/>
                </a:cubicBezTo>
                <a:cubicBezTo>
                  <a:pt x="19198" y="28289"/>
                  <a:pt x="19214" y="28299"/>
                  <a:pt x="19232" y="28308"/>
                </a:cubicBezTo>
                <a:cubicBezTo>
                  <a:pt x="19270" y="28327"/>
                  <a:pt x="19307" y="28345"/>
                  <a:pt x="19347" y="28361"/>
                </a:cubicBezTo>
                <a:cubicBezTo>
                  <a:pt x="19394" y="28379"/>
                  <a:pt x="19443" y="28389"/>
                  <a:pt x="19493" y="28389"/>
                </a:cubicBezTo>
                <a:cubicBezTo>
                  <a:pt x="19542" y="28389"/>
                  <a:pt x="19595" y="28376"/>
                  <a:pt x="19638" y="28348"/>
                </a:cubicBezTo>
                <a:cubicBezTo>
                  <a:pt x="19703" y="28308"/>
                  <a:pt x="19753" y="28246"/>
                  <a:pt x="19775" y="28172"/>
                </a:cubicBezTo>
                <a:cubicBezTo>
                  <a:pt x="19886" y="28228"/>
                  <a:pt x="20044" y="28289"/>
                  <a:pt x="20193" y="28289"/>
                </a:cubicBezTo>
                <a:cubicBezTo>
                  <a:pt x="20233" y="28289"/>
                  <a:pt x="20273" y="28283"/>
                  <a:pt x="20313" y="28274"/>
                </a:cubicBezTo>
                <a:cubicBezTo>
                  <a:pt x="20475" y="28228"/>
                  <a:pt x="20629" y="28172"/>
                  <a:pt x="20784" y="28107"/>
                </a:cubicBezTo>
                <a:cubicBezTo>
                  <a:pt x="20837" y="28088"/>
                  <a:pt x="20890" y="28066"/>
                  <a:pt x="20942" y="28048"/>
                </a:cubicBezTo>
                <a:cubicBezTo>
                  <a:pt x="21004" y="28023"/>
                  <a:pt x="21029" y="27946"/>
                  <a:pt x="20989" y="27893"/>
                </a:cubicBezTo>
                <a:cubicBezTo>
                  <a:pt x="20902" y="27766"/>
                  <a:pt x="20753" y="27766"/>
                  <a:pt x="20633" y="27766"/>
                </a:cubicBezTo>
                <a:cubicBezTo>
                  <a:pt x="20602" y="27766"/>
                  <a:pt x="20571" y="27766"/>
                  <a:pt x="20536" y="27763"/>
                </a:cubicBezTo>
                <a:cubicBezTo>
                  <a:pt x="20447" y="27747"/>
                  <a:pt x="20360" y="27716"/>
                  <a:pt x="20279" y="27670"/>
                </a:cubicBezTo>
                <a:cubicBezTo>
                  <a:pt x="20252" y="27658"/>
                  <a:pt x="20224" y="27645"/>
                  <a:pt x="20196" y="27633"/>
                </a:cubicBezTo>
                <a:cubicBezTo>
                  <a:pt x="20103" y="27589"/>
                  <a:pt x="20004" y="27565"/>
                  <a:pt x="19902" y="27562"/>
                </a:cubicBezTo>
                <a:cubicBezTo>
                  <a:pt x="19874" y="27562"/>
                  <a:pt x="19843" y="27565"/>
                  <a:pt x="19815" y="27568"/>
                </a:cubicBezTo>
                <a:cubicBezTo>
                  <a:pt x="19771" y="27528"/>
                  <a:pt x="19719" y="27493"/>
                  <a:pt x="19666" y="27466"/>
                </a:cubicBezTo>
                <a:cubicBezTo>
                  <a:pt x="19604" y="27444"/>
                  <a:pt x="19542" y="27422"/>
                  <a:pt x="19480" y="27404"/>
                </a:cubicBezTo>
                <a:lnTo>
                  <a:pt x="19459" y="27394"/>
                </a:lnTo>
                <a:cubicBezTo>
                  <a:pt x="19418" y="27382"/>
                  <a:pt x="19378" y="27376"/>
                  <a:pt x="19338" y="27376"/>
                </a:cubicBezTo>
                <a:cubicBezTo>
                  <a:pt x="19267" y="27379"/>
                  <a:pt x="19195" y="27394"/>
                  <a:pt x="19127" y="27419"/>
                </a:cubicBezTo>
                <a:cubicBezTo>
                  <a:pt x="19081" y="27335"/>
                  <a:pt x="19047" y="27246"/>
                  <a:pt x="19022" y="27153"/>
                </a:cubicBezTo>
                <a:lnTo>
                  <a:pt x="19016" y="27125"/>
                </a:lnTo>
                <a:cubicBezTo>
                  <a:pt x="19009" y="27063"/>
                  <a:pt x="18988" y="27007"/>
                  <a:pt x="18957" y="26954"/>
                </a:cubicBezTo>
                <a:cubicBezTo>
                  <a:pt x="18894" y="26870"/>
                  <a:pt x="18796" y="26821"/>
                  <a:pt x="18691" y="26821"/>
                </a:cubicBezTo>
                <a:cubicBezTo>
                  <a:pt x="18688" y="26821"/>
                  <a:pt x="18684" y="26821"/>
                  <a:pt x="18681" y="26821"/>
                </a:cubicBezTo>
                <a:cubicBezTo>
                  <a:pt x="18656" y="26821"/>
                  <a:pt x="18628" y="26824"/>
                  <a:pt x="18604" y="26831"/>
                </a:cubicBezTo>
                <a:cubicBezTo>
                  <a:pt x="18523" y="26849"/>
                  <a:pt x="18446" y="26880"/>
                  <a:pt x="18371" y="26920"/>
                </a:cubicBezTo>
                <a:cubicBezTo>
                  <a:pt x="18356" y="26930"/>
                  <a:pt x="18340" y="26936"/>
                  <a:pt x="18325" y="26945"/>
                </a:cubicBezTo>
                <a:cubicBezTo>
                  <a:pt x="18170" y="27020"/>
                  <a:pt x="18003" y="27066"/>
                  <a:pt x="17832" y="27085"/>
                </a:cubicBezTo>
                <a:cubicBezTo>
                  <a:pt x="17814" y="27088"/>
                  <a:pt x="17795" y="27088"/>
                  <a:pt x="17777" y="27088"/>
                </a:cubicBezTo>
                <a:cubicBezTo>
                  <a:pt x="17755" y="27088"/>
                  <a:pt x="17730" y="27085"/>
                  <a:pt x="17712" y="27078"/>
                </a:cubicBezTo>
                <a:cubicBezTo>
                  <a:pt x="17674" y="27057"/>
                  <a:pt x="17640" y="27029"/>
                  <a:pt x="17612" y="26998"/>
                </a:cubicBezTo>
                <a:lnTo>
                  <a:pt x="17585" y="26967"/>
                </a:lnTo>
                <a:cubicBezTo>
                  <a:pt x="17520" y="26902"/>
                  <a:pt x="17433" y="26862"/>
                  <a:pt x="17340" y="26852"/>
                </a:cubicBezTo>
                <a:lnTo>
                  <a:pt x="17300" y="26843"/>
                </a:lnTo>
                <a:cubicBezTo>
                  <a:pt x="17269" y="26837"/>
                  <a:pt x="17238" y="26831"/>
                  <a:pt x="17207" y="26824"/>
                </a:cubicBezTo>
                <a:cubicBezTo>
                  <a:pt x="17142" y="26809"/>
                  <a:pt x="17074" y="26793"/>
                  <a:pt x="17002" y="26787"/>
                </a:cubicBezTo>
                <a:cubicBezTo>
                  <a:pt x="16686" y="26744"/>
                  <a:pt x="16377" y="26663"/>
                  <a:pt x="16082" y="26543"/>
                </a:cubicBezTo>
                <a:cubicBezTo>
                  <a:pt x="16067" y="26536"/>
                  <a:pt x="16054" y="26530"/>
                  <a:pt x="16042" y="26524"/>
                </a:cubicBezTo>
                <a:cubicBezTo>
                  <a:pt x="16042" y="26512"/>
                  <a:pt x="16045" y="26499"/>
                  <a:pt x="16048" y="26487"/>
                </a:cubicBezTo>
                <a:cubicBezTo>
                  <a:pt x="16061" y="26422"/>
                  <a:pt x="16079" y="26344"/>
                  <a:pt x="16116" y="26326"/>
                </a:cubicBezTo>
                <a:cubicBezTo>
                  <a:pt x="16129" y="26323"/>
                  <a:pt x="16141" y="26319"/>
                  <a:pt x="16157" y="26319"/>
                </a:cubicBezTo>
                <a:cubicBezTo>
                  <a:pt x="16175" y="26319"/>
                  <a:pt x="16197" y="26323"/>
                  <a:pt x="16219" y="26326"/>
                </a:cubicBezTo>
                <a:cubicBezTo>
                  <a:pt x="16572" y="26385"/>
                  <a:pt x="16903" y="26558"/>
                  <a:pt x="17225" y="26722"/>
                </a:cubicBezTo>
                <a:cubicBezTo>
                  <a:pt x="17241" y="26731"/>
                  <a:pt x="17257" y="26735"/>
                  <a:pt x="17274" y="26735"/>
                </a:cubicBezTo>
                <a:cubicBezTo>
                  <a:pt x="17303" y="26735"/>
                  <a:pt x="17332" y="26721"/>
                  <a:pt x="17352" y="26697"/>
                </a:cubicBezTo>
                <a:cubicBezTo>
                  <a:pt x="17380" y="26657"/>
                  <a:pt x="17380" y="26601"/>
                  <a:pt x="17346" y="26564"/>
                </a:cubicBezTo>
                <a:cubicBezTo>
                  <a:pt x="17315" y="26530"/>
                  <a:pt x="17297" y="26490"/>
                  <a:pt x="17290" y="26443"/>
                </a:cubicBezTo>
                <a:lnTo>
                  <a:pt x="17290" y="26443"/>
                </a:lnTo>
                <a:cubicBezTo>
                  <a:pt x="17315" y="26446"/>
                  <a:pt x="17340" y="26446"/>
                  <a:pt x="17368" y="26450"/>
                </a:cubicBezTo>
                <a:cubicBezTo>
                  <a:pt x="17408" y="26450"/>
                  <a:pt x="17448" y="26443"/>
                  <a:pt x="17492" y="26431"/>
                </a:cubicBezTo>
                <a:cubicBezTo>
                  <a:pt x="17591" y="26403"/>
                  <a:pt x="17671" y="26329"/>
                  <a:pt x="17709" y="26233"/>
                </a:cubicBezTo>
                <a:cubicBezTo>
                  <a:pt x="17755" y="26248"/>
                  <a:pt x="17801" y="26270"/>
                  <a:pt x="17845" y="26295"/>
                </a:cubicBezTo>
                <a:cubicBezTo>
                  <a:pt x="17922" y="26347"/>
                  <a:pt x="18009" y="26378"/>
                  <a:pt x="18102" y="26394"/>
                </a:cubicBezTo>
                <a:lnTo>
                  <a:pt x="18127" y="26394"/>
                </a:lnTo>
                <a:cubicBezTo>
                  <a:pt x="18235" y="26394"/>
                  <a:pt x="18325" y="26332"/>
                  <a:pt x="18384" y="26220"/>
                </a:cubicBezTo>
                <a:cubicBezTo>
                  <a:pt x="18489" y="26282"/>
                  <a:pt x="18588" y="26354"/>
                  <a:pt x="18681" y="26437"/>
                </a:cubicBezTo>
                <a:cubicBezTo>
                  <a:pt x="18737" y="26484"/>
                  <a:pt x="18793" y="26530"/>
                  <a:pt x="18855" y="26573"/>
                </a:cubicBezTo>
                <a:cubicBezTo>
                  <a:pt x="18957" y="26648"/>
                  <a:pt x="19161" y="26772"/>
                  <a:pt x="19384" y="26772"/>
                </a:cubicBezTo>
                <a:cubicBezTo>
                  <a:pt x="19390" y="26772"/>
                  <a:pt x="19396" y="26772"/>
                  <a:pt x="19402" y="26772"/>
                </a:cubicBezTo>
                <a:cubicBezTo>
                  <a:pt x="19479" y="26772"/>
                  <a:pt x="19554" y="26754"/>
                  <a:pt x="19626" y="26719"/>
                </a:cubicBezTo>
                <a:cubicBezTo>
                  <a:pt x="19697" y="26682"/>
                  <a:pt x="19700" y="26580"/>
                  <a:pt x="19629" y="26539"/>
                </a:cubicBezTo>
                <a:cubicBezTo>
                  <a:pt x="19589" y="26515"/>
                  <a:pt x="19548" y="26490"/>
                  <a:pt x="19511" y="26459"/>
                </a:cubicBezTo>
                <a:cubicBezTo>
                  <a:pt x="19586" y="26453"/>
                  <a:pt x="19648" y="26400"/>
                  <a:pt x="19666" y="26329"/>
                </a:cubicBezTo>
                <a:cubicBezTo>
                  <a:pt x="19669" y="26319"/>
                  <a:pt x="19672" y="26307"/>
                  <a:pt x="19672" y="26298"/>
                </a:cubicBezTo>
                <a:cubicBezTo>
                  <a:pt x="19778" y="26251"/>
                  <a:pt x="19892" y="26227"/>
                  <a:pt x="20007" y="26227"/>
                </a:cubicBezTo>
                <a:cubicBezTo>
                  <a:pt x="20097" y="26227"/>
                  <a:pt x="20186" y="26242"/>
                  <a:pt x="20270" y="26270"/>
                </a:cubicBezTo>
                <a:cubicBezTo>
                  <a:pt x="20317" y="26285"/>
                  <a:pt x="20363" y="26298"/>
                  <a:pt x="20413" y="26298"/>
                </a:cubicBezTo>
                <a:cubicBezTo>
                  <a:pt x="20416" y="26298"/>
                  <a:pt x="20419" y="26298"/>
                  <a:pt x="20423" y="26298"/>
                </a:cubicBezTo>
                <a:cubicBezTo>
                  <a:pt x="20481" y="26298"/>
                  <a:pt x="20532" y="26274"/>
                  <a:pt x="20567" y="26230"/>
                </a:cubicBezTo>
                <a:cubicBezTo>
                  <a:pt x="20602" y="26183"/>
                  <a:pt x="20617" y="26124"/>
                  <a:pt x="20614" y="26069"/>
                </a:cubicBezTo>
                <a:cubicBezTo>
                  <a:pt x="20611" y="26056"/>
                  <a:pt x="20614" y="26041"/>
                  <a:pt x="20614" y="26028"/>
                </a:cubicBezTo>
                <a:cubicBezTo>
                  <a:pt x="20620" y="26004"/>
                  <a:pt x="20663" y="25979"/>
                  <a:pt x="20713" y="25969"/>
                </a:cubicBezTo>
                <a:cubicBezTo>
                  <a:pt x="20741" y="25966"/>
                  <a:pt x="20769" y="25963"/>
                  <a:pt x="20797" y="25960"/>
                </a:cubicBezTo>
                <a:cubicBezTo>
                  <a:pt x="20856" y="25960"/>
                  <a:pt x="20911" y="25951"/>
                  <a:pt x="20967" y="25935"/>
                </a:cubicBezTo>
                <a:cubicBezTo>
                  <a:pt x="21007" y="25920"/>
                  <a:pt x="21035" y="25883"/>
                  <a:pt x="21038" y="25842"/>
                </a:cubicBezTo>
                <a:cubicBezTo>
                  <a:pt x="21041" y="25691"/>
                  <a:pt x="20942" y="25585"/>
                  <a:pt x="20846" y="25514"/>
                </a:cubicBezTo>
                <a:cubicBezTo>
                  <a:pt x="21106" y="25269"/>
                  <a:pt x="20948" y="24833"/>
                  <a:pt x="20592" y="24808"/>
                </a:cubicBezTo>
                <a:lnTo>
                  <a:pt x="20561" y="24808"/>
                </a:lnTo>
                <a:cubicBezTo>
                  <a:pt x="20471" y="24808"/>
                  <a:pt x="20382" y="24839"/>
                  <a:pt x="20307" y="24895"/>
                </a:cubicBezTo>
                <a:cubicBezTo>
                  <a:pt x="20286" y="24913"/>
                  <a:pt x="20264" y="24935"/>
                  <a:pt x="20248" y="24960"/>
                </a:cubicBezTo>
                <a:cubicBezTo>
                  <a:pt x="20236" y="24972"/>
                  <a:pt x="20227" y="24981"/>
                  <a:pt x="20214" y="24994"/>
                </a:cubicBezTo>
                <a:lnTo>
                  <a:pt x="20193" y="24994"/>
                </a:lnTo>
                <a:cubicBezTo>
                  <a:pt x="20171" y="24991"/>
                  <a:pt x="20149" y="24991"/>
                  <a:pt x="20131" y="24988"/>
                </a:cubicBezTo>
                <a:cubicBezTo>
                  <a:pt x="20103" y="24984"/>
                  <a:pt x="20075" y="24981"/>
                  <a:pt x="20047" y="24981"/>
                </a:cubicBezTo>
                <a:cubicBezTo>
                  <a:pt x="20032" y="24981"/>
                  <a:pt x="20019" y="24981"/>
                  <a:pt x="20007" y="24984"/>
                </a:cubicBezTo>
                <a:cubicBezTo>
                  <a:pt x="19960" y="24991"/>
                  <a:pt x="19917" y="25003"/>
                  <a:pt x="19877" y="25022"/>
                </a:cubicBezTo>
                <a:cubicBezTo>
                  <a:pt x="19849" y="25034"/>
                  <a:pt x="19824" y="25043"/>
                  <a:pt x="19796" y="25046"/>
                </a:cubicBezTo>
                <a:cubicBezTo>
                  <a:pt x="19555" y="25071"/>
                  <a:pt x="19319" y="25130"/>
                  <a:pt x="19099" y="25223"/>
                </a:cubicBezTo>
                <a:lnTo>
                  <a:pt x="19090" y="25226"/>
                </a:lnTo>
                <a:cubicBezTo>
                  <a:pt x="19078" y="25232"/>
                  <a:pt x="19062" y="25242"/>
                  <a:pt x="19047" y="25245"/>
                </a:cubicBezTo>
                <a:cubicBezTo>
                  <a:pt x="19000" y="25111"/>
                  <a:pt x="18907" y="24997"/>
                  <a:pt x="18790" y="24919"/>
                </a:cubicBezTo>
                <a:cubicBezTo>
                  <a:pt x="18680" y="24847"/>
                  <a:pt x="18554" y="24807"/>
                  <a:pt x="18424" y="24807"/>
                </a:cubicBezTo>
                <a:cubicBezTo>
                  <a:pt x="18415" y="24807"/>
                  <a:pt x="18405" y="24808"/>
                  <a:pt x="18396" y="24808"/>
                </a:cubicBezTo>
                <a:cubicBezTo>
                  <a:pt x="18362" y="24808"/>
                  <a:pt x="18325" y="24808"/>
                  <a:pt x="18288" y="24811"/>
                </a:cubicBezTo>
                <a:lnTo>
                  <a:pt x="18244" y="24814"/>
                </a:lnTo>
                <a:cubicBezTo>
                  <a:pt x="18108" y="24820"/>
                  <a:pt x="17966" y="24830"/>
                  <a:pt x="17826" y="24830"/>
                </a:cubicBezTo>
                <a:cubicBezTo>
                  <a:pt x="17736" y="24830"/>
                  <a:pt x="17650" y="24827"/>
                  <a:pt x="17572" y="24817"/>
                </a:cubicBezTo>
                <a:cubicBezTo>
                  <a:pt x="17578" y="24814"/>
                  <a:pt x="17588" y="24808"/>
                  <a:pt x="17594" y="24802"/>
                </a:cubicBezTo>
                <a:cubicBezTo>
                  <a:pt x="17600" y="24796"/>
                  <a:pt x="17616" y="24780"/>
                  <a:pt x="17628" y="24768"/>
                </a:cubicBezTo>
                <a:cubicBezTo>
                  <a:pt x="17637" y="24755"/>
                  <a:pt x="17650" y="24743"/>
                  <a:pt x="17662" y="24734"/>
                </a:cubicBezTo>
                <a:cubicBezTo>
                  <a:pt x="17678" y="24727"/>
                  <a:pt x="17690" y="24724"/>
                  <a:pt x="17705" y="24724"/>
                </a:cubicBezTo>
                <a:cubicBezTo>
                  <a:pt x="17752" y="24727"/>
                  <a:pt x="17795" y="24737"/>
                  <a:pt x="17839" y="24755"/>
                </a:cubicBezTo>
                <a:cubicBezTo>
                  <a:pt x="17904" y="24777"/>
                  <a:pt x="17972" y="24792"/>
                  <a:pt x="18043" y="24796"/>
                </a:cubicBezTo>
                <a:cubicBezTo>
                  <a:pt x="18120" y="24792"/>
                  <a:pt x="18195" y="24774"/>
                  <a:pt x="18266" y="24743"/>
                </a:cubicBezTo>
                <a:cubicBezTo>
                  <a:pt x="18288" y="24734"/>
                  <a:pt x="18313" y="24724"/>
                  <a:pt x="18337" y="24715"/>
                </a:cubicBezTo>
                <a:cubicBezTo>
                  <a:pt x="18429" y="24693"/>
                  <a:pt x="18524" y="24680"/>
                  <a:pt x="18620" y="24680"/>
                </a:cubicBezTo>
                <a:cubicBezTo>
                  <a:pt x="18631" y="24680"/>
                  <a:pt x="18642" y="24681"/>
                  <a:pt x="18653" y="24681"/>
                </a:cubicBezTo>
                <a:cubicBezTo>
                  <a:pt x="18808" y="24675"/>
                  <a:pt x="18966" y="24672"/>
                  <a:pt x="19115" y="24597"/>
                </a:cubicBezTo>
                <a:cubicBezTo>
                  <a:pt x="19161" y="24569"/>
                  <a:pt x="19205" y="24542"/>
                  <a:pt x="19245" y="24507"/>
                </a:cubicBezTo>
                <a:cubicBezTo>
                  <a:pt x="19298" y="24467"/>
                  <a:pt x="19332" y="24439"/>
                  <a:pt x="19366" y="24439"/>
                </a:cubicBezTo>
                <a:cubicBezTo>
                  <a:pt x="19372" y="24439"/>
                  <a:pt x="19378" y="24439"/>
                  <a:pt x="19384" y="24442"/>
                </a:cubicBezTo>
                <a:lnTo>
                  <a:pt x="19403" y="24442"/>
                </a:lnTo>
                <a:cubicBezTo>
                  <a:pt x="19421" y="24442"/>
                  <a:pt x="19440" y="24436"/>
                  <a:pt x="19459" y="24424"/>
                </a:cubicBezTo>
                <a:lnTo>
                  <a:pt x="19805" y="24192"/>
                </a:lnTo>
                <a:cubicBezTo>
                  <a:pt x="19846" y="24167"/>
                  <a:pt x="19880" y="24136"/>
                  <a:pt x="19908" y="24096"/>
                </a:cubicBezTo>
                <a:cubicBezTo>
                  <a:pt x="19942" y="24040"/>
                  <a:pt x="19954" y="23975"/>
                  <a:pt x="19945" y="23910"/>
                </a:cubicBezTo>
                <a:cubicBezTo>
                  <a:pt x="19920" y="23676"/>
                  <a:pt x="19725" y="23501"/>
                  <a:pt x="19493" y="23501"/>
                </a:cubicBezTo>
                <a:cubicBezTo>
                  <a:pt x="19491" y="23501"/>
                  <a:pt x="19488" y="23501"/>
                  <a:pt x="19486" y="23501"/>
                </a:cubicBezTo>
                <a:cubicBezTo>
                  <a:pt x="19428" y="23501"/>
                  <a:pt x="19372" y="23510"/>
                  <a:pt x="19319" y="23532"/>
                </a:cubicBezTo>
                <a:cubicBezTo>
                  <a:pt x="19288" y="23541"/>
                  <a:pt x="19260" y="23560"/>
                  <a:pt x="19236" y="23584"/>
                </a:cubicBezTo>
                <a:cubicBezTo>
                  <a:pt x="19198" y="23634"/>
                  <a:pt x="19180" y="23696"/>
                  <a:pt x="19189" y="23758"/>
                </a:cubicBezTo>
                <a:cubicBezTo>
                  <a:pt x="19189" y="23770"/>
                  <a:pt x="19189" y="23783"/>
                  <a:pt x="19189" y="23798"/>
                </a:cubicBezTo>
                <a:cubicBezTo>
                  <a:pt x="19180" y="23851"/>
                  <a:pt x="19121" y="23876"/>
                  <a:pt x="19071" y="23876"/>
                </a:cubicBezTo>
                <a:cubicBezTo>
                  <a:pt x="19050" y="23876"/>
                  <a:pt x="19028" y="23869"/>
                  <a:pt x="19009" y="23860"/>
                </a:cubicBezTo>
                <a:lnTo>
                  <a:pt x="18994" y="23851"/>
                </a:lnTo>
                <a:cubicBezTo>
                  <a:pt x="18963" y="23829"/>
                  <a:pt x="18926" y="23817"/>
                  <a:pt x="18886" y="23814"/>
                </a:cubicBezTo>
                <a:lnTo>
                  <a:pt x="18876" y="23814"/>
                </a:lnTo>
                <a:cubicBezTo>
                  <a:pt x="18845" y="23814"/>
                  <a:pt x="18814" y="23820"/>
                  <a:pt x="18786" y="23832"/>
                </a:cubicBezTo>
                <a:cubicBezTo>
                  <a:pt x="18675" y="23872"/>
                  <a:pt x="18563" y="23910"/>
                  <a:pt x="18449" y="23947"/>
                </a:cubicBezTo>
                <a:cubicBezTo>
                  <a:pt x="18418" y="23959"/>
                  <a:pt x="18384" y="23969"/>
                  <a:pt x="18350" y="23972"/>
                </a:cubicBezTo>
                <a:cubicBezTo>
                  <a:pt x="18300" y="23969"/>
                  <a:pt x="18247" y="23934"/>
                  <a:pt x="18195" y="23900"/>
                </a:cubicBezTo>
                <a:lnTo>
                  <a:pt x="18182" y="23891"/>
                </a:lnTo>
                <a:cubicBezTo>
                  <a:pt x="18105" y="23832"/>
                  <a:pt x="18015" y="23792"/>
                  <a:pt x="17925" y="23770"/>
                </a:cubicBezTo>
                <a:cubicBezTo>
                  <a:pt x="17894" y="23761"/>
                  <a:pt x="17863" y="23758"/>
                  <a:pt x="17832" y="23758"/>
                </a:cubicBezTo>
                <a:cubicBezTo>
                  <a:pt x="17749" y="23758"/>
                  <a:pt x="17668" y="23786"/>
                  <a:pt x="17603" y="23835"/>
                </a:cubicBezTo>
                <a:cubicBezTo>
                  <a:pt x="17560" y="23876"/>
                  <a:pt x="17523" y="23925"/>
                  <a:pt x="17495" y="23981"/>
                </a:cubicBezTo>
                <a:cubicBezTo>
                  <a:pt x="17482" y="23999"/>
                  <a:pt x="17470" y="24021"/>
                  <a:pt x="17458" y="24037"/>
                </a:cubicBezTo>
                <a:cubicBezTo>
                  <a:pt x="17405" y="24108"/>
                  <a:pt x="17328" y="24151"/>
                  <a:pt x="17241" y="24161"/>
                </a:cubicBezTo>
                <a:lnTo>
                  <a:pt x="17235" y="24161"/>
                </a:lnTo>
                <a:cubicBezTo>
                  <a:pt x="17188" y="24157"/>
                  <a:pt x="17132" y="24108"/>
                  <a:pt x="17080" y="24058"/>
                </a:cubicBezTo>
                <a:cubicBezTo>
                  <a:pt x="17058" y="24037"/>
                  <a:pt x="17033" y="24015"/>
                  <a:pt x="17005" y="23993"/>
                </a:cubicBezTo>
                <a:cubicBezTo>
                  <a:pt x="16974" y="23969"/>
                  <a:pt x="16943" y="23947"/>
                  <a:pt x="16909" y="23928"/>
                </a:cubicBezTo>
                <a:lnTo>
                  <a:pt x="16909" y="23928"/>
                </a:lnTo>
                <a:cubicBezTo>
                  <a:pt x="16959" y="23938"/>
                  <a:pt x="17012" y="23944"/>
                  <a:pt x="17064" y="23947"/>
                </a:cubicBezTo>
                <a:lnTo>
                  <a:pt x="17067" y="23947"/>
                </a:lnTo>
                <a:cubicBezTo>
                  <a:pt x="17114" y="23947"/>
                  <a:pt x="17154" y="23913"/>
                  <a:pt x="17166" y="23869"/>
                </a:cubicBezTo>
                <a:cubicBezTo>
                  <a:pt x="17216" y="23684"/>
                  <a:pt x="17095" y="23522"/>
                  <a:pt x="16971" y="23392"/>
                </a:cubicBezTo>
                <a:lnTo>
                  <a:pt x="16748" y="23154"/>
                </a:lnTo>
                <a:cubicBezTo>
                  <a:pt x="16720" y="23123"/>
                  <a:pt x="16717" y="23101"/>
                  <a:pt x="16717" y="23095"/>
                </a:cubicBezTo>
                <a:cubicBezTo>
                  <a:pt x="16730" y="23090"/>
                  <a:pt x="16745" y="23085"/>
                  <a:pt x="16758" y="23085"/>
                </a:cubicBezTo>
                <a:cubicBezTo>
                  <a:pt x="16761" y="23085"/>
                  <a:pt x="16764" y="23085"/>
                  <a:pt x="16767" y="23086"/>
                </a:cubicBezTo>
                <a:cubicBezTo>
                  <a:pt x="16823" y="23092"/>
                  <a:pt x="16875" y="23111"/>
                  <a:pt x="16928" y="23135"/>
                </a:cubicBezTo>
                <a:cubicBezTo>
                  <a:pt x="16971" y="23154"/>
                  <a:pt x="17018" y="23172"/>
                  <a:pt x="17067" y="23185"/>
                </a:cubicBezTo>
                <a:cubicBezTo>
                  <a:pt x="17323" y="23244"/>
                  <a:pt x="17586" y="23278"/>
                  <a:pt x="17850" y="23278"/>
                </a:cubicBezTo>
                <a:cubicBezTo>
                  <a:pt x="17862" y="23278"/>
                  <a:pt x="17874" y="23278"/>
                  <a:pt x="17885" y="23278"/>
                </a:cubicBezTo>
                <a:cubicBezTo>
                  <a:pt x="17947" y="23278"/>
                  <a:pt x="18012" y="23278"/>
                  <a:pt x="18077" y="23275"/>
                </a:cubicBezTo>
                <a:cubicBezTo>
                  <a:pt x="18108" y="23272"/>
                  <a:pt x="18139" y="23253"/>
                  <a:pt x="18158" y="23225"/>
                </a:cubicBezTo>
                <a:cubicBezTo>
                  <a:pt x="18176" y="23197"/>
                  <a:pt x="18176" y="23160"/>
                  <a:pt x="18164" y="23129"/>
                </a:cubicBezTo>
                <a:cubicBezTo>
                  <a:pt x="18111" y="23027"/>
                  <a:pt x="18031" y="22943"/>
                  <a:pt x="17935" y="22887"/>
                </a:cubicBezTo>
                <a:lnTo>
                  <a:pt x="17935" y="22887"/>
                </a:lnTo>
                <a:cubicBezTo>
                  <a:pt x="17966" y="22891"/>
                  <a:pt x="18000" y="22891"/>
                  <a:pt x="18031" y="22891"/>
                </a:cubicBezTo>
                <a:cubicBezTo>
                  <a:pt x="18148" y="22891"/>
                  <a:pt x="18266" y="22878"/>
                  <a:pt x="18381" y="22850"/>
                </a:cubicBezTo>
                <a:cubicBezTo>
                  <a:pt x="18464" y="22832"/>
                  <a:pt x="18486" y="22720"/>
                  <a:pt x="18415" y="22668"/>
                </a:cubicBezTo>
                <a:cubicBezTo>
                  <a:pt x="18334" y="22612"/>
                  <a:pt x="18251" y="22559"/>
                  <a:pt x="18161" y="22513"/>
                </a:cubicBezTo>
                <a:cubicBezTo>
                  <a:pt x="18182" y="22513"/>
                  <a:pt x="18201" y="22516"/>
                  <a:pt x="18223" y="22522"/>
                </a:cubicBezTo>
                <a:lnTo>
                  <a:pt x="18269" y="22531"/>
                </a:lnTo>
                <a:cubicBezTo>
                  <a:pt x="18331" y="22547"/>
                  <a:pt x="18393" y="22556"/>
                  <a:pt x="18458" y="22559"/>
                </a:cubicBezTo>
                <a:cubicBezTo>
                  <a:pt x="18463" y="22559"/>
                  <a:pt x="18468" y="22560"/>
                  <a:pt x="18473" y="22560"/>
                </a:cubicBezTo>
                <a:cubicBezTo>
                  <a:pt x="18527" y="22560"/>
                  <a:pt x="18580" y="22544"/>
                  <a:pt x="18628" y="22516"/>
                </a:cubicBezTo>
                <a:cubicBezTo>
                  <a:pt x="18656" y="22494"/>
                  <a:pt x="18684" y="22472"/>
                  <a:pt x="18706" y="22451"/>
                </a:cubicBezTo>
                <a:cubicBezTo>
                  <a:pt x="18718" y="22435"/>
                  <a:pt x="18731" y="22426"/>
                  <a:pt x="18746" y="22414"/>
                </a:cubicBezTo>
                <a:cubicBezTo>
                  <a:pt x="18777" y="22395"/>
                  <a:pt x="18814" y="22383"/>
                  <a:pt x="18851" y="22376"/>
                </a:cubicBezTo>
                <a:cubicBezTo>
                  <a:pt x="18879" y="22370"/>
                  <a:pt x="18904" y="22364"/>
                  <a:pt x="18932" y="22358"/>
                </a:cubicBezTo>
                <a:cubicBezTo>
                  <a:pt x="19047" y="22321"/>
                  <a:pt x="19152" y="22225"/>
                  <a:pt x="19140" y="22091"/>
                </a:cubicBezTo>
                <a:cubicBezTo>
                  <a:pt x="19133" y="22051"/>
                  <a:pt x="19121" y="22011"/>
                  <a:pt x="19102" y="21974"/>
                </a:cubicBezTo>
                <a:lnTo>
                  <a:pt x="19096" y="21964"/>
                </a:lnTo>
                <a:cubicBezTo>
                  <a:pt x="19146" y="21958"/>
                  <a:pt x="19198" y="21955"/>
                  <a:pt x="19257" y="21949"/>
                </a:cubicBezTo>
                <a:cubicBezTo>
                  <a:pt x="19363" y="21943"/>
                  <a:pt x="19471" y="21930"/>
                  <a:pt x="19579" y="21912"/>
                </a:cubicBezTo>
                <a:cubicBezTo>
                  <a:pt x="19790" y="21859"/>
                  <a:pt x="19936" y="21658"/>
                  <a:pt x="19914" y="21441"/>
                </a:cubicBezTo>
                <a:cubicBezTo>
                  <a:pt x="19908" y="21395"/>
                  <a:pt x="19889" y="21348"/>
                  <a:pt x="19861" y="21311"/>
                </a:cubicBezTo>
                <a:cubicBezTo>
                  <a:pt x="19826" y="21270"/>
                  <a:pt x="19775" y="21246"/>
                  <a:pt x="19719" y="21246"/>
                </a:cubicBezTo>
                <a:cubicBezTo>
                  <a:pt x="19716" y="21246"/>
                  <a:pt x="19713" y="21246"/>
                  <a:pt x="19709" y="21246"/>
                </a:cubicBezTo>
                <a:cubicBezTo>
                  <a:pt x="19635" y="21252"/>
                  <a:pt x="19564" y="21274"/>
                  <a:pt x="19499" y="21314"/>
                </a:cubicBezTo>
                <a:lnTo>
                  <a:pt x="19480" y="21323"/>
                </a:lnTo>
                <a:cubicBezTo>
                  <a:pt x="19409" y="21354"/>
                  <a:pt x="19335" y="21373"/>
                  <a:pt x="19257" y="21382"/>
                </a:cubicBezTo>
                <a:cubicBezTo>
                  <a:pt x="19192" y="21391"/>
                  <a:pt x="19130" y="21404"/>
                  <a:pt x="19071" y="21422"/>
                </a:cubicBezTo>
                <a:cubicBezTo>
                  <a:pt x="18947" y="21460"/>
                  <a:pt x="18836" y="21531"/>
                  <a:pt x="18749" y="21624"/>
                </a:cubicBezTo>
                <a:cubicBezTo>
                  <a:pt x="18724" y="21605"/>
                  <a:pt x="18700" y="21593"/>
                  <a:pt x="18672" y="21583"/>
                </a:cubicBezTo>
                <a:cubicBezTo>
                  <a:pt x="18650" y="21580"/>
                  <a:pt x="18632" y="21577"/>
                  <a:pt x="18613" y="21577"/>
                </a:cubicBezTo>
                <a:cubicBezTo>
                  <a:pt x="18554" y="21580"/>
                  <a:pt x="18498" y="21596"/>
                  <a:pt x="18449" y="21627"/>
                </a:cubicBezTo>
                <a:cubicBezTo>
                  <a:pt x="18430" y="21636"/>
                  <a:pt x="18415" y="21645"/>
                  <a:pt x="18396" y="21658"/>
                </a:cubicBezTo>
                <a:cubicBezTo>
                  <a:pt x="18374" y="21673"/>
                  <a:pt x="18350" y="21686"/>
                  <a:pt x="18325" y="21695"/>
                </a:cubicBezTo>
                <a:cubicBezTo>
                  <a:pt x="18297" y="21707"/>
                  <a:pt x="18269" y="21710"/>
                  <a:pt x="18238" y="21710"/>
                </a:cubicBezTo>
                <a:cubicBezTo>
                  <a:pt x="18176" y="21707"/>
                  <a:pt x="18111" y="21698"/>
                  <a:pt x="18049" y="21679"/>
                </a:cubicBezTo>
                <a:lnTo>
                  <a:pt x="17919" y="21649"/>
                </a:lnTo>
                <a:lnTo>
                  <a:pt x="17832" y="21627"/>
                </a:lnTo>
                <a:cubicBezTo>
                  <a:pt x="17805" y="21621"/>
                  <a:pt x="17777" y="21611"/>
                  <a:pt x="17755" y="21593"/>
                </a:cubicBezTo>
                <a:cubicBezTo>
                  <a:pt x="17746" y="21574"/>
                  <a:pt x="17739" y="21552"/>
                  <a:pt x="17736" y="21531"/>
                </a:cubicBezTo>
                <a:cubicBezTo>
                  <a:pt x="17733" y="21466"/>
                  <a:pt x="17709" y="21404"/>
                  <a:pt x="17668" y="21354"/>
                </a:cubicBezTo>
                <a:cubicBezTo>
                  <a:pt x="17625" y="21314"/>
                  <a:pt x="17566" y="21292"/>
                  <a:pt x="17507" y="21292"/>
                </a:cubicBezTo>
                <a:cubicBezTo>
                  <a:pt x="17461" y="21292"/>
                  <a:pt x="17414" y="21305"/>
                  <a:pt x="17374" y="21326"/>
                </a:cubicBezTo>
                <a:cubicBezTo>
                  <a:pt x="17324" y="21357"/>
                  <a:pt x="17278" y="21395"/>
                  <a:pt x="17241" y="21438"/>
                </a:cubicBezTo>
                <a:cubicBezTo>
                  <a:pt x="17231" y="21447"/>
                  <a:pt x="17222" y="21456"/>
                  <a:pt x="17213" y="21466"/>
                </a:cubicBezTo>
                <a:cubicBezTo>
                  <a:pt x="17061" y="21618"/>
                  <a:pt x="16826" y="21689"/>
                  <a:pt x="16497" y="21689"/>
                </a:cubicBezTo>
                <a:cubicBezTo>
                  <a:pt x="16392" y="21689"/>
                  <a:pt x="16287" y="21683"/>
                  <a:pt x="16188" y="21673"/>
                </a:cubicBezTo>
                <a:cubicBezTo>
                  <a:pt x="16206" y="21630"/>
                  <a:pt x="16268" y="21605"/>
                  <a:pt x="16324" y="21599"/>
                </a:cubicBezTo>
                <a:cubicBezTo>
                  <a:pt x="16454" y="21577"/>
                  <a:pt x="16538" y="21543"/>
                  <a:pt x="16612" y="21432"/>
                </a:cubicBezTo>
                <a:lnTo>
                  <a:pt x="16621" y="21432"/>
                </a:lnTo>
                <a:cubicBezTo>
                  <a:pt x="16640" y="21432"/>
                  <a:pt x="16658" y="21425"/>
                  <a:pt x="16674" y="21416"/>
                </a:cubicBezTo>
                <a:cubicBezTo>
                  <a:pt x="16761" y="21367"/>
                  <a:pt x="16854" y="21326"/>
                  <a:pt x="16950" y="21298"/>
                </a:cubicBezTo>
                <a:cubicBezTo>
                  <a:pt x="16978" y="21289"/>
                  <a:pt x="16999" y="21271"/>
                  <a:pt x="17012" y="21243"/>
                </a:cubicBezTo>
                <a:cubicBezTo>
                  <a:pt x="17024" y="21215"/>
                  <a:pt x="17024" y="21187"/>
                  <a:pt x="17012" y="21159"/>
                </a:cubicBezTo>
                <a:cubicBezTo>
                  <a:pt x="16978" y="21079"/>
                  <a:pt x="16968" y="20989"/>
                  <a:pt x="16987" y="20902"/>
                </a:cubicBezTo>
                <a:cubicBezTo>
                  <a:pt x="16999" y="20849"/>
                  <a:pt x="17030" y="20809"/>
                  <a:pt x="17049" y="20809"/>
                </a:cubicBezTo>
                <a:cubicBezTo>
                  <a:pt x="17064" y="20809"/>
                  <a:pt x="17080" y="20815"/>
                  <a:pt x="17095" y="20821"/>
                </a:cubicBezTo>
                <a:lnTo>
                  <a:pt x="17123" y="20828"/>
                </a:lnTo>
                <a:cubicBezTo>
                  <a:pt x="17170" y="20843"/>
                  <a:pt x="17222" y="20849"/>
                  <a:pt x="17272" y="20849"/>
                </a:cubicBezTo>
                <a:cubicBezTo>
                  <a:pt x="17346" y="20849"/>
                  <a:pt x="17424" y="20837"/>
                  <a:pt x="17495" y="20815"/>
                </a:cubicBezTo>
                <a:cubicBezTo>
                  <a:pt x="17504" y="20812"/>
                  <a:pt x="17520" y="20812"/>
                  <a:pt x="17535" y="20809"/>
                </a:cubicBezTo>
                <a:cubicBezTo>
                  <a:pt x="17625" y="20791"/>
                  <a:pt x="17739" y="20769"/>
                  <a:pt x="17783" y="20682"/>
                </a:cubicBezTo>
                <a:cubicBezTo>
                  <a:pt x="17792" y="20657"/>
                  <a:pt x="17801" y="20629"/>
                  <a:pt x="17801" y="20602"/>
                </a:cubicBezTo>
                <a:lnTo>
                  <a:pt x="17808" y="20487"/>
                </a:lnTo>
                <a:lnTo>
                  <a:pt x="17817" y="20351"/>
                </a:lnTo>
                <a:cubicBezTo>
                  <a:pt x="17817" y="20326"/>
                  <a:pt x="17823" y="20301"/>
                  <a:pt x="17832" y="20279"/>
                </a:cubicBezTo>
                <a:cubicBezTo>
                  <a:pt x="17845" y="20261"/>
                  <a:pt x="17891" y="20258"/>
                  <a:pt x="17935" y="20252"/>
                </a:cubicBezTo>
                <a:cubicBezTo>
                  <a:pt x="18000" y="20252"/>
                  <a:pt x="18065" y="20233"/>
                  <a:pt x="18124" y="20205"/>
                </a:cubicBezTo>
                <a:cubicBezTo>
                  <a:pt x="18182" y="20165"/>
                  <a:pt x="18229" y="20112"/>
                  <a:pt x="18260" y="20050"/>
                </a:cubicBezTo>
                <a:cubicBezTo>
                  <a:pt x="18340" y="19905"/>
                  <a:pt x="18353" y="19784"/>
                  <a:pt x="18294" y="19688"/>
                </a:cubicBezTo>
                <a:cubicBezTo>
                  <a:pt x="18244" y="19604"/>
                  <a:pt x="18145" y="19555"/>
                  <a:pt x="18021" y="19555"/>
                </a:cubicBezTo>
                <a:cubicBezTo>
                  <a:pt x="18006" y="19555"/>
                  <a:pt x="17987" y="19555"/>
                  <a:pt x="17972" y="19558"/>
                </a:cubicBezTo>
                <a:cubicBezTo>
                  <a:pt x="17932" y="19561"/>
                  <a:pt x="17897" y="19570"/>
                  <a:pt x="17863" y="19576"/>
                </a:cubicBezTo>
                <a:cubicBezTo>
                  <a:pt x="17823" y="19586"/>
                  <a:pt x="17783" y="19592"/>
                  <a:pt x="17739" y="19595"/>
                </a:cubicBezTo>
                <a:cubicBezTo>
                  <a:pt x="17709" y="19592"/>
                  <a:pt x="17674" y="19589"/>
                  <a:pt x="17643" y="19582"/>
                </a:cubicBezTo>
                <a:cubicBezTo>
                  <a:pt x="17588" y="19570"/>
                  <a:pt x="17535" y="19561"/>
                  <a:pt x="17479" y="19561"/>
                </a:cubicBezTo>
                <a:cubicBezTo>
                  <a:pt x="17334" y="19561"/>
                  <a:pt x="17247" y="19638"/>
                  <a:pt x="17235" y="19778"/>
                </a:cubicBezTo>
                <a:cubicBezTo>
                  <a:pt x="17231" y="19809"/>
                  <a:pt x="17231" y="19843"/>
                  <a:pt x="17235" y="19877"/>
                </a:cubicBezTo>
                <a:cubicBezTo>
                  <a:pt x="17235" y="19898"/>
                  <a:pt x="17235" y="19920"/>
                  <a:pt x="17235" y="19945"/>
                </a:cubicBezTo>
                <a:cubicBezTo>
                  <a:pt x="17139" y="19957"/>
                  <a:pt x="17043" y="19967"/>
                  <a:pt x="16943" y="19970"/>
                </a:cubicBezTo>
                <a:cubicBezTo>
                  <a:pt x="16891" y="19970"/>
                  <a:pt x="16838" y="19963"/>
                  <a:pt x="16785" y="19954"/>
                </a:cubicBezTo>
                <a:cubicBezTo>
                  <a:pt x="16720" y="19939"/>
                  <a:pt x="16655" y="19920"/>
                  <a:pt x="16593" y="19895"/>
                </a:cubicBezTo>
                <a:cubicBezTo>
                  <a:pt x="16553" y="19883"/>
                  <a:pt x="16519" y="19871"/>
                  <a:pt x="16479" y="19858"/>
                </a:cubicBezTo>
                <a:cubicBezTo>
                  <a:pt x="16401" y="19830"/>
                  <a:pt x="16318" y="19818"/>
                  <a:pt x="16237" y="19815"/>
                </a:cubicBezTo>
                <a:cubicBezTo>
                  <a:pt x="16188" y="19815"/>
                  <a:pt x="16141" y="19821"/>
                  <a:pt x="16095" y="19833"/>
                </a:cubicBezTo>
                <a:cubicBezTo>
                  <a:pt x="16070" y="19840"/>
                  <a:pt x="16042" y="19846"/>
                  <a:pt x="16014" y="19849"/>
                </a:cubicBezTo>
                <a:cubicBezTo>
                  <a:pt x="15974" y="19852"/>
                  <a:pt x="15934" y="19861"/>
                  <a:pt x="15893" y="19874"/>
                </a:cubicBezTo>
                <a:cubicBezTo>
                  <a:pt x="15850" y="19889"/>
                  <a:pt x="15807" y="19914"/>
                  <a:pt x="15773" y="19945"/>
                </a:cubicBezTo>
                <a:cubicBezTo>
                  <a:pt x="15754" y="19960"/>
                  <a:pt x="15735" y="19973"/>
                  <a:pt x="15717" y="19985"/>
                </a:cubicBezTo>
                <a:cubicBezTo>
                  <a:pt x="15590" y="20044"/>
                  <a:pt x="15438" y="20060"/>
                  <a:pt x="15317" y="20066"/>
                </a:cubicBezTo>
                <a:lnTo>
                  <a:pt x="15240" y="20066"/>
                </a:lnTo>
                <a:cubicBezTo>
                  <a:pt x="15051" y="20066"/>
                  <a:pt x="14927" y="20029"/>
                  <a:pt x="14846" y="19948"/>
                </a:cubicBezTo>
                <a:cubicBezTo>
                  <a:pt x="14809" y="19908"/>
                  <a:pt x="14788" y="19855"/>
                  <a:pt x="14791" y="19802"/>
                </a:cubicBezTo>
                <a:cubicBezTo>
                  <a:pt x="14791" y="19781"/>
                  <a:pt x="14800" y="19759"/>
                  <a:pt x="14819" y="19744"/>
                </a:cubicBezTo>
                <a:cubicBezTo>
                  <a:pt x="14851" y="19727"/>
                  <a:pt x="14886" y="19718"/>
                  <a:pt x="14921" y="19718"/>
                </a:cubicBezTo>
                <a:cubicBezTo>
                  <a:pt x="14926" y="19718"/>
                  <a:pt x="14931" y="19718"/>
                  <a:pt x="14936" y="19719"/>
                </a:cubicBezTo>
                <a:cubicBezTo>
                  <a:pt x="15004" y="19716"/>
                  <a:pt x="15073" y="19697"/>
                  <a:pt x="15135" y="19666"/>
                </a:cubicBezTo>
                <a:cubicBezTo>
                  <a:pt x="15162" y="19651"/>
                  <a:pt x="15190" y="19629"/>
                  <a:pt x="15215" y="19607"/>
                </a:cubicBezTo>
                <a:cubicBezTo>
                  <a:pt x="15234" y="19592"/>
                  <a:pt x="15249" y="19579"/>
                  <a:pt x="15268" y="19567"/>
                </a:cubicBezTo>
                <a:cubicBezTo>
                  <a:pt x="15305" y="19548"/>
                  <a:pt x="15339" y="19530"/>
                  <a:pt x="15379" y="19514"/>
                </a:cubicBezTo>
                <a:cubicBezTo>
                  <a:pt x="15398" y="19505"/>
                  <a:pt x="15419" y="19496"/>
                  <a:pt x="15441" y="19486"/>
                </a:cubicBezTo>
                <a:cubicBezTo>
                  <a:pt x="15506" y="19462"/>
                  <a:pt x="15553" y="19400"/>
                  <a:pt x="15553" y="19332"/>
                </a:cubicBezTo>
                <a:cubicBezTo>
                  <a:pt x="15553" y="19329"/>
                  <a:pt x="15553" y="19325"/>
                  <a:pt x="15553" y="19322"/>
                </a:cubicBezTo>
                <a:cubicBezTo>
                  <a:pt x="15553" y="19322"/>
                  <a:pt x="15559" y="19316"/>
                  <a:pt x="15574" y="19304"/>
                </a:cubicBezTo>
                <a:cubicBezTo>
                  <a:pt x="15677" y="19211"/>
                  <a:pt x="15810" y="19152"/>
                  <a:pt x="15949" y="19140"/>
                </a:cubicBezTo>
                <a:lnTo>
                  <a:pt x="15993" y="19136"/>
                </a:lnTo>
                <a:cubicBezTo>
                  <a:pt x="16073" y="19136"/>
                  <a:pt x="16154" y="19115"/>
                  <a:pt x="16225" y="19078"/>
                </a:cubicBezTo>
                <a:cubicBezTo>
                  <a:pt x="16265" y="19050"/>
                  <a:pt x="16302" y="19016"/>
                  <a:pt x="16333" y="18975"/>
                </a:cubicBezTo>
                <a:cubicBezTo>
                  <a:pt x="16352" y="18951"/>
                  <a:pt x="16374" y="18932"/>
                  <a:pt x="16398" y="18913"/>
                </a:cubicBezTo>
                <a:cubicBezTo>
                  <a:pt x="16408" y="18907"/>
                  <a:pt x="16420" y="18904"/>
                  <a:pt x="16432" y="18904"/>
                </a:cubicBezTo>
                <a:cubicBezTo>
                  <a:pt x="16451" y="18904"/>
                  <a:pt x="16470" y="18913"/>
                  <a:pt x="16482" y="18926"/>
                </a:cubicBezTo>
                <a:cubicBezTo>
                  <a:pt x="16494" y="18935"/>
                  <a:pt x="16504" y="18948"/>
                  <a:pt x="16513" y="18960"/>
                </a:cubicBezTo>
                <a:cubicBezTo>
                  <a:pt x="16547" y="19006"/>
                  <a:pt x="16600" y="19075"/>
                  <a:pt x="16693" y="19078"/>
                </a:cubicBezTo>
                <a:lnTo>
                  <a:pt x="16699" y="19078"/>
                </a:lnTo>
                <a:cubicBezTo>
                  <a:pt x="16751" y="19078"/>
                  <a:pt x="16804" y="19053"/>
                  <a:pt x="16838" y="19009"/>
                </a:cubicBezTo>
                <a:cubicBezTo>
                  <a:pt x="16881" y="18957"/>
                  <a:pt x="16900" y="18886"/>
                  <a:pt x="16888" y="18817"/>
                </a:cubicBezTo>
                <a:cubicBezTo>
                  <a:pt x="16878" y="18768"/>
                  <a:pt x="16863" y="18721"/>
                  <a:pt x="16838" y="18681"/>
                </a:cubicBezTo>
                <a:cubicBezTo>
                  <a:pt x="16829" y="18659"/>
                  <a:pt x="16820" y="18641"/>
                  <a:pt x="16810" y="18622"/>
                </a:cubicBezTo>
                <a:cubicBezTo>
                  <a:pt x="16807" y="18610"/>
                  <a:pt x="16804" y="18601"/>
                  <a:pt x="16804" y="18591"/>
                </a:cubicBezTo>
                <a:cubicBezTo>
                  <a:pt x="16823" y="18582"/>
                  <a:pt x="16844" y="18573"/>
                  <a:pt x="16866" y="18570"/>
                </a:cubicBezTo>
                <a:cubicBezTo>
                  <a:pt x="16891" y="18560"/>
                  <a:pt x="16912" y="18554"/>
                  <a:pt x="16937" y="18545"/>
                </a:cubicBezTo>
                <a:lnTo>
                  <a:pt x="17074" y="18492"/>
                </a:lnTo>
                <a:lnTo>
                  <a:pt x="17383" y="18371"/>
                </a:lnTo>
                <a:cubicBezTo>
                  <a:pt x="17476" y="18337"/>
                  <a:pt x="17470" y="18204"/>
                  <a:pt x="17374" y="18176"/>
                </a:cubicBezTo>
                <a:cubicBezTo>
                  <a:pt x="17315" y="18158"/>
                  <a:pt x="17259" y="18130"/>
                  <a:pt x="17210" y="18093"/>
                </a:cubicBezTo>
                <a:cubicBezTo>
                  <a:pt x="17225" y="18086"/>
                  <a:pt x="17241" y="18083"/>
                  <a:pt x="17253" y="18077"/>
                </a:cubicBezTo>
                <a:cubicBezTo>
                  <a:pt x="17328" y="18062"/>
                  <a:pt x="17393" y="18028"/>
                  <a:pt x="17448" y="17978"/>
                </a:cubicBezTo>
                <a:cubicBezTo>
                  <a:pt x="17523" y="17901"/>
                  <a:pt x="17529" y="17801"/>
                  <a:pt x="17535" y="17721"/>
                </a:cubicBezTo>
                <a:cubicBezTo>
                  <a:pt x="17541" y="17665"/>
                  <a:pt x="17544" y="17613"/>
                  <a:pt x="17569" y="17588"/>
                </a:cubicBezTo>
                <a:cubicBezTo>
                  <a:pt x="17575" y="17585"/>
                  <a:pt x="17582" y="17578"/>
                  <a:pt x="17588" y="17575"/>
                </a:cubicBezTo>
                <a:cubicBezTo>
                  <a:pt x="17628" y="17547"/>
                  <a:pt x="17659" y="17507"/>
                  <a:pt x="17674" y="17458"/>
                </a:cubicBezTo>
                <a:cubicBezTo>
                  <a:pt x="17681" y="17424"/>
                  <a:pt x="17681" y="17386"/>
                  <a:pt x="17671" y="17352"/>
                </a:cubicBezTo>
                <a:cubicBezTo>
                  <a:pt x="17668" y="17346"/>
                  <a:pt x="17668" y="17343"/>
                  <a:pt x="17668" y="17337"/>
                </a:cubicBezTo>
                <a:cubicBezTo>
                  <a:pt x="17671" y="17309"/>
                  <a:pt x="17687" y="17287"/>
                  <a:pt x="17712" y="17275"/>
                </a:cubicBezTo>
                <a:cubicBezTo>
                  <a:pt x="17743" y="17256"/>
                  <a:pt x="17777" y="17241"/>
                  <a:pt x="17811" y="17232"/>
                </a:cubicBezTo>
                <a:cubicBezTo>
                  <a:pt x="17832" y="17222"/>
                  <a:pt x="17851" y="17216"/>
                  <a:pt x="17870" y="17207"/>
                </a:cubicBezTo>
                <a:cubicBezTo>
                  <a:pt x="18012" y="17148"/>
                  <a:pt x="18133" y="17046"/>
                  <a:pt x="18220" y="16916"/>
                </a:cubicBezTo>
                <a:cubicBezTo>
                  <a:pt x="18278" y="16829"/>
                  <a:pt x="18297" y="16720"/>
                  <a:pt x="18269" y="16618"/>
                </a:cubicBezTo>
                <a:cubicBezTo>
                  <a:pt x="18247" y="16541"/>
                  <a:pt x="18189" y="16476"/>
                  <a:pt x="18114" y="16445"/>
                </a:cubicBezTo>
                <a:cubicBezTo>
                  <a:pt x="18102" y="16439"/>
                  <a:pt x="18088" y="16436"/>
                  <a:pt x="18074" y="16436"/>
                </a:cubicBezTo>
                <a:cubicBezTo>
                  <a:pt x="18050" y="16436"/>
                  <a:pt x="18027" y="16445"/>
                  <a:pt x="18009" y="16460"/>
                </a:cubicBezTo>
                <a:cubicBezTo>
                  <a:pt x="17956" y="16510"/>
                  <a:pt x="17925" y="16575"/>
                  <a:pt x="17916" y="16646"/>
                </a:cubicBezTo>
                <a:cubicBezTo>
                  <a:pt x="17913" y="16655"/>
                  <a:pt x="17910" y="16668"/>
                  <a:pt x="17910" y="16677"/>
                </a:cubicBezTo>
                <a:cubicBezTo>
                  <a:pt x="17907" y="16686"/>
                  <a:pt x="17901" y="16696"/>
                  <a:pt x="17897" y="16705"/>
                </a:cubicBezTo>
                <a:lnTo>
                  <a:pt x="17888" y="16699"/>
                </a:lnTo>
                <a:cubicBezTo>
                  <a:pt x="17873" y="16686"/>
                  <a:pt x="17860" y="16674"/>
                  <a:pt x="17845" y="16665"/>
                </a:cubicBezTo>
                <a:cubicBezTo>
                  <a:pt x="17805" y="16639"/>
                  <a:pt x="17758" y="16624"/>
                  <a:pt x="17712" y="16624"/>
                </a:cubicBezTo>
                <a:cubicBezTo>
                  <a:pt x="17708" y="16624"/>
                  <a:pt x="17703" y="16624"/>
                  <a:pt x="17699" y="16624"/>
                </a:cubicBezTo>
                <a:cubicBezTo>
                  <a:pt x="17575" y="16624"/>
                  <a:pt x="17424" y="16702"/>
                  <a:pt x="17383" y="16838"/>
                </a:cubicBezTo>
                <a:cubicBezTo>
                  <a:pt x="17380" y="16857"/>
                  <a:pt x="17377" y="16872"/>
                  <a:pt x="17374" y="16888"/>
                </a:cubicBezTo>
                <a:cubicBezTo>
                  <a:pt x="17371" y="16903"/>
                  <a:pt x="17368" y="16916"/>
                  <a:pt x="17365" y="16928"/>
                </a:cubicBezTo>
                <a:cubicBezTo>
                  <a:pt x="17355" y="16947"/>
                  <a:pt x="17303" y="16965"/>
                  <a:pt x="17278" y="16974"/>
                </a:cubicBezTo>
                <a:cubicBezTo>
                  <a:pt x="17151" y="17021"/>
                  <a:pt x="17021" y="17052"/>
                  <a:pt x="16891" y="17067"/>
                </a:cubicBezTo>
                <a:cubicBezTo>
                  <a:pt x="16860" y="17070"/>
                  <a:pt x="16832" y="17077"/>
                  <a:pt x="16807" y="17095"/>
                </a:cubicBezTo>
                <a:cubicBezTo>
                  <a:pt x="16770" y="17120"/>
                  <a:pt x="16748" y="17163"/>
                  <a:pt x="16745" y="17210"/>
                </a:cubicBezTo>
                <a:lnTo>
                  <a:pt x="16739" y="17213"/>
                </a:lnTo>
                <a:cubicBezTo>
                  <a:pt x="16730" y="17216"/>
                  <a:pt x="16720" y="17222"/>
                  <a:pt x="16711" y="17225"/>
                </a:cubicBezTo>
                <a:cubicBezTo>
                  <a:pt x="16652" y="17266"/>
                  <a:pt x="16606" y="17321"/>
                  <a:pt x="16575" y="17383"/>
                </a:cubicBezTo>
                <a:cubicBezTo>
                  <a:pt x="16566" y="17408"/>
                  <a:pt x="16550" y="17433"/>
                  <a:pt x="16535" y="17451"/>
                </a:cubicBezTo>
                <a:cubicBezTo>
                  <a:pt x="16488" y="17489"/>
                  <a:pt x="16439" y="17516"/>
                  <a:pt x="16383" y="17529"/>
                </a:cubicBezTo>
                <a:lnTo>
                  <a:pt x="16318" y="17551"/>
                </a:lnTo>
                <a:lnTo>
                  <a:pt x="16225" y="17585"/>
                </a:lnTo>
                <a:lnTo>
                  <a:pt x="16206" y="17588"/>
                </a:lnTo>
                <a:cubicBezTo>
                  <a:pt x="16200" y="17582"/>
                  <a:pt x="16194" y="17575"/>
                  <a:pt x="16188" y="17566"/>
                </a:cubicBezTo>
                <a:cubicBezTo>
                  <a:pt x="16178" y="17557"/>
                  <a:pt x="16172" y="17547"/>
                  <a:pt x="16166" y="17538"/>
                </a:cubicBezTo>
                <a:cubicBezTo>
                  <a:pt x="16116" y="17473"/>
                  <a:pt x="16058" y="17396"/>
                  <a:pt x="15927" y="17396"/>
                </a:cubicBezTo>
                <a:lnTo>
                  <a:pt x="15915" y="17396"/>
                </a:lnTo>
                <a:cubicBezTo>
                  <a:pt x="15754" y="17402"/>
                  <a:pt x="15574" y="17411"/>
                  <a:pt x="15407" y="17473"/>
                </a:cubicBezTo>
                <a:cubicBezTo>
                  <a:pt x="15354" y="17495"/>
                  <a:pt x="15302" y="17520"/>
                  <a:pt x="15252" y="17547"/>
                </a:cubicBezTo>
                <a:cubicBezTo>
                  <a:pt x="15209" y="17569"/>
                  <a:pt x="15165" y="17591"/>
                  <a:pt x="15122" y="17609"/>
                </a:cubicBezTo>
                <a:cubicBezTo>
                  <a:pt x="14986" y="17665"/>
                  <a:pt x="14828" y="17674"/>
                  <a:pt x="14688" y="17678"/>
                </a:cubicBezTo>
                <a:cubicBezTo>
                  <a:pt x="14636" y="17681"/>
                  <a:pt x="14580" y="17681"/>
                  <a:pt x="14524" y="17681"/>
                </a:cubicBezTo>
                <a:cubicBezTo>
                  <a:pt x="14205" y="17681"/>
                  <a:pt x="13954" y="17643"/>
                  <a:pt x="13741" y="17563"/>
                </a:cubicBezTo>
                <a:cubicBezTo>
                  <a:pt x="13676" y="17541"/>
                  <a:pt x="13660" y="17520"/>
                  <a:pt x="13660" y="17513"/>
                </a:cubicBezTo>
                <a:cubicBezTo>
                  <a:pt x="13669" y="17495"/>
                  <a:pt x="13691" y="17479"/>
                  <a:pt x="13713" y="17476"/>
                </a:cubicBezTo>
                <a:cubicBezTo>
                  <a:pt x="13731" y="17470"/>
                  <a:pt x="13753" y="17467"/>
                  <a:pt x="13772" y="17467"/>
                </a:cubicBezTo>
                <a:cubicBezTo>
                  <a:pt x="13852" y="17473"/>
                  <a:pt x="13930" y="17495"/>
                  <a:pt x="14004" y="17526"/>
                </a:cubicBezTo>
                <a:cubicBezTo>
                  <a:pt x="14044" y="17538"/>
                  <a:pt x="14078" y="17551"/>
                  <a:pt x="14115" y="17563"/>
                </a:cubicBezTo>
                <a:cubicBezTo>
                  <a:pt x="14233" y="17597"/>
                  <a:pt x="14357" y="17613"/>
                  <a:pt x="14481" y="17613"/>
                </a:cubicBezTo>
                <a:cubicBezTo>
                  <a:pt x="14636" y="17609"/>
                  <a:pt x="14788" y="17591"/>
                  <a:pt x="14939" y="17560"/>
                </a:cubicBezTo>
                <a:cubicBezTo>
                  <a:pt x="15035" y="17541"/>
                  <a:pt x="15048" y="17405"/>
                  <a:pt x="14958" y="17368"/>
                </a:cubicBezTo>
                <a:lnTo>
                  <a:pt x="14565" y="17213"/>
                </a:lnTo>
                <a:lnTo>
                  <a:pt x="14211" y="17074"/>
                </a:lnTo>
                <a:cubicBezTo>
                  <a:pt x="14277" y="17021"/>
                  <a:pt x="14335" y="16978"/>
                  <a:pt x="14397" y="16974"/>
                </a:cubicBezTo>
                <a:cubicBezTo>
                  <a:pt x="14441" y="16978"/>
                  <a:pt x="14481" y="16993"/>
                  <a:pt x="14518" y="17015"/>
                </a:cubicBezTo>
                <a:cubicBezTo>
                  <a:pt x="14577" y="17046"/>
                  <a:pt x="14642" y="17064"/>
                  <a:pt x="14710" y="17067"/>
                </a:cubicBezTo>
                <a:cubicBezTo>
                  <a:pt x="14828" y="17067"/>
                  <a:pt x="14977" y="17064"/>
                  <a:pt x="15097" y="16978"/>
                </a:cubicBezTo>
                <a:lnTo>
                  <a:pt x="15110" y="16965"/>
                </a:lnTo>
                <a:cubicBezTo>
                  <a:pt x="15116" y="16962"/>
                  <a:pt x="15122" y="16959"/>
                  <a:pt x="15125" y="16956"/>
                </a:cubicBezTo>
                <a:lnTo>
                  <a:pt x="15141" y="16956"/>
                </a:lnTo>
                <a:cubicBezTo>
                  <a:pt x="15206" y="16965"/>
                  <a:pt x="15268" y="16987"/>
                  <a:pt x="15323" y="17021"/>
                </a:cubicBezTo>
                <a:lnTo>
                  <a:pt x="15330" y="17024"/>
                </a:lnTo>
                <a:cubicBezTo>
                  <a:pt x="15364" y="17046"/>
                  <a:pt x="15401" y="17061"/>
                  <a:pt x="15438" y="17067"/>
                </a:cubicBezTo>
                <a:lnTo>
                  <a:pt x="15460" y="17067"/>
                </a:lnTo>
                <a:cubicBezTo>
                  <a:pt x="15516" y="17064"/>
                  <a:pt x="15571" y="17043"/>
                  <a:pt x="15618" y="17005"/>
                </a:cubicBezTo>
                <a:cubicBezTo>
                  <a:pt x="15673" y="16968"/>
                  <a:pt x="15723" y="16925"/>
                  <a:pt x="15763" y="16872"/>
                </a:cubicBezTo>
                <a:cubicBezTo>
                  <a:pt x="15841" y="16767"/>
                  <a:pt x="15822" y="16686"/>
                  <a:pt x="15807" y="16646"/>
                </a:cubicBezTo>
                <a:cubicBezTo>
                  <a:pt x="15791" y="16606"/>
                  <a:pt x="15748" y="16541"/>
                  <a:pt x="15630" y="16522"/>
                </a:cubicBezTo>
                <a:cubicBezTo>
                  <a:pt x="15503" y="16504"/>
                  <a:pt x="15373" y="16476"/>
                  <a:pt x="15243" y="16448"/>
                </a:cubicBezTo>
                <a:cubicBezTo>
                  <a:pt x="15419" y="16420"/>
                  <a:pt x="15596" y="16408"/>
                  <a:pt x="15776" y="16408"/>
                </a:cubicBezTo>
                <a:lnTo>
                  <a:pt x="15847" y="16408"/>
                </a:lnTo>
                <a:cubicBezTo>
                  <a:pt x="15912" y="16408"/>
                  <a:pt x="15958" y="16346"/>
                  <a:pt x="15946" y="16284"/>
                </a:cubicBezTo>
                <a:cubicBezTo>
                  <a:pt x="15931" y="16209"/>
                  <a:pt x="15903" y="16085"/>
                  <a:pt x="15921" y="16008"/>
                </a:cubicBezTo>
                <a:cubicBezTo>
                  <a:pt x="15924" y="15996"/>
                  <a:pt x="15927" y="15983"/>
                  <a:pt x="15934" y="15971"/>
                </a:cubicBezTo>
                <a:cubicBezTo>
                  <a:pt x="15952" y="15931"/>
                  <a:pt x="15986" y="15847"/>
                  <a:pt x="15940" y="15763"/>
                </a:cubicBezTo>
                <a:cubicBezTo>
                  <a:pt x="15980" y="15748"/>
                  <a:pt x="16023" y="15742"/>
                  <a:pt x="16067" y="15742"/>
                </a:cubicBezTo>
                <a:cubicBezTo>
                  <a:pt x="16197" y="15732"/>
                  <a:pt x="16330" y="15720"/>
                  <a:pt x="16460" y="15701"/>
                </a:cubicBezTo>
                <a:cubicBezTo>
                  <a:pt x="16510" y="15698"/>
                  <a:pt x="16556" y="15677"/>
                  <a:pt x="16587" y="15643"/>
                </a:cubicBezTo>
                <a:cubicBezTo>
                  <a:pt x="16615" y="15605"/>
                  <a:pt x="16627" y="15562"/>
                  <a:pt x="16627" y="15519"/>
                </a:cubicBezTo>
                <a:lnTo>
                  <a:pt x="16627" y="15522"/>
                </a:lnTo>
                <a:cubicBezTo>
                  <a:pt x="16627" y="15475"/>
                  <a:pt x="16640" y="15432"/>
                  <a:pt x="16665" y="15392"/>
                </a:cubicBezTo>
                <a:cubicBezTo>
                  <a:pt x="16680" y="15385"/>
                  <a:pt x="16696" y="15379"/>
                  <a:pt x="16711" y="15376"/>
                </a:cubicBezTo>
                <a:cubicBezTo>
                  <a:pt x="16751" y="15367"/>
                  <a:pt x="16792" y="15351"/>
                  <a:pt x="16829" y="15330"/>
                </a:cubicBezTo>
                <a:cubicBezTo>
                  <a:pt x="16965" y="15237"/>
                  <a:pt x="17039" y="15082"/>
                  <a:pt x="17095" y="14970"/>
                </a:cubicBezTo>
                <a:cubicBezTo>
                  <a:pt x="17160" y="14837"/>
                  <a:pt x="17297" y="14558"/>
                  <a:pt x="17166" y="14329"/>
                </a:cubicBezTo>
                <a:cubicBezTo>
                  <a:pt x="17148" y="14295"/>
                  <a:pt x="17114" y="14277"/>
                  <a:pt x="17080" y="14277"/>
                </a:cubicBezTo>
                <a:cubicBezTo>
                  <a:pt x="17043" y="14277"/>
                  <a:pt x="17008" y="14295"/>
                  <a:pt x="16990" y="14326"/>
                </a:cubicBezTo>
                <a:cubicBezTo>
                  <a:pt x="16947" y="14404"/>
                  <a:pt x="16891" y="14472"/>
                  <a:pt x="16832" y="14537"/>
                </a:cubicBezTo>
                <a:cubicBezTo>
                  <a:pt x="16807" y="14565"/>
                  <a:pt x="16779" y="14586"/>
                  <a:pt x="16751" y="14614"/>
                </a:cubicBezTo>
                <a:lnTo>
                  <a:pt x="16727" y="14639"/>
                </a:lnTo>
                <a:lnTo>
                  <a:pt x="16724" y="14639"/>
                </a:lnTo>
                <a:cubicBezTo>
                  <a:pt x="16708" y="14630"/>
                  <a:pt x="16686" y="14627"/>
                  <a:pt x="16668" y="14627"/>
                </a:cubicBezTo>
                <a:cubicBezTo>
                  <a:pt x="16652" y="14627"/>
                  <a:pt x="16637" y="14630"/>
                  <a:pt x="16624" y="14633"/>
                </a:cubicBezTo>
                <a:cubicBezTo>
                  <a:pt x="16597" y="14642"/>
                  <a:pt x="16572" y="14654"/>
                  <a:pt x="16550" y="14670"/>
                </a:cubicBezTo>
                <a:cubicBezTo>
                  <a:pt x="16544" y="14676"/>
                  <a:pt x="16538" y="14679"/>
                  <a:pt x="16528" y="14682"/>
                </a:cubicBezTo>
                <a:lnTo>
                  <a:pt x="16516" y="14682"/>
                </a:lnTo>
                <a:cubicBezTo>
                  <a:pt x="16504" y="14682"/>
                  <a:pt x="16491" y="14682"/>
                  <a:pt x="16476" y="14679"/>
                </a:cubicBezTo>
                <a:cubicBezTo>
                  <a:pt x="16454" y="14676"/>
                  <a:pt x="16432" y="14673"/>
                  <a:pt x="16411" y="14673"/>
                </a:cubicBezTo>
                <a:lnTo>
                  <a:pt x="16380" y="14673"/>
                </a:lnTo>
                <a:cubicBezTo>
                  <a:pt x="16253" y="14688"/>
                  <a:pt x="16178" y="14785"/>
                  <a:pt x="16116" y="14862"/>
                </a:cubicBezTo>
                <a:lnTo>
                  <a:pt x="16107" y="14874"/>
                </a:lnTo>
                <a:cubicBezTo>
                  <a:pt x="16014" y="14992"/>
                  <a:pt x="15903" y="15091"/>
                  <a:pt x="15776" y="15172"/>
                </a:cubicBezTo>
                <a:cubicBezTo>
                  <a:pt x="15739" y="15196"/>
                  <a:pt x="15698" y="15215"/>
                  <a:pt x="15652" y="15218"/>
                </a:cubicBezTo>
                <a:cubicBezTo>
                  <a:pt x="15650" y="15220"/>
                  <a:pt x="15648" y="15220"/>
                  <a:pt x="15646" y="15220"/>
                </a:cubicBezTo>
                <a:cubicBezTo>
                  <a:pt x="15643" y="15220"/>
                  <a:pt x="15641" y="15220"/>
                  <a:pt x="15639" y="15218"/>
                </a:cubicBezTo>
                <a:cubicBezTo>
                  <a:pt x="15627" y="15215"/>
                  <a:pt x="15615" y="15212"/>
                  <a:pt x="15602" y="15206"/>
                </a:cubicBezTo>
                <a:cubicBezTo>
                  <a:pt x="15581" y="15200"/>
                  <a:pt x="15559" y="15190"/>
                  <a:pt x="15537" y="15184"/>
                </a:cubicBezTo>
                <a:cubicBezTo>
                  <a:pt x="15516" y="15181"/>
                  <a:pt x="15494" y="15178"/>
                  <a:pt x="15472" y="15178"/>
                </a:cubicBezTo>
                <a:cubicBezTo>
                  <a:pt x="15432" y="15181"/>
                  <a:pt x="15392" y="15187"/>
                  <a:pt x="15351" y="15196"/>
                </a:cubicBezTo>
                <a:cubicBezTo>
                  <a:pt x="15305" y="15206"/>
                  <a:pt x="15262" y="15215"/>
                  <a:pt x="15218" y="15227"/>
                </a:cubicBezTo>
                <a:cubicBezTo>
                  <a:pt x="15104" y="15258"/>
                  <a:pt x="14983" y="15280"/>
                  <a:pt x="14862" y="15283"/>
                </a:cubicBezTo>
                <a:cubicBezTo>
                  <a:pt x="14837" y="15283"/>
                  <a:pt x="14815" y="15283"/>
                  <a:pt x="14791" y="15280"/>
                </a:cubicBezTo>
                <a:cubicBezTo>
                  <a:pt x="14620" y="15262"/>
                  <a:pt x="14496" y="15196"/>
                  <a:pt x="14419" y="15088"/>
                </a:cubicBezTo>
                <a:lnTo>
                  <a:pt x="14416" y="15082"/>
                </a:lnTo>
                <a:cubicBezTo>
                  <a:pt x="14453" y="15076"/>
                  <a:pt x="14490" y="15069"/>
                  <a:pt x="14527" y="15066"/>
                </a:cubicBezTo>
                <a:cubicBezTo>
                  <a:pt x="14558" y="15063"/>
                  <a:pt x="14589" y="15060"/>
                  <a:pt x="14620" y="15054"/>
                </a:cubicBezTo>
                <a:cubicBezTo>
                  <a:pt x="14698" y="15026"/>
                  <a:pt x="14772" y="14995"/>
                  <a:pt x="14846" y="14958"/>
                </a:cubicBezTo>
                <a:cubicBezTo>
                  <a:pt x="14882" y="15021"/>
                  <a:pt x="14947" y="15057"/>
                  <a:pt x="15018" y="15057"/>
                </a:cubicBezTo>
                <a:cubicBezTo>
                  <a:pt x="15020" y="15057"/>
                  <a:pt x="15023" y="15057"/>
                  <a:pt x="15026" y="15057"/>
                </a:cubicBezTo>
                <a:cubicBezTo>
                  <a:pt x="15030" y="15058"/>
                  <a:pt x="15033" y="15058"/>
                  <a:pt x="15037" y="15058"/>
                </a:cubicBezTo>
                <a:cubicBezTo>
                  <a:pt x="15046" y="15058"/>
                  <a:pt x="15055" y="15056"/>
                  <a:pt x="15066" y="15054"/>
                </a:cubicBezTo>
                <a:cubicBezTo>
                  <a:pt x="15128" y="15042"/>
                  <a:pt x="15184" y="15011"/>
                  <a:pt x="15234" y="14970"/>
                </a:cubicBezTo>
                <a:cubicBezTo>
                  <a:pt x="15255" y="14949"/>
                  <a:pt x="15280" y="14933"/>
                  <a:pt x="15311" y="14924"/>
                </a:cubicBezTo>
                <a:lnTo>
                  <a:pt x="15317" y="14924"/>
                </a:lnTo>
                <a:cubicBezTo>
                  <a:pt x="15330" y="14924"/>
                  <a:pt x="15345" y="14927"/>
                  <a:pt x="15358" y="14927"/>
                </a:cubicBezTo>
                <a:cubicBezTo>
                  <a:pt x="15379" y="14930"/>
                  <a:pt x="15401" y="14933"/>
                  <a:pt x="15423" y="14933"/>
                </a:cubicBezTo>
                <a:cubicBezTo>
                  <a:pt x="15447" y="14933"/>
                  <a:pt x="15475" y="14930"/>
                  <a:pt x="15500" y="14921"/>
                </a:cubicBezTo>
                <a:cubicBezTo>
                  <a:pt x="15519" y="14915"/>
                  <a:pt x="15537" y="14905"/>
                  <a:pt x="15556" y="14893"/>
                </a:cubicBezTo>
                <a:cubicBezTo>
                  <a:pt x="15562" y="14890"/>
                  <a:pt x="15568" y="14884"/>
                  <a:pt x="15574" y="14881"/>
                </a:cubicBezTo>
                <a:cubicBezTo>
                  <a:pt x="15596" y="14884"/>
                  <a:pt x="15615" y="14890"/>
                  <a:pt x="15633" y="14896"/>
                </a:cubicBezTo>
                <a:cubicBezTo>
                  <a:pt x="15655" y="14902"/>
                  <a:pt x="15680" y="14912"/>
                  <a:pt x="15704" y="14915"/>
                </a:cubicBezTo>
                <a:cubicBezTo>
                  <a:pt x="15723" y="14918"/>
                  <a:pt x="15742" y="14921"/>
                  <a:pt x="15760" y="14921"/>
                </a:cubicBezTo>
                <a:cubicBezTo>
                  <a:pt x="15856" y="14918"/>
                  <a:pt x="15946" y="14881"/>
                  <a:pt x="16011" y="14812"/>
                </a:cubicBezTo>
                <a:cubicBezTo>
                  <a:pt x="16082" y="14741"/>
                  <a:pt x="16129" y="14648"/>
                  <a:pt x="16144" y="14549"/>
                </a:cubicBezTo>
                <a:cubicBezTo>
                  <a:pt x="16163" y="14438"/>
                  <a:pt x="16123" y="14345"/>
                  <a:pt x="16039" y="14317"/>
                </a:cubicBezTo>
                <a:cubicBezTo>
                  <a:pt x="16020" y="14311"/>
                  <a:pt x="16002" y="14308"/>
                  <a:pt x="15983" y="14308"/>
                </a:cubicBezTo>
                <a:cubicBezTo>
                  <a:pt x="15943" y="14308"/>
                  <a:pt x="15903" y="14320"/>
                  <a:pt x="15869" y="14342"/>
                </a:cubicBezTo>
                <a:cubicBezTo>
                  <a:pt x="15862" y="14348"/>
                  <a:pt x="15853" y="14351"/>
                  <a:pt x="15847" y="14354"/>
                </a:cubicBezTo>
                <a:cubicBezTo>
                  <a:pt x="15835" y="14357"/>
                  <a:pt x="15822" y="14360"/>
                  <a:pt x="15813" y="14360"/>
                </a:cubicBezTo>
                <a:cubicBezTo>
                  <a:pt x="15785" y="14357"/>
                  <a:pt x="15760" y="14354"/>
                  <a:pt x="15735" y="14351"/>
                </a:cubicBezTo>
                <a:cubicBezTo>
                  <a:pt x="15711" y="14348"/>
                  <a:pt x="15683" y="14342"/>
                  <a:pt x="15661" y="14342"/>
                </a:cubicBezTo>
                <a:lnTo>
                  <a:pt x="15627" y="14342"/>
                </a:lnTo>
                <a:cubicBezTo>
                  <a:pt x="15574" y="14342"/>
                  <a:pt x="15519" y="14351"/>
                  <a:pt x="15469" y="14373"/>
                </a:cubicBezTo>
                <a:cubicBezTo>
                  <a:pt x="15485" y="14242"/>
                  <a:pt x="15531" y="14128"/>
                  <a:pt x="15612" y="14075"/>
                </a:cubicBezTo>
                <a:cubicBezTo>
                  <a:pt x="15692" y="14032"/>
                  <a:pt x="15776" y="14001"/>
                  <a:pt x="15866" y="13982"/>
                </a:cubicBezTo>
                <a:lnTo>
                  <a:pt x="15881" y="13979"/>
                </a:lnTo>
                <a:lnTo>
                  <a:pt x="15906" y="13973"/>
                </a:lnTo>
                <a:cubicBezTo>
                  <a:pt x="15949" y="13964"/>
                  <a:pt x="15996" y="13951"/>
                  <a:pt x="16042" y="13936"/>
                </a:cubicBezTo>
                <a:cubicBezTo>
                  <a:pt x="16061" y="13927"/>
                  <a:pt x="16076" y="13920"/>
                  <a:pt x="16095" y="13911"/>
                </a:cubicBezTo>
                <a:cubicBezTo>
                  <a:pt x="16110" y="13905"/>
                  <a:pt x="16138" y="13889"/>
                  <a:pt x="16154" y="13883"/>
                </a:cubicBezTo>
                <a:cubicBezTo>
                  <a:pt x="16256" y="13871"/>
                  <a:pt x="16274" y="13731"/>
                  <a:pt x="16181" y="13691"/>
                </a:cubicBezTo>
                <a:cubicBezTo>
                  <a:pt x="16154" y="13679"/>
                  <a:pt x="16129" y="13663"/>
                  <a:pt x="16104" y="13648"/>
                </a:cubicBezTo>
                <a:lnTo>
                  <a:pt x="16120" y="13648"/>
                </a:lnTo>
                <a:lnTo>
                  <a:pt x="16147" y="13645"/>
                </a:lnTo>
                <a:lnTo>
                  <a:pt x="16150" y="13648"/>
                </a:lnTo>
                <a:cubicBezTo>
                  <a:pt x="16172" y="13669"/>
                  <a:pt x="16194" y="13682"/>
                  <a:pt x="16222" y="13691"/>
                </a:cubicBezTo>
                <a:lnTo>
                  <a:pt x="16268" y="13707"/>
                </a:lnTo>
                <a:lnTo>
                  <a:pt x="16315" y="13722"/>
                </a:lnTo>
                <a:cubicBezTo>
                  <a:pt x="16336" y="13731"/>
                  <a:pt x="16361" y="13738"/>
                  <a:pt x="16386" y="13738"/>
                </a:cubicBezTo>
                <a:lnTo>
                  <a:pt x="16395" y="13738"/>
                </a:lnTo>
                <a:cubicBezTo>
                  <a:pt x="16445" y="13734"/>
                  <a:pt x="16513" y="13710"/>
                  <a:pt x="16559" y="13604"/>
                </a:cubicBezTo>
                <a:cubicBezTo>
                  <a:pt x="16590" y="13546"/>
                  <a:pt x="16612" y="13480"/>
                  <a:pt x="16624" y="13415"/>
                </a:cubicBezTo>
                <a:cubicBezTo>
                  <a:pt x="16637" y="13369"/>
                  <a:pt x="16631" y="13323"/>
                  <a:pt x="16603" y="13282"/>
                </a:cubicBezTo>
                <a:cubicBezTo>
                  <a:pt x="16578" y="13251"/>
                  <a:pt x="16538" y="13233"/>
                  <a:pt x="16494" y="13233"/>
                </a:cubicBezTo>
                <a:lnTo>
                  <a:pt x="16476" y="13230"/>
                </a:lnTo>
                <a:cubicBezTo>
                  <a:pt x="16429" y="13220"/>
                  <a:pt x="16386" y="13211"/>
                  <a:pt x="16343" y="13196"/>
                </a:cubicBezTo>
                <a:cubicBezTo>
                  <a:pt x="16358" y="13183"/>
                  <a:pt x="16380" y="13168"/>
                  <a:pt x="16398" y="13152"/>
                </a:cubicBezTo>
                <a:cubicBezTo>
                  <a:pt x="16479" y="13096"/>
                  <a:pt x="16578" y="13025"/>
                  <a:pt x="16584" y="12892"/>
                </a:cubicBezTo>
                <a:cubicBezTo>
                  <a:pt x="16587" y="12796"/>
                  <a:pt x="16593" y="12666"/>
                  <a:pt x="16528" y="12557"/>
                </a:cubicBezTo>
                <a:cubicBezTo>
                  <a:pt x="16476" y="12468"/>
                  <a:pt x="16383" y="12415"/>
                  <a:pt x="16281" y="12412"/>
                </a:cubicBezTo>
                <a:cubicBezTo>
                  <a:pt x="16225" y="12412"/>
                  <a:pt x="16172" y="12430"/>
                  <a:pt x="16132" y="12465"/>
                </a:cubicBezTo>
                <a:cubicBezTo>
                  <a:pt x="16107" y="12489"/>
                  <a:pt x="16082" y="12517"/>
                  <a:pt x="16067" y="12548"/>
                </a:cubicBezTo>
                <a:cubicBezTo>
                  <a:pt x="16011" y="12635"/>
                  <a:pt x="15962" y="12725"/>
                  <a:pt x="15915" y="12818"/>
                </a:cubicBezTo>
                <a:cubicBezTo>
                  <a:pt x="15875" y="12796"/>
                  <a:pt x="15831" y="12787"/>
                  <a:pt x="15788" y="12787"/>
                </a:cubicBezTo>
                <a:cubicBezTo>
                  <a:pt x="15773" y="12787"/>
                  <a:pt x="15760" y="12787"/>
                  <a:pt x="15745" y="12790"/>
                </a:cubicBezTo>
                <a:cubicBezTo>
                  <a:pt x="15630" y="12811"/>
                  <a:pt x="15537" y="12901"/>
                  <a:pt x="15512" y="13016"/>
                </a:cubicBezTo>
                <a:cubicBezTo>
                  <a:pt x="15506" y="13041"/>
                  <a:pt x="15506" y="13069"/>
                  <a:pt x="15506" y="13096"/>
                </a:cubicBezTo>
                <a:cubicBezTo>
                  <a:pt x="15506" y="13115"/>
                  <a:pt x="15503" y="13130"/>
                  <a:pt x="15500" y="13146"/>
                </a:cubicBezTo>
                <a:cubicBezTo>
                  <a:pt x="15485" y="13180"/>
                  <a:pt x="15463" y="13211"/>
                  <a:pt x="15435" y="13236"/>
                </a:cubicBezTo>
                <a:cubicBezTo>
                  <a:pt x="15426" y="13248"/>
                  <a:pt x="15416" y="13261"/>
                  <a:pt x="15407" y="13270"/>
                </a:cubicBezTo>
                <a:cubicBezTo>
                  <a:pt x="15385" y="13295"/>
                  <a:pt x="15367" y="13301"/>
                  <a:pt x="15311" y="13316"/>
                </a:cubicBezTo>
                <a:lnTo>
                  <a:pt x="15286" y="13323"/>
                </a:lnTo>
                <a:cubicBezTo>
                  <a:pt x="15218" y="13344"/>
                  <a:pt x="15153" y="13375"/>
                  <a:pt x="15091" y="13415"/>
                </a:cubicBezTo>
                <a:cubicBezTo>
                  <a:pt x="15060" y="13437"/>
                  <a:pt x="15029" y="13453"/>
                  <a:pt x="14995" y="13471"/>
                </a:cubicBezTo>
                <a:cubicBezTo>
                  <a:pt x="14918" y="13499"/>
                  <a:pt x="14837" y="13518"/>
                  <a:pt x="14754" y="13524"/>
                </a:cubicBezTo>
                <a:cubicBezTo>
                  <a:pt x="14651" y="13533"/>
                  <a:pt x="14552" y="13558"/>
                  <a:pt x="14456" y="13595"/>
                </a:cubicBezTo>
                <a:cubicBezTo>
                  <a:pt x="14434" y="13607"/>
                  <a:pt x="14416" y="13617"/>
                  <a:pt x="14394" y="13629"/>
                </a:cubicBezTo>
                <a:cubicBezTo>
                  <a:pt x="14360" y="13651"/>
                  <a:pt x="14323" y="13663"/>
                  <a:pt x="14286" y="13669"/>
                </a:cubicBezTo>
                <a:cubicBezTo>
                  <a:pt x="14258" y="13669"/>
                  <a:pt x="14230" y="13663"/>
                  <a:pt x="14202" y="13651"/>
                </a:cubicBezTo>
                <a:cubicBezTo>
                  <a:pt x="14227" y="13620"/>
                  <a:pt x="14255" y="13592"/>
                  <a:pt x="14286" y="13564"/>
                </a:cubicBezTo>
                <a:cubicBezTo>
                  <a:pt x="14363" y="13499"/>
                  <a:pt x="14472" y="13484"/>
                  <a:pt x="14589" y="13465"/>
                </a:cubicBezTo>
                <a:cubicBezTo>
                  <a:pt x="14614" y="13459"/>
                  <a:pt x="14642" y="13456"/>
                  <a:pt x="14667" y="13450"/>
                </a:cubicBezTo>
                <a:cubicBezTo>
                  <a:pt x="14763" y="13434"/>
                  <a:pt x="14998" y="13378"/>
                  <a:pt x="15057" y="13254"/>
                </a:cubicBezTo>
                <a:cubicBezTo>
                  <a:pt x="15079" y="13211"/>
                  <a:pt x="15079" y="13158"/>
                  <a:pt x="15054" y="13115"/>
                </a:cubicBezTo>
                <a:cubicBezTo>
                  <a:pt x="15038" y="13078"/>
                  <a:pt x="15038" y="13034"/>
                  <a:pt x="15057" y="12997"/>
                </a:cubicBezTo>
                <a:cubicBezTo>
                  <a:pt x="15073" y="12960"/>
                  <a:pt x="15107" y="12932"/>
                  <a:pt x="15144" y="12920"/>
                </a:cubicBezTo>
                <a:cubicBezTo>
                  <a:pt x="15159" y="12917"/>
                  <a:pt x="15172" y="12917"/>
                  <a:pt x="15187" y="12914"/>
                </a:cubicBezTo>
                <a:cubicBezTo>
                  <a:pt x="15246" y="12914"/>
                  <a:pt x="15302" y="12892"/>
                  <a:pt x="15348" y="12858"/>
                </a:cubicBezTo>
                <a:cubicBezTo>
                  <a:pt x="15398" y="12818"/>
                  <a:pt x="15426" y="12759"/>
                  <a:pt x="15426" y="12697"/>
                </a:cubicBezTo>
                <a:cubicBezTo>
                  <a:pt x="15426" y="12626"/>
                  <a:pt x="15395" y="12557"/>
                  <a:pt x="15342" y="12508"/>
                </a:cubicBezTo>
                <a:cubicBezTo>
                  <a:pt x="15277" y="12458"/>
                  <a:pt x="15200" y="12430"/>
                  <a:pt x="15119" y="12427"/>
                </a:cubicBezTo>
                <a:cubicBezTo>
                  <a:pt x="15091" y="12427"/>
                  <a:pt x="15060" y="12434"/>
                  <a:pt x="15035" y="12446"/>
                </a:cubicBezTo>
                <a:cubicBezTo>
                  <a:pt x="14998" y="12465"/>
                  <a:pt x="14967" y="12489"/>
                  <a:pt x="14939" y="12523"/>
                </a:cubicBezTo>
                <a:lnTo>
                  <a:pt x="14933" y="12533"/>
                </a:lnTo>
                <a:cubicBezTo>
                  <a:pt x="14853" y="12619"/>
                  <a:pt x="14744" y="12672"/>
                  <a:pt x="14627" y="12688"/>
                </a:cubicBezTo>
                <a:lnTo>
                  <a:pt x="14599" y="12688"/>
                </a:lnTo>
                <a:cubicBezTo>
                  <a:pt x="14509" y="12688"/>
                  <a:pt x="14422" y="12725"/>
                  <a:pt x="14357" y="12790"/>
                </a:cubicBezTo>
                <a:cubicBezTo>
                  <a:pt x="14345" y="12802"/>
                  <a:pt x="14332" y="12811"/>
                  <a:pt x="14320" y="12821"/>
                </a:cubicBezTo>
                <a:cubicBezTo>
                  <a:pt x="14317" y="12824"/>
                  <a:pt x="14314" y="12824"/>
                  <a:pt x="14307" y="12827"/>
                </a:cubicBezTo>
                <a:cubicBezTo>
                  <a:pt x="14307" y="12827"/>
                  <a:pt x="14307" y="12824"/>
                  <a:pt x="14307" y="12824"/>
                </a:cubicBezTo>
                <a:cubicBezTo>
                  <a:pt x="14304" y="12815"/>
                  <a:pt x="14301" y="12805"/>
                  <a:pt x="14298" y="12796"/>
                </a:cubicBezTo>
                <a:cubicBezTo>
                  <a:pt x="14292" y="12777"/>
                  <a:pt x="14280" y="12759"/>
                  <a:pt x="14267" y="12743"/>
                </a:cubicBezTo>
                <a:cubicBezTo>
                  <a:pt x="14283" y="12737"/>
                  <a:pt x="14295" y="12731"/>
                  <a:pt x="14307" y="12722"/>
                </a:cubicBezTo>
                <a:cubicBezTo>
                  <a:pt x="14416" y="12653"/>
                  <a:pt x="14518" y="12570"/>
                  <a:pt x="14605" y="12474"/>
                </a:cubicBezTo>
                <a:cubicBezTo>
                  <a:pt x="14642" y="12437"/>
                  <a:pt x="14707" y="12368"/>
                  <a:pt x="14716" y="12272"/>
                </a:cubicBezTo>
                <a:cubicBezTo>
                  <a:pt x="14716" y="12238"/>
                  <a:pt x="14713" y="12204"/>
                  <a:pt x="14704" y="12170"/>
                </a:cubicBezTo>
                <a:cubicBezTo>
                  <a:pt x="14701" y="12161"/>
                  <a:pt x="14698" y="12149"/>
                  <a:pt x="14695" y="12139"/>
                </a:cubicBezTo>
                <a:cubicBezTo>
                  <a:pt x="14692" y="12105"/>
                  <a:pt x="14713" y="12062"/>
                  <a:pt x="14757" y="12006"/>
                </a:cubicBezTo>
                <a:cubicBezTo>
                  <a:pt x="14843" y="11901"/>
                  <a:pt x="14958" y="11833"/>
                  <a:pt x="15082" y="11758"/>
                </a:cubicBezTo>
                <a:cubicBezTo>
                  <a:pt x="15150" y="11721"/>
                  <a:pt x="15218" y="11678"/>
                  <a:pt x="15286" y="11631"/>
                </a:cubicBezTo>
                <a:cubicBezTo>
                  <a:pt x="15401" y="11548"/>
                  <a:pt x="15416" y="11396"/>
                  <a:pt x="15426" y="11284"/>
                </a:cubicBezTo>
                <a:lnTo>
                  <a:pt x="15426" y="11269"/>
                </a:lnTo>
                <a:cubicBezTo>
                  <a:pt x="15429" y="11247"/>
                  <a:pt x="15426" y="11226"/>
                  <a:pt x="15413" y="11207"/>
                </a:cubicBezTo>
                <a:cubicBezTo>
                  <a:pt x="15296" y="11006"/>
                  <a:pt x="15032" y="11006"/>
                  <a:pt x="14946" y="11006"/>
                </a:cubicBezTo>
                <a:cubicBezTo>
                  <a:pt x="14912" y="11006"/>
                  <a:pt x="14877" y="11006"/>
                  <a:pt x="14843" y="11009"/>
                </a:cubicBezTo>
                <a:cubicBezTo>
                  <a:pt x="14713" y="11015"/>
                  <a:pt x="14633" y="11061"/>
                  <a:pt x="14602" y="11148"/>
                </a:cubicBezTo>
                <a:cubicBezTo>
                  <a:pt x="14592" y="11176"/>
                  <a:pt x="14589" y="11204"/>
                  <a:pt x="14586" y="11232"/>
                </a:cubicBezTo>
                <a:cubicBezTo>
                  <a:pt x="14586" y="11247"/>
                  <a:pt x="14583" y="11260"/>
                  <a:pt x="14580" y="11272"/>
                </a:cubicBezTo>
                <a:cubicBezTo>
                  <a:pt x="14565" y="11300"/>
                  <a:pt x="14546" y="11328"/>
                  <a:pt x="14521" y="11353"/>
                </a:cubicBezTo>
                <a:lnTo>
                  <a:pt x="14509" y="11368"/>
                </a:lnTo>
                <a:cubicBezTo>
                  <a:pt x="14447" y="11442"/>
                  <a:pt x="14373" y="11510"/>
                  <a:pt x="14292" y="11566"/>
                </a:cubicBezTo>
                <a:cubicBezTo>
                  <a:pt x="14280" y="11576"/>
                  <a:pt x="14264" y="11582"/>
                  <a:pt x="14249" y="11588"/>
                </a:cubicBezTo>
                <a:cubicBezTo>
                  <a:pt x="14233" y="11585"/>
                  <a:pt x="14218" y="11582"/>
                  <a:pt x="14199" y="11572"/>
                </a:cubicBezTo>
                <a:lnTo>
                  <a:pt x="14184" y="11569"/>
                </a:lnTo>
                <a:cubicBezTo>
                  <a:pt x="14103" y="11538"/>
                  <a:pt x="14019" y="11526"/>
                  <a:pt x="13933" y="11526"/>
                </a:cubicBezTo>
                <a:cubicBezTo>
                  <a:pt x="13908" y="11526"/>
                  <a:pt x="13883" y="11526"/>
                  <a:pt x="13858" y="11529"/>
                </a:cubicBezTo>
                <a:lnTo>
                  <a:pt x="13830" y="11532"/>
                </a:lnTo>
                <a:cubicBezTo>
                  <a:pt x="13818" y="11532"/>
                  <a:pt x="13806" y="11535"/>
                  <a:pt x="13793" y="11535"/>
                </a:cubicBezTo>
                <a:lnTo>
                  <a:pt x="13806" y="11526"/>
                </a:lnTo>
                <a:lnTo>
                  <a:pt x="13827" y="11501"/>
                </a:lnTo>
                <a:cubicBezTo>
                  <a:pt x="13883" y="11452"/>
                  <a:pt x="13930" y="11390"/>
                  <a:pt x="13967" y="11325"/>
                </a:cubicBezTo>
                <a:cubicBezTo>
                  <a:pt x="13992" y="11266"/>
                  <a:pt x="14010" y="11207"/>
                  <a:pt x="14019" y="11145"/>
                </a:cubicBezTo>
                <a:cubicBezTo>
                  <a:pt x="14026" y="11095"/>
                  <a:pt x="14038" y="11052"/>
                  <a:pt x="14057" y="11009"/>
                </a:cubicBezTo>
                <a:cubicBezTo>
                  <a:pt x="14078" y="10975"/>
                  <a:pt x="14112" y="10956"/>
                  <a:pt x="14171" y="10928"/>
                </a:cubicBezTo>
                <a:cubicBezTo>
                  <a:pt x="14202" y="10916"/>
                  <a:pt x="14230" y="10900"/>
                  <a:pt x="14258" y="10885"/>
                </a:cubicBezTo>
                <a:cubicBezTo>
                  <a:pt x="14329" y="10835"/>
                  <a:pt x="14376" y="10761"/>
                  <a:pt x="14382" y="10674"/>
                </a:cubicBezTo>
                <a:cubicBezTo>
                  <a:pt x="14385" y="10637"/>
                  <a:pt x="14373" y="10597"/>
                  <a:pt x="14351" y="10563"/>
                </a:cubicBezTo>
                <a:cubicBezTo>
                  <a:pt x="14357" y="10519"/>
                  <a:pt x="14376" y="10482"/>
                  <a:pt x="14407" y="10451"/>
                </a:cubicBezTo>
                <a:lnTo>
                  <a:pt x="14431" y="10423"/>
                </a:lnTo>
                <a:cubicBezTo>
                  <a:pt x="14518" y="10324"/>
                  <a:pt x="14661" y="10160"/>
                  <a:pt x="14472" y="9971"/>
                </a:cubicBezTo>
                <a:cubicBezTo>
                  <a:pt x="14447" y="9946"/>
                  <a:pt x="14413" y="9928"/>
                  <a:pt x="14376" y="9928"/>
                </a:cubicBezTo>
                <a:lnTo>
                  <a:pt x="14373" y="9928"/>
                </a:lnTo>
                <a:cubicBezTo>
                  <a:pt x="14345" y="9928"/>
                  <a:pt x="14317" y="9937"/>
                  <a:pt x="14295" y="9952"/>
                </a:cubicBezTo>
                <a:cubicBezTo>
                  <a:pt x="14255" y="9977"/>
                  <a:pt x="14221" y="10008"/>
                  <a:pt x="14190" y="10048"/>
                </a:cubicBezTo>
                <a:lnTo>
                  <a:pt x="14171" y="10073"/>
                </a:lnTo>
                <a:cubicBezTo>
                  <a:pt x="14165" y="10086"/>
                  <a:pt x="14159" y="10095"/>
                  <a:pt x="14150" y="10107"/>
                </a:cubicBezTo>
                <a:lnTo>
                  <a:pt x="14140" y="10104"/>
                </a:lnTo>
                <a:cubicBezTo>
                  <a:pt x="14131" y="10101"/>
                  <a:pt x="14122" y="10101"/>
                  <a:pt x="14109" y="10098"/>
                </a:cubicBezTo>
                <a:cubicBezTo>
                  <a:pt x="14100" y="10098"/>
                  <a:pt x="14088" y="10095"/>
                  <a:pt x="14078" y="10095"/>
                </a:cubicBezTo>
                <a:cubicBezTo>
                  <a:pt x="14001" y="10098"/>
                  <a:pt x="13930" y="10129"/>
                  <a:pt x="13871" y="10179"/>
                </a:cubicBezTo>
                <a:cubicBezTo>
                  <a:pt x="13843" y="10203"/>
                  <a:pt x="13815" y="10231"/>
                  <a:pt x="13787" y="10262"/>
                </a:cubicBezTo>
                <a:lnTo>
                  <a:pt x="13781" y="10268"/>
                </a:lnTo>
                <a:cubicBezTo>
                  <a:pt x="13756" y="10259"/>
                  <a:pt x="13728" y="10253"/>
                  <a:pt x="13703" y="10253"/>
                </a:cubicBezTo>
                <a:cubicBezTo>
                  <a:pt x="13666" y="10253"/>
                  <a:pt x="13632" y="10262"/>
                  <a:pt x="13598" y="10275"/>
                </a:cubicBezTo>
                <a:lnTo>
                  <a:pt x="13592" y="10278"/>
                </a:lnTo>
                <a:cubicBezTo>
                  <a:pt x="13601" y="10244"/>
                  <a:pt x="13614" y="10210"/>
                  <a:pt x="13632" y="10182"/>
                </a:cubicBezTo>
                <a:cubicBezTo>
                  <a:pt x="13663" y="10145"/>
                  <a:pt x="13725" y="10120"/>
                  <a:pt x="13796" y="10095"/>
                </a:cubicBezTo>
                <a:cubicBezTo>
                  <a:pt x="13830" y="10086"/>
                  <a:pt x="13865" y="10076"/>
                  <a:pt x="13896" y="10064"/>
                </a:cubicBezTo>
                <a:cubicBezTo>
                  <a:pt x="13982" y="10042"/>
                  <a:pt x="14063" y="10014"/>
                  <a:pt x="14143" y="9980"/>
                </a:cubicBezTo>
                <a:lnTo>
                  <a:pt x="14162" y="9971"/>
                </a:lnTo>
                <a:cubicBezTo>
                  <a:pt x="14239" y="9937"/>
                  <a:pt x="14348" y="9894"/>
                  <a:pt x="14397" y="9794"/>
                </a:cubicBezTo>
                <a:cubicBezTo>
                  <a:pt x="14447" y="9695"/>
                  <a:pt x="14422" y="9606"/>
                  <a:pt x="14400" y="9528"/>
                </a:cubicBezTo>
                <a:cubicBezTo>
                  <a:pt x="14391" y="9497"/>
                  <a:pt x="14385" y="9466"/>
                  <a:pt x="14385" y="9432"/>
                </a:cubicBezTo>
                <a:lnTo>
                  <a:pt x="14620" y="9296"/>
                </a:lnTo>
                <a:lnTo>
                  <a:pt x="14970" y="9091"/>
                </a:lnTo>
                <a:cubicBezTo>
                  <a:pt x="15008" y="9070"/>
                  <a:pt x="15026" y="9029"/>
                  <a:pt x="15020" y="8989"/>
                </a:cubicBezTo>
                <a:cubicBezTo>
                  <a:pt x="15001" y="8859"/>
                  <a:pt x="14874" y="8769"/>
                  <a:pt x="14710" y="8769"/>
                </a:cubicBezTo>
                <a:lnTo>
                  <a:pt x="14676" y="8769"/>
                </a:lnTo>
                <a:cubicBezTo>
                  <a:pt x="14642" y="8772"/>
                  <a:pt x="14608" y="8779"/>
                  <a:pt x="14574" y="8785"/>
                </a:cubicBezTo>
                <a:cubicBezTo>
                  <a:pt x="14537" y="8794"/>
                  <a:pt x="14500" y="8797"/>
                  <a:pt x="14462" y="8800"/>
                </a:cubicBezTo>
                <a:cubicBezTo>
                  <a:pt x="14419" y="8726"/>
                  <a:pt x="14342" y="8679"/>
                  <a:pt x="14255" y="8676"/>
                </a:cubicBezTo>
                <a:lnTo>
                  <a:pt x="14246" y="8676"/>
                </a:lnTo>
                <a:cubicBezTo>
                  <a:pt x="14159" y="8679"/>
                  <a:pt x="14084" y="8729"/>
                  <a:pt x="14044" y="8803"/>
                </a:cubicBezTo>
                <a:cubicBezTo>
                  <a:pt x="14013" y="8785"/>
                  <a:pt x="13988" y="8760"/>
                  <a:pt x="13967" y="8735"/>
                </a:cubicBezTo>
                <a:lnTo>
                  <a:pt x="13961" y="8729"/>
                </a:lnTo>
                <a:cubicBezTo>
                  <a:pt x="13892" y="8664"/>
                  <a:pt x="13815" y="8614"/>
                  <a:pt x="13731" y="8577"/>
                </a:cubicBezTo>
                <a:cubicBezTo>
                  <a:pt x="13707" y="8565"/>
                  <a:pt x="13685" y="8552"/>
                  <a:pt x="13660" y="8540"/>
                </a:cubicBezTo>
                <a:cubicBezTo>
                  <a:pt x="13595" y="8494"/>
                  <a:pt x="13518" y="8469"/>
                  <a:pt x="13440" y="8466"/>
                </a:cubicBezTo>
                <a:lnTo>
                  <a:pt x="13422" y="8466"/>
                </a:lnTo>
                <a:cubicBezTo>
                  <a:pt x="13366" y="8472"/>
                  <a:pt x="13313" y="8487"/>
                  <a:pt x="13267" y="8515"/>
                </a:cubicBezTo>
                <a:cubicBezTo>
                  <a:pt x="13231" y="8535"/>
                  <a:pt x="13192" y="8547"/>
                  <a:pt x="13151" y="8547"/>
                </a:cubicBezTo>
                <a:cubicBezTo>
                  <a:pt x="13146" y="8547"/>
                  <a:pt x="13141" y="8547"/>
                  <a:pt x="13137" y="8546"/>
                </a:cubicBezTo>
                <a:cubicBezTo>
                  <a:pt x="13106" y="8549"/>
                  <a:pt x="13075" y="8552"/>
                  <a:pt x="13044" y="8556"/>
                </a:cubicBezTo>
                <a:cubicBezTo>
                  <a:pt x="12988" y="8571"/>
                  <a:pt x="12932" y="8596"/>
                  <a:pt x="12886" y="8630"/>
                </a:cubicBezTo>
                <a:lnTo>
                  <a:pt x="12852" y="8652"/>
                </a:lnTo>
                <a:cubicBezTo>
                  <a:pt x="12827" y="8667"/>
                  <a:pt x="12802" y="8676"/>
                  <a:pt x="12774" y="8679"/>
                </a:cubicBezTo>
                <a:cubicBezTo>
                  <a:pt x="12768" y="8679"/>
                  <a:pt x="12765" y="8679"/>
                  <a:pt x="12762" y="8676"/>
                </a:cubicBezTo>
                <a:cubicBezTo>
                  <a:pt x="12743" y="8670"/>
                  <a:pt x="12731" y="8661"/>
                  <a:pt x="12715" y="8648"/>
                </a:cubicBezTo>
                <a:cubicBezTo>
                  <a:pt x="12691" y="8627"/>
                  <a:pt x="12660" y="8608"/>
                  <a:pt x="12629" y="8593"/>
                </a:cubicBezTo>
                <a:cubicBezTo>
                  <a:pt x="12653" y="8559"/>
                  <a:pt x="12672" y="8521"/>
                  <a:pt x="12688" y="8481"/>
                </a:cubicBezTo>
                <a:cubicBezTo>
                  <a:pt x="12694" y="8466"/>
                  <a:pt x="12700" y="8453"/>
                  <a:pt x="12706" y="8441"/>
                </a:cubicBezTo>
                <a:cubicBezTo>
                  <a:pt x="12756" y="8348"/>
                  <a:pt x="12821" y="8267"/>
                  <a:pt x="12901" y="8202"/>
                </a:cubicBezTo>
                <a:cubicBezTo>
                  <a:pt x="12917" y="8190"/>
                  <a:pt x="12938" y="8181"/>
                  <a:pt x="12957" y="8171"/>
                </a:cubicBezTo>
                <a:cubicBezTo>
                  <a:pt x="13016" y="8147"/>
                  <a:pt x="13127" y="8094"/>
                  <a:pt x="13124" y="7964"/>
                </a:cubicBezTo>
                <a:cubicBezTo>
                  <a:pt x="13121" y="7868"/>
                  <a:pt x="13134" y="7843"/>
                  <a:pt x="13143" y="7834"/>
                </a:cubicBezTo>
                <a:cubicBezTo>
                  <a:pt x="13161" y="7828"/>
                  <a:pt x="13183" y="7828"/>
                  <a:pt x="13205" y="7828"/>
                </a:cubicBezTo>
                <a:lnTo>
                  <a:pt x="13230" y="7828"/>
                </a:lnTo>
                <a:cubicBezTo>
                  <a:pt x="13270" y="7828"/>
                  <a:pt x="13307" y="7831"/>
                  <a:pt x="13347" y="7834"/>
                </a:cubicBezTo>
                <a:cubicBezTo>
                  <a:pt x="13384" y="7834"/>
                  <a:pt x="13428" y="7837"/>
                  <a:pt x="13474" y="7837"/>
                </a:cubicBezTo>
                <a:lnTo>
                  <a:pt x="13508" y="7837"/>
                </a:lnTo>
                <a:cubicBezTo>
                  <a:pt x="13552" y="7837"/>
                  <a:pt x="13592" y="7815"/>
                  <a:pt x="13620" y="7784"/>
                </a:cubicBezTo>
                <a:cubicBezTo>
                  <a:pt x="13697" y="7694"/>
                  <a:pt x="13710" y="7509"/>
                  <a:pt x="13707" y="7465"/>
                </a:cubicBezTo>
                <a:cubicBezTo>
                  <a:pt x="13700" y="7400"/>
                  <a:pt x="13682" y="7338"/>
                  <a:pt x="13651" y="7282"/>
                </a:cubicBezTo>
                <a:cubicBezTo>
                  <a:pt x="13642" y="7270"/>
                  <a:pt x="13635" y="7258"/>
                  <a:pt x="13623" y="7245"/>
                </a:cubicBezTo>
                <a:cubicBezTo>
                  <a:pt x="13626" y="7202"/>
                  <a:pt x="13604" y="7159"/>
                  <a:pt x="13567" y="7134"/>
                </a:cubicBezTo>
                <a:cubicBezTo>
                  <a:pt x="13539" y="7115"/>
                  <a:pt x="13505" y="7106"/>
                  <a:pt x="13471" y="7106"/>
                </a:cubicBezTo>
                <a:cubicBezTo>
                  <a:pt x="13456" y="7106"/>
                  <a:pt x="13437" y="7106"/>
                  <a:pt x="13422" y="7109"/>
                </a:cubicBezTo>
                <a:lnTo>
                  <a:pt x="13230" y="7143"/>
                </a:lnTo>
                <a:cubicBezTo>
                  <a:pt x="13186" y="7146"/>
                  <a:pt x="13143" y="7162"/>
                  <a:pt x="13109" y="7183"/>
                </a:cubicBezTo>
                <a:cubicBezTo>
                  <a:pt x="13099" y="7193"/>
                  <a:pt x="13090" y="7199"/>
                  <a:pt x="13081" y="7205"/>
                </a:cubicBezTo>
                <a:lnTo>
                  <a:pt x="13078" y="7208"/>
                </a:lnTo>
                <a:lnTo>
                  <a:pt x="13072" y="7208"/>
                </a:lnTo>
                <a:cubicBezTo>
                  <a:pt x="13062" y="7208"/>
                  <a:pt x="13050" y="7211"/>
                  <a:pt x="13041" y="7214"/>
                </a:cubicBezTo>
                <a:cubicBezTo>
                  <a:pt x="12969" y="7233"/>
                  <a:pt x="12907" y="7273"/>
                  <a:pt x="12867" y="7335"/>
                </a:cubicBezTo>
                <a:cubicBezTo>
                  <a:pt x="12852" y="7357"/>
                  <a:pt x="12833" y="7375"/>
                  <a:pt x="12811" y="7388"/>
                </a:cubicBezTo>
                <a:lnTo>
                  <a:pt x="12799" y="7388"/>
                </a:lnTo>
                <a:cubicBezTo>
                  <a:pt x="12784" y="7388"/>
                  <a:pt x="12771" y="7388"/>
                  <a:pt x="12756" y="7385"/>
                </a:cubicBezTo>
                <a:lnTo>
                  <a:pt x="12746" y="7385"/>
                </a:lnTo>
                <a:cubicBezTo>
                  <a:pt x="12688" y="7377"/>
                  <a:pt x="12629" y="7373"/>
                  <a:pt x="12570" y="7373"/>
                </a:cubicBezTo>
                <a:cubicBezTo>
                  <a:pt x="12511" y="7373"/>
                  <a:pt x="12452" y="7377"/>
                  <a:pt x="12393" y="7385"/>
                </a:cubicBezTo>
                <a:cubicBezTo>
                  <a:pt x="12396" y="7378"/>
                  <a:pt x="12399" y="7375"/>
                  <a:pt x="12403" y="7372"/>
                </a:cubicBezTo>
                <a:cubicBezTo>
                  <a:pt x="12440" y="7338"/>
                  <a:pt x="12483" y="7310"/>
                  <a:pt x="12530" y="7289"/>
                </a:cubicBezTo>
                <a:cubicBezTo>
                  <a:pt x="12542" y="7282"/>
                  <a:pt x="12554" y="7276"/>
                  <a:pt x="12567" y="7270"/>
                </a:cubicBezTo>
                <a:cubicBezTo>
                  <a:pt x="12756" y="7168"/>
                  <a:pt x="12991" y="6970"/>
                  <a:pt x="13084" y="6716"/>
                </a:cubicBezTo>
                <a:cubicBezTo>
                  <a:pt x="13118" y="6641"/>
                  <a:pt x="13121" y="6558"/>
                  <a:pt x="13093" y="6483"/>
                </a:cubicBezTo>
                <a:cubicBezTo>
                  <a:pt x="13069" y="6428"/>
                  <a:pt x="13038" y="6378"/>
                  <a:pt x="12997" y="6335"/>
                </a:cubicBezTo>
                <a:cubicBezTo>
                  <a:pt x="12949" y="6301"/>
                  <a:pt x="12895" y="6285"/>
                  <a:pt x="12839" y="6285"/>
                </a:cubicBezTo>
                <a:cubicBezTo>
                  <a:pt x="12834" y="6285"/>
                  <a:pt x="12829" y="6285"/>
                  <a:pt x="12824" y="6285"/>
                </a:cubicBezTo>
                <a:cubicBezTo>
                  <a:pt x="12771" y="6285"/>
                  <a:pt x="12722" y="6291"/>
                  <a:pt x="12669" y="6297"/>
                </a:cubicBezTo>
                <a:cubicBezTo>
                  <a:pt x="12641" y="6304"/>
                  <a:pt x="12610" y="6307"/>
                  <a:pt x="12579" y="6307"/>
                </a:cubicBezTo>
                <a:lnTo>
                  <a:pt x="12570" y="6307"/>
                </a:lnTo>
                <a:cubicBezTo>
                  <a:pt x="12474" y="6313"/>
                  <a:pt x="12356" y="6319"/>
                  <a:pt x="12254" y="6375"/>
                </a:cubicBezTo>
                <a:cubicBezTo>
                  <a:pt x="12204" y="6406"/>
                  <a:pt x="12161" y="6443"/>
                  <a:pt x="12121" y="6483"/>
                </a:cubicBezTo>
                <a:cubicBezTo>
                  <a:pt x="12105" y="6455"/>
                  <a:pt x="12077" y="6440"/>
                  <a:pt x="12046" y="6434"/>
                </a:cubicBezTo>
                <a:lnTo>
                  <a:pt x="12025" y="6434"/>
                </a:lnTo>
                <a:cubicBezTo>
                  <a:pt x="11988" y="6437"/>
                  <a:pt x="11953" y="6443"/>
                  <a:pt x="11922" y="6455"/>
                </a:cubicBezTo>
                <a:cubicBezTo>
                  <a:pt x="11953" y="6409"/>
                  <a:pt x="11997" y="6372"/>
                  <a:pt x="12046" y="6344"/>
                </a:cubicBezTo>
                <a:lnTo>
                  <a:pt x="12062" y="6335"/>
                </a:lnTo>
                <a:cubicBezTo>
                  <a:pt x="12124" y="6310"/>
                  <a:pt x="12173" y="6260"/>
                  <a:pt x="12204" y="6198"/>
                </a:cubicBezTo>
                <a:cubicBezTo>
                  <a:pt x="12217" y="6161"/>
                  <a:pt x="12223" y="6124"/>
                  <a:pt x="12223" y="6087"/>
                </a:cubicBezTo>
                <a:lnTo>
                  <a:pt x="12223" y="6074"/>
                </a:lnTo>
                <a:cubicBezTo>
                  <a:pt x="12226" y="5920"/>
                  <a:pt x="12272" y="5873"/>
                  <a:pt x="12427" y="5793"/>
                </a:cubicBezTo>
                <a:cubicBezTo>
                  <a:pt x="12536" y="5737"/>
                  <a:pt x="12629" y="5653"/>
                  <a:pt x="12694" y="5551"/>
                </a:cubicBezTo>
                <a:cubicBezTo>
                  <a:pt x="12725" y="5501"/>
                  <a:pt x="12709" y="5436"/>
                  <a:pt x="12660" y="5405"/>
                </a:cubicBezTo>
                <a:cubicBezTo>
                  <a:pt x="12567" y="5350"/>
                  <a:pt x="12465" y="5316"/>
                  <a:pt x="12356" y="5312"/>
                </a:cubicBezTo>
                <a:cubicBezTo>
                  <a:pt x="12269" y="5312"/>
                  <a:pt x="12186" y="5340"/>
                  <a:pt x="12118" y="5390"/>
                </a:cubicBezTo>
                <a:cubicBezTo>
                  <a:pt x="12080" y="5418"/>
                  <a:pt x="12046" y="5452"/>
                  <a:pt x="12015" y="5486"/>
                </a:cubicBezTo>
                <a:cubicBezTo>
                  <a:pt x="12000" y="5501"/>
                  <a:pt x="11988" y="5517"/>
                  <a:pt x="11972" y="5529"/>
                </a:cubicBezTo>
                <a:cubicBezTo>
                  <a:pt x="11950" y="5557"/>
                  <a:pt x="11916" y="5576"/>
                  <a:pt x="11879" y="5582"/>
                </a:cubicBezTo>
                <a:cubicBezTo>
                  <a:pt x="11938" y="5443"/>
                  <a:pt x="12025" y="5316"/>
                  <a:pt x="12136" y="5210"/>
                </a:cubicBezTo>
                <a:cubicBezTo>
                  <a:pt x="12195" y="5151"/>
                  <a:pt x="12300" y="5055"/>
                  <a:pt x="12232" y="4916"/>
                </a:cubicBezTo>
                <a:cubicBezTo>
                  <a:pt x="12186" y="4832"/>
                  <a:pt x="12111" y="4770"/>
                  <a:pt x="12025" y="4739"/>
                </a:cubicBezTo>
                <a:cubicBezTo>
                  <a:pt x="11987" y="4726"/>
                  <a:pt x="11947" y="4717"/>
                  <a:pt x="11906" y="4717"/>
                </a:cubicBezTo>
                <a:cubicBezTo>
                  <a:pt x="11900" y="4717"/>
                  <a:pt x="11894" y="4717"/>
                  <a:pt x="11888" y="4718"/>
                </a:cubicBezTo>
                <a:cubicBezTo>
                  <a:pt x="11823" y="4718"/>
                  <a:pt x="11761" y="4727"/>
                  <a:pt x="11699" y="4739"/>
                </a:cubicBezTo>
                <a:cubicBezTo>
                  <a:pt x="11668" y="4746"/>
                  <a:pt x="11637" y="4752"/>
                  <a:pt x="11607" y="4755"/>
                </a:cubicBezTo>
                <a:cubicBezTo>
                  <a:pt x="11588" y="4758"/>
                  <a:pt x="11566" y="4761"/>
                  <a:pt x="11545" y="4764"/>
                </a:cubicBezTo>
                <a:cubicBezTo>
                  <a:pt x="11545" y="4752"/>
                  <a:pt x="11541" y="4743"/>
                  <a:pt x="11541" y="4730"/>
                </a:cubicBezTo>
                <a:cubicBezTo>
                  <a:pt x="11523" y="4696"/>
                  <a:pt x="11551" y="4653"/>
                  <a:pt x="11591" y="4653"/>
                </a:cubicBezTo>
                <a:lnTo>
                  <a:pt x="11597" y="4650"/>
                </a:lnTo>
                <a:cubicBezTo>
                  <a:pt x="11706" y="4600"/>
                  <a:pt x="11805" y="4532"/>
                  <a:pt x="11895" y="4451"/>
                </a:cubicBezTo>
                <a:cubicBezTo>
                  <a:pt x="11919" y="4430"/>
                  <a:pt x="11947" y="4408"/>
                  <a:pt x="11972" y="4389"/>
                </a:cubicBezTo>
                <a:cubicBezTo>
                  <a:pt x="12056" y="4340"/>
                  <a:pt x="12124" y="4266"/>
                  <a:pt x="12167" y="4176"/>
                </a:cubicBezTo>
                <a:cubicBezTo>
                  <a:pt x="12183" y="4139"/>
                  <a:pt x="12198" y="4098"/>
                  <a:pt x="12214" y="4064"/>
                </a:cubicBezTo>
                <a:cubicBezTo>
                  <a:pt x="12232" y="3999"/>
                  <a:pt x="12263" y="3940"/>
                  <a:pt x="12300" y="3885"/>
                </a:cubicBezTo>
                <a:cubicBezTo>
                  <a:pt x="12307" y="3875"/>
                  <a:pt x="12313" y="3866"/>
                  <a:pt x="12322" y="3857"/>
                </a:cubicBezTo>
                <a:cubicBezTo>
                  <a:pt x="12350" y="3826"/>
                  <a:pt x="12375" y="3792"/>
                  <a:pt x="12393" y="3751"/>
                </a:cubicBezTo>
                <a:cubicBezTo>
                  <a:pt x="12421" y="3692"/>
                  <a:pt x="12418" y="3624"/>
                  <a:pt x="12384" y="3569"/>
                </a:cubicBezTo>
                <a:cubicBezTo>
                  <a:pt x="12352" y="3525"/>
                  <a:pt x="12300" y="3500"/>
                  <a:pt x="12245" y="3500"/>
                </a:cubicBezTo>
                <a:cubicBezTo>
                  <a:pt x="12242" y="3500"/>
                  <a:pt x="12239" y="3500"/>
                  <a:pt x="12235" y="3500"/>
                </a:cubicBezTo>
                <a:cubicBezTo>
                  <a:pt x="12173" y="3504"/>
                  <a:pt x="12111" y="3516"/>
                  <a:pt x="12053" y="3541"/>
                </a:cubicBezTo>
                <a:cubicBezTo>
                  <a:pt x="11919" y="3587"/>
                  <a:pt x="11786" y="3643"/>
                  <a:pt x="11662" y="3705"/>
                </a:cubicBezTo>
                <a:lnTo>
                  <a:pt x="11634" y="3720"/>
                </a:lnTo>
                <a:cubicBezTo>
                  <a:pt x="11582" y="3751"/>
                  <a:pt x="11523" y="3776"/>
                  <a:pt x="11464" y="3792"/>
                </a:cubicBezTo>
                <a:lnTo>
                  <a:pt x="11458" y="3792"/>
                </a:lnTo>
                <a:cubicBezTo>
                  <a:pt x="11455" y="3788"/>
                  <a:pt x="11452" y="3785"/>
                  <a:pt x="11449" y="3779"/>
                </a:cubicBezTo>
                <a:cubicBezTo>
                  <a:pt x="11405" y="3720"/>
                  <a:pt x="11387" y="3674"/>
                  <a:pt x="11396" y="3643"/>
                </a:cubicBezTo>
                <a:cubicBezTo>
                  <a:pt x="11408" y="3618"/>
                  <a:pt x="11424" y="3596"/>
                  <a:pt x="11445" y="3578"/>
                </a:cubicBezTo>
                <a:lnTo>
                  <a:pt x="11510" y="3507"/>
                </a:lnTo>
                <a:cubicBezTo>
                  <a:pt x="11594" y="3417"/>
                  <a:pt x="11678" y="3324"/>
                  <a:pt x="11764" y="3234"/>
                </a:cubicBezTo>
                <a:cubicBezTo>
                  <a:pt x="11780" y="3219"/>
                  <a:pt x="11799" y="3200"/>
                  <a:pt x="11817" y="3184"/>
                </a:cubicBezTo>
                <a:cubicBezTo>
                  <a:pt x="11888" y="3123"/>
                  <a:pt x="11975" y="3042"/>
                  <a:pt x="11994" y="2924"/>
                </a:cubicBezTo>
                <a:cubicBezTo>
                  <a:pt x="12000" y="2896"/>
                  <a:pt x="12000" y="2869"/>
                  <a:pt x="12000" y="2841"/>
                </a:cubicBezTo>
                <a:cubicBezTo>
                  <a:pt x="11997" y="2822"/>
                  <a:pt x="12000" y="2807"/>
                  <a:pt x="12003" y="2788"/>
                </a:cubicBezTo>
                <a:cubicBezTo>
                  <a:pt x="12040" y="2745"/>
                  <a:pt x="12046" y="2683"/>
                  <a:pt x="12022" y="2630"/>
                </a:cubicBezTo>
                <a:cubicBezTo>
                  <a:pt x="11996" y="2588"/>
                  <a:pt x="11948" y="2561"/>
                  <a:pt x="11900" y="2561"/>
                </a:cubicBezTo>
                <a:cubicBezTo>
                  <a:pt x="11895" y="2561"/>
                  <a:pt x="11890" y="2561"/>
                  <a:pt x="11885" y="2562"/>
                </a:cubicBezTo>
                <a:cubicBezTo>
                  <a:pt x="11814" y="2565"/>
                  <a:pt x="11743" y="2584"/>
                  <a:pt x="11681" y="2615"/>
                </a:cubicBezTo>
                <a:lnTo>
                  <a:pt x="11668" y="2624"/>
                </a:lnTo>
                <a:cubicBezTo>
                  <a:pt x="11650" y="2633"/>
                  <a:pt x="11631" y="2646"/>
                  <a:pt x="11616" y="2655"/>
                </a:cubicBezTo>
                <a:cubicBezTo>
                  <a:pt x="11588" y="2605"/>
                  <a:pt x="11551" y="2559"/>
                  <a:pt x="11507" y="2519"/>
                </a:cubicBezTo>
                <a:cubicBezTo>
                  <a:pt x="11492" y="2503"/>
                  <a:pt x="11473" y="2488"/>
                  <a:pt x="11461" y="2472"/>
                </a:cubicBezTo>
                <a:cubicBezTo>
                  <a:pt x="11535" y="2447"/>
                  <a:pt x="11600" y="2398"/>
                  <a:pt x="11644" y="2330"/>
                </a:cubicBezTo>
                <a:cubicBezTo>
                  <a:pt x="11690" y="2330"/>
                  <a:pt x="11734" y="2311"/>
                  <a:pt x="11768" y="2280"/>
                </a:cubicBezTo>
                <a:cubicBezTo>
                  <a:pt x="11808" y="2234"/>
                  <a:pt x="11833" y="2172"/>
                  <a:pt x="11836" y="2110"/>
                </a:cubicBezTo>
                <a:cubicBezTo>
                  <a:pt x="11857" y="1936"/>
                  <a:pt x="11861" y="1763"/>
                  <a:pt x="11842" y="1586"/>
                </a:cubicBezTo>
                <a:cubicBezTo>
                  <a:pt x="11839" y="1549"/>
                  <a:pt x="11820" y="1515"/>
                  <a:pt x="11792" y="1493"/>
                </a:cubicBezTo>
                <a:cubicBezTo>
                  <a:pt x="11771" y="1478"/>
                  <a:pt x="11746" y="1468"/>
                  <a:pt x="11721" y="1468"/>
                </a:cubicBezTo>
                <a:cubicBezTo>
                  <a:pt x="11668" y="1472"/>
                  <a:pt x="11622" y="1499"/>
                  <a:pt x="11600" y="1546"/>
                </a:cubicBezTo>
                <a:cubicBezTo>
                  <a:pt x="11541" y="1645"/>
                  <a:pt x="11476" y="1738"/>
                  <a:pt x="11399" y="1822"/>
                </a:cubicBezTo>
                <a:cubicBezTo>
                  <a:pt x="11353" y="1871"/>
                  <a:pt x="11334" y="1871"/>
                  <a:pt x="11331" y="1871"/>
                </a:cubicBezTo>
                <a:cubicBezTo>
                  <a:pt x="11328" y="1871"/>
                  <a:pt x="11306" y="1849"/>
                  <a:pt x="11300" y="1812"/>
                </a:cubicBezTo>
                <a:cubicBezTo>
                  <a:pt x="11294" y="1760"/>
                  <a:pt x="11300" y="1710"/>
                  <a:pt x="11315" y="1661"/>
                </a:cubicBezTo>
                <a:cubicBezTo>
                  <a:pt x="11328" y="1620"/>
                  <a:pt x="11334" y="1577"/>
                  <a:pt x="11340" y="1537"/>
                </a:cubicBezTo>
                <a:cubicBezTo>
                  <a:pt x="11356" y="1407"/>
                  <a:pt x="11315" y="1276"/>
                  <a:pt x="11232" y="1174"/>
                </a:cubicBezTo>
                <a:cubicBezTo>
                  <a:pt x="11219" y="1162"/>
                  <a:pt x="11210" y="1149"/>
                  <a:pt x="11198" y="1137"/>
                </a:cubicBezTo>
                <a:cubicBezTo>
                  <a:pt x="11179" y="1118"/>
                  <a:pt x="11160" y="1100"/>
                  <a:pt x="11151" y="1075"/>
                </a:cubicBezTo>
                <a:cubicBezTo>
                  <a:pt x="11148" y="1060"/>
                  <a:pt x="11151" y="1041"/>
                  <a:pt x="11154" y="1022"/>
                </a:cubicBezTo>
                <a:cubicBezTo>
                  <a:pt x="11157" y="998"/>
                  <a:pt x="11160" y="976"/>
                  <a:pt x="11160" y="951"/>
                </a:cubicBezTo>
                <a:cubicBezTo>
                  <a:pt x="11157" y="902"/>
                  <a:pt x="11148" y="849"/>
                  <a:pt x="11133" y="803"/>
                </a:cubicBezTo>
                <a:cubicBezTo>
                  <a:pt x="11117" y="772"/>
                  <a:pt x="11111" y="734"/>
                  <a:pt x="11117" y="700"/>
                </a:cubicBezTo>
                <a:cubicBezTo>
                  <a:pt x="11123" y="685"/>
                  <a:pt x="11133" y="672"/>
                  <a:pt x="11145" y="657"/>
                </a:cubicBezTo>
                <a:cubicBezTo>
                  <a:pt x="11179" y="614"/>
                  <a:pt x="11238" y="536"/>
                  <a:pt x="11201" y="440"/>
                </a:cubicBezTo>
                <a:cubicBezTo>
                  <a:pt x="11176" y="381"/>
                  <a:pt x="11123" y="338"/>
                  <a:pt x="11061" y="326"/>
                </a:cubicBezTo>
                <a:cubicBezTo>
                  <a:pt x="11024" y="319"/>
                  <a:pt x="10990" y="316"/>
                  <a:pt x="10953" y="316"/>
                </a:cubicBezTo>
                <a:cubicBezTo>
                  <a:pt x="10931" y="316"/>
                  <a:pt x="10910" y="316"/>
                  <a:pt x="10888" y="310"/>
                </a:cubicBezTo>
                <a:cubicBezTo>
                  <a:pt x="10851" y="298"/>
                  <a:pt x="10826" y="260"/>
                  <a:pt x="10789" y="199"/>
                </a:cubicBezTo>
                <a:cubicBezTo>
                  <a:pt x="10764" y="155"/>
                  <a:pt x="10733" y="112"/>
                  <a:pt x="10696" y="75"/>
                </a:cubicBezTo>
                <a:cubicBezTo>
                  <a:pt x="10653" y="28"/>
                  <a:pt x="10594" y="3"/>
                  <a:pt x="105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52"/>
          <p:cNvSpPr/>
          <p:nvPr/>
        </p:nvSpPr>
        <p:spPr>
          <a:xfrm>
            <a:off x="5449400" y="3855575"/>
            <a:ext cx="527975" cy="828600"/>
          </a:xfrm>
          <a:custGeom>
            <a:avLst/>
            <a:gdLst/>
            <a:ahLst/>
            <a:cxnLst/>
            <a:rect l="l" t="t" r="r" b="b"/>
            <a:pathLst>
              <a:path w="21119" h="33144" extrusionOk="0">
                <a:moveTo>
                  <a:pt x="10532" y="0"/>
                </a:moveTo>
                <a:cubicBezTo>
                  <a:pt x="10293" y="0"/>
                  <a:pt x="10182" y="400"/>
                  <a:pt x="10172" y="508"/>
                </a:cubicBezTo>
                <a:cubicBezTo>
                  <a:pt x="10169" y="555"/>
                  <a:pt x="10169" y="601"/>
                  <a:pt x="10172" y="648"/>
                </a:cubicBezTo>
                <a:lnTo>
                  <a:pt x="10172" y="762"/>
                </a:lnTo>
                <a:cubicBezTo>
                  <a:pt x="10166" y="849"/>
                  <a:pt x="10141" y="930"/>
                  <a:pt x="10098" y="1004"/>
                </a:cubicBezTo>
                <a:cubicBezTo>
                  <a:pt x="10098" y="1004"/>
                  <a:pt x="10098" y="1007"/>
                  <a:pt x="10098" y="1007"/>
                </a:cubicBezTo>
                <a:cubicBezTo>
                  <a:pt x="10079" y="1007"/>
                  <a:pt x="10058" y="1013"/>
                  <a:pt x="10042" y="1019"/>
                </a:cubicBezTo>
                <a:cubicBezTo>
                  <a:pt x="10011" y="1035"/>
                  <a:pt x="9987" y="1060"/>
                  <a:pt x="9971" y="1091"/>
                </a:cubicBezTo>
                <a:cubicBezTo>
                  <a:pt x="9894" y="1218"/>
                  <a:pt x="9847" y="1360"/>
                  <a:pt x="9835" y="1509"/>
                </a:cubicBezTo>
                <a:cubicBezTo>
                  <a:pt x="9832" y="1534"/>
                  <a:pt x="9832" y="1558"/>
                  <a:pt x="9832" y="1583"/>
                </a:cubicBezTo>
                <a:cubicBezTo>
                  <a:pt x="9832" y="1620"/>
                  <a:pt x="9829" y="1657"/>
                  <a:pt x="9822" y="1695"/>
                </a:cubicBezTo>
                <a:cubicBezTo>
                  <a:pt x="9812" y="1702"/>
                  <a:pt x="9800" y="1708"/>
                  <a:pt x="9786" y="1708"/>
                </a:cubicBezTo>
                <a:cubicBezTo>
                  <a:pt x="9782" y="1708"/>
                  <a:pt x="9779" y="1708"/>
                  <a:pt x="9776" y="1707"/>
                </a:cubicBezTo>
                <a:cubicBezTo>
                  <a:pt x="9773" y="1708"/>
                  <a:pt x="9770" y="1708"/>
                  <a:pt x="9767" y="1708"/>
                </a:cubicBezTo>
                <a:cubicBezTo>
                  <a:pt x="9755" y="1708"/>
                  <a:pt x="9743" y="1703"/>
                  <a:pt x="9733" y="1698"/>
                </a:cubicBezTo>
                <a:cubicBezTo>
                  <a:pt x="9695" y="1676"/>
                  <a:pt x="9664" y="1648"/>
                  <a:pt x="9637" y="1614"/>
                </a:cubicBezTo>
                <a:cubicBezTo>
                  <a:pt x="9609" y="1583"/>
                  <a:pt x="9575" y="1552"/>
                  <a:pt x="9541" y="1524"/>
                </a:cubicBezTo>
                <a:cubicBezTo>
                  <a:pt x="9510" y="1496"/>
                  <a:pt x="9473" y="1483"/>
                  <a:pt x="9436" y="1483"/>
                </a:cubicBezTo>
                <a:cubicBezTo>
                  <a:pt x="9368" y="1483"/>
                  <a:pt x="9302" y="1527"/>
                  <a:pt x="9283" y="1602"/>
                </a:cubicBezTo>
                <a:cubicBezTo>
                  <a:pt x="9218" y="1760"/>
                  <a:pt x="9280" y="1899"/>
                  <a:pt x="9333" y="2026"/>
                </a:cubicBezTo>
                <a:cubicBezTo>
                  <a:pt x="9361" y="2082"/>
                  <a:pt x="9379" y="2144"/>
                  <a:pt x="9395" y="2203"/>
                </a:cubicBezTo>
                <a:cubicBezTo>
                  <a:pt x="9426" y="2364"/>
                  <a:pt x="9503" y="2398"/>
                  <a:pt x="9559" y="2398"/>
                </a:cubicBezTo>
                <a:cubicBezTo>
                  <a:pt x="9578" y="2398"/>
                  <a:pt x="9596" y="2395"/>
                  <a:pt x="9612" y="2385"/>
                </a:cubicBezTo>
                <a:lnTo>
                  <a:pt x="9627" y="2385"/>
                </a:lnTo>
                <a:cubicBezTo>
                  <a:pt x="9671" y="2385"/>
                  <a:pt x="9708" y="2416"/>
                  <a:pt x="9723" y="2457"/>
                </a:cubicBezTo>
                <a:cubicBezTo>
                  <a:pt x="9726" y="2481"/>
                  <a:pt x="9723" y="2506"/>
                  <a:pt x="9711" y="2531"/>
                </a:cubicBezTo>
                <a:cubicBezTo>
                  <a:pt x="9683" y="2593"/>
                  <a:pt x="9615" y="2636"/>
                  <a:pt x="9531" y="2680"/>
                </a:cubicBezTo>
                <a:cubicBezTo>
                  <a:pt x="9460" y="2608"/>
                  <a:pt x="9361" y="2568"/>
                  <a:pt x="9259" y="2568"/>
                </a:cubicBezTo>
                <a:cubicBezTo>
                  <a:pt x="9240" y="2568"/>
                  <a:pt x="9221" y="2571"/>
                  <a:pt x="9206" y="2574"/>
                </a:cubicBezTo>
                <a:cubicBezTo>
                  <a:pt x="9153" y="2577"/>
                  <a:pt x="9110" y="2608"/>
                  <a:pt x="9091" y="2652"/>
                </a:cubicBezTo>
                <a:cubicBezTo>
                  <a:pt x="9076" y="2698"/>
                  <a:pt x="9082" y="2751"/>
                  <a:pt x="9113" y="2791"/>
                </a:cubicBezTo>
                <a:lnTo>
                  <a:pt x="9116" y="2794"/>
                </a:lnTo>
                <a:cubicBezTo>
                  <a:pt x="9119" y="2813"/>
                  <a:pt x="9122" y="2828"/>
                  <a:pt x="9122" y="2847"/>
                </a:cubicBezTo>
                <a:cubicBezTo>
                  <a:pt x="9119" y="2875"/>
                  <a:pt x="9122" y="2903"/>
                  <a:pt x="9125" y="2930"/>
                </a:cubicBezTo>
                <a:cubicBezTo>
                  <a:pt x="9144" y="3042"/>
                  <a:pt x="9225" y="3116"/>
                  <a:pt x="9290" y="3175"/>
                </a:cubicBezTo>
                <a:cubicBezTo>
                  <a:pt x="9383" y="3253"/>
                  <a:pt x="9448" y="3358"/>
                  <a:pt x="9475" y="3479"/>
                </a:cubicBezTo>
                <a:cubicBezTo>
                  <a:pt x="9503" y="3562"/>
                  <a:pt x="9541" y="3643"/>
                  <a:pt x="9584" y="3717"/>
                </a:cubicBezTo>
                <a:lnTo>
                  <a:pt x="9593" y="3730"/>
                </a:lnTo>
                <a:cubicBezTo>
                  <a:pt x="9602" y="3742"/>
                  <a:pt x="9609" y="3754"/>
                  <a:pt x="9615" y="3767"/>
                </a:cubicBezTo>
                <a:cubicBezTo>
                  <a:pt x="9609" y="3795"/>
                  <a:pt x="9596" y="3823"/>
                  <a:pt x="9581" y="3847"/>
                </a:cubicBezTo>
                <a:cubicBezTo>
                  <a:pt x="9571" y="3866"/>
                  <a:pt x="9562" y="3885"/>
                  <a:pt x="9553" y="3906"/>
                </a:cubicBezTo>
                <a:lnTo>
                  <a:pt x="9516" y="3894"/>
                </a:lnTo>
                <a:cubicBezTo>
                  <a:pt x="9472" y="3885"/>
                  <a:pt x="9420" y="3869"/>
                  <a:pt x="9417" y="3850"/>
                </a:cubicBezTo>
                <a:cubicBezTo>
                  <a:pt x="9417" y="3844"/>
                  <a:pt x="9414" y="3838"/>
                  <a:pt x="9414" y="3832"/>
                </a:cubicBezTo>
                <a:cubicBezTo>
                  <a:pt x="9410" y="3810"/>
                  <a:pt x="9404" y="3788"/>
                  <a:pt x="9398" y="3767"/>
                </a:cubicBezTo>
                <a:cubicBezTo>
                  <a:pt x="9379" y="3727"/>
                  <a:pt x="9352" y="3689"/>
                  <a:pt x="9314" y="3665"/>
                </a:cubicBezTo>
                <a:cubicBezTo>
                  <a:pt x="9203" y="3575"/>
                  <a:pt x="9073" y="3516"/>
                  <a:pt x="8933" y="3497"/>
                </a:cubicBezTo>
                <a:cubicBezTo>
                  <a:pt x="8918" y="3494"/>
                  <a:pt x="8902" y="3491"/>
                  <a:pt x="8887" y="3491"/>
                </a:cubicBezTo>
                <a:cubicBezTo>
                  <a:pt x="8862" y="3491"/>
                  <a:pt x="8837" y="3497"/>
                  <a:pt x="8813" y="3507"/>
                </a:cubicBezTo>
                <a:cubicBezTo>
                  <a:pt x="8717" y="3550"/>
                  <a:pt x="8692" y="3671"/>
                  <a:pt x="8726" y="3754"/>
                </a:cubicBezTo>
                <a:cubicBezTo>
                  <a:pt x="8744" y="3795"/>
                  <a:pt x="8769" y="3832"/>
                  <a:pt x="8797" y="3863"/>
                </a:cubicBezTo>
                <a:lnTo>
                  <a:pt x="8819" y="3888"/>
                </a:lnTo>
                <a:cubicBezTo>
                  <a:pt x="8856" y="3946"/>
                  <a:pt x="8887" y="4008"/>
                  <a:pt x="8909" y="4073"/>
                </a:cubicBezTo>
                <a:cubicBezTo>
                  <a:pt x="8955" y="4197"/>
                  <a:pt x="9011" y="4340"/>
                  <a:pt x="9153" y="4408"/>
                </a:cubicBezTo>
                <a:cubicBezTo>
                  <a:pt x="9172" y="4417"/>
                  <a:pt x="9194" y="4427"/>
                  <a:pt x="9212" y="4433"/>
                </a:cubicBezTo>
                <a:cubicBezTo>
                  <a:pt x="9234" y="4439"/>
                  <a:pt x="9252" y="4448"/>
                  <a:pt x="9268" y="4458"/>
                </a:cubicBezTo>
                <a:cubicBezTo>
                  <a:pt x="9274" y="4470"/>
                  <a:pt x="9277" y="4479"/>
                  <a:pt x="9280" y="4492"/>
                </a:cubicBezTo>
                <a:cubicBezTo>
                  <a:pt x="9283" y="4507"/>
                  <a:pt x="9290" y="4523"/>
                  <a:pt x="9296" y="4538"/>
                </a:cubicBezTo>
                <a:cubicBezTo>
                  <a:pt x="9342" y="4665"/>
                  <a:pt x="9475" y="4746"/>
                  <a:pt x="9652" y="4767"/>
                </a:cubicBezTo>
                <a:lnTo>
                  <a:pt x="9664" y="4767"/>
                </a:lnTo>
                <a:cubicBezTo>
                  <a:pt x="9692" y="4767"/>
                  <a:pt x="9720" y="4773"/>
                  <a:pt x="9748" y="4783"/>
                </a:cubicBezTo>
                <a:cubicBezTo>
                  <a:pt x="9751" y="4795"/>
                  <a:pt x="9754" y="4804"/>
                  <a:pt x="9757" y="4817"/>
                </a:cubicBezTo>
                <a:lnTo>
                  <a:pt x="9782" y="4928"/>
                </a:lnTo>
                <a:lnTo>
                  <a:pt x="9788" y="4953"/>
                </a:lnTo>
                <a:cubicBezTo>
                  <a:pt x="9720" y="4925"/>
                  <a:pt x="9655" y="4888"/>
                  <a:pt x="9599" y="4842"/>
                </a:cubicBezTo>
                <a:cubicBezTo>
                  <a:pt x="9571" y="4814"/>
                  <a:pt x="9537" y="4789"/>
                  <a:pt x="9497" y="4777"/>
                </a:cubicBezTo>
                <a:cubicBezTo>
                  <a:pt x="9484" y="4772"/>
                  <a:pt x="9468" y="4769"/>
                  <a:pt x="9453" y="4769"/>
                </a:cubicBezTo>
                <a:cubicBezTo>
                  <a:pt x="9447" y="4769"/>
                  <a:pt x="9441" y="4770"/>
                  <a:pt x="9435" y="4770"/>
                </a:cubicBezTo>
                <a:lnTo>
                  <a:pt x="9383" y="4770"/>
                </a:lnTo>
                <a:cubicBezTo>
                  <a:pt x="9364" y="4767"/>
                  <a:pt x="9345" y="4761"/>
                  <a:pt x="9327" y="4752"/>
                </a:cubicBezTo>
                <a:cubicBezTo>
                  <a:pt x="9296" y="4739"/>
                  <a:pt x="9265" y="4730"/>
                  <a:pt x="9231" y="4724"/>
                </a:cubicBezTo>
                <a:cubicBezTo>
                  <a:pt x="9218" y="4721"/>
                  <a:pt x="9206" y="4721"/>
                  <a:pt x="9191" y="4721"/>
                </a:cubicBezTo>
                <a:cubicBezTo>
                  <a:pt x="9057" y="4721"/>
                  <a:pt x="8949" y="4820"/>
                  <a:pt x="8896" y="4913"/>
                </a:cubicBezTo>
                <a:cubicBezTo>
                  <a:pt x="8881" y="4941"/>
                  <a:pt x="8871" y="4969"/>
                  <a:pt x="8868" y="5000"/>
                </a:cubicBezTo>
                <a:cubicBezTo>
                  <a:pt x="8868" y="5062"/>
                  <a:pt x="8899" y="5120"/>
                  <a:pt x="8949" y="5154"/>
                </a:cubicBezTo>
                <a:cubicBezTo>
                  <a:pt x="8983" y="5179"/>
                  <a:pt x="9011" y="5213"/>
                  <a:pt x="9020" y="5254"/>
                </a:cubicBezTo>
                <a:cubicBezTo>
                  <a:pt x="9023" y="5266"/>
                  <a:pt x="9023" y="5275"/>
                  <a:pt x="9020" y="5288"/>
                </a:cubicBezTo>
                <a:cubicBezTo>
                  <a:pt x="9017" y="5322"/>
                  <a:pt x="9020" y="5359"/>
                  <a:pt x="9029" y="5393"/>
                </a:cubicBezTo>
                <a:cubicBezTo>
                  <a:pt x="9002" y="5365"/>
                  <a:pt x="8967" y="5340"/>
                  <a:pt x="8930" y="5325"/>
                </a:cubicBezTo>
                <a:cubicBezTo>
                  <a:pt x="8893" y="5309"/>
                  <a:pt x="8850" y="5300"/>
                  <a:pt x="8810" y="5300"/>
                </a:cubicBezTo>
                <a:cubicBezTo>
                  <a:pt x="8775" y="5300"/>
                  <a:pt x="8741" y="5306"/>
                  <a:pt x="8707" y="5312"/>
                </a:cubicBezTo>
                <a:cubicBezTo>
                  <a:pt x="8621" y="5331"/>
                  <a:pt x="8537" y="5362"/>
                  <a:pt x="8460" y="5408"/>
                </a:cubicBezTo>
                <a:cubicBezTo>
                  <a:pt x="8410" y="5436"/>
                  <a:pt x="8394" y="5501"/>
                  <a:pt x="8425" y="5551"/>
                </a:cubicBezTo>
                <a:cubicBezTo>
                  <a:pt x="8494" y="5653"/>
                  <a:pt x="8583" y="5737"/>
                  <a:pt x="8692" y="5793"/>
                </a:cubicBezTo>
                <a:cubicBezTo>
                  <a:pt x="8704" y="5799"/>
                  <a:pt x="8720" y="5805"/>
                  <a:pt x="8732" y="5814"/>
                </a:cubicBezTo>
                <a:cubicBezTo>
                  <a:pt x="8769" y="5827"/>
                  <a:pt x="8803" y="5848"/>
                  <a:pt x="8831" y="5879"/>
                </a:cubicBezTo>
                <a:cubicBezTo>
                  <a:pt x="8837" y="5892"/>
                  <a:pt x="8840" y="5904"/>
                  <a:pt x="8844" y="5920"/>
                </a:cubicBezTo>
                <a:cubicBezTo>
                  <a:pt x="8853" y="5963"/>
                  <a:pt x="8871" y="6003"/>
                  <a:pt x="8899" y="6040"/>
                </a:cubicBezTo>
                <a:cubicBezTo>
                  <a:pt x="8924" y="6068"/>
                  <a:pt x="8955" y="6090"/>
                  <a:pt x="8992" y="6105"/>
                </a:cubicBezTo>
                <a:cubicBezTo>
                  <a:pt x="9002" y="6112"/>
                  <a:pt x="9011" y="6118"/>
                  <a:pt x="9020" y="6124"/>
                </a:cubicBezTo>
                <a:cubicBezTo>
                  <a:pt x="9014" y="6146"/>
                  <a:pt x="9008" y="6167"/>
                  <a:pt x="8998" y="6186"/>
                </a:cubicBezTo>
                <a:cubicBezTo>
                  <a:pt x="8977" y="6248"/>
                  <a:pt x="8946" y="6335"/>
                  <a:pt x="8989" y="6418"/>
                </a:cubicBezTo>
                <a:cubicBezTo>
                  <a:pt x="8995" y="6434"/>
                  <a:pt x="9002" y="6449"/>
                  <a:pt x="9008" y="6465"/>
                </a:cubicBezTo>
                <a:cubicBezTo>
                  <a:pt x="9026" y="6517"/>
                  <a:pt x="9051" y="6598"/>
                  <a:pt x="9144" y="6632"/>
                </a:cubicBezTo>
                <a:cubicBezTo>
                  <a:pt x="9200" y="6654"/>
                  <a:pt x="9215" y="6675"/>
                  <a:pt x="9218" y="6682"/>
                </a:cubicBezTo>
                <a:cubicBezTo>
                  <a:pt x="9209" y="6688"/>
                  <a:pt x="9200" y="6691"/>
                  <a:pt x="9191" y="6691"/>
                </a:cubicBezTo>
                <a:cubicBezTo>
                  <a:pt x="9150" y="6688"/>
                  <a:pt x="9116" y="6669"/>
                  <a:pt x="9088" y="6641"/>
                </a:cubicBezTo>
                <a:cubicBezTo>
                  <a:pt x="9042" y="6601"/>
                  <a:pt x="9005" y="6551"/>
                  <a:pt x="8977" y="6499"/>
                </a:cubicBezTo>
                <a:lnTo>
                  <a:pt x="8967" y="6483"/>
                </a:lnTo>
                <a:cubicBezTo>
                  <a:pt x="8949" y="6443"/>
                  <a:pt x="8924" y="6406"/>
                  <a:pt x="8890" y="6375"/>
                </a:cubicBezTo>
                <a:cubicBezTo>
                  <a:pt x="8850" y="6344"/>
                  <a:pt x="8800" y="6322"/>
                  <a:pt x="8751" y="6316"/>
                </a:cubicBezTo>
                <a:cubicBezTo>
                  <a:pt x="8679" y="6304"/>
                  <a:pt x="8605" y="6294"/>
                  <a:pt x="8534" y="6294"/>
                </a:cubicBezTo>
                <a:cubicBezTo>
                  <a:pt x="8425" y="6294"/>
                  <a:pt x="8320" y="6310"/>
                  <a:pt x="8218" y="6338"/>
                </a:cubicBezTo>
                <a:cubicBezTo>
                  <a:pt x="8165" y="6350"/>
                  <a:pt x="8116" y="6378"/>
                  <a:pt x="8075" y="6415"/>
                </a:cubicBezTo>
                <a:cubicBezTo>
                  <a:pt x="8010" y="6486"/>
                  <a:pt x="7998" y="6595"/>
                  <a:pt x="8044" y="6716"/>
                </a:cubicBezTo>
                <a:cubicBezTo>
                  <a:pt x="8091" y="6846"/>
                  <a:pt x="8175" y="6960"/>
                  <a:pt x="8280" y="7050"/>
                </a:cubicBezTo>
                <a:cubicBezTo>
                  <a:pt x="8295" y="7059"/>
                  <a:pt x="8305" y="7072"/>
                  <a:pt x="8317" y="7081"/>
                </a:cubicBezTo>
                <a:cubicBezTo>
                  <a:pt x="8367" y="7140"/>
                  <a:pt x="8441" y="7171"/>
                  <a:pt x="8518" y="7171"/>
                </a:cubicBezTo>
                <a:lnTo>
                  <a:pt x="8556" y="7171"/>
                </a:lnTo>
                <a:cubicBezTo>
                  <a:pt x="8627" y="7171"/>
                  <a:pt x="8679" y="7174"/>
                  <a:pt x="8713" y="7196"/>
                </a:cubicBezTo>
                <a:cubicBezTo>
                  <a:pt x="8726" y="7205"/>
                  <a:pt x="8738" y="7214"/>
                  <a:pt x="8751" y="7224"/>
                </a:cubicBezTo>
                <a:cubicBezTo>
                  <a:pt x="8779" y="7251"/>
                  <a:pt x="8810" y="7273"/>
                  <a:pt x="8844" y="7292"/>
                </a:cubicBezTo>
                <a:cubicBezTo>
                  <a:pt x="8828" y="7301"/>
                  <a:pt x="8816" y="7313"/>
                  <a:pt x="8800" y="7323"/>
                </a:cubicBezTo>
                <a:cubicBezTo>
                  <a:pt x="8782" y="7335"/>
                  <a:pt x="8769" y="7351"/>
                  <a:pt x="8760" y="7369"/>
                </a:cubicBezTo>
                <a:cubicBezTo>
                  <a:pt x="8617" y="7369"/>
                  <a:pt x="8475" y="7363"/>
                  <a:pt x="8333" y="7351"/>
                </a:cubicBezTo>
                <a:cubicBezTo>
                  <a:pt x="8292" y="7351"/>
                  <a:pt x="8252" y="7338"/>
                  <a:pt x="8218" y="7320"/>
                </a:cubicBezTo>
                <a:cubicBezTo>
                  <a:pt x="8199" y="7304"/>
                  <a:pt x="8184" y="7289"/>
                  <a:pt x="8171" y="7270"/>
                </a:cubicBezTo>
                <a:cubicBezTo>
                  <a:pt x="8159" y="7255"/>
                  <a:pt x="8147" y="7239"/>
                  <a:pt x="8134" y="7224"/>
                </a:cubicBezTo>
                <a:cubicBezTo>
                  <a:pt x="8053" y="7143"/>
                  <a:pt x="7947" y="7103"/>
                  <a:pt x="7842" y="7103"/>
                </a:cubicBezTo>
                <a:cubicBezTo>
                  <a:pt x="7736" y="7103"/>
                  <a:pt x="7630" y="7144"/>
                  <a:pt x="7549" y="7227"/>
                </a:cubicBezTo>
                <a:cubicBezTo>
                  <a:pt x="7388" y="7391"/>
                  <a:pt x="7391" y="7651"/>
                  <a:pt x="7552" y="7812"/>
                </a:cubicBezTo>
                <a:cubicBezTo>
                  <a:pt x="7571" y="7828"/>
                  <a:pt x="7592" y="7837"/>
                  <a:pt x="7617" y="7837"/>
                </a:cubicBezTo>
                <a:lnTo>
                  <a:pt x="7648" y="7837"/>
                </a:lnTo>
                <a:cubicBezTo>
                  <a:pt x="7694" y="7837"/>
                  <a:pt x="7738" y="7834"/>
                  <a:pt x="7778" y="7831"/>
                </a:cubicBezTo>
                <a:cubicBezTo>
                  <a:pt x="7818" y="7828"/>
                  <a:pt x="7852" y="7824"/>
                  <a:pt x="7896" y="7824"/>
                </a:cubicBezTo>
                <a:lnTo>
                  <a:pt x="7921" y="7824"/>
                </a:lnTo>
                <a:cubicBezTo>
                  <a:pt x="7942" y="7824"/>
                  <a:pt x="7964" y="7828"/>
                  <a:pt x="7982" y="7834"/>
                </a:cubicBezTo>
                <a:cubicBezTo>
                  <a:pt x="7992" y="7840"/>
                  <a:pt x="8004" y="7868"/>
                  <a:pt x="8001" y="7961"/>
                </a:cubicBezTo>
                <a:cubicBezTo>
                  <a:pt x="7989" y="8057"/>
                  <a:pt x="8054" y="8144"/>
                  <a:pt x="8147" y="8156"/>
                </a:cubicBezTo>
                <a:lnTo>
                  <a:pt x="8162" y="8159"/>
                </a:lnTo>
                <a:cubicBezTo>
                  <a:pt x="8184" y="8168"/>
                  <a:pt x="8202" y="8209"/>
                  <a:pt x="8224" y="8252"/>
                </a:cubicBezTo>
                <a:cubicBezTo>
                  <a:pt x="8236" y="8277"/>
                  <a:pt x="8249" y="8302"/>
                  <a:pt x="8264" y="8329"/>
                </a:cubicBezTo>
                <a:cubicBezTo>
                  <a:pt x="8314" y="8401"/>
                  <a:pt x="8373" y="8463"/>
                  <a:pt x="8444" y="8512"/>
                </a:cubicBezTo>
                <a:cubicBezTo>
                  <a:pt x="8500" y="8549"/>
                  <a:pt x="8546" y="8599"/>
                  <a:pt x="8580" y="8655"/>
                </a:cubicBezTo>
                <a:cubicBezTo>
                  <a:pt x="8556" y="8806"/>
                  <a:pt x="8633" y="8955"/>
                  <a:pt x="8772" y="9020"/>
                </a:cubicBezTo>
                <a:lnTo>
                  <a:pt x="8791" y="9029"/>
                </a:lnTo>
                <a:cubicBezTo>
                  <a:pt x="8726" y="9063"/>
                  <a:pt x="8639" y="9067"/>
                  <a:pt x="8546" y="9067"/>
                </a:cubicBezTo>
                <a:lnTo>
                  <a:pt x="8503" y="9067"/>
                </a:lnTo>
                <a:cubicBezTo>
                  <a:pt x="8416" y="9067"/>
                  <a:pt x="8333" y="9082"/>
                  <a:pt x="8252" y="9116"/>
                </a:cubicBezTo>
                <a:lnTo>
                  <a:pt x="8230" y="8971"/>
                </a:lnTo>
                <a:cubicBezTo>
                  <a:pt x="8227" y="8927"/>
                  <a:pt x="8215" y="8890"/>
                  <a:pt x="8193" y="8853"/>
                </a:cubicBezTo>
                <a:cubicBezTo>
                  <a:pt x="8159" y="8800"/>
                  <a:pt x="8103" y="8763"/>
                  <a:pt x="8041" y="8754"/>
                </a:cubicBezTo>
                <a:cubicBezTo>
                  <a:pt x="8023" y="8748"/>
                  <a:pt x="8004" y="8748"/>
                  <a:pt x="7986" y="8748"/>
                </a:cubicBezTo>
                <a:cubicBezTo>
                  <a:pt x="7921" y="8748"/>
                  <a:pt x="7855" y="8769"/>
                  <a:pt x="7806" y="8809"/>
                </a:cubicBezTo>
                <a:cubicBezTo>
                  <a:pt x="7787" y="8707"/>
                  <a:pt x="7753" y="8602"/>
                  <a:pt x="7639" y="8549"/>
                </a:cubicBezTo>
                <a:cubicBezTo>
                  <a:pt x="7608" y="8534"/>
                  <a:pt x="7571" y="8528"/>
                  <a:pt x="7533" y="8528"/>
                </a:cubicBezTo>
                <a:cubicBezTo>
                  <a:pt x="7434" y="8528"/>
                  <a:pt x="7332" y="8580"/>
                  <a:pt x="7227" y="8689"/>
                </a:cubicBezTo>
                <a:cubicBezTo>
                  <a:pt x="7183" y="8735"/>
                  <a:pt x="7134" y="8772"/>
                  <a:pt x="7075" y="8800"/>
                </a:cubicBezTo>
                <a:cubicBezTo>
                  <a:pt x="7035" y="8726"/>
                  <a:pt x="6960" y="8679"/>
                  <a:pt x="6874" y="8673"/>
                </a:cubicBezTo>
                <a:lnTo>
                  <a:pt x="6867" y="8673"/>
                </a:lnTo>
                <a:cubicBezTo>
                  <a:pt x="6781" y="8676"/>
                  <a:pt x="6700" y="8723"/>
                  <a:pt x="6657" y="8797"/>
                </a:cubicBezTo>
                <a:cubicBezTo>
                  <a:pt x="6620" y="8794"/>
                  <a:pt x="6582" y="8791"/>
                  <a:pt x="6545" y="8782"/>
                </a:cubicBezTo>
                <a:cubicBezTo>
                  <a:pt x="6514" y="8775"/>
                  <a:pt x="6480" y="8769"/>
                  <a:pt x="6443" y="8766"/>
                </a:cubicBezTo>
                <a:lnTo>
                  <a:pt x="6409" y="8766"/>
                </a:lnTo>
                <a:cubicBezTo>
                  <a:pt x="6245" y="8766"/>
                  <a:pt x="6118" y="8856"/>
                  <a:pt x="6099" y="8986"/>
                </a:cubicBezTo>
                <a:cubicBezTo>
                  <a:pt x="6093" y="9026"/>
                  <a:pt x="6112" y="9067"/>
                  <a:pt x="6149" y="9088"/>
                </a:cubicBezTo>
                <a:lnTo>
                  <a:pt x="6499" y="9293"/>
                </a:lnTo>
                <a:lnTo>
                  <a:pt x="6734" y="9429"/>
                </a:lnTo>
                <a:cubicBezTo>
                  <a:pt x="6734" y="9463"/>
                  <a:pt x="6728" y="9494"/>
                  <a:pt x="6719" y="9525"/>
                </a:cubicBezTo>
                <a:cubicBezTo>
                  <a:pt x="6697" y="9602"/>
                  <a:pt x="6675" y="9698"/>
                  <a:pt x="6722" y="9791"/>
                </a:cubicBezTo>
                <a:cubicBezTo>
                  <a:pt x="6768" y="9884"/>
                  <a:pt x="6871" y="9928"/>
                  <a:pt x="6951" y="9959"/>
                </a:cubicBezTo>
                <a:lnTo>
                  <a:pt x="6976" y="9971"/>
                </a:lnTo>
                <a:cubicBezTo>
                  <a:pt x="7028" y="9990"/>
                  <a:pt x="7078" y="10018"/>
                  <a:pt x="7124" y="10055"/>
                </a:cubicBezTo>
                <a:cubicBezTo>
                  <a:pt x="7174" y="10098"/>
                  <a:pt x="7217" y="10148"/>
                  <a:pt x="7251" y="10206"/>
                </a:cubicBezTo>
                <a:cubicBezTo>
                  <a:pt x="7143" y="10200"/>
                  <a:pt x="7044" y="10148"/>
                  <a:pt x="6976" y="10061"/>
                </a:cubicBezTo>
                <a:lnTo>
                  <a:pt x="6963" y="10042"/>
                </a:lnTo>
                <a:cubicBezTo>
                  <a:pt x="6926" y="9993"/>
                  <a:pt x="6880" y="9925"/>
                  <a:pt x="6787" y="9909"/>
                </a:cubicBezTo>
                <a:cubicBezTo>
                  <a:pt x="6778" y="9906"/>
                  <a:pt x="6765" y="9906"/>
                  <a:pt x="6756" y="9906"/>
                </a:cubicBezTo>
                <a:cubicBezTo>
                  <a:pt x="6694" y="9906"/>
                  <a:pt x="6638" y="9937"/>
                  <a:pt x="6601" y="9987"/>
                </a:cubicBezTo>
                <a:cubicBezTo>
                  <a:pt x="6551" y="10045"/>
                  <a:pt x="6536" y="10126"/>
                  <a:pt x="6551" y="10203"/>
                </a:cubicBezTo>
                <a:cubicBezTo>
                  <a:pt x="6576" y="10284"/>
                  <a:pt x="6620" y="10358"/>
                  <a:pt x="6682" y="10417"/>
                </a:cubicBezTo>
                <a:cubicBezTo>
                  <a:pt x="6691" y="10426"/>
                  <a:pt x="6700" y="10439"/>
                  <a:pt x="6709" y="10448"/>
                </a:cubicBezTo>
                <a:cubicBezTo>
                  <a:pt x="6740" y="10479"/>
                  <a:pt x="6762" y="10519"/>
                  <a:pt x="6768" y="10563"/>
                </a:cubicBezTo>
                <a:cubicBezTo>
                  <a:pt x="6744" y="10594"/>
                  <a:pt x="6734" y="10634"/>
                  <a:pt x="6737" y="10674"/>
                </a:cubicBezTo>
                <a:cubicBezTo>
                  <a:pt x="6744" y="10758"/>
                  <a:pt x="6790" y="10835"/>
                  <a:pt x="6858" y="10882"/>
                </a:cubicBezTo>
                <a:cubicBezTo>
                  <a:pt x="6886" y="10897"/>
                  <a:pt x="6914" y="10910"/>
                  <a:pt x="6945" y="10922"/>
                </a:cubicBezTo>
                <a:cubicBezTo>
                  <a:pt x="6970" y="10931"/>
                  <a:pt x="6994" y="10944"/>
                  <a:pt x="7016" y="10962"/>
                </a:cubicBezTo>
                <a:cubicBezTo>
                  <a:pt x="7035" y="10987"/>
                  <a:pt x="7047" y="11018"/>
                  <a:pt x="7056" y="11049"/>
                </a:cubicBezTo>
                <a:cubicBezTo>
                  <a:pt x="7063" y="11071"/>
                  <a:pt x="7069" y="11095"/>
                  <a:pt x="7081" y="11120"/>
                </a:cubicBezTo>
                <a:cubicBezTo>
                  <a:pt x="7131" y="11238"/>
                  <a:pt x="7230" y="11331"/>
                  <a:pt x="7354" y="11368"/>
                </a:cubicBezTo>
                <a:lnTo>
                  <a:pt x="7369" y="11374"/>
                </a:lnTo>
                <a:lnTo>
                  <a:pt x="7382" y="11377"/>
                </a:lnTo>
                <a:cubicBezTo>
                  <a:pt x="7382" y="11380"/>
                  <a:pt x="7382" y="11383"/>
                  <a:pt x="7378" y="11387"/>
                </a:cubicBezTo>
                <a:lnTo>
                  <a:pt x="7335" y="11498"/>
                </a:lnTo>
                <a:cubicBezTo>
                  <a:pt x="7332" y="11507"/>
                  <a:pt x="7326" y="11517"/>
                  <a:pt x="7323" y="11529"/>
                </a:cubicBezTo>
                <a:cubicBezTo>
                  <a:pt x="7310" y="11529"/>
                  <a:pt x="7301" y="11532"/>
                  <a:pt x="7289" y="11532"/>
                </a:cubicBezTo>
                <a:cubicBezTo>
                  <a:pt x="7270" y="11532"/>
                  <a:pt x="7251" y="11535"/>
                  <a:pt x="7233" y="11535"/>
                </a:cubicBezTo>
                <a:lnTo>
                  <a:pt x="7090" y="11535"/>
                </a:lnTo>
                <a:cubicBezTo>
                  <a:pt x="6994" y="11535"/>
                  <a:pt x="6889" y="11545"/>
                  <a:pt x="6802" y="11613"/>
                </a:cubicBezTo>
                <a:lnTo>
                  <a:pt x="6697" y="11467"/>
                </a:lnTo>
                <a:lnTo>
                  <a:pt x="6558" y="11275"/>
                </a:lnTo>
                <a:cubicBezTo>
                  <a:pt x="6545" y="11263"/>
                  <a:pt x="6536" y="11247"/>
                  <a:pt x="6530" y="11232"/>
                </a:cubicBezTo>
                <a:cubicBezTo>
                  <a:pt x="6530" y="11226"/>
                  <a:pt x="6530" y="11222"/>
                  <a:pt x="6530" y="11216"/>
                </a:cubicBezTo>
                <a:cubicBezTo>
                  <a:pt x="6530" y="11195"/>
                  <a:pt x="6524" y="11170"/>
                  <a:pt x="6517" y="11148"/>
                </a:cubicBezTo>
                <a:cubicBezTo>
                  <a:pt x="6486" y="11064"/>
                  <a:pt x="6406" y="11018"/>
                  <a:pt x="6276" y="11009"/>
                </a:cubicBezTo>
                <a:cubicBezTo>
                  <a:pt x="6242" y="11009"/>
                  <a:pt x="6208" y="11006"/>
                  <a:pt x="6174" y="11006"/>
                </a:cubicBezTo>
                <a:cubicBezTo>
                  <a:pt x="6087" y="11006"/>
                  <a:pt x="5827" y="11006"/>
                  <a:pt x="5709" y="11207"/>
                </a:cubicBezTo>
                <a:cubicBezTo>
                  <a:pt x="5700" y="11226"/>
                  <a:pt x="5693" y="11247"/>
                  <a:pt x="5697" y="11269"/>
                </a:cubicBezTo>
                <a:lnTo>
                  <a:pt x="5697" y="11287"/>
                </a:lnTo>
                <a:cubicBezTo>
                  <a:pt x="5706" y="11396"/>
                  <a:pt x="5721" y="11548"/>
                  <a:pt x="5836" y="11631"/>
                </a:cubicBezTo>
                <a:cubicBezTo>
                  <a:pt x="5879" y="11662"/>
                  <a:pt x="5920" y="11687"/>
                  <a:pt x="5963" y="11712"/>
                </a:cubicBezTo>
                <a:cubicBezTo>
                  <a:pt x="6006" y="11737"/>
                  <a:pt x="6050" y="11764"/>
                  <a:pt x="6090" y="11795"/>
                </a:cubicBezTo>
                <a:cubicBezTo>
                  <a:pt x="6223" y="11901"/>
                  <a:pt x="6291" y="12065"/>
                  <a:pt x="6270" y="12232"/>
                </a:cubicBezTo>
                <a:cubicBezTo>
                  <a:pt x="6260" y="12282"/>
                  <a:pt x="6270" y="12331"/>
                  <a:pt x="6297" y="12372"/>
                </a:cubicBezTo>
                <a:cubicBezTo>
                  <a:pt x="6322" y="12403"/>
                  <a:pt x="6359" y="12421"/>
                  <a:pt x="6400" y="12427"/>
                </a:cubicBezTo>
                <a:lnTo>
                  <a:pt x="6409" y="12430"/>
                </a:lnTo>
                <a:cubicBezTo>
                  <a:pt x="6431" y="12443"/>
                  <a:pt x="6449" y="12458"/>
                  <a:pt x="6465" y="12477"/>
                </a:cubicBezTo>
                <a:cubicBezTo>
                  <a:pt x="6502" y="12517"/>
                  <a:pt x="6551" y="12551"/>
                  <a:pt x="6604" y="12570"/>
                </a:cubicBezTo>
                <a:cubicBezTo>
                  <a:pt x="6638" y="12582"/>
                  <a:pt x="6675" y="12585"/>
                  <a:pt x="6709" y="12585"/>
                </a:cubicBezTo>
                <a:lnTo>
                  <a:pt x="6747" y="12585"/>
                </a:lnTo>
                <a:cubicBezTo>
                  <a:pt x="6852" y="12592"/>
                  <a:pt x="6945" y="12681"/>
                  <a:pt x="7032" y="12780"/>
                </a:cubicBezTo>
                <a:cubicBezTo>
                  <a:pt x="7001" y="12796"/>
                  <a:pt x="6963" y="12802"/>
                  <a:pt x="6926" y="12802"/>
                </a:cubicBezTo>
                <a:cubicBezTo>
                  <a:pt x="6922" y="12802"/>
                  <a:pt x="6918" y="12803"/>
                  <a:pt x="6914" y="12803"/>
                </a:cubicBezTo>
                <a:cubicBezTo>
                  <a:pt x="6871" y="12803"/>
                  <a:pt x="6827" y="12788"/>
                  <a:pt x="6790" y="12765"/>
                </a:cubicBezTo>
                <a:cubicBezTo>
                  <a:pt x="6774" y="12753"/>
                  <a:pt x="6753" y="12746"/>
                  <a:pt x="6734" y="12746"/>
                </a:cubicBezTo>
                <a:cubicBezTo>
                  <a:pt x="6672" y="12746"/>
                  <a:pt x="6626" y="12802"/>
                  <a:pt x="6632" y="12861"/>
                </a:cubicBezTo>
                <a:cubicBezTo>
                  <a:pt x="6607" y="12849"/>
                  <a:pt x="6582" y="12833"/>
                  <a:pt x="6561" y="12815"/>
                </a:cubicBezTo>
                <a:lnTo>
                  <a:pt x="6304" y="12601"/>
                </a:lnTo>
                <a:cubicBezTo>
                  <a:pt x="6242" y="12542"/>
                  <a:pt x="6167" y="12499"/>
                  <a:pt x="6090" y="12465"/>
                </a:cubicBezTo>
                <a:cubicBezTo>
                  <a:pt x="6050" y="12452"/>
                  <a:pt x="6009" y="12446"/>
                  <a:pt x="5969" y="12446"/>
                </a:cubicBezTo>
                <a:cubicBezTo>
                  <a:pt x="5965" y="12446"/>
                  <a:pt x="5962" y="12446"/>
                  <a:pt x="5958" y="12446"/>
                </a:cubicBezTo>
                <a:cubicBezTo>
                  <a:pt x="5893" y="12446"/>
                  <a:pt x="5830" y="12470"/>
                  <a:pt x="5780" y="12511"/>
                </a:cubicBezTo>
                <a:cubicBezTo>
                  <a:pt x="5728" y="12557"/>
                  <a:pt x="5697" y="12626"/>
                  <a:pt x="5700" y="12697"/>
                </a:cubicBezTo>
                <a:cubicBezTo>
                  <a:pt x="5700" y="12759"/>
                  <a:pt x="5728" y="12818"/>
                  <a:pt x="5774" y="12858"/>
                </a:cubicBezTo>
                <a:cubicBezTo>
                  <a:pt x="5820" y="12892"/>
                  <a:pt x="5879" y="12914"/>
                  <a:pt x="5938" y="12917"/>
                </a:cubicBezTo>
                <a:cubicBezTo>
                  <a:pt x="5951" y="12917"/>
                  <a:pt x="5966" y="12920"/>
                  <a:pt x="5978" y="12923"/>
                </a:cubicBezTo>
                <a:cubicBezTo>
                  <a:pt x="6019" y="12932"/>
                  <a:pt x="6050" y="12960"/>
                  <a:pt x="6065" y="13000"/>
                </a:cubicBezTo>
                <a:cubicBezTo>
                  <a:pt x="6084" y="13034"/>
                  <a:pt x="6087" y="13078"/>
                  <a:pt x="6068" y="13115"/>
                </a:cubicBezTo>
                <a:cubicBezTo>
                  <a:pt x="6050" y="13152"/>
                  <a:pt x="6047" y="13199"/>
                  <a:pt x="6065" y="13236"/>
                </a:cubicBezTo>
                <a:cubicBezTo>
                  <a:pt x="6093" y="13295"/>
                  <a:pt x="6143" y="13338"/>
                  <a:pt x="6201" y="13357"/>
                </a:cubicBezTo>
                <a:cubicBezTo>
                  <a:pt x="6310" y="13388"/>
                  <a:pt x="6421" y="13403"/>
                  <a:pt x="6533" y="13403"/>
                </a:cubicBezTo>
                <a:cubicBezTo>
                  <a:pt x="6573" y="13403"/>
                  <a:pt x="6617" y="13400"/>
                  <a:pt x="6657" y="13397"/>
                </a:cubicBezTo>
                <a:cubicBezTo>
                  <a:pt x="6682" y="13394"/>
                  <a:pt x="6703" y="13391"/>
                  <a:pt x="6728" y="13388"/>
                </a:cubicBezTo>
                <a:cubicBezTo>
                  <a:pt x="6771" y="13381"/>
                  <a:pt x="6815" y="13375"/>
                  <a:pt x="6858" y="13375"/>
                </a:cubicBezTo>
                <a:lnTo>
                  <a:pt x="6880" y="13375"/>
                </a:lnTo>
                <a:cubicBezTo>
                  <a:pt x="6951" y="13381"/>
                  <a:pt x="7022" y="13409"/>
                  <a:pt x="7075" y="13459"/>
                </a:cubicBezTo>
                <a:cubicBezTo>
                  <a:pt x="7094" y="13471"/>
                  <a:pt x="7106" y="13493"/>
                  <a:pt x="7109" y="13511"/>
                </a:cubicBezTo>
                <a:cubicBezTo>
                  <a:pt x="7044" y="13583"/>
                  <a:pt x="6932" y="13617"/>
                  <a:pt x="6781" y="13617"/>
                </a:cubicBezTo>
                <a:cubicBezTo>
                  <a:pt x="6660" y="13614"/>
                  <a:pt x="6542" y="13598"/>
                  <a:pt x="6428" y="13567"/>
                </a:cubicBezTo>
                <a:cubicBezTo>
                  <a:pt x="6186" y="13508"/>
                  <a:pt x="5960" y="13378"/>
                  <a:pt x="5743" y="13254"/>
                </a:cubicBezTo>
                <a:cubicBezTo>
                  <a:pt x="5690" y="13223"/>
                  <a:pt x="5632" y="13186"/>
                  <a:pt x="5622" y="13146"/>
                </a:cubicBezTo>
                <a:cubicBezTo>
                  <a:pt x="5619" y="13130"/>
                  <a:pt x="5616" y="13115"/>
                  <a:pt x="5619" y="13096"/>
                </a:cubicBezTo>
                <a:cubicBezTo>
                  <a:pt x="5619" y="13069"/>
                  <a:pt x="5616" y="13041"/>
                  <a:pt x="5610" y="13016"/>
                </a:cubicBezTo>
                <a:cubicBezTo>
                  <a:pt x="5585" y="12901"/>
                  <a:pt x="5495" y="12811"/>
                  <a:pt x="5378" y="12790"/>
                </a:cubicBezTo>
                <a:cubicBezTo>
                  <a:pt x="5365" y="12787"/>
                  <a:pt x="5350" y="12787"/>
                  <a:pt x="5334" y="12787"/>
                </a:cubicBezTo>
                <a:cubicBezTo>
                  <a:pt x="5291" y="12787"/>
                  <a:pt x="5247" y="12796"/>
                  <a:pt x="5207" y="12818"/>
                </a:cubicBezTo>
                <a:cubicBezTo>
                  <a:pt x="5161" y="12725"/>
                  <a:pt x="5111" y="12635"/>
                  <a:pt x="5058" y="12548"/>
                </a:cubicBezTo>
                <a:cubicBezTo>
                  <a:pt x="5040" y="12517"/>
                  <a:pt x="5018" y="12489"/>
                  <a:pt x="4990" y="12465"/>
                </a:cubicBezTo>
                <a:cubicBezTo>
                  <a:pt x="4950" y="12430"/>
                  <a:pt x="4897" y="12412"/>
                  <a:pt x="4845" y="12412"/>
                </a:cubicBezTo>
                <a:cubicBezTo>
                  <a:pt x="4743" y="12415"/>
                  <a:pt x="4647" y="12468"/>
                  <a:pt x="4594" y="12557"/>
                </a:cubicBezTo>
                <a:cubicBezTo>
                  <a:pt x="4529" y="12669"/>
                  <a:pt x="4535" y="12796"/>
                  <a:pt x="4538" y="12892"/>
                </a:cubicBezTo>
                <a:cubicBezTo>
                  <a:pt x="4544" y="13025"/>
                  <a:pt x="4643" y="13096"/>
                  <a:pt x="4724" y="13152"/>
                </a:cubicBezTo>
                <a:cubicBezTo>
                  <a:pt x="4743" y="13168"/>
                  <a:pt x="4764" y="13183"/>
                  <a:pt x="4783" y="13199"/>
                </a:cubicBezTo>
                <a:cubicBezTo>
                  <a:pt x="4730" y="13220"/>
                  <a:pt x="4671" y="13233"/>
                  <a:pt x="4616" y="13233"/>
                </a:cubicBezTo>
                <a:lnTo>
                  <a:pt x="4585" y="13233"/>
                </a:lnTo>
                <a:cubicBezTo>
                  <a:pt x="4532" y="13233"/>
                  <a:pt x="4489" y="13270"/>
                  <a:pt x="4482" y="13323"/>
                </a:cubicBezTo>
                <a:cubicBezTo>
                  <a:pt x="4476" y="13437"/>
                  <a:pt x="4538" y="13542"/>
                  <a:pt x="4643" y="13589"/>
                </a:cubicBezTo>
                <a:cubicBezTo>
                  <a:pt x="4718" y="13623"/>
                  <a:pt x="4801" y="13638"/>
                  <a:pt x="4885" y="13638"/>
                </a:cubicBezTo>
                <a:cubicBezTo>
                  <a:pt x="4928" y="13642"/>
                  <a:pt x="4975" y="13645"/>
                  <a:pt x="5024" y="13648"/>
                </a:cubicBezTo>
                <a:cubicBezTo>
                  <a:pt x="4997" y="13663"/>
                  <a:pt x="4969" y="13679"/>
                  <a:pt x="4941" y="13694"/>
                </a:cubicBezTo>
                <a:cubicBezTo>
                  <a:pt x="4863" y="13725"/>
                  <a:pt x="4857" y="13834"/>
                  <a:pt x="4931" y="13874"/>
                </a:cubicBezTo>
                <a:cubicBezTo>
                  <a:pt x="5028" y="13923"/>
                  <a:pt x="5133" y="13961"/>
                  <a:pt x="5241" y="13982"/>
                </a:cubicBezTo>
                <a:cubicBezTo>
                  <a:pt x="5368" y="14013"/>
                  <a:pt x="5486" y="14041"/>
                  <a:pt x="5563" y="14122"/>
                </a:cubicBezTo>
                <a:cubicBezTo>
                  <a:pt x="5635" y="14196"/>
                  <a:pt x="5662" y="14301"/>
                  <a:pt x="5635" y="14404"/>
                </a:cubicBezTo>
                <a:cubicBezTo>
                  <a:pt x="5505" y="14360"/>
                  <a:pt x="5371" y="14335"/>
                  <a:pt x="5235" y="14335"/>
                </a:cubicBezTo>
                <a:lnTo>
                  <a:pt x="5229" y="14335"/>
                </a:lnTo>
                <a:cubicBezTo>
                  <a:pt x="5222" y="14335"/>
                  <a:pt x="5216" y="14334"/>
                  <a:pt x="5210" y="14334"/>
                </a:cubicBezTo>
                <a:cubicBezTo>
                  <a:pt x="5093" y="14334"/>
                  <a:pt x="5019" y="14468"/>
                  <a:pt x="5086" y="14571"/>
                </a:cubicBezTo>
                <a:cubicBezTo>
                  <a:pt x="5158" y="14710"/>
                  <a:pt x="5275" y="14825"/>
                  <a:pt x="5418" y="14893"/>
                </a:cubicBezTo>
                <a:cubicBezTo>
                  <a:pt x="5477" y="14924"/>
                  <a:pt x="5545" y="14936"/>
                  <a:pt x="5610" y="14939"/>
                </a:cubicBezTo>
                <a:cubicBezTo>
                  <a:pt x="5712" y="14939"/>
                  <a:pt x="5805" y="14905"/>
                  <a:pt x="5913" y="14865"/>
                </a:cubicBezTo>
                <a:cubicBezTo>
                  <a:pt x="6000" y="14825"/>
                  <a:pt x="6090" y="14800"/>
                  <a:pt x="6186" y="14794"/>
                </a:cubicBezTo>
                <a:cubicBezTo>
                  <a:pt x="6220" y="14794"/>
                  <a:pt x="6254" y="14800"/>
                  <a:pt x="6285" y="14815"/>
                </a:cubicBezTo>
                <a:cubicBezTo>
                  <a:pt x="6328" y="14843"/>
                  <a:pt x="6366" y="14877"/>
                  <a:pt x="6397" y="14915"/>
                </a:cubicBezTo>
                <a:cubicBezTo>
                  <a:pt x="6459" y="14983"/>
                  <a:pt x="6530" y="15060"/>
                  <a:pt x="6641" y="15085"/>
                </a:cubicBezTo>
                <a:cubicBezTo>
                  <a:pt x="6657" y="15088"/>
                  <a:pt x="6672" y="15088"/>
                  <a:pt x="6691" y="15091"/>
                </a:cubicBezTo>
                <a:lnTo>
                  <a:pt x="6706" y="15094"/>
                </a:lnTo>
                <a:cubicBezTo>
                  <a:pt x="6617" y="15212"/>
                  <a:pt x="6477" y="15283"/>
                  <a:pt x="6325" y="15286"/>
                </a:cubicBezTo>
                <a:lnTo>
                  <a:pt x="6301" y="15286"/>
                </a:lnTo>
                <a:cubicBezTo>
                  <a:pt x="6239" y="15280"/>
                  <a:pt x="6174" y="15268"/>
                  <a:pt x="6115" y="15249"/>
                </a:cubicBezTo>
                <a:cubicBezTo>
                  <a:pt x="6068" y="15240"/>
                  <a:pt x="6025" y="15227"/>
                  <a:pt x="5975" y="15221"/>
                </a:cubicBezTo>
                <a:cubicBezTo>
                  <a:pt x="5935" y="15212"/>
                  <a:pt x="5895" y="15209"/>
                  <a:pt x="5855" y="15209"/>
                </a:cubicBezTo>
                <a:cubicBezTo>
                  <a:pt x="5850" y="15209"/>
                  <a:pt x="5846" y="15209"/>
                  <a:pt x="5842" y="15209"/>
                </a:cubicBezTo>
                <a:cubicBezTo>
                  <a:pt x="5744" y="15209"/>
                  <a:pt x="5647" y="15243"/>
                  <a:pt x="5566" y="15305"/>
                </a:cubicBezTo>
                <a:lnTo>
                  <a:pt x="5542" y="15327"/>
                </a:lnTo>
                <a:cubicBezTo>
                  <a:pt x="5536" y="15336"/>
                  <a:pt x="5523" y="15345"/>
                  <a:pt x="5514" y="15351"/>
                </a:cubicBezTo>
                <a:lnTo>
                  <a:pt x="5501" y="15336"/>
                </a:lnTo>
                <a:cubicBezTo>
                  <a:pt x="5446" y="15271"/>
                  <a:pt x="5374" y="15221"/>
                  <a:pt x="5297" y="15190"/>
                </a:cubicBezTo>
                <a:cubicBezTo>
                  <a:pt x="5232" y="15156"/>
                  <a:pt x="5176" y="15128"/>
                  <a:pt x="5161" y="15088"/>
                </a:cubicBezTo>
                <a:cubicBezTo>
                  <a:pt x="5155" y="15069"/>
                  <a:pt x="5148" y="15048"/>
                  <a:pt x="5148" y="15029"/>
                </a:cubicBezTo>
                <a:cubicBezTo>
                  <a:pt x="5142" y="14989"/>
                  <a:pt x="5133" y="14946"/>
                  <a:pt x="5114" y="14908"/>
                </a:cubicBezTo>
                <a:cubicBezTo>
                  <a:pt x="5080" y="14846"/>
                  <a:pt x="5028" y="14794"/>
                  <a:pt x="4962" y="14760"/>
                </a:cubicBezTo>
                <a:lnTo>
                  <a:pt x="4826" y="14670"/>
                </a:lnTo>
                <a:lnTo>
                  <a:pt x="4718" y="14602"/>
                </a:lnTo>
                <a:cubicBezTo>
                  <a:pt x="4653" y="14552"/>
                  <a:pt x="4575" y="14521"/>
                  <a:pt x="4495" y="14518"/>
                </a:cubicBezTo>
                <a:cubicBezTo>
                  <a:pt x="4482" y="14518"/>
                  <a:pt x="4470" y="14518"/>
                  <a:pt x="4458" y="14521"/>
                </a:cubicBezTo>
                <a:cubicBezTo>
                  <a:pt x="4411" y="14527"/>
                  <a:pt x="4368" y="14549"/>
                  <a:pt x="4337" y="14586"/>
                </a:cubicBezTo>
                <a:cubicBezTo>
                  <a:pt x="4256" y="14509"/>
                  <a:pt x="4188" y="14422"/>
                  <a:pt x="4132" y="14329"/>
                </a:cubicBezTo>
                <a:cubicBezTo>
                  <a:pt x="4114" y="14298"/>
                  <a:pt x="4080" y="14280"/>
                  <a:pt x="4046" y="14280"/>
                </a:cubicBezTo>
                <a:cubicBezTo>
                  <a:pt x="4008" y="14280"/>
                  <a:pt x="3974" y="14298"/>
                  <a:pt x="3959" y="14332"/>
                </a:cubicBezTo>
                <a:cubicBezTo>
                  <a:pt x="3829" y="14561"/>
                  <a:pt x="3962" y="14837"/>
                  <a:pt x="4027" y="14973"/>
                </a:cubicBezTo>
                <a:cubicBezTo>
                  <a:pt x="4117" y="15150"/>
                  <a:pt x="4225" y="15345"/>
                  <a:pt x="4436" y="15395"/>
                </a:cubicBezTo>
                <a:cubicBezTo>
                  <a:pt x="4482" y="15407"/>
                  <a:pt x="4529" y="15410"/>
                  <a:pt x="4575" y="15410"/>
                </a:cubicBezTo>
                <a:lnTo>
                  <a:pt x="4702" y="15410"/>
                </a:lnTo>
                <a:cubicBezTo>
                  <a:pt x="4730" y="15410"/>
                  <a:pt x="4761" y="15413"/>
                  <a:pt x="4789" y="15419"/>
                </a:cubicBezTo>
                <a:cubicBezTo>
                  <a:pt x="4774" y="15444"/>
                  <a:pt x="4758" y="15472"/>
                  <a:pt x="4752" y="15503"/>
                </a:cubicBezTo>
                <a:lnTo>
                  <a:pt x="4752" y="15509"/>
                </a:lnTo>
                <a:cubicBezTo>
                  <a:pt x="4736" y="15550"/>
                  <a:pt x="4736" y="15596"/>
                  <a:pt x="4749" y="15636"/>
                </a:cubicBezTo>
                <a:cubicBezTo>
                  <a:pt x="4764" y="15677"/>
                  <a:pt x="4792" y="15711"/>
                  <a:pt x="4829" y="15735"/>
                </a:cubicBezTo>
                <a:cubicBezTo>
                  <a:pt x="4916" y="15797"/>
                  <a:pt x="5009" y="15844"/>
                  <a:pt x="5111" y="15875"/>
                </a:cubicBezTo>
                <a:lnTo>
                  <a:pt x="5120" y="15878"/>
                </a:lnTo>
                <a:cubicBezTo>
                  <a:pt x="5136" y="15884"/>
                  <a:pt x="5155" y="15890"/>
                  <a:pt x="5167" y="15900"/>
                </a:cubicBezTo>
                <a:cubicBezTo>
                  <a:pt x="5173" y="15903"/>
                  <a:pt x="5185" y="15918"/>
                  <a:pt x="5189" y="15977"/>
                </a:cubicBezTo>
                <a:cubicBezTo>
                  <a:pt x="5198" y="16085"/>
                  <a:pt x="5192" y="16194"/>
                  <a:pt x="5170" y="16302"/>
                </a:cubicBezTo>
                <a:cubicBezTo>
                  <a:pt x="5155" y="16367"/>
                  <a:pt x="5204" y="16426"/>
                  <a:pt x="5269" y="16426"/>
                </a:cubicBezTo>
                <a:lnTo>
                  <a:pt x="5340" y="16426"/>
                </a:lnTo>
                <a:cubicBezTo>
                  <a:pt x="5517" y="16426"/>
                  <a:pt x="5693" y="16439"/>
                  <a:pt x="5870" y="16466"/>
                </a:cubicBezTo>
                <a:cubicBezTo>
                  <a:pt x="5743" y="16494"/>
                  <a:pt x="5610" y="16522"/>
                  <a:pt x="5483" y="16541"/>
                </a:cubicBezTo>
                <a:cubicBezTo>
                  <a:pt x="5436" y="16547"/>
                  <a:pt x="5393" y="16562"/>
                  <a:pt x="5356" y="16590"/>
                </a:cubicBezTo>
                <a:cubicBezTo>
                  <a:pt x="5309" y="16631"/>
                  <a:pt x="5288" y="16689"/>
                  <a:pt x="5297" y="16748"/>
                </a:cubicBezTo>
                <a:cubicBezTo>
                  <a:pt x="5312" y="16841"/>
                  <a:pt x="5374" y="16919"/>
                  <a:pt x="5458" y="16959"/>
                </a:cubicBezTo>
                <a:cubicBezTo>
                  <a:pt x="5552" y="17003"/>
                  <a:pt x="5654" y="17027"/>
                  <a:pt x="5758" y="17027"/>
                </a:cubicBezTo>
                <a:cubicBezTo>
                  <a:pt x="5765" y="17027"/>
                  <a:pt x="5771" y="17027"/>
                  <a:pt x="5777" y="17027"/>
                </a:cubicBezTo>
                <a:cubicBezTo>
                  <a:pt x="5895" y="17027"/>
                  <a:pt x="6016" y="17008"/>
                  <a:pt x="6130" y="16974"/>
                </a:cubicBezTo>
                <a:cubicBezTo>
                  <a:pt x="6140" y="16971"/>
                  <a:pt x="6152" y="16968"/>
                  <a:pt x="6161" y="16968"/>
                </a:cubicBezTo>
                <a:cubicBezTo>
                  <a:pt x="6161" y="16968"/>
                  <a:pt x="6161" y="16971"/>
                  <a:pt x="6164" y="16974"/>
                </a:cubicBezTo>
                <a:cubicBezTo>
                  <a:pt x="6170" y="16981"/>
                  <a:pt x="6180" y="16990"/>
                  <a:pt x="6186" y="16999"/>
                </a:cubicBezTo>
                <a:cubicBezTo>
                  <a:pt x="6236" y="17043"/>
                  <a:pt x="6303" y="17071"/>
                  <a:pt x="6370" y="17071"/>
                </a:cubicBezTo>
                <a:cubicBezTo>
                  <a:pt x="6374" y="17071"/>
                  <a:pt x="6378" y="17071"/>
                  <a:pt x="6381" y="17070"/>
                </a:cubicBezTo>
                <a:cubicBezTo>
                  <a:pt x="6428" y="17070"/>
                  <a:pt x="6474" y="17064"/>
                  <a:pt x="6517" y="17049"/>
                </a:cubicBezTo>
                <a:cubicBezTo>
                  <a:pt x="6539" y="17043"/>
                  <a:pt x="6561" y="17033"/>
                  <a:pt x="6582" y="17027"/>
                </a:cubicBezTo>
                <a:cubicBezTo>
                  <a:pt x="6623" y="17008"/>
                  <a:pt x="6666" y="16996"/>
                  <a:pt x="6713" y="16993"/>
                </a:cubicBezTo>
                <a:cubicBezTo>
                  <a:pt x="6778" y="16993"/>
                  <a:pt x="6836" y="17036"/>
                  <a:pt x="6905" y="17092"/>
                </a:cubicBezTo>
                <a:lnTo>
                  <a:pt x="6551" y="17228"/>
                </a:lnTo>
                <a:lnTo>
                  <a:pt x="6158" y="17383"/>
                </a:lnTo>
                <a:cubicBezTo>
                  <a:pt x="6065" y="17424"/>
                  <a:pt x="6078" y="17557"/>
                  <a:pt x="6174" y="17578"/>
                </a:cubicBezTo>
                <a:cubicBezTo>
                  <a:pt x="6325" y="17609"/>
                  <a:pt x="6477" y="17625"/>
                  <a:pt x="6632" y="17628"/>
                </a:cubicBezTo>
                <a:cubicBezTo>
                  <a:pt x="6756" y="17628"/>
                  <a:pt x="6880" y="17613"/>
                  <a:pt x="7001" y="17578"/>
                </a:cubicBezTo>
                <a:cubicBezTo>
                  <a:pt x="7035" y="17566"/>
                  <a:pt x="7072" y="17554"/>
                  <a:pt x="7109" y="17541"/>
                </a:cubicBezTo>
                <a:cubicBezTo>
                  <a:pt x="7183" y="17510"/>
                  <a:pt x="7261" y="17492"/>
                  <a:pt x="7341" y="17486"/>
                </a:cubicBezTo>
                <a:cubicBezTo>
                  <a:pt x="7360" y="17486"/>
                  <a:pt x="7382" y="17486"/>
                  <a:pt x="7400" y="17492"/>
                </a:cubicBezTo>
                <a:cubicBezTo>
                  <a:pt x="7422" y="17498"/>
                  <a:pt x="7444" y="17510"/>
                  <a:pt x="7456" y="17532"/>
                </a:cubicBezTo>
                <a:cubicBezTo>
                  <a:pt x="7456" y="17535"/>
                  <a:pt x="7437" y="17557"/>
                  <a:pt x="7372" y="17582"/>
                </a:cubicBezTo>
                <a:cubicBezTo>
                  <a:pt x="7159" y="17659"/>
                  <a:pt x="6908" y="17696"/>
                  <a:pt x="6589" y="17696"/>
                </a:cubicBezTo>
                <a:cubicBezTo>
                  <a:pt x="6533" y="17696"/>
                  <a:pt x="6480" y="17696"/>
                  <a:pt x="6424" y="17693"/>
                </a:cubicBezTo>
                <a:cubicBezTo>
                  <a:pt x="6285" y="17690"/>
                  <a:pt x="6127" y="17681"/>
                  <a:pt x="5991" y="17628"/>
                </a:cubicBezTo>
                <a:cubicBezTo>
                  <a:pt x="5947" y="17609"/>
                  <a:pt x="5904" y="17588"/>
                  <a:pt x="5861" y="17563"/>
                </a:cubicBezTo>
                <a:cubicBezTo>
                  <a:pt x="5811" y="17535"/>
                  <a:pt x="5759" y="17513"/>
                  <a:pt x="5706" y="17492"/>
                </a:cubicBezTo>
                <a:cubicBezTo>
                  <a:pt x="5539" y="17427"/>
                  <a:pt x="5359" y="17417"/>
                  <a:pt x="5198" y="17414"/>
                </a:cubicBezTo>
                <a:lnTo>
                  <a:pt x="5173" y="17414"/>
                </a:lnTo>
                <a:cubicBezTo>
                  <a:pt x="5168" y="17414"/>
                  <a:pt x="5163" y="17414"/>
                  <a:pt x="5158" y="17414"/>
                </a:cubicBezTo>
                <a:cubicBezTo>
                  <a:pt x="5123" y="17414"/>
                  <a:pt x="5091" y="17423"/>
                  <a:pt x="5062" y="17439"/>
                </a:cubicBezTo>
                <a:cubicBezTo>
                  <a:pt x="5034" y="17455"/>
                  <a:pt x="5012" y="17479"/>
                  <a:pt x="4993" y="17504"/>
                </a:cubicBezTo>
                <a:lnTo>
                  <a:pt x="4990" y="17510"/>
                </a:lnTo>
                <a:cubicBezTo>
                  <a:pt x="4981" y="17504"/>
                  <a:pt x="4966" y="17495"/>
                  <a:pt x="4956" y="17489"/>
                </a:cubicBezTo>
                <a:cubicBezTo>
                  <a:pt x="4947" y="17486"/>
                  <a:pt x="4938" y="17476"/>
                  <a:pt x="4925" y="17473"/>
                </a:cubicBezTo>
                <a:cubicBezTo>
                  <a:pt x="4853" y="17433"/>
                  <a:pt x="4771" y="17414"/>
                  <a:pt x="4687" y="17414"/>
                </a:cubicBezTo>
                <a:cubicBezTo>
                  <a:pt x="4681" y="17414"/>
                  <a:pt x="4675" y="17414"/>
                  <a:pt x="4668" y="17414"/>
                </a:cubicBezTo>
                <a:lnTo>
                  <a:pt x="4529" y="17414"/>
                </a:lnTo>
                <a:cubicBezTo>
                  <a:pt x="4522" y="17415"/>
                  <a:pt x="4516" y="17415"/>
                  <a:pt x="4510" y="17415"/>
                </a:cubicBezTo>
                <a:cubicBezTo>
                  <a:pt x="4467" y="17415"/>
                  <a:pt x="4424" y="17406"/>
                  <a:pt x="4383" y="17393"/>
                </a:cubicBezTo>
                <a:cubicBezTo>
                  <a:pt x="4281" y="17349"/>
                  <a:pt x="4225" y="17216"/>
                  <a:pt x="4170" y="17089"/>
                </a:cubicBezTo>
                <a:lnTo>
                  <a:pt x="4163" y="17074"/>
                </a:lnTo>
                <a:cubicBezTo>
                  <a:pt x="4142" y="17005"/>
                  <a:pt x="4095" y="16953"/>
                  <a:pt x="4030" y="16922"/>
                </a:cubicBezTo>
                <a:cubicBezTo>
                  <a:pt x="4007" y="16912"/>
                  <a:pt x="3980" y="16905"/>
                  <a:pt x="3953" y="16905"/>
                </a:cubicBezTo>
                <a:cubicBezTo>
                  <a:pt x="3948" y="16905"/>
                  <a:pt x="3943" y="16906"/>
                  <a:pt x="3937" y="16906"/>
                </a:cubicBezTo>
                <a:lnTo>
                  <a:pt x="3906" y="16906"/>
                </a:lnTo>
                <a:cubicBezTo>
                  <a:pt x="3847" y="16903"/>
                  <a:pt x="3789" y="16851"/>
                  <a:pt x="3730" y="16795"/>
                </a:cubicBezTo>
                <a:lnTo>
                  <a:pt x="3693" y="16761"/>
                </a:lnTo>
                <a:cubicBezTo>
                  <a:pt x="3640" y="16714"/>
                  <a:pt x="3535" y="16640"/>
                  <a:pt x="3411" y="16640"/>
                </a:cubicBezTo>
                <a:cubicBezTo>
                  <a:pt x="3406" y="16640"/>
                  <a:pt x="3402" y="16640"/>
                  <a:pt x="3398" y="16640"/>
                </a:cubicBezTo>
                <a:cubicBezTo>
                  <a:pt x="3353" y="16640"/>
                  <a:pt x="3308" y="16655"/>
                  <a:pt x="3271" y="16680"/>
                </a:cubicBezTo>
                <a:cubicBezTo>
                  <a:pt x="3256" y="16693"/>
                  <a:pt x="3240" y="16702"/>
                  <a:pt x="3228" y="16714"/>
                </a:cubicBezTo>
                <a:lnTo>
                  <a:pt x="3219" y="16724"/>
                </a:lnTo>
                <a:cubicBezTo>
                  <a:pt x="3212" y="16714"/>
                  <a:pt x="3209" y="16702"/>
                  <a:pt x="3206" y="16693"/>
                </a:cubicBezTo>
                <a:cubicBezTo>
                  <a:pt x="3203" y="16683"/>
                  <a:pt x="3200" y="16671"/>
                  <a:pt x="3200" y="16662"/>
                </a:cubicBezTo>
                <a:cubicBezTo>
                  <a:pt x="3191" y="16590"/>
                  <a:pt x="3157" y="16525"/>
                  <a:pt x="3107" y="16476"/>
                </a:cubicBezTo>
                <a:cubicBezTo>
                  <a:pt x="3087" y="16460"/>
                  <a:pt x="3064" y="16452"/>
                  <a:pt x="3041" y="16452"/>
                </a:cubicBezTo>
                <a:cubicBezTo>
                  <a:pt x="3028" y="16452"/>
                  <a:pt x="3014" y="16455"/>
                  <a:pt x="3002" y="16460"/>
                </a:cubicBezTo>
                <a:cubicBezTo>
                  <a:pt x="2924" y="16491"/>
                  <a:pt x="2869" y="16556"/>
                  <a:pt x="2847" y="16634"/>
                </a:cubicBezTo>
                <a:cubicBezTo>
                  <a:pt x="2819" y="16736"/>
                  <a:pt x="2838" y="16844"/>
                  <a:pt x="2896" y="16931"/>
                </a:cubicBezTo>
                <a:cubicBezTo>
                  <a:pt x="2980" y="17061"/>
                  <a:pt x="3101" y="17163"/>
                  <a:pt x="3243" y="17222"/>
                </a:cubicBezTo>
                <a:cubicBezTo>
                  <a:pt x="3262" y="17232"/>
                  <a:pt x="3284" y="17238"/>
                  <a:pt x="3302" y="17247"/>
                </a:cubicBezTo>
                <a:cubicBezTo>
                  <a:pt x="3336" y="17256"/>
                  <a:pt x="3370" y="17272"/>
                  <a:pt x="3401" y="17290"/>
                </a:cubicBezTo>
                <a:cubicBezTo>
                  <a:pt x="3426" y="17303"/>
                  <a:pt x="3442" y="17324"/>
                  <a:pt x="3448" y="17352"/>
                </a:cubicBezTo>
                <a:cubicBezTo>
                  <a:pt x="3448" y="17359"/>
                  <a:pt x="3445" y="17365"/>
                  <a:pt x="3445" y="17368"/>
                </a:cubicBezTo>
                <a:cubicBezTo>
                  <a:pt x="3435" y="17402"/>
                  <a:pt x="3432" y="17439"/>
                  <a:pt x="3442" y="17473"/>
                </a:cubicBezTo>
                <a:cubicBezTo>
                  <a:pt x="3454" y="17523"/>
                  <a:pt x="3485" y="17563"/>
                  <a:pt x="3528" y="17591"/>
                </a:cubicBezTo>
                <a:cubicBezTo>
                  <a:pt x="3535" y="17594"/>
                  <a:pt x="3541" y="17600"/>
                  <a:pt x="3547" y="17606"/>
                </a:cubicBezTo>
                <a:cubicBezTo>
                  <a:pt x="3569" y="17628"/>
                  <a:pt x="3575" y="17681"/>
                  <a:pt x="3578" y="17736"/>
                </a:cubicBezTo>
                <a:cubicBezTo>
                  <a:pt x="3584" y="17817"/>
                  <a:pt x="3593" y="17916"/>
                  <a:pt x="3668" y="17993"/>
                </a:cubicBezTo>
                <a:cubicBezTo>
                  <a:pt x="3720" y="18043"/>
                  <a:pt x="3789" y="18077"/>
                  <a:pt x="3863" y="18093"/>
                </a:cubicBezTo>
                <a:cubicBezTo>
                  <a:pt x="3878" y="18099"/>
                  <a:pt x="3894" y="18102"/>
                  <a:pt x="3906" y="18108"/>
                </a:cubicBezTo>
                <a:cubicBezTo>
                  <a:pt x="3857" y="18145"/>
                  <a:pt x="3801" y="18176"/>
                  <a:pt x="3742" y="18192"/>
                </a:cubicBezTo>
                <a:cubicBezTo>
                  <a:pt x="3646" y="18220"/>
                  <a:pt x="3643" y="18353"/>
                  <a:pt x="3736" y="18387"/>
                </a:cubicBezTo>
                <a:lnTo>
                  <a:pt x="4080" y="18520"/>
                </a:lnTo>
                <a:lnTo>
                  <a:pt x="4327" y="18619"/>
                </a:lnTo>
                <a:lnTo>
                  <a:pt x="4343" y="18622"/>
                </a:lnTo>
                <a:cubicBezTo>
                  <a:pt x="4343" y="18632"/>
                  <a:pt x="4340" y="18641"/>
                  <a:pt x="4337" y="18647"/>
                </a:cubicBezTo>
                <a:cubicBezTo>
                  <a:pt x="4331" y="18672"/>
                  <a:pt x="4327" y="18697"/>
                  <a:pt x="4324" y="18721"/>
                </a:cubicBezTo>
                <a:cubicBezTo>
                  <a:pt x="4324" y="18833"/>
                  <a:pt x="4389" y="18932"/>
                  <a:pt x="4492" y="18978"/>
                </a:cubicBezTo>
                <a:cubicBezTo>
                  <a:pt x="4560" y="19006"/>
                  <a:pt x="4631" y="19025"/>
                  <a:pt x="4705" y="19031"/>
                </a:cubicBezTo>
                <a:lnTo>
                  <a:pt x="4724" y="19034"/>
                </a:lnTo>
                <a:cubicBezTo>
                  <a:pt x="4922" y="19062"/>
                  <a:pt x="5111" y="19115"/>
                  <a:pt x="5294" y="19192"/>
                </a:cubicBezTo>
                <a:lnTo>
                  <a:pt x="5347" y="19214"/>
                </a:lnTo>
                <a:cubicBezTo>
                  <a:pt x="5387" y="19229"/>
                  <a:pt x="5480" y="19263"/>
                  <a:pt x="5495" y="19288"/>
                </a:cubicBezTo>
                <a:cubicBezTo>
                  <a:pt x="5498" y="19298"/>
                  <a:pt x="5501" y="19307"/>
                  <a:pt x="5501" y="19319"/>
                </a:cubicBezTo>
                <a:cubicBezTo>
                  <a:pt x="5501" y="19409"/>
                  <a:pt x="5557" y="19486"/>
                  <a:pt x="5641" y="19521"/>
                </a:cubicBezTo>
                <a:cubicBezTo>
                  <a:pt x="5681" y="19536"/>
                  <a:pt x="5721" y="19548"/>
                  <a:pt x="5765" y="19558"/>
                </a:cubicBezTo>
                <a:cubicBezTo>
                  <a:pt x="5820" y="19564"/>
                  <a:pt x="5870" y="19589"/>
                  <a:pt x="5910" y="19629"/>
                </a:cubicBezTo>
                <a:cubicBezTo>
                  <a:pt x="5932" y="19648"/>
                  <a:pt x="5957" y="19666"/>
                  <a:pt x="5985" y="19682"/>
                </a:cubicBezTo>
                <a:cubicBezTo>
                  <a:pt x="6043" y="19713"/>
                  <a:pt x="6112" y="19731"/>
                  <a:pt x="6180" y="19734"/>
                </a:cubicBezTo>
                <a:cubicBezTo>
                  <a:pt x="6185" y="19734"/>
                  <a:pt x="6191" y="19734"/>
                  <a:pt x="6196" y="19734"/>
                </a:cubicBezTo>
                <a:cubicBezTo>
                  <a:pt x="6233" y="19734"/>
                  <a:pt x="6268" y="19743"/>
                  <a:pt x="6301" y="19759"/>
                </a:cubicBezTo>
                <a:cubicBezTo>
                  <a:pt x="6316" y="19775"/>
                  <a:pt x="6328" y="19796"/>
                  <a:pt x="6328" y="19818"/>
                </a:cubicBezTo>
                <a:cubicBezTo>
                  <a:pt x="6328" y="19871"/>
                  <a:pt x="6310" y="19923"/>
                  <a:pt x="6273" y="19963"/>
                </a:cubicBezTo>
                <a:cubicBezTo>
                  <a:pt x="6192" y="20044"/>
                  <a:pt x="6065" y="20078"/>
                  <a:pt x="5876" y="20078"/>
                </a:cubicBezTo>
                <a:lnTo>
                  <a:pt x="5802" y="20078"/>
                </a:lnTo>
                <a:cubicBezTo>
                  <a:pt x="5628" y="20072"/>
                  <a:pt x="5412" y="20044"/>
                  <a:pt x="5275" y="19911"/>
                </a:cubicBezTo>
                <a:cubicBezTo>
                  <a:pt x="5254" y="19886"/>
                  <a:pt x="5232" y="19861"/>
                  <a:pt x="5210" y="19836"/>
                </a:cubicBezTo>
                <a:cubicBezTo>
                  <a:pt x="5167" y="19778"/>
                  <a:pt x="5114" y="19725"/>
                  <a:pt x="5055" y="19685"/>
                </a:cubicBezTo>
                <a:cubicBezTo>
                  <a:pt x="4982" y="19638"/>
                  <a:pt x="4898" y="19613"/>
                  <a:pt x="4811" y="19613"/>
                </a:cubicBezTo>
                <a:cubicBezTo>
                  <a:pt x="4806" y="19613"/>
                  <a:pt x="4800" y="19613"/>
                  <a:pt x="4795" y="19613"/>
                </a:cubicBezTo>
                <a:cubicBezTo>
                  <a:pt x="4730" y="19613"/>
                  <a:pt x="4662" y="19623"/>
                  <a:pt x="4597" y="19641"/>
                </a:cubicBezTo>
                <a:cubicBezTo>
                  <a:pt x="4402" y="19688"/>
                  <a:pt x="4216" y="19778"/>
                  <a:pt x="4058" y="19905"/>
                </a:cubicBezTo>
                <a:cubicBezTo>
                  <a:pt x="4033" y="19898"/>
                  <a:pt x="4008" y="19889"/>
                  <a:pt x="3984" y="19883"/>
                </a:cubicBezTo>
                <a:lnTo>
                  <a:pt x="3934" y="19871"/>
                </a:lnTo>
                <a:cubicBezTo>
                  <a:pt x="3928" y="19824"/>
                  <a:pt x="3916" y="19778"/>
                  <a:pt x="3894" y="19740"/>
                </a:cubicBezTo>
                <a:cubicBezTo>
                  <a:pt x="3854" y="19666"/>
                  <a:pt x="3785" y="19610"/>
                  <a:pt x="3705" y="19592"/>
                </a:cubicBezTo>
                <a:cubicBezTo>
                  <a:pt x="3677" y="19582"/>
                  <a:pt x="3649" y="19579"/>
                  <a:pt x="3621" y="19579"/>
                </a:cubicBezTo>
                <a:cubicBezTo>
                  <a:pt x="3575" y="19582"/>
                  <a:pt x="3528" y="19589"/>
                  <a:pt x="3485" y="19598"/>
                </a:cubicBezTo>
                <a:cubicBezTo>
                  <a:pt x="3454" y="19604"/>
                  <a:pt x="3420" y="19610"/>
                  <a:pt x="3389" y="19610"/>
                </a:cubicBezTo>
                <a:cubicBezTo>
                  <a:pt x="3346" y="19610"/>
                  <a:pt x="3302" y="19604"/>
                  <a:pt x="3262" y="19592"/>
                </a:cubicBezTo>
                <a:cubicBezTo>
                  <a:pt x="3228" y="19586"/>
                  <a:pt x="3191" y="19579"/>
                  <a:pt x="3154" y="19573"/>
                </a:cubicBezTo>
                <a:cubicBezTo>
                  <a:pt x="3138" y="19570"/>
                  <a:pt x="3119" y="19570"/>
                  <a:pt x="3101" y="19570"/>
                </a:cubicBezTo>
                <a:cubicBezTo>
                  <a:pt x="2980" y="19570"/>
                  <a:pt x="2881" y="19620"/>
                  <a:pt x="2831" y="19703"/>
                </a:cubicBezTo>
                <a:cubicBezTo>
                  <a:pt x="2773" y="19799"/>
                  <a:pt x="2785" y="19923"/>
                  <a:pt x="2865" y="20066"/>
                </a:cubicBezTo>
                <a:cubicBezTo>
                  <a:pt x="2896" y="20128"/>
                  <a:pt x="2943" y="20180"/>
                  <a:pt x="3002" y="20221"/>
                </a:cubicBezTo>
                <a:cubicBezTo>
                  <a:pt x="3061" y="20252"/>
                  <a:pt x="3126" y="20267"/>
                  <a:pt x="3191" y="20270"/>
                </a:cubicBezTo>
                <a:cubicBezTo>
                  <a:pt x="3234" y="20273"/>
                  <a:pt x="3281" y="20279"/>
                  <a:pt x="3293" y="20295"/>
                </a:cubicBezTo>
                <a:cubicBezTo>
                  <a:pt x="3302" y="20317"/>
                  <a:pt x="3308" y="20341"/>
                  <a:pt x="3308" y="20366"/>
                </a:cubicBezTo>
                <a:lnTo>
                  <a:pt x="3315" y="20493"/>
                </a:lnTo>
                <a:lnTo>
                  <a:pt x="3324" y="20617"/>
                </a:lnTo>
                <a:cubicBezTo>
                  <a:pt x="3324" y="20645"/>
                  <a:pt x="3330" y="20673"/>
                  <a:pt x="3343" y="20701"/>
                </a:cubicBezTo>
                <a:cubicBezTo>
                  <a:pt x="3373" y="20756"/>
                  <a:pt x="3429" y="20794"/>
                  <a:pt x="3491" y="20800"/>
                </a:cubicBezTo>
                <a:cubicBezTo>
                  <a:pt x="3528" y="20806"/>
                  <a:pt x="3566" y="20809"/>
                  <a:pt x="3600" y="20809"/>
                </a:cubicBezTo>
                <a:cubicBezTo>
                  <a:pt x="3634" y="20809"/>
                  <a:pt x="3668" y="20806"/>
                  <a:pt x="3702" y="20806"/>
                </a:cubicBezTo>
                <a:cubicBezTo>
                  <a:pt x="3733" y="20803"/>
                  <a:pt x="3758" y="20803"/>
                  <a:pt x="3785" y="20803"/>
                </a:cubicBezTo>
                <a:cubicBezTo>
                  <a:pt x="3794" y="20802"/>
                  <a:pt x="3803" y="20801"/>
                  <a:pt x="3812" y="20801"/>
                </a:cubicBezTo>
                <a:cubicBezTo>
                  <a:pt x="3845" y="20801"/>
                  <a:pt x="3877" y="20810"/>
                  <a:pt x="3906" y="20828"/>
                </a:cubicBezTo>
                <a:cubicBezTo>
                  <a:pt x="3950" y="20852"/>
                  <a:pt x="3981" y="20908"/>
                  <a:pt x="4015" y="20967"/>
                </a:cubicBezTo>
                <a:cubicBezTo>
                  <a:pt x="4027" y="20989"/>
                  <a:pt x="4039" y="21010"/>
                  <a:pt x="4052" y="21032"/>
                </a:cubicBezTo>
                <a:cubicBezTo>
                  <a:pt x="4005" y="21054"/>
                  <a:pt x="3965" y="21088"/>
                  <a:pt x="3937" y="21131"/>
                </a:cubicBezTo>
                <a:cubicBezTo>
                  <a:pt x="3888" y="21202"/>
                  <a:pt x="3909" y="21298"/>
                  <a:pt x="3987" y="21336"/>
                </a:cubicBezTo>
                <a:cubicBezTo>
                  <a:pt x="4114" y="21413"/>
                  <a:pt x="4250" y="21422"/>
                  <a:pt x="4386" y="21435"/>
                </a:cubicBezTo>
                <a:cubicBezTo>
                  <a:pt x="4430" y="21438"/>
                  <a:pt x="4470" y="21441"/>
                  <a:pt x="4510" y="21447"/>
                </a:cubicBezTo>
                <a:lnTo>
                  <a:pt x="4529" y="21450"/>
                </a:lnTo>
                <a:cubicBezTo>
                  <a:pt x="4532" y="21460"/>
                  <a:pt x="4538" y="21472"/>
                  <a:pt x="4544" y="21484"/>
                </a:cubicBezTo>
                <a:cubicBezTo>
                  <a:pt x="4600" y="21580"/>
                  <a:pt x="4708" y="21599"/>
                  <a:pt x="4780" y="21608"/>
                </a:cubicBezTo>
                <a:lnTo>
                  <a:pt x="4801" y="21611"/>
                </a:lnTo>
                <a:cubicBezTo>
                  <a:pt x="4854" y="21621"/>
                  <a:pt x="4916" y="21645"/>
                  <a:pt x="4935" y="21686"/>
                </a:cubicBezTo>
                <a:cubicBezTo>
                  <a:pt x="4845" y="21692"/>
                  <a:pt x="4755" y="21698"/>
                  <a:pt x="4671" y="21698"/>
                </a:cubicBezTo>
                <a:cubicBezTo>
                  <a:pt x="4513" y="21698"/>
                  <a:pt x="4358" y="21683"/>
                  <a:pt x="4207" y="21649"/>
                </a:cubicBezTo>
                <a:cubicBezTo>
                  <a:pt x="4188" y="21645"/>
                  <a:pt x="4173" y="21642"/>
                  <a:pt x="4160" y="21633"/>
                </a:cubicBezTo>
                <a:cubicBezTo>
                  <a:pt x="4160" y="21633"/>
                  <a:pt x="4160" y="21630"/>
                  <a:pt x="4157" y="21624"/>
                </a:cubicBezTo>
                <a:cubicBezTo>
                  <a:pt x="4148" y="21593"/>
                  <a:pt x="4132" y="21565"/>
                  <a:pt x="4108" y="21540"/>
                </a:cubicBezTo>
                <a:cubicBezTo>
                  <a:pt x="4070" y="21509"/>
                  <a:pt x="4024" y="21494"/>
                  <a:pt x="3974" y="21494"/>
                </a:cubicBezTo>
                <a:lnTo>
                  <a:pt x="3962" y="21494"/>
                </a:lnTo>
                <a:cubicBezTo>
                  <a:pt x="3683" y="21503"/>
                  <a:pt x="3420" y="21605"/>
                  <a:pt x="3209" y="21788"/>
                </a:cubicBezTo>
                <a:cubicBezTo>
                  <a:pt x="3160" y="21745"/>
                  <a:pt x="3095" y="21723"/>
                  <a:pt x="3027" y="21723"/>
                </a:cubicBezTo>
                <a:cubicBezTo>
                  <a:pt x="2980" y="21723"/>
                  <a:pt x="2937" y="21735"/>
                  <a:pt x="2896" y="21757"/>
                </a:cubicBezTo>
                <a:cubicBezTo>
                  <a:pt x="2887" y="21763"/>
                  <a:pt x="2878" y="21769"/>
                  <a:pt x="2872" y="21776"/>
                </a:cubicBezTo>
                <a:lnTo>
                  <a:pt x="2869" y="21776"/>
                </a:lnTo>
                <a:cubicBezTo>
                  <a:pt x="2853" y="21763"/>
                  <a:pt x="2838" y="21745"/>
                  <a:pt x="2822" y="21729"/>
                </a:cubicBezTo>
                <a:cubicBezTo>
                  <a:pt x="2791" y="21695"/>
                  <a:pt x="2757" y="21661"/>
                  <a:pt x="2720" y="21630"/>
                </a:cubicBezTo>
                <a:cubicBezTo>
                  <a:pt x="2661" y="21583"/>
                  <a:pt x="2590" y="21559"/>
                  <a:pt x="2519" y="21556"/>
                </a:cubicBezTo>
                <a:cubicBezTo>
                  <a:pt x="2491" y="21556"/>
                  <a:pt x="2466" y="21562"/>
                  <a:pt x="2441" y="21568"/>
                </a:cubicBezTo>
                <a:cubicBezTo>
                  <a:pt x="2413" y="21577"/>
                  <a:pt x="2385" y="21593"/>
                  <a:pt x="2361" y="21614"/>
                </a:cubicBezTo>
                <a:cubicBezTo>
                  <a:pt x="2274" y="21534"/>
                  <a:pt x="2165" y="21472"/>
                  <a:pt x="2051" y="21435"/>
                </a:cubicBezTo>
                <a:cubicBezTo>
                  <a:pt x="1989" y="21419"/>
                  <a:pt x="1927" y="21407"/>
                  <a:pt x="1865" y="21398"/>
                </a:cubicBezTo>
                <a:cubicBezTo>
                  <a:pt x="1788" y="21388"/>
                  <a:pt x="1713" y="21367"/>
                  <a:pt x="1642" y="21336"/>
                </a:cubicBezTo>
                <a:lnTo>
                  <a:pt x="1623" y="21326"/>
                </a:lnTo>
                <a:cubicBezTo>
                  <a:pt x="1558" y="21289"/>
                  <a:pt x="1487" y="21264"/>
                  <a:pt x="1413" y="21258"/>
                </a:cubicBezTo>
                <a:cubicBezTo>
                  <a:pt x="1354" y="21258"/>
                  <a:pt x="1298" y="21283"/>
                  <a:pt x="1261" y="21326"/>
                </a:cubicBezTo>
                <a:cubicBezTo>
                  <a:pt x="1230" y="21364"/>
                  <a:pt x="1211" y="21407"/>
                  <a:pt x="1208" y="21453"/>
                </a:cubicBezTo>
                <a:cubicBezTo>
                  <a:pt x="1187" y="21673"/>
                  <a:pt x="1329" y="21875"/>
                  <a:pt x="1543" y="21924"/>
                </a:cubicBezTo>
                <a:cubicBezTo>
                  <a:pt x="1651" y="21946"/>
                  <a:pt x="1757" y="21958"/>
                  <a:pt x="1865" y="21964"/>
                </a:cubicBezTo>
                <a:cubicBezTo>
                  <a:pt x="1924" y="21968"/>
                  <a:pt x="1977" y="21974"/>
                  <a:pt x="2026" y="21980"/>
                </a:cubicBezTo>
                <a:lnTo>
                  <a:pt x="2020" y="21989"/>
                </a:lnTo>
                <a:cubicBezTo>
                  <a:pt x="2001" y="22026"/>
                  <a:pt x="1989" y="22067"/>
                  <a:pt x="1983" y="22107"/>
                </a:cubicBezTo>
                <a:cubicBezTo>
                  <a:pt x="1970" y="22237"/>
                  <a:pt x="2076" y="22333"/>
                  <a:pt x="2190" y="22370"/>
                </a:cubicBezTo>
                <a:cubicBezTo>
                  <a:pt x="2218" y="22380"/>
                  <a:pt x="2243" y="22386"/>
                  <a:pt x="2271" y="22392"/>
                </a:cubicBezTo>
                <a:cubicBezTo>
                  <a:pt x="2308" y="22398"/>
                  <a:pt x="2342" y="22410"/>
                  <a:pt x="2376" y="22429"/>
                </a:cubicBezTo>
                <a:cubicBezTo>
                  <a:pt x="2392" y="22438"/>
                  <a:pt x="2404" y="22451"/>
                  <a:pt x="2416" y="22463"/>
                </a:cubicBezTo>
                <a:cubicBezTo>
                  <a:pt x="2438" y="22488"/>
                  <a:pt x="2466" y="22510"/>
                  <a:pt x="2494" y="22528"/>
                </a:cubicBezTo>
                <a:cubicBezTo>
                  <a:pt x="2543" y="22559"/>
                  <a:pt x="2605" y="22575"/>
                  <a:pt x="2664" y="22575"/>
                </a:cubicBezTo>
                <a:cubicBezTo>
                  <a:pt x="2729" y="22572"/>
                  <a:pt x="2791" y="22562"/>
                  <a:pt x="2853" y="22547"/>
                </a:cubicBezTo>
                <a:lnTo>
                  <a:pt x="2900" y="22534"/>
                </a:lnTo>
                <a:cubicBezTo>
                  <a:pt x="2921" y="22531"/>
                  <a:pt x="2940" y="22528"/>
                  <a:pt x="2958" y="22528"/>
                </a:cubicBezTo>
                <a:cubicBezTo>
                  <a:pt x="2872" y="22575"/>
                  <a:pt x="2788" y="22627"/>
                  <a:pt x="2708" y="22683"/>
                </a:cubicBezTo>
                <a:cubicBezTo>
                  <a:pt x="2636" y="22733"/>
                  <a:pt x="2658" y="22844"/>
                  <a:pt x="2742" y="22866"/>
                </a:cubicBezTo>
                <a:cubicBezTo>
                  <a:pt x="2856" y="22891"/>
                  <a:pt x="2974" y="22903"/>
                  <a:pt x="3092" y="22903"/>
                </a:cubicBezTo>
                <a:cubicBezTo>
                  <a:pt x="3123" y="22903"/>
                  <a:pt x="3157" y="22903"/>
                  <a:pt x="3188" y="22900"/>
                </a:cubicBezTo>
                <a:lnTo>
                  <a:pt x="3188" y="22900"/>
                </a:lnTo>
                <a:cubicBezTo>
                  <a:pt x="3092" y="22959"/>
                  <a:pt x="3011" y="23042"/>
                  <a:pt x="2958" y="23145"/>
                </a:cubicBezTo>
                <a:cubicBezTo>
                  <a:pt x="2946" y="23176"/>
                  <a:pt x="2946" y="23210"/>
                  <a:pt x="2965" y="23241"/>
                </a:cubicBezTo>
                <a:cubicBezTo>
                  <a:pt x="2983" y="23268"/>
                  <a:pt x="3011" y="23287"/>
                  <a:pt x="3045" y="23290"/>
                </a:cubicBezTo>
                <a:cubicBezTo>
                  <a:pt x="3110" y="23293"/>
                  <a:pt x="3175" y="23293"/>
                  <a:pt x="3237" y="23293"/>
                </a:cubicBezTo>
                <a:cubicBezTo>
                  <a:pt x="3513" y="23293"/>
                  <a:pt x="3789" y="23262"/>
                  <a:pt x="4055" y="23200"/>
                </a:cubicBezTo>
                <a:cubicBezTo>
                  <a:pt x="4104" y="23185"/>
                  <a:pt x="4151" y="23169"/>
                  <a:pt x="4194" y="23148"/>
                </a:cubicBezTo>
                <a:cubicBezTo>
                  <a:pt x="4247" y="23123"/>
                  <a:pt x="4300" y="23107"/>
                  <a:pt x="4355" y="23101"/>
                </a:cubicBezTo>
                <a:cubicBezTo>
                  <a:pt x="4359" y="23100"/>
                  <a:pt x="4363" y="23100"/>
                  <a:pt x="4367" y="23100"/>
                </a:cubicBezTo>
                <a:cubicBezTo>
                  <a:pt x="4380" y="23100"/>
                  <a:pt x="4393" y="23104"/>
                  <a:pt x="4405" y="23111"/>
                </a:cubicBezTo>
                <a:cubicBezTo>
                  <a:pt x="4402" y="23132"/>
                  <a:pt x="4389" y="23154"/>
                  <a:pt x="4374" y="23169"/>
                </a:cubicBezTo>
                <a:lnTo>
                  <a:pt x="4151" y="23405"/>
                </a:lnTo>
                <a:cubicBezTo>
                  <a:pt x="4027" y="23538"/>
                  <a:pt x="3906" y="23696"/>
                  <a:pt x="3956" y="23882"/>
                </a:cubicBezTo>
                <a:cubicBezTo>
                  <a:pt x="3968" y="23928"/>
                  <a:pt x="4008" y="23959"/>
                  <a:pt x="4055" y="23959"/>
                </a:cubicBezTo>
                <a:lnTo>
                  <a:pt x="4058" y="23959"/>
                </a:lnTo>
                <a:cubicBezTo>
                  <a:pt x="4111" y="23959"/>
                  <a:pt x="4163" y="23953"/>
                  <a:pt x="4213" y="23944"/>
                </a:cubicBezTo>
                <a:lnTo>
                  <a:pt x="4213" y="23944"/>
                </a:lnTo>
                <a:cubicBezTo>
                  <a:pt x="4179" y="23962"/>
                  <a:pt x="4148" y="23984"/>
                  <a:pt x="4117" y="24009"/>
                </a:cubicBezTo>
                <a:cubicBezTo>
                  <a:pt x="4089" y="24027"/>
                  <a:pt x="4064" y="24049"/>
                  <a:pt x="4039" y="24071"/>
                </a:cubicBezTo>
                <a:cubicBezTo>
                  <a:pt x="4002" y="24105"/>
                  <a:pt x="3965" y="24136"/>
                  <a:pt x="3922" y="24164"/>
                </a:cubicBezTo>
                <a:cubicBezTo>
                  <a:pt x="3871" y="24186"/>
                  <a:pt x="3815" y="24201"/>
                  <a:pt x="3758" y="24201"/>
                </a:cubicBezTo>
                <a:cubicBezTo>
                  <a:pt x="3753" y="24201"/>
                  <a:pt x="3747" y="24201"/>
                  <a:pt x="3742" y="24201"/>
                </a:cubicBezTo>
                <a:cubicBezTo>
                  <a:pt x="3686" y="24201"/>
                  <a:pt x="3631" y="24195"/>
                  <a:pt x="3578" y="24182"/>
                </a:cubicBezTo>
                <a:cubicBezTo>
                  <a:pt x="3525" y="24170"/>
                  <a:pt x="3476" y="24157"/>
                  <a:pt x="3423" y="24142"/>
                </a:cubicBezTo>
                <a:cubicBezTo>
                  <a:pt x="3336" y="24117"/>
                  <a:pt x="3243" y="24096"/>
                  <a:pt x="3154" y="24083"/>
                </a:cubicBezTo>
                <a:cubicBezTo>
                  <a:pt x="3119" y="24080"/>
                  <a:pt x="3089" y="24074"/>
                  <a:pt x="3058" y="24061"/>
                </a:cubicBezTo>
                <a:cubicBezTo>
                  <a:pt x="3058" y="24058"/>
                  <a:pt x="3058" y="24055"/>
                  <a:pt x="3054" y="24049"/>
                </a:cubicBezTo>
                <a:cubicBezTo>
                  <a:pt x="3048" y="24030"/>
                  <a:pt x="3042" y="24015"/>
                  <a:pt x="3036" y="23996"/>
                </a:cubicBezTo>
                <a:cubicBezTo>
                  <a:pt x="2983" y="23894"/>
                  <a:pt x="2865" y="23879"/>
                  <a:pt x="2816" y="23872"/>
                </a:cubicBezTo>
                <a:lnTo>
                  <a:pt x="2565" y="23838"/>
                </a:lnTo>
                <a:lnTo>
                  <a:pt x="2317" y="23801"/>
                </a:lnTo>
                <a:cubicBezTo>
                  <a:pt x="2302" y="23798"/>
                  <a:pt x="2286" y="23798"/>
                  <a:pt x="2271" y="23798"/>
                </a:cubicBezTo>
                <a:cubicBezTo>
                  <a:pt x="2267" y="23798"/>
                  <a:pt x="2264" y="23798"/>
                  <a:pt x="2261" y="23798"/>
                </a:cubicBezTo>
                <a:cubicBezTo>
                  <a:pt x="2218" y="23798"/>
                  <a:pt x="2182" y="23816"/>
                  <a:pt x="2150" y="23842"/>
                </a:cubicBezTo>
                <a:cubicBezTo>
                  <a:pt x="2122" y="23872"/>
                  <a:pt x="2104" y="23910"/>
                  <a:pt x="2100" y="23953"/>
                </a:cubicBezTo>
                <a:cubicBezTo>
                  <a:pt x="2076" y="23931"/>
                  <a:pt x="2054" y="23913"/>
                  <a:pt x="2026" y="23894"/>
                </a:cubicBezTo>
                <a:lnTo>
                  <a:pt x="2014" y="23885"/>
                </a:lnTo>
                <a:cubicBezTo>
                  <a:pt x="1980" y="23860"/>
                  <a:pt x="1936" y="23832"/>
                  <a:pt x="1933" y="23807"/>
                </a:cubicBezTo>
                <a:cubicBezTo>
                  <a:pt x="1930" y="23795"/>
                  <a:pt x="1930" y="23783"/>
                  <a:pt x="1933" y="23770"/>
                </a:cubicBezTo>
                <a:cubicBezTo>
                  <a:pt x="1942" y="23705"/>
                  <a:pt x="1924" y="23643"/>
                  <a:pt x="1887" y="23594"/>
                </a:cubicBezTo>
                <a:cubicBezTo>
                  <a:pt x="1862" y="23572"/>
                  <a:pt x="1834" y="23553"/>
                  <a:pt x="1803" y="23541"/>
                </a:cubicBezTo>
                <a:cubicBezTo>
                  <a:pt x="1750" y="23519"/>
                  <a:pt x="1695" y="23510"/>
                  <a:pt x="1636" y="23510"/>
                </a:cubicBezTo>
                <a:cubicBezTo>
                  <a:pt x="1400" y="23510"/>
                  <a:pt x="1202" y="23687"/>
                  <a:pt x="1177" y="23919"/>
                </a:cubicBezTo>
                <a:cubicBezTo>
                  <a:pt x="1168" y="23984"/>
                  <a:pt x="1180" y="24052"/>
                  <a:pt x="1215" y="24108"/>
                </a:cubicBezTo>
                <a:cubicBezTo>
                  <a:pt x="1242" y="24145"/>
                  <a:pt x="1280" y="24179"/>
                  <a:pt x="1320" y="24204"/>
                </a:cubicBezTo>
                <a:lnTo>
                  <a:pt x="1667" y="24436"/>
                </a:lnTo>
                <a:cubicBezTo>
                  <a:pt x="1682" y="24446"/>
                  <a:pt x="1701" y="24452"/>
                  <a:pt x="1723" y="24452"/>
                </a:cubicBezTo>
                <a:lnTo>
                  <a:pt x="1757" y="24452"/>
                </a:lnTo>
                <a:cubicBezTo>
                  <a:pt x="1794" y="24452"/>
                  <a:pt x="1828" y="24476"/>
                  <a:pt x="1881" y="24517"/>
                </a:cubicBezTo>
                <a:cubicBezTo>
                  <a:pt x="1921" y="24551"/>
                  <a:pt x="1964" y="24582"/>
                  <a:pt x="2011" y="24607"/>
                </a:cubicBezTo>
                <a:cubicBezTo>
                  <a:pt x="2159" y="24681"/>
                  <a:pt x="2317" y="24687"/>
                  <a:pt x="2472" y="24690"/>
                </a:cubicBezTo>
                <a:cubicBezTo>
                  <a:pt x="2577" y="24690"/>
                  <a:pt x="2686" y="24700"/>
                  <a:pt x="2788" y="24727"/>
                </a:cubicBezTo>
                <a:cubicBezTo>
                  <a:pt x="2813" y="24734"/>
                  <a:pt x="2835" y="24743"/>
                  <a:pt x="2859" y="24752"/>
                </a:cubicBezTo>
                <a:cubicBezTo>
                  <a:pt x="2927" y="24783"/>
                  <a:pt x="3002" y="24802"/>
                  <a:pt x="3079" y="24805"/>
                </a:cubicBezTo>
                <a:cubicBezTo>
                  <a:pt x="3150" y="24802"/>
                  <a:pt x="3219" y="24789"/>
                  <a:pt x="3284" y="24765"/>
                </a:cubicBezTo>
                <a:cubicBezTo>
                  <a:pt x="3327" y="24749"/>
                  <a:pt x="3370" y="24740"/>
                  <a:pt x="3417" y="24734"/>
                </a:cubicBezTo>
                <a:cubicBezTo>
                  <a:pt x="3432" y="24734"/>
                  <a:pt x="3448" y="24737"/>
                  <a:pt x="3460" y="24746"/>
                </a:cubicBezTo>
                <a:cubicBezTo>
                  <a:pt x="3473" y="24755"/>
                  <a:pt x="3485" y="24768"/>
                  <a:pt x="3497" y="24780"/>
                </a:cubicBezTo>
                <a:cubicBezTo>
                  <a:pt x="3507" y="24789"/>
                  <a:pt x="3519" y="24802"/>
                  <a:pt x="3531" y="24814"/>
                </a:cubicBezTo>
                <a:cubicBezTo>
                  <a:pt x="3544" y="24823"/>
                  <a:pt x="3544" y="24823"/>
                  <a:pt x="3550" y="24830"/>
                </a:cubicBezTo>
                <a:cubicBezTo>
                  <a:pt x="3473" y="24836"/>
                  <a:pt x="3389" y="24842"/>
                  <a:pt x="3299" y="24842"/>
                </a:cubicBezTo>
                <a:cubicBezTo>
                  <a:pt x="3160" y="24842"/>
                  <a:pt x="3017" y="24833"/>
                  <a:pt x="2881" y="24823"/>
                </a:cubicBezTo>
                <a:lnTo>
                  <a:pt x="2835" y="24820"/>
                </a:lnTo>
                <a:cubicBezTo>
                  <a:pt x="2791" y="24820"/>
                  <a:pt x="2745" y="24817"/>
                  <a:pt x="2698" y="24817"/>
                </a:cubicBezTo>
                <a:cubicBezTo>
                  <a:pt x="2690" y="24817"/>
                  <a:pt x="2682" y="24817"/>
                  <a:pt x="2674" y="24817"/>
                </a:cubicBezTo>
                <a:cubicBezTo>
                  <a:pt x="2583" y="24817"/>
                  <a:pt x="2492" y="24833"/>
                  <a:pt x="2407" y="24867"/>
                </a:cubicBezTo>
                <a:cubicBezTo>
                  <a:pt x="2361" y="24888"/>
                  <a:pt x="2317" y="24913"/>
                  <a:pt x="2277" y="24941"/>
                </a:cubicBezTo>
                <a:cubicBezTo>
                  <a:pt x="2240" y="24966"/>
                  <a:pt x="2203" y="24984"/>
                  <a:pt x="2165" y="25003"/>
                </a:cubicBezTo>
                <a:cubicBezTo>
                  <a:pt x="2116" y="25022"/>
                  <a:pt x="2066" y="25028"/>
                  <a:pt x="2017" y="25028"/>
                </a:cubicBezTo>
                <a:cubicBezTo>
                  <a:pt x="1949" y="25025"/>
                  <a:pt x="1881" y="25019"/>
                  <a:pt x="1815" y="25006"/>
                </a:cubicBezTo>
                <a:cubicBezTo>
                  <a:pt x="1735" y="24994"/>
                  <a:pt x="1657" y="24988"/>
                  <a:pt x="1577" y="24984"/>
                </a:cubicBezTo>
                <a:cubicBezTo>
                  <a:pt x="1540" y="24984"/>
                  <a:pt x="1503" y="24988"/>
                  <a:pt x="1465" y="24994"/>
                </a:cubicBezTo>
                <a:cubicBezTo>
                  <a:pt x="1434" y="24997"/>
                  <a:pt x="1407" y="25006"/>
                  <a:pt x="1379" y="25012"/>
                </a:cubicBezTo>
                <a:cubicBezTo>
                  <a:pt x="1338" y="25022"/>
                  <a:pt x="1301" y="25028"/>
                  <a:pt x="1261" y="25031"/>
                </a:cubicBezTo>
                <a:lnTo>
                  <a:pt x="1258" y="25031"/>
                </a:lnTo>
                <a:cubicBezTo>
                  <a:pt x="1224" y="25028"/>
                  <a:pt x="1190" y="25022"/>
                  <a:pt x="1159" y="25012"/>
                </a:cubicBezTo>
                <a:cubicBezTo>
                  <a:pt x="1128" y="25006"/>
                  <a:pt x="1097" y="24997"/>
                  <a:pt x="1066" y="24994"/>
                </a:cubicBezTo>
                <a:cubicBezTo>
                  <a:pt x="1047" y="24991"/>
                  <a:pt x="1029" y="24991"/>
                  <a:pt x="1010" y="24991"/>
                </a:cubicBezTo>
                <a:cubicBezTo>
                  <a:pt x="1004" y="24990"/>
                  <a:pt x="998" y="24990"/>
                  <a:pt x="992" y="24990"/>
                </a:cubicBezTo>
                <a:cubicBezTo>
                  <a:pt x="963" y="24990"/>
                  <a:pt x="933" y="24995"/>
                  <a:pt x="908" y="25003"/>
                </a:cubicBezTo>
                <a:cubicBezTo>
                  <a:pt x="827" y="24888"/>
                  <a:pt x="700" y="24820"/>
                  <a:pt x="561" y="24817"/>
                </a:cubicBezTo>
                <a:lnTo>
                  <a:pt x="533" y="24817"/>
                </a:lnTo>
                <a:cubicBezTo>
                  <a:pt x="177" y="24842"/>
                  <a:pt x="19" y="25279"/>
                  <a:pt x="276" y="25527"/>
                </a:cubicBezTo>
                <a:cubicBezTo>
                  <a:pt x="180" y="25595"/>
                  <a:pt x="81" y="25703"/>
                  <a:pt x="87" y="25852"/>
                </a:cubicBezTo>
                <a:cubicBezTo>
                  <a:pt x="87" y="25895"/>
                  <a:pt x="115" y="25932"/>
                  <a:pt x="158" y="25945"/>
                </a:cubicBezTo>
                <a:cubicBezTo>
                  <a:pt x="211" y="25960"/>
                  <a:pt x="270" y="25969"/>
                  <a:pt x="326" y="25973"/>
                </a:cubicBezTo>
                <a:cubicBezTo>
                  <a:pt x="357" y="25976"/>
                  <a:pt x="384" y="25976"/>
                  <a:pt x="409" y="25982"/>
                </a:cubicBezTo>
                <a:cubicBezTo>
                  <a:pt x="462" y="25991"/>
                  <a:pt x="502" y="26016"/>
                  <a:pt x="508" y="26041"/>
                </a:cubicBezTo>
                <a:cubicBezTo>
                  <a:pt x="511" y="26053"/>
                  <a:pt x="511" y="26065"/>
                  <a:pt x="511" y="26078"/>
                </a:cubicBezTo>
                <a:cubicBezTo>
                  <a:pt x="505" y="26137"/>
                  <a:pt x="521" y="26192"/>
                  <a:pt x="555" y="26239"/>
                </a:cubicBezTo>
                <a:cubicBezTo>
                  <a:pt x="590" y="26283"/>
                  <a:pt x="645" y="26310"/>
                  <a:pt x="701" y="26310"/>
                </a:cubicBezTo>
                <a:cubicBezTo>
                  <a:pt x="704" y="26310"/>
                  <a:pt x="707" y="26310"/>
                  <a:pt x="710" y="26310"/>
                </a:cubicBezTo>
                <a:cubicBezTo>
                  <a:pt x="759" y="26307"/>
                  <a:pt x="809" y="26298"/>
                  <a:pt x="852" y="26279"/>
                </a:cubicBezTo>
                <a:cubicBezTo>
                  <a:pt x="939" y="26251"/>
                  <a:pt x="1026" y="26239"/>
                  <a:pt x="1115" y="26239"/>
                </a:cubicBezTo>
                <a:cubicBezTo>
                  <a:pt x="1230" y="26239"/>
                  <a:pt x="1345" y="26261"/>
                  <a:pt x="1450" y="26307"/>
                </a:cubicBezTo>
                <a:cubicBezTo>
                  <a:pt x="1453" y="26319"/>
                  <a:pt x="1453" y="26329"/>
                  <a:pt x="1456" y="26341"/>
                </a:cubicBezTo>
                <a:cubicBezTo>
                  <a:pt x="1475" y="26412"/>
                  <a:pt x="1537" y="26462"/>
                  <a:pt x="1611" y="26468"/>
                </a:cubicBezTo>
                <a:cubicBezTo>
                  <a:pt x="1577" y="26499"/>
                  <a:pt x="1537" y="26527"/>
                  <a:pt x="1496" y="26549"/>
                </a:cubicBezTo>
                <a:cubicBezTo>
                  <a:pt x="1425" y="26589"/>
                  <a:pt x="1428" y="26691"/>
                  <a:pt x="1503" y="26728"/>
                </a:cubicBezTo>
                <a:cubicBezTo>
                  <a:pt x="1577" y="26766"/>
                  <a:pt x="1657" y="26784"/>
                  <a:pt x="1741" y="26784"/>
                </a:cubicBezTo>
                <a:cubicBezTo>
                  <a:pt x="1964" y="26784"/>
                  <a:pt x="2172" y="26660"/>
                  <a:pt x="2271" y="26583"/>
                </a:cubicBezTo>
                <a:cubicBezTo>
                  <a:pt x="2333" y="26539"/>
                  <a:pt x="2388" y="26493"/>
                  <a:pt x="2444" y="26446"/>
                </a:cubicBezTo>
                <a:cubicBezTo>
                  <a:pt x="2537" y="26366"/>
                  <a:pt x="2636" y="26295"/>
                  <a:pt x="2742" y="26233"/>
                </a:cubicBezTo>
                <a:cubicBezTo>
                  <a:pt x="2800" y="26341"/>
                  <a:pt x="2890" y="26403"/>
                  <a:pt x="2999" y="26403"/>
                </a:cubicBezTo>
                <a:lnTo>
                  <a:pt x="3027" y="26403"/>
                </a:lnTo>
                <a:cubicBezTo>
                  <a:pt x="3116" y="26391"/>
                  <a:pt x="3203" y="26357"/>
                  <a:pt x="3281" y="26307"/>
                </a:cubicBezTo>
                <a:cubicBezTo>
                  <a:pt x="3324" y="26279"/>
                  <a:pt x="3370" y="26258"/>
                  <a:pt x="3417" y="26242"/>
                </a:cubicBezTo>
                <a:cubicBezTo>
                  <a:pt x="3454" y="26341"/>
                  <a:pt x="3535" y="26416"/>
                  <a:pt x="3637" y="26443"/>
                </a:cubicBezTo>
                <a:cubicBezTo>
                  <a:pt x="3677" y="26453"/>
                  <a:pt x="3717" y="26459"/>
                  <a:pt x="3761" y="26459"/>
                </a:cubicBezTo>
                <a:cubicBezTo>
                  <a:pt x="3785" y="26459"/>
                  <a:pt x="3810" y="26456"/>
                  <a:pt x="3838" y="26453"/>
                </a:cubicBezTo>
                <a:lnTo>
                  <a:pt x="3838" y="26453"/>
                </a:lnTo>
                <a:cubicBezTo>
                  <a:pt x="3829" y="26499"/>
                  <a:pt x="3807" y="26543"/>
                  <a:pt x="3779" y="26577"/>
                </a:cubicBezTo>
                <a:cubicBezTo>
                  <a:pt x="3720" y="26642"/>
                  <a:pt x="3767" y="26747"/>
                  <a:pt x="3857" y="26747"/>
                </a:cubicBezTo>
                <a:cubicBezTo>
                  <a:pt x="3872" y="26747"/>
                  <a:pt x="3888" y="26741"/>
                  <a:pt x="3903" y="26735"/>
                </a:cubicBezTo>
                <a:cubicBezTo>
                  <a:pt x="4222" y="26567"/>
                  <a:pt x="4554" y="26397"/>
                  <a:pt x="4910" y="26338"/>
                </a:cubicBezTo>
                <a:cubicBezTo>
                  <a:pt x="4928" y="26335"/>
                  <a:pt x="4950" y="26332"/>
                  <a:pt x="4972" y="26332"/>
                </a:cubicBezTo>
                <a:cubicBezTo>
                  <a:pt x="4984" y="26332"/>
                  <a:pt x="4997" y="26332"/>
                  <a:pt x="5009" y="26338"/>
                </a:cubicBezTo>
                <a:cubicBezTo>
                  <a:pt x="5046" y="26357"/>
                  <a:pt x="5065" y="26434"/>
                  <a:pt x="5077" y="26499"/>
                </a:cubicBezTo>
                <a:cubicBezTo>
                  <a:pt x="5080" y="26508"/>
                  <a:pt x="5080" y="26521"/>
                  <a:pt x="5083" y="26533"/>
                </a:cubicBezTo>
                <a:cubicBezTo>
                  <a:pt x="5071" y="26543"/>
                  <a:pt x="5058" y="26549"/>
                  <a:pt x="5043" y="26552"/>
                </a:cubicBezTo>
                <a:cubicBezTo>
                  <a:pt x="4749" y="26673"/>
                  <a:pt x="4439" y="26756"/>
                  <a:pt x="4123" y="26796"/>
                </a:cubicBezTo>
                <a:lnTo>
                  <a:pt x="4089" y="26800"/>
                </a:lnTo>
                <a:cubicBezTo>
                  <a:pt x="3866" y="26809"/>
                  <a:pt x="3652" y="26905"/>
                  <a:pt x="3504" y="27072"/>
                </a:cubicBezTo>
                <a:cubicBezTo>
                  <a:pt x="3479" y="27094"/>
                  <a:pt x="3457" y="27112"/>
                  <a:pt x="3432" y="27134"/>
                </a:cubicBezTo>
                <a:cubicBezTo>
                  <a:pt x="3417" y="27150"/>
                  <a:pt x="3398" y="27162"/>
                  <a:pt x="3377" y="27171"/>
                </a:cubicBezTo>
                <a:cubicBezTo>
                  <a:pt x="3367" y="27174"/>
                  <a:pt x="3358" y="27177"/>
                  <a:pt x="3346" y="27177"/>
                </a:cubicBezTo>
                <a:cubicBezTo>
                  <a:pt x="3296" y="27171"/>
                  <a:pt x="3246" y="27156"/>
                  <a:pt x="3203" y="27134"/>
                </a:cubicBezTo>
                <a:lnTo>
                  <a:pt x="3197" y="27134"/>
                </a:lnTo>
                <a:cubicBezTo>
                  <a:pt x="3027" y="27060"/>
                  <a:pt x="2844" y="27016"/>
                  <a:pt x="2661" y="27013"/>
                </a:cubicBezTo>
                <a:cubicBezTo>
                  <a:pt x="2639" y="27013"/>
                  <a:pt x="2621" y="27013"/>
                  <a:pt x="2602" y="27016"/>
                </a:cubicBezTo>
                <a:cubicBezTo>
                  <a:pt x="2382" y="27023"/>
                  <a:pt x="2175" y="27122"/>
                  <a:pt x="2032" y="27289"/>
                </a:cubicBezTo>
                <a:cubicBezTo>
                  <a:pt x="2014" y="27311"/>
                  <a:pt x="1998" y="27332"/>
                  <a:pt x="1983" y="27354"/>
                </a:cubicBezTo>
                <a:cubicBezTo>
                  <a:pt x="1958" y="27397"/>
                  <a:pt x="1924" y="27435"/>
                  <a:pt x="1884" y="27462"/>
                </a:cubicBezTo>
                <a:cubicBezTo>
                  <a:pt x="1863" y="27473"/>
                  <a:pt x="1840" y="27479"/>
                  <a:pt x="1817" y="27479"/>
                </a:cubicBezTo>
                <a:cubicBezTo>
                  <a:pt x="1813" y="27479"/>
                  <a:pt x="1808" y="27478"/>
                  <a:pt x="1803" y="27478"/>
                </a:cubicBezTo>
                <a:cubicBezTo>
                  <a:pt x="1769" y="27478"/>
                  <a:pt x="1735" y="27475"/>
                  <a:pt x="1701" y="27469"/>
                </a:cubicBezTo>
                <a:cubicBezTo>
                  <a:pt x="1673" y="27466"/>
                  <a:pt x="1648" y="27462"/>
                  <a:pt x="1623" y="27462"/>
                </a:cubicBezTo>
                <a:lnTo>
                  <a:pt x="1589" y="27462"/>
                </a:lnTo>
                <a:cubicBezTo>
                  <a:pt x="1582" y="27462"/>
                  <a:pt x="1575" y="27462"/>
                  <a:pt x="1568" y="27462"/>
                </a:cubicBezTo>
                <a:cubicBezTo>
                  <a:pt x="1467" y="27462"/>
                  <a:pt x="1371" y="27502"/>
                  <a:pt x="1304" y="27577"/>
                </a:cubicBezTo>
                <a:cubicBezTo>
                  <a:pt x="1277" y="27571"/>
                  <a:pt x="1249" y="27571"/>
                  <a:pt x="1221" y="27571"/>
                </a:cubicBezTo>
                <a:cubicBezTo>
                  <a:pt x="1119" y="27574"/>
                  <a:pt x="1019" y="27599"/>
                  <a:pt x="930" y="27642"/>
                </a:cubicBezTo>
                <a:cubicBezTo>
                  <a:pt x="899" y="27654"/>
                  <a:pt x="871" y="27667"/>
                  <a:pt x="843" y="27679"/>
                </a:cubicBezTo>
                <a:cubicBezTo>
                  <a:pt x="762" y="27726"/>
                  <a:pt x="676" y="27757"/>
                  <a:pt x="586" y="27772"/>
                </a:cubicBezTo>
                <a:cubicBezTo>
                  <a:pt x="555" y="27772"/>
                  <a:pt x="521" y="27775"/>
                  <a:pt x="490" y="27775"/>
                </a:cubicBezTo>
                <a:cubicBezTo>
                  <a:pt x="372" y="27775"/>
                  <a:pt x="223" y="27775"/>
                  <a:pt x="134" y="27902"/>
                </a:cubicBezTo>
                <a:cubicBezTo>
                  <a:pt x="96" y="27955"/>
                  <a:pt x="118" y="28032"/>
                  <a:pt x="183" y="28057"/>
                </a:cubicBezTo>
                <a:cubicBezTo>
                  <a:pt x="388" y="28135"/>
                  <a:pt x="598" y="28206"/>
                  <a:pt x="809" y="28274"/>
                </a:cubicBezTo>
                <a:cubicBezTo>
                  <a:pt x="979" y="28327"/>
                  <a:pt x="1162" y="28379"/>
                  <a:pt x="1342" y="28379"/>
                </a:cubicBezTo>
                <a:cubicBezTo>
                  <a:pt x="1472" y="28379"/>
                  <a:pt x="1599" y="28351"/>
                  <a:pt x="1716" y="28289"/>
                </a:cubicBezTo>
                <a:lnTo>
                  <a:pt x="1738" y="28277"/>
                </a:lnTo>
                <a:cubicBezTo>
                  <a:pt x="1769" y="28259"/>
                  <a:pt x="1803" y="28243"/>
                  <a:pt x="1840" y="28237"/>
                </a:cubicBezTo>
                <a:cubicBezTo>
                  <a:pt x="1850" y="28246"/>
                  <a:pt x="1853" y="28265"/>
                  <a:pt x="1846" y="28277"/>
                </a:cubicBezTo>
                <a:cubicBezTo>
                  <a:pt x="1825" y="28317"/>
                  <a:pt x="1797" y="28355"/>
                  <a:pt x="1763" y="28382"/>
                </a:cubicBezTo>
                <a:cubicBezTo>
                  <a:pt x="1707" y="28438"/>
                  <a:pt x="1729" y="28528"/>
                  <a:pt x="1800" y="28553"/>
                </a:cubicBezTo>
                <a:cubicBezTo>
                  <a:pt x="1927" y="28596"/>
                  <a:pt x="2060" y="28618"/>
                  <a:pt x="2193" y="28618"/>
                </a:cubicBezTo>
                <a:cubicBezTo>
                  <a:pt x="2382" y="28618"/>
                  <a:pt x="2568" y="28574"/>
                  <a:pt x="2742" y="28491"/>
                </a:cubicBezTo>
                <a:cubicBezTo>
                  <a:pt x="2773" y="28475"/>
                  <a:pt x="2804" y="28460"/>
                  <a:pt x="2835" y="28441"/>
                </a:cubicBezTo>
                <a:cubicBezTo>
                  <a:pt x="2865" y="28426"/>
                  <a:pt x="2893" y="28410"/>
                  <a:pt x="2921" y="28395"/>
                </a:cubicBezTo>
                <a:lnTo>
                  <a:pt x="2921" y="28395"/>
                </a:lnTo>
                <a:lnTo>
                  <a:pt x="2909" y="28429"/>
                </a:lnTo>
                <a:cubicBezTo>
                  <a:pt x="2884" y="28472"/>
                  <a:pt x="2884" y="28528"/>
                  <a:pt x="2915" y="28571"/>
                </a:cubicBezTo>
                <a:cubicBezTo>
                  <a:pt x="2940" y="28605"/>
                  <a:pt x="2980" y="28624"/>
                  <a:pt x="3020" y="28624"/>
                </a:cubicBezTo>
                <a:cubicBezTo>
                  <a:pt x="3039" y="28624"/>
                  <a:pt x="3054" y="28621"/>
                  <a:pt x="3070" y="28618"/>
                </a:cubicBezTo>
                <a:lnTo>
                  <a:pt x="3308" y="28556"/>
                </a:lnTo>
                <a:lnTo>
                  <a:pt x="4055" y="28370"/>
                </a:lnTo>
                <a:lnTo>
                  <a:pt x="4222" y="28330"/>
                </a:lnTo>
                <a:cubicBezTo>
                  <a:pt x="4235" y="28373"/>
                  <a:pt x="4275" y="28401"/>
                  <a:pt x="4321" y="28401"/>
                </a:cubicBezTo>
                <a:cubicBezTo>
                  <a:pt x="4334" y="28401"/>
                  <a:pt x="4349" y="28398"/>
                  <a:pt x="4362" y="28395"/>
                </a:cubicBezTo>
                <a:cubicBezTo>
                  <a:pt x="4560" y="28308"/>
                  <a:pt x="4770" y="28255"/>
                  <a:pt x="4984" y="28240"/>
                </a:cubicBezTo>
                <a:lnTo>
                  <a:pt x="4984" y="28240"/>
                </a:lnTo>
                <a:lnTo>
                  <a:pt x="4820" y="28283"/>
                </a:lnTo>
                <a:cubicBezTo>
                  <a:pt x="4575" y="28351"/>
                  <a:pt x="4331" y="28420"/>
                  <a:pt x="4095" y="28488"/>
                </a:cubicBezTo>
                <a:cubicBezTo>
                  <a:pt x="4036" y="28503"/>
                  <a:pt x="3925" y="28534"/>
                  <a:pt x="3875" y="28636"/>
                </a:cubicBezTo>
                <a:cubicBezTo>
                  <a:pt x="3857" y="28677"/>
                  <a:pt x="3847" y="28723"/>
                  <a:pt x="3847" y="28770"/>
                </a:cubicBezTo>
                <a:cubicBezTo>
                  <a:pt x="3847" y="28785"/>
                  <a:pt x="3844" y="28804"/>
                  <a:pt x="3841" y="28819"/>
                </a:cubicBezTo>
                <a:cubicBezTo>
                  <a:pt x="3829" y="28853"/>
                  <a:pt x="3758" y="28866"/>
                  <a:pt x="3696" y="28866"/>
                </a:cubicBezTo>
                <a:lnTo>
                  <a:pt x="3658" y="28866"/>
                </a:lnTo>
                <a:lnTo>
                  <a:pt x="3559" y="28859"/>
                </a:lnTo>
                <a:cubicBezTo>
                  <a:pt x="3473" y="28853"/>
                  <a:pt x="3383" y="28844"/>
                  <a:pt x="3293" y="28844"/>
                </a:cubicBezTo>
                <a:cubicBezTo>
                  <a:pt x="3240" y="28844"/>
                  <a:pt x="3194" y="28847"/>
                  <a:pt x="3147" y="28853"/>
                </a:cubicBezTo>
                <a:cubicBezTo>
                  <a:pt x="2949" y="28872"/>
                  <a:pt x="2760" y="28934"/>
                  <a:pt x="2581" y="28996"/>
                </a:cubicBezTo>
                <a:cubicBezTo>
                  <a:pt x="2407" y="29055"/>
                  <a:pt x="2246" y="29110"/>
                  <a:pt x="2076" y="29129"/>
                </a:cubicBezTo>
                <a:cubicBezTo>
                  <a:pt x="2017" y="29135"/>
                  <a:pt x="1893" y="29147"/>
                  <a:pt x="1809" y="29216"/>
                </a:cubicBezTo>
                <a:cubicBezTo>
                  <a:pt x="1794" y="29209"/>
                  <a:pt x="1778" y="29206"/>
                  <a:pt x="1760" y="29206"/>
                </a:cubicBezTo>
                <a:cubicBezTo>
                  <a:pt x="1719" y="29206"/>
                  <a:pt x="1682" y="29222"/>
                  <a:pt x="1651" y="29247"/>
                </a:cubicBezTo>
                <a:cubicBezTo>
                  <a:pt x="1574" y="29318"/>
                  <a:pt x="1561" y="29436"/>
                  <a:pt x="1623" y="29522"/>
                </a:cubicBezTo>
                <a:cubicBezTo>
                  <a:pt x="1667" y="29581"/>
                  <a:pt x="1729" y="29624"/>
                  <a:pt x="1800" y="29646"/>
                </a:cubicBezTo>
                <a:cubicBezTo>
                  <a:pt x="1952" y="29699"/>
                  <a:pt x="2113" y="29705"/>
                  <a:pt x="2255" y="29708"/>
                </a:cubicBezTo>
                <a:lnTo>
                  <a:pt x="2971" y="29724"/>
                </a:lnTo>
                <a:lnTo>
                  <a:pt x="2992" y="29724"/>
                </a:lnTo>
                <a:cubicBezTo>
                  <a:pt x="3045" y="29724"/>
                  <a:pt x="3098" y="29727"/>
                  <a:pt x="3147" y="29727"/>
                </a:cubicBezTo>
                <a:cubicBezTo>
                  <a:pt x="3246" y="29727"/>
                  <a:pt x="3349" y="29721"/>
                  <a:pt x="3448" y="29705"/>
                </a:cubicBezTo>
                <a:lnTo>
                  <a:pt x="3448" y="29705"/>
                </a:lnTo>
                <a:cubicBezTo>
                  <a:pt x="3445" y="29727"/>
                  <a:pt x="3435" y="29748"/>
                  <a:pt x="3426" y="29767"/>
                </a:cubicBezTo>
                <a:cubicBezTo>
                  <a:pt x="3414" y="29795"/>
                  <a:pt x="3414" y="29826"/>
                  <a:pt x="3426" y="29857"/>
                </a:cubicBezTo>
                <a:cubicBezTo>
                  <a:pt x="3442" y="29885"/>
                  <a:pt x="3466" y="29903"/>
                  <a:pt x="3497" y="29913"/>
                </a:cubicBezTo>
                <a:cubicBezTo>
                  <a:pt x="3801" y="29981"/>
                  <a:pt x="4098" y="30071"/>
                  <a:pt x="4389" y="30179"/>
                </a:cubicBezTo>
                <a:cubicBezTo>
                  <a:pt x="4253" y="30238"/>
                  <a:pt x="4106" y="30269"/>
                  <a:pt x="3958" y="30269"/>
                </a:cubicBezTo>
                <a:cubicBezTo>
                  <a:pt x="3951" y="30269"/>
                  <a:pt x="3944" y="30269"/>
                  <a:pt x="3937" y="30269"/>
                </a:cubicBezTo>
                <a:cubicBezTo>
                  <a:pt x="3872" y="30269"/>
                  <a:pt x="3807" y="30263"/>
                  <a:pt x="3742" y="30253"/>
                </a:cubicBezTo>
                <a:cubicBezTo>
                  <a:pt x="3696" y="30247"/>
                  <a:pt x="3646" y="30235"/>
                  <a:pt x="3593" y="30225"/>
                </a:cubicBezTo>
                <a:cubicBezTo>
                  <a:pt x="3500" y="30201"/>
                  <a:pt x="3401" y="30185"/>
                  <a:pt x="3305" y="30182"/>
                </a:cubicBezTo>
                <a:cubicBezTo>
                  <a:pt x="3246" y="30182"/>
                  <a:pt x="3191" y="30188"/>
                  <a:pt x="3138" y="30204"/>
                </a:cubicBezTo>
                <a:cubicBezTo>
                  <a:pt x="3076" y="30225"/>
                  <a:pt x="3020" y="30253"/>
                  <a:pt x="2965" y="30287"/>
                </a:cubicBezTo>
                <a:cubicBezTo>
                  <a:pt x="2918" y="30315"/>
                  <a:pt x="2869" y="30337"/>
                  <a:pt x="2819" y="30352"/>
                </a:cubicBezTo>
                <a:cubicBezTo>
                  <a:pt x="2794" y="30359"/>
                  <a:pt x="2766" y="30362"/>
                  <a:pt x="2742" y="30362"/>
                </a:cubicBezTo>
                <a:cubicBezTo>
                  <a:pt x="2661" y="30359"/>
                  <a:pt x="2581" y="30343"/>
                  <a:pt x="2503" y="30318"/>
                </a:cubicBezTo>
                <a:cubicBezTo>
                  <a:pt x="2466" y="30306"/>
                  <a:pt x="2426" y="30297"/>
                  <a:pt x="2385" y="30287"/>
                </a:cubicBezTo>
                <a:cubicBezTo>
                  <a:pt x="2298" y="30267"/>
                  <a:pt x="2209" y="30257"/>
                  <a:pt x="2120" y="30257"/>
                </a:cubicBezTo>
                <a:cubicBezTo>
                  <a:pt x="2045" y="30257"/>
                  <a:pt x="1971" y="30264"/>
                  <a:pt x="1896" y="30278"/>
                </a:cubicBezTo>
                <a:lnTo>
                  <a:pt x="1887" y="30281"/>
                </a:lnTo>
                <a:cubicBezTo>
                  <a:pt x="1868" y="30284"/>
                  <a:pt x="1846" y="30287"/>
                  <a:pt x="1828" y="30287"/>
                </a:cubicBezTo>
                <a:lnTo>
                  <a:pt x="1812" y="30287"/>
                </a:lnTo>
                <a:cubicBezTo>
                  <a:pt x="1794" y="30278"/>
                  <a:pt x="1769" y="30244"/>
                  <a:pt x="1747" y="30216"/>
                </a:cubicBezTo>
                <a:cubicBezTo>
                  <a:pt x="1704" y="30157"/>
                  <a:pt x="1642" y="30074"/>
                  <a:pt x="1534" y="30074"/>
                </a:cubicBezTo>
                <a:lnTo>
                  <a:pt x="1518" y="30074"/>
                </a:lnTo>
                <a:cubicBezTo>
                  <a:pt x="1425" y="30080"/>
                  <a:pt x="1369" y="30148"/>
                  <a:pt x="1329" y="30198"/>
                </a:cubicBezTo>
                <a:cubicBezTo>
                  <a:pt x="1320" y="30207"/>
                  <a:pt x="1311" y="30219"/>
                  <a:pt x="1301" y="30232"/>
                </a:cubicBezTo>
                <a:cubicBezTo>
                  <a:pt x="1261" y="30269"/>
                  <a:pt x="1199" y="30290"/>
                  <a:pt x="1112" y="30290"/>
                </a:cubicBezTo>
                <a:cubicBezTo>
                  <a:pt x="1047" y="30287"/>
                  <a:pt x="982" y="30281"/>
                  <a:pt x="917" y="30269"/>
                </a:cubicBezTo>
                <a:cubicBezTo>
                  <a:pt x="750" y="30238"/>
                  <a:pt x="580" y="30198"/>
                  <a:pt x="502" y="30080"/>
                </a:cubicBezTo>
                <a:lnTo>
                  <a:pt x="493" y="30064"/>
                </a:lnTo>
                <a:cubicBezTo>
                  <a:pt x="471" y="30030"/>
                  <a:pt x="446" y="30002"/>
                  <a:pt x="415" y="29981"/>
                </a:cubicBezTo>
                <a:cubicBezTo>
                  <a:pt x="381" y="29956"/>
                  <a:pt x="344" y="29947"/>
                  <a:pt x="304" y="29947"/>
                </a:cubicBezTo>
                <a:cubicBezTo>
                  <a:pt x="205" y="29953"/>
                  <a:pt x="115" y="30012"/>
                  <a:pt x="68" y="30101"/>
                </a:cubicBezTo>
                <a:cubicBezTo>
                  <a:pt x="10" y="30213"/>
                  <a:pt x="0" y="30346"/>
                  <a:pt x="47" y="30467"/>
                </a:cubicBezTo>
                <a:cubicBezTo>
                  <a:pt x="68" y="30535"/>
                  <a:pt x="115" y="30591"/>
                  <a:pt x="177" y="30625"/>
                </a:cubicBezTo>
                <a:cubicBezTo>
                  <a:pt x="213" y="30642"/>
                  <a:pt x="249" y="30653"/>
                  <a:pt x="287" y="30653"/>
                </a:cubicBezTo>
                <a:cubicBezTo>
                  <a:pt x="292" y="30653"/>
                  <a:pt x="296" y="30653"/>
                  <a:pt x="301" y="30653"/>
                </a:cubicBezTo>
                <a:cubicBezTo>
                  <a:pt x="332" y="30653"/>
                  <a:pt x="363" y="30650"/>
                  <a:pt x="394" y="30647"/>
                </a:cubicBezTo>
                <a:cubicBezTo>
                  <a:pt x="415" y="30644"/>
                  <a:pt x="437" y="30640"/>
                  <a:pt x="459" y="30640"/>
                </a:cubicBezTo>
                <a:cubicBezTo>
                  <a:pt x="461" y="30640"/>
                  <a:pt x="464" y="30639"/>
                  <a:pt x="467" y="30639"/>
                </a:cubicBezTo>
                <a:cubicBezTo>
                  <a:pt x="474" y="30639"/>
                  <a:pt x="480" y="30641"/>
                  <a:pt x="487" y="30644"/>
                </a:cubicBezTo>
                <a:cubicBezTo>
                  <a:pt x="527" y="30662"/>
                  <a:pt x="524" y="30761"/>
                  <a:pt x="496" y="30833"/>
                </a:cubicBezTo>
                <a:cubicBezTo>
                  <a:pt x="490" y="30848"/>
                  <a:pt x="484" y="30863"/>
                  <a:pt x="477" y="30879"/>
                </a:cubicBezTo>
                <a:cubicBezTo>
                  <a:pt x="431" y="30987"/>
                  <a:pt x="375" y="31117"/>
                  <a:pt x="431" y="31251"/>
                </a:cubicBezTo>
                <a:cubicBezTo>
                  <a:pt x="508" y="31449"/>
                  <a:pt x="753" y="31477"/>
                  <a:pt x="855" y="31489"/>
                </a:cubicBezTo>
                <a:lnTo>
                  <a:pt x="1075" y="31514"/>
                </a:lnTo>
                <a:lnTo>
                  <a:pt x="2249" y="31650"/>
                </a:lnTo>
                <a:cubicBezTo>
                  <a:pt x="2327" y="31660"/>
                  <a:pt x="2410" y="31672"/>
                  <a:pt x="2441" y="31718"/>
                </a:cubicBezTo>
                <a:cubicBezTo>
                  <a:pt x="2460" y="31749"/>
                  <a:pt x="2469" y="31787"/>
                  <a:pt x="2475" y="31824"/>
                </a:cubicBezTo>
                <a:cubicBezTo>
                  <a:pt x="2481" y="31898"/>
                  <a:pt x="2509" y="31969"/>
                  <a:pt x="2559" y="32031"/>
                </a:cubicBezTo>
                <a:cubicBezTo>
                  <a:pt x="2615" y="32091"/>
                  <a:pt x="2694" y="32124"/>
                  <a:pt x="2777" y="32124"/>
                </a:cubicBezTo>
                <a:cubicBezTo>
                  <a:pt x="2781" y="32124"/>
                  <a:pt x="2784" y="32124"/>
                  <a:pt x="2788" y="32124"/>
                </a:cubicBezTo>
                <a:cubicBezTo>
                  <a:pt x="2810" y="32124"/>
                  <a:pt x="2835" y="32121"/>
                  <a:pt x="2859" y="32118"/>
                </a:cubicBezTo>
                <a:cubicBezTo>
                  <a:pt x="2915" y="32106"/>
                  <a:pt x="2971" y="32087"/>
                  <a:pt x="3027" y="32062"/>
                </a:cubicBezTo>
                <a:cubicBezTo>
                  <a:pt x="3045" y="32056"/>
                  <a:pt x="3064" y="32047"/>
                  <a:pt x="3085" y="32041"/>
                </a:cubicBezTo>
                <a:cubicBezTo>
                  <a:pt x="3191" y="32003"/>
                  <a:pt x="3302" y="31988"/>
                  <a:pt x="3414" y="31988"/>
                </a:cubicBezTo>
                <a:cubicBezTo>
                  <a:pt x="3569" y="31994"/>
                  <a:pt x="3720" y="32010"/>
                  <a:pt x="3869" y="32034"/>
                </a:cubicBezTo>
                <a:cubicBezTo>
                  <a:pt x="4033" y="32062"/>
                  <a:pt x="4197" y="32081"/>
                  <a:pt x="4362" y="32084"/>
                </a:cubicBezTo>
                <a:cubicBezTo>
                  <a:pt x="4464" y="32084"/>
                  <a:pt x="4563" y="32075"/>
                  <a:pt x="4662" y="32050"/>
                </a:cubicBezTo>
                <a:cubicBezTo>
                  <a:pt x="4776" y="32028"/>
                  <a:pt x="4890" y="32018"/>
                  <a:pt x="5004" y="32018"/>
                </a:cubicBezTo>
                <a:cubicBezTo>
                  <a:pt x="5020" y="32018"/>
                  <a:pt x="5036" y="32018"/>
                  <a:pt x="5052" y="32019"/>
                </a:cubicBezTo>
                <a:cubicBezTo>
                  <a:pt x="5319" y="32013"/>
                  <a:pt x="5591" y="32006"/>
                  <a:pt x="5789" y="31833"/>
                </a:cubicBezTo>
                <a:cubicBezTo>
                  <a:pt x="5855" y="31771"/>
                  <a:pt x="5907" y="31700"/>
                  <a:pt x="5947" y="31622"/>
                </a:cubicBezTo>
                <a:cubicBezTo>
                  <a:pt x="5972" y="31576"/>
                  <a:pt x="6003" y="31533"/>
                  <a:pt x="6034" y="31492"/>
                </a:cubicBezTo>
                <a:lnTo>
                  <a:pt x="6043" y="31483"/>
                </a:lnTo>
                <a:cubicBezTo>
                  <a:pt x="6090" y="31508"/>
                  <a:pt x="6143" y="31523"/>
                  <a:pt x="6195" y="31523"/>
                </a:cubicBezTo>
                <a:cubicBezTo>
                  <a:pt x="6270" y="31517"/>
                  <a:pt x="6347" y="31502"/>
                  <a:pt x="6418" y="31477"/>
                </a:cubicBezTo>
                <a:cubicBezTo>
                  <a:pt x="6474" y="31455"/>
                  <a:pt x="6530" y="31443"/>
                  <a:pt x="6589" y="31437"/>
                </a:cubicBezTo>
                <a:cubicBezTo>
                  <a:pt x="6607" y="31437"/>
                  <a:pt x="6629" y="31440"/>
                  <a:pt x="6644" y="31449"/>
                </a:cubicBezTo>
                <a:cubicBezTo>
                  <a:pt x="6688" y="31467"/>
                  <a:pt x="6722" y="31517"/>
                  <a:pt x="6762" y="31567"/>
                </a:cubicBezTo>
                <a:cubicBezTo>
                  <a:pt x="6821" y="31647"/>
                  <a:pt x="6895" y="31746"/>
                  <a:pt x="7025" y="31765"/>
                </a:cubicBezTo>
                <a:cubicBezTo>
                  <a:pt x="7038" y="31765"/>
                  <a:pt x="7047" y="31765"/>
                  <a:pt x="7059" y="31768"/>
                </a:cubicBezTo>
                <a:cubicBezTo>
                  <a:pt x="7202" y="31768"/>
                  <a:pt x="7292" y="31663"/>
                  <a:pt x="7375" y="31573"/>
                </a:cubicBezTo>
                <a:cubicBezTo>
                  <a:pt x="7437" y="31505"/>
                  <a:pt x="7496" y="31443"/>
                  <a:pt x="7549" y="31443"/>
                </a:cubicBezTo>
                <a:cubicBezTo>
                  <a:pt x="7583" y="31446"/>
                  <a:pt x="7614" y="31455"/>
                  <a:pt x="7642" y="31471"/>
                </a:cubicBezTo>
                <a:cubicBezTo>
                  <a:pt x="7694" y="31495"/>
                  <a:pt x="7750" y="31511"/>
                  <a:pt x="7809" y="31514"/>
                </a:cubicBezTo>
                <a:cubicBezTo>
                  <a:pt x="7828" y="31514"/>
                  <a:pt x="7846" y="31514"/>
                  <a:pt x="7862" y="31508"/>
                </a:cubicBezTo>
                <a:cubicBezTo>
                  <a:pt x="7967" y="31480"/>
                  <a:pt x="8044" y="31393"/>
                  <a:pt x="8060" y="31288"/>
                </a:cubicBezTo>
                <a:cubicBezTo>
                  <a:pt x="8063" y="31275"/>
                  <a:pt x="8063" y="31266"/>
                  <a:pt x="8066" y="31254"/>
                </a:cubicBezTo>
                <a:cubicBezTo>
                  <a:pt x="8106" y="31272"/>
                  <a:pt x="8153" y="31282"/>
                  <a:pt x="8199" y="31282"/>
                </a:cubicBezTo>
                <a:cubicBezTo>
                  <a:pt x="8233" y="31282"/>
                  <a:pt x="8264" y="31275"/>
                  <a:pt x="8295" y="31266"/>
                </a:cubicBezTo>
                <a:cubicBezTo>
                  <a:pt x="8422" y="31223"/>
                  <a:pt x="8512" y="31090"/>
                  <a:pt x="8521" y="30925"/>
                </a:cubicBezTo>
                <a:cubicBezTo>
                  <a:pt x="8521" y="30879"/>
                  <a:pt x="8525" y="30836"/>
                  <a:pt x="8534" y="30789"/>
                </a:cubicBezTo>
                <a:lnTo>
                  <a:pt x="8552" y="30789"/>
                </a:lnTo>
                <a:cubicBezTo>
                  <a:pt x="8577" y="30789"/>
                  <a:pt x="8599" y="30792"/>
                  <a:pt x="8621" y="30795"/>
                </a:cubicBezTo>
                <a:cubicBezTo>
                  <a:pt x="8738" y="30814"/>
                  <a:pt x="8853" y="30842"/>
                  <a:pt x="8964" y="30879"/>
                </a:cubicBezTo>
                <a:cubicBezTo>
                  <a:pt x="9023" y="30898"/>
                  <a:pt x="9085" y="30913"/>
                  <a:pt x="9144" y="30929"/>
                </a:cubicBezTo>
                <a:cubicBezTo>
                  <a:pt x="9166" y="30932"/>
                  <a:pt x="9191" y="30941"/>
                  <a:pt x="9209" y="30953"/>
                </a:cubicBezTo>
                <a:cubicBezTo>
                  <a:pt x="9221" y="30972"/>
                  <a:pt x="9231" y="30997"/>
                  <a:pt x="9234" y="31018"/>
                </a:cubicBezTo>
                <a:cubicBezTo>
                  <a:pt x="9268" y="31201"/>
                  <a:pt x="9249" y="31387"/>
                  <a:pt x="9231" y="31585"/>
                </a:cubicBezTo>
                <a:cubicBezTo>
                  <a:pt x="9225" y="31632"/>
                  <a:pt x="9221" y="31675"/>
                  <a:pt x="9218" y="31721"/>
                </a:cubicBezTo>
                <a:cubicBezTo>
                  <a:pt x="9194" y="32075"/>
                  <a:pt x="9194" y="32428"/>
                  <a:pt x="9218" y="32781"/>
                </a:cubicBezTo>
                <a:cubicBezTo>
                  <a:pt x="9228" y="33007"/>
                  <a:pt x="9277" y="33128"/>
                  <a:pt x="9503" y="33128"/>
                </a:cubicBezTo>
                <a:lnTo>
                  <a:pt x="11030" y="33128"/>
                </a:lnTo>
                <a:cubicBezTo>
                  <a:pt x="11077" y="33128"/>
                  <a:pt x="11133" y="33131"/>
                  <a:pt x="11188" y="33134"/>
                </a:cubicBezTo>
                <a:cubicBezTo>
                  <a:pt x="11260" y="33140"/>
                  <a:pt x="11331" y="33143"/>
                  <a:pt x="11405" y="33143"/>
                </a:cubicBezTo>
                <a:cubicBezTo>
                  <a:pt x="11579" y="33143"/>
                  <a:pt x="11703" y="33115"/>
                  <a:pt x="11792" y="33056"/>
                </a:cubicBezTo>
                <a:cubicBezTo>
                  <a:pt x="12018" y="32911"/>
                  <a:pt x="12012" y="32607"/>
                  <a:pt x="12009" y="32387"/>
                </a:cubicBezTo>
                <a:lnTo>
                  <a:pt x="12009" y="32319"/>
                </a:lnTo>
                <a:cubicBezTo>
                  <a:pt x="12006" y="31963"/>
                  <a:pt x="11960" y="31613"/>
                  <a:pt x="11913" y="31254"/>
                </a:cubicBezTo>
                <a:cubicBezTo>
                  <a:pt x="11891" y="31105"/>
                  <a:pt x="11882" y="30944"/>
                  <a:pt x="11972" y="30873"/>
                </a:cubicBezTo>
                <a:cubicBezTo>
                  <a:pt x="12003" y="30845"/>
                  <a:pt x="12043" y="30833"/>
                  <a:pt x="12087" y="30833"/>
                </a:cubicBezTo>
                <a:cubicBezTo>
                  <a:pt x="12124" y="30833"/>
                  <a:pt x="12161" y="30842"/>
                  <a:pt x="12195" y="30857"/>
                </a:cubicBezTo>
                <a:cubicBezTo>
                  <a:pt x="12288" y="30901"/>
                  <a:pt x="12313" y="30947"/>
                  <a:pt x="12359" y="31049"/>
                </a:cubicBezTo>
                <a:lnTo>
                  <a:pt x="12362" y="31059"/>
                </a:lnTo>
                <a:cubicBezTo>
                  <a:pt x="12372" y="31077"/>
                  <a:pt x="12378" y="31099"/>
                  <a:pt x="12384" y="31117"/>
                </a:cubicBezTo>
                <a:cubicBezTo>
                  <a:pt x="12403" y="31186"/>
                  <a:pt x="12430" y="31288"/>
                  <a:pt x="12570" y="31334"/>
                </a:cubicBezTo>
                <a:cubicBezTo>
                  <a:pt x="12613" y="31347"/>
                  <a:pt x="12657" y="31353"/>
                  <a:pt x="12703" y="31353"/>
                </a:cubicBezTo>
                <a:cubicBezTo>
                  <a:pt x="12731" y="31353"/>
                  <a:pt x="12759" y="31350"/>
                  <a:pt x="12790" y="31347"/>
                </a:cubicBezTo>
                <a:lnTo>
                  <a:pt x="12849" y="31344"/>
                </a:lnTo>
                <a:lnTo>
                  <a:pt x="12855" y="31344"/>
                </a:lnTo>
                <a:cubicBezTo>
                  <a:pt x="12911" y="31344"/>
                  <a:pt x="12954" y="31359"/>
                  <a:pt x="12966" y="31381"/>
                </a:cubicBezTo>
                <a:cubicBezTo>
                  <a:pt x="12972" y="31406"/>
                  <a:pt x="12976" y="31433"/>
                  <a:pt x="12972" y="31458"/>
                </a:cubicBezTo>
                <a:cubicBezTo>
                  <a:pt x="12972" y="31483"/>
                  <a:pt x="12972" y="31508"/>
                  <a:pt x="12972" y="31533"/>
                </a:cubicBezTo>
                <a:cubicBezTo>
                  <a:pt x="12976" y="31582"/>
                  <a:pt x="13000" y="31629"/>
                  <a:pt x="13041" y="31656"/>
                </a:cubicBezTo>
                <a:cubicBezTo>
                  <a:pt x="13065" y="31669"/>
                  <a:pt x="13090" y="31678"/>
                  <a:pt x="13118" y="31678"/>
                </a:cubicBezTo>
                <a:cubicBezTo>
                  <a:pt x="13146" y="31675"/>
                  <a:pt x="13177" y="31669"/>
                  <a:pt x="13205" y="31653"/>
                </a:cubicBezTo>
                <a:cubicBezTo>
                  <a:pt x="13254" y="31625"/>
                  <a:pt x="13304" y="31591"/>
                  <a:pt x="13350" y="31557"/>
                </a:cubicBezTo>
                <a:cubicBezTo>
                  <a:pt x="13425" y="31502"/>
                  <a:pt x="13502" y="31446"/>
                  <a:pt x="13564" y="31446"/>
                </a:cubicBezTo>
                <a:cubicBezTo>
                  <a:pt x="13592" y="31446"/>
                  <a:pt x="13620" y="31455"/>
                  <a:pt x="13642" y="31474"/>
                </a:cubicBezTo>
                <a:cubicBezTo>
                  <a:pt x="13676" y="31502"/>
                  <a:pt x="13707" y="31533"/>
                  <a:pt x="13734" y="31567"/>
                </a:cubicBezTo>
                <a:cubicBezTo>
                  <a:pt x="13812" y="31656"/>
                  <a:pt x="13908" y="31768"/>
                  <a:pt x="14057" y="31768"/>
                </a:cubicBezTo>
                <a:cubicBezTo>
                  <a:pt x="14069" y="31768"/>
                  <a:pt x="14081" y="31768"/>
                  <a:pt x="14094" y="31765"/>
                </a:cubicBezTo>
                <a:cubicBezTo>
                  <a:pt x="14224" y="31749"/>
                  <a:pt x="14298" y="31650"/>
                  <a:pt x="14357" y="31570"/>
                </a:cubicBezTo>
                <a:cubicBezTo>
                  <a:pt x="14397" y="31517"/>
                  <a:pt x="14434" y="31467"/>
                  <a:pt x="14475" y="31449"/>
                </a:cubicBezTo>
                <a:cubicBezTo>
                  <a:pt x="14490" y="31443"/>
                  <a:pt x="14509" y="31440"/>
                  <a:pt x="14527" y="31440"/>
                </a:cubicBezTo>
                <a:cubicBezTo>
                  <a:pt x="14586" y="31443"/>
                  <a:pt x="14645" y="31458"/>
                  <a:pt x="14701" y="31477"/>
                </a:cubicBezTo>
                <a:cubicBezTo>
                  <a:pt x="14772" y="31505"/>
                  <a:pt x="14850" y="31520"/>
                  <a:pt x="14924" y="31523"/>
                </a:cubicBezTo>
                <a:cubicBezTo>
                  <a:pt x="14977" y="31523"/>
                  <a:pt x="15029" y="31511"/>
                  <a:pt x="15076" y="31486"/>
                </a:cubicBezTo>
                <a:cubicBezTo>
                  <a:pt x="15079" y="31486"/>
                  <a:pt x="15082" y="31489"/>
                  <a:pt x="15085" y="31492"/>
                </a:cubicBezTo>
                <a:cubicBezTo>
                  <a:pt x="15116" y="31536"/>
                  <a:pt x="15147" y="31579"/>
                  <a:pt x="15172" y="31625"/>
                </a:cubicBezTo>
                <a:cubicBezTo>
                  <a:pt x="15212" y="31703"/>
                  <a:pt x="15265" y="31774"/>
                  <a:pt x="15330" y="31836"/>
                </a:cubicBezTo>
                <a:cubicBezTo>
                  <a:pt x="15528" y="32010"/>
                  <a:pt x="15804" y="32013"/>
                  <a:pt x="16027" y="32019"/>
                </a:cubicBezTo>
                <a:lnTo>
                  <a:pt x="16061" y="32019"/>
                </a:lnTo>
                <a:cubicBezTo>
                  <a:pt x="16169" y="32022"/>
                  <a:pt x="16281" y="32031"/>
                  <a:pt x="16389" y="32037"/>
                </a:cubicBezTo>
                <a:cubicBezTo>
                  <a:pt x="16519" y="32050"/>
                  <a:pt x="16652" y="32059"/>
                  <a:pt x="16785" y="32059"/>
                </a:cubicBezTo>
                <a:lnTo>
                  <a:pt x="16826" y="32059"/>
                </a:lnTo>
                <a:cubicBezTo>
                  <a:pt x="16833" y="32059"/>
                  <a:pt x="16839" y="32060"/>
                  <a:pt x="16846" y="32060"/>
                </a:cubicBezTo>
                <a:cubicBezTo>
                  <a:pt x="16907" y="32060"/>
                  <a:pt x="16965" y="32047"/>
                  <a:pt x="17024" y="32025"/>
                </a:cubicBezTo>
                <a:cubicBezTo>
                  <a:pt x="17058" y="32006"/>
                  <a:pt x="17089" y="31985"/>
                  <a:pt x="17117" y="31960"/>
                </a:cubicBezTo>
                <a:cubicBezTo>
                  <a:pt x="17132" y="31948"/>
                  <a:pt x="17148" y="31935"/>
                  <a:pt x="17163" y="31926"/>
                </a:cubicBezTo>
                <a:cubicBezTo>
                  <a:pt x="17188" y="31914"/>
                  <a:pt x="17216" y="31907"/>
                  <a:pt x="17244" y="31907"/>
                </a:cubicBezTo>
                <a:cubicBezTo>
                  <a:pt x="17303" y="31910"/>
                  <a:pt x="17362" y="31923"/>
                  <a:pt x="17417" y="31948"/>
                </a:cubicBezTo>
                <a:lnTo>
                  <a:pt x="17458" y="31963"/>
                </a:lnTo>
                <a:cubicBezTo>
                  <a:pt x="17551" y="32003"/>
                  <a:pt x="17650" y="32028"/>
                  <a:pt x="17749" y="32034"/>
                </a:cubicBezTo>
                <a:cubicBezTo>
                  <a:pt x="17767" y="32034"/>
                  <a:pt x="17786" y="32034"/>
                  <a:pt x="17805" y="32031"/>
                </a:cubicBezTo>
                <a:cubicBezTo>
                  <a:pt x="17919" y="32016"/>
                  <a:pt x="18034" y="31951"/>
                  <a:pt x="18139" y="31833"/>
                </a:cubicBezTo>
                <a:cubicBezTo>
                  <a:pt x="18210" y="31749"/>
                  <a:pt x="18275" y="31663"/>
                  <a:pt x="18331" y="31567"/>
                </a:cubicBezTo>
                <a:cubicBezTo>
                  <a:pt x="18466" y="31619"/>
                  <a:pt x="18611" y="31644"/>
                  <a:pt x="18755" y="31644"/>
                </a:cubicBezTo>
                <a:cubicBezTo>
                  <a:pt x="18763" y="31644"/>
                  <a:pt x="18772" y="31644"/>
                  <a:pt x="18780" y="31644"/>
                </a:cubicBezTo>
                <a:cubicBezTo>
                  <a:pt x="18917" y="31641"/>
                  <a:pt x="19053" y="31632"/>
                  <a:pt x="19189" y="31613"/>
                </a:cubicBezTo>
                <a:lnTo>
                  <a:pt x="19226" y="31610"/>
                </a:lnTo>
                <a:lnTo>
                  <a:pt x="19682" y="31557"/>
                </a:lnTo>
                <a:lnTo>
                  <a:pt x="20264" y="31489"/>
                </a:lnTo>
                <a:cubicBezTo>
                  <a:pt x="20366" y="31477"/>
                  <a:pt x="20611" y="31449"/>
                  <a:pt x="20688" y="31251"/>
                </a:cubicBezTo>
                <a:cubicBezTo>
                  <a:pt x="20744" y="31117"/>
                  <a:pt x="20688" y="30984"/>
                  <a:pt x="20642" y="30879"/>
                </a:cubicBezTo>
                <a:cubicBezTo>
                  <a:pt x="20636" y="30863"/>
                  <a:pt x="20629" y="30848"/>
                  <a:pt x="20623" y="30833"/>
                </a:cubicBezTo>
                <a:cubicBezTo>
                  <a:pt x="20595" y="30758"/>
                  <a:pt x="20592" y="30662"/>
                  <a:pt x="20629" y="30644"/>
                </a:cubicBezTo>
                <a:cubicBezTo>
                  <a:pt x="20636" y="30641"/>
                  <a:pt x="20644" y="30639"/>
                  <a:pt x="20652" y="30639"/>
                </a:cubicBezTo>
                <a:cubicBezTo>
                  <a:pt x="20655" y="30639"/>
                  <a:pt x="20658" y="30640"/>
                  <a:pt x="20660" y="30640"/>
                </a:cubicBezTo>
                <a:cubicBezTo>
                  <a:pt x="20682" y="30640"/>
                  <a:pt x="20704" y="30640"/>
                  <a:pt x="20725" y="30647"/>
                </a:cubicBezTo>
                <a:cubicBezTo>
                  <a:pt x="20756" y="30650"/>
                  <a:pt x="20787" y="30653"/>
                  <a:pt x="20818" y="30653"/>
                </a:cubicBezTo>
                <a:cubicBezTo>
                  <a:pt x="20859" y="30653"/>
                  <a:pt x="20902" y="30644"/>
                  <a:pt x="20942" y="30625"/>
                </a:cubicBezTo>
                <a:cubicBezTo>
                  <a:pt x="21004" y="30591"/>
                  <a:pt x="21051" y="30535"/>
                  <a:pt x="21072" y="30467"/>
                </a:cubicBezTo>
                <a:cubicBezTo>
                  <a:pt x="21119" y="30343"/>
                  <a:pt x="21110" y="30207"/>
                  <a:pt x="21048" y="30092"/>
                </a:cubicBezTo>
                <a:cubicBezTo>
                  <a:pt x="21001" y="30002"/>
                  <a:pt x="20914" y="29944"/>
                  <a:pt x="20812" y="29937"/>
                </a:cubicBezTo>
                <a:cubicBezTo>
                  <a:pt x="20775" y="29937"/>
                  <a:pt x="20735" y="29947"/>
                  <a:pt x="20704" y="29971"/>
                </a:cubicBezTo>
                <a:cubicBezTo>
                  <a:pt x="20673" y="29993"/>
                  <a:pt x="20645" y="30021"/>
                  <a:pt x="20626" y="30055"/>
                </a:cubicBezTo>
                <a:lnTo>
                  <a:pt x="20617" y="30071"/>
                </a:lnTo>
                <a:cubicBezTo>
                  <a:pt x="20543" y="30182"/>
                  <a:pt x="20363" y="30247"/>
                  <a:pt x="20233" y="30247"/>
                </a:cubicBezTo>
                <a:lnTo>
                  <a:pt x="20211" y="30247"/>
                </a:lnTo>
                <a:cubicBezTo>
                  <a:pt x="20121" y="30241"/>
                  <a:pt x="20013" y="30235"/>
                  <a:pt x="19905" y="30235"/>
                </a:cubicBezTo>
                <a:cubicBezTo>
                  <a:pt x="19753" y="30235"/>
                  <a:pt x="19601" y="30247"/>
                  <a:pt x="19452" y="30275"/>
                </a:cubicBezTo>
                <a:lnTo>
                  <a:pt x="19449" y="30275"/>
                </a:lnTo>
                <a:cubicBezTo>
                  <a:pt x="19431" y="30278"/>
                  <a:pt x="19412" y="30281"/>
                  <a:pt x="19394" y="30281"/>
                </a:cubicBezTo>
                <a:lnTo>
                  <a:pt x="19384" y="30281"/>
                </a:lnTo>
                <a:cubicBezTo>
                  <a:pt x="19347" y="30275"/>
                  <a:pt x="19307" y="30228"/>
                  <a:pt x="19270" y="30182"/>
                </a:cubicBezTo>
                <a:cubicBezTo>
                  <a:pt x="19260" y="30173"/>
                  <a:pt x="19254" y="30163"/>
                  <a:pt x="19245" y="30154"/>
                </a:cubicBezTo>
                <a:cubicBezTo>
                  <a:pt x="19136" y="30027"/>
                  <a:pt x="18997" y="29953"/>
                  <a:pt x="18864" y="29953"/>
                </a:cubicBezTo>
                <a:cubicBezTo>
                  <a:pt x="18839" y="29953"/>
                  <a:pt x="18814" y="29956"/>
                  <a:pt x="18790" y="29959"/>
                </a:cubicBezTo>
                <a:cubicBezTo>
                  <a:pt x="18709" y="29981"/>
                  <a:pt x="18638" y="30018"/>
                  <a:pt x="18573" y="30071"/>
                </a:cubicBezTo>
                <a:cubicBezTo>
                  <a:pt x="18554" y="30083"/>
                  <a:pt x="18539" y="30095"/>
                  <a:pt x="18520" y="30108"/>
                </a:cubicBezTo>
                <a:cubicBezTo>
                  <a:pt x="18419" y="30170"/>
                  <a:pt x="18304" y="30204"/>
                  <a:pt x="18186" y="30204"/>
                </a:cubicBezTo>
                <a:cubicBezTo>
                  <a:pt x="18180" y="30204"/>
                  <a:pt x="18175" y="30204"/>
                  <a:pt x="18170" y="30204"/>
                </a:cubicBezTo>
                <a:cubicBezTo>
                  <a:pt x="18117" y="30204"/>
                  <a:pt x="18065" y="30198"/>
                  <a:pt x="18012" y="30191"/>
                </a:cubicBezTo>
                <a:cubicBezTo>
                  <a:pt x="17962" y="30182"/>
                  <a:pt x="17913" y="30179"/>
                  <a:pt x="17866" y="30179"/>
                </a:cubicBezTo>
                <a:cubicBezTo>
                  <a:pt x="17749" y="30182"/>
                  <a:pt x="17634" y="30198"/>
                  <a:pt x="17520" y="30219"/>
                </a:cubicBezTo>
                <a:cubicBezTo>
                  <a:pt x="17473" y="30228"/>
                  <a:pt x="17427" y="30238"/>
                  <a:pt x="17377" y="30244"/>
                </a:cubicBezTo>
                <a:cubicBezTo>
                  <a:pt x="17312" y="30253"/>
                  <a:pt x="17247" y="30259"/>
                  <a:pt x="17182" y="30259"/>
                </a:cubicBezTo>
                <a:cubicBezTo>
                  <a:pt x="17175" y="30260"/>
                  <a:pt x="17168" y="30260"/>
                  <a:pt x="17160" y="30260"/>
                </a:cubicBezTo>
                <a:cubicBezTo>
                  <a:pt x="17010" y="30260"/>
                  <a:pt x="16866" y="30229"/>
                  <a:pt x="16730" y="30170"/>
                </a:cubicBezTo>
                <a:cubicBezTo>
                  <a:pt x="17021" y="30061"/>
                  <a:pt x="17318" y="29971"/>
                  <a:pt x="17622" y="29903"/>
                </a:cubicBezTo>
                <a:cubicBezTo>
                  <a:pt x="17653" y="29894"/>
                  <a:pt x="17678" y="29875"/>
                  <a:pt x="17690" y="29848"/>
                </a:cubicBezTo>
                <a:cubicBezTo>
                  <a:pt x="17705" y="29820"/>
                  <a:pt x="17705" y="29786"/>
                  <a:pt x="17690" y="29758"/>
                </a:cubicBezTo>
                <a:cubicBezTo>
                  <a:pt x="17681" y="29739"/>
                  <a:pt x="17674" y="29717"/>
                  <a:pt x="17671" y="29696"/>
                </a:cubicBezTo>
                <a:lnTo>
                  <a:pt x="17671" y="29696"/>
                </a:lnTo>
                <a:cubicBezTo>
                  <a:pt x="17770" y="29711"/>
                  <a:pt x="17870" y="29717"/>
                  <a:pt x="17972" y="29717"/>
                </a:cubicBezTo>
                <a:cubicBezTo>
                  <a:pt x="18024" y="29717"/>
                  <a:pt x="18077" y="29717"/>
                  <a:pt x="18130" y="29714"/>
                </a:cubicBezTo>
                <a:lnTo>
                  <a:pt x="18148" y="29714"/>
                </a:lnTo>
                <a:lnTo>
                  <a:pt x="18864" y="29699"/>
                </a:lnTo>
                <a:cubicBezTo>
                  <a:pt x="19009" y="29696"/>
                  <a:pt x="19171" y="29690"/>
                  <a:pt x="19322" y="29637"/>
                </a:cubicBezTo>
                <a:cubicBezTo>
                  <a:pt x="19394" y="29615"/>
                  <a:pt x="19455" y="29572"/>
                  <a:pt x="19499" y="29513"/>
                </a:cubicBezTo>
                <a:cubicBezTo>
                  <a:pt x="19561" y="29426"/>
                  <a:pt x="19548" y="29309"/>
                  <a:pt x="19468" y="29237"/>
                </a:cubicBezTo>
                <a:cubicBezTo>
                  <a:pt x="19440" y="29213"/>
                  <a:pt x="19400" y="29197"/>
                  <a:pt x="19363" y="29197"/>
                </a:cubicBezTo>
                <a:cubicBezTo>
                  <a:pt x="19344" y="29197"/>
                  <a:pt x="19325" y="29200"/>
                  <a:pt x="19310" y="29206"/>
                </a:cubicBezTo>
                <a:cubicBezTo>
                  <a:pt x="19273" y="29178"/>
                  <a:pt x="19232" y="29160"/>
                  <a:pt x="19189" y="29147"/>
                </a:cubicBezTo>
                <a:lnTo>
                  <a:pt x="19183" y="29144"/>
                </a:lnTo>
                <a:cubicBezTo>
                  <a:pt x="19155" y="29132"/>
                  <a:pt x="19124" y="29126"/>
                  <a:pt x="19096" y="29126"/>
                </a:cubicBezTo>
                <a:cubicBezTo>
                  <a:pt x="19050" y="29126"/>
                  <a:pt x="19006" y="29144"/>
                  <a:pt x="18975" y="29178"/>
                </a:cubicBezTo>
                <a:cubicBezTo>
                  <a:pt x="18963" y="29191"/>
                  <a:pt x="18954" y="29197"/>
                  <a:pt x="18941" y="29206"/>
                </a:cubicBezTo>
                <a:lnTo>
                  <a:pt x="18935" y="29206"/>
                </a:lnTo>
                <a:cubicBezTo>
                  <a:pt x="18926" y="29206"/>
                  <a:pt x="18913" y="29203"/>
                  <a:pt x="18904" y="29203"/>
                </a:cubicBezTo>
                <a:cubicBezTo>
                  <a:pt x="18808" y="29191"/>
                  <a:pt x="18712" y="29172"/>
                  <a:pt x="18616" y="29154"/>
                </a:cubicBezTo>
                <a:cubicBezTo>
                  <a:pt x="18529" y="29135"/>
                  <a:pt x="18433" y="29107"/>
                  <a:pt x="18371" y="29051"/>
                </a:cubicBezTo>
                <a:cubicBezTo>
                  <a:pt x="18359" y="29036"/>
                  <a:pt x="18347" y="29020"/>
                  <a:pt x="18334" y="29005"/>
                </a:cubicBezTo>
                <a:cubicBezTo>
                  <a:pt x="18313" y="28980"/>
                  <a:pt x="18291" y="28955"/>
                  <a:pt x="18266" y="28934"/>
                </a:cubicBezTo>
                <a:cubicBezTo>
                  <a:pt x="18179" y="28862"/>
                  <a:pt x="18068" y="28822"/>
                  <a:pt x="17956" y="28822"/>
                </a:cubicBezTo>
                <a:cubicBezTo>
                  <a:pt x="17948" y="28822"/>
                  <a:pt x="17940" y="28822"/>
                  <a:pt x="17932" y="28822"/>
                </a:cubicBezTo>
                <a:cubicBezTo>
                  <a:pt x="17901" y="28822"/>
                  <a:pt x="17873" y="28822"/>
                  <a:pt x="17842" y="28825"/>
                </a:cubicBezTo>
                <a:cubicBezTo>
                  <a:pt x="17817" y="28828"/>
                  <a:pt x="17780" y="28835"/>
                  <a:pt x="17739" y="28841"/>
                </a:cubicBezTo>
                <a:cubicBezTo>
                  <a:pt x="17650" y="28859"/>
                  <a:pt x="17557" y="28869"/>
                  <a:pt x="17464" y="28872"/>
                </a:cubicBezTo>
                <a:cubicBezTo>
                  <a:pt x="17389" y="28872"/>
                  <a:pt x="17303" y="28863"/>
                  <a:pt x="17284" y="28813"/>
                </a:cubicBezTo>
                <a:cubicBezTo>
                  <a:pt x="17278" y="28794"/>
                  <a:pt x="17275" y="28779"/>
                  <a:pt x="17278" y="28760"/>
                </a:cubicBezTo>
                <a:cubicBezTo>
                  <a:pt x="17275" y="28714"/>
                  <a:pt x="17266" y="28670"/>
                  <a:pt x="17247" y="28630"/>
                </a:cubicBezTo>
                <a:cubicBezTo>
                  <a:pt x="17197" y="28528"/>
                  <a:pt x="17086" y="28497"/>
                  <a:pt x="17027" y="28478"/>
                </a:cubicBezTo>
                <a:cubicBezTo>
                  <a:pt x="16795" y="28413"/>
                  <a:pt x="16550" y="28345"/>
                  <a:pt x="16305" y="28277"/>
                </a:cubicBezTo>
                <a:lnTo>
                  <a:pt x="16138" y="28231"/>
                </a:lnTo>
                <a:lnTo>
                  <a:pt x="16138" y="28231"/>
                </a:lnTo>
                <a:cubicBezTo>
                  <a:pt x="16352" y="28246"/>
                  <a:pt x="16562" y="28299"/>
                  <a:pt x="16761" y="28386"/>
                </a:cubicBezTo>
                <a:cubicBezTo>
                  <a:pt x="16774" y="28391"/>
                  <a:pt x="16788" y="28394"/>
                  <a:pt x="16802" y="28394"/>
                </a:cubicBezTo>
                <a:cubicBezTo>
                  <a:pt x="16826" y="28394"/>
                  <a:pt x="16849" y="28386"/>
                  <a:pt x="16869" y="28370"/>
                </a:cubicBezTo>
                <a:cubicBezTo>
                  <a:pt x="16881" y="28358"/>
                  <a:pt x="16894" y="28339"/>
                  <a:pt x="16900" y="28320"/>
                </a:cubicBezTo>
                <a:lnTo>
                  <a:pt x="17151" y="28382"/>
                </a:lnTo>
                <a:lnTo>
                  <a:pt x="17814" y="28550"/>
                </a:lnTo>
                <a:lnTo>
                  <a:pt x="18055" y="28609"/>
                </a:lnTo>
                <a:cubicBezTo>
                  <a:pt x="18071" y="28612"/>
                  <a:pt x="18086" y="28615"/>
                  <a:pt x="18102" y="28615"/>
                </a:cubicBezTo>
                <a:cubicBezTo>
                  <a:pt x="18145" y="28615"/>
                  <a:pt x="18182" y="28596"/>
                  <a:pt x="18210" y="28562"/>
                </a:cubicBezTo>
                <a:cubicBezTo>
                  <a:pt x="18238" y="28519"/>
                  <a:pt x="18241" y="28466"/>
                  <a:pt x="18216" y="28420"/>
                </a:cubicBezTo>
                <a:lnTo>
                  <a:pt x="18207" y="28401"/>
                </a:lnTo>
                <a:lnTo>
                  <a:pt x="18207" y="28401"/>
                </a:lnTo>
                <a:cubicBezTo>
                  <a:pt x="18257" y="28429"/>
                  <a:pt x="18306" y="28454"/>
                  <a:pt x="18362" y="28472"/>
                </a:cubicBezTo>
                <a:cubicBezTo>
                  <a:pt x="18387" y="28478"/>
                  <a:pt x="18412" y="28482"/>
                  <a:pt x="18436" y="28482"/>
                </a:cubicBezTo>
                <a:cubicBezTo>
                  <a:pt x="18458" y="28482"/>
                  <a:pt x="18480" y="28478"/>
                  <a:pt x="18501" y="28475"/>
                </a:cubicBezTo>
                <a:cubicBezTo>
                  <a:pt x="18517" y="28472"/>
                  <a:pt x="18529" y="28472"/>
                  <a:pt x="18545" y="28472"/>
                </a:cubicBezTo>
                <a:lnTo>
                  <a:pt x="18551" y="28472"/>
                </a:lnTo>
                <a:cubicBezTo>
                  <a:pt x="18594" y="28475"/>
                  <a:pt x="18635" y="28485"/>
                  <a:pt x="18675" y="28500"/>
                </a:cubicBezTo>
                <a:lnTo>
                  <a:pt x="18715" y="28509"/>
                </a:lnTo>
                <a:cubicBezTo>
                  <a:pt x="18768" y="28525"/>
                  <a:pt x="18824" y="28534"/>
                  <a:pt x="18876" y="28534"/>
                </a:cubicBezTo>
                <a:cubicBezTo>
                  <a:pt x="18883" y="28535"/>
                  <a:pt x="18890" y="28535"/>
                  <a:pt x="18896" y="28535"/>
                </a:cubicBezTo>
                <a:cubicBezTo>
                  <a:pt x="18975" y="28535"/>
                  <a:pt x="19048" y="28502"/>
                  <a:pt x="19102" y="28447"/>
                </a:cubicBezTo>
                <a:cubicBezTo>
                  <a:pt x="19146" y="28401"/>
                  <a:pt x="19174" y="28342"/>
                  <a:pt x="19180" y="28280"/>
                </a:cubicBezTo>
                <a:cubicBezTo>
                  <a:pt x="19198" y="28289"/>
                  <a:pt x="19214" y="28299"/>
                  <a:pt x="19232" y="28308"/>
                </a:cubicBezTo>
                <a:cubicBezTo>
                  <a:pt x="19270" y="28327"/>
                  <a:pt x="19307" y="28345"/>
                  <a:pt x="19347" y="28361"/>
                </a:cubicBezTo>
                <a:cubicBezTo>
                  <a:pt x="19394" y="28379"/>
                  <a:pt x="19443" y="28389"/>
                  <a:pt x="19493" y="28389"/>
                </a:cubicBezTo>
                <a:cubicBezTo>
                  <a:pt x="19542" y="28389"/>
                  <a:pt x="19595" y="28376"/>
                  <a:pt x="19638" y="28348"/>
                </a:cubicBezTo>
                <a:cubicBezTo>
                  <a:pt x="19703" y="28308"/>
                  <a:pt x="19753" y="28246"/>
                  <a:pt x="19775" y="28172"/>
                </a:cubicBezTo>
                <a:cubicBezTo>
                  <a:pt x="19886" y="28228"/>
                  <a:pt x="20044" y="28289"/>
                  <a:pt x="20193" y="28289"/>
                </a:cubicBezTo>
                <a:cubicBezTo>
                  <a:pt x="20233" y="28289"/>
                  <a:pt x="20273" y="28283"/>
                  <a:pt x="20313" y="28274"/>
                </a:cubicBezTo>
                <a:cubicBezTo>
                  <a:pt x="20475" y="28228"/>
                  <a:pt x="20629" y="28172"/>
                  <a:pt x="20784" y="28107"/>
                </a:cubicBezTo>
                <a:cubicBezTo>
                  <a:pt x="20837" y="28088"/>
                  <a:pt x="20890" y="28066"/>
                  <a:pt x="20942" y="28048"/>
                </a:cubicBezTo>
                <a:cubicBezTo>
                  <a:pt x="21004" y="28023"/>
                  <a:pt x="21029" y="27946"/>
                  <a:pt x="20989" y="27893"/>
                </a:cubicBezTo>
                <a:cubicBezTo>
                  <a:pt x="20902" y="27766"/>
                  <a:pt x="20753" y="27766"/>
                  <a:pt x="20633" y="27766"/>
                </a:cubicBezTo>
                <a:cubicBezTo>
                  <a:pt x="20602" y="27766"/>
                  <a:pt x="20571" y="27766"/>
                  <a:pt x="20536" y="27763"/>
                </a:cubicBezTo>
                <a:cubicBezTo>
                  <a:pt x="20447" y="27747"/>
                  <a:pt x="20360" y="27716"/>
                  <a:pt x="20279" y="27670"/>
                </a:cubicBezTo>
                <a:cubicBezTo>
                  <a:pt x="20252" y="27658"/>
                  <a:pt x="20224" y="27645"/>
                  <a:pt x="20196" y="27633"/>
                </a:cubicBezTo>
                <a:cubicBezTo>
                  <a:pt x="20103" y="27589"/>
                  <a:pt x="20004" y="27565"/>
                  <a:pt x="19902" y="27562"/>
                </a:cubicBezTo>
                <a:cubicBezTo>
                  <a:pt x="19874" y="27562"/>
                  <a:pt x="19843" y="27565"/>
                  <a:pt x="19815" y="27568"/>
                </a:cubicBezTo>
                <a:cubicBezTo>
                  <a:pt x="19771" y="27528"/>
                  <a:pt x="19719" y="27493"/>
                  <a:pt x="19666" y="27466"/>
                </a:cubicBezTo>
                <a:cubicBezTo>
                  <a:pt x="19604" y="27444"/>
                  <a:pt x="19542" y="27422"/>
                  <a:pt x="19480" y="27404"/>
                </a:cubicBezTo>
                <a:lnTo>
                  <a:pt x="19459" y="27394"/>
                </a:lnTo>
                <a:cubicBezTo>
                  <a:pt x="19418" y="27382"/>
                  <a:pt x="19378" y="27376"/>
                  <a:pt x="19338" y="27376"/>
                </a:cubicBezTo>
                <a:cubicBezTo>
                  <a:pt x="19267" y="27379"/>
                  <a:pt x="19195" y="27394"/>
                  <a:pt x="19127" y="27419"/>
                </a:cubicBezTo>
                <a:cubicBezTo>
                  <a:pt x="19081" y="27335"/>
                  <a:pt x="19047" y="27246"/>
                  <a:pt x="19022" y="27153"/>
                </a:cubicBezTo>
                <a:lnTo>
                  <a:pt x="19016" y="27125"/>
                </a:lnTo>
                <a:cubicBezTo>
                  <a:pt x="19009" y="27063"/>
                  <a:pt x="18988" y="27007"/>
                  <a:pt x="18957" y="26954"/>
                </a:cubicBezTo>
                <a:cubicBezTo>
                  <a:pt x="18894" y="26870"/>
                  <a:pt x="18796" y="26821"/>
                  <a:pt x="18691" y="26821"/>
                </a:cubicBezTo>
                <a:cubicBezTo>
                  <a:pt x="18688" y="26821"/>
                  <a:pt x="18684" y="26821"/>
                  <a:pt x="18681" y="26821"/>
                </a:cubicBezTo>
                <a:cubicBezTo>
                  <a:pt x="18656" y="26821"/>
                  <a:pt x="18628" y="26824"/>
                  <a:pt x="18604" y="26831"/>
                </a:cubicBezTo>
                <a:cubicBezTo>
                  <a:pt x="18523" y="26849"/>
                  <a:pt x="18446" y="26880"/>
                  <a:pt x="18371" y="26920"/>
                </a:cubicBezTo>
                <a:cubicBezTo>
                  <a:pt x="18356" y="26930"/>
                  <a:pt x="18340" y="26936"/>
                  <a:pt x="18325" y="26945"/>
                </a:cubicBezTo>
                <a:cubicBezTo>
                  <a:pt x="18170" y="27020"/>
                  <a:pt x="18003" y="27066"/>
                  <a:pt x="17832" y="27085"/>
                </a:cubicBezTo>
                <a:cubicBezTo>
                  <a:pt x="17814" y="27088"/>
                  <a:pt x="17795" y="27088"/>
                  <a:pt x="17777" y="27088"/>
                </a:cubicBezTo>
                <a:cubicBezTo>
                  <a:pt x="17755" y="27088"/>
                  <a:pt x="17730" y="27085"/>
                  <a:pt x="17712" y="27078"/>
                </a:cubicBezTo>
                <a:cubicBezTo>
                  <a:pt x="17674" y="27057"/>
                  <a:pt x="17640" y="27029"/>
                  <a:pt x="17612" y="26998"/>
                </a:cubicBezTo>
                <a:lnTo>
                  <a:pt x="17585" y="26967"/>
                </a:lnTo>
                <a:cubicBezTo>
                  <a:pt x="17520" y="26902"/>
                  <a:pt x="17433" y="26862"/>
                  <a:pt x="17340" y="26852"/>
                </a:cubicBezTo>
                <a:lnTo>
                  <a:pt x="17300" y="26843"/>
                </a:lnTo>
                <a:cubicBezTo>
                  <a:pt x="17269" y="26837"/>
                  <a:pt x="17238" y="26831"/>
                  <a:pt x="17207" y="26824"/>
                </a:cubicBezTo>
                <a:cubicBezTo>
                  <a:pt x="17142" y="26809"/>
                  <a:pt x="17074" y="26793"/>
                  <a:pt x="17002" y="26787"/>
                </a:cubicBezTo>
                <a:cubicBezTo>
                  <a:pt x="16686" y="26744"/>
                  <a:pt x="16377" y="26663"/>
                  <a:pt x="16082" y="26543"/>
                </a:cubicBezTo>
                <a:cubicBezTo>
                  <a:pt x="16067" y="26536"/>
                  <a:pt x="16054" y="26530"/>
                  <a:pt x="16042" y="26524"/>
                </a:cubicBezTo>
                <a:cubicBezTo>
                  <a:pt x="16042" y="26512"/>
                  <a:pt x="16045" y="26499"/>
                  <a:pt x="16048" y="26487"/>
                </a:cubicBezTo>
                <a:cubicBezTo>
                  <a:pt x="16061" y="26422"/>
                  <a:pt x="16079" y="26344"/>
                  <a:pt x="16116" y="26326"/>
                </a:cubicBezTo>
                <a:cubicBezTo>
                  <a:pt x="16129" y="26323"/>
                  <a:pt x="16141" y="26319"/>
                  <a:pt x="16157" y="26319"/>
                </a:cubicBezTo>
                <a:cubicBezTo>
                  <a:pt x="16175" y="26319"/>
                  <a:pt x="16197" y="26323"/>
                  <a:pt x="16219" y="26326"/>
                </a:cubicBezTo>
                <a:cubicBezTo>
                  <a:pt x="16572" y="26385"/>
                  <a:pt x="16903" y="26558"/>
                  <a:pt x="17225" y="26722"/>
                </a:cubicBezTo>
                <a:cubicBezTo>
                  <a:pt x="17241" y="26731"/>
                  <a:pt x="17257" y="26735"/>
                  <a:pt x="17274" y="26735"/>
                </a:cubicBezTo>
                <a:cubicBezTo>
                  <a:pt x="17303" y="26735"/>
                  <a:pt x="17332" y="26721"/>
                  <a:pt x="17352" y="26697"/>
                </a:cubicBezTo>
                <a:cubicBezTo>
                  <a:pt x="17380" y="26657"/>
                  <a:pt x="17380" y="26601"/>
                  <a:pt x="17346" y="26564"/>
                </a:cubicBezTo>
                <a:cubicBezTo>
                  <a:pt x="17315" y="26530"/>
                  <a:pt x="17297" y="26490"/>
                  <a:pt x="17290" y="26443"/>
                </a:cubicBezTo>
                <a:lnTo>
                  <a:pt x="17290" y="26443"/>
                </a:lnTo>
                <a:cubicBezTo>
                  <a:pt x="17315" y="26446"/>
                  <a:pt x="17340" y="26446"/>
                  <a:pt x="17368" y="26450"/>
                </a:cubicBezTo>
                <a:cubicBezTo>
                  <a:pt x="17408" y="26450"/>
                  <a:pt x="17448" y="26443"/>
                  <a:pt x="17492" y="26431"/>
                </a:cubicBezTo>
                <a:cubicBezTo>
                  <a:pt x="17591" y="26403"/>
                  <a:pt x="17671" y="26329"/>
                  <a:pt x="17709" y="26233"/>
                </a:cubicBezTo>
                <a:cubicBezTo>
                  <a:pt x="17755" y="26248"/>
                  <a:pt x="17801" y="26270"/>
                  <a:pt x="17845" y="26295"/>
                </a:cubicBezTo>
                <a:cubicBezTo>
                  <a:pt x="17922" y="26347"/>
                  <a:pt x="18009" y="26378"/>
                  <a:pt x="18102" y="26394"/>
                </a:cubicBezTo>
                <a:lnTo>
                  <a:pt x="18127" y="26394"/>
                </a:lnTo>
                <a:cubicBezTo>
                  <a:pt x="18235" y="26394"/>
                  <a:pt x="18325" y="26332"/>
                  <a:pt x="18384" y="26220"/>
                </a:cubicBezTo>
                <a:cubicBezTo>
                  <a:pt x="18489" y="26282"/>
                  <a:pt x="18588" y="26354"/>
                  <a:pt x="18681" y="26437"/>
                </a:cubicBezTo>
                <a:cubicBezTo>
                  <a:pt x="18737" y="26484"/>
                  <a:pt x="18793" y="26530"/>
                  <a:pt x="18855" y="26573"/>
                </a:cubicBezTo>
                <a:cubicBezTo>
                  <a:pt x="18957" y="26648"/>
                  <a:pt x="19161" y="26772"/>
                  <a:pt x="19384" y="26772"/>
                </a:cubicBezTo>
                <a:cubicBezTo>
                  <a:pt x="19390" y="26772"/>
                  <a:pt x="19396" y="26772"/>
                  <a:pt x="19402" y="26772"/>
                </a:cubicBezTo>
                <a:cubicBezTo>
                  <a:pt x="19479" y="26772"/>
                  <a:pt x="19554" y="26754"/>
                  <a:pt x="19626" y="26719"/>
                </a:cubicBezTo>
                <a:cubicBezTo>
                  <a:pt x="19697" y="26682"/>
                  <a:pt x="19700" y="26580"/>
                  <a:pt x="19629" y="26539"/>
                </a:cubicBezTo>
                <a:cubicBezTo>
                  <a:pt x="19589" y="26515"/>
                  <a:pt x="19548" y="26490"/>
                  <a:pt x="19511" y="26459"/>
                </a:cubicBezTo>
                <a:cubicBezTo>
                  <a:pt x="19586" y="26453"/>
                  <a:pt x="19648" y="26400"/>
                  <a:pt x="19666" y="26329"/>
                </a:cubicBezTo>
                <a:cubicBezTo>
                  <a:pt x="19669" y="26319"/>
                  <a:pt x="19672" y="26307"/>
                  <a:pt x="19672" y="26298"/>
                </a:cubicBezTo>
                <a:cubicBezTo>
                  <a:pt x="19778" y="26251"/>
                  <a:pt x="19892" y="26227"/>
                  <a:pt x="20007" y="26227"/>
                </a:cubicBezTo>
                <a:cubicBezTo>
                  <a:pt x="20097" y="26227"/>
                  <a:pt x="20186" y="26242"/>
                  <a:pt x="20270" y="26270"/>
                </a:cubicBezTo>
                <a:cubicBezTo>
                  <a:pt x="20317" y="26285"/>
                  <a:pt x="20363" y="26298"/>
                  <a:pt x="20413" y="26298"/>
                </a:cubicBezTo>
                <a:cubicBezTo>
                  <a:pt x="20416" y="26298"/>
                  <a:pt x="20419" y="26298"/>
                  <a:pt x="20423" y="26298"/>
                </a:cubicBezTo>
                <a:cubicBezTo>
                  <a:pt x="20481" y="26298"/>
                  <a:pt x="20532" y="26274"/>
                  <a:pt x="20567" y="26230"/>
                </a:cubicBezTo>
                <a:cubicBezTo>
                  <a:pt x="20602" y="26183"/>
                  <a:pt x="20617" y="26124"/>
                  <a:pt x="20614" y="26069"/>
                </a:cubicBezTo>
                <a:cubicBezTo>
                  <a:pt x="20611" y="26056"/>
                  <a:pt x="20614" y="26041"/>
                  <a:pt x="20614" y="26028"/>
                </a:cubicBezTo>
                <a:cubicBezTo>
                  <a:pt x="20620" y="26004"/>
                  <a:pt x="20663" y="25979"/>
                  <a:pt x="20713" y="25969"/>
                </a:cubicBezTo>
                <a:cubicBezTo>
                  <a:pt x="20741" y="25966"/>
                  <a:pt x="20769" y="25963"/>
                  <a:pt x="20797" y="25960"/>
                </a:cubicBezTo>
                <a:cubicBezTo>
                  <a:pt x="20856" y="25960"/>
                  <a:pt x="20911" y="25951"/>
                  <a:pt x="20967" y="25935"/>
                </a:cubicBezTo>
                <a:cubicBezTo>
                  <a:pt x="21007" y="25920"/>
                  <a:pt x="21035" y="25883"/>
                  <a:pt x="21038" y="25842"/>
                </a:cubicBezTo>
                <a:cubicBezTo>
                  <a:pt x="21041" y="25691"/>
                  <a:pt x="20942" y="25585"/>
                  <a:pt x="20846" y="25514"/>
                </a:cubicBezTo>
                <a:cubicBezTo>
                  <a:pt x="21106" y="25269"/>
                  <a:pt x="20948" y="24833"/>
                  <a:pt x="20592" y="24808"/>
                </a:cubicBezTo>
                <a:lnTo>
                  <a:pt x="20561" y="24808"/>
                </a:lnTo>
                <a:cubicBezTo>
                  <a:pt x="20471" y="24808"/>
                  <a:pt x="20382" y="24839"/>
                  <a:pt x="20307" y="24895"/>
                </a:cubicBezTo>
                <a:cubicBezTo>
                  <a:pt x="20286" y="24913"/>
                  <a:pt x="20264" y="24935"/>
                  <a:pt x="20248" y="24960"/>
                </a:cubicBezTo>
                <a:cubicBezTo>
                  <a:pt x="20236" y="24972"/>
                  <a:pt x="20227" y="24981"/>
                  <a:pt x="20214" y="24994"/>
                </a:cubicBezTo>
                <a:lnTo>
                  <a:pt x="20193" y="24994"/>
                </a:lnTo>
                <a:cubicBezTo>
                  <a:pt x="20171" y="24991"/>
                  <a:pt x="20149" y="24991"/>
                  <a:pt x="20131" y="24988"/>
                </a:cubicBezTo>
                <a:cubicBezTo>
                  <a:pt x="20103" y="24984"/>
                  <a:pt x="20075" y="24981"/>
                  <a:pt x="20047" y="24981"/>
                </a:cubicBezTo>
                <a:cubicBezTo>
                  <a:pt x="20032" y="24981"/>
                  <a:pt x="20019" y="24981"/>
                  <a:pt x="20007" y="24984"/>
                </a:cubicBezTo>
                <a:cubicBezTo>
                  <a:pt x="19960" y="24991"/>
                  <a:pt x="19917" y="25003"/>
                  <a:pt x="19877" y="25022"/>
                </a:cubicBezTo>
                <a:cubicBezTo>
                  <a:pt x="19849" y="25034"/>
                  <a:pt x="19824" y="25043"/>
                  <a:pt x="19796" y="25046"/>
                </a:cubicBezTo>
                <a:cubicBezTo>
                  <a:pt x="19555" y="25071"/>
                  <a:pt x="19319" y="25130"/>
                  <a:pt x="19099" y="25223"/>
                </a:cubicBezTo>
                <a:lnTo>
                  <a:pt x="19090" y="25226"/>
                </a:lnTo>
                <a:cubicBezTo>
                  <a:pt x="19078" y="25232"/>
                  <a:pt x="19062" y="25242"/>
                  <a:pt x="19047" y="25245"/>
                </a:cubicBezTo>
                <a:cubicBezTo>
                  <a:pt x="19000" y="25111"/>
                  <a:pt x="18907" y="24997"/>
                  <a:pt x="18790" y="24919"/>
                </a:cubicBezTo>
                <a:cubicBezTo>
                  <a:pt x="18680" y="24847"/>
                  <a:pt x="18554" y="24807"/>
                  <a:pt x="18424" y="24807"/>
                </a:cubicBezTo>
                <a:cubicBezTo>
                  <a:pt x="18415" y="24807"/>
                  <a:pt x="18405" y="24808"/>
                  <a:pt x="18396" y="24808"/>
                </a:cubicBezTo>
                <a:cubicBezTo>
                  <a:pt x="18362" y="24808"/>
                  <a:pt x="18325" y="24808"/>
                  <a:pt x="18288" y="24811"/>
                </a:cubicBezTo>
                <a:lnTo>
                  <a:pt x="18244" y="24814"/>
                </a:lnTo>
                <a:cubicBezTo>
                  <a:pt x="18108" y="24820"/>
                  <a:pt x="17966" y="24830"/>
                  <a:pt x="17826" y="24830"/>
                </a:cubicBezTo>
                <a:cubicBezTo>
                  <a:pt x="17736" y="24830"/>
                  <a:pt x="17650" y="24827"/>
                  <a:pt x="17572" y="24817"/>
                </a:cubicBezTo>
                <a:cubicBezTo>
                  <a:pt x="17578" y="24814"/>
                  <a:pt x="17588" y="24808"/>
                  <a:pt x="17594" y="24802"/>
                </a:cubicBezTo>
                <a:cubicBezTo>
                  <a:pt x="17600" y="24796"/>
                  <a:pt x="17616" y="24780"/>
                  <a:pt x="17628" y="24768"/>
                </a:cubicBezTo>
                <a:cubicBezTo>
                  <a:pt x="17637" y="24755"/>
                  <a:pt x="17650" y="24743"/>
                  <a:pt x="17662" y="24734"/>
                </a:cubicBezTo>
                <a:cubicBezTo>
                  <a:pt x="17678" y="24727"/>
                  <a:pt x="17690" y="24724"/>
                  <a:pt x="17705" y="24724"/>
                </a:cubicBezTo>
                <a:cubicBezTo>
                  <a:pt x="17752" y="24727"/>
                  <a:pt x="17795" y="24737"/>
                  <a:pt x="17839" y="24755"/>
                </a:cubicBezTo>
                <a:cubicBezTo>
                  <a:pt x="17904" y="24777"/>
                  <a:pt x="17972" y="24792"/>
                  <a:pt x="18043" y="24796"/>
                </a:cubicBezTo>
                <a:cubicBezTo>
                  <a:pt x="18120" y="24792"/>
                  <a:pt x="18195" y="24774"/>
                  <a:pt x="18266" y="24743"/>
                </a:cubicBezTo>
                <a:cubicBezTo>
                  <a:pt x="18288" y="24734"/>
                  <a:pt x="18313" y="24724"/>
                  <a:pt x="18337" y="24715"/>
                </a:cubicBezTo>
                <a:cubicBezTo>
                  <a:pt x="18429" y="24693"/>
                  <a:pt x="18524" y="24680"/>
                  <a:pt x="18620" y="24680"/>
                </a:cubicBezTo>
                <a:cubicBezTo>
                  <a:pt x="18631" y="24680"/>
                  <a:pt x="18642" y="24681"/>
                  <a:pt x="18653" y="24681"/>
                </a:cubicBezTo>
                <a:cubicBezTo>
                  <a:pt x="18808" y="24675"/>
                  <a:pt x="18966" y="24672"/>
                  <a:pt x="19115" y="24597"/>
                </a:cubicBezTo>
                <a:cubicBezTo>
                  <a:pt x="19161" y="24569"/>
                  <a:pt x="19205" y="24542"/>
                  <a:pt x="19245" y="24507"/>
                </a:cubicBezTo>
                <a:cubicBezTo>
                  <a:pt x="19298" y="24467"/>
                  <a:pt x="19332" y="24439"/>
                  <a:pt x="19366" y="24439"/>
                </a:cubicBezTo>
                <a:cubicBezTo>
                  <a:pt x="19372" y="24439"/>
                  <a:pt x="19378" y="24439"/>
                  <a:pt x="19384" y="24442"/>
                </a:cubicBezTo>
                <a:lnTo>
                  <a:pt x="19403" y="24442"/>
                </a:lnTo>
                <a:cubicBezTo>
                  <a:pt x="19421" y="24442"/>
                  <a:pt x="19440" y="24436"/>
                  <a:pt x="19459" y="24424"/>
                </a:cubicBezTo>
                <a:lnTo>
                  <a:pt x="19805" y="24192"/>
                </a:lnTo>
                <a:cubicBezTo>
                  <a:pt x="19846" y="24167"/>
                  <a:pt x="19880" y="24136"/>
                  <a:pt x="19908" y="24096"/>
                </a:cubicBezTo>
                <a:cubicBezTo>
                  <a:pt x="19942" y="24040"/>
                  <a:pt x="19954" y="23975"/>
                  <a:pt x="19945" y="23910"/>
                </a:cubicBezTo>
                <a:cubicBezTo>
                  <a:pt x="19920" y="23676"/>
                  <a:pt x="19725" y="23501"/>
                  <a:pt x="19493" y="23501"/>
                </a:cubicBezTo>
                <a:cubicBezTo>
                  <a:pt x="19491" y="23501"/>
                  <a:pt x="19488" y="23501"/>
                  <a:pt x="19486" y="23501"/>
                </a:cubicBezTo>
                <a:cubicBezTo>
                  <a:pt x="19428" y="23501"/>
                  <a:pt x="19372" y="23510"/>
                  <a:pt x="19319" y="23532"/>
                </a:cubicBezTo>
                <a:cubicBezTo>
                  <a:pt x="19288" y="23541"/>
                  <a:pt x="19260" y="23560"/>
                  <a:pt x="19236" y="23584"/>
                </a:cubicBezTo>
                <a:cubicBezTo>
                  <a:pt x="19198" y="23634"/>
                  <a:pt x="19180" y="23696"/>
                  <a:pt x="19189" y="23758"/>
                </a:cubicBezTo>
                <a:cubicBezTo>
                  <a:pt x="19189" y="23770"/>
                  <a:pt x="19189" y="23783"/>
                  <a:pt x="19189" y="23798"/>
                </a:cubicBezTo>
                <a:cubicBezTo>
                  <a:pt x="19180" y="23851"/>
                  <a:pt x="19121" y="23876"/>
                  <a:pt x="19071" y="23876"/>
                </a:cubicBezTo>
                <a:cubicBezTo>
                  <a:pt x="19050" y="23876"/>
                  <a:pt x="19028" y="23869"/>
                  <a:pt x="19009" y="23860"/>
                </a:cubicBezTo>
                <a:lnTo>
                  <a:pt x="18994" y="23851"/>
                </a:lnTo>
                <a:cubicBezTo>
                  <a:pt x="18963" y="23829"/>
                  <a:pt x="18926" y="23817"/>
                  <a:pt x="18886" y="23814"/>
                </a:cubicBezTo>
                <a:lnTo>
                  <a:pt x="18876" y="23814"/>
                </a:lnTo>
                <a:cubicBezTo>
                  <a:pt x="18845" y="23814"/>
                  <a:pt x="18814" y="23820"/>
                  <a:pt x="18786" y="23832"/>
                </a:cubicBezTo>
                <a:cubicBezTo>
                  <a:pt x="18675" y="23872"/>
                  <a:pt x="18563" y="23910"/>
                  <a:pt x="18449" y="23947"/>
                </a:cubicBezTo>
                <a:cubicBezTo>
                  <a:pt x="18418" y="23959"/>
                  <a:pt x="18384" y="23969"/>
                  <a:pt x="18350" y="23972"/>
                </a:cubicBezTo>
                <a:cubicBezTo>
                  <a:pt x="18300" y="23969"/>
                  <a:pt x="18247" y="23934"/>
                  <a:pt x="18195" y="23900"/>
                </a:cubicBezTo>
                <a:lnTo>
                  <a:pt x="18182" y="23891"/>
                </a:lnTo>
                <a:cubicBezTo>
                  <a:pt x="18105" y="23832"/>
                  <a:pt x="18015" y="23792"/>
                  <a:pt x="17925" y="23770"/>
                </a:cubicBezTo>
                <a:cubicBezTo>
                  <a:pt x="17894" y="23761"/>
                  <a:pt x="17863" y="23758"/>
                  <a:pt x="17832" y="23758"/>
                </a:cubicBezTo>
                <a:cubicBezTo>
                  <a:pt x="17749" y="23758"/>
                  <a:pt x="17668" y="23786"/>
                  <a:pt x="17603" y="23835"/>
                </a:cubicBezTo>
                <a:cubicBezTo>
                  <a:pt x="17560" y="23876"/>
                  <a:pt x="17523" y="23925"/>
                  <a:pt x="17495" y="23981"/>
                </a:cubicBezTo>
                <a:cubicBezTo>
                  <a:pt x="17482" y="23999"/>
                  <a:pt x="17470" y="24021"/>
                  <a:pt x="17458" y="24037"/>
                </a:cubicBezTo>
                <a:cubicBezTo>
                  <a:pt x="17405" y="24108"/>
                  <a:pt x="17328" y="24151"/>
                  <a:pt x="17241" y="24161"/>
                </a:cubicBezTo>
                <a:lnTo>
                  <a:pt x="17235" y="24161"/>
                </a:lnTo>
                <a:cubicBezTo>
                  <a:pt x="17188" y="24157"/>
                  <a:pt x="17132" y="24108"/>
                  <a:pt x="17080" y="24058"/>
                </a:cubicBezTo>
                <a:cubicBezTo>
                  <a:pt x="17058" y="24037"/>
                  <a:pt x="17033" y="24015"/>
                  <a:pt x="17005" y="23993"/>
                </a:cubicBezTo>
                <a:cubicBezTo>
                  <a:pt x="16974" y="23969"/>
                  <a:pt x="16943" y="23947"/>
                  <a:pt x="16909" y="23928"/>
                </a:cubicBezTo>
                <a:lnTo>
                  <a:pt x="16909" y="23928"/>
                </a:lnTo>
                <a:cubicBezTo>
                  <a:pt x="16959" y="23938"/>
                  <a:pt x="17012" y="23944"/>
                  <a:pt x="17064" y="23947"/>
                </a:cubicBezTo>
                <a:lnTo>
                  <a:pt x="17067" y="23947"/>
                </a:lnTo>
                <a:cubicBezTo>
                  <a:pt x="17114" y="23947"/>
                  <a:pt x="17154" y="23913"/>
                  <a:pt x="17166" y="23869"/>
                </a:cubicBezTo>
                <a:cubicBezTo>
                  <a:pt x="17216" y="23684"/>
                  <a:pt x="17095" y="23522"/>
                  <a:pt x="16971" y="23392"/>
                </a:cubicBezTo>
                <a:lnTo>
                  <a:pt x="16748" y="23154"/>
                </a:lnTo>
                <a:cubicBezTo>
                  <a:pt x="16720" y="23123"/>
                  <a:pt x="16717" y="23101"/>
                  <a:pt x="16717" y="23095"/>
                </a:cubicBezTo>
                <a:cubicBezTo>
                  <a:pt x="16730" y="23090"/>
                  <a:pt x="16745" y="23085"/>
                  <a:pt x="16758" y="23085"/>
                </a:cubicBezTo>
                <a:cubicBezTo>
                  <a:pt x="16761" y="23085"/>
                  <a:pt x="16764" y="23085"/>
                  <a:pt x="16767" y="23086"/>
                </a:cubicBezTo>
                <a:cubicBezTo>
                  <a:pt x="16823" y="23092"/>
                  <a:pt x="16875" y="23111"/>
                  <a:pt x="16928" y="23135"/>
                </a:cubicBezTo>
                <a:cubicBezTo>
                  <a:pt x="16971" y="23154"/>
                  <a:pt x="17018" y="23172"/>
                  <a:pt x="17067" y="23185"/>
                </a:cubicBezTo>
                <a:cubicBezTo>
                  <a:pt x="17323" y="23244"/>
                  <a:pt x="17586" y="23278"/>
                  <a:pt x="17850" y="23278"/>
                </a:cubicBezTo>
                <a:cubicBezTo>
                  <a:pt x="17862" y="23278"/>
                  <a:pt x="17874" y="23278"/>
                  <a:pt x="17885" y="23278"/>
                </a:cubicBezTo>
                <a:cubicBezTo>
                  <a:pt x="17947" y="23278"/>
                  <a:pt x="18012" y="23278"/>
                  <a:pt x="18077" y="23275"/>
                </a:cubicBezTo>
                <a:cubicBezTo>
                  <a:pt x="18108" y="23272"/>
                  <a:pt x="18139" y="23253"/>
                  <a:pt x="18158" y="23225"/>
                </a:cubicBezTo>
                <a:cubicBezTo>
                  <a:pt x="18176" y="23197"/>
                  <a:pt x="18176" y="23160"/>
                  <a:pt x="18164" y="23129"/>
                </a:cubicBezTo>
                <a:cubicBezTo>
                  <a:pt x="18111" y="23027"/>
                  <a:pt x="18031" y="22943"/>
                  <a:pt x="17935" y="22887"/>
                </a:cubicBezTo>
                <a:lnTo>
                  <a:pt x="17935" y="22887"/>
                </a:lnTo>
                <a:cubicBezTo>
                  <a:pt x="17966" y="22891"/>
                  <a:pt x="18000" y="22891"/>
                  <a:pt x="18031" y="22891"/>
                </a:cubicBezTo>
                <a:cubicBezTo>
                  <a:pt x="18148" y="22891"/>
                  <a:pt x="18266" y="22878"/>
                  <a:pt x="18381" y="22850"/>
                </a:cubicBezTo>
                <a:cubicBezTo>
                  <a:pt x="18464" y="22832"/>
                  <a:pt x="18486" y="22720"/>
                  <a:pt x="18415" y="22668"/>
                </a:cubicBezTo>
                <a:cubicBezTo>
                  <a:pt x="18334" y="22612"/>
                  <a:pt x="18251" y="22559"/>
                  <a:pt x="18161" y="22513"/>
                </a:cubicBezTo>
                <a:cubicBezTo>
                  <a:pt x="18182" y="22513"/>
                  <a:pt x="18201" y="22516"/>
                  <a:pt x="18223" y="22522"/>
                </a:cubicBezTo>
                <a:lnTo>
                  <a:pt x="18269" y="22531"/>
                </a:lnTo>
                <a:cubicBezTo>
                  <a:pt x="18331" y="22547"/>
                  <a:pt x="18393" y="22556"/>
                  <a:pt x="18458" y="22559"/>
                </a:cubicBezTo>
                <a:cubicBezTo>
                  <a:pt x="18463" y="22559"/>
                  <a:pt x="18468" y="22560"/>
                  <a:pt x="18473" y="22560"/>
                </a:cubicBezTo>
                <a:cubicBezTo>
                  <a:pt x="18527" y="22560"/>
                  <a:pt x="18580" y="22544"/>
                  <a:pt x="18628" y="22516"/>
                </a:cubicBezTo>
                <a:cubicBezTo>
                  <a:pt x="18656" y="22494"/>
                  <a:pt x="18684" y="22472"/>
                  <a:pt x="18706" y="22451"/>
                </a:cubicBezTo>
                <a:cubicBezTo>
                  <a:pt x="18718" y="22435"/>
                  <a:pt x="18731" y="22426"/>
                  <a:pt x="18746" y="22414"/>
                </a:cubicBezTo>
                <a:cubicBezTo>
                  <a:pt x="18777" y="22395"/>
                  <a:pt x="18814" y="22383"/>
                  <a:pt x="18851" y="22376"/>
                </a:cubicBezTo>
                <a:cubicBezTo>
                  <a:pt x="18879" y="22370"/>
                  <a:pt x="18904" y="22364"/>
                  <a:pt x="18932" y="22358"/>
                </a:cubicBezTo>
                <a:cubicBezTo>
                  <a:pt x="19047" y="22321"/>
                  <a:pt x="19152" y="22225"/>
                  <a:pt x="19140" y="22091"/>
                </a:cubicBezTo>
                <a:cubicBezTo>
                  <a:pt x="19133" y="22051"/>
                  <a:pt x="19121" y="22011"/>
                  <a:pt x="19102" y="21974"/>
                </a:cubicBezTo>
                <a:lnTo>
                  <a:pt x="19096" y="21964"/>
                </a:lnTo>
                <a:cubicBezTo>
                  <a:pt x="19146" y="21958"/>
                  <a:pt x="19198" y="21955"/>
                  <a:pt x="19257" y="21949"/>
                </a:cubicBezTo>
                <a:cubicBezTo>
                  <a:pt x="19363" y="21943"/>
                  <a:pt x="19471" y="21930"/>
                  <a:pt x="19579" y="21912"/>
                </a:cubicBezTo>
                <a:cubicBezTo>
                  <a:pt x="19790" y="21859"/>
                  <a:pt x="19936" y="21658"/>
                  <a:pt x="19914" y="21441"/>
                </a:cubicBezTo>
                <a:cubicBezTo>
                  <a:pt x="19908" y="21395"/>
                  <a:pt x="19889" y="21348"/>
                  <a:pt x="19861" y="21311"/>
                </a:cubicBezTo>
                <a:cubicBezTo>
                  <a:pt x="19826" y="21270"/>
                  <a:pt x="19775" y="21246"/>
                  <a:pt x="19719" y="21246"/>
                </a:cubicBezTo>
                <a:cubicBezTo>
                  <a:pt x="19716" y="21246"/>
                  <a:pt x="19713" y="21246"/>
                  <a:pt x="19709" y="21246"/>
                </a:cubicBezTo>
                <a:cubicBezTo>
                  <a:pt x="19635" y="21252"/>
                  <a:pt x="19564" y="21274"/>
                  <a:pt x="19499" y="21314"/>
                </a:cubicBezTo>
                <a:lnTo>
                  <a:pt x="19480" y="21323"/>
                </a:lnTo>
                <a:cubicBezTo>
                  <a:pt x="19409" y="21354"/>
                  <a:pt x="19335" y="21373"/>
                  <a:pt x="19257" y="21382"/>
                </a:cubicBezTo>
                <a:cubicBezTo>
                  <a:pt x="19192" y="21391"/>
                  <a:pt x="19130" y="21404"/>
                  <a:pt x="19071" y="21422"/>
                </a:cubicBezTo>
                <a:cubicBezTo>
                  <a:pt x="18947" y="21460"/>
                  <a:pt x="18836" y="21531"/>
                  <a:pt x="18749" y="21624"/>
                </a:cubicBezTo>
                <a:cubicBezTo>
                  <a:pt x="18724" y="21605"/>
                  <a:pt x="18700" y="21593"/>
                  <a:pt x="18672" y="21583"/>
                </a:cubicBezTo>
                <a:cubicBezTo>
                  <a:pt x="18650" y="21580"/>
                  <a:pt x="18632" y="21577"/>
                  <a:pt x="18613" y="21577"/>
                </a:cubicBezTo>
                <a:cubicBezTo>
                  <a:pt x="18554" y="21580"/>
                  <a:pt x="18498" y="21596"/>
                  <a:pt x="18449" y="21627"/>
                </a:cubicBezTo>
                <a:cubicBezTo>
                  <a:pt x="18430" y="21636"/>
                  <a:pt x="18415" y="21645"/>
                  <a:pt x="18396" y="21658"/>
                </a:cubicBezTo>
                <a:cubicBezTo>
                  <a:pt x="18374" y="21673"/>
                  <a:pt x="18350" y="21686"/>
                  <a:pt x="18325" y="21695"/>
                </a:cubicBezTo>
                <a:cubicBezTo>
                  <a:pt x="18297" y="21707"/>
                  <a:pt x="18269" y="21710"/>
                  <a:pt x="18238" y="21710"/>
                </a:cubicBezTo>
                <a:cubicBezTo>
                  <a:pt x="18176" y="21707"/>
                  <a:pt x="18111" y="21698"/>
                  <a:pt x="18049" y="21679"/>
                </a:cubicBezTo>
                <a:lnTo>
                  <a:pt x="17919" y="21649"/>
                </a:lnTo>
                <a:lnTo>
                  <a:pt x="17832" y="21627"/>
                </a:lnTo>
                <a:cubicBezTo>
                  <a:pt x="17805" y="21621"/>
                  <a:pt x="17777" y="21611"/>
                  <a:pt x="17755" y="21593"/>
                </a:cubicBezTo>
                <a:cubicBezTo>
                  <a:pt x="17746" y="21574"/>
                  <a:pt x="17739" y="21552"/>
                  <a:pt x="17736" y="21531"/>
                </a:cubicBezTo>
                <a:cubicBezTo>
                  <a:pt x="17733" y="21466"/>
                  <a:pt x="17709" y="21404"/>
                  <a:pt x="17668" y="21354"/>
                </a:cubicBezTo>
                <a:cubicBezTo>
                  <a:pt x="17625" y="21314"/>
                  <a:pt x="17566" y="21292"/>
                  <a:pt x="17507" y="21292"/>
                </a:cubicBezTo>
                <a:cubicBezTo>
                  <a:pt x="17461" y="21292"/>
                  <a:pt x="17414" y="21305"/>
                  <a:pt x="17374" y="21326"/>
                </a:cubicBezTo>
                <a:cubicBezTo>
                  <a:pt x="17324" y="21357"/>
                  <a:pt x="17278" y="21395"/>
                  <a:pt x="17241" y="21438"/>
                </a:cubicBezTo>
                <a:cubicBezTo>
                  <a:pt x="17231" y="21447"/>
                  <a:pt x="17222" y="21456"/>
                  <a:pt x="17213" y="21466"/>
                </a:cubicBezTo>
                <a:cubicBezTo>
                  <a:pt x="17061" y="21618"/>
                  <a:pt x="16826" y="21689"/>
                  <a:pt x="16497" y="21689"/>
                </a:cubicBezTo>
                <a:cubicBezTo>
                  <a:pt x="16392" y="21689"/>
                  <a:pt x="16287" y="21683"/>
                  <a:pt x="16188" y="21673"/>
                </a:cubicBezTo>
                <a:cubicBezTo>
                  <a:pt x="16206" y="21630"/>
                  <a:pt x="16268" y="21605"/>
                  <a:pt x="16324" y="21599"/>
                </a:cubicBezTo>
                <a:cubicBezTo>
                  <a:pt x="16454" y="21577"/>
                  <a:pt x="16538" y="21543"/>
                  <a:pt x="16612" y="21432"/>
                </a:cubicBezTo>
                <a:lnTo>
                  <a:pt x="16621" y="21432"/>
                </a:lnTo>
                <a:cubicBezTo>
                  <a:pt x="16640" y="21432"/>
                  <a:pt x="16658" y="21425"/>
                  <a:pt x="16674" y="21416"/>
                </a:cubicBezTo>
                <a:cubicBezTo>
                  <a:pt x="16761" y="21367"/>
                  <a:pt x="16854" y="21326"/>
                  <a:pt x="16950" y="21298"/>
                </a:cubicBezTo>
                <a:cubicBezTo>
                  <a:pt x="16978" y="21289"/>
                  <a:pt x="16999" y="21271"/>
                  <a:pt x="17012" y="21243"/>
                </a:cubicBezTo>
                <a:cubicBezTo>
                  <a:pt x="17024" y="21215"/>
                  <a:pt x="17024" y="21187"/>
                  <a:pt x="17012" y="21159"/>
                </a:cubicBezTo>
                <a:cubicBezTo>
                  <a:pt x="16978" y="21079"/>
                  <a:pt x="16968" y="20989"/>
                  <a:pt x="16987" y="20902"/>
                </a:cubicBezTo>
                <a:cubicBezTo>
                  <a:pt x="16999" y="20849"/>
                  <a:pt x="17030" y="20809"/>
                  <a:pt x="17049" y="20809"/>
                </a:cubicBezTo>
                <a:cubicBezTo>
                  <a:pt x="17064" y="20809"/>
                  <a:pt x="17080" y="20815"/>
                  <a:pt x="17095" y="20821"/>
                </a:cubicBezTo>
                <a:lnTo>
                  <a:pt x="17123" y="20828"/>
                </a:lnTo>
                <a:cubicBezTo>
                  <a:pt x="17170" y="20843"/>
                  <a:pt x="17222" y="20849"/>
                  <a:pt x="17272" y="20849"/>
                </a:cubicBezTo>
                <a:cubicBezTo>
                  <a:pt x="17346" y="20849"/>
                  <a:pt x="17424" y="20837"/>
                  <a:pt x="17495" y="20815"/>
                </a:cubicBezTo>
                <a:cubicBezTo>
                  <a:pt x="17504" y="20812"/>
                  <a:pt x="17520" y="20812"/>
                  <a:pt x="17535" y="20809"/>
                </a:cubicBezTo>
                <a:cubicBezTo>
                  <a:pt x="17625" y="20791"/>
                  <a:pt x="17739" y="20769"/>
                  <a:pt x="17783" y="20682"/>
                </a:cubicBezTo>
                <a:cubicBezTo>
                  <a:pt x="17792" y="20657"/>
                  <a:pt x="17801" y="20629"/>
                  <a:pt x="17801" y="20602"/>
                </a:cubicBezTo>
                <a:lnTo>
                  <a:pt x="17808" y="20487"/>
                </a:lnTo>
                <a:lnTo>
                  <a:pt x="17817" y="20351"/>
                </a:lnTo>
                <a:cubicBezTo>
                  <a:pt x="17817" y="20326"/>
                  <a:pt x="17823" y="20301"/>
                  <a:pt x="17832" y="20279"/>
                </a:cubicBezTo>
                <a:cubicBezTo>
                  <a:pt x="17845" y="20261"/>
                  <a:pt x="17891" y="20258"/>
                  <a:pt x="17935" y="20252"/>
                </a:cubicBezTo>
                <a:cubicBezTo>
                  <a:pt x="18000" y="20252"/>
                  <a:pt x="18065" y="20233"/>
                  <a:pt x="18124" y="20205"/>
                </a:cubicBezTo>
                <a:cubicBezTo>
                  <a:pt x="18182" y="20165"/>
                  <a:pt x="18229" y="20112"/>
                  <a:pt x="18260" y="20050"/>
                </a:cubicBezTo>
                <a:cubicBezTo>
                  <a:pt x="18340" y="19905"/>
                  <a:pt x="18353" y="19784"/>
                  <a:pt x="18294" y="19688"/>
                </a:cubicBezTo>
                <a:cubicBezTo>
                  <a:pt x="18244" y="19604"/>
                  <a:pt x="18145" y="19555"/>
                  <a:pt x="18021" y="19555"/>
                </a:cubicBezTo>
                <a:cubicBezTo>
                  <a:pt x="18006" y="19555"/>
                  <a:pt x="17987" y="19555"/>
                  <a:pt x="17972" y="19558"/>
                </a:cubicBezTo>
                <a:cubicBezTo>
                  <a:pt x="17932" y="19561"/>
                  <a:pt x="17897" y="19570"/>
                  <a:pt x="17863" y="19576"/>
                </a:cubicBezTo>
                <a:cubicBezTo>
                  <a:pt x="17823" y="19586"/>
                  <a:pt x="17783" y="19592"/>
                  <a:pt x="17739" y="19595"/>
                </a:cubicBezTo>
                <a:cubicBezTo>
                  <a:pt x="17709" y="19592"/>
                  <a:pt x="17674" y="19589"/>
                  <a:pt x="17643" y="19582"/>
                </a:cubicBezTo>
                <a:cubicBezTo>
                  <a:pt x="17588" y="19570"/>
                  <a:pt x="17535" y="19561"/>
                  <a:pt x="17479" y="19561"/>
                </a:cubicBezTo>
                <a:cubicBezTo>
                  <a:pt x="17334" y="19561"/>
                  <a:pt x="17247" y="19638"/>
                  <a:pt x="17235" y="19778"/>
                </a:cubicBezTo>
                <a:cubicBezTo>
                  <a:pt x="17231" y="19809"/>
                  <a:pt x="17231" y="19843"/>
                  <a:pt x="17235" y="19877"/>
                </a:cubicBezTo>
                <a:cubicBezTo>
                  <a:pt x="17235" y="19898"/>
                  <a:pt x="17235" y="19920"/>
                  <a:pt x="17235" y="19945"/>
                </a:cubicBezTo>
                <a:cubicBezTo>
                  <a:pt x="17139" y="19957"/>
                  <a:pt x="17043" y="19967"/>
                  <a:pt x="16943" y="19970"/>
                </a:cubicBezTo>
                <a:cubicBezTo>
                  <a:pt x="16891" y="19970"/>
                  <a:pt x="16838" y="19963"/>
                  <a:pt x="16785" y="19954"/>
                </a:cubicBezTo>
                <a:cubicBezTo>
                  <a:pt x="16720" y="19939"/>
                  <a:pt x="16655" y="19920"/>
                  <a:pt x="16593" y="19895"/>
                </a:cubicBezTo>
                <a:cubicBezTo>
                  <a:pt x="16553" y="19883"/>
                  <a:pt x="16519" y="19871"/>
                  <a:pt x="16479" y="19858"/>
                </a:cubicBezTo>
                <a:cubicBezTo>
                  <a:pt x="16401" y="19830"/>
                  <a:pt x="16318" y="19818"/>
                  <a:pt x="16237" y="19815"/>
                </a:cubicBezTo>
                <a:cubicBezTo>
                  <a:pt x="16188" y="19815"/>
                  <a:pt x="16141" y="19821"/>
                  <a:pt x="16095" y="19833"/>
                </a:cubicBezTo>
                <a:cubicBezTo>
                  <a:pt x="16070" y="19840"/>
                  <a:pt x="16042" y="19846"/>
                  <a:pt x="16014" y="19849"/>
                </a:cubicBezTo>
                <a:cubicBezTo>
                  <a:pt x="15974" y="19852"/>
                  <a:pt x="15934" y="19861"/>
                  <a:pt x="15893" y="19874"/>
                </a:cubicBezTo>
                <a:cubicBezTo>
                  <a:pt x="15850" y="19889"/>
                  <a:pt x="15807" y="19914"/>
                  <a:pt x="15773" y="19945"/>
                </a:cubicBezTo>
                <a:cubicBezTo>
                  <a:pt x="15754" y="19960"/>
                  <a:pt x="15735" y="19973"/>
                  <a:pt x="15717" y="19985"/>
                </a:cubicBezTo>
                <a:cubicBezTo>
                  <a:pt x="15590" y="20044"/>
                  <a:pt x="15438" y="20060"/>
                  <a:pt x="15317" y="20066"/>
                </a:cubicBezTo>
                <a:lnTo>
                  <a:pt x="15240" y="20066"/>
                </a:lnTo>
                <a:cubicBezTo>
                  <a:pt x="15051" y="20066"/>
                  <a:pt x="14927" y="20029"/>
                  <a:pt x="14846" y="19948"/>
                </a:cubicBezTo>
                <a:cubicBezTo>
                  <a:pt x="14809" y="19908"/>
                  <a:pt x="14788" y="19855"/>
                  <a:pt x="14791" y="19802"/>
                </a:cubicBezTo>
                <a:cubicBezTo>
                  <a:pt x="14791" y="19781"/>
                  <a:pt x="14800" y="19759"/>
                  <a:pt x="14819" y="19744"/>
                </a:cubicBezTo>
                <a:cubicBezTo>
                  <a:pt x="14851" y="19727"/>
                  <a:pt x="14886" y="19718"/>
                  <a:pt x="14921" y="19718"/>
                </a:cubicBezTo>
                <a:cubicBezTo>
                  <a:pt x="14926" y="19718"/>
                  <a:pt x="14931" y="19718"/>
                  <a:pt x="14936" y="19719"/>
                </a:cubicBezTo>
                <a:cubicBezTo>
                  <a:pt x="15004" y="19716"/>
                  <a:pt x="15073" y="19697"/>
                  <a:pt x="15135" y="19666"/>
                </a:cubicBezTo>
                <a:cubicBezTo>
                  <a:pt x="15162" y="19651"/>
                  <a:pt x="15190" y="19629"/>
                  <a:pt x="15215" y="19607"/>
                </a:cubicBezTo>
                <a:cubicBezTo>
                  <a:pt x="15234" y="19592"/>
                  <a:pt x="15249" y="19579"/>
                  <a:pt x="15268" y="19567"/>
                </a:cubicBezTo>
                <a:cubicBezTo>
                  <a:pt x="15305" y="19548"/>
                  <a:pt x="15339" y="19530"/>
                  <a:pt x="15379" y="19514"/>
                </a:cubicBezTo>
                <a:cubicBezTo>
                  <a:pt x="15398" y="19505"/>
                  <a:pt x="15419" y="19496"/>
                  <a:pt x="15441" y="19486"/>
                </a:cubicBezTo>
                <a:cubicBezTo>
                  <a:pt x="15506" y="19462"/>
                  <a:pt x="15553" y="19400"/>
                  <a:pt x="15553" y="19332"/>
                </a:cubicBezTo>
                <a:cubicBezTo>
                  <a:pt x="15553" y="19329"/>
                  <a:pt x="15553" y="19325"/>
                  <a:pt x="15553" y="19322"/>
                </a:cubicBezTo>
                <a:cubicBezTo>
                  <a:pt x="15553" y="19322"/>
                  <a:pt x="15559" y="19316"/>
                  <a:pt x="15574" y="19304"/>
                </a:cubicBezTo>
                <a:cubicBezTo>
                  <a:pt x="15677" y="19211"/>
                  <a:pt x="15810" y="19152"/>
                  <a:pt x="15949" y="19140"/>
                </a:cubicBezTo>
                <a:lnTo>
                  <a:pt x="15993" y="19136"/>
                </a:lnTo>
                <a:cubicBezTo>
                  <a:pt x="16073" y="19136"/>
                  <a:pt x="16154" y="19115"/>
                  <a:pt x="16225" y="19078"/>
                </a:cubicBezTo>
                <a:cubicBezTo>
                  <a:pt x="16265" y="19050"/>
                  <a:pt x="16302" y="19016"/>
                  <a:pt x="16333" y="18975"/>
                </a:cubicBezTo>
                <a:cubicBezTo>
                  <a:pt x="16352" y="18951"/>
                  <a:pt x="16374" y="18932"/>
                  <a:pt x="16398" y="18913"/>
                </a:cubicBezTo>
                <a:cubicBezTo>
                  <a:pt x="16408" y="18907"/>
                  <a:pt x="16420" y="18904"/>
                  <a:pt x="16432" y="18904"/>
                </a:cubicBezTo>
                <a:cubicBezTo>
                  <a:pt x="16451" y="18904"/>
                  <a:pt x="16470" y="18913"/>
                  <a:pt x="16482" y="18926"/>
                </a:cubicBezTo>
                <a:cubicBezTo>
                  <a:pt x="16494" y="18935"/>
                  <a:pt x="16504" y="18948"/>
                  <a:pt x="16513" y="18960"/>
                </a:cubicBezTo>
                <a:cubicBezTo>
                  <a:pt x="16547" y="19006"/>
                  <a:pt x="16600" y="19075"/>
                  <a:pt x="16693" y="19078"/>
                </a:cubicBezTo>
                <a:lnTo>
                  <a:pt x="16699" y="19078"/>
                </a:lnTo>
                <a:cubicBezTo>
                  <a:pt x="16751" y="19078"/>
                  <a:pt x="16804" y="19053"/>
                  <a:pt x="16838" y="19009"/>
                </a:cubicBezTo>
                <a:cubicBezTo>
                  <a:pt x="16881" y="18957"/>
                  <a:pt x="16900" y="18886"/>
                  <a:pt x="16888" y="18817"/>
                </a:cubicBezTo>
                <a:cubicBezTo>
                  <a:pt x="16878" y="18768"/>
                  <a:pt x="16863" y="18721"/>
                  <a:pt x="16838" y="18681"/>
                </a:cubicBezTo>
                <a:cubicBezTo>
                  <a:pt x="16829" y="18659"/>
                  <a:pt x="16820" y="18641"/>
                  <a:pt x="16810" y="18622"/>
                </a:cubicBezTo>
                <a:cubicBezTo>
                  <a:pt x="16807" y="18610"/>
                  <a:pt x="16804" y="18601"/>
                  <a:pt x="16804" y="18591"/>
                </a:cubicBezTo>
                <a:cubicBezTo>
                  <a:pt x="16823" y="18582"/>
                  <a:pt x="16844" y="18573"/>
                  <a:pt x="16866" y="18570"/>
                </a:cubicBezTo>
                <a:cubicBezTo>
                  <a:pt x="16891" y="18560"/>
                  <a:pt x="16912" y="18554"/>
                  <a:pt x="16937" y="18545"/>
                </a:cubicBezTo>
                <a:lnTo>
                  <a:pt x="17074" y="18492"/>
                </a:lnTo>
                <a:lnTo>
                  <a:pt x="17383" y="18371"/>
                </a:lnTo>
                <a:cubicBezTo>
                  <a:pt x="17476" y="18337"/>
                  <a:pt x="17470" y="18204"/>
                  <a:pt x="17374" y="18176"/>
                </a:cubicBezTo>
                <a:cubicBezTo>
                  <a:pt x="17315" y="18158"/>
                  <a:pt x="17259" y="18130"/>
                  <a:pt x="17210" y="18093"/>
                </a:cubicBezTo>
                <a:cubicBezTo>
                  <a:pt x="17225" y="18086"/>
                  <a:pt x="17241" y="18083"/>
                  <a:pt x="17253" y="18077"/>
                </a:cubicBezTo>
                <a:cubicBezTo>
                  <a:pt x="17328" y="18062"/>
                  <a:pt x="17393" y="18028"/>
                  <a:pt x="17448" y="17978"/>
                </a:cubicBezTo>
                <a:cubicBezTo>
                  <a:pt x="17523" y="17901"/>
                  <a:pt x="17529" y="17801"/>
                  <a:pt x="17535" y="17721"/>
                </a:cubicBezTo>
                <a:cubicBezTo>
                  <a:pt x="17541" y="17665"/>
                  <a:pt x="17544" y="17613"/>
                  <a:pt x="17569" y="17588"/>
                </a:cubicBezTo>
                <a:cubicBezTo>
                  <a:pt x="17575" y="17585"/>
                  <a:pt x="17582" y="17578"/>
                  <a:pt x="17588" y="17575"/>
                </a:cubicBezTo>
                <a:cubicBezTo>
                  <a:pt x="17628" y="17547"/>
                  <a:pt x="17659" y="17507"/>
                  <a:pt x="17674" y="17458"/>
                </a:cubicBezTo>
                <a:cubicBezTo>
                  <a:pt x="17681" y="17424"/>
                  <a:pt x="17681" y="17386"/>
                  <a:pt x="17671" y="17352"/>
                </a:cubicBezTo>
                <a:cubicBezTo>
                  <a:pt x="17668" y="17346"/>
                  <a:pt x="17668" y="17343"/>
                  <a:pt x="17668" y="17337"/>
                </a:cubicBezTo>
                <a:cubicBezTo>
                  <a:pt x="17671" y="17309"/>
                  <a:pt x="17687" y="17287"/>
                  <a:pt x="17712" y="17275"/>
                </a:cubicBezTo>
                <a:cubicBezTo>
                  <a:pt x="17743" y="17256"/>
                  <a:pt x="17777" y="17241"/>
                  <a:pt x="17811" y="17232"/>
                </a:cubicBezTo>
                <a:cubicBezTo>
                  <a:pt x="17832" y="17222"/>
                  <a:pt x="17851" y="17216"/>
                  <a:pt x="17870" y="17207"/>
                </a:cubicBezTo>
                <a:cubicBezTo>
                  <a:pt x="18012" y="17148"/>
                  <a:pt x="18133" y="17046"/>
                  <a:pt x="18220" y="16916"/>
                </a:cubicBezTo>
                <a:cubicBezTo>
                  <a:pt x="18278" y="16829"/>
                  <a:pt x="18297" y="16720"/>
                  <a:pt x="18269" y="16618"/>
                </a:cubicBezTo>
                <a:cubicBezTo>
                  <a:pt x="18247" y="16541"/>
                  <a:pt x="18189" y="16476"/>
                  <a:pt x="18114" y="16445"/>
                </a:cubicBezTo>
                <a:cubicBezTo>
                  <a:pt x="18102" y="16439"/>
                  <a:pt x="18088" y="16436"/>
                  <a:pt x="18074" y="16436"/>
                </a:cubicBezTo>
                <a:cubicBezTo>
                  <a:pt x="18050" y="16436"/>
                  <a:pt x="18027" y="16445"/>
                  <a:pt x="18009" y="16460"/>
                </a:cubicBezTo>
                <a:cubicBezTo>
                  <a:pt x="17956" y="16510"/>
                  <a:pt x="17925" y="16575"/>
                  <a:pt x="17916" y="16646"/>
                </a:cubicBezTo>
                <a:cubicBezTo>
                  <a:pt x="17913" y="16655"/>
                  <a:pt x="17910" y="16668"/>
                  <a:pt x="17910" y="16677"/>
                </a:cubicBezTo>
                <a:cubicBezTo>
                  <a:pt x="17907" y="16686"/>
                  <a:pt x="17901" y="16696"/>
                  <a:pt x="17897" y="16705"/>
                </a:cubicBezTo>
                <a:lnTo>
                  <a:pt x="17888" y="16699"/>
                </a:lnTo>
                <a:cubicBezTo>
                  <a:pt x="17873" y="16686"/>
                  <a:pt x="17860" y="16674"/>
                  <a:pt x="17845" y="16665"/>
                </a:cubicBezTo>
                <a:cubicBezTo>
                  <a:pt x="17805" y="16639"/>
                  <a:pt x="17758" y="16624"/>
                  <a:pt x="17712" y="16624"/>
                </a:cubicBezTo>
                <a:cubicBezTo>
                  <a:pt x="17708" y="16624"/>
                  <a:pt x="17703" y="16624"/>
                  <a:pt x="17699" y="16624"/>
                </a:cubicBezTo>
                <a:cubicBezTo>
                  <a:pt x="17575" y="16624"/>
                  <a:pt x="17424" y="16702"/>
                  <a:pt x="17383" y="16838"/>
                </a:cubicBezTo>
                <a:cubicBezTo>
                  <a:pt x="17380" y="16857"/>
                  <a:pt x="17377" y="16872"/>
                  <a:pt x="17374" y="16888"/>
                </a:cubicBezTo>
                <a:cubicBezTo>
                  <a:pt x="17371" y="16903"/>
                  <a:pt x="17368" y="16916"/>
                  <a:pt x="17365" y="16928"/>
                </a:cubicBezTo>
                <a:cubicBezTo>
                  <a:pt x="17355" y="16947"/>
                  <a:pt x="17303" y="16965"/>
                  <a:pt x="17278" y="16974"/>
                </a:cubicBezTo>
                <a:cubicBezTo>
                  <a:pt x="17151" y="17021"/>
                  <a:pt x="17021" y="17052"/>
                  <a:pt x="16891" y="17067"/>
                </a:cubicBezTo>
                <a:cubicBezTo>
                  <a:pt x="16860" y="17070"/>
                  <a:pt x="16832" y="17077"/>
                  <a:pt x="16807" y="17095"/>
                </a:cubicBezTo>
                <a:cubicBezTo>
                  <a:pt x="16770" y="17120"/>
                  <a:pt x="16748" y="17163"/>
                  <a:pt x="16745" y="17210"/>
                </a:cubicBezTo>
                <a:lnTo>
                  <a:pt x="16739" y="17213"/>
                </a:lnTo>
                <a:cubicBezTo>
                  <a:pt x="16730" y="17216"/>
                  <a:pt x="16720" y="17222"/>
                  <a:pt x="16711" y="17225"/>
                </a:cubicBezTo>
                <a:cubicBezTo>
                  <a:pt x="16652" y="17266"/>
                  <a:pt x="16606" y="17321"/>
                  <a:pt x="16575" y="17383"/>
                </a:cubicBezTo>
                <a:cubicBezTo>
                  <a:pt x="16566" y="17408"/>
                  <a:pt x="16550" y="17433"/>
                  <a:pt x="16535" y="17451"/>
                </a:cubicBezTo>
                <a:cubicBezTo>
                  <a:pt x="16488" y="17489"/>
                  <a:pt x="16439" y="17516"/>
                  <a:pt x="16383" y="17529"/>
                </a:cubicBezTo>
                <a:lnTo>
                  <a:pt x="16318" y="17551"/>
                </a:lnTo>
                <a:lnTo>
                  <a:pt x="16225" y="17585"/>
                </a:lnTo>
                <a:lnTo>
                  <a:pt x="16206" y="17588"/>
                </a:lnTo>
                <a:cubicBezTo>
                  <a:pt x="16200" y="17582"/>
                  <a:pt x="16194" y="17575"/>
                  <a:pt x="16188" y="17566"/>
                </a:cubicBezTo>
                <a:cubicBezTo>
                  <a:pt x="16178" y="17557"/>
                  <a:pt x="16172" y="17547"/>
                  <a:pt x="16166" y="17538"/>
                </a:cubicBezTo>
                <a:cubicBezTo>
                  <a:pt x="16116" y="17473"/>
                  <a:pt x="16058" y="17396"/>
                  <a:pt x="15927" y="17396"/>
                </a:cubicBezTo>
                <a:lnTo>
                  <a:pt x="15915" y="17396"/>
                </a:lnTo>
                <a:cubicBezTo>
                  <a:pt x="15754" y="17402"/>
                  <a:pt x="15574" y="17411"/>
                  <a:pt x="15407" y="17473"/>
                </a:cubicBezTo>
                <a:cubicBezTo>
                  <a:pt x="15354" y="17495"/>
                  <a:pt x="15302" y="17520"/>
                  <a:pt x="15252" y="17547"/>
                </a:cubicBezTo>
                <a:cubicBezTo>
                  <a:pt x="15209" y="17569"/>
                  <a:pt x="15165" y="17591"/>
                  <a:pt x="15122" y="17609"/>
                </a:cubicBezTo>
                <a:cubicBezTo>
                  <a:pt x="14986" y="17665"/>
                  <a:pt x="14828" y="17674"/>
                  <a:pt x="14688" y="17678"/>
                </a:cubicBezTo>
                <a:cubicBezTo>
                  <a:pt x="14636" y="17681"/>
                  <a:pt x="14580" y="17681"/>
                  <a:pt x="14524" y="17681"/>
                </a:cubicBezTo>
                <a:cubicBezTo>
                  <a:pt x="14205" y="17681"/>
                  <a:pt x="13954" y="17643"/>
                  <a:pt x="13741" y="17563"/>
                </a:cubicBezTo>
                <a:cubicBezTo>
                  <a:pt x="13676" y="17541"/>
                  <a:pt x="13660" y="17520"/>
                  <a:pt x="13660" y="17513"/>
                </a:cubicBezTo>
                <a:cubicBezTo>
                  <a:pt x="13669" y="17495"/>
                  <a:pt x="13691" y="17479"/>
                  <a:pt x="13713" y="17476"/>
                </a:cubicBezTo>
                <a:cubicBezTo>
                  <a:pt x="13731" y="17470"/>
                  <a:pt x="13753" y="17467"/>
                  <a:pt x="13772" y="17467"/>
                </a:cubicBezTo>
                <a:cubicBezTo>
                  <a:pt x="13852" y="17473"/>
                  <a:pt x="13930" y="17495"/>
                  <a:pt x="14004" y="17526"/>
                </a:cubicBezTo>
                <a:cubicBezTo>
                  <a:pt x="14044" y="17538"/>
                  <a:pt x="14078" y="17551"/>
                  <a:pt x="14115" y="17563"/>
                </a:cubicBezTo>
                <a:cubicBezTo>
                  <a:pt x="14233" y="17597"/>
                  <a:pt x="14357" y="17613"/>
                  <a:pt x="14481" y="17613"/>
                </a:cubicBezTo>
                <a:cubicBezTo>
                  <a:pt x="14636" y="17609"/>
                  <a:pt x="14788" y="17591"/>
                  <a:pt x="14939" y="17560"/>
                </a:cubicBezTo>
                <a:cubicBezTo>
                  <a:pt x="15035" y="17541"/>
                  <a:pt x="15048" y="17405"/>
                  <a:pt x="14958" y="17368"/>
                </a:cubicBezTo>
                <a:lnTo>
                  <a:pt x="14565" y="17213"/>
                </a:lnTo>
                <a:lnTo>
                  <a:pt x="14211" y="17074"/>
                </a:lnTo>
                <a:cubicBezTo>
                  <a:pt x="14277" y="17021"/>
                  <a:pt x="14335" y="16978"/>
                  <a:pt x="14397" y="16974"/>
                </a:cubicBezTo>
                <a:cubicBezTo>
                  <a:pt x="14441" y="16978"/>
                  <a:pt x="14481" y="16993"/>
                  <a:pt x="14518" y="17015"/>
                </a:cubicBezTo>
                <a:cubicBezTo>
                  <a:pt x="14577" y="17046"/>
                  <a:pt x="14642" y="17064"/>
                  <a:pt x="14710" y="17067"/>
                </a:cubicBezTo>
                <a:cubicBezTo>
                  <a:pt x="14828" y="17067"/>
                  <a:pt x="14977" y="17064"/>
                  <a:pt x="15097" y="16978"/>
                </a:cubicBezTo>
                <a:lnTo>
                  <a:pt x="15110" y="16965"/>
                </a:lnTo>
                <a:cubicBezTo>
                  <a:pt x="15116" y="16962"/>
                  <a:pt x="15122" y="16959"/>
                  <a:pt x="15125" y="16956"/>
                </a:cubicBezTo>
                <a:lnTo>
                  <a:pt x="15141" y="16956"/>
                </a:lnTo>
                <a:cubicBezTo>
                  <a:pt x="15206" y="16965"/>
                  <a:pt x="15268" y="16987"/>
                  <a:pt x="15323" y="17021"/>
                </a:cubicBezTo>
                <a:lnTo>
                  <a:pt x="15330" y="17024"/>
                </a:lnTo>
                <a:cubicBezTo>
                  <a:pt x="15364" y="17046"/>
                  <a:pt x="15401" y="17061"/>
                  <a:pt x="15438" y="17067"/>
                </a:cubicBezTo>
                <a:lnTo>
                  <a:pt x="15460" y="17067"/>
                </a:lnTo>
                <a:cubicBezTo>
                  <a:pt x="15516" y="17064"/>
                  <a:pt x="15571" y="17043"/>
                  <a:pt x="15618" y="17005"/>
                </a:cubicBezTo>
                <a:cubicBezTo>
                  <a:pt x="15673" y="16968"/>
                  <a:pt x="15723" y="16925"/>
                  <a:pt x="15763" y="16872"/>
                </a:cubicBezTo>
                <a:cubicBezTo>
                  <a:pt x="15841" y="16767"/>
                  <a:pt x="15822" y="16686"/>
                  <a:pt x="15807" y="16646"/>
                </a:cubicBezTo>
                <a:cubicBezTo>
                  <a:pt x="15791" y="16606"/>
                  <a:pt x="15748" y="16541"/>
                  <a:pt x="15630" y="16522"/>
                </a:cubicBezTo>
                <a:cubicBezTo>
                  <a:pt x="15503" y="16504"/>
                  <a:pt x="15373" y="16476"/>
                  <a:pt x="15243" y="16448"/>
                </a:cubicBezTo>
                <a:cubicBezTo>
                  <a:pt x="15419" y="16420"/>
                  <a:pt x="15596" y="16408"/>
                  <a:pt x="15776" y="16408"/>
                </a:cubicBezTo>
                <a:lnTo>
                  <a:pt x="15847" y="16408"/>
                </a:lnTo>
                <a:cubicBezTo>
                  <a:pt x="15912" y="16408"/>
                  <a:pt x="15958" y="16346"/>
                  <a:pt x="15946" y="16284"/>
                </a:cubicBezTo>
                <a:cubicBezTo>
                  <a:pt x="15931" y="16209"/>
                  <a:pt x="15903" y="16085"/>
                  <a:pt x="15921" y="16008"/>
                </a:cubicBezTo>
                <a:cubicBezTo>
                  <a:pt x="15924" y="15996"/>
                  <a:pt x="15927" y="15983"/>
                  <a:pt x="15934" y="15971"/>
                </a:cubicBezTo>
                <a:cubicBezTo>
                  <a:pt x="15952" y="15931"/>
                  <a:pt x="15986" y="15847"/>
                  <a:pt x="15940" y="15763"/>
                </a:cubicBezTo>
                <a:cubicBezTo>
                  <a:pt x="15980" y="15748"/>
                  <a:pt x="16023" y="15742"/>
                  <a:pt x="16067" y="15742"/>
                </a:cubicBezTo>
                <a:cubicBezTo>
                  <a:pt x="16197" y="15732"/>
                  <a:pt x="16330" y="15720"/>
                  <a:pt x="16460" y="15701"/>
                </a:cubicBezTo>
                <a:cubicBezTo>
                  <a:pt x="16510" y="15698"/>
                  <a:pt x="16556" y="15677"/>
                  <a:pt x="16587" y="15643"/>
                </a:cubicBezTo>
                <a:cubicBezTo>
                  <a:pt x="16615" y="15605"/>
                  <a:pt x="16627" y="15562"/>
                  <a:pt x="16627" y="15519"/>
                </a:cubicBezTo>
                <a:lnTo>
                  <a:pt x="16627" y="15522"/>
                </a:lnTo>
                <a:cubicBezTo>
                  <a:pt x="16627" y="15475"/>
                  <a:pt x="16640" y="15432"/>
                  <a:pt x="16665" y="15392"/>
                </a:cubicBezTo>
                <a:cubicBezTo>
                  <a:pt x="16680" y="15385"/>
                  <a:pt x="16696" y="15379"/>
                  <a:pt x="16711" y="15376"/>
                </a:cubicBezTo>
                <a:cubicBezTo>
                  <a:pt x="16751" y="15367"/>
                  <a:pt x="16792" y="15351"/>
                  <a:pt x="16829" y="15330"/>
                </a:cubicBezTo>
                <a:cubicBezTo>
                  <a:pt x="16965" y="15237"/>
                  <a:pt x="17039" y="15082"/>
                  <a:pt x="17095" y="14970"/>
                </a:cubicBezTo>
                <a:cubicBezTo>
                  <a:pt x="17160" y="14837"/>
                  <a:pt x="17297" y="14558"/>
                  <a:pt x="17166" y="14329"/>
                </a:cubicBezTo>
                <a:cubicBezTo>
                  <a:pt x="17148" y="14295"/>
                  <a:pt x="17114" y="14277"/>
                  <a:pt x="17080" y="14277"/>
                </a:cubicBezTo>
                <a:cubicBezTo>
                  <a:pt x="17043" y="14277"/>
                  <a:pt x="17008" y="14295"/>
                  <a:pt x="16990" y="14326"/>
                </a:cubicBezTo>
                <a:cubicBezTo>
                  <a:pt x="16947" y="14404"/>
                  <a:pt x="16891" y="14472"/>
                  <a:pt x="16832" y="14537"/>
                </a:cubicBezTo>
                <a:cubicBezTo>
                  <a:pt x="16807" y="14565"/>
                  <a:pt x="16779" y="14586"/>
                  <a:pt x="16751" y="14614"/>
                </a:cubicBezTo>
                <a:lnTo>
                  <a:pt x="16727" y="14639"/>
                </a:lnTo>
                <a:lnTo>
                  <a:pt x="16724" y="14639"/>
                </a:lnTo>
                <a:cubicBezTo>
                  <a:pt x="16708" y="14630"/>
                  <a:pt x="16686" y="14627"/>
                  <a:pt x="16668" y="14627"/>
                </a:cubicBezTo>
                <a:cubicBezTo>
                  <a:pt x="16652" y="14627"/>
                  <a:pt x="16637" y="14630"/>
                  <a:pt x="16624" y="14633"/>
                </a:cubicBezTo>
                <a:cubicBezTo>
                  <a:pt x="16597" y="14642"/>
                  <a:pt x="16572" y="14654"/>
                  <a:pt x="16550" y="14670"/>
                </a:cubicBezTo>
                <a:cubicBezTo>
                  <a:pt x="16544" y="14676"/>
                  <a:pt x="16538" y="14679"/>
                  <a:pt x="16528" y="14682"/>
                </a:cubicBezTo>
                <a:lnTo>
                  <a:pt x="16516" y="14682"/>
                </a:lnTo>
                <a:cubicBezTo>
                  <a:pt x="16504" y="14682"/>
                  <a:pt x="16491" y="14682"/>
                  <a:pt x="16476" y="14679"/>
                </a:cubicBezTo>
                <a:cubicBezTo>
                  <a:pt x="16454" y="14676"/>
                  <a:pt x="16432" y="14673"/>
                  <a:pt x="16411" y="14673"/>
                </a:cubicBezTo>
                <a:lnTo>
                  <a:pt x="16380" y="14673"/>
                </a:lnTo>
                <a:cubicBezTo>
                  <a:pt x="16253" y="14688"/>
                  <a:pt x="16178" y="14785"/>
                  <a:pt x="16116" y="14862"/>
                </a:cubicBezTo>
                <a:lnTo>
                  <a:pt x="16107" y="14874"/>
                </a:lnTo>
                <a:cubicBezTo>
                  <a:pt x="16014" y="14992"/>
                  <a:pt x="15903" y="15091"/>
                  <a:pt x="15776" y="15172"/>
                </a:cubicBezTo>
                <a:cubicBezTo>
                  <a:pt x="15739" y="15196"/>
                  <a:pt x="15698" y="15215"/>
                  <a:pt x="15652" y="15218"/>
                </a:cubicBezTo>
                <a:cubicBezTo>
                  <a:pt x="15650" y="15220"/>
                  <a:pt x="15648" y="15220"/>
                  <a:pt x="15646" y="15220"/>
                </a:cubicBezTo>
                <a:cubicBezTo>
                  <a:pt x="15643" y="15220"/>
                  <a:pt x="15641" y="15220"/>
                  <a:pt x="15639" y="15218"/>
                </a:cubicBezTo>
                <a:cubicBezTo>
                  <a:pt x="15627" y="15215"/>
                  <a:pt x="15615" y="15212"/>
                  <a:pt x="15602" y="15206"/>
                </a:cubicBezTo>
                <a:cubicBezTo>
                  <a:pt x="15581" y="15200"/>
                  <a:pt x="15559" y="15190"/>
                  <a:pt x="15537" y="15184"/>
                </a:cubicBezTo>
                <a:cubicBezTo>
                  <a:pt x="15516" y="15181"/>
                  <a:pt x="15494" y="15178"/>
                  <a:pt x="15472" y="15178"/>
                </a:cubicBezTo>
                <a:cubicBezTo>
                  <a:pt x="15432" y="15181"/>
                  <a:pt x="15392" y="15187"/>
                  <a:pt x="15351" y="15196"/>
                </a:cubicBezTo>
                <a:cubicBezTo>
                  <a:pt x="15305" y="15206"/>
                  <a:pt x="15262" y="15215"/>
                  <a:pt x="15218" y="15227"/>
                </a:cubicBezTo>
                <a:cubicBezTo>
                  <a:pt x="15104" y="15258"/>
                  <a:pt x="14983" y="15280"/>
                  <a:pt x="14862" y="15283"/>
                </a:cubicBezTo>
                <a:cubicBezTo>
                  <a:pt x="14837" y="15283"/>
                  <a:pt x="14815" y="15283"/>
                  <a:pt x="14791" y="15280"/>
                </a:cubicBezTo>
                <a:cubicBezTo>
                  <a:pt x="14620" y="15262"/>
                  <a:pt x="14496" y="15196"/>
                  <a:pt x="14419" y="15088"/>
                </a:cubicBezTo>
                <a:lnTo>
                  <a:pt x="14416" y="15082"/>
                </a:lnTo>
                <a:cubicBezTo>
                  <a:pt x="14453" y="15076"/>
                  <a:pt x="14490" y="15069"/>
                  <a:pt x="14527" y="15066"/>
                </a:cubicBezTo>
                <a:cubicBezTo>
                  <a:pt x="14558" y="15063"/>
                  <a:pt x="14589" y="15060"/>
                  <a:pt x="14620" y="15054"/>
                </a:cubicBezTo>
                <a:cubicBezTo>
                  <a:pt x="14698" y="15026"/>
                  <a:pt x="14772" y="14995"/>
                  <a:pt x="14846" y="14958"/>
                </a:cubicBezTo>
                <a:cubicBezTo>
                  <a:pt x="14882" y="15021"/>
                  <a:pt x="14947" y="15057"/>
                  <a:pt x="15018" y="15057"/>
                </a:cubicBezTo>
                <a:cubicBezTo>
                  <a:pt x="15020" y="15057"/>
                  <a:pt x="15023" y="15057"/>
                  <a:pt x="15026" y="15057"/>
                </a:cubicBezTo>
                <a:cubicBezTo>
                  <a:pt x="15030" y="15058"/>
                  <a:pt x="15033" y="15058"/>
                  <a:pt x="15037" y="15058"/>
                </a:cubicBezTo>
                <a:cubicBezTo>
                  <a:pt x="15046" y="15058"/>
                  <a:pt x="15055" y="15056"/>
                  <a:pt x="15066" y="15054"/>
                </a:cubicBezTo>
                <a:cubicBezTo>
                  <a:pt x="15128" y="15042"/>
                  <a:pt x="15184" y="15011"/>
                  <a:pt x="15234" y="14970"/>
                </a:cubicBezTo>
                <a:cubicBezTo>
                  <a:pt x="15255" y="14949"/>
                  <a:pt x="15280" y="14933"/>
                  <a:pt x="15311" y="14924"/>
                </a:cubicBezTo>
                <a:lnTo>
                  <a:pt x="15317" y="14924"/>
                </a:lnTo>
                <a:cubicBezTo>
                  <a:pt x="15330" y="14924"/>
                  <a:pt x="15345" y="14927"/>
                  <a:pt x="15358" y="14927"/>
                </a:cubicBezTo>
                <a:cubicBezTo>
                  <a:pt x="15379" y="14930"/>
                  <a:pt x="15401" y="14933"/>
                  <a:pt x="15423" y="14933"/>
                </a:cubicBezTo>
                <a:cubicBezTo>
                  <a:pt x="15447" y="14933"/>
                  <a:pt x="15475" y="14930"/>
                  <a:pt x="15500" y="14921"/>
                </a:cubicBezTo>
                <a:cubicBezTo>
                  <a:pt x="15519" y="14915"/>
                  <a:pt x="15537" y="14905"/>
                  <a:pt x="15556" y="14893"/>
                </a:cubicBezTo>
                <a:cubicBezTo>
                  <a:pt x="15562" y="14890"/>
                  <a:pt x="15568" y="14884"/>
                  <a:pt x="15574" y="14881"/>
                </a:cubicBezTo>
                <a:cubicBezTo>
                  <a:pt x="15596" y="14884"/>
                  <a:pt x="15615" y="14890"/>
                  <a:pt x="15633" y="14896"/>
                </a:cubicBezTo>
                <a:cubicBezTo>
                  <a:pt x="15655" y="14902"/>
                  <a:pt x="15680" y="14912"/>
                  <a:pt x="15704" y="14915"/>
                </a:cubicBezTo>
                <a:cubicBezTo>
                  <a:pt x="15723" y="14918"/>
                  <a:pt x="15742" y="14921"/>
                  <a:pt x="15760" y="14921"/>
                </a:cubicBezTo>
                <a:cubicBezTo>
                  <a:pt x="15856" y="14918"/>
                  <a:pt x="15946" y="14881"/>
                  <a:pt x="16011" y="14812"/>
                </a:cubicBezTo>
                <a:cubicBezTo>
                  <a:pt x="16082" y="14741"/>
                  <a:pt x="16129" y="14648"/>
                  <a:pt x="16144" y="14549"/>
                </a:cubicBezTo>
                <a:cubicBezTo>
                  <a:pt x="16163" y="14438"/>
                  <a:pt x="16123" y="14345"/>
                  <a:pt x="16039" y="14317"/>
                </a:cubicBezTo>
                <a:cubicBezTo>
                  <a:pt x="16020" y="14311"/>
                  <a:pt x="16002" y="14308"/>
                  <a:pt x="15983" y="14308"/>
                </a:cubicBezTo>
                <a:cubicBezTo>
                  <a:pt x="15943" y="14308"/>
                  <a:pt x="15903" y="14320"/>
                  <a:pt x="15869" y="14342"/>
                </a:cubicBezTo>
                <a:cubicBezTo>
                  <a:pt x="15862" y="14348"/>
                  <a:pt x="15853" y="14351"/>
                  <a:pt x="15847" y="14354"/>
                </a:cubicBezTo>
                <a:cubicBezTo>
                  <a:pt x="15835" y="14357"/>
                  <a:pt x="15822" y="14360"/>
                  <a:pt x="15813" y="14360"/>
                </a:cubicBezTo>
                <a:cubicBezTo>
                  <a:pt x="15785" y="14357"/>
                  <a:pt x="15760" y="14354"/>
                  <a:pt x="15735" y="14351"/>
                </a:cubicBezTo>
                <a:cubicBezTo>
                  <a:pt x="15711" y="14348"/>
                  <a:pt x="15683" y="14342"/>
                  <a:pt x="15661" y="14342"/>
                </a:cubicBezTo>
                <a:lnTo>
                  <a:pt x="15627" y="14342"/>
                </a:lnTo>
                <a:cubicBezTo>
                  <a:pt x="15574" y="14342"/>
                  <a:pt x="15519" y="14351"/>
                  <a:pt x="15469" y="14373"/>
                </a:cubicBezTo>
                <a:cubicBezTo>
                  <a:pt x="15485" y="14242"/>
                  <a:pt x="15531" y="14128"/>
                  <a:pt x="15612" y="14075"/>
                </a:cubicBezTo>
                <a:cubicBezTo>
                  <a:pt x="15692" y="14032"/>
                  <a:pt x="15776" y="14001"/>
                  <a:pt x="15866" y="13982"/>
                </a:cubicBezTo>
                <a:lnTo>
                  <a:pt x="15881" y="13979"/>
                </a:lnTo>
                <a:lnTo>
                  <a:pt x="15906" y="13973"/>
                </a:lnTo>
                <a:cubicBezTo>
                  <a:pt x="15949" y="13964"/>
                  <a:pt x="15996" y="13951"/>
                  <a:pt x="16042" y="13936"/>
                </a:cubicBezTo>
                <a:cubicBezTo>
                  <a:pt x="16061" y="13927"/>
                  <a:pt x="16076" y="13920"/>
                  <a:pt x="16095" y="13911"/>
                </a:cubicBezTo>
                <a:cubicBezTo>
                  <a:pt x="16110" y="13905"/>
                  <a:pt x="16138" y="13889"/>
                  <a:pt x="16154" y="13883"/>
                </a:cubicBezTo>
                <a:cubicBezTo>
                  <a:pt x="16256" y="13871"/>
                  <a:pt x="16274" y="13731"/>
                  <a:pt x="16181" y="13691"/>
                </a:cubicBezTo>
                <a:cubicBezTo>
                  <a:pt x="16154" y="13679"/>
                  <a:pt x="16129" y="13663"/>
                  <a:pt x="16104" y="13648"/>
                </a:cubicBezTo>
                <a:lnTo>
                  <a:pt x="16120" y="13648"/>
                </a:lnTo>
                <a:lnTo>
                  <a:pt x="16147" y="13645"/>
                </a:lnTo>
                <a:lnTo>
                  <a:pt x="16150" y="13648"/>
                </a:lnTo>
                <a:cubicBezTo>
                  <a:pt x="16172" y="13669"/>
                  <a:pt x="16194" y="13682"/>
                  <a:pt x="16222" y="13691"/>
                </a:cubicBezTo>
                <a:lnTo>
                  <a:pt x="16268" y="13707"/>
                </a:lnTo>
                <a:lnTo>
                  <a:pt x="16315" y="13722"/>
                </a:lnTo>
                <a:cubicBezTo>
                  <a:pt x="16336" y="13731"/>
                  <a:pt x="16361" y="13738"/>
                  <a:pt x="16386" y="13738"/>
                </a:cubicBezTo>
                <a:lnTo>
                  <a:pt x="16395" y="13738"/>
                </a:lnTo>
                <a:cubicBezTo>
                  <a:pt x="16445" y="13734"/>
                  <a:pt x="16513" y="13710"/>
                  <a:pt x="16559" y="13604"/>
                </a:cubicBezTo>
                <a:cubicBezTo>
                  <a:pt x="16590" y="13546"/>
                  <a:pt x="16612" y="13480"/>
                  <a:pt x="16624" y="13415"/>
                </a:cubicBezTo>
                <a:cubicBezTo>
                  <a:pt x="16637" y="13369"/>
                  <a:pt x="16631" y="13323"/>
                  <a:pt x="16603" y="13282"/>
                </a:cubicBezTo>
                <a:cubicBezTo>
                  <a:pt x="16578" y="13251"/>
                  <a:pt x="16538" y="13233"/>
                  <a:pt x="16494" y="13233"/>
                </a:cubicBezTo>
                <a:lnTo>
                  <a:pt x="16476" y="13230"/>
                </a:lnTo>
                <a:cubicBezTo>
                  <a:pt x="16429" y="13220"/>
                  <a:pt x="16386" y="13211"/>
                  <a:pt x="16343" y="13196"/>
                </a:cubicBezTo>
                <a:cubicBezTo>
                  <a:pt x="16358" y="13183"/>
                  <a:pt x="16380" y="13168"/>
                  <a:pt x="16398" y="13152"/>
                </a:cubicBezTo>
                <a:cubicBezTo>
                  <a:pt x="16479" y="13096"/>
                  <a:pt x="16578" y="13025"/>
                  <a:pt x="16584" y="12892"/>
                </a:cubicBezTo>
                <a:cubicBezTo>
                  <a:pt x="16587" y="12796"/>
                  <a:pt x="16593" y="12666"/>
                  <a:pt x="16528" y="12557"/>
                </a:cubicBezTo>
                <a:cubicBezTo>
                  <a:pt x="16476" y="12468"/>
                  <a:pt x="16383" y="12415"/>
                  <a:pt x="16281" y="12412"/>
                </a:cubicBezTo>
                <a:cubicBezTo>
                  <a:pt x="16225" y="12412"/>
                  <a:pt x="16172" y="12430"/>
                  <a:pt x="16132" y="12465"/>
                </a:cubicBezTo>
                <a:cubicBezTo>
                  <a:pt x="16107" y="12489"/>
                  <a:pt x="16082" y="12517"/>
                  <a:pt x="16067" y="12548"/>
                </a:cubicBezTo>
                <a:cubicBezTo>
                  <a:pt x="16011" y="12635"/>
                  <a:pt x="15962" y="12725"/>
                  <a:pt x="15915" y="12818"/>
                </a:cubicBezTo>
                <a:cubicBezTo>
                  <a:pt x="15875" y="12796"/>
                  <a:pt x="15831" y="12787"/>
                  <a:pt x="15788" y="12787"/>
                </a:cubicBezTo>
                <a:cubicBezTo>
                  <a:pt x="15773" y="12787"/>
                  <a:pt x="15760" y="12787"/>
                  <a:pt x="15745" y="12790"/>
                </a:cubicBezTo>
                <a:cubicBezTo>
                  <a:pt x="15630" y="12811"/>
                  <a:pt x="15537" y="12901"/>
                  <a:pt x="15512" y="13016"/>
                </a:cubicBezTo>
                <a:cubicBezTo>
                  <a:pt x="15506" y="13041"/>
                  <a:pt x="15506" y="13069"/>
                  <a:pt x="15506" y="13096"/>
                </a:cubicBezTo>
                <a:cubicBezTo>
                  <a:pt x="15506" y="13115"/>
                  <a:pt x="15503" y="13130"/>
                  <a:pt x="15500" y="13146"/>
                </a:cubicBezTo>
                <a:cubicBezTo>
                  <a:pt x="15485" y="13180"/>
                  <a:pt x="15463" y="13211"/>
                  <a:pt x="15435" y="13236"/>
                </a:cubicBezTo>
                <a:cubicBezTo>
                  <a:pt x="15426" y="13248"/>
                  <a:pt x="15416" y="13261"/>
                  <a:pt x="15407" y="13270"/>
                </a:cubicBezTo>
                <a:cubicBezTo>
                  <a:pt x="15385" y="13295"/>
                  <a:pt x="15367" y="13301"/>
                  <a:pt x="15311" y="13316"/>
                </a:cubicBezTo>
                <a:lnTo>
                  <a:pt x="15286" y="13323"/>
                </a:lnTo>
                <a:cubicBezTo>
                  <a:pt x="15218" y="13344"/>
                  <a:pt x="15153" y="13375"/>
                  <a:pt x="15091" y="13415"/>
                </a:cubicBezTo>
                <a:cubicBezTo>
                  <a:pt x="15060" y="13437"/>
                  <a:pt x="15029" y="13453"/>
                  <a:pt x="14995" y="13471"/>
                </a:cubicBezTo>
                <a:cubicBezTo>
                  <a:pt x="14918" y="13499"/>
                  <a:pt x="14837" y="13518"/>
                  <a:pt x="14754" y="13524"/>
                </a:cubicBezTo>
                <a:cubicBezTo>
                  <a:pt x="14651" y="13533"/>
                  <a:pt x="14552" y="13558"/>
                  <a:pt x="14456" y="13595"/>
                </a:cubicBezTo>
                <a:cubicBezTo>
                  <a:pt x="14434" y="13607"/>
                  <a:pt x="14416" y="13617"/>
                  <a:pt x="14394" y="13629"/>
                </a:cubicBezTo>
                <a:cubicBezTo>
                  <a:pt x="14360" y="13651"/>
                  <a:pt x="14323" y="13663"/>
                  <a:pt x="14286" y="13669"/>
                </a:cubicBezTo>
                <a:cubicBezTo>
                  <a:pt x="14258" y="13669"/>
                  <a:pt x="14230" y="13663"/>
                  <a:pt x="14202" y="13651"/>
                </a:cubicBezTo>
                <a:cubicBezTo>
                  <a:pt x="14227" y="13620"/>
                  <a:pt x="14255" y="13592"/>
                  <a:pt x="14286" y="13564"/>
                </a:cubicBezTo>
                <a:cubicBezTo>
                  <a:pt x="14363" y="13499"/>
                  <a:pt x="14472" y="13484"/>
                  <a:pt x="14589" y="13465"/>
                </a:cubicBezTo>
                <a:cubicBezTo>
                  <a:pt x="14614" y="13459"/>
                  <a:pt x="14642" y="13456"/>
                  <a:pt x="14667" y="13450"/>
                </a:cubicBezTo>
                <a:cubicBezTo>
                  <a:pt x="14763" y="13434"/>
                  <a:pt x="14998" y="13378"/>
                  <a:pt x="15057" y="13254"/>
                </a:cubicBezTo>
                <a:cubicBezTo>
                  <a:pt x="15079" y="13211"/>
                  <a:pt x="15079" y="13158"/>
                  <a:pt x="15054" y="13115"/>
                </a:cubicBezTo>
                <a:cubicBezTo>
                  <a:pt x="15038" y="13078"/>
                  <a:pt x="15038" y="13034"/>
                  <a:pt x="15057" y="12997"/>
                </a:cubicBezTo>
                <a:cubicBezTo>
                  <a:pt x="15073" y="12960"/>
                  <a:pt x="15107" y="12932"/>
                  <a:pt x="15144" y="12920"/>
                </a:cubicBezTo>
                <a:cubicBezTo>
                  <a:pt x="15159" y="12917"/>
                  <a:pt x="15172" y="12917"/>
                  <a:pt x="15187" y="12914"/>
                </a:cubicBezTo>
                <a:cubicBezTo>
                  <a:pt x="15246" y="12914"/>
                  <a:pt x="15302" y="12892"/>
                  <a:pt x="15348" y="12858"/>
                </a:cubicBezTo>
                <a:cubicBezTo>
                  <a:pt x="15398" y="12818"/>
                  <a:pt x="15426" y="12759"/>
                  <a:pt x="15426" y="12697"/>
                </a:cubicBezTo>
                <a:cubicBezTo>
                  <a:pt x="15426" y="12626"/>
                  <a:pt x="15395" y="12557"/>
                  <a:pt x="15342" y="12508"/>
                </a:cubicBezTo>
                <a:cubicBezTo>
                  <a:pt x="15277" y="12458"/>
                  <a:pt x="15200" y="12430"/>
                  <a:pt x="15119" y="12427"/>
                </a:cubicBezTo>
                <a:cubicBezTo>
                  <a:pt x="15091" y="12427"/>
                  <a:pt x="15060" y="12434"/>
                  <a:pt x="15035" y="12446"/>
                </a:cubicBezTo>
                <a:cubicBezTo>
                  <a:pt x="14998" y="12465"/>
                  <a:pt x="14967" y="12489"/>
                  <a:pt x="14939" y="12523"/>
                </a:cubicBezTo>
                <a:lnTo>
                  <a:pt x="14933" y="12533"/>
                </a:lnTo>
                <a:cubicBezTo>
                  <a:pt x="14853" y="12619"/>
                  <a:pt x="14744" y="12672"/>
                  <a:pt x="14627" y="12688"/>
                </a:cubicBezTo>
                <a:lnTo>
                  <a:pt x="14599" y="12688"/>
                </a:lnTo>
                <a:cubicBezTo>
                  <a:pt x="14509" y="12688"/>
                  <a:pt x="14422" y="12725"/>
                  <a:pt x="14357" y="12790"/>
                </a:cubicBezTo>
                <a:cubicBezTo>
                  <a:pt x="14345" y="12802"/>
                  <a:pt x="14332" y="12811"/>
                  <a:pt x="14320" y="12821"/>
                </a:cubicBezTo>
                <a:cubicBezTo>
                  <a:pt x="14317" y="12824"/>
                  <a:pt x="14314" y="12824"/>
                  <a:pt x="14307" y="12827"/>
                </a:cubicBezTo>
                <a:cubicBezTo>
                  <a:pt x="14307" y="12827"/>
                  <a:pt x="14307" y="12824"/>
                  <a:pt x="14307" y="12824"/>
                </a:cubicBezTo>
                <a:cubicBezTo>
                  <a:pt x="14304" y="12815"/>
                  <a:pt x="14301" y="12805"/>
                  <a:pt x="14298" y="12796"/>
                </a:cubicBezTo>
                <a:cubicBezTo>
                  <a:pt x="14292" y="12777"/>
                  <a:pt x="14280" y="12759"/>
                  <a:pt x="14267" y="12743"/>
                </a:cubicBezTo>
                <a:cubicBezTo>
                  <a:pt x="14283" y="12737"/>
                  <a:pt x="14295" y="12731"/>
                  <a:pt x="14307" y="12722"/>
                </a:cubicBezTo>
                <a:cubicBezTo>
                  <a:pt x="14416" y="12653"/>
                  <a:pt x="14518" y="12570"/>
                  <a:pt x="14605" y="12474"/>
                </a:cubicBezTo>
                <a:cubicBezTo>
                  <a:pt x="14642" y="12437"/>
                  <a:pt x="14707" y="12368"/>
                  <a:pt x="14716" y="12272"/>
                </a:cubicBezTo>
                <a:cubicBezTo>
                  <a:pt x="14716" y="12238"/>
                  <a:pt x="14713" y="12204"/>
                  <a:pt x="14704" y="12170"/>
                </a:cubicBezTo>
                <a:cubicBezTo>
                  <a:pt x="14701" y="12161"/>
                  <a:pt x="14698" y="12149"/>
                  <a:pt x="14695" y="12139"/>
                </a:cubicBezTo>
                <a:cubicBezTo>
                  <a:pt x="14692" y="12105"/>
                  <a:pt x="14713" y="12062"/>
                  <a:pt x="14757" y="12006"/>
                </a:cubicBezTo>
                <a:cubicBezTo>
                  <a:pt x="14843" y="11901"/>
                  <a:pt x="14958" y="11833"/>
                  <a:pt x="15082" y="11758"/>
                </a:cubicBezTo>
                <a:cubicBezTo>
                  <a:pt x="15150" y="11721"/>
                  <a:pt x="15218" y="11678"/>
                  <a:pt x="15286" y="11631"/>
                </a:cubicBezTo>
                <a:cubicBezTo>
                  <a:pt x="15401" y="11548"/>
                  <a:pt x="15416" y="11396"/>
                  <a:pt x="15426" y="11284"/>
                </a:cubicBezTo>
                <a:lnTo>
                  <a:pt x="15426" y="11269"/>
                </a:lnTo>
                <a:cubicBezTo>
                  <a:pt x="15429" y="11247"/>
                  <a:pt x="15426" y="11226"/>
                  <a:pt x="15413" y="11207"/>
                </a:cubicBezTo>
                <a:cubicBezTo>
                  <a:pt x="15296" y="11006"/>
                  <a:pt x="15032" y="11006"/>
                  <a:pt x="14946" y="11006"/>
                </a:cubicBezTo>
                <a:cubicBezTo>
                  <a:pt x="14912" y="11006"/>
                  <a:pt x="14877" y="11006"/>
                  <a:pt x="14843" y="11009"/>
                </a:cubicBezTo>
                <a:cubicBezTo>
                  <a:pt x="14713" y="11015"/>
                  <a:pt x="14633" y="11061"/>
                  <a:pt x="14602" y="11148"/>
                </a:cubicBezTo>
                <a:cubicBezTo>
                  <a:pt x="14592" y="11176"/>
                  <a:pt x="14589" y="11204"/>
                  <a:pt x="14586" y="11232"/>
                </a:cubicBezTo>
                <a:cubicBezTo>
                  <a:pt x="14586" y="11247"/>
                  <a:pt x="14583" y="11260"/>
                  <a:pt x="14580" y="11272"/>
                </a:cubicBezTo>
                <a:cubicBezTo>
                  <a:pt x="14565" y="11300"/>
                  <a:pt x="14546" y="11328"/>
                  <a:pt x="14521" y="11353"/>
                </a:cubicBezTo>
                <a:lnTo>
                  <a:pt x="14509" y="11368"/>
                </a:lnTo>
                <a:cubicBezTo>
                  <a:pt x="14447" y="11442"/>
                  <a:pt x="14373" y="11510"/>
                  <a:pt x="14292" y="11566"/>
                </a:cubicBezTo>
                <a:cubicBezTo>
                  <a:pt x="14280" y="11576"/>
                  <a:pt x="14264" y="11582"/>
                  <a:pt x="14249" y="11588"/>
                </a:cubicBezTo>
                <a:cubicBezTo>
                  <a:pt x="14233" y="11585"/>
                  <a:pt x="14218" y="11582"/>
                  <a:pt x="14199" y="11572"/>
                </a:cubicBezTo>
                <a:lnTo>
                  <a:pt x="14184" y="11569"/>
                </a:lnTo>
                <a:cubicBezTo>
                  <a:pt x="14103" y="11538"/>
                  <a:pt x="14019" y="11526"/>
                  <a:pt x="13933" y="11526"/>
                </a:cubicBezTo>
                <a:cubicBezTo>
                  <a:pt x="13908" y="11526"/>
                  <a:pt x="13883" y="11526"/>
                  <a:pt x="13858" y="11529"/>
                </a:cubicBezTo>
                <a:lnTo>
                  <a:pt x="13830" y="11532"/>
                </a:lnTo>
                <a:cubicBezTo>
                  <a:pt x="13818" y="11532"/>
                  <a:pt x="13806" y="11535"/>
                  <a:pt x="13793" y="11535"/>
                </a:cubicBezTo>
                <a:lnTo>
                  <a:pt x="13806" y="11526"/>
                </a:lnTo>
                <a:lnTo>
                  <a:pt x="13827" y="11501"/>
                </a:lnTo>
                <a:cubicBezTo>
                  <a:pt x="13883" y="11452"/>
                  <a:pt x="13930" y="11390"/>
                  <a:pt x="13967" y="11325"/>
                </a:cubicBezTo>
                <a:cubicBezTo>
                  <a:pt x="13992" y="11266"/>
                  <a:pt x="14010" y="11207"/>
                  <a:pt x="14019" y="11145"/>
                </a:cubicBezTo>
                <a:cubicBezTo>
                  <a:pt x="14026" y="11095"/>
                  <a:pt x="14038" y="11052"/>
                  <a:pt x="14057" y="11009"/>
                </a:cubicBezTo>
                <a:cubicBezTo>
                  <a:pt x="14078" y="10975"/>
                  <a:pt x="14112" y="10956"/>
                  <a:pt x="14171" y="10928"/>
                </a:cubicBezTo>
                <a:cubicBezTo>
                  <a:pt x="14202" y="10916"/>
                  <a:pt x="14230" y="10900"/>
                  <a:pt x="14258" y="10885"/>
                </a:cubicBezTo>
                <a:cubicBezTo>
                  <a:pt x="14329" y="10835"/>
                  <a:pt x="14376" y="10761"/>
                  <a:pt x="14382" y="10674"/>
                </a:cubicBezTo>
                <a:cubicBezTo>
                  <a:pt x="14385" y="10637"/>
                  <a:pt x="14373" y="10597"/>
                  <a:pt x="14351" y="10563"/>
                </a:cubicBezTo>
                <a:cubicBezTo>
                  <a:pt x="14357" y="10519"/>
                  <a:pt x="14376" y="10482"/>
                  <a:pt x="14407" y="10451"/>
                </a:cubicBezTo>
                <a:lnTo>
                  <a:pt x="14431" y="10423"/>
                </a:lnTo>
                <a:cubicBezTo>
                  <a:pt x="14518" y="10324"/>
                  <a:pt x="14661" y="10160"/>
                  <a:pt x="14472" y="9971"/>
                </a:cubicBezTo>
                <a:cubicBezTo>
                  <a:pt x="14447" y="9946"/>
                  <a:pt x="14413" y="9928"/>
                  <a:pt x="14376" y="9928"/>
                </a:cubicBezTo>
                <a:lnTo>
                  <a:pt x="14373" y="9928"/>
                </a:lnTo>
                <a:cubicBezTo>
                  <a:pt x="14345" y="9928"/>
                  <a:pt x="14317" y="9937"/>
                  <a:pt x="14295" y="9952"/>
                </a:cubicBezTo>
                <a:cubicBezTo>
                  <a:pt x="14255" y="9977"/>
                  <a:pt x="14221" y="10008"/>
                  <a:pt x="14190" y="10048"/>
                </a:cubicBezTo>
                <a:lnTo>
                  <a:pt x="14171" y="10073"/>
                </a:lnTo>
                <a:cubicBezTo>
                  <a:pt x="14165" y="10086"/>
                  <a:pt x="14159" y="10095"/>
                  <a:pt x="14150" y="10107"/>
                </a:cubicBezTo>
                <a:lnTo>
                  <a:pt x="14140" y="10104"/>
                </a:lnTo>
                <a:cubicBezTo>
                  <a:pt x="14131" y="10101"/>
                  <a:pt x="14122" y="10101"/>
                  <a:pt x="14109" y="10098"/>
                </a:cubicBezTo>
                <a:cubicBezTo>
                  <a:pt x="14100" y="10098"/>
                  <a:pt x="14088" y="10095"/>
                  <a:pt x="14078" y="10095"/>
                </a:cubicBezTo>
                <a:cubicBezTo>
                  <a:pt x="14001" y="10098"/>
                  <a:pt x="13930" y="10129"/>
                  <a:pt x="13871" y="10179"/>
                </a:cubicBezTo>
                <a:cubicBezTo>
                  <a:pt x="13843" y="10203"/>
                  <a:pt x="13815" y="10231"/>
                  <a:pt x="13787" y="10262"/>
                </a:cubicBezTo>
                <a:lnTo>
                  <a:pt x="13781" y="10268"/>
                </a:lnTo>
                <a:cubicBezTo>
                  <a:pt x="13756" y="10259"/>
                  <a:pt x="13728" y="10253"/>
                  <a:pt x="13703" y="10253"/>
                </a:cubicBezTo>
                <a:cubicBezTo>
                  <a:pt x="13666" y="10253"/>
                  <a:pt x="13632" y="10262"/>
                  <a:pt x="13598" y="10275"/>
                </a:cubicBezTo>
                <a:lnTo>
                  <a:pt x="13592" y="10278"/>
                </a:lnTo>
                <a:cubicBezTo>
                  <a:pt x="13601" y="10244"/>
                  <a:pt x="13614" y="10210"/>
                  <a:pt x="13632" y="10182"/>
                </a:cubicBezTo>
                <a:cubicBezTo>
                  <a:pt x="13663" y="10145"/>
                  <a:pt x="13725" y="10120"/>
                  <a:pt x="13796" y="10095"/>
                </a:cubicBezTo>
                <a:cubicBezTo>
                  <a:pt x="13830" y="10086"/>
                  <a:pt x="13865" y="10076"/>
                  <a:pt x="13896" y="10064"/>
                </a:cubicBezTo>
                <a:cubicBezTo>
                  <a:pt x="13982" y="10042"/>
                  <a:pt x="14063" y="10014"/>
                  <a:pt x="14143" y="9980"/>
                </a:cubicBezTo>
                <a:lnTo>
                  <a:pt x="14162" y="9971"/>
                </a:lnTo>
                <a:cubicBezTo>
                  <a:pt x="14239" y="9937"/>
                  <a:pt x="14348" y="9894"/>
                  <a:pt x="14397" y="9794"/>
                </a:cubicBezTo>
                <a:cubicBezTo>
                  <a:pt x="14447" y="9695"/>
                  <a:pt x="14422" y="9606"/>
                  <a:pt x="14400" y="9528"/>
                </a:cubicBezTo>
                <a:cubicBezTo>
                  <a:pt x="14391" y="9497"/>
                  <a:pt x="14385" y="9466"/>
                  <a:pt x="14385" y="9432"/>
                </a:cubicBezTo>
                <a:lnTo>
                  <a:pt x="14620" y="9296"/>
                </a:lnTo>
                <a:lnTo>
                  <a:pt x="14970" y="9091"/>
                </a:lnTo>
                <a:cubicBezTo>
                  <a:pt x="15008" y="9070"/>
                  <a:pt x="15026" y="9029"/>
                  <a:pt x="15020" y="8989"/>
                </a:cubicBezTo>
                <a:cubicBezTo>
                  <a:pt x="15001" y="8859"/>
                  <a:pt x="14874" y="8769"/>
                  <a:pt x="14710" y="8769"/>
                </a:cubicBezTo>
                <a:lnTo>
                  <a:pt x="14676" y="8769"/>
                </a:lnTo>
                <a:cubicBezTo>
                  <a:pt x="14642" y="8772"/>
                  <a:pt x="14608" y="8779"/>
                  <a:pt x="14574" y="8785"/>
                </a:cubicBezTo>
                <a:cubicBezTo>
                  <a:pt x="14537" y="8794"/>
                  <a:pt x="14500" y="8797"/>
                  <a:pt x="14462" y="8800"/>
                </a:cubicBezTo>
                <a:cubicBezTo>
                  <a:pt x="14419" y="8726"/>
                  <a:pt x="14342" y="8679"/>
                  <a:pt x="14255" y="8676"/>
                </a:cubicBezTo>
                <a:lnTo>
                  <a:pt x="14246" y="8676"/>
                </a:lnTo>
                <a:cubicBezTo>
                  <a:pt x="14159" y="8679"/>
                  <a:pt x="14084" y="8729"/>
                  <a:pt x="14044" y="8803"/>
                </a:cubicBezTo>
                <a:cubicBezTo>
                  <a:pt x="14013" y="8785"/>
                  <a:pt x="13988" y="8760"/>
                  <a:pt x="13967" y="8735"/>
                </a:cubicBezTo>
                <a:lnTo>
                  <a:pt x="13961" y="8729"/>
                </a:lnTo>
                <a:cubicBezTo>
                  <a:pt x="13892" y="8664"/>
                  <a:pt x="13815" y="8614"/>
                  <a:pt x="13731" y="8577"/>
                </a:cubicBezTo>
                <a:cubicBezTo>
                  <a:pt x="13707" y="8565"/>
                  <a:pt x="13685" y="8552"/>
                  <a:pt x="13660" y="8540"/>
                </a:cubicBezTo>
                <a:cubicBezTo>
                  <a:pt x="13595" y="8494"/>
                  <a:pt x="13518" y="8469"/>
                  <a:pt x="13440" y="8466"/>
                </a:cubicBezTo>
                <a:lnTo>
                  <a:pt x="13422" y="8466"/>
                </a:lnTo>
                <a:cubicBezTo>
                  <a:pt x="13366" y="8472"/>
                  <a:pt x="13313" y="8487"/>
                  <a:pt x="13267" y="8515"/>
                </a:cubicBezTo>
                <a:cubicBezTo>
                  <a:pt x="13231" y="8535"/>
                  <a:pt x="13192" y="8547"/>
                  <a:pt x="13151" y="8547"/>
                </a:cubicBezTo>
                <a:cubicBezTo>
                  <a:pt x="13146" y="8547"/>
                  <a:pt x="13141" y="8547"/>
                  <a:pt x="13137" y="8546"/>
                </a:cubicBezTo>
                <a:cubicBezTo>
                  <a:pt x="13106" y="8549"/>
                  <a:pt x="13075" y="8552"/>
                  <a:pt x="13044" y="8556"/>
                </a:cubicBezTo>
                <a:cubicBezTo>
                  <a:pt x="12988" y="8571"/>
                  <a:pt x="12932" y="8596"/>
                  <a:pt x="12886" y="8630"/>
                </a:cubicBezTo>
                <a:lnTo>
                  <a:pt x="12852" y="8652"/>
                </a:lnTo>
                <a:cubicBezTo>
                  <a:pt x="12827" y="8667"/>
                  <a:pt x="12802" y="8676"/>
                  <a:pt x="12774" y="8679"/>
                </a:cubicBezTo>
                <a:cubicBezTo>
                  <a:pt x="12768" y="8679"/>
                  <a:pt x="12765" y="8679"/>
                  <a:pt x="12762" y="8676"/>
                </a:cubicBezTo>
                <a:cubicBezTo>
                  <a:pt x="12743" y="8670"/>
                  <a:pt x="12731" y="8661"/>
                  <a:pt x="12715" y="8648"/>
                </a:cubicBezTo>
                <a:cubicBezTo>
                  <a:pt x="12691" y="8627"/>
                  <a:pt x="12660" y="8608"/>
                  <a:pt x="12629" y="8593"/>
                </a:cubicBezTo>
                <a:cubicBezTo>
                  <a:pt x="12653" y="8559"/>
                  <a:pt x="12672" y="8521"/>
                  <a:pt x="12688" y="8481"/>
                </a:cubicBezTo>
                <a:cubicBezTo>
                  <a:pt x="12694" y="8466"/>
                  <a:pt x="12700" y="8453"/>
                  <a:pt x="12706" y="8441"/>
                </a:cubicBezTo>
                <a:cubicBezTo>
                  <a:pt x="12756" y="8348"/>
                  <a:pt x="12821" y="8267"/>
                  <a:pt x="12901" y="8202"/>
                </a:cubicBezTo>
                <a:cubicBezTo>
                  <a:pt x="12917" y="8190"/>
                  <a:pt x="12938" y="8181"/>
                  <a:pt x="12957" y="8171"/>
                </a:cubicBezTo>
                <a:cubicBezTo>
                  <a:pt x="13016" y="8147"/>
                  <a:pt x="13127" y="8094"/>
                  <a:pt x="13124" y="7964"/>
                </a:cubicBezTo>
                <a:cubicBezTo>
                  <a:pt x="13121" y="7868"/>
                  <a:pt x="13134" y="7843"/>
                  <a:pt x="13143" y="7834"/>
                </a:cubicBezTo>
                <a:cubicBezTo>
                  <a:pt x="13161" y="7828"/>
                  <a:pt x="13183" y="7828"/>
                  <a:pt x="13205" y="7828"/>
                </a:cubicBezTo>
                <a:lnTo>
                  <a:pt x="13230" y="7828"/>
                </a:lnTo>
                <a:cubicBezTo>
                  <a:pt x="13270" y="7828"/>
                  <a:pt x="13307" y="7831"/>
                  <a:pt x="13347" y="7834"/>
                </a:cubicBezTo>
                <a:cubicBezTo>
                  <a:pt x="13384" y="7834"/>
                  <a:pt x="13428" y="7837"/>
                  <a:pt x="13474" y="7837"/>
                </a:cubicBezTo>
                <a:lnTo>
                  <a:pt x="13508" y="7837"/>
                </a:lnTo>
                <a:cubicBezTo>
                  <a:pt x="13552" y="7837"/>
                  <a:pt x="13592" y="7815"/>
                  <a:pt x="13620" y="7784"/>
                </a:cubicBezTo>
                <a:cubicBezTo>
                  <a:pt x="13697" y="7694"/>
                  <a:pt x="13710" y="7509"/>
                  <a:pt x="13707" y="7465"/>
                </a:cubicBezTo>
                <a:cubicBezTo>
                  <a:pt x="13700" y="7400"/>
                  <a:pt x="13682" y="7338"/>
                  <a:pt x="13651" y="7282"/>
                </a:cubicBezTo>
                <a:cubicBezTo>
                  <a:pt x="13642" y="7270"/>
                  <a:pt x="13635" y="7258"/>
                  <a:pt x="13623" y="7245"/>
                </a:cubicBezTo>
                <a:cubicBezTo>
                  <a:pt x="13626" y="7202"/>
                  <a:pt x="13604" y="7159"/>
                  <a:pt x="13567" y="7134"/>
                </a:cubicBezTo>
                <a:cubicBezTo>
                  <a:pt x="13539" y="7115"/>
                  <a:pt x="13505" y="7106"/>
                  <a:pt x="13471" y="7106"/>
                </a:cubicBezTo>
                <a:cubicBezTo>
                  <a:pt x="13456" y="7106"/>
                  <a:pt x="13437" y="7106"/>
                  <a:pt x="13422" y="7109"/>
                </a:cubicBezTo>
                <a:lnTo>
                  <a:pt x="13230" y="7143"/>
                </a:lnTo>
                <a:cubicBezTo>
                  <a:pt x="13186" y="7146"/>
                  <a:pt x="13143" y="7162"/>
                  <a:pt x="13109" y="7183"/>
                </a:cubicBezTo>
                <a:cubicBezTo>
                  <a:pt x="13099" y="7193"/>
                  <a:pt x="13090" y="7199"/>
                  <a:pt x="13081" y="7205"/>
                </a:cubicBezTo>
                <a:lnTo>
                  <a:pt x="13078" y="7208"/>
                </a:lnTo>
                <a:lnTo>
                  <a:pt x="13072" y="7208"/>
                </a:lnTo>
                <a:cubicBezTo>
                  <a:pt x="13062" y="7208"/>
                  <a:pt x="13050" y="7211"/>
                  <a:pt x="13041" y="7214"/>
                </a:cubicBezTo>
                <a:cubicBezTo>
                  <a:pt x="12969" y="7233"/>
                  <a:pt x="12907" y="7273"/>
                  <a:pt x="12867" y="7335"/>
                </a:cubicBezTo>
                <a:cubicBezTo>
                  <a:pt x="12852" y="7357"/>
                  <a:pt x="12833" y="7375"/>
                  <a:pt x="12811" y="7388"/>
                </a:cubicBezTo>
                <a:lnTo>
                  <a:pt x="12799" y="7388"/>
                </a:lnTo>
                <a:cubicBezTo>
                  <a:pt x="12784" y="7388"/>
                  <a:pt x="12771" y="7388"/>
                  <a:pt x="12756" y="7385"/>
                </a:cubicBezTo>
                <a:lnTo>
                  <a:pt x="12746" y="7385"/>
                </a:lnTo>
                <a:cubicBezTo>
                  <a:pt x="12688" y="7377"/>
                  <a:pt x="12629" y="7373"/>
                  <a:pt x="12570" y="7373"/>
                </a:cubicBezTo>
                <a:cubicBezTo>
                  <a:pt x="12511" y="7373"/>
                  <a:pt x="12452" y="7377"/>
                  <a:pt x="12393" y="7385"/>
                </a:cubicBezTo>
                <a:cubicBezTo>
                  <a:pt x="12396" y="7378"/>
                  <a:pt x="12399" y="7375"/>
                  <a:pt x="12403" y="7372"/>
                </a:cubicBezTo>
                <a:cubicBezTo>
                  <a:pt x="12440" y="7338"/>
                  <a:pt x="12483" y="7310"/>
                  <a:pt x="12530" y="7289"/>
                </a:cubicBezTo>
                <a:cubicBezTo>
                  <a:pt x="12542" y="7282"/>
                  <a:pt x="12554" y="7276"/>
                  <a:pt x="12567" y="7270"/>
                </a:cubicBezTo>
                <a:cubicBezTo>
                  <a:pt x="12756" y="7168"/>
                  <a:pt x="12991" y="6970"/>
                  <a:pt x="13084" y="6716"/>
                </a:cubicBezTo>
                <a:cubicBezTo>
                  <a:pt x="13118" y="6641"/>
                  <a:pt x="13121" y="6558"/>
                  <a:pt x="13093" y="6483"/>
                </a:cubicBezTo>
                <a:cubicBezTo>
                  <a:pt x="13069" y="6428"/>
                  <a:pt x="13038" y="6378"/>
                  <a:pt x="12997" y="6335"/>
                </a:cubicBezTo>
                <a:cubicBezTo>
                  <a:pt x="12949" y="6301"/>
                  <a:pt x="12895" y="6285"/>
                  <a:pt x="12839" y="6285"/>
                </a:cubicBezTo>
                <a:cubicBezTo>
                  <a:pt x="12834" y="6285"/>
                  <a:pt x="12829" y="6285"/>
                  <a:pt x="12824" y="6285"/>
                </a:cubicBezTo>
                <a:cubicBezTo>
                  <a:pt x="12771" y="6285"/>
                  <a:pt x="12722" y="6291"/>
                  <a:pt x="12669" y="6297"/>
                </a:cubicBezTo>
                <a:cubicBezTo>
                  <a:pt x="12641" y="6304"/>
                  <a:pt x="12610" y="6307"/>
                  <a:pt x="12579" y="6307"/>
                </a:cubicBezTo>
                <a:lnTo>
                  <a:pt x="12570" y="6307"/>
                </a:lnTo>
                <a:cubicBezTo>
                  <a:pt x="12474" y="6313"/>
                  <a:pt x="12356" y="6319"/>
                  <a:pt x="12254" y="6375"/>
                </a:cubicBezTo>
                <a:cubicBezTo>
                  <a:pt x="12204" y="6406"/>
                  <a:pt x="12161" y="6443"/>
                  <a:pt x="12121" y="6483"/>
                </a:cubicBezTo>
                <a:cubicBezTo>
                  <a:pt x="12105" y="6455"/>
                  <a:pt x="12077" y="6440"/>
                  <a:pt x="12046" y="6434"/>
                </a:cubicBezTo>
                <a:lnTo>
                  <a:pt x="12025" y="6434"/>
                </a:lnTo>
                <a:cubicBezTo>
                  <a:pt x="11988" y="6437"/>
                  <a:pt x="11953" y="6443"/>
                  <a:pt x="11922" y="6455"/>
                </a:cubicBezTo>
                <a:cubicBezTo>
                  <a:pt x="11953" y="6409"/>
                  <a:pt x="11997" y="6372"/>
                  <a:pt x="12046" y="6344"/>
                </a:cubicBezTo>
                <a:lnTo>
                  <a:pt x="12062" y="6335"/>
                </a:lnTo>
                <a:cubicBezTo>
                  <a:pt x="12124" y="6310"/>
                  <a:pt x="12173" y="6260"/>
                  <a:pt x="12204" y="6198"/>
                </a:cubicBezTo>
                <a:cubicBezTo>
                  <a:pt x="12217" y="6161"/>
                  <a:pt x="12223" y="6124"/>
                  <a:pt x="12223" y="6087"/>
                </a:cubicBezTo>
                <a:lnTo>
                  <a:pt x="12223" y="6074"/>
                </a:lnTo>
                <a:cubicBezTo>
                  <a:pt x="12226" y="5920"/>
                  <a:pt x="12272" y="5873"/>
                  <a:pt x="12427" y="5793"/>
                </a:cubicBezTo>
                <a:cubicBezTo>
                  <a:pt x="12536" y="5737"/>
                  <a:pt x="12629" y="5653"/>
                  <a:pt x="12694" y="5551"/>
                </a:cubicBezTo>
                <a:cubicBezTo>
                  <a:pt x="12725" y="5501"/>
                  <a:pt x="12709" y="5436"/>
                  <a:pt x="12660" y="5405"/>
                </a:cubicBezTo>
                <a:cubicBezTo>
                  <a:pt x="12567" y="5350"/>
                  <a:pt x="12465" y="5316"/>
                  <a:pt x="12356" y="5312"/>
                </a:cubicBezTo>
                <a:cubicBezTo>
                  <a:pt x="12269" y="5312"/>
                  <a:pt x="12186" y="5340"/>
                  <a:pt x="12118" y="5390"/>
                </a:cubicBezTo>
                <a:cubicBezTo>
                  <a:pt x="12080" y="5418"/>
                  <a:pt x="12046" y="5452"/>
                  <a:pt x="12015" y="5486"/>
                </a:cubicBezTo>
                <a:cubicBezTo>
                  <a:pt x="12000" y="5501"/>
                  <a:pt x="11988" y="5517"/>
                  <a:pt x="11972" y="5529"/>
                </a:cubicBezTo>
                <a:cubicBezTo>
                  <a:pt x="11950" y="5557"/>
                  <a:pt x="11916" y="5576"/>
                  <a:pt x="11879" y="5582"/>
                </a:cubicBezTo>
                <a:cubicBezTo>
                  <a:pt x="11938" y="5443"/>
                  <a:pt x="12025" y="5316"/>
                  <a:pt x="12136" y="5210"/>
                </a:cubicBezTo>
                <a:cubicBezTo>
                  <a:pt x="12195" y="5151"/>
                  <a:pt x="12300" y="5055"/>
                  <a:pt x="12232" y="4916"/>
                </a:cubicBezTo>
                <a:cubicBezTo>
                  <a:pt x="12186" y="4832"/>
                  <a:pt x="12111" y="4770"/>
                  <a:pt x="12025" y="4739"/>
                </a:cubicBezTo>
                <a:cubicBezTo>
                  <a:pt x="11987" y="4726"/>
                  <a:pt x="11947" y="4717"/>
                  <a:pt x="11906" y="4717"/>
                </a:cubicBezTo>
                <a:cubicBezTo>
                  <a:pt x="11900" y="4717"/>
                  <a:pt x="11894" y="4717"/>
                  <a:pt x="11888" y="4718"/>
                </a:cubicBezTo>
                <a:cubicBezTo>
                  <a:pt x="11823" y="4718"/>
                  <a:pt x="11761" y="4727"/>
                  <a:pt x="11699" y="4739"/>
                </a:cubicBezTo>
                <a:cubicBezTo>
                  <a:pt x="11668" y="4746"/>
                  <a:pt x="11637" y="4752"/>
                  <a:pt x="11607" y="4755"/>
                </a:cubicBezTo>
                <a:cubicBezTo>
                  <a:pt x="11588" y="4758"/>
                  <a:pt x="11566" y="4761"/>
                  <a:pt x="11545" y="4764"/>
                </a:cubicBezTo>
                <a:cubicBezTo>
                  <a:pt x="11545" y="4752"/>
                  <a:pt x="11541" y="4743"/>
                  <a:pt x="11541" y="4730"/>
                </a:cubicBezTo>
                <a:cubicBezTo>
                  <a:pt x="11523" y="4696"/>
                  <a:pt x="11551" y="4653"/>
                  <a:pt x="11591" y="4653"/>
                </a:cubicBezTo>
                <a:lnTo>
                  <a:pt x="11597" y="4650"/>
                </a:lnTo>
                <a:cubicBezTo>
                  <a:pt x="11706" y="4600"/>
                  <a:pt x="11805" y="4532"/>
                  <a:pt x="11895" y="4451"/>
                </a:cubicBezTo>
                <a:cubicBezTo>
                  <a:pt x="11919" y="4430"/>
                  <a:pt x="11947" y="4408"/>
                  <a:pt x="11972" y="4389"/>
                </a:cubicBezTo>
                <a:cubicBezTo>
                  <a:pt x="12056" y="4340"/>
                  <a:pt x="12124" y="4266"/>
                  <a:pt x="12167" y="4176"/>
                </a:cubicBezTo>
                <a:cubicBezTo>
                  <a:pt x="12183" y="4139"/>
                  <a:pt x="12198" y="4098"/>
                  <a:pt x="12214" y="4064"/>
                </a:cubicBezTo>
                <a:cubicBezTo>
                  <a:pt x="12232" y="3999"/>
                  <a:pt x="12263" y="3940"/>
                  <a:pt x="12300" y="3885"/>
                </a:cubicBezTo>
                <a:cubicBezTo>
                  <a:pt x="12307" y="3875"/>
                  <a:pt x="12313" y="3866"/>
                  <a:pt x="12322" y="3857"/>
                </a:cubicBezTo>
                <a:cubicBezTo>
                  <a:pt x="12350" y="3826"/>
                  <a:pt x="12375" y="3792"/>
                  <a:pt x="12393" y="3751"/>
                </a:cubicBezTo>
                <a:cubicBezTo>
                  <a:pt x="12421" y="3692"/>
                  <a:pt x="12418" y="3624"/>
                  <a:pt x="12384" y="3569"/>
                </a:cubicBezTo>
                <a:cubicBezTo>
                  <a:pt x="12352" y="3525"/>
                  <a:pt x="12300" y="3500"/>
                  <a:pt x="12245" y="3500"/>
                </a:cubicBezTo>
                <a:cubicBezTo>
                  <a:pt x="12242" y="3500"/>
                  <a:pt x="12239" y="3500"/>
                  <a:pt x="12235" y="3500"/>
                </a:cubicBezTo>
                <a:cubicBezTo>
                  <a:pt x="12173" y="3504"/>
                  <a:pt x="12111" y="3516"/>
                  <a:pt x="12053" y="3541"/>
                </a:cubicBezTo>
                <a:cubicBezTo>
                  <a:pt x="11919" y="3587"/>
                  <a:pt x="11786" y="3643"/>
                  <a:pt x="11662" y="3705"/>
                </a:cubicBezTo>
                <a:lnTo>
                  <a:pt x="11634" y="3720"/>
                </a:lnTo>
                <a:cubicBezTo>
                  <a:pt x="11582" y="3751"/>
                  <a:pt x="11523" y="3776"/>
                  <a:pt x="11464" y="3792"/>
                </a:cubicBezTo>
                <a:lnTo>
                  <a:pt x="11458" y="3792"/>
                </a:lnTo>
                <a:cubicBezTo>
                  <a:pt x="11455" y="3788"/>
                  <a:pt x="11452" y="3785"/>
                  <a:pt x="11449" y="3779"/>
                </a:cubicBezTo>
                <a:cubicBezTo>
                  <a:pt x="11405" y="3720"/>
                  <a:pt x="11387" y="3674"/>
                  <a:pt x="11396" y="3643"/>
                </a:cubicBezTo>
                <a:cubicBezTo>
                  <a:pt x="11408" y="3618"/>
                  <a:pt x="11424" y="3596"/>
                  <a:pt x="11445" y="3578"/>
                </a:cubicBezTo>
                <a:lnTo>
                  <a:pt x="11510" y="3507"/>
                </a:lnTo>
                <a:cubicBezTo>
                  <a:pt x="11594" y="3417"/>
                  <a:pt x="11678" y="3324"/>
                  <a:pt x="11764" y="3234"/>
                </a:cubicBezTo>
                <a:cubicBezTo>
                  <a:pt x="11780" y="3219"/>
                  <a:pt x="11799" y="3200"/>
                  <a:pt x="11817" y="3184"/>
                </a:cubicBezTo>
                <a:cubicBezTo>
                  <a:pt x="11888" y="3123"/>
                  <a:pt x="11975" y="3042"/>
                  <a:pt x="11994" y="2924"/>
                </a:cubicBezTo>
                <a:cubicBezTo>
                  <a:pt x="12000" y="2896"/>
                  <a:pt x="12000" y="2869"/>
                  <a:pt x="12000" y="2841"/>
                </a:cubicBezTo>
                <a:cubicBezTo>
                  <a:pt x="11997" y="2822"/>
                  <a:pt x="12000" y="2807"/>
                  <a:pt x="12003" y="2788"/>
                </a:cubicBezTo>
                <a:cubicBezTo>
                  <a:pt x="12040" y="2745"/>
                  <a:pt x="12046" y="2683"/>
                  <a:pt x="12022" y="2630"/>
                </a:cubicBezTo>
                <a:cubicBezTo>
                  <a:pt x="11996" y="2588"/>
                  <a:pt x="11948" y="2561"/>
                  <a:pt x="11900" y="2561"/>
                </a:cubicBezTo>
                <a:cubicBezTo>
                  <a:pt x="11895" y="2561"/>
                  <a:pt x="11890" y="2561"/>
                  <a:pt x="11885" y="2562"/>
                </a:cubicBezTo>
                <a:cubicBezTo>
                  <a:pt x="11814" y="2565"/>
                  <a:pt x="11743" y="2584"/>
                  <a:pt x="11681" y="2615"/>
                </a:cubicBezTo>
                <a:lnTo>
                  <a:pt x="11668" y="2624"/>
                </a:lnTo>
                <a:cubicBezTo>
                  <a:pt x="11650" y="2633"/>
                  <a:pt x="11631" y="2646"/>
                  <a:pt x="11616" y="2655"/>
                </a:cubicBezTo>
                <a:cubicBezTo>
                  <a:pt x="11588" y="2605"/>
                  <a:pt x="11551" y="2559"/>
                  <a:pt x="11507" y="2519"/>
                </a:cubicBezTo>
                <a:cubicBezTo>
                  <a:pt x="11492" y="2503"/>
                  <a:pt x="11473" y="2488"/>
                  <a:pt x="11461" y="2472"/>
                </a:cubicBezTo>
                <a:cubicBezTo>
                  <a:pt x="11535" y="2447"/>
                  <a:pt x="11600" y="2398"/>
                  <a:pt x="11644" y="2330"/>
                </a:cubicBezTo>
                <a:cubicBezTo>
                  <a:pt x="11690" y="2330"/>
                  <a:pt x="11734" y="2311"/>
                  <a:pt x="11768" y="2280"/>
                </a:cubicBezTo>
                <a:cubicBezTo>
                  <a:pt x="11808" y="2234"/>
                  <a:pt x="11833" y="2172"/>
                  <a:pt x="11836" y="2110"/>
                </a:cubicBezTo>
                <a:cubicBezTo>
                  <a:pt x="11857" y="1936"/>
                  <a:pt x="11861" y="1763"/>
                  <a:pt x="11842" y="1586"/>
                </a:cubicBezTo>
                <a:cubicBezTo>
                  <a:pt x="11839" y="1549"/>
                  <a:pt x="11820" y="1515"/>
                  <a:pt x="11792" y="1493"/>
                </a:cubicBezTo>
                <a:cubicBezTo>
                  <a:pt x="11771" y="1478"/>
                  <a:pt x="11746" y="1468"/>
                  <a:pt x="11721" y="1468"/>
                </a:cubicBezTo>
                <a:cubicBezTo>
                  <a:pt x="11668" y="1472"/>
                  <a:pt x="11622" y="1499"/>
                  <a:pt x="11600" y="1546"/>
                </a:cubicBezTo>
                <a:cubicBezTo>
                  <a:pt x="11541" y="1645"/>
                  <a:pt x="11476" y="1738"/>
                  <a:pt x="11399" y="1822"/>
                </a:cubicBezTo>
                <a:cubicBezTo>
                  <a:pt x="11353" y="1871"/>
                  <a:pt x="11334" y="1871"/>
                  <a:pt x="11331" y="1871"/>
                </a:cubicBezTo>
                <a:cubicBezTo>
                  <a:pt x="11328" y="1871"/>
                  <a:pt x="11306" y="1849"/>
                  <a:pt x="11300" y="1812"/>
                </a:cubicBezTo>
                <a:cubicBezTo>
                  <a:pt x="11294" y="1760"/>
                  <a:pt x="11300" y="1710"/>
                  <a:pt x="11315" y="1661"/>
                </a:cubicBezTo>
                <a:cubicBezTo>
                  <a:pt x="11328" y="1620"/>
                  <a:pt x="11334" y="1577"/>
                  <a:pt x="11340" y="1537"/>
                </a:cubicBezTo>
                <a:cubicBezTo>
                  <a:pt x="11356" y="1407"/>
                  <a:pt x="11315" y="1276"/>
                  <a:pt x="11232" y="1174"/>
                </a:cubicBezTo>
                <a:cubicBezTo>
                  <a:pt x="11219" y="1162"/>
                  <a:pt x="11210" y="1149"/>
                  <a:pt x="11198" y="1137"/>
                </a:cubicBezTo>
                <a:cubicBezTo>
                  <a:pt x="11179" y="1118"/>
                  <a:pt x="11160" y="1100"/>
                  <a:pt x="11151" y="1075"/>
                </a:cubicBezTo>
                <a:cubicBezTo>
                  <a:pt x="11148" y="1060"/>
                  <a:pt x="11151" y="1041"/>
                  <a:pt x="11154" y="1022"/>
                </a:cubicBezTo>
                <a:cubicBezTo>
                  <a:pt x="11157" y="998"/>
                  <a:pt x="11160" y="976"/>
                  <a:pt x="11160" y="951"/>
                </a:cubicBezTo>
                <a:cubicBezTo>
                  <a:pt x="11157" y="902"/>
                  <a:pt x="11148" y="849"/>
                  <a:pt x="11133" y="803"/>
                </a:cubicBezTo>
                <a:cubicBezTo>
                  <a:pt x="11117" y="772"/>
                  <a:pt x="11111" y="734"/>
                  <a:pt x="11117" y="700"/>
                </a:cubicBezTo>
                <a:cubicBezTo>
                  <a:pt x="11123" y="685"/>
                  <a:pt x="11133" y="672"/>
                  <a:pt x="11145" y="657"/>
                </a:cubicBezTo>
                <a:cubicBezTo>
                  <a:pt x="11179" y="614"/>
                  <a:pt x="11238" y="536"/>
                  <a:pt x="11201" y="440"/>
                </a:cubicBezTo>
                <a:cubicBezTo>
                  <a:pt x="11176" y="381"/>
                  <a:pt x="11123" y="338"/>
                  <a:pt x="11061" y="326"/>
                </a:cubicBezTo>
                <a:cubicBezTo>
                  <a:pt x="11024" y="319"/>
                  <a:pt x="10990" y="316"/>
                  <a:pt x="10953" y="316"/>
                </a:cubicBezTo>
                <a:cubicBezTo>
                  <a:pt x="10931" y="316"/>
                  <a:pt x="10910" y="316"/>
                  <a:pt x="10888" y="310"/>
                </a:cubicBezTo>
                <a:cubicBezTo>
                  <a:pt x="10851" y="298"/>
                  <a:pt x="10826" y="260"/>
                  <a:pt x="10789" y="199"/>
                </a:cubicBezTo>
                <a:cubicBezTo>
                  <a:pt x="10764" y="155"/>
                  <a:pt x="10733" y="112"/>
                  <a:pt x="10696" y="75"/>
                </a:cubicBezTo>
                <a:cubicBezTo>
                  <a:pt x="10653" y="28"/>
                  <a:pt x="10594" y="3"/>
                  <a:pt x="105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Google Shape;1310;p46"/>
          <p:cNvGrpSpPr/>
          <p:nvPr/>
        </p:nvGrpSpPr>
        <p:grpSpPr>
          <a:xfrm>
            <a:off x="1323100" y="3040962"/>
            <a:ext cx="8171766" cy="1727693"/>
            <a:chOff x="365925" y="1298187"/>
            <a:chExt cx="8171766" cy="1727693"/>
          </a:xfrm>
        </p:grpSpPr>
        <p:sp>
          <p:nvSpPr>
            <p:cNvPr id="1311" name="Google Shape;1311;p46"/>
            <p:cNvSpPr/>
            <p:nvPr/>
          </p:nvSpPr>
          <p:spPr>
            <a:xfrm>
              <a:off x="567975" y="1540650"/>
              <a:ext cx="7689150" cy="1462100"/>
            </a:xfrm>
            <a:custGeom>
              <a:avLst/>
              <a:gdLst/>
              <a:ahLst/>
              <a:cxnLst/>
              <a:rect l="l" t="t" r="r" b="b"/>
              <a:pathLst>
                <a:path w="307566" h="58484" extrusionOk="0">
                  <a:moveTo>
                    <a:pt x="0" y="56134"/>
                  </a:moveTo>
                  <a:lnTo>
                    <a:pt x="27937" y="35769"/>
                  </a:lnTo>
                  <a:lnTo>
                    <a:pt x="92426" y="0"/>
                  </a:lnTo>
                  <a:lnTo>
                    <a:pt x="122713" y="17754"/>
                  </a:lnTo>
                  <a:lnTo>
                    <a:pt x="154305" y="21931"/>
                  </a:lnTo>
                  <a:lnTo>
                    <a:pt x="166576" y="34203"/>
                  </a:lnTo>
                  <a:lnTo>
                    <a:pt x="177020" y="24281"/>
                  </a:lnTo>
                  <a:lnTo>
                    <a:pt x="203390" y="15404"/>
                  </a:lnTo>
                  <a:lnTo>
                    <a:pt x="231066" y="27153"/>
                  </a:lnTo>
                  <a:lnTo>
                    <a:pt x="250387" y="21148"/>
                  </a:lnTo>
                  <a:lnTo>
                    <a:pt x="307566" y="57962"/>
                  </a:lnTo>
                  <a:lnTo>
                    <a:pt x="266835" y="58484"/>
                  </a:lnTo>
                  <a:lnTo>
                    <a:pt x="96082" y="57701"/>
                  </a:lnTo>
                  <a:lnTo>
                    <a:pt x="5222" y="57962"/>
                  </a:lnTo>
                  <a:lnTo>
                    <a:pt x="3133" y="553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12" name="Google Shape;1312;p46"/>
            <p:cNvSpPr/>
            <p:nvPr/>
          </p:nvSpPr>
          <p:spPr>
            <a:xfrm>
              <a:off x="365925" y="1298187"/>
              <a:ext cx="8171766" cy="1727693"/>
            </a:xfrm>
            <a:custGeom>
              <a:avLst/>
              <a:gdLst/>
              <a:ahLst/>
              <a:cxnLst/>
              <a:rect l="l" t="t" r="r" b="b"/>
              <a:pathLst>
                <a:path w="87219" h="16384" extrusionOk="0">
                  <a:moveTo>
                    <a:pt x="56921" y="7099"/>
                  </a:moveTo>
                  <a:cubicBezTo>
                    <a:pt x="56959" y="7099"/>
                    <a:pt x="56985" y="7111"/>
                    <a:pt x="56996" y="7137"/>
                  </a:cubicBezTo>
                  <a:cubicBezTo>
                    <a:pt x="57108" y="7398"/>
                    <a:pt x="57661" y="8840"/>
                    <a:pt x="57718" y="8840"/>
                  </a:cubicBezTo>
                  <a:cubicBezTo>
                    <a:pt x="57724" y="8840"/>
                    <a:pt x="57724" y="8824"/>
                    <a:pt x="57718" y="8788"/>
                  </a:cubicBezTo>
                  <a:cubicBezTo>
                    <a:pt x="57660" y="8440"/>
                    <a:pt x="57960" y="7411"/>
                    <a:pt x="58050" y="7411"/>
                  </a:cubicBezTo>
                  <a:cubicBezTo>
                    <a:pt x="58056" y="7411"/>
                    <a:pt x="58061" y="7415"/>
                    <a:pt x="58065" y="7425"/>
                  </a:cubicBezTo>
                  <a:cubicBezTo>
                    <a:pt x="58121" y="7572"/>
                    <a:pt x="58880" y="8829"/>
                    <a:pt x="59160" y="8829"/>
                  </a:cubicBezTo>
                  <a:cubicBezTo>
                    <a:pt x="59189" y="8829"/>
                    <a:pt x="59212" y="8816"/>
                    <a:pt x="59230" y="8788"/>
                  </a:cubicBezTo>
                  <a:cubicBezTo>
                    <a:pt x="59419" y="8479"/>
                    <a:pt x="60992" y="8324"/>
                    <a:pt x="60992" y="8324"/>
                  </a:cubicBezTo>
                  <a:lnTo>
                    <a:pt x="60992" y="8324"/>
                  </a:lnTo>
                  <a:cubicBezTo>
                    <a:pt x="60992" y="8324"/>
                    <a:pt x="60961" y="10699"/>
                    <a:pt x="61590" y="10699"/>
                  </a:cubicBezTo>
                  <a:cubicBezTo>
                    <a:pt x="62219" y="10699"/>
                    <a:pt x="63197" y="10315"/>
                    <a:pt x="63197" y="10315"/>
                  </a:cubicBezTo>
                  <a:lnTo>
                    <a:pt x="63197" y="10315"/>
                  </a:lnTo>
                  <a:cubicBezTo>
                    <a:pt x="62157" y="11310"/>
                    <a:pt x="61385" y="14968"/>
                    <a:pt x="61385" y="14968"/>
                  </a:cubicBezTo>
                  <a:cubicBezTo>
                    <a:pt x="62773" y="12883"/>
                    <a:pt x="65242" y="9832"/>
                    <a:pt x="65242" y="9832"/>
                  </a:cubicBezTo>
                  <a:lnTo>
                    <a:pt x="65905" y="10926"/>
                  </a:lnTo>
                  <a:lnTo>
                    <a:pt x="66753" y="9448"/>
                  </a:lnTo>
                  <a:lnTo>
                    <a:pt x="67484" y="14265"/>
                  </a:lnTo>
                  <a:lnTo>
                    <a:pt x="68107" y="8788"/>
                  </a:lnTo>
                  <a:lnTo>
                    <a:pt x="69399" y="10572"/>
                  </a:lnTo>
                  <a:cubicBezTo>
                    <a:pt x="69399" y="10572"/>
                    <a:pt x="70038" y="9270"/>
                    <a:pt x="70323" y="9270"/>
                  </a:cubicBezTo>
                  <a:cubicBezTo>
                    <a:pt x="70342" y="9270"/>
                    <a:pt x="70359" y="9275"/>
                    <a:pt x="70374" y="9287"/>
                  </a:cubicBezTo>
                  <a:cubicBezTo>
                    <a:pt x="70611" y="9468"/>
                    <a:pt x="72249" y="11591"/>
                    <a:pt x="72513" y="11591"/>
                  </a:cubicBezTo>
                  <a:cubicBezTo>
                    <a:pt x="72529" y="11591"/>
                    <a:pt x="72540" y="11583"/>
                    <a:pt x="72546" y="11567"/>
                  </a:cubicBezTo>
                  <a:cubicBezTo>
                    <a:pt x="72642" y="11276"/>
                    <a:pt x="73019" y="10668"/>
                    <a:pt x="73019" y="10668"/>
                  </a:cubicBezTo>
                  <a:lnTo>
                    <a:pt x="74187" y="14512"/>
                  </a:lnTo>
                  <a:lnTo>
                    <a:pt x="74246" y="12654"/>
                  </a:lnTo>
                  <a:cubicBezTo>
                    <a:pt x="74246" y="12654"/>
                    <a:pt x="77709" y="13202"/>
                    <a:pt x="78025" y="13970"/>
                  </a:cubicBezTo>
                  <a:cubicBezTo>
                    <a:pt x="78195" y="14389"/>
                    <a:pt x="80159" y="15281"/>
                    <a:pt x="81915" y="16005"/>
                  </a:cubicBezTo>
                  <a:cubicBezTo>
                    <a:pt x="78867" y="15860"/>
                    <a:pt x="76089" y="15680"/>
                    <a:pt x="75380" y="15501"/>
                  </a:cubicBezTo>
                  <a:cubicBezTo>
                    <a:pt x="74714" y="15330"/>
                    <a:pt x="69730" y="14952"/>
                    <a:pt x="69730" y="14952"/>
                  </a:cubicBezTo>
                  <a:cubicBezTo>
                    <a:pt x="69730" y="14952"/>
                    <a:pt x="61685" y="15871"/>
                    <a:pt x="60828" y="15871"/>
                  </a:cubicBezTo>
                  <a:cubicBezTo>
                    <a:pt x="60809" y="15871"/>
                    <a:pt x="60793" y="15870"/>
                    <a:pt x="60781" y="15869"/>
                  </a:cubicBezTo>
                  <a:cubicBezTo>
                    <a:pt x="59304" y="15748"/>
                    <a:pt x="57826" y="15027"/>
                    <a:pt x="57826" y="15027"/>
                  </a:cubicBezTo>
                  <a:cubicBezTo>
                    <a:pt x="57614" y="15297"/>
                    <a:pt x="56891" y="15447"/>
                    <a:pt x="56021" y="15447"/>
                  </a:cubicBezTo>
                  <a:cubicBezTo>
                    <a:pt x="54946" y="15447"/>
                    <a:pt x="53647" y="15218"/>
                    <a:pt x="52812" y="14704"/>
                  </a:cubicBezTo>
                  <a:cubicBezTo>
                    <a:pt x="52522" y="14527"/>
                    <a:pt x="52203" y="14454"/>
                    <a:pt x="51858" y="14454"/>
                  </a:cubicBezTo>
                  <a:cubicBezTo>
                    <a:pt x="50399" y="14454"/>
                    <a:pt x="48468" y="15751"/>
                    <a:pt x="46292" y="15943"/>
                  </a:cubicBezTo>
                  <a:cubicBezTo>
                    <a:pt x="45891" y="15980"/>
                    <a:pt x="45489" y="15995"/>
                    <a:pt x="45096" y="15995"/>
                  </a:cubicBezTo>
                  <a:cubicBezTo>
                    <a:pt x="44587" y="15995"/>
                    <a:pt x="44091" y="15970"/>
                    <a:pt x="43628" y="15931"/>
                  </a:cubicBezTo>
                  <a:cubicBezTo>
                    <a:pt x="45232" y="14169"/>
                    <a:pt x="47329" y="10538"/>
                    <a:pt x="47329" y="10538"/>
                  </a:cubicBezTo>
                  <a:lnTo>
                    <a:pt x="50036" y="8788"/>
                  </a:lnTo>
                  <a:lnTo>
                    <a:pt x="51266" y="9222"/>
                  </a:lnTo>
                  <a:lnTo>
                    <a:pt x="52462" y="8454"/>
                  </a:lnTo>
                  <a:lnTo>
                    <a:pt x="52462" y="8454"/>
                  </a:lnTo>
                  <a:cubicBezTo>
                    <a:pt x="52242" y="8934"/>
                    <a:pt x="51802" y="12561"/>
                    <a:pt x="51802" y="12561"/>
                  </a:cubicBezTo>
                  <a:cubicBezTo>
                    <a:pt x="52304" y="11790"/>
                    <a:pt x="53846" y="8036"/>
                    <a:pt x="53846" y="8036"/>
                  </a:cubicBezTo>
                  <a:cubicBezTo>
                    <a:pt x="53934" y="8481"/>
                    <a:pt x="54403" y="8726"/>
                    <a:pt x="54701" y="8726"/>
                  </a:cubicBezTo>
                  <a:cubicBezTo>
                    <a:pt x="54832" y="8726"/>
                    <a:pt x="54930" y="8679"/>
                    <a:pt x="54949" y="8581"/>
                  </a:cubicBezTo>
                  <a:cubicBezTo>
                    <a:pt x="55005" y="8291"/>
                    <a:pt x="56544" y="7099"/>
                    <a:pt x="56921" y="7099"/>
                  </a:cubicBezTo>
                  <a:close/>
                  <a:moveTo>
                    <a:pt x="26505" y="4206"/>
                  </a:moveTo>
                  <a:cubicBezTo>
                    <a:pt x="26505" y="4206"/>
                    <a:pt x="26500" y="4221"/>
                    <a:pt x="26489" y="4254"/>
                  </a:cubicBezTo>
                  <a:cubicBezTo>
                    <a:pt x="26331" y="4734"/>
                    <a:pt x="27245" y="6242"/>
                    <a:pt x="27245" y="6242"/>
                  </a:cubicBezTo>
                  <a:lnTo>
                    <a:pt x="28410" y="4446"/>
                  </a:lnTo>
                  <a:cubicBezTo>
                    <a:pt x="28537" y="5375"/>
                    <a:pt x="28977" y="5663"/>
                    <a:pt x="28977" y="5663"/>
                  </a:cubicBezTo>
                  <a:cubicBezTo>
                    <a:pt x="29088" y="5375"/>
                    <a:pt x="29277" y="5191"/>
                    <a:pt x="29466" y="5191"/>
                  </a:cubicBezTo>
                  <a:cubicBezTo>
                    <a:pt x="29654" y="5191"/>
                    <a:pt x="29842" y="5375"/>
                    <a:pt x="29952" y="5824"/>
                  </a:cubicBezTo>
                  <a:cubicBezTo>
                    <a:pt x="30175" y="6722"/>
                    <a:pt x="29575" y="12499"/>
                    <a:pt x="29575" y="12499"/>
                  </a:cubicBezTo>
                  <a:lnTo>
                    <a:pt x="31055" y="5022"/>
                  </a:lnTo>
                  <a:cubicBezTo>
                    <a:pt x="31055" y="5022"/>
                    <a:pt x="32049" y="8792"/>
                    <a:pt x="32496" y="8792"/>
                  </a:cubicBezTo>
                  <a:cubicBezTo>
                    <a:pt x="32499" y="8792"/>
                    <a:pt x="32502" y="8792"/>
                    <a:pt x="32505" y="8791"/>
                  </a:cubicBezTo>
                  <a:cubicBezTo>
                    <a:pt x="32945" y="8739"/>
                    <a:pt x="33793" y="7363"/>
                    <a:pt x="33793" y="7363"/>
                  </a:cubicBezTo>
                  <a:cubicBezTo>
                    <a:pt x="33793" y="7720"/>
                    <a:pt x="33953" y="9132"/>
                    <a:pt x="34372" y="9132"/>
                  </a:cubicBezTo>
                  <a:cubicBezTo>
                    <a:pt x="34408" y="9132"/>
                    <a:pt x="34447" y="9121"/>
                    <a:pt x="34487" y="9098"/>
                  </a:cubicBezTo>
                  <a:cubicBezTo>
                    <a:pt x="34992" y="8810"/>
                    <a:pt x="35385" y="7100"/>
                    <a:pt x="35385" y="7100"/>
                  </a:cubicBezTo>
                  <a:cubicBezTo>
                    <a:pt x="35385" y="7100"/>
                    <a:pt x="35903" y="7636"/>
                    <a:pt x="36423" y="8503"/>
                  </a:cubicBezTo>
                  <a:cubicBezTo>
                    <a:pt x="36943" y="9371"/>
                    <a:pt x="35385" y="13896"/>
                    <a:pt x="35385" y="13896"/>
                  </a:cubicBezTo>
                  <a:cubicBezTo>
                    <a:pt x="36330" y="12787"/>
                    <a:pt x="37445" y="8231"/>
                    <a:pt x="37445" y="8231"/>
                  </a:cubicBezTo>
                  <a:cubicBezTo>
                    <a:pt x="37445" y="8231"/>
                    <a:pt x="38274" y="9495"/>
                    <a:pt x="38602" y="9495"/>
                  </a:cubicBezTo>
                  <a:cubicBezTo>
                    <a:pt x="38647" y="9495"/>
                    <a:pt x="38683" y="9471"/>
                    <a:pt x="38706" y="9417"/>
                  </a:cubicBezTo>
                  <a:cubicBezTo>
                    <a:pt x="38895" y="8968"/>
                    <a:pt x="38579" y="7525"/>
                    <a:pt x="38579" y="7525"/>
                  </a:cubicBezTo>
                  <a:lnTo>
                    <a:pt x="38579" y="7525"/>
                  </a:lnTo>
                  <a:cubicBezTo>
                    <a:pt x="38579" y="7525"/>
                    <a:pt x="39586" y="9612"/>
                    <a:pt x="39743" y="9612"/>
                  </a:cubicBezTo>
                  <a:cubicBezTo>
                    <a:pt x="39901" y="9612"/>
                    <a:pt x="41193" y="8745"/>
                    <a:pt x="41571" y="8327"/>
                  </a:cubicBezTo>
                  <a:cubicBezTo>
                    <a:pt x="41608" y="8286"/>
                    <a:pt x="41647" y="8267"/>
                    <a:pt x="41687" y="8267"/>
                  </a:cubicBezTo>
                  <a:cubicBezTo>
                    <a:pt x="42050" y="8267"/>
                    <a:pt x="42485" y="9804"/>
                    <a:pt x="42485" y="9804"/>
                  </a:cubicBezTo>
                  <a:lnTo>
                    <a:pt x="43993" y="9033"/>
                  </a:lnTo>
                  <a:cubicBezTo>
                    <a:pt x="43993" y="9033"/>
                    <a:pt x="44485" y="10189"/>
                    <a:pt x="44921" y="10189"/>
                  </a:cubicBezTo>
                  <a:cubicBezTo>
                    <a:pt x="44927" y="10189"/>
                    <a:pt x="44932" y="10189"/>
                    <a:pt x="44938" y="10188"/>
                  </a:cubicBezTo>
                  <a:cubicBezTo>
                    <a:pt x="44958" y="10187"/>
                    <a:pt x="44978" y="10186"/>
                    <a:pt x="44997" y="10186"/>
                  </a:cubicBezTo>
                  <a:cubicBezTo>
                    <a:pt x="45425" y="10186"/>
                    <a:pt x="45883" y="10501"/>
                    <a:pt x="45883" y="11022"/>
                  </a:cubicBezTo>
                  <a:cubicBezTo>
                    <a:pt x="45883" y="11424"/>
                    <a:pt x="44108" y="14364"/>
                    <a:pt x="43172" y="15888"/>
                  </a:cubicBezTo>
                  <a:cubicBezTo>
                    <a:pt x="41828" y="15742"/>
                    <a:pt x="39493" y="14993"/>
                    <a:pt x="39493" y="14993"/>
                  </a:cubicBezTo>
                  <a:cubicBezTo>
                    <a:pt x="38266" y="15395"/>
                    <a:pt x="34345" y="15866"/>
                    <a:pt x="32031" y="15866"/>
                  </a:cubicBezTo>
                  <a:cubicBezTo>
                    <a:pt x="29717" y="15866"/>
                    <a:pt x="26099" y="14835"/>
                    <a:pt x="26099" y="14835"/>
                  </a:cubicBezTo>
                  <a:cubicBezTo>
                    <a:pt x="26099" y="14835"/>
                    <a:pt x="23847" y="16025"/>
                    <a:pt x="22246" y="16025"/>
                  </a:cubicBezTo>
                  <a:cubicBezTo>
                    <a:pt x="22218" y="16025"/>
                    <a:pt x="22190" y="16025"/>
                    <a:pt x="22162" y="16024"/>
                  </a:cubicBezTo>
                  <a:cubicBezTo>
                    <a:pt x="20555" y="15984"/>
                    <a:pt x="17457" y="15194"/>
                    <a:pt x="17457" y="15194"/>
                  </a:cubicBezTo>
                  <a:cubicBezTo>
                    <a:pt x="16415" y="15801"/>
                    <a:pt x="11886" y="16040"/>
                    <a:pt x="7201" y="16040"/>
                  </a:cubicBezTo>
                  <a:cubicBezTo>
                    <a:pt x="6746" y="16040"/>
                    <a:pt x="6290" y="16038"/>
                    <a:pt x="5836" y="16033"/>
                  </a:cubicBezTo>
                  <a:lnTo>
                    <a:pt x="4027" y="15581"/>
                  </a:lnTo>
                  <a:lnTo>
                    <a:pt x="8465" y="12062"/>
                  </a:lnTo>
                  <a:cubicBezTo>
                    <a:pt x="8465" y="12062"/>
                    <a:pt x="10598" y="14884"/>
                    <a:pt x="11502" y="14884"/>
                  </a:cubicBezTo>
                  <a:cubicBezTo>
                    <a:pt x="11536" y="14884"/>
                    <a:pt x="11569" y="14880"/>
                    <a:pt x="11600" y="14872"/>
                  </a:cubicBezTo>
                  <a:cubicBezTo>
                    <a:pt x="12381" y="14655"/>
                    <a:pt x="12492" y="13125"/>
                    <a:pt x="12957" y="12688"/>
                  </a:cubicBezTo>
                  <a:cubicBezTo>
                    <a:pt x="14351" y="11384"/>
                    <a:pt x="15001" y="10662"/>
                    <a:pt x="15001" y="10662"/>
                  </a:cubicBezTo>
                  <a:lnTo>
                    <a:pt x="16324" y="11152"/>
                  </a:lnTo>
                  <a:lnTo>
                    <a:pt x="17048" y="7782"/>
                  </a:lnTo>
                  <a:cubicBezTo>
                    <a:pt x="17299" y="9293"/>
                    <a:pt x="19889" y="14652"/>
                    <a:pt x="19889" y="14652"/>
                  </a:cubicBezTo>
                  <a:cubicBezTo>
                    <a:pt x="18696" y="9646"/>
                    <a:pt x="20951" y="6595"/>
                    <a:pt x="20951" y="6595"/>
                  </a:cubicBezTo>
                  <a:cubicBezTo>
                    <a:pt x="21360" y="8070"/>
                    <a:pt x="23878" y="8788"/>
                    <a:pt x="23878" y="8788"/>
                  </a:cubicBezTo>
                  <a:cubicBezTo>
                    <a:pt x="24352" y="7199"/>
                    <a:pt x="24163" y="4799"/>
                    <a:pt x="24163" y="4799"/>
                  </a:cubicBezTo>
                  <a:lnTo>
                    <a:pt x="24163" y="4799"/>
                  </a:lnTo>
                  <a:lnTo>
                    <a:pt x="25483" y="7109"/>
                  </a:lnTo>
                  <a:cubicBezTo>
                    <a:pt x="25483" y="7109"/>
                    <a:pt x="26498" y="4206"/>
                    <a:pt x="26505" y="4206"/>
                  </a:cubicBezTo>
                  <a:close/>
                  <a:moveTo>
                    <a:pt x="26068" y="1"/>
                  </a:moveTo>
                  <a:cubicBezTo>
                    <a:pt x="26068" y="1"/>
                    <a:pt x="24585" y="908"/>
                    <a:pt x="24318" y="967"/>
                  </a:cubicBezTo>
                  <a:cubicBezTo>
                    <a:pt x="24089" y="1017"/>
                    <a:pt x="23668" y="1580"/>
                    <a:pt x="23534" y="2042"/>
                  </a:cubicBezTo>
                  <a:cubicBezTo>
                    <a:pt x="23355" y="2649"/>
                    <a:pt x="22042" y="3604"/>
                    <a:pt x="21459" y="3604"/>
                  </a:cubicBezTo>
                  <a:cubicBezTo>
                    <a:pt x="21439" y="3604"/>
                    <a:pt x="21419" y="3602"/>
                    <a:pt x="21400" y="3600"/>
                  </a:cubicBezTo>
                  <a:cubicBezTo>
                    <a:pt x="21357" y="3594"/>
                    <a:pt x="21291" y="3591"/>
                    <a:pt x="21209" y="3591"/>
                  </a:cubicBezTo>
                  <a:cubicBezTo>
                    <a:pt x="20542" y="3591"/>
                    <a:pt x="18763" y="3777"/>
                    <a:pt x="18424" y="4055"/>
                  </a:cubicBezTo>
                  <a:cubicBezTo>
                    <a:pt x="18229" y="4216"/>
                    <a:pt x="16742" y="4464"/>
                    <a:pt x="16451" y="4594"/>
                  </a:cubicBezTo>
                  <a:cubicBezTo>
                    <a:pt x="15992" y="4802"/>
                    <a:pt x="14481" y="6332"/>
                    <a:pt x="14118" y="6406"/>
                  </a:cubicBezTo>
                  <a:cubicBezTo>
                    <a:pt x="13486" y="6536"/>
                    <a:pt x="10906" y="9219"/>
                    <a:pt x="9838" y="9699"/>
                  </a:cubicBezTo>
                  <a:cubicBezTo>
                    <a:pt x="9357" y="9913"/>
                    <a:pt x="8840" y="10571"/>
                    <a:pt x="8166" y="10571"/>
                  </a:cubicBezTo>
                  <a:cubicBezTo>
                    <a:pt x="8110" y="10571"/>
                    <a:pt x="8053" y="10567"/>
                    <a:pt x="7995" y="10557"/>
                  </a:cubicBezTo>
                  <a:cubicBezTo>
                    <a:pt x="7993" y="10557"/>
                    <a:pt x="7992" y="10557"/>
                    <a:pt x="7990" y="10557"/>
                  </a:cubicBezTo>
                  <a:cubicBezTo>
                    <a:pt x="7769" y="10557"/>
                    <a:pt x="4515" y="12282"/>
                    <a:pt x="3983" y="12682"/>
                  </a:cubicBezTo>
                  <a:cubicBezTo>
                    <a:pt x="3228" y="13246"/>
                    <a:pt x="598" y="15906"/>
                    <a:pt x="598" y="15906"/>
                  </a:cubicBezTo>
                  <a:lnTo>
                    <a:pt x="0" y="16383"/>
                  </a:lnTo>
                  <a:lnTo>
                    <a:pt x="87218" y="16383"/>
                  </a:lnTo>
                  <a:cubicBezTo>
                    <a:pt x="87218" y="16383"/>
                    <a:pt x="84031" y="13840"/>
                    <a:pt x="82631" y="13744"/>
                  </a:cubicBezTo>
                  <a:cubicBezTo>
                    <a:pt x="80367" y="13589"/>
                    <a:pt x="78818" y="11926"/>
                    <a:pt x="76907" y="11232"/>
                  </a:cubicBezTo>
                  <a:cubicBezTo>
                    <a:pt x="75708" y="10795"/>
                    <a:pt x="74658" y="9730"/>
                    <a:pt x="74051" y="9213"/>
                  </a:cubicBezTo>
                  <a:cubicBezTo>
                    <a:pt x="70795" y="6434"/>
                    <a:pt x="68745" y="5647"/>
                    <a:pt x="68745" y="5647"/>
                  </a:cubicBezTo>
                  <a:cubicBezTo>
                    <a:pt x="68745" y="5647"/>
                    <a:pt x="68448" y="6304"/>
                    <a:pt x="67819" y="6338"/>
                  </a:cubicBezTo>
                  <a:cubicBezTo>
                    <a:pt x="67044" y="6382"/>
                    <a:pt x="65053" y="7079"/>
                    <a:pt x="64424" y="7614"/>
                  </a:cubicBezTo>
                  <a:cubicBezTo>
                    <a:pt x="64424" y="7614"/>
                    <a:pt x="63965" y="7462"/>
                    <a:pt x="63049" y="7462"/>
                  </a:cubicBezTo>
                  <a:cubicBezTo>
                    <a:pt x="63022" y="7462"/>
                    <a:pt x="62995" y="7462"/>
                    <a:pt x="62968" y="7463"/>
                  </a:cubicBezTo>
                  <a:cubicBezTo>
                    <a:pt x="62961" y="7463"/>
                    <a:pt x="62953" y="7463"/>
                    <a:pt x="62945" y="7463"/>
                  </a:cubicBezTo>
                  <a:cubicBezTo>
                    <a:pt x="61842" y="7463"/>
                    <a:pt x="59963" y="6584"/>
                    <a:pt x="59846" y="6313"/>
                  </a:cubicBezTo>
                  <a:cubicBezTo>
                    <a:pt x="59601" y="5747"/>
                    <a:pt x="57086" y="5043"/>
                    <a:pt x="56962" y="4591"/>
                  </a:cubicBezTo>
                  <a:cubicBezTo>
                    <a:pt x="56962" y="4591"/>
                    <a:pt x="55779" y="4712"/>
                    <a:pt x="54949" y="5263"/>
                  </a:cubicBezTo>
                  <a:cubicBezTo>
                    <a:pt x="54748" y="5397"/>
                    <a:pt x="54206" y="5424"/>
                    <a:pt x="53676" y="5722"/>
                  </a:cubicBezTo>
                  <a:cubicBezTo>
                    <a:pt x="53396" y="5879"/>
                    <a:pt x="50415" y="6961"/>
                    <a:pt x="49693" y="6961"/>
                  </a:cubicBezTo>
                  <a:cubicBezTo>
                    <a:pt x="49649" y="6961"/>
                    <a:pt x="49613" y="6957"/>
                    <a:pt x="49587" y="6948"/>
                  </a:cubicBezTo>
                  <a:cubicBezTo>
                    <a:pt x="49497" y="6919"/>
                    <a:pt x="49410" y="6906"/>
                    <a:pt x="49326" y="6906"/>
                  </a:cubicBezTo>
                  <a:cubicBezTo>
                    <a:pt x="48773" y="6906"/>
                    <a:pt x="48358" y="7472"/>
                    <a:pt x="48221" y="7673"/>
                  </a:cubicBezTo>
                  <a:cubicBezTo>
                    <a:pt x="48045" y="7930"/>
                    <a:pt x="47484" y="8404"/>
                    <a:pt x="46731" y="8990"/>
                  </a:cubicBezTo>
                  <a:cubicBezTo>
                    <a:pt x="46174" y="8466"/>
                    <a:pt x="45396" y="7444"/>
                    <a:pt x="44777" y="7363"/>
                  </a:cubicBezTo>
                  <a:cubicBezTo>
                    <a:pt x="44294" y="7302"/>
                    <a:pt x="42519" y="5988"/>
                    <a:pt x="41478" y="5988"/>
                  </a:cubicBezTo>
                  <a:cubicBezTo>
                    <a:pt x="40866" y="5988"/>
                    <a:pt x="39935" y="6060"/>
                    <a:pt x="39193" y="6060"/>
                  </a:cubicBezTo>
                  <a:cubicBezTo>
                    <a:pt x="38655" y="6060"/>
                    <a:pt x="38217" y="6022"/>
                    <a:pt x="38071" y="5892"/>
                  </a:cubicBezTo>
                  <a:cubicBezTo>
                    <a:pt x="37832" y="5678"/>
                    <a:pt x="34465" y="5598"/>
                    <a:pt x="34109" y="5344"/>
                  </a:cubicBezTo>
                  <a:cubicBezTo>
                    <a:pt x="33837" y="5149"/>
                    <a:pt x="32263" y="4201"/>
                    <a:pt x="31709" y="4099"/>
                  </a:cubicBezTo>
                  <a:cubicBezTo>
                    <a:pt x="31266" y="4018"/>
                    <a:pt x="29163" y="3182"/>
                    <a:pt x="28729" y="2442"/>
                  </a:cubicBezTo>
                  <a:cubicBezTo>
                    <a:pt x="28534" y="2113"/>
                    <a:pt x="28032" y="1903"/>
                    <a:pt x="27753" y="1354"/>
                  </a:cubicBezTo>
                  <a:cubicBezTo>
                    <a:pt x="27521" y="905"/>
                    <a:pt x="26068" y="1"/>
                    <a:pt x="26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3" name="Google Shape;1313;p46"/>
          <p:cNvSpPr/>
          <p:nvPr/>
        </p:nvSpPr>
        <p:spPr>
          <a:xfrm>
            <a:off x="713213" y="2372287"/>
            <a:ext cx="1669500" cy="1669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46"/>
          <p:cNvSpPr txBox="1">
            <a:spLocks noGrp="1"/>
          </p:cNvSpPr>
          <p:nvPr>
            <p:ph type="title"/>
          </p:nvPr>
        </p:nvSpPr>
        <p:spPr>
          <a:xfrm>
            <a:off x="713225" y="363533"/>
            <a:ext cx="45453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</a:t>
            </a:r>
            <a:endParaRPr dirty="0"/>
          </a:p>
        </p:txBody>
      </p:sp>
      <p:sp>
        <p:nvSpPr>
          <p:cNvPr id="1315" name="Google Shape;1315;p46"/>
          <p:cNvSpPr txBox="1">
            <a:spLocks noGrp="1"/>
          </p:cNvSpPr>
          <p:nvPr>
            <p:ph type="title" idx="2"/>
          </p:nvPr>
        </p:nvSpPr>
        <p:spPr>
          <a:xfrm>
            <a:off x="746375" y="2468675"/>
            <a:ext cx="1603200" cy="14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02</a:t>
            </a:r>
            <a:endParaRPr dirty="0"/>
          </a:p>
        </p:txBody>
      </p:sp>
      <p:sp>
        <p:nvSpPr>
          <p:cNvPr id="1316" name="Google Shape;1316;p46"/>
          <p:cNvSpPr txBox="1">
            <a:spLocks noGrp="1"/>
          </p:cNvSpPr>
          <p:nvPr>
            <p:ph type="subTitle" idx="1"/>
          </p:nvPr>
        </p:nvSpPr>
        <p:spPr>
          <a:xfrm>
            <a:off x="4485551" y="1411393"/>
            <a:ext cx="4477663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Receive requests and send packets</a:t>
            </a:r>
            <a:endParaRPr dirty="0"/>
          </a:p>
        </p:txBody>
      </p:sp>
      <p:grpSp>
        <p:nvGrpSpPr>
          <p:cNvPr id="1317" name="Google Shape;1317;p46"/>
          <p:cNvGrpSpPr/>
          <p:nvPr/>
        </p:nvGrpSpPr>
        <p:grpSpPr>
          <a:xfrm>
            <a:off x="-110050" y="4168635"/>
            <a:ext cx="9510120" cy="1449573"/>
            <a:chOff x="-110050" y="4168635"/>
            <a:chExt cx="9510120" cy="1449573"/>
          </a:xfrm>
        </p:grpSpPr>
        <p:sp>
          <p:nvSpPr>
            <p:cNvPr id="1318" name="Google Shape;1318;p46"/>
            <p:cNvSpPr/>
            <p:nvPr/>
          </p:nvSpPr>
          <p:spPr>
            <a:xfrm>
              <a:off x="-110043" y="4848659"/>
              <a:ext cx="9265500" cy="14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9" name="Google Shape;1319;p46"/>
            <p:cNvGrpSpPr/>
            <p:nvPr/>
          </p:nvGrpSpPr>
          <p:grpSpPr>
            <a:xfrm>
              <a:off x="-110050" y="4168635"/>
              <a:ext cx="9510120" cy="1449573"/>
              <a:chOff x="133700" y="4321095"/>
              <a:chExt cx="9111056" cy="1308870"/>
            </a:xfrm>
          </p:grpSpPr>
          <p:grpSp>
            <p:nvGrpSpPr>
              <p:cNvPr id="1320" name="Google Shape;1320;p46"/>
              <p:cNvGrpSpPr/>
              <p:nvPr/>
            </p:nvGrpSpPr>
            <p:grpSpPr>
              <a:xfrm>
                <a:off x="1007318" y="4455125"/>
                <a:ext cx="7308352" cy="452700"/>
                <a:chOff x="1007318" y="4455125"/>
                <a:chExt cx="7308352" cy="452700"/>
              </a:xfrm>
            </p:grpSpPr>
            <p:sp>
              <p:nvSpPr>
                <p:cNvPr id="1321" name="Google Shape;1321;p46"/>
                <p:cNvSpPr/>
                <p:nvPr/>
              </p:nvSpPr>
              <p:spPr>
                <a:xfrm rot="-365986">
                  <a:off x="6870001" y="4638294"/>
                  <a:ext cx="593152" cy="8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grpSp>
              <p:nvGrpSpPr>
                <p:cNvPr id="1322" name="Google Shape;1322;p46"/>
                <p:cNvGrpSpPr/>
                <p:nvPr/>
              </p:nvGrpSpPr>
              <p:grpSpPr>
                <a:xfrm>
                  <a:off x="1007318" y="4455125"/>
                  <a:ext cx="7308352" cy="452700"/>
                  <a:chOff x="1007318" y="4455125"/>
                  <a:chExt cx="7308352" cy="452700"/>
                </a:xfrm>
              </p:grpSpPr>
              <p:sp>
                <p:nvSpPr>
                  <p:cNvPr id="1323" name="Google Shape;1323;p46"/>
                  <p:cNvSpPr/>
                  <p:nvPr/>
                </p:nvSpPr>
                <p:spPr>
                  <a:xfrm rot="640296">
                    <a:off x="1008448" y="4644424"/>
                    <a:ext cx="780963" cy="85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1324" name="Google Shape;1324;p46"/>
                  <p:cNvSpPr/>
                  <p:nvPr/>
                </p:nvSpPr>
                <p:spPr>
                  <a:xfrm>
                    <a:off x="5566775" y="4683602"/>
                    <a:ext cx="780918" cy="85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1325" name="Google Shape;1325;p46"/>
                  <p:cNvSpPr/>
                  <p:nvPr/>
                </p:nvSpPr>
                <p:spPr>
                  <a:xfrm rot="-950433">
                    <a:off x="7537981" y="4683593"/>
                    <a:ext cx="780894" cy="851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1326" name="Google Shape;1326;p46"/>
                  <p:cNvSpPr/>
                  <p:nvPr/>
                </p:nvSpPr>
                <p:spPr>
                  <a:xfrm rot="464457">
                    <a:off x="4094109" y="4536469"/>
                    <a:ext cx="1216785" cy="132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1327" name="Google Shape;1327;p46"/>
                  <p:cNvSpPr/>
                  <p:nvPr/>
                </p:nvSpPr>
                <p:spPr>
                  <a:xfrm rot="-365986">
                    <a:off x="2073051" y="4604119"/>
                    <a:ext cx="593152" cy="86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  <p:sp>
                <p:nvSpPr>
                  <p:cNvPr id="1328" name="Google Shape;1328;p46"/>
                  <p:cNvSpPr/>
                  <p:nvPr/>
                </p:nvSpPr>
                <p:spPr>
                  <a:xfrm rot="-281958">
                    <a:off x="2952043" y="4709959"/>
                    <a:ext cx="1417905" cy="14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95" h="9644" extrusionOk="0">
                        <a:moveTo>
                          <a:pt x="44" y="9404"/>
                        </a:moveTo>
                        <a:cubicBezTo>
                          <a:pt x="131" y="8925"/>
                          <a:pt x="13360" y="49"/>
                          <a:pt x="20148" y="5"/>
                        </a:cubicBezTo>
                        <a:cubicBezTo>
                          <a:pt x="26936" y="-38"/>
                          <a:pt x="40861" y="8664"/>
                          <a:pt x="40774" y="9143"/>
                        </a:cubicBezTo>
                        <a:cubicBezTo>
                          <a:pt x="40687" y="9622"/>
                          <a:pt x="26413" y="2834"/>
                          <a:pt x="19625" y="2877"/>
                        </a:cubicBezTo>
                        <a:cubicBezTo>
                          <a:pt x="12837" y="2921"/>
                          <a:pt x="-43" y="9883"/>
                          <a:pt x="44" y="9404"/>
                        </a:cubicBezTo>
                        <a:close/>
                      </a:path>
                    </a:pathLst>
                  </a:custGeom>
                  <a:solidFill>
                    <a:srgbClr val="AFAEB6">
                      <a:alpha val="50230"/>
                    </a:srgbClr>
                  </a:solidFill>
                  <a:ln>
                    <a:noFill/>
                  </a:ln>
                </p:spPr>
              </p:sp>
            </p:grpSp>
          </p:grpSp>
          <p:grpSp>
            <p:nvGrpSpPr>
              <p:cNvPr id="1329" name="Google Shape;1329;p46"/>
              <p:cNvGrpSpPr/>
              <p:nvPr/>
            </p:nvGrpSpPr>
            <p:grpSpPr>
              <a:xfrm>
                <a:off x="133700" y="4321095"/>
                <a:ext cx="9111056" cy="1308870"/>
                <a:chOff x="6000" y="4210250"/>
                <a:chExt cx="9379304" cy="1289400"/>
              </a:xfrm>
            </p:grpSpPr>
            <p:sp>
              <p:nvSpPr>
                <p:cNvPr id="1330" name="Google Shape;1330;p46"/>
                <p:cNvSpPr/>
                <p:nvPr/>
              </p:nvSpPr>
              <p:spPr>
                <a:xfrm rot="5400000">
                  <a:off x="469500" y="3907850"/>
                  <a:ext cx="967200" cy="18942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46"/>
                <p:cNvSpPr/>
                <p:nvPr/>
              </p:nvSpPr>
              <p:spPr>
                <a:xfrm rot="5400000">
                  <a:off x="1927300" y="3907850"/>
                  <a:ext cx="967200" cy="18942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46"/>
                <p:cNvSpPr/>
                <p:nvPr/>
              </p:nvSpPr>
              <p:spPr>
                <a:xfrm rot="5400000">
                  <a:off x="1244075" y="4041800"/>
                  <a:ext cx="1097700" cy="16263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46"/>
                <p:cNvSpPr/>
                <p:nvPr/>
              </p:nvSpPr>
              <p:spPr>
                <a:xfrm rot="5400000">
                  <a:off x="5445575" y="4041800"/>
                  <a:ext cx="1097700" cy="16263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46"/>
                <p:cNvSpPr/>
                <p:nvPr/>
              </p:nvSpPr>
              <p:spPr>
                <a:xfrm rot="5400000">
                  <a:off x="6821875" y="4056050"/>
                  <a:ext cx="1130400" cy="15978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46"/>
                <p:cNvSpPr/>
                <p:nvPr/>
              </p:nvSpPr>
              <p:spPr>
                <a:xfrm rot="5400000">
                  <a:off x="7975004" y="3919840"/>
                  <a:ext cx="981600" cy="18390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46"/>
                <p:cNvSpPr/>
                <p:nvPr/>
              </p:nvSpPr>
              <p:spPr>
                <a:xfrm rot="5400000">
                  <a:off x="6112600" y="4263950"/>
                  <a:ext cx="847800" cy="11820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46"/>
                <p:cNvSpPr/>
                <p:nvPr/>
              </p:nvSpPr>
              <p:spPr>
                <a:xfrm rot="5400000">
                  <a:off x="3629250" y="3158900"/>
                  <a:ext cx="1289400" cy="33921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38" name="Google Shape;1338;p46"/>
            <p:cNvGrpSpPr/>
            <p:nvPr/>
          </p:nvGrpSpPr>
          <p:grpSpPr>
            <a:xfrm>
              <a:off x="801837" y="4296111"/>
              <a:ext cx="7628458" cy="472529"/>
              <a:chOff x="1007318" y="4455125"/>
              <a:chExt cx="7308352" cy="452700"/>
            </a:xfrm>
          </p:grpSpPr>
          <p:grpSp>
            <p:nvGrpSpPr>
              <p:cNvPr id="1339" name="Google Shape;1339;p46"/>
              <p:cNvGrpSpPr/>
              <p:nvPr/>
            </p:nvGrpSpPr>
            <p:grpSpPr>
              <a:xfrm>
                <a:off x="1007318" y="4455125"/>
                <a:ext cx="7308352" cy="452700"/>
                <a:chOff x="1007318" y="4455125"/>
                <a:chExt cx="7308352" cy="452700"/>
              </a:xfrm>
            </p:grpSpPr>
            <p:sp>
              <p:nvSpPr>
                <p:cNvPr id="1340" name="Google Shape;1340;p46"/>
                <p:cNvSpPr/>
                <p:nvPr/>
              </p:nvSpPr>
              <p:spPr>
                <a:xfrm rot="640296">
                  <a:off x="1008448" y="4644424"/>
                  <a:ext cx="780963" cy="85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341" name="Google Shape;1341;p46"/>
                <p:cNvSpPr/>
                <p:nvPr/>
              </p:nvSpPr>
              <p:spPr>
                <a:xfrm rot="-281958">
                  <a:off x="2952043" y="4709959"/>
                  <a:ext cx="1417905" cy="14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342" name="Google Shape;1342;p46"/>
                <p:cNvSpPr/>
                <p:nvPr/>
              </p:nvSpPr>
              <p:spPr>
                <a:xfrm>
                  <a:off x="5566775" y="4683602"/>
                  <a:ext cx="780918" cy="85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343" name="Google Shape;1343;p46"/>
                <p:cNvSpPr/>
                <p:nvPr/>
              </p:nvSpPr>
              <p:spPr>
                <a:xfrm rot="-950433">
                  <a:off x="7537981" y="4683593"/>
                  <a:ext cx="780894" cy="8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344" name="Google Shape;1344;p46"/>
                <p:cNvSpPr/>
                <p:nvPr/>
              </p:nvSpPr>
              <p:spPr>
                <a:xfrm rot="464457">
                  <a:off x="4094109" y="4536469"/>
                  <a:ext cx="1216785" cy="132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  <p:sp>
              <p:nvSpPr>
                <p:cNvPr id="1345" name="Google Shape;1345;p46"/>
                <p:cNvSpPr/>
                <p:nvPr/>
              </p:nvSpPr>
              <p:spPr>
                <a:xfrm rot="-365986">
                  <a:off x="2073051" y="4604119"/>
                  <a:ext cx="593152" cy="8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5" h="9644" extrusionOk="0">
                      <a:moveTo>
                        <a:pt x="44" y="9404"/>
                      </a:moveTo>
                      <a:cubicBezTo>
                        <a:pt x="131" y="8925"/>
                        <a:pt x="13360" y="49"/>
                        <a:pt x="20148" y="5"/>
                      </a:cubicBezTo>
                      <a:cubicBezTo>
                        <a:pt x="26936" y="-38"/>
                        <a:pt x="40861" y="8664"/>
                        <a:pt x="40774" y="9143"/>
                      </a:cubicBezTo>
                      <a:cubicBezTo>
                        <a:pt x="40687" y="9622"/>
                        <a:pt x="26413" y="2834"/>
                        <a:pt x="19625" y="2877"/>
                      </a:cubicBezTo>
                      <a:cubicBezTo>
                        <a:pt x="12837" y="2921"/>
                        <a:pt x="-43" y="9883"/>
                        <a:pt x="44" y="9404"/>
                      </a:cubicBezTo>
                      <a:close/>
                    </a:path>
                  </a:pathLst>
                </a:custGeom>
                <a:solidFill>
                  <a:srgbClr val="AFAEB6">
                    <a:alpha val="50230"/>
                  </a:srgbClr>
                </a:solidFill>
                <a:ln>
                  <a:noFill/>
                </a:ln>
              </p:spPr>
            </p:sp>
          </p:grpSp>
          <p:sp>
            <p:nvSpPr>
              <p:cNvPr id="1346" name="Google Shape;1346;p46"/>
              <p:cNvSpPr/>
              <p:nvPr/>
            </p:nvSpPr>
            <p:spPr>
              <a:xfrm rot="-365986">
                <a:off x="6870001" y="4638294"/>
                <a:ext cx="593152" cy="86370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</p:grpSp>
      </p:grpSp>
      <p:sp>
        <p:nvSpPr>
          <p:cNvPr id="1347" name="Google Shape;1347;p46"/>
          <p:cNvSpPr/>
          <p:nvPr/>
        </p:nvSpPr>
        <p:spPr>
          <a:xfrm>
            <a:off x="6810125" y="1976007"/>
            <a:ext cx="1665867" cy="2614399"/>
          </a:xfrm>
          <a:custGeom>
            <a:avLst/>
            <a:gdLst/>
            <a:ahLst/>
            <a:cxnLst/>
            <a:rect l="l" t="t" r="r" b="b"/>
            <a:pathLst>
              <a:path w="21119" h="33144" extrusionOk="0">
                <a:moveTo>
                  <a:pt x="10532" y="0"/>
                </a:moveTo>
                <a:cubicBezTo>
                  <a:pt x="10293" y="0"/>
                  <a:pt x="10182" y="400"/>
                  <a:pt x="10172" y="508"/>
                </a:cubicBezTo>
                <a:cubicBezTo>
                  <a:pt x="10169" y="555"/>
                  <a:pt x="10169" y="601"/>
                  <a:pt x="10172" y="648"/>
                </a:cubicBezTo>
                <a:lnTo>
                  <a:pt x="10172" y="762"/>
                </a:lnTo>
                <a:cubicBezTo>
                  <a:pt x="10166" y="849"/>
                  <a:pt x="10141" y="930"/>
                  <a:pt x="10098" y="1004"/>
                </a:cubicBezTo>
                <a:cubicBezTo>
                  <a:pt x="10098" y="1004"/>
                  <a:pt x="10098" y="1007"/>
                  <a:pt x="10098" y="1007"/>
                </a:cubicBezTo>
                <a:cubicBezTo>
                  <a:pt x="10079" y="1007"/>
                  <a:pt x="10058" y="1013"/>
                  <a:pt x="10042" y="1019"/>
                </a:cubicBezTo>
                <a:cubicBezTo>
                  <a:pt x="10011" y="1035"/>
                  <a:pt x="9987" y="1060"/>
                  <a:pt x="9971" y="1091"/>
                </a:cubicBezTo>
                <a:cubicBezTo>
                  <a:pt x="9894" y="1218"/>
                  <a:pt x="9847" y="1360"/>
                  <a:pt x="9835" y="1509"/>
                </a:cubicBezTo>
                <a:cubicBezTo>
                  <a:pt x="9832" y="1534"/>
                  <a:pt x="9832" y="1558"/>
                  <a:pt x="9832" y="1583"/>
                </a:cubicBezTo>
                <a:cubicBezTo>
                  <a:pt x="9832" y="1620"/>
                  <a:pt x="9829" y="1657"/>
                  <a:pt x="9822" y="1695"/>
                </a:cubicBezTo>
                <a:cubicBezTo>
                  <a:pt x="9812" y="1702"/>
                  <a:pt x="9800" y="1708"/>
                  <a:pt x="9786" y="1708"/>
                </a:cubicBezTo>
                <a:cubicBezTo>
                  <a:pt x="9782" y="1708"/>
                  <a:pt x="9779" y="1708"/>
                  <a:pt x="9776" y="1707"/>
                </a:cubicBezTo>
                <a:cubicBezTo>
                  <a:pt x="9773" y="1708"/>
                  <a:pt x="9770" y="1708"/>
                  <a:pt x="9767" y="1708"/>
                </a:cubicBezTo>
                <a:cubicBezTo>
                  <a:pt x="9755" y="1708"/>
                  <a:pt x="9743" y="1703"/>
                  <a:pt x="9733" y="1698"/>
                </a:cubicBezTo>
                <a:cubicBezTo>
                  <a:pt x="9695" y="1676"/>
                  <a:pt x="9664" y="1648"/>
                  <a:pt x="9637" y="1614"/>
                </a:cubicBezTo>
                <a:cubicBezTo>
                  <a:pt x="9609" y="1583"/>
                  <a:pt x="9575" y="1552"/>
                  <a:pt x="9541" y="1524"/>
                </a:cubicBezTo>
                <a:cubicBezTo>
                  <a:pt x="9510" y="1496"/>
                  <a:pt x="9473" y="1483"/>
                  <a:pt x="9436" y="1483"/>
                </a:cubicBezTo>
                <a:cubicBezTo>
                  <a:pt x="9368" y="1483"/>
                  <a:pt x="9302" y="1527"/>
                  <a:pt x="9283" y="1602"/>
                </a:cubicBezTo>
                <a:cubicBezTo>
                  <a:pt x="9218" y="1760"/>
                  <a:pt x="9280" y="1899"/>
                  <a:pt x="9333" y="2026"/>
                </a:cubicBezTo>
                <a:cubicBezTo>
                  <a:pt x="9361" y="2082"/>
                  <a:pt x="9379" y="2144"/>
                  <a:pt x="9395" y="2203"/>
                </a:cubicBezTo>
                <a:cubicBezTo>
                  <a:pt x="9426" y="2364"/>
                  <a:pt x="9503" y="2398"/>
                  <a:pt x="9559" y="2398"/>
                </a:cubicBezTo>
                <a:cubicBezTo>
                  <a:pt x="9578" y="2398"/>
                  <a:pt x="9596" y="2395"/>
                  <a:pt x="9612" y="2385"/>
                </a:cubicBezTo>
                <a:lnTo>
                  <a:pt x="9627" y="2385"/>
                </a:lnTo>
                <a:cubicBezTo>
                  <a:pt x="9671" y="2385"/>
                  <a:pt x="9708" y="2416"/>
                  <a:pt x="9723" y="2457"/>
                </a:cubicBezTo>
                <a:cubicBezTo>
                  <a:pt x="9726" y="2481"/>
                  <a:pt x="9723" y="2506"/>
                  <a:pt x="9711" y="2531"/>
                </a:cubicBezTo>
                <a:cubicBezTo>
                  <a:pt x="9683" y="2593"/>
                  <a:pt x="9615" y="2636"/>
                  <a:pt x="9531" y="2680"/>
                </a:cubicBezTo>
                <a:cubicBezTo>
                  <a:pt x="9460" y="2608"/>
                  <a:pt x="9361" y="2568"/>
                  <a:pt x="9259" y="2568"/>
                </a:cubicBezTo>
                <a:cubicBezTo>
                  <a:pt x="9240" y="2568"/>
                  <a:pt x="9221" y="2571"/>
                  <a:pt x="9206" y="2574"/>
                </a:cubicBezTo>
                <a:cubicBezTo>
                  <a:pt x="9153" y="2577"/>
                  <a:pt x="9110" y="2608"/>
                  <a:pt x="9091" y="2652"/>
                </a:cubicBezTo>
                <a:cubicBezTo>
                  <a:pt x="9076" y="2698"/>
                  <a:pt x="9082" y="2751"/>
                  <a:pt x="9113" y="2791"/>
                </a:cubicBezTo>
                <a:lnTo>
                  <a:pt x="9116" y="2794"/>
                </a:lnTo>
                <a:cubicBezTo>
                  <a:pt x="9119" y="2813"/>
                  <a:pt x="9122" y="2828"/>
                  <a:pt x="9122" y="2847"/>
                </a:cubicBezTo>
                <a:cubicBezTo>
                  <a:pt x="9119" y="2875"/>
                  <a:pt x="9122" y="2903"/>
                  <a:pt x="9125" y="2930"/>
                </a:cubicBezTo>
                <a:cubicBezTo>
                  <a:pt x="9144" y="3042"/>
                  <a:pt x="9225" y="3116"/>
                  <a:pt x="9290" y="3175"/>
                </a:cubicBezTo>
                <a:cubicBezTo>
                  <a:pt x="9383" y="3253"/>
                  <a:pt x="9448" y="3358"/>
                  <a:pt x="9475" y="3479"/>
                </a:cubicBezTo>
                <a:cubicBezTo>
                  <a:pt x="9503" y="3562"/>
                  <a:pt x="9541" y="3643"/>
                  <a:pt x="9584" y="3717"/>
                </a:cubicBezTo>
                <a:lnTo>
                  <a:pt x="9593" y="3730"/>
                </a:lnTo>
                <a:cubicBezTo>
                  <a:pt x="9602" y="3742"/>
                  <a:pt x="9609" y="3754"/>
                  <a:pt x="9615" y="3767"/>
                </a:cubicBezTo>
                <a:cubicBezTo>
                  <a:pt x="9609" y="3795"/>
                  <a:pt x="9596" y="3823"/>
                  <a:pt x="9581" y="3847"/>
                </a:cubicBezTo>
                <a:cubicBezTo>
                  <a:pt x="9571" y="3866"/>
                  <a:pt x="9562" y="3885"/>
                  <a:pt x="9553" y="3906"/>
                </a:cubicBezTo>
                <a:lnTo>
                  <a:pt x="9516" y="3894"/>
                </a:lnTo>
                <a:cubicBezTo>
                  <a:pt x="9472" y="3885"/>
                  <a:pt x="9420" y="3869"/>
                  <a:pt x="9417" y="3850"/>
                </a:cubicBezTo>
                <a:cubicBezTo>
                  <a:pt x="9417" y="3844"/>
                  <a:pt x="9414" y="3838"/>
                  <a:pt x="9414" y="3832"/>
                </a:cubicBezTo>
                <a:cubicBezTo>
                  <a:pt x="9410" y="3810"/>
                  <a:pt x="9404" y="3788"/>
                  <a:pt x="9398" y="3767"/>
                </a:cubicBezTo>
                <a:cubicBezTo>
                  <a:pt x="9379" y="3727"/>
                  <a:pt x="9352" y="3689"/>
                  <a:pt x="9314" y="3665"/>
                </a:cubicBezTo>
                <a:cubicBezTo>
                  <a:pt x="9203" y="3575"/>
                  <a:pt x="9073" y="3516"/>
                  <a:pt x="8933" y="3497"/>
                </a:cubicBezTo>
                <a:cubicBezTo>
                  <a:pt x="8918" y="3494"/>
                  <a:pt x="8902" y="3491"/>
                  <a:pt x="8887" y="3491"/>
                </a:cubicBezTo>
                <a:cubicBezTo>
                  <a:pt x="8862" y="3491"/>
                  <a:pt x="8837" y="3497"/>
                  <a:pt x="8813" y="3507"/>
                </a:cubicBezTo>
                <a:cubicBezTo>
                  <a:pt x="8717" y="3550"/>
                  <a:pt x="8692" y="3671"/>
                  <a:pt x="8726" y="3754"/>
                </a:cubicBezTo>
                <a:cubicBezTo>
                  <a:pt x="8744" y="3795"/>
                  <a:pt x="8769" y="3832"/>
                  <a:pt x="8797" y="3863"/>
                </a:cubicBezTo>
                <a:lnTo>
                  <a:pt x="8819" y="3888"/>
                </a:lnTo>
                <a:cubicBezTo>
                  <a:pt x="8856" y="3946"/>
                  <a:pt x="8887" y="4008"/>
                  <a:pt x="8909" y="4073"/>
                </a:cubicBezTo>
                <a:cubicBezTo>
                  <a:pt x="8955" y="4197"/>
                  <a:pt x="9011" y="4340"/>
                  <a:pt x="9153" y="4408"/>
                </a:cubicBezTo>
                <a:cubicBezTo>
                  <a:pt x="9172" y="4417"/>
                  <a:pt x="9194" y="4427"/>
                  <a:pt x="9212" y="4433"/>
                </a:cubicBezTo>
                <a:cubicBezTo>
                  <a:pt x="9234" y="4439"/>
                  <a:pt x="9252" y="4448"/>
                  <a:pt x="9268" y="4458"/>
                </a:cubicBezTo>
                <a:cubicBezTo>
                  <a:pt x="9274" y="4470"/>
                  <a:pt x="9277" y="4479"/>
                  <a:pt x="9280" y="4492"/>
                </a:cubicBezTo>
                <a:cubicBezTo>
                  <a:pt x="9283" y="4507"/>
                  <a:pt x="9290" y="4523"/>
                  <a:pt x="9296" y="4538"/>
                </a:cubicBezTo>
                <a:cubicBezTo>
                  <a:pt x="9342" y="4665"/>
                  <a:pt x="9475" y="4746"/>
                  <a:pt x="9652" y="4767"/>
                </a:cubicBezTo>
                <a:lnTo>
                  <a:pt x="9664" y="4767"/>
                </a:lnTo>
                <a:cubicBezTo>
                  <a:pt x="9692" y="4767"/>
                  <a:pt x="9720" y="4773"/>
                  <a:pt x="9748" y="4783"/>
                </a:cubicBezTo>
                <a:cubicBezTo>
                  <a:pt x="9751" y="4795"/>
                  <a:pt x="9754" y="4804"/>
                  <a:pt x="9757" y="4817"/>
                </a:cubicBezTo>
                <a:lnTo>
                  <a:pt x="9782" y="4928"/>
                </a:lnTo>
                <a:lnTo>
                  <a:pt x="9788" y="4953"/>
                </a:lnTo>
                <a:cubicBezTo>
                  <a:pt x="9720" y="4925"/>
                  <a:pt x="9655" y="4888"/>
                  <a:pt x="9599" y="4842"/>
                </a:cubicBezTo>
                <a:cubicBezTo>
                  <a:pt x="9571" y="4814"/>
                  <a:pt x="9537" y="4789"/>
                  <a:pt x="9497" y="4777"/>
                </a:cubicBezTo>
                <a:cubicBezTo>
                  <a:pt x="9484" y="4772"/>
                  <a:pt x="9468" y="4769"/>
                  <a:pt x="9453" y="4769"/>
                </a:cubicBezTo>
                <a:cubicBezTo>
                  <a:pt x="9447" y="4769"/>
                  <a:pt x="9441" y="4770"/>
                  <a:pt x="9435" y="4770"/>
                </a:cubicBezTo>
                <a:lnTo>
                  <a:pt x="9383" y="4770"/>
                </a:lnTo>
                <a:cubicBezTo>
                  <a:pt x="9364" y="4767"/>
                  <a:pt x="9345" y="4761"/>
                  <a:pt x="9327" y="4752"/>
                </a:cubicBezTo>
                <a:cubicBezTo>
                  <a:pt x="9296" y="4739"/>
                  <a:pt x="9265" y="4730"/>
                  <a:pt x="9231" y="4724"/>
                </a:cubicBezTo>
                <a:cubicBezTo>
                  <a:pt x="9218" y="4721"/>
                  <a:pt x="9206" y="4721"/>
                  <a:pt x="9191" y="4721"/>
                </a:cubicBezTo>
                <a:cubicBezTo>
                  <a:pt x="9057" y="4721"/>
                  <a:pt x="8949" y="4820"/>
                  <a:pt x="8896" y="4913"/>
                </a:cubicBezTo>
                <a:cubicBezTo>
                  <a:pt x="8881" y="4941"/>
                  <a:pt x="8871" y="4969"/>
                  <a:pt x="8868" y="5000"/>
                </a:cubicBezTo>
                <a:cubicBezTo>
                  <a:pt x="8868" y="5062"/>
                  <a:pt x="8899" y="5120"/>
                  <a:pt x="8949" y="5154"/>
                </a:cubicBezTo>
                <a:cubicBezTo>
                  <a:pt x="8983" y="5179"/>
                  <a:pt x="9011" y="5213"/>
                  <a:pt x="9020" y="5254"/>
                </a:cubicBezTo>
                <a:cubicBezTo>
                  <a:pt x="9023" y="5266"/>
                  <a:pt x="9023" y="5275"/>
                  <a:pt x="9020" y="5288"/>
                </a:cubicBezTo>
                <a:cubicBezTo>
                  <a:pt x="9017" y="5322"/>
                  <a:pt x="9020" y="5359"/>
                  <a:pt x="9029" y="5393"/>
                </a:cubicBezTo>
                <a:cubicBezTo>
                  <a:pt x="9002" y="5365"/>
                  <a:pt x="8967" y="5340"/>
                  <a:pt x="8930" y="5325"/>
                </a:cubicBezTo>
                <a:cubicBezTo>
                  <a:pt x="8893" y="5309"/>
                  <a:pt x="8850" y="5300"/>
                  <a:pt x="8810" y="5300"/>
                </a:cubicBezTo>
                <a:cubicBezTo>
                  <a:pt x="8775" y="5300"/>
                  <a:pt x="8741" y="5306"/>
                  <a:pt x="8707" y="5312"/>
                </a:cubicBezTo>
                <a:cubicBezTo>
                  <a:pt x="8621" y="5331"/>
                  <a:pt x="8537" y="5362"/>
                  <a:pt x="8460" y="5408"/>
                </a:cubicBezTo>
                <a:cubicBezTo>
                  <a:pt x="8410" y="5436"/>
                  <a:pt x="8394" y="5501"/>
                  <a:pt x="8425" y="5551"/>
                </a:cubicBezTo>
                <a:cubicBezTo>
                  <a:pt x="8494" y="5653"/>
                  <a:pt x="8583" y="5737"/>
                  <a:pt x="8692" y="5793"/>
                </a:cubicBezTo>
                <a:cubicBezTo>
                  <a:pt x="8704" y="5799"/>
                  <a:pt x="8720" y="5805"/>
                  <a:pt x="8732" y="5814"/>
                </a:cubicBezTo>
                <a:cubicBezTo>
                  <a:pt x="8769" y="5827"/>
                  <a:pt x="8803" y="5848"/>
                  <a:pt x="8831" y="5879"/>
                </a:cubicBezTo>
                <a:cubicBezTo>
                  <a:pt x="8837" y="5892"/>
                  <a:pt x="8840" y="5904"/>
                  <a:pt x="8844" y="5920"/>
                </a:cubicBezTo>
                <a:cubicBezTo>
                  <a:pt x="8853" y="5963"/>
                  <a:pt x="8871" y="6003"/>
                  <a:pt x="8899" y="6040"/>
                </a:cubicBezTo>
                <a:cubicBezTo>
                  <a:pt x="8924" y="6068"/>
                  <a:pt x="8955" y="6090"/>
                  <a:pt x="8992" y="6105"/>
                </a:cubicBezTo>
                <a:cubicBezTo>
                  <a:pt x="9002" y="6112"/>
                  <a:pt x="9011" y="6118"/>
                  <a:pt x="9020" y="6124"/>
                </a:cubicBezTo>
                <a:cubicBezTo>
                  <a:pt x="9014" y="6146"/>
                  <a:pt x="9008" y="6167"/>
                  <a:pt x="8998" y="6186"/>
                </a:cubicBezTo>
                <a:cubicBezTo>
                  <a:pt x="8977" y="6248"/>
                  <a:pt x="8946" y="6335"/>
                  <a:pt x="8989" y="6418"/>
                </a:cubicBezTo>
                <a:cubicBezTo>
                  <a:pt x="8995" y="6434"/>
                  <a:pt x="9002" y="6449"/>
                  <a:pt x="9008" y="6465"/>
                </a:cubicBezTo>
                <a:cubicBezTo>
                  <a:pt x="9026" y="6517"/>
                  <a:pt x="9051" y="6598"/>
                  <a:pt x="9144" y="6632"/>
                </a:cubicBezTo>
                <a:cubicBezTo>
                  <a:pt x="9200" y="6654"/>
                  <a:pt x="9215" y="6675"/>
                  <a:pt x="9218" y="6682"/>
                </a:cubicBezTo>
                <a:cubicBezTo>
                  <a:pt x="9209" y="6688"/>
                  <a:pt x="9200" y="6691"/>
                  <a:pt x="9191" y="6691"/>
                </a:cubicBezTo>
                <a:cubicBezTo>
                  <a:pt x="9150" y="6688"/>
                  <a:pt x="9116" y="6669"/>
                  <a:pt x="9088" y="6641"/>
                </a:cubicBezTo>
                <a:cubicBezTo>
                  <a:pt x="9042" y="6601"/>
                  <a:pt x="9005" y="6551"/>
                  <a:pt x="8977" y="6499"/>
                </a:cubicBezTo>
                <a:lnTo>
                  <a:pt x="8967" y="6483"/>
                </a:lnTo>
                <a:cubicBezTo>
                  <a:pt x="8949" y="6443"/>
                  <a:pt x="8924" y="6406"/>
                  <a:pt x="8890" y="6375"/>
                </a:cubicBezTo>
                <a:cubicBezTo>
                  <a:pt x="8850" y="6344"/>
                  <a:pt x="8800" y="6322"/>
                  <a:pt x="8751" y="6316"/>
                </a:cubicBezTo>
                <a:cubicBezTo>
                  <a:pt x="8679" y="6304"/>
                  <a:pt x="8605" y="6294"/>
                  <a:pt x="8534" y="6294"/>
                </a:cubicBezTo>
                <a:cubicBezTo>
                  <a:pt x="8425" y="6294"/>
                  <a:pt x="8320" y="6310"/>
                  <a:pt x="8218" y="6338"/>
                </a:cubicBezTo>
                <a:cubicBezTo>
                  <a:pt x="8165" y="6350"/>
                  <a:pt x="8116" y="6378"/>
                  <a:pt x="8075" y="6415"/>
                </a:cubicBezTo>
                <a:cubicBezTo>
                  <a:pt x="8010" y="6486"/>
                  <a:pt x="7998" y="6595"/>
                  <a:pt x="8044" y="6716"/>
                </a:cubicBezTo>
                <a:cubicBezTo>
                  <a:pt x="8091" y="6846"/>
                  <a:pt x="8175" y="6960"/>
                  <a:pt x="8280" y="7050"/>
                </a:cubicBezTo>
                <a:cubicBezTo>
                  <a:pt x="8295" y="7059"/>
                  <a:pt x="8305" y="7072"/>
                  <a:pt x="8317" y="7081"/>
                </a:cubicBezTo>
                <a:cubicBezTo>
                  <a:pt x="8367" y="7140"/>
                  <a:pt x="8441" y="7171"/>
                  <a:pt x="8518" y="7171"/>
                </a:cubicBezTo>
                <a:lnTo>
                  <a:pt x="8556" y="7171"/>
                </a:lnTo>
                <a:cubicBezTo>
                  <a:pt x="8627" y="7171"/>
                  <a:pt x="8679" y="7174"/>
                  <a:pt x="8713" y="7196"/>
                </a:cubicBezTo>
                <a:cubicBezTo>
                  <a:pt x="8726" y="7205"/>
                  <a:pt x="8738" y="7214"/>
                  <a:pt x="8751" y="7224"/>
                </a:cubicBezTo>
                <a:cubicBezTo>
                  <a:pt x="8779" y="7251"/>
                  <a:pt x="8810" y="7273"/>
                  <a:pt x="8844" y="7292"/>
                </a:cubicBezTo>
                <a:cubicBezTo>
                  <a:pt x="8828" y="7301"/>
                  <a:pt x="8816" y="7313"/>
                  <a:pt x="8800" y="7323"/>
                </a:cubicBezTo>
                <a:cubicBezTo>
                  <a:pt x="8782" y="7335"/>
                  <a:pt x="8769" y="7351"/>
                  <a:pt x="8760" y="7369"/>
                </a:cubicBezTo>
                <a:cubicBezTo>
                  <a:pt x="8617" y="7369"/>
                  <a:pt x="8475" y="7363"/>
                  <a:pt x="8333" y="7351"/>
                </a:cubicBezTo>
                <a:cubicBezTo>
                  <a:pt x="8292" y="7351"/>
                  <a:pt x="8252" y="7338"/>
                  <a:pt x="8218" y="7320"/>
                </a:cubicBezTo>
                <a:cubicBezTo>
                  <a:pt x="8199" y="7304"/>
                  <a:pt x="8184" y="7289"/>
                  <a:pt x="8171" y="7270"/>
                </a:cubicBezTo>
                <a:cubicBezTo>
                  <a:pt x="8159" y="7255"/>
                  <a:pt x="8147" y="7239"/>
                  <a:pt x="8134" y="7224"/>
                </a:cubicBezTo>
                <a:cubicBezTo>
                  <a:pt x="8053" y="7143"/>
                  <a:pt x="7947" y="7103"/>
                  <a:pt x="7842" y="7103"/>
                </a:cubicBezTo>
                <a:cubicBezTo>
                  <a:pt x="7736" y="7103"/>
                  <a:pt x="7630" y="7144"/>
                  <a:pt x="7549" y="7227"/>
                </a:cubicBezTo>
                <a:cubicBezTo>
                  <a:pt x="7388" y="7391"/>
                  <a:pt x="7391" y="7651"/>
                  <a:pt x="7552" y="7812"/>
                </a:cubicBezTo>
                <a:cubicBezTo>
                  <a:pt x="7571" y="7828"/>
                  <a:pt x="7592" y="7837"/>
                  <a:pt x="7617" y="7837"/>
                </a:cubicBezTo>
                <a:lnTo>
                  <a:pt x="7648" y="7837"/>
                </a:lnTo>
                <a:cubicBezTo>
                  <a:pt x="7694" y="7837"/>
                  <a:pt x="7738" y="7834"/>
                  <a:pt x="7778" y="7831"/>
                </a:cubicBezTo>
                <a:cubicBezTo>
                  <a:pt x="7818" y="7828"/>
                  <a:pt x="7852" y="7824"/>
                  <a:pt x="7896" y="7824"/>
                </a:cubicBezTo>
                <a:lnTo>
                  <a:pt x="7921" y="7824"/>
                </a:lnTo>
                <a:cubicBezTo>
                  <a:pt x="7942" y="7824"/>
                  <a:pt x="7964" y="7828"/>
                  <a:pt x="7982" y="7834"/>
                </a:cubicBezTo>
                <a:cubicBezTo>
                  <a:pt x="7992" y="7840"/>
                  <a:pt x="8004" y="7868"/>
                  <a:pt x="8001" y="7961"/>
                </a:cubicBezTo>
                <a:cubicBezTo>
                  <a:pt x="7989" y="8057"/>
                  <a:pt x="8054" y="8144"/>
                  <a:pt x="8147" y="8156"/>
                </a:cubicBezTo>
                <a:lnTo>
                  <a:pt x="8162" y="8159"/>
                </a:lnTo>
                <a:cubicBezTo>
                  <a:pt x="8184" y="8168"/>
                  <a:pt x="8202" y="8209"/>
                  <a:pt x="8224" y="8252"/>
                </a:cubicBezTo>
                <a:cubicBezTo>
                  <a:pt x="8236" y="8277"/>
                  <a:pt x="8249" y="8302"/>
                  <a:pt x="8264" y="8329"/>
                </a:cubicBezTo>
                <a:cubicBezTo>
                  <a:pt x="8314" y="8401"/>
                  <a:pt x="8373" y="8463"/>
                  <a:pt x="8444" y="8512"/>
                </a:cubicBezTo>
                <a:cubicBezTo>
                  <a:pt x="8500" y="8549"/>
                  <a:pt x="8546" y="8599"/>
                  <a:pt x="8580" y="8655"/>
                </a:cubicBezTo>
                <a:cubicBezTo>
                  <a:pt x="8556" y="8806"/>
                  <a:pt x="8633" y="8955"/>
                  <a:pt x="8772" y="9020"/>
                </a:cubicBezTo>
                <a:lnTo>
                  <a:pt x="8791" y="9029"/>
                </a:lnTo>
                <a:cubicBezTo>
                  <a:pt x="8726" y="9063"/>
                  <a:pt x="8639" y="9067"/>
                  <a:pt x="8546" y="9067"/>
                </a:cubicBezTo>
                <a:lnTo>
                  <a:pt x="8503" y="9067"/>
                </a:lnTo>
                <a:cubicBezTo>
                  <a:pt x="8416" y="9067"/>
                  <a:pt x="8333" y="9082"/>
                  <a:pt x="8252" y="9116"/>
                </a:cubicBezTo>
                <a:lnTo>
                  <a:pt x="8230" y="8971"/>
                </a:lnTo>
                <a:cubicBezTo>
                  <a:pt x="8227" y="8927"/>
                  <a:pt x="8215" y="8890"/>
                  <a:pt x="8193" y="8853"/>
                </a:cubicBezTo>
                <a:cubicBezTo>
                  <a:pt x="8159" y="8800"/>
                  <a:pt x="8103" y="8763"/>
                  <a:pt x="8041" y="8754"/>
                </a:cubicBezTo>
                <a:cubicBezTo>
                  <a:pt x="8023" y="8748"/>
                  <a:pt x="8004" y="8748"/>
                  <a:pt x="7986" y="8748"/>
                </a:cubicBezTo>
                <a:cubicBezTo>
                  <a:pt x="7921" y="8748"/>
                  <a:pt x="7855" y="8769"/>
                  <a:pt x="7806" y="8809"/>
                </a:cubicBezTo>
                <a:cubicBezTo>
                  <a:pt x="7787" y="8707"/>
                  <a:pt x="7753" y="8602"/>
                  <a:pt x="7639" y="8549"/>
                </a:cubicBezTo>
                <a:cubicBezTo>
                  <a:pt x="7608" y="8534"/>
                  <a:pt x="7571" y="8528"/>
                  <a:pt x="7533" y="8528"/>
                </a:cubicBezTo>
                <a:cubicBezTo>
                  <a:pt x="7434" y="8528"/>
                  <a:pt x="7332" y="8580"/>
                  <a:pt x="7227" y="8689"/>
                </a:cubicBezTo>
                <a:cubicBezTo>
                  <a:pt x="7183" y="8735"/>
                  <a:pt x="7134" y="8772"/>
                  <a:pt x="7075" y="8800"/>
                </a:cubicBezTo>
                <a:cubicBezTo>
                  <a:pt x="7035" y="8726"/>
                  <a:pt x="6960" y="8679"/>
                  <a:pt x="6874" y="8673"/>
                </a:cubicBezTo>
                <a:lnTo>
                  <a:pt x="6867" y="8673"/>
                </a:lnTo>
                <a:cubicBezTo>
                  <a:pt x="6781" y="8676"/>
                  <a:pt x="6700" y="8723"/>
                  <a:pt x="6657" y="8797"/>
                </a:cubicBezTo>
                <a:cubicBezTo>
                  <a:pt x="6620" y="8794"/>
                  <a:pt x="6582" y="8791"/>
                  <a:pt x="6545" y="8782"/>
                </a:cubicBezTo>
                <a:cubicBezTo>
                  <a:pt x="6514" y="8775"/>
                  <a:pt x="6480" y="8769"/>
                  <a:pt x="6443" y="8766"/>
                </a:cubicBezTo>
                <a:lnTo>
                  <a:pt x="6409" y="8766"/>
                </a:lnTo>
                <a:cubicBezTo>
                  <a:pt x="6245" y="8766"/>
                  <a:pt x="6118" y="8856"/>
                  <a:pt x="6099" y="8986"/>
                </a:cubicBezTo>
                <a:cubicBezTo>
                  <a:pt x="6093" y="9026"/>
                  <a:pt x="6112" y="9067"/>
                  <a:pt x="6149" y="9088"/>
                </a:cubicBezTo>
                <a:lnTo>
                  <a:pt x="6499" y="9293"/>
                </a:lnTo>
                <a:lnTo>
                  <a:pt x="6734" y="9429"/>
                </a:lnTo>
                <a:cubicBezTo>
                  <a:pt x="6734" y="9463"/>
                  <a:pt x="6728" y="9494"/>
                  <a:pt x="6719" y="9525"/>
                </a:cubicBezTo>
                <a:cubicBezTo>
                  <a:pt x="6697" y="9602"/>
                  <a:pt x="6675" y="9698"/>
                  <a:pt x="6722" y="9791"/>
                </a:cubicBezTo>
                <a:cubicBezTo>
                  <a:pt x="6768" y="9884"/>
                  <a:pt x="6871" y="9928"/>
                  <a:pt x="6951" y="9959"/>
                </a:cubicBezTo>
                <a:lnTo>
                  <a:pt x="6976" y="9971"/>
                </a:lnTo>
                <a:cubicBezTo>
                  <a:pt x="7028" y="9990"/>
                  <a:pt x="7078" y="10018"/>
                  <a:pt x="7124" y="10055"/>
                </a:cubicBezTo>
                <a:cubicBezTo>
                  <a:pt x="7174" y="10098"/>
                  <a:pt x="7217" y="10148"/>
                  <a:pt x="7251" y="10206"/>
                </a:cubicBezTo>
                <a:cubicBezTo>
                  <a:pt x="7143" y="10200"/>
                  <a:pt x="7044" y="10148"/>
                  <a:pt x="6976" y="10061"/>
                </a:cubicBezTo>
                <a:lnTo>
                  <a:pt x="6963" y="10042"/>
                </a:lnTo>
                <a:cubicBezTo>
                  <a:pt x="6926" y="9993"/>
                  <a:pt x="6880" y="9925"/>
                  <a:pt x="6787" y="9909"/>
                </a:cubicBezTo>
                <a:cubicBezTo>
                  <a:pt x="6778" y="9906"/>
                  <a:pt x="6765" y="9906"/>
                  <a:pt x="6756" y="9906"/>
                </a:cubicBezTo>
                <a:cubicBezTo>
                  <a:pt x="6694" y="9906"/>
                  <a:pt x="6638" y="9937"/>
                  <a:pt x="6601" y="9987"/>
                </a:cubicBezTo>
                <a:cubicBezTo>
                  <a:pt x="6551" y="10045"/>
                  <a:pt x="6536" y="10126"/>
                  <a:pt x="6551" y="10203"/>
                </a:cubicBezTo>
                <a:cubicBezTo>
                  <a:pt x="6576" y="10284"/>
                  <a:pt x="6620" y="10358"/>
                  <a:pt x="6682" y="10417"/>
                </a:cubicBezTo>
                <a:cubicBezTo>
                  <a:pt x="6691" y="10426"/>
                  <a:pt x="6700" y="10439"/>
                  <a:pt x="6709" y="10448"/>
                </a:cubicBezTo>
                <a:cubicBezTo>
                  <a:pt x="6740" y="10479"/>
                  <a:pt x="6762" y="10519"/>
                  <a:pt x="6768" y="10563"/>
                </a:cubicBezTo>
                <a:cubicBezTo>
                  <a:pt x="6744" y="10594"/>
                  <a:pt x="6734" y="10634"/>
                  <a:pt x="6737" y="10674"/>
                </a:cubicBezTo>
                <a:cubicBezTo>
                  <a:pt x="6744" y="10758"/>
                  <a:pt x="6790" y="10835"/>
                  <a:pt x="6858" y="10882"/>
                </a:cubicBezTo>
                <a:cubicBezTo>
                  <a:pt x="6886" y="10897"/>
                  <a:pt x="6914" y="10910"/>
                  <a:pt x="6945" y="10922"/>
                </a:cubicBezTo>
                <a:cubicBezTo>
                  <a:pt x="6970" y="10931"/>
                  <a:pt x="6994" y="10944"/>
                  <a:pt x="7016" y="10962"/>
                </a:cubicBezTo>
                <a:cubicBezTo>
                  <a:pt x="7035" y="10987"/>
                  <a:pt x="7047" y="11018"/>
                  <a:pt x="7056" y="11049"/>
                </a:cubicBezTo>
                <a:cubicBezTo>
                  <a:pt x="7063" y="11071"/>
                  <a:pt x="7069" y="11095"/>
                  <a:pt x="7081" y="11120"/>
                </a:cubicBezTo>
                <a:cubicBezTo>
                  <a:pt x="7131" y="11238"/>
                  <a:pt x="7230" y="11331"/>
                  <a:pt x="7354" y="11368"/>
                </a:cubicBezTo>
                <a:lnTo>
                  <a:pt x="7369" y="11374"/>
                </a:lnTo>
                <a:lnTo>
                  <a:pt x="7382" y="11377"/>
                </a:lnTo>
                <a:cubicBezTo>
                  <a:pt x="7382" y="11380"/>
                  <a:pt x="7382" y="11383"/>
                  <a:pt x="7378" y="11387"/>
                </a:cubicBezTo>
                <a:lnTo>
                  <a:pt x="7335" y="11498"/>
                </a:lnTo>
                <a:cubicBezTo>
                  <a:pt x="7332" y="11507"/>
                  <a:pt x="7326" y="11517"/>
                  <a:pt x="7323" y="11529"/>
                </a:cubicBezTo>
                <a:cubicBezTo>
                  <a:pt x="7310" y="11529"/>
                  <a:pt x="7301" y="11532"/>
                  <a:pt x="7289" y="11532"/>
                </a:cubicBezTo>
                <a:cubicBezTo>
                  <a:pt x="7270" y="11532"/>
                  <a:pt x="7251" y="11535"/>
                  <a:pt x="7233" y="11535"/>
                </a:cubicBezTo>
                <a:lnTo>
                  <a:pt x="7090" y="11535"/>
                </a:lnTo>
                <a:cubicBezTo>
                  <a:pt x="6994" y="11535"/>
                  <a:pt x="6889" y="11545"/>
                  <a:pt x="6802" y="11613"/>
                </a:cubicBezTo>
                <a:lnTo>
                  <a:pt x="6697" y="11467"/>
                </a:lnTo>
                <a:lnTo>
                  <a:pt x="6558" y="11275"/>
                </a:lnTo>
                <a:cubicBezTo>
                  <a:pt x="6545" y="11263"/>
                  <a:pt x="6536" y="11247"/>
                  <a:pt x="6530" y="11232"/>
                </a:cubicBezTo>
                <a:cubicBezTo>
                  <a:pt x="6530" y="11226"/>
                  <a:pt x="6530" y="11222"/>
                  <a:pt x="6530" y="11216"/>
                </a:cubicBezTo>
                <a:cubicBezTo>
                  <a:pt x="6530" y="11195"/>
                  <a:pt x="6524" y="11170"/>
                  <a:pt x="6517" y="11148"/>
                </a:cubicBezTo>
                <a:cubicBezTo>
                  <a:pt x="6486" y="11064"/>
                  <a:pt x="6406" y="11018"/>
                  <a:pt x="6276" y="11009"/>
                </a:cubicBezTo>
                <a:cubicBezTo>
                  <a:pt x="6242" y="11009"/>
                  <a:pt x="6208" y="11006"/>
                  <a:pt x="6174" y="11006"/>
                </a:cubicBezTo>
                <a:cubicBezTo>
                  <a:pt x="6087" y="11006"/>
                  <a:pt x="5827" y="11006"/>
                  <a:pt x="5709" y="11207"/>
                </a:cubicBezTo>
                <a:cubicBezTo>
                  <a:pt x="5700" y="11226"/>
                  <a:pt x="5693" y="11247"/>
                  <a:pt x="5697" y="11269"/>
                </a:cubicBezTo>
                <a:lnTo>
                  <a:pt x="5697" y="11287"/>
                </a:lnTo>
                <a:cubicBezTo>
                  <a:pt x="5706" y="11396"/>
                  <a:pt x="5721" y="11548"/>
                  <a:pt x="5836" y="11631"/>
                </a:cubicBezTo>
                <a:cubicBezTo>
                  <a:pt x="5879" y="11662"/>
                  <a:pt x="5920" y="11687"/>
                  <a:pt x="5963" y="11712"/>
                </a:cubicBezTo>
                <a:cubicBezTo>
                  <a:pt x="6006" y="11737"/>
                  <a:pt x="6050" y="11764"/>
                  <a:pt x="6090" y="11795"/>
                </a:cubicBezTo>
                <a:cubicBezTo>
                  <a:pt x="6223" y="11901"/>
                  <a:pt x="6291" y="12065"/>
                  <a:pt x="6270" y="12232"/>
                </a:cubicBezTo>
                <a:cubicBezTo>
                  <a:pt x="6260" y="12282"/>
                  <a:pt x="6270" y="12331"/>
                  <a:pt x="6297" y="12372"/>
                </a:cubicBezTo>
                <a:cubicBezTo>
                  <a:pt x="6322" y="12403"/>
                  <a:pt x="6359" y="12421"/>
                  <a:pt x="6400" y="12427"/>
                </a:cubicBezTo>
                <a:lnTo>
                  <a:pt x="6409" y="12430"/>
                </a:lnTo>
                <a:cubicBezTo>
                  <a:pt x="6431" y="12443"/>
                  <a:pt x="6449" y="12458"/>
                  <a:pt x="6465" y="12477"/>
                </a:cubicBezTo>
                <a:cubicBezTo>
                  <a:pt x="6502" y="12517"/>
                  <a:pt x="6551" y="12551"/>
                  <a:pt x="6604" y="12570"/>
                </a:cubicBezTo>
                <a:cubicBezTo>
                  <a:pt x="6638" y="12582"/>
                  <a:pt x="6675" y="12585"/>
                  <a:pt x="6709" y="12585"/>
                </a:cubicBezTo>
                <a:lnTo>
                  <a:pt x="6747" y="12585"/>
                </a:lnTo>
                <a:cubicBezTo>
                  <a:pt x="6852" y="12592"/>
                  <a:pt x="6945" y="12681"/>
                  <a:pt x="7032" y="12780"/>
                </a:cubicBezTo>
                <a:cubicBezTo>
                  <a:pt x="7001" y="12796"/>
                  <a:pt x="6963" y="12802"/>
                  <a:pt x="6926" y="12802"/>
                </a:cubicBezTo>
                <a:cubicBezTo>
                  <a:pt x="6922" y="12802"/>
                  <a:pt x="6918" y="12803"/>
                  <a:pt x="6914" y="12803"/>
                </a:cubicBezTo>
                <a:cubicBezTo>
                  <a:pt x="6871" y="12803"/>
                  <a:pt x="6827" y="12788"/>
                  <a:pt x="6790" y="12765"/>
                </a:cubicBezTo>
                <a:cubicBezTo>
                  <a:pt x="6774" y="12753"/>
                  <a:pt x="6753" y="12746"/>
                  <a:pt x="6734" y="12746"/>
                </a:cubicBezTo>
                <a:cubicBezTo>
                  <a:pt x="6672" y="12746"/>
                  <a:pt x="6626" y="12802"/>
                  <a:pt x="6632" y="12861"/>
                </a:cubicBezTo>
                <a:cubicBezTo>
                  <a:pt x="6607" y="12849"/>
                  <a:pt x="6582" y="12833"/>
                  <a:pt x="6561" y="12815"/>
                </a:cubicBezTo>
                <a:lnTo>
                  <a:pt x="6304" y="12601"/>
                </a:lnTo>
                <a:cubicBezTo>
                  <a:pt x="6242" y="12542"/>
                  <a:pt x="6167" y="12499"/>
                  <a:pt x="6090" y="12465"/>
                </a:cubicBezTo>
                <a:cubicBezTo>
                  <a:pt x="6050" y="12452"/>
                  <a:pt x="6009" y="12446"/>
                  <a:pt x="5969" y="12446"/>
                </a:cubicBezTo>
                <a:cubicBezTo>
                  <a:pt x="5965" y="12446"/>
                  <a:pt x="5962" y="12446"/>
                  <a:pt x="5958" y="12446"/>
                </a:cubicBezTo>
                <a:cubicBezTo>
                  <a:pt x="5893" y="12446"/>
                  <a:pt x="5830" y="12470"/>
                  <a:pt x="5780" y="12511"/>
                </a:cubicBezTo>
                <a:cubicBezTo>
                  <a:pt x="5728" y="12557"/>
                  <a:pt x="5697" y="12626"/>
                  <a:pt x="5700" y="12697"/>
                </a:cubicBezTo>
                <a:cubicBezTo>
                  <a:pt x="5700" y="12759"/>
                  <a:pt x="5728" y="12818"/>
                  <a:pt x="5774" y="12858"/>
                </a:cubicBezTo>
                <a:cubicBezTo>
                  <a:pt x="5820" y="12892"/>
                  <a:pt x="5879" y="12914"/>
                  <a:pt x="5938" y="12917"/>
                </a:cubicBezTo>
                <a:cubicBezTo>
                  <a:pt x="5951" y="12917"/>
                  <a:pt x="5966" y="12920"/>
                  <a:pt x="5978" y="12923"/>
                </a:cubicBezTo>
                <a:cubicBezTo>
                  <a:pt x="6019" y="12932"/>
                  <a:pt x="6050" y="12960"/>
                  <a:pt x="6065" y="13000"/>
                </a:cubicBezTo>
                <a:cubicBezTo>
                  <a:pt x="6084" y="13034"/>
                  <a:pt x="6087" y="13078"/>
                  <a:pt x="6068" y="13115"/>
                </a:cubicBezTo>
                <a:cubicBezTo>
                  <a:pt x="6050" y="13152"/>
                  <a:pt x="6047" y="13199"/>
                  <a:pt x="6065" y="13236"/>
                </a:cubicBezTo>
                <a:cubicBezTo>
                  <a:pt x="6093" y="13295"/>
                  <a:pt x="6143" y="13338"/>
                  <a:pt x="6201" y="13357"/>
                </a:cubicBezTo>
                <a:cubicBezTo>
                  <a:pt x="6310" y="13388"/>
                  <a:pt x="6421" y="13403"/>
                  <a:pt x="6533" y="13403"/>
                </a:cubicBezTo>
                <a:cubicBezTo>
                  <a:pt x="6573" y="13403"/>
                  <a:pt x="6617" y="13400"/>
                  <a:pt x="6657" y="13397"/>
                </a:cubicBezTo>
                <a:cubicBezTo>
                  <a:pt x="6682" y="13394"/>
                  <a:pt x="6703" y="13391"/>
                  <a:pt x="6728" y="13388"/>
                </a:cubicBezTo>
                <a:cubicBezTo>
                  <a:pt x="6771" y="13381"/>
                  <a:pt x="6815" y="13375"/>
                  <a:pt x="6858" y="13375"/>
                </a:cubicBezTo>
                <a:lnTo>
                  <a:pt x="6880" y="13375"/>
                </a:lnTo>
                <a:cubicBezTo>
                  <a:pt x="6951" y="13381"/>
                  <a:pt x="7022" y="13409"/>
                  <a:pt x="7075" y="13459"/>
                </a:cubicBezTo>
                <a:cubicBezTo>
                  <a:pt x="7094" y="13471"/>
                  <a:pt x="7106" y="13493"/>
                  <a:pt x="7109" y="13511"/>
                </a:cubicBezTo>
                <a:cubicBezTo>
                  <a:pt x="7044" y="13583"/>
                  <a:pt x="6932" y="13617"/>
                  <a:pt x="6781" y="13617"/>
                </a:cubicBezTo>
                <a:cubicBezTo>
                  <a:pt x="6660" y="13614"/>
                  <a:pt x="6542" y="13598"/>
                  <a:pt x="6428" y="13567"/>
                </a:cubicBezTo>
                <a:cubicBezTo>
                  <a:pt x="6186" y="13508"/>
                  <a:pt x="5960" y="13378"/>
                  <a:pt x="5743" y="13254"/>
                </a:cubicBezTo>
                <a:cubicBezTo>
                  <a:pt x="5690" y="13223"/>
                  <a:pt x="5632" y="13186"/>
                  <a:pt x="5622" y="13146"/>
                </a:cubicBezTo>
                <a:cubicBezTo>
                  <a:pt x="5619" y="13130"/>
                  <a:pt x="5616" y="13115"/>
                  <a:pt x="5619" y="13096"/>
                </a:cubicBezTo>
                <a:cubicBezTo>
                  <a:pt x="5619" y="13069"/>
                  <a:pt x="5616" y="13041"/>
                  <a:pt x="5610" y="13016"/>
                </a:cubicBezTo>
                <a:cubicBezTo>
                  <a:pt x="5585" y="12901"/>
                  <a:pt x="5495" y="12811"/>
                  <a:pt x="5378" y="12790"/>
                </a:cubicBezTo>
                <a:cubicBezTo>
                  <a:pt x="5365" y="12787"/>
                  <a:pt x="5350" y="12787"/>
                  <a:pt x="5334" y="12787"/>
                </a:cubicBezTo>
                <a:cubicBezTo>
                  <a:pt x="5291" y="12787"/>
                  <a:pt x="5247" y="12796"/>
                  <a:pt x="5207" y="12818"/>
                </a:cubicBezTo>
                <a:cubicBezTo>
                  <a:pt x="5161" y="12725"/>
                  <a:pt x="5111" y="12635"/>
                  <a:pt x="5058" y="12548"/>
                </a:cubicBezTo>
                <a:cubicBezTo>
                  <a:pt x="5040" y="12517"/>
                  <a:pt x="5018" y="12489"/>
                  <a:pt x="4990" y="12465"/>
                </a:cubicBezTo>
                <a:cubicBezTo>
                  <a:pt x="4950" y="12430"/>
                  <a:pt x="4897" y="12412"/>
                  <a:pt x="4845" y="12412"/>
                </a:cubicBezTo>
                <a:cubicBezTo>
                  <a:pt x="4743" y="12415"/>
                  <a:pt x="4647" y="12468"/>
                  <a:pt x="4594" y="12557"/>
                </a:cubicBezTo>
                <a:cubicBezTo>
                  <a:pt x="4529" y="12669"/>
                  <a:pt x="4535" y="12796"/>
                  <a:pt x="4538" y="12892"/>
                </a:cubicBezTo>
                <a:cubicBezTo>
                  <a:pt x="4544" y="13025"/>
                  <a:pt x="4643" y="13096"/>
                  <a:pt x="4724" y="13152"/>
                </a:cubicBezTo>
                <a:cubicBezTo>
                  <a:pt x="4743" y="13168"/>
                  <a:pt x="4764" y="13183"/>
                  <a:pt x="4783" y="13199"/>
                </a:cubicBezTo>
                <a:cubicBezTo>
                  <a:pt x="4730" y="13220"/>
                  <a:pt x="4671" y="13233"/>
                  <a:pt x="4616" y="13233"/>
                </a:cubicBezTo>
                <a:lnTo>
                  <a:pt x="4585" y="13233"/>
                </a:lnTo>
                <a:cubicBezTo>
                  <a:pt x="4532" y="13233"/>
                  <a:pt x="4489" y="13270"/>
                  <a:pt x="4482" y="13323"/>
                </a:cubicBezTo>
                <a:cubicBezTo>
                  <a:pt x="4476" y="13437"/>
                  <a:pt x="4538" y="13542"/>
                  <a:pt x="4643" y="13589"/>
                </a:cubicBezTo>
                <a:cubicBezTo>
                  <a:pt x="4718" y="13623"/>
                  <a:pt x="4801" y="13638"/>
                  <a:pt x="4885" y="13638"/>
                </a:cubicBezTo>
                <a:cubicBezTo>
                  <a:pt x="4928" y="13642"/>
                  <a:pt x="4975" y="13645"/>
                  <a:pt x="5024" y="13648"/>
                </a:cubicBezTo>
                <a:cubicBezTo>
                  <a:pt x="4997" y="13663"/>
                  <a:pt x="4969" y="13679"/>
                  <a:pt x="4941" y="13694"/>
                </a:cubicBezTo>
                <a:cubicBezTo>
                  <a:pt x="4863" y="13725"/>
                  <a:pt x="4857" y="13834"/>
                  <a:pt x="4931" y="13874"/>
                </a:cubicBezTo>
                <a:cubicBezTo>
                  <a:pt x="5028" y="13923"/>
                  <a:pt x="5133" y="13961"/>
                  <a:pt x="5241" y="13982"/>
                </a:cubicBezTo>
                <a:cubicBezTo>
                  <a:pt x="5368" y="14013"/>
                  <a:pt x="5486" y="14041"/>
                  <a:pt x="5563" y="14122"/>
                </a:cubicBezTo>
                <a:cubicBezTo>
                  <a:pt x="5635" y="14196"/>
                  <a:pt x="5662" y="14301"/>
                  <a:pt x="5635" y="14404"/>
                </a:cubicBezTo>
                <a:cubicBezTo>
                  <a:pt x="5505" y="14360"/>
                  <a:pt x="5371" y="14335"/>
                  <a:pt x="5235" y="14335"/>
                </a:cubicBezTo>
                <a:lnTo>
                  <a:pt x="5229" y="14335"/>
                </a:lnTo>
                <a:cubicBezTo>
                  <a:pt x="5222" y="14335"/>
                  <a:pt x="5216" y="14334"/>
                  <a:pt x="5210" y="14334"/>
                </a:cubicBezTo>
                <a:cubicBezTo>
                  <a:pt x="5093" y="14334"/>
                  <a:pt x="5019" y="14468"/>
                  <a:pt x="5086" y="14571"/>
                </a:cubicBezTo>
                <a:cubicBezTo>
                  <a:pt x="5158" y="14710"/>
                  <a:pt x="5275" y="14825"/>
                  <a:pt x="5418" y="14893"/>
                </a:cubicBezTo>
                <a:cubicBezTo>
                  <a:pt x="5477" y="14924"/>
                  <a:pt x="5545" y="14936"/>
                  <a:pt x="5610" y="14939"/>
                </a:cubicBezTo>
                <a:cubicBezTo>
                  <a:pt x="5712" y="14939"/>
                  <a:pt x="5805" y="14905"/>
                  <a:pt x="5913" y="14865"/>
                </a:cubicBezTo>
                <a:cubicBezTo>
                  <a:pt x="6000" y="14825"/>
                  <a:pt x="6090" y="14800"/>
                  <a:pt x="6186" y="14794"/>
                </a:cubicBezTo>
                <a:cubicBezTo>
                  <a:pt x="6220" y="14794"/>
                  <a:pt x="6254" y="14800"/>
                  <a:pt x="6285" y="14815"/>
                </a:cubicBezTo>
                <a:cubicBezTo>
                  <a:pt x="6328" y="14843"/>
                  <a:pt x="6366" y="14877"/>
                  <a:pt x="6397" y="14915"/>
                </a:cubicBezTo>
                <a:cubicBezTo>
                  <a:pt x="6459" y="14983"/>
                  <a:pt x="6530" y="15060"/>
                  <a:pt x="6641" y="15085"/>
                </a:cubicBezTo>
                <a:cubicBezTo>
                  <a:pt x="6657" y="15088"/>
                  <a:pt x="6672" y="15088"/>
                  <a:pt x="6691" y="15091"/>
                </a:cubicBezTo>
                <a:lnTo>
                  <a:pt x="6706" y="15094"/>
                </a:lnTo>
                <a:cubicBezTo>
                  <a:pt x="6617" y="15212"/>
                  <a:pt x="6477" y="15283"/>
                  <a:pt x="6325" y="15286"/>
                </a:cubicBezTo>
                <a:lnTo>
                  <a:pt x="6301" y="15286"/>
                </a:lnTo>
                <a:cubicBezTo>
                  <a:pt x="6239" y="15280"/>
                  <a:pt x="6174" y="15268"/>
                  <a:pt x="6115" y="15249"/>
                </a:cubicBezTo>
                <a:cubicBezTo>
                  <a:pt x="6068" y="15240"/>
                  <a:pt x="6025" y="15227"/>
                  <a:pt x="5975" y="15221"/>
                </a:cubicBezTo>
                <a:cubicBezTo>
                  <a:pt x="5935" y="15212"/>
                  <a:pt x="5895" y="15209"/>
                  <a:pt x="5855" y="15209"/>
                </a:cubicBezTo>
                <a:cubicBezTo>
                  <a:pt x="5850" y="15209"/>
                  <a:pt x="5846" y="15209"/>
                  <a:pt x="5842" y="15209"/>
                </a:cubicBezTo>
                <a:cubicBezTo>
                  <a:pt x="5744" y="15209"/>
                  <a:pt x="5647" y="15243"/>
                  <a:pt x="5566" y="15305"/>
                </a:cubicBezTo>
                <a:lnTo>
                  <a:pt x="5542" y="15327"/>
                </a:lnTo>
                <a:cubicBezTo>
                  <a:pt x="5536" y="15336"/>
                  <a:pt x="5523" y="15345"/>
                  <a:pt x="5514" y="15351"/>
                </a:cubicBezTo>
                <a:lnTo>
                  <a:pt x="5501" y="15336"/>
                </a:lnTo>
                <a:cubicBezTo>
                  <a:pt x="5446" y="15271"/>
                  <a:pt x="5374" y="15221"/>
                  <a:pt x="5297" y="15190"/>
                </a:cubicBezTo>
                <a:cubicBezTo>
                  <a:pt x="5232" y="15156"/>
                  <a:pt x="5176" y="15128"/>
                  <a:pt x="5161" y="15088"/>
                </a:cubicBezTo>
                <a:cubicBezTo>
                  <a:pt x="5155" y="15069"/>
                  <a:pt x="5148" y="15048"/>
                  <a:pt x="5148" y="15029"/>
                </a:cubicBezTo>
                <a:cubicBezTo>
                  <a:pt x="5142" y="14989"/>
                  <a:pt x="5133" y="14946"/>
                  <a:pt x="5114" y="14908"/>
                </a:cubicBezTo>
                <a:cubicBezTo>
                  <a:pt x="5080" y="14846"/>
                  <a:pt x="5028" y="14794"/>
                  <a:pt x="4962" y="14760"/>
                </a:cubicBezTo>
                <a:lnTo>
                  <a:pt x="4826" y="14670"/>
                </a:lnTo>
                <a:lnTo>
                  <a:pt x="4718" y="14602"/>
                </a:lnTo>
                <a:cubicBezTo>
                  <a:pt x="4653" y="14552"/>
                  <a:pt x="4575" y="14521"/>
                  <a:pt x="4495" y="14518"/>
                </a:cubicBezTo>
                <a:cubicBezTo>
                  <a:pt x="4482" y="14518"/>
                  <a:pt x="4470" y="14518"/>
                  <a:pt x="4458" y="14521"/>
                </a:cubicBezTo>
                <a:cubicBezTo>
                  <a:pt x="4411" y="14527"/>
                  <a:pt x="4368" y="14549"/>
                  <a:pt x="4337" y="14586"/>
                </a:cubicBezTo>
                <a:cubicBezTo>
                  <a:pt x="4256" y="14509"/>
                  <a:pt x="4188" y="14422"/>
                  <a:pt x="4132" y="14329"/>
                </a:cubicBezTo>
                <a:cubicBezTo>
                  <a:pt x="4114" y="14298"/>
                  <a:pt x="4080" y="14280"/>
                  <a:pt x="4046" y="14280"/>
                </a:cubicBezTo>
                <a:cubicBezTo>
                  <a:pt x="4008" y="14280"/>
                  <a:pt x="3974" y="14298"/>
                  <a:pt x="3959" y="14332"/>
                </a:cubicBezTo>
                <a:cubicBezTo>
                  <a:pt x="3829" y="14561"/>
                  <a:pt x="3962" y="14837"/>
                  <a:pt x="4027" y="14973"/>
                </a:cubicBezTo>
                <a:cubicBezTo>
                  <a:pt x="4117" y="15150"/>
                  <a:pt x="4225" y="15345"/>
                  <a:pt x="4436" y="15395"/>
                </a:cubicBezTo>
                <a:cubicBezTo>
                  <a:pt x="4482" y="15407"/>
                  <a:pt x="4529" y="15410"/>
                  <a:pt x="4575" y="15410"/>
                </a:cubicBezTo>
                <a:lnTo>
                  <a:pt x="4702" y="15410"/>
                </a:lnTo>
                <a:cubicBezTo>
                  <a:pt x="4730" y="15410"/>
                  <a:pt x="4761" y="15413"/>
                  <a:pt x="4789" y="15419"/>
                </a:cubicBezTo>
                <a:cubicBezTo>
                  <a:pt x="4774" y="15444"/>
                  <a:pt x="4758" y="15472"/>
                  <a:pt x="4752" y="15503"/>
                </a:cubicBezTo>
                <a:lnTo>
                  <a:pt x="4752" y="15509"/>
                </a:lnTo>
                <a:cubicBezTo>
                  <a:pt x="4736" y="15550"/>
                  <a:pt x="4736" y="15596"/>
                  <a:pt x="4749" y="15636"/>
                </a:cubicBezTo>
                <a:cubicBezTo>
                  <a:pt x="4764" y="15677"/>
                  <a:pt x="4792" y="15711"/>
                  <a:pt x="4829" y="15735"/>
                </a:cubicBezTo>
                <a:cubicBezTo>
                  <a:pt x="4916" y="15797"/>
                  <a:pt x="5009" y="15844"/>
                  <a:pt x="5111" y="15875"/>
                </a:cubicBezTo>
                <a:lnTo>
                  <a:pt x="5120" y="15878"/>
                </a:lnTo>
                <a:cubicBezTo>
                  <a:pt x="5136" y="15884"/>
                  <a:pt x="5155" y="15890"/>
                  <a:pt x="5167" y="15900"/>
                </a:cubicBezTo>
                <a:cubicBezTo>
                  <a:pt x="5173" y="15903"/>
                  <a:pt x="5185" y="15918"/>
                  <a:pt x="5189" y="15977"/>
                </a:cubicBezTo>
                <a:cubicBezTo>
                  <a:pt x="5198" y="16085"/>
                  <a:pt x="5192" y="16194"/>
                  <a:pt x="5170" y="16302"/>
                </a:cubicBezTo>
                <a:cubicBezTo>
                  <a:pt x="5155" y="16367"/>
                  <a:pt x="5204" y="16426"/>
                  <a:pt x="5269" y="16426"/>
                </a:cubicBezTo>
                <a:lnTo>
                  <a:pt x="5340" y="16426"/>
                </a:lnTo>
                <a:cubicBezTo>
                  <a:pt x="5517" y="16426"/>
                  <a:pt x="5693" y="16439"/>
                  <a:pt x="5870" y="16466"/>
                </a:cubicBezTo>
                <a:cubicBezTo>
                  <a:pt x="5743" y="16494"/>
                  <a:pt x="5610" y="16522"/>
                  <a:pt x="5483" y="16541"/>
                </a:cubicBezTo>
                <a:cubicBezTo>
                  <a:pt x="5436" y="16547"/>
                  <a:pt x="5393" y="16562"/>
                  <a:pt x="5356" y="16590"/>
                </a:cubicBezTo>
                <a:cubicBezTo>
                  <a:pt x="5309" y="16631"/>
                  <a:pt x="5288" y="16689"/>
                  <a:pt x="5297" y="16748"/>
                </a:cubicBezTo>
                <a:cubicBezTo>
                  <a:pt x="5312" y="16841"/>
                  <a:pt x="5374" y="16919"/>
                  <a:pt x="5458" y="16959"/>
                </a:cubicBezTo>
                <a:cubicBezTo>
                  <a:pt x="5552" y="17003"/>
                  <a:pt x="5654" y="17027"/>
                  <a:pt x="5758" y="17027"/>
                </a:cubicBezTo>
                <a:cubicBezTo>
                  <a:pt x="5765" y="17027"/>
                  <a:pt x="5771" y="17027"/>
                  <a:pt x="5777" y="17027"/>
                </a:cubicBezTo>
                <a:cubicBezTo>
                  <a:pt x="5895" y="17027"/>
                  <a:pt x="6016" y="17008"/>
                  <a:pt x="6130" y="16974"/>
                </a:cubicBezTo>
                <a:cubicBezTo>
                  <a:pt x="6140" y="16971"/>
                  <a:pt x="6152" y="16968"/>
                  <a:pt x="6161" y="16968"/>
                </a:cubicBezTo>
                <a:cubicBezTo>
                  <a:pt x="6161" y="16968"/>
                  <a:pt x="6161" y="16971"/>
                  <a:pt x="6164" y="16974"/>
                </a:cubicBezTo>
                <a:cubicBezTo>
                  <a:pt x="6170" y="16981"/>
                  <a:pt x="6180" y="16990"/>
                  <a:pt x="6186" y="16999"/>
                </a:cubicBezTo>
                <a:cubicBezTo>
                  <a:pt x="6236" y="17043"/>
                  <a:pt x="6303" y="17071"/>
                  <a:pt x="6370" y="17071"/>
                </a:cubicBezTo>
                <a:cubicBezTo>
                  <a:pt x="6374" y="17071"/>
                  <a:pt x="6378" y="17071"/>
                  <a:pt x="6381" y="17070"/>
                </a:cubicBezTo>
                <a:cubicBezTo>
                  <a:pt x="6428" y="17070"/>
                  <a:pt x="6474" y="17064"/>
                  <a:pt x="6517" y="17049"/>
                </a:cubicBezTo>
                <a:cubicBezTo>
                  <a:pt x="6539" y="17043"/>
                  <a:pt x="6561" y="17033"/>
                  <a:pt x="6582" y="17027"/>
                </a:cubicBezTo>
                <a:cubicBezTo>
                  <a:pt x="6623" y="17008"/>
                  <a:pt x="6666" y="16996"/>
                  <a:pt x="6713" y="16993"/>
                </a:cubicBezTo>
                <a:cubicBezTo>
                  <a:pt x="6778" y="16993"/>
                  <a:pt x="6836" y="17036"/>
                  <a:pt x="6905" y="17092"/>
                </a:cubicBezTo>
                <a:lnTo>
                  <a:pt x="6551" y="17228"/>
                </a:lnTo>
                <a:lnTo>
                  <a:pt x="6158" y="17383"/>
                </a:lnTo>
                <a:cubicBezTo>
                  <a:pt x="6065" y="17424"/>
                  <a:pt x="6078" y="17557"/>
                  <a:pt x="6174" y="17578"/>
                </a:cubicBezTo>
                <a:cubicBezTo>
                  <a:pt x="6325" y="17609"/>
                  <a:pt x="6477" y="17625"/>
                  <a:pt x="6632" y="17628"/>
                </a:cubicBezTo>
                <a:cubicBezTo>
                  <a:pt x="6756" y="17628"/>
                  <a:pt x="6880" y="17613"/>
                  <a:pt x="7001" y="17578"/>
                </a:cubicBezTo>
                <a:cubicBezTo>
                  <a:pt x="7035" y="17566"/>
                  <a:pt x="7072" y="17554"/>
                  <a:pt x="7109" y="17541"/>
                </a:cubicBezTo>
                <a:cubicBezTo>
                  <a:pt x="7183" y="17510"/>
                  <a:pt x="7261" y="17492"/>
                  <a:pt x="7341" y="17486"/>
                </a:cubicBezTo>
                <a:cubicBezTo>
                  <a:pt x="7360" y="17486"/>
                  <a:pt x="7382" y="17486"/>
                  <a:pt x="7400" y="17492"/>
                </a:cubicBezTo>
                <a:cubicBezTo>
                  <a:pt x="7422" y="17498"/>
                  <a:pt x="7444" y="17510"/>
                  <a:pt x="7456" y="17532"/>
                </a:cubicBezTo>
                <a:cubicBezTo>
                  <a:pt x="7456" y="17535"/>
                  <a:pt x="7437" y="17557"/>
                  <a:pt x="7372" y="17582"/>
                </a:cubicBezTo>
                <a:cubicBezTo>
                  <a:pt x="7159" y="17659"/>
                  <a:pt x="6908" y="17696"/>
                  <a:pt x="6589" y="17696"/>
                </a:cubicBezTo>
                <a:cubicBezTo>
                  <a:pt x="6533" y="17696"/>
                  <a:pt x="6480" y="17696"/>
                  <a:pt x="6424" y="17693"/>
                </a:cubicBezTo>
                <a:cubicBezTo>
                  <a:pt x="6285" y="17690"/>
                  <a:pt x="6127" y="17681"/>
                  <a:pt x="5991" y="17628"/>
                </a:cubicBezTo>
                <a:cubicBezTo>
                  <a:pt x="5947" y="17609"/>
                  <a:pt x="5904" y="17588"/>
                  <a:pt x="5861" y="17563"/>
                </a:cubicBezTo>
                <a:cubicBezTo>
                  <a:pt x="5811" y="17535"/>
                  <a:pt x="5759" y="17513"/>
                  <a:pt x="5706" y="17492"/>
                </a:cubicBezTo>
                <a:cubicBezTo>
                  <a:pt x="5539" y="17427"/>
                  <a:pt x="5359" y="17417"/>
                  <a:pt x="5198" y="17414"/>
                </a:cubicBezTo>
                <a:lnTo>
                  <a:pt x="5173" y="17414"/>
                </a:lnTo>
                <a:cubicBezTo>
                  <a:pt x="5168" y="17414"/>
                  <a:pt x="5163" y="17414"/>
                  <a:pt x="5158" y="17414"/>
                </a:cubicBezTo>
                <a:cubicBezTo>
                  <a:pt x="5123" y="17414"/>
                  <a:pt x="5091" y="17423"/>
                  <a:pt x="5062" y="17439"/>
                </a:cubicBezTo>
                <a:cubicBezTo>
                  <a:pt x="5034" y="17455"/>
                  <a:pt x="5012" y="17479"/>
                  <a:pt x="4993" y="17504"/>
                </a:cubicBezTo>
                <a:lnTo>
                  <a:pt x="4990" y="17510"/>
                </a:lnTo>
                <a:cubicBezTo>
                  <a:pt x="4981" y="17504"/>
                  <a:pt x="4966" y="17495"/>
                  <a:pt x="4956" y="17489"/>
                </a:cubicBezTo>
                <a:cubicBezTo>
                  <a:pt x="4947" y="17486"/>
                  <a:pt x="4938" y="17476"/>
                  <a:pt x="4925" y="17473"/>
                </a:cubicBezTo>
                <a:cubicBezTo>
                  <a:pt x="4853" y="17433"/>
                  <a:pt x="4771" y="17414"/>
                  <a:pt x="4687" y="17414"/>
                </a:cubicBezTo>
                <a:cubicBezTo>
                  <a:pt x="4681" y="17414"/>
                  <a:pt x="4675" y="17414"/>
                  <a:pt x="4668" y="17414"/>
                </a:cubicBezTo>
                <a:lnTo>
                  <a:pt x="4529" y="17414"/>
                </a:lnTo>
                <a:cubicBezTo>
                  <a:pt x="4522" y="17415"/>
                  <a:pt x="4516" y="17415"/>
                  <a:pt x="4510" y="17415"/>
                </a:cubicBezTo>
                <a:cubicBezTo>
                  <a:pt x="4467" y="17415"/>
                  <a:pt x="4424" y="17406"/>
                  <a:pt x="4383" y="17393"/>
                </a:cubicBezTo>
                <a:cubicBezTo>
                  <a:pt x="4281" y="17349"/>
                  <a:pt x="4225" y="17216"/>
                  <a:pt x="4170" y="17089"/>
                </a:cubicBezTo>
                <a:lnTo>
                  <a:pt x="4163" y="17074"/>
                </a:lnTo>
                <a:cubicBezTo>
                  <a:pt x="4142" y="17005"/>
                  <a:pt x="4095" y="16953"/>
                  <a:pt x="4030" y="16922"/>
                </a:cubicBezTo>
                <a:cubicBezTo>
                  <a:pt x="4007" y="16912"/>
                  <a:pt x="3980" y="16905"/>
                  <a:pt x="3953" y="16905"/>
                </a:cubicBezTo>
                <a:cubicBezTo>
                  <a:pt x="3948" y="16905"/>
                  <a:pt x="3943" y="16906"/>
                  <a:pt x="3937" y="16906"/>
                </a:cubicBezTo>
                <a:lnTo>
                  <a:pt x="3906" y="16906"/>
                </a:lnTo>
                <a:cubicBezTo>
                  <a:pt x="3847" y="16903"/>
                  <a:pt x="3789" y="16851"/>
                  <a:pt x="3730" y="16795"/>
                </a:cubicBezTo>
                <a:lnTo>
                  <a:pt x="3693" y="16761"/>
                </a:lnTo>
                <a:cubicBezTo>
                  <a:pt x="3640" y="16714"/>
                  <a:pt x="3535" y="16640"/>
                  <a:pt x="3411" y="16640"/>
                </a:cubicBezTo>
                <a:cubicBezTo>
                  <a:pt x="3406" y="16640"/>
                  <a:pt x="3402" y="16640"/>
                  <a:pt x="3398" y="16640"/>
                </a:cubicBezTo>
                <a:cubicBezTo>
                  <a:pt x="3353" y="16640"/>
                  <a:pt x="3308" y="16655"/>
                  <a:pt x="3271" y="16680"/>
                </a:cubicBezTo>
                <a:cubicBezTo>
                  <a:pt x="3256" y="16693"/>
                  <a:pt x="3240" y="16702"/>
                  <a:pt x="3228" y="16714"/>
                </a:cubicBezTo>
                <a:lnTo>
                  <a:pt x="3219" y="16724"/>
                </a:lnTo>
                <a:cubicBezTo>
                  <a:pt x="3212" y="16714"/>
                  <a:pt x="3209" y="16702"/>
                  <a:pt x="3206" y="16693"/>
                </a:cubicBezTo>
                <a:cubicBezTo>
                  <a:pt x="3203" y="16683"/>
                  <a:pt x="3200" y="16671"/>
                  <a:pt x="3200" y="16662"/>
                </a:cubicBezTo>
                <a:cubicBezTo>
                  <a:pt x="3191" y="16590"/>
                  <a:pt x="3157" y="16525"/>
                  <a:pt x="3107" y="16476"/>
                </a:cubicBezTo>
                <a:cubicBezTo>
                  <a:pt x="3087" y="16460"/>
                  <a:pt x="3064" y="16452"/>
                  <a:pt x="3041" y="16452"/>
                </a:cubicBezTo>
                <a:cubicBezTo>
                  <a:pt x="3028" y="16452"/>
                  <a:pt x="3014" y="16455"/>
                  <a:pt x="3002" y="16460"/>
                </a:cubicBezTo>
                <a:cubicBezTo>
                  <a:pt x="2924" y="16491"/>
                  <a:pt x="2869" y="16556"/>
                  <a:pt x="2847" y="16634"/>
                </a:cubicBezTo>
                <a:cubicBezTo>
                  <a:pt x="2819" y="16736"/>
                  <a:pt x="2838" y="16844"/>
                  <a:pt x="2896" y="16931"/>
                </a:cubicBezTo>
                <a:cubicBezTo>
                  <a:pt x="2980" y="17061"/>
                  <a:pt x="3101" y="17163"/>
                  <a:pt x="3243" y="17222"/>
                </a:cubicBezTo>
                <a:cubicBezTo>
                  <a:pt x="3262" y="17232"/>
                  <a:pt x="3284" y="17238"/>
                  <a:pt x="3302" y="17247"/>
                </a:cubicBezTo>
                <a:cubicBezTo>
                  <a:pt x="3336" y="17256"/>
                  <a:pt x="3370" y="17272"/>
                  <a:pt x="3401" y="17290"/>
                </a:cubicBezTo>
                <a:cubicBezTo>
                  <a:pt x="3426" y="17303"/>
                  <a:pt x="3442" y="17324"/>
                  <a:pt x="3448" y="17352"/>
                </a:cubicBezTo>
                <a:cubicBezTo>
                  <a:pt x="3448" y="17359"/>
                  <a:pt x="3445" y="17365"/>
                  <a:pt x="3445" y="17368"/>
                </a:cubicBezTo>
                <a:cubicBezTo>
                  <a:pt x="3435" y="17402"/>
                  <a:pt x="3432" y="17439"/>
                  <a:pt x="3442" y="17473"/>
                </a:cubicBezTo>
                <a:cubicBezTo>
                  <a:pt x="3454" y="17523"/>
                  <a:pt x="3485" y="17563"/>
                  <a:pt x="3528" y="17591"/>
                </a:cubicBezTo>
                <a:cubicBezTo>
                  <a:pt x="3535" y="17594"/>
                  <a:pt x="3541" y="17600"/>
                  <a:pt x="3547" y="17606"/>
                </a:cubicBezTo>
                <a:cubicBezTo>
                  <a:pt x="3569" y="17628"/>
                  <a:pt x="3575" y="17681"/>
                  <a:pt x="3578" y="17736"/>
                </a:cubicBezTo>
                <a:cubicBezTo>
                  <a:pt x="3584" y="17817"/>
                  <a:pt x="3593" y="17916"/>
                  <a:pt x="3668" y="17993"/>
                </a:cubicBezTo>
                <a:cubicBezTo>
                  <a:pt x="3720" y="18043"/>
                  <a:pt x="3789" y="18077"/>
                  <a:pt x="3863" y="18093"/>
                </a:cubicBezTo>
                <a:cubicBezTo>
                  <a:pt x="3878" y="18099"/>
                  <a:pt x="3894" y="18102"/>
                  <a:pt x="3906" y="18108"/>
                </a:cubicBezTo>
                <a:cubicBezTo>
                  <a:pt x="3857" y="18145"/>
                  <a:pt x="3801" y="18176"/>
                  <a:pt x="3742" y="18192"/>
                </a:cubicBezTo>
                <a:cubicBezTo>
                  <a:pt x="3646" y="18220"/>
                  <a:pt x="3643" y="18353"/>
                  <a:pt x="3736" y="18387"/>
                </a:cubicBezTo>
                <a:lnTo>
                  <a:pt x="4080" y="18520"/>
                </a:lnTo>
                <a:lnTo>
                  <a:pt x="4327" y="18619"/>
                </a:lnTo>
                <a:lnTo>
                  <a:pt x="4343" y="18622"/>
                </a:lnTo>
                <a:cubicBezTo>
                  <a:pt x="4343" y="18632"/>
                  <a:pt x="4340" y="18641"/>
                  <a:pt x="4337" y="18647"/>
                </a:cubicBezTo>
                <a:cubicBezTo>
                  <a:pt x="4331" y="18672"/>
                  <a:pt x="4327" y="18697"/>
                  <a:pt x="4324" y="18721"/>
                </a:cubicBezTo>
                <a:cubicBezTo>
                  <a:pt x="4324" y="18833"/>
                  <a:pt x="4389" y="18932"/>
                  <a:pt x="4492" y="18978"/>
                </a:cubicBezTo>
                <a:cubicBezTo>
                  <a:pt x="4560" y="19006"/>
                  <a:pt x="4631" y="19025"/>
                  <a:pt x="4705" y="19031"/>
                </a:cubicBezTo>
                <a:lnTo>
                  <a:pt x="4724" y="19034"/>
                </a:lnTo>
                <a:cubicBezTo>
                  <a:pt x="4922" y="19062"/>
                  <a:pt x="5111" y="19115"/>
                  <a:pt x="5294" y="19192"/>
                </a:cubicBezTo>
                <a:lnTo>
                  <a:pt x="5347" y="19214"/>
                </a:lnTo>
                <a:cubicBezTo>
                  <a:pt x="5387" y="19229"/>
                  <a:pt x="5480" y="19263"/>
                  <a:pt x="5495" y="19288"/>
                </a:cubicBezTo>
                <a:cubicBezTo>
                  <a:pt x="5498" y="19298"/>
                  <a:pt x="5501" y="19307"/>
                  <a:pt x="5501" y="19319"/>
                </a:cubicBezTo>
                <a:cubicBezTo>
                  <a:pt x="5501" y="19409"/>
                  <a:pt x="5557" y="19486"/>
                  <a:pt x="5641" y="19521"/>
                </a:cubicBezTo>
                <a:cubicBezTo>
                  <a:pt x="5681" y="19536"/>
                  <a:pt x="5721" y="19548"/>
                  <a:pt x="5765" y="19558"/>
                </a:cubicBezTo>
                <a:cubicBezTo>
                  <a:pt x="5820" y="19564"/>
                  <a:pt x="5870" y="19589"/>
                  <a:pt x="5910" y="19629"/>
                </a:cubicBezTo>
                <a:cubicBezTo>
                  <a:pt x="5932" y="19648"/>
                  <a:pt x="5957" y="19666"/>
                  <a:pt x="5985" y="19682"/>
                </a:cubicBezTo>
                <a:cubicBezTo>
                  <a:pt x="6043" y="19713"/>
                  <a:pt x="6112" y="19731"/>
                  <a:pt x="6180" y="19734"/>
                </a:cubicBezTo>
                <a:cubicBezTo>
                  <a:pt x="6185" y="19734"/>
                  <a:pt x="6191" y="19734"/>
                  <a:pt x="6196" y="19734"/>
                </a:cubicBezTo>
                <a:cubicBezTo>
                  <a:pt x="6233" y="19734"/>
                  <a:pt x="6268" y="19743"/>
                  <a:pt x="6301" y="19759"/>
                </a:cubicBezTo>
                <a:cubicBezTo>
                  <a:pt x="6316" y="19775"/>
                  <a:pt x="6328" y="19796"/>
                  <a:pt x="6328" y="19818"/>
                </a:cubicBezTo>
                <a:cubicBezTo>
                  <a:pt x="6328" y="19871"/>
                  <a:pt x="6310" y="19923"/>
                  <a:pt x="6273" y="19963"/>
                </a:cubicBezTo>
                <a:cubicBezTo>
                  <a:pt x="6192" y="20044"/>
                  <a:pt x="6065" y="20078"/>
                  <a:pt x="5876" y="20078"/>
                </a:cubicBezTo>
                <a:lnTo>
                  <a:pt x="5802" y="20078"/>
                </a:lnTo>
                <a:cubicBezTo>
                  <a:pt x="5628" y="20072"/>
                  <a:pt x="5412" y="20044"/>
                  <a:pt x="5275" y="19911"/>
                </a:cubicBezTo>
                <a:cubicBezTo>
                  <a:pt x="5254" y="19886"/>
                  <a:pt x="5232" y="19861"/>
                  <a:pt x="5210" y="19836"/>
                </a:cubicBezTo>
                <a:cubicBezTo>
                  <a:pt x="5167" y="19778"/>
                  <a:pt x="5114" y="19725"/>
                  <a:pt x="5055" y="19685"/>
                </a:cubicBezTo>
                <a:cubicBezTo>
                  <a:pt x="4982" y="19638"/>
                  <a:pt x="4898" y="19613"/>
                  <a:pt x="4811" y="19613"/>
                </a:cubicBezTo>
                <a:cubicBezTo>
                  <a:pt x="4806" y="19613"/>
                  <a:pt x="4800" y="19613"/>
                  <a:pt x="4795" y="19613"/>
                </a:cubicBezTo>
                <a:cubicBezTo>
                  <a:pt x="4730" y="19613"/>
                  <a:pt x="4662" y="19623"/>
                  <a:pt x="4597" y="19641"/>
                </a:cubicBezTo>
                <a:cubicBezTo>
                  <a:pt x="4402" y="19688"/>
                  <a:pt x="4216" y="19778"/>
                  <a:pt x="4058" y="19905"/>
                </a:cubicBezTo>
                <a:cubicBezTo>
                  <a:pt x="4033" y="19898"/>
                  <a:pt x="4008" y="19889"/>
                  <a:pt x="3984" y="19883"/>
                </a:cubicBezTo>
                <a:lnTo>
                  <a:pt x="3934" y="19871"/>
                </a:lnTo>
                <a:cubicBezTo>
                  <a:pt x="3928" y="19824"/>
                  <a:pt x="3916" y="19778"/>
                  <a:pt x="3894" y="19740"/>
                </a:cubicBezTo>
                <a:cubicBezTo>
                  <a:pt x="3854" y="19666"/>
                  <a:pt x="3785" y="19610"/>
                  <a:pt x="3705" y="19592"/>
                </a:cubicBezTo>
                <a:cubicBezTo>
                  <a:pt x="3677" y="19582"/>
                  <a:pt x="3649" y="19579"/>
                  <a:pt x="3621" y="19579"/>
                </a:cubicBezTo>
                <a:cubicBezTo>
                  <a:pt x="3575" y="19582"/>
                  <a:pt x="3528" y="19589"/>
                  <a:pt x="3485" y="19598"/>
                </a:cubicBezTo>
                <a:cubicBezTo>
                  <a:pt x="3454" y="19604"/>
                  <a:pt x="3420" y="19610"/>
                  <a:pt x="3389" y="19610"/>
                </a:cubicBezTo>
                <a:cubicBezTo>
                  <a:pt x="3346" y="19610"/>
                  <a:pt x="3302" y="19604"/>
                  <a:pt x="3262" y="19592"/>
                </a:cubicBezTo>
                <a:cubicBezTo>
                  <a:pt x="3228" y="19586"/>
                  <a:pt x="3191" y="19579"/>
                  <a:pt x="3154" y="19573"/>
                </a:cubicBezTo>
                <a:cubicBezTo>
                  <a:pt x="3138" y="19570"/>
                  <a:pt x="3119" y="19570"/>
                  <a:pt x="3101" y="19570"/>
                </a:cubicBezTo>
                <a:cubicBezTo>
                  <a:pt x="2980" y="19570"/>
                  <a:pt x="2881" y="19620"/>
                  <a:pt x="2831" y="19703"/>
                </a:cubicBezTo>
                <a:cubicBezTo>
                  <a:pt x="2773" y="19799"/>
                  <a:pt x="2785" y="19923"/>
                  <a:pt x="2865" y="20066"/>
                </a:cubicBezTo>
                <a:cubicBezTo>
                  <a:pt x="2896" y="20128"/>
                  <a:pt x="2943" y="20180"/>
                  <a:pt x="3002" y="20221"/>
                </a:cubicBezTo>
                <a:cubicBezTo>
                  <a:pt x="3061" y="20252"/>
                  <a:pt x="3126" y="20267"/>
                  <a:pt x="3191" y="20270"/>
                </a:cubicBezTo>
                <a:cubicBezTo>
                  <a:pt x="3234" y="20273"/>
                  <a:pt x="3281" y="20279"/>
                  <a:pt x="3293" y="20295"/>
                </a:cubicBezTo>
                <a:cubicBezTo>
                  <a:pt x="3302" y="20317"/>
                  <a:pt x="3308" y="20341"/>
                  <a:pt x="3308" y="20366"/>
                </a:cubicBezTo>
                <a:lnTo>
                  <a:pt x="3315" y="20493"/>
                </a:lnTo>
                <a:lnTo>
                  <a:pt x="3324" y="20617"/>
                </a:lnTo>
                <a:cubicBezTo>
                  <a:pt x="3324" y="20645"/>
                  <a:pt x="3330" y="20673"/>
                  <a:pt x="3343" y="20701"/>
                </a:cubicBezTo>
                <a:cubicBezTo>
                  <a:pt x="3373" y="20756"/>
                  <a:pt x="3429" y="20794"/>
                  <a:pt x="3491" y="20800"/>
                </a:cubicBezTo>
                <a:cubicBezTo>
                  <a:pt x="3528" y="20806"/>
                  <a:pt x="3566" y="20809"/>
                  <a:pt x="3600" y="20809"/>
                </a:cubicBezTo>
                <a:cubicBezTo>
                  <a:pt x="3634" y="20809"/>
                  <a:pt x="3668" y="20806"/>
                  <a:pt x="3702" y="20806"/>
                </a:cubicBezTo>
                <a:cubicBezTo>
                  <a:pt x="3733" y="20803"/>
                  <a:pt x="3758" y="20803"/>
                  <a:pt x="3785" y="20803"/>
                </a:cubicBezTo>
                <a:cubicBezTo>
                  <a:pt x="3794" y="20802"/>
                  <a:pt x="3803" y="20801"/>
                  <a:pt x="3812" y="20801"/>
                </a:cubicBezTo>
                <a:cubicBezTo>
                  <a:pt x="3845" y="20801"/>
                  <a:pt x="3877" y="20810"/>
                  <a:pt x="3906" y="20828"/>
                </a:cubicBezTo>
                <a:cubicBezTo>
                  <a:pt x="3950" y="20852"/>
                  <a:pt x="3981" y="20908"/>
                  <a:pt x="4015" y="20967"/>
                </a:cubicBezTo>
                <a:cubicBezTo>
                  <a:pt x="4027" y="20989"/>
                  <a:pt x="4039" y="21010"/>
                  <a:pt x="4052" y="21032"/>
                </a:cubicBezTo>
                <a:cubicBezTo>
                  <a:pt x="4005" y="21054"/>
                  <a:pt x="3965" y="21088"/>
                  <a:pt x="3937" y="21131"/>
                </a:cubicBezTo>
                <a:cubicBezTo>
                  <a:pt x="3888" y="21202"/>
                  <a:pt x="3909" y="21298"/>
                  <a:pt x="3987" y="21336"/>
                </a:cubicBezTo>
                <a:cubicBezTo>
                  <a:pt x="4114" y="21413"/>
                  <a:pt x="4250" y="21422"/>
                  <a:pt x="4386" y="21435"/>
                </a:cubicBezTo>
                <a:cubicBezTo>
                  <a:pt x="4430" y="21438"/>
                  <a:pt x="4470" y="21441"/>
                  <a:pt x="4510" y="21447"/>
                </a:cubicBezTo>
                <a:lnTo>
                  <a:pt x="4529" y="21450"/>
                </a:lnTo>
                <a:cubicBezTo>
                  <a:pt x="4532" y="21460"/>
                  <a:pt x="4538" y="21472"/>
                  <a:pt x="4544" y="21484"/>
                </a:cubicBezTo>
                <a:cubicBezTo>
                  <a:pt x="4600" y="21580"/>
                  <a:pt x="4708" y="21599"/>
                  <a:pt x="4780" y="21608"/>
                </a:cubicBezTo>
                <a:lnTo>
                  <a:pt x="4801" y="21611"/>
                </a:lnTo>
                <a:cubicBezTo>
                  <a:pt x="4854" y="21621"/>
                  <a:pt x="4916" y="21645"/>
                  <a:pt x="4935" y="21686"/>
                </a:cubicBezTo>
                <a:cubicBezTo>
                  <a:pt x="4845" y="21692"/>
                  <a:pt x="4755" y="21698"/>
                  <a:pt x="4671" y="21698"/>
                </a:cubicBezTo>
                <a:cubicBezTo>
                  <a:pt x="4513" y="21698"/>
                  <a:pt x="4358" y="21683"/>
                  <a:pt x="4207" y="21649"/>
                </a:cubicBezTo>
                <a:cubicBezTo>
                  <a:pt x="4188" y="21645"/>
                  <a:pt x="4173" y="21642"/>
                  <a:pt x="4160" y="21633"/>
                </a:cubicBezTo>
                <a:cubicBezTo>
                  <a:pt x="4160" y="21633"/>
                  <a:pt x="4160" y="21630"/>
                  <a:pt x="4157" y="21624"/>
                </a:cubicBezTo>
                <a:cubicBezTo>
                  <a:pt x="4148" y="21593"/>
                  <a:pt x="4132" y="21565"/>
                  <a:pt x="4108" y="21540"/>
                </a:cubicBezTo>
                <a:cubicBezTo>
                  <a:pt x="4070" y="21509"/>
                  <a:pt x="4024" y="21494"/>
                  <a:pt x="3974" y="21494"/>
                </a:cubicBezTo>
                <a:lnTo>
                  <a:pt x="3962" y="21494"/>
                </a:lnTo>
                <a:cubicBezTo>
                  <a:pt x="3683" y="21503"/>
                  <a:pt x="3420" y="21605"/>
                  <a:pt x="3209" y="21788"/>
                </a:cubicBezTo>
                <a:cubicBezTo>
                  <a:pt x="3160" y="21745"/>
                  <a:pt x="3095" y="21723"/>
                  <a:pt x="3027" y="21723"/>
                </a:cubicBezTo>
                <a:cubicBezTo>
                  <a:pt x="2980" y="21723"/>
                  <a:pt x="2937" y="21735"/>
                  <a:pt x="2896" y="21757"/>
                </a:cubicBezTo>
                <a:cubicBezTo>
                  <a:pt x="2887" y="21763"/>
                  <a:pt x="2878" y="21769"/>
                  <a:pt x="2872" y="21776"/>
                </a:cubicBezTo>
                <a:lnTo>
                  <a:pt x="2869" y="21776"/>
                </a:lnTo>
                <a:cubicBezTo>
                  <a:pt x="2853" y="21763"/>
                  <a:pt x="2838" y="21745"/>
                  <a:pt x="2822" y="21729"/>
                </a:cubicBezTo>
                <a:cubicBezTo>
                  <a:pt x="2791" y="21695"/>
                  <a:pt x="2757" y="21661"/>
                  <a:pt x="2720" y="21630"/>
                </a:cubicBezTo>
                <a:cubicBezTo>
                  <a:pt x="2661" y="21583"/>
                  <a:pt x="2590" y="21559"/>
                  <a:pt x="2519" y="21556"/>
                </a:cubicBezTo>
                <a:cubicBezTo>
                  <a:pt x="2491" y="21556"/>
                  <a:pt x="2466" y="21562"/>
                  <a:pt x="2441" y="21568"/>
                </a:cubicBezTo>
                <a:cubicBezTo>
                  <a:pt x="2413" y="21577"/>
                  <a:pt x="2385" y="21593"/>
                  <a:pt x="2361" y="21614"/>
                </a:cubicBezTo>
                <a:cubicBezTo>
                  <a:pt x="2274" y="21534"/>
                  <a:pt x="2165" y="21472"/>
                  <a:pt x="2051" y="21435"/>
                </a:cubicBezTo>
                <a:cubicBezTo>
                  <a:pt x="1989" y="21419"/>
                  <a:pt x="1927" y="21407"/>
                  <a:pt x="1865" y="21398"/>
                </a:cubicBezTo>
                <a:cubicBezTo>
                  <a:pt x="1788" y="21388"/>
                  <a:pt x="1713" y="21367"/>
                  <a:pt x="1642" y="21336"/>
                </a:cubicBezTo>
                <a:lnTo>
                  <a:pt x="1623" y="21326"/>
                </a:lnTo>
                <a:cubicBezTo>
                  <a:pt x="1558" y="21289"/>
                  <a:pt x="1487" y="21264"/>
                  <a:pt x="1413" y="21258"/>
                </a:cubicBezTo>
                <a:cubicBezTo>
                  <a:pt x="1354" y="21258"/>
                  <a:pt x="1298" y="21283"/>
                  <a:pt x="1261" y="21326"/>
                </a:cubicBezTo>
                <a:cubicBezTo>
                  <a:pt x="1230" y="21364"/>
                  <a:pt x="1211" y="21407"/>
                  <a:pt x="1208" y="21453"/>
                </a:cubicBezTo>
                <a:cubicBezTo>
                  <a:pt x="1187" y="21673"/>
                  <a:pt x="1329" y="21875"/>
                  <a:pt x="1543" y="21924"/>
                </a:cubicBezTo>
                <a:cubicBezTo>
                  <a:pt x="1651" y="21946"/>
                  <a:pt x="1757" y="21958"/>
                  <a:pt x="1865" y="21964"/>
                </a:cubicBezTo>
                <a:cubicBezTo>
                  <a:pt x="1924" y="21968"/>
                  <a:pt x="1977" y="21974"/>
                  <a:pt x="2026" y="21980"/>
                </a:cubicBezTo>
                <a:lnTo>
                  <a:pt x="2020" y="21989"/>
                </a:lnTo>
                <a:cubicBezTo>
                  <a:pt x="2001" y="22026"/>
                  <a:pt x="1989" y="22067"/>
                  <a:pt x="1983" y="22107"/>
                </a:cubicBezTo>
                <a:cubicBezTo>
                  <a:pt x="1970" y="22237"/>
                  <a:pt x="2076" y="22333"/>
                  <a:pt x="2190" y="22370"/>
                </a:cubicBezTo>
                <a:cubicBezTo>
                  <a:pt x="2218" y="22380"/>
                  <a:pt x="2243" y="22386"/>
                  <a:pt x="2271" y="22392"/>
                </a:cubicBezTo>
                <a:cubicBezTo>
                  <a:pt x="2308" y="22398"/>
                  <a:pt x="2342" y="22410"/>
                  <a:pt x="2376" y="22429"/>
                </a:cubicBezTo>
                <a:cubicBezTo>
                  <a:pt x="2392" y="22438"/>
                  <a:pt x="2404" y="22451"/>
                  <a:pt x="2416" y="22463"/>
                </a:cubicBezTo>
                <a:cubicBezTo>
                  <a:pt x="2438" y="22488"/>
                  <a:pt x="2466" y="22510"/>
                  <a:pt x="2494" y="22528"/>
                </a:cubicBezTo>
                <a:cubicBezTo>
                  <a:pt x="2543" y="22559"/>
                  <a:pt x="2605" y="22575"/>
                  <a:pt x="2664" y="22575"/>
                </a:cubicBezTo>
                <a:cubicBezTo>
                  <a:pt x="2729" y="22572"/>
                  <a:pt x="2791" y="22562"/>
                  <a:pt x="2853" y="22547"/>
                </a:cubicBezTo>
                <a:lnTo>
                  <a:pt x="2900" y="22534"/>
                </a:lnTo>
                <a:cubicBezTo>
                  <a:pt x="2921" y="22531"/>
                  <a:pt x="2940" y="22528"/>
                  <a:pt x="2958" y="22528"/>
                </a:cubicBezTo>
                <a:cubicBezTo>
                  <a:pt x="2872" y="22575"/>
                  <a:pt x="2788" y="22627"/>
                  <a:pt x="2708" y="22683"/>
                </a:cubicBezTo>
                <a:cubicBezTo>
                  <a:pt x="2636" y="22733"/>
                  <a:pt x="2658" y="22844"/>
                  <a:pt x="2742" y="22866"/>
                </a:cubicBezTo>
                <a:cubicBezTo>
                  <a:pt x="2856" y="22891"/>
                  <a:pt x="2974" y="22903"/>
                  <a:pt x="3092" y="22903"/>
                </a:cubicBezTo>
                <a:cubicBezTo>
                  <a:pt x="3123" y="22903"/>
                  <a:pt x="3157" y="22903"/>
                  <a:pt x="3188" y="22900"/>
                </a:cubicBezTo>
                <a:lnTo>
                  <a:pt x="3188" y="22900"/>
                </a:lnTo>
                <a:cubicBezTo>
                  <a:pt x="3092" y="22959"/>
                  <a:pt x="3011" y="23042"/>
                  <a:pt x="2958" y="23145"/>
                </a:cubicBezTo>
                <a:cubicBezTo>
                  <a:pt x="2946" y="23176"/>
                  <a:pt x="2946" y="23210"/>
                  <a:pt x="2965" y="23241"/>
                </a:cubicBezTo>
                <a:cubicBezTo>
                  <a:pt x="2983" y="23268"/>
                  <a:pt x="3011" y="23287"/>
                  <a:pt x="3045" y="23290"/>
                </a:cubicBezTo>
                <a:cubicBezTo>
                  <a:pt x="3110" y="23293"/>
                  <a:pt x="3175" y="23293"/>
                  <a:pt x="3237" y="23293"/>
                </a:cubicBezTo>
                <a:cubicBezTo>
                  <a:pt x="3513" y="23293"/>
                  <a:pt x="3789" y="23262"/>
                  <a:pt x="4055" y="23200"/>
                </a:cubicBezTo>
                <a:cubicBezTo>
                  <a:pt x="4104" y="23185"/>
                  <a:pt x="4151" y="23169"/>
                  <a:pt x="4194" y="23148"/>
                </a:cubicBezTo>
                <a:cubicBezTo>
                  <a:pt x="4247" y="23123"/>
                  <a:pt x="4300" y="23107"/>
                  <a:pt x="4355" y="23101"/>
                </a:cubicBezTo>
                <a:cubicBezTo>
                  <a:pt x="4359" y="23100"/>
                  <a:pt x="4363" y="23100"/>
                  <a:pt x="4367" y="23100"/>
                </a:cubicBezTo>
                <a:cubicBezTo>
                  <a:pt x="4380" y="23100"/>
                  <a:pt x="4393" y="23104"/>
                  <a:pt x="4405" y="23111"/>
                </a:cubicBezTo>
                <a:cubicBezTo>
                  <a:pt x="4402" y="23132"/>
                  <a:pt x="4389" y="23154"/>
                  <a:pt x="4374" y="23169"/>
                </a:cubicBezTo>
                <a:lnTo>
                  <a:pt x="4151" y="23405"/>
                </a:lnTo>
                <a:cubicBezTo>
                  <a:pt x="4027" y="23538"/>
                  <a:pt x="3906" y="23696"/>
                  <a:pt x="3956" y="23882"/>
                </a:cubicBezTo>
                <a:cubicBezTo>
                  <a:pt x="3968" y="23928"/>
                  <a:pt x="4008" y="23959"/>
                  <a:pt x="4055" y="23959"/>
                </a:cubicBezTo>
                <a:lnTo>
                  <a:pt x="4058" y="23959"/>
                </a:lnTo>
                <a:cubicBezTo>
                  <a:pt x="4111" y="23959"/>
                  <a:pt x="4163" y="23953"/>
                  <a:pt x="4213" y="23944"/>
                </a:cubicBezTo>
                <a:lnTo>
                  <a:pt x="4213" y="23944"/>
                </a:lnTo>
                <a:cubicBezTo>
                  <a:pt x="4179" y="23962"/>
                  <a:pt x="4148" y="23984"/>
                  <a:pt x="4117" y="24009"/>
                </a:cubicBezTo>
                <a:cubicBezTo>
                  <a:pt x="4089" y="24027"/>
                  <a:pt x="4064" y="24049"/>
                  <a:pt x="4039" y="24071"/>
                </a:cubicBezTo>
                <a:cubicBezTo>
                  <a:pt x="4002" y="24105"/>
                  <a:pt x="3965" y="24136"/>
                  <a:pt x="3922" y="24164"/>
                </a:cubicBezTo>
                <a:cubicBezTo>
                  <a:pt x="3871" y="24186"/>
                  <a:pt x="3815" y="24201"/>
                  <a:pt x="3758" y="24201"/>
                </a:cubicBezTo>
                <a:cubicBezTo>
                  <a:pt x="3753" y="24201"/>
                  <a:pt x="3747" y="24201"/>
                  <a:pt x="3742" y="24201"/>
                </a:cubicBezTo>
                <a:cubicBezTo>
                  <a:pt x="3686" y="24201"/>
                  <a:pt x="3631" y="24195"/>
                  <a:pt x="3578" y="24182"/>
                </a:cubicBezTo>
                <a:cubicBezTo>
                  <a:pt x="3525" y="24170"/>
                  <a:pt x="3476" y="24157"/>
                  <a:pt x="3423" y="24142"/>
                </a:cubicBezTo>
                <a:cubicBezTo>
                  <a:pt x="3336" y="24117"/>
                  <a:pt x="3243" y="24096"/>
                  <a:pt x="3154" y="24083"/>
                </a:cubicBezTo>
                <a:cubicBezTo>
                  <a:pt x="3119" y="24080"/>
                  <a:pt x="3089" y="24074"/>
                  <a:pt x="3058" y="24061"/>
                </a:cubicBezTo>
                <a:cubicBezTo>
                  <a:pt x="3058" y="24058"/>
                  <a:pt x="3058" y="24055"/>
                  <a:pt x="3054" y="24049"/>
                </a:cubicBezTo>
                <a:cubicBezTo>
                  <a:pt x="3048" y="24030"/>
                  <a:pt x="3042" y="24015"/>
                  <a:pt x="3036" y="23996"/>
                </a:cubicBezTo>
                <a:cubicBezTo>
                  <a:pt x="2983" y="23894"/>
                  <a:pt x="2865" y="23879"/>
                  <a:pt x="2816" y="23872"/>
                </a:cubicBezTo>
                <a:lnTo>
                  <a:pt x="2565" y="23838"/>
                </a:lnTo>
                <a:lnTo>
                  <a:pt x="2317" y="23801"/>
                </a:lnTo>
                <a:cubicBezTo>
                  <a:pt x="2302" y="23798"/>
                  <a:pt x="2286" y="23798"/>
                  <a:pt x="2271" y="23798"/>
                </a:cubicBezTo>
                <a:cubicBezTo>
                  <a:pt x="2267" y="23798"/>
                  <a:pt x="2264" y="23798"/>
                  <a:pt x="2261" y="23798"/>
                </a:cubicBezTo>
                <a:cubicBezTo>
                  <a:pt x="2218" y="23798"/>
                  <a:pt x="2182" y="23816"/>
                  <a:pt x="2150" y="23842"/>
                </a:cubicBezTo>
                <a:cubicBezTo>
                  <a:pt x="2122" y="23872"/>
                  <a:pt x="2104" y="23910"/>
                  <a:pt x="2100" y="23953"/>
                </a:cubicBezTo>
                <a:cubicBezTo>
                  <a:pt x="2076" y="23931"/>
                  <a:pt x="2054" y="23913"/>
                  <a:pt x="2026" y="23894"/>
                </a:cubicBezTo>
                <a:lnTo>
                  <a:pt x="2014" y="23885"/>
                </a:lnTo>
                <a:cubicBezTo>
                  <a:pt x="1980" y="23860"/>
                  <a:pt x="1936" y="23832"/>
                  <a:pt x="1933" y="23807"/>
                </a:cubicBezTo>
                <a:cubicBezTo>
                  <a:pt x="1930" y="23795"/>
                  <a:pt x="1930" y="23783"/>
                  <a:pt x="1933" y="23770"/>
                </a:cubicBezTo>
                <a:cubicBezTo>
                  <a:pt x="1942" y="23705"/>
                  <a:pt x="1924" y="23643"/>
                  <a:pt x="1887" y="23594"/>
                </a:cubicBezTo>
                <a:cubicBezTo>
                  <a:pt x="1862" y="23572"/>
                  <a:pt x="1834" y="23553"/>
                  <a:pt x="1803" y="23541"/>
                </a:cubicBezTo>
                <a:cubicBezTo>
                  <a:pt x="1750" y="23519"/>
                  <a:pt x="1695" y="23510"/>
                  <a:pt x="1636" y="23510"/>
                </a:cubicBezTo>
                <a:cubicBezTo>
                  <a:pt x="1400" y="23510"/>
                  <a:pt x="1202" y="23687"/>
                  <a:pt x="1177" y="23919"/>
                </a:cubicBezTo>
                <a:cubicBezTo>
                  <a:pt x="1168" y="23984"/>
                  <a:pt x="1180" y="24052"/>
                  <a:pt x="1215" y="24108"/>
                </a:cubicBezTo>
                <a:cubicBezTo>
                  <a:pt x="1242" y="24145"/>
                  <a:pt x="1280" y="24179"/>
                  <a:pt x="1320" y="24204"/>
                </a:cubicBezTo>
                <a:lnTo>
                  <a:pt x="1667" y="24436"/>
                </a:lnTo>
                <a:cubicBezTo>
                  <a:pt x="1682" y="24446"/>
                  <a:pt x="1701" y="24452"/>
                  <a:pt x="1723" y="24452"/>
                </a:cubicBezTo>
                <a:lnTo>
                  <a:pt x="1757" y="24452"/>
                </a:lnTo>
                <a:cubicBezTo>
                  <a:pt x="1794" y="24452"/>
                  <a:pt x="1828" y="24476"/>
                  <a:pt x="1881" y="24517"/>
                </a:cubicBezTo>
                <a:cubicBezTo>
                  <a:pt x="1921" y="24551"/>
                  <a:pt x="1964" y="24582"/>
                  <a:pt x="2011" y="24607"/>
                </a:cubicBezTo>
                <a:cubicBezTo>
                  <a:pt x="2159" y="24681"/>
                  <a:pt x="2317" y="24687"/>
                  <a:pt x="2472" y="24690"/>
                </a:cubicBezTo>
                <a:cubicBezTo>
                  <a:pt x="2577" y="24690"/>
                  <a:pt x="2686" y="24700"/>
                  <a:pt x="2788" y="24727"/>
                </a:cubicBezTo>
                <a:cubicBezTo>
                  <a:pt x="2813" y="24734"/>
                  <a:pt x="2835" y="24743"/>
                  <a:pt x="2859" y="24752"/>
                </a:cubicBezTo>
                <a:cubicBezTo>
                  <a:pt x="2927" y="24783"/>
                  <a:pt x="3002" y="24802"/>
                  <a:pt x="3079" y="24805"/>
                </a:cubicBezTo>
                <a:cubicBezTo>
                  <a:pt x="3150" y="24802"/>
                  <a:pt x="3219" y="24789"/>
                  <a:pt x="3284" y="24765"/>
                </a:cubicBezTo>
                <a:cubicBezTo>
                  <a:pt x="3327" y="24749"/>
                  <a:pt x="3370" y="24740"/>
                  <a:pt x="3417" y="24734"/>
                </a:cubicBezTo>
                <a:cubicBezTo>
                  <a:pt x="3432" y="24734"/>
                  <a:pt x="3448" y="24737"/>
                  <a:pt x="3460" y="24746"/>
                </a:cubicBezTo>
                <a:cubicBezTo>
                  <a:pt x="3473" y="24755"/>
                  <a:pt x="3485" y="24768"/>
                  <a:pt x="3497" y="24780"/>
                </a:cubicBezTo>
                <a:cubicBezTo>
                  <a:pt x="3507" y="24789"/>
                  <a:pt x="3519" y="24802"/>
                  <a:pt x="3531" y="24814"/>
                </a:cubicBezTo>
                <a:cubicBezTo>
                  <a:pt x="3544" y="24823"/>
                  <a:pt x="3544" y="24823"/>
                  <a:pt x="3550" y="24830"/>
                </a:cubicBezTo>
                <a:cubicBezTo>
                  <a:pt x="3473" y="24836"/>
                  <a:pt x="3389" y="24842"/>
                  <a:pt x="3299" y="24842"/>
                </a:cubicBezTo>
                <a:cubicBezTo>
                  <a:pt x="3160" y="24842"/>
                  <a:pt x="3017" y="24833"/>
                  <a:pt x="2881" y="24823"/>
                </a:cubicBezTo>
                <a:lnTo>
                  <a:pt x="2835" y="24820"/>
                </a:lnTo>
                <a:cubicBezTo>
                  <a:pt x="2791" y="24820"/>
                  <a:pt x="2745" y="24817"/>
                  <a:pt x="2698" y="24817"/>
                </a:cubicBezTo>
                <a:cubicBezTo>
                  <a:pt x="2690" y="24817"/>
                  <a:pt x="2682" y="24817"/>
                  <a:pt x="2674" y="24817"/>
                </a:cubicBezTo>
                <a:cubicBezTo>
                  <a:pt x="2583" y="24817"/>
                  <a:pt x="2492" y="24833"/>
                  <a:pt x="2407" y="24867"/>
                </a:cubicBezTo>
                <a:cubicBezTo>
                  <a:pt x="2361" y="24888"/>
                  <a:pt x="2317" y="24913"/>
                  <a:pt x="2277" y="24941"/>
                </a:cubicBezTo>
                <a:cubicBezTo>
                  <a:pt x="2240" y="24966"/>
                  <a:pt x="2203" y="24984"/>
                  <a:pt x="2165" y="25003"/>
                </a:cubicBezTo>
                <a:cubicBezTo>
                  <a:pt x="2116" y="25022"/>
                  <a:pt x="2066" y="25028"/>
                  <a:pt x="2017" y="25028"/>
                </a:cubicBezTo>
                <a:cubicBezTo>
                  <a:pt x="1949" y="25025"/>
                  <a:pt x="1881" y="25019"/>
                  <a:pt x="1815" y="25006"/>
                </a:cubicBezTo>
                <a:cubicBezTo>
                  <a:pt x="1735" y="24994"/>
                  <a:pt x="1657" y="24988"/>
                  <a:pt x="1577" y="24984"/>
                </a:cubicBezTo>
                <a:cubicBezTo>
                  <a:pt x="1540" y="24984"/>
                  <a:pt x="1503" y="24988"/>
                  <a:pt x="1465" y="24994"/>
                </a:cubicBezTo>
                <a:cubicBezTo>
                  <a:pt x="1434" y="24997"/>
                  <a:pt x="1407" y="25006"/>
                  <a:pt x="1379" y="25012"/>
                </a:cubicBezTo>
                <a:cubicBezTo>
                  <a:pt x="1338" y="25022"/>
                  <a:pt x="1301" y="25028"/>
                  <a:pt x="1261" y="25031"/>
                </a:cubicBezTo>
                <a:lnTo>
                  <a:pt x="1258" y="25031"/>
                </a:lnTo>
                <a:cubicBezTo>
                  <a:pt x="1224" y="25028"/>
                  <a:pt x="1190" y="25022"/>
                  <a:pt x="1159" y="25012"/>
                </a:cubicBezTo>
                <a:cubicBezTo>
                  <a:pt x="1128" y="25006"/>
                  <a:pt x="1097" y="24997"/>
                  <a:pt x="1066" y="24994"/>
                </a:cubicBezTo>
                <a:cubicBezTo>
                  <a:pt x="1047" y="24991"/>
                  <a:pt x="1029" y="24991"/>
                  <a:pt x="1010" y="24991"/>
                </a:cubicBezTo>
                <a:cubicBezTo>
                  <a:pt x="1004" y="24990"/>
                  <a:pt x="998" y="24990"/>
                  <a:pt x="992" y="24990"/>
                </a:cubicBezTo>
                <a:cubicBezTo>
                  <a:pt x="963" y="24990"/>
                  <a:pt x="933" y="24995"/>
                  <a:pt x="908" y="25003"/>
                </a:cubicBezTo>
                <a:cubicBezTo>
                  <a:pt x="827" y="24888"/>
                  <a:pt x="700" y="24820"/>
                  <a:pt x="561" y="24817"/>
                </a:cubicBezTo>
                <a:lnTo>
                  <a:pt x="533" y="24817"/>
                </a:lnTo>
                <a:cubicBezTo>
                  <a:pt x="177" y="24842"/>
                  <a:pt x="19" y="25279"/>
                  <a:pt x="276" y="25527"/>
                </a:cubicBezTo>
                <a:cubicBezTo>
                  <a:pt x="180" y="25595"/>
                  <a:pt x="81" y="25703"/>
                  <a:pt x="87" y="25852"/>
                </a:cubicBezTo>
                <a:cubicBezTo>
                  <a:pt x="87" y="25895"/>
                  <a:pt x="115" y="25932"/>
                  <a:pt x="158" y="25945"/>
                </a:cubicBezTo>
                <a:cubicBezTo>
                  <a:pt x="211" y="25960"/>
                  <a:pt x="270" y="25969"/>
                  <a:pt x="326" y="25973"/>
                </a:cubicBezTo>
                <a:cubicBezTo>
                  <a:pt x="357" y="25976"/>
                  <a:pt x="384" y="25976"/>
                  <a:pt x="409" y="25982"/>
                </a:cubicBezTo>
                <a:cubicBezTo>
                  <a:pt x="462" y="25991"/>
                  <a:pt x="502" y="26016"/>
                  <a:pt x="508" y="26041"/>
                </a:cubicBezTo>
                <a:cubicBezTo>
                  <a:pt x="511" y="26053"/>
                  <a:pt x="511" y="26065"/>
                  <a:pt x="511" y="26078"/>
                </a:cubicBezTo>
                <a:cubicBezTo>
                  <a:pt x="505" y="26137"/>
                  <a:pt x="521" y="26192"/>
                  <a:pt x="555" y="26239"/>
                </a:cubicBezTo>
                <a:cubicBezTo>
                  <a:pt x="590" y="26283"/>
                  <a:pt x="645" y="26310"/>
                  <a:pt x="701" y="26310"/>
                </a:cubicBezTo>
                <a:cubicBezTo>
                  <a:pt x="704" y="26310"/>
                  <a:pt x="707" y="26310"/>
                  <a:pt x="710" y="26310"/>
                </a:cubicBezTo>
                <a:cubicBezTo>
                  <a:pt x="759" y="26307"/>
                  <a:pt x="809" y="26298"/>
                  <a:pt x="852" y="26279"/>
                </a:cubicBezTo>
                <a:cubicBezTo>
                  <a:pt x="939" y="26251"/>
                  <a:pt x="1026" y="26239"/>
                  <a:pt x="1115" y="26239"/>
                </a:cubicBezTo>
                <a:cubicBezTo>
                  <a:pt x="1230" y="26239"/>
                  <a:pt x="1345" y="26261"/>
                  <a:pt x="1450" y="26307"/>
                </a:cubicBezTo>
                <a:cubicBezTo>
                  <a:pt x="1453" y="26319"/>
                  <a:pt x="1453" y="26329"/>
                  <a:pt x="1456" y="26341"/>
                </a:cubicBezTo>
                <a:cubicBezTo>
                  <a:pt x="1475" y="26412"/>
                  <a:pt x="1537" y="26462"/>
                  <a:pt x="1611" y="26468"/>
                </a:cubicBezTo>
                <a:cubicBezTo>
                  <a:pt x="1577" y="26499"/>
                  <a:pt x="1537" y="26527"/>
                  <a:pt x="1496" y="26549"/>
                </a:cubicBezTo>
                <a:cubicBezTo>
                  <a:pt x="1425" y="26589"/>
                  <a:pt x="1428" y="26691"/>
                  <a:pt x="1503" y="26728"/>
                </a:cubicBezTo>
                <a:cubicBezTo>
                  <a:pt x="1577" y="26766"/>
                  <a:pt x="1657" y="26784"/>
                  <a:pt x="1741" y="26784"/>
                </a:cubicBezTo>
                <a:cubicBezTo>
                  <a:pt x="1964" y="26784"/>
                  <a:pt x="2172" y="26660"/>
                  <a:pt x="2271" y="26583"/>
                </a:cubicBezTo>
                <a:cubicBezTo>
                  <a:pt x="2333" y="26539"/>
                  <a:pt x="2388" y="26493"/>
                  <a:pt x="2444" y="26446"/>
                </a:cubicBezTo>
                <a:cubicBezTo>
                  <a:pt x="2537" y="26366"/>
                  <a:pt x="2636" y="26295"/>
                  <a:pt x="2742" y="26233"/>
                </a:cubicBezTo>
                <a:cubicBezTo>
                  <a:pt x="2800" y="26341"/>
                  <a:pt x="2890" y="26403"/>
                  <a:pt x="2999" y="26403"/>
                </a:cubicBezTo>
                <a:lnTo>
                  <a:pt x="3027" y="26403"/>
                </a:lnTo>
                <a:cubicBezTo>
                  <a:pt x="3116" y="26391"/>
                  <a:pt x="3203" y="26357"/>
                  <a:pt x="3281" y="26307"/>
                </a:cubicBezTo>
                <a:cubicBezTo>
                  <a:pt x="3324" y="26279"/>
                  <a:pt x="3370" y="26258"/>
                  <a:pt x="3417" y="26242"/>
                </a:cubicBezTo>
                <a:cubicBezTo>
                  <a:pt x="3454" y="26341"/>
                  <a:pt x="3535" y="26416"/>
                  <a:pt x="3637" y="26443"/>
                </a:cubicBezTo>
                <a:cubicBezTo>
                  <a:pt x="3677" y="26453"/>
                  <a:pt x="3717" y="26459"/>
                  <a:pt x="3761" y="26459"/>
                </a:cubicBezTo>
                <a:cubicBezTo>
                  <a:pt x="3785" y="26459"/>
                  <a:pt x="3810" y="26456"/>
                  <a:pt x="3838" y="26453"/>
                </a:cubicBezTo>
                <a:lnTo>
                  <a:pt x="3838" y="26453"/>
                </a:lnTo>
                <a:cubicBezTo>
                  <a:pt x="3829" y="26499"/>
                  <a:pt x="3807" y="26543"/>
                  <a:pt x="3779" y="26577"/>
                </a:cubicBezTo>
                <a:cubicBezTo>
                  <a:pt x="3720" y="26642"/>
                  <a:pt x="3767" y="26747"/>
                  <a:pt x="3857" y="26747"/>
                </a:cubicBezTo>
                <a:cubicBezTo>
                  <a:pt x="3872" y="26747"/>
                  <a:pt x="3888" y="26741"/>
                  <a:pt x="3903" y="26735"/>
                </a:cubicBezTo>
                <a:cubicBezTo>
                  <a:pt x="4222" y="26567"/>
                  <a:pt x="4554" y="26397"/>
                  <a:pt x="4910" y="26338"/>
                </a:cubicBezTo>
                <a:cubicBezTo>
                  <a:pt x="4928" y="26335"/>
                  <a:pt x="4950" y="26332"/>
                  <a:pt x="4972" y="26332"/>
                </a:cubicBezTo>
                <a:cubicBezTo>
                  <a:pt x="4984" y="26332"/>
                  <a:pt x="4997" y="26332"/>
                  <a:pt x="5009" y="26338"/>
                </a:cubicBezTo>
                <a:cubicBezTo>
                  <a:pt x="5046" y="26357"/>
                  <a:pt x="5065" y="26434"/>
                  <a:pt x="5077" y="26499"/>
                </a:cubicBezTo>
                <a:cubicBezTo>
                  <a:pt x="5080" y="26508"/>
                  <a:pt x="5080" y="26521"/>
                  <a:pt x="5083" y="26533"/>
                </a:cubicBezTo>
                <a:cubicBezTo>
                  <a:pt x="5071" y="26543"/>
                  <a:pt x="5058" y="26549"/>
                  <a:pt x="5043" y="26552"/>
                </a:cubicBezTo>
                <a:cubicBezTo>
                  <a:pt x="4749" y="26673"/>
                  <a:pt x="4439" y="26756"/>
                  <a:pt x="4123" y="26796"/>
                </a:cubicBezTo>
                <a:lnTo>
                  <a:pt x="4089" y="26800"/>
                </a:lnTo>
                <a:cubicBezTo>
                  <a:pt x="3866" y="26809"/>
                  <a:pt x="3652" y="26905"/>
                  <a:pt x="3504" y="27072"/>
                </a:cubicBezTo>
                <a:cubicBezTo>
                  <a:pt x="3479" y="27094"/>
                  <a:pt x="3457" y="27112"/>
                  <a:pt x="3432" y="27134"/>
                </a:cubicBezTo>
                <a:cubicBezTo>
                  <a:pt x="3417" y="27150"/>
                  <a:pt x="3398" y="27162"/>
                  <a:pt x="3377" y="27171"/>
                </a:cubicBezTo>
                <a:cubicBezTo>
                  <a:pt x="3367" y="27174"/>
                  <a:pt x="3358" y="27177"/>
                  <a:pt x="3346" y="27177"/>
                </a:cubicBezTo>
                <a:cubicBezTo>
                  <a:pt x="3296" y="27171"/>
                  <a:pt x="3246" y="27156"/>
                  <a:pt x="3203" y="27134"/>
                </a:cubicBezTo>
                <a:lnTo>
                  <a:pt x="3197" y="27134"/>
                </a:lnTo>
                <a:cubicBezTo>
                  <a:pt x="3027" y="27060"/>
                  <a:pt x="2844" y="27016"/>
                  <a:pt x="2661" y="27013"/>
                </a:cubicBezTo>
                <a:cubicBezTo>
                  <a:pt x="2639" y="27013"/>
                  <a:pt x="2621" y="27013"/>
                  <a:pt x="2602" y="27016"/>
                </a:cubicBezTo>
                <a:cubicBezTo>
                  <a:pt x="2382" y="27023"/>
                  <a:pt x="2175" y="27122"/>
                  <a:pt x="2032" y="27289"/>
                </a:cubicBezTo>
                <a:cubicBezTo>
                  <a:pt x="2014" y="27311"/>
                  <a:pt x="1998" y="27332"/>
                  <a:pt x="1983" y="27354"/>
                </a:cubicBezTo>
                <a:cubicBezTo>
                  <a:pt x="1958" y="27397"/>
                  <a:pt x="1924" y="27435"/>
                  <a:pt x="1884" y="27462"/>
                </a:cubicBezTo>
                <a:cubicBezTo>
                  <a:pt x="1863" y="27473"/>
                  <a:pt x="1840" y="27479"/>
                  <a:pt x="1817" y="27479"/>
                </a:cubicBezTo>
                <a:cubicBezTo>
                  <a:pt x="1813" y="27479"/>
                  <a:pt x="1808" y="27478"/>
                  <a:pt x="1803" y="27478"/>
                </a:cubicBezTo>
                <a:cubicBezTo>
                  <a:pt x="1769" y="27478"/>
                  <a:pt x="1735" y="27475"/>
                  <a:pt x="1701" y="27469"/>
                </a:cubicBezTo>
                <a:cubicBezTo>
                  <a:pt x="1673" y="27466"/>
                  <a:pt x="1648" y="27462"/>
                  <a:pt x="1623" y="27462"/>
                </a:cubicBezTo>
                <a:lnTo>
                  <a:pt x="1589" y="27462"/>
                </a:lnTo>
                <a:cubicBezTo>
                  <a:pt x="1582" y="27462"/>
                  <a:pt x="1575" y="27462"/>
                  <a:pt x="1568" y="27462"/>
                </a:cubicBezTo>
                <a:cubicBezTo>
                  <a:pt x="1467" y="27462"/>
                  <a:pt x="1371" y="27502"/>
                  <a:pt x="1304" y="27577"/>
                </a:cubicBezTo>
                <a:cubicBezTo>
                  <a:pt x="1277" y="27571"/>
                  <a:pt x="1249" y="27571"/>
                  <a:pt x="1221" y="27571"/>
                </a:cubicBezTo>
                <a:cubicBezTo>
                  <a:pt x="1119" y="27574"/>
                  <a:pt x="1019" y="27599"/>
                  <a:pt x="930" y="27642"/>
                </a:cubicBezTo>
                <a:cubicBezTo>
                  <a:pt x="899" y="27654"/>
                  <a:pt x="871" y="27667"/>
                  <a:pt x="843" y="27679"/>
                </a:cubicBezTo>
                <a:cubicBezTo>
                  <a:pt x="762" y="27726"/>
                  <a:pt x="676" y="27757"/>
                  <a:pt x="586" y="27772"/>
                </a:cubicBezTo>
                <a:cubicBezTo>
                  <a:pt x="555" y="27772"/>
                  <a:pt x="521" y="27775"/>
                  <a:pt x="490" y="27775"/>
                </a:cubicBezTo>
                <a:cubicBezTo>
                  <a:pt x="372" y="27775"/>
                  <a:pt x="223" y="27775"/>
                  <a:pt x="134" y="27902"/>
                </a:cubicBezTo>
                <a:cubicBezTo>
                  <a:pt x="96" y="27955"/>
                  <a:pt x="118" y="28032"/>
                  <a:pt x="183" y="28057"/>
                </a:cubicBezTo>
                <a:cubicBezTo>
                  <a:pt x="388" y="28135"/>
                  <a:pt x="598" y="28206"/>
                  <a:pt x="809" y="28274"/>
                </a:cubicBezTo>
                <a:cubicBezTo>
                  <a:pt x="979" y="28327"/>
                  <a:pt x="1162" y="28379"/>
                  <a:pt x="1342" y="28379"/>
                </a:cubicBezTo>
                <a:cubicBezTo>
                  <a:pt x="1472" y="28379"/>
                  <a:pt x="1599" y="28351"/>
                  <a:pt x="1716" y="28289"/>
                </a:cubicBezTo>
                <a:lnTo>
                  <a:pt x="1738" y="28277"/>
                </a:lnTo>
                <a:cubicBezTo>
                  <a:pt x="1769" y="28259"/>
                  <a:pt x="1803" y="28243"/>
                  <a:pt x="1840" y="28237"/>
                </a:cubicBezTo>
                <a:cubicBezTo>
                  <a:pt x="1850" y="28246"/>
                  <a:pt x="1853" y="28265"/>
                  <a:pt x="1846" y="28277"/>
                </a:cubicBezTo>
                <a:cubicBezTo>
                  <a:pt x="1825" y="28317"/>
                  <a:pt x="1797" y="28355"/>
                  <a:pt x="1763" y="28382"/>
                </a:cubicBezTo>
                <a:cubicBezTo>
                  <a:pt x="1707" y="28438"/>
                  <a:pt x="1729" y="28528"/>
                  <a:pt x="1800" y="28553"/>
                </a:cubicBezTo>
                <a:cubicBezTo>
                  <a:pt x="1927" y="28596"/>
                  <a:pt x="2060" y="28618"/>
                  <a:pt x="2193" y="28618"/>
                </a:cubicBezTo>
                <a:cubicBezTo>
                  <a:pt x="2382" y="28618"/>
                  <a:pt x="2568" y="28574"/>
                  <a:pt x="2742" y="28491"/>
                </a:cubicBezTo>
                <a:cubicBezTo>
                  <a:pt x="2773" y="28475"/>
                  <a:pt x="2804" y="28460"/>
                  <a:pt x="2835" y="28441"/>
                </a:cubicBezTo>
                <a:cubicBezTo>
                  <a:pt x="2865" y="28426"/>
                  <a:pt x="2893" y="28410"/>
                  <a:pt x="2921" y="28395"/>
                </a:cubicBezTo>
                <a:lnTo>
                  <a:pt x="2921" y="28395"/>
                </a:lnTo>
                <a:lnTo>
                  <a:pt x="2909" y="28429"/>
                </a:lnTo>
                <a:cubicBezTo>
                  <a:pt x="2884" y="28472"/>
                  <a:pt x="2884" y="28528"/>
                  <a:pt x="2915" y="28571"/>
                </a:cubicBezTo>
                <a:cubicBezTo>
                  <a:pt x="2940" y="28605"/>
                  <a:pt x="2980" y="28624"/>
                  <a:pt x="3020" y="28624"/>
                </a:cubicBezTo>
                <a:cubicBezTo>
                  <a:pt x="3039" y="28624"/>
                  <a:pt x="3054" y="28621"/>
                  <a:pt x="3070" y="28618"/>
                </a:cubicBezTo>
                <a:lnTo>
                  <a:pt x="3308" y="28556"/>
                </a:lnTo>
                <a:lnTo>
                  <a:pt x="4055" y="28370"/>
                </a:lnTo>
                <a:lnTo>
                  <a:pt x="4222" y="28330"/>
                </a:lnTo>
                <a:cubicBezTo>
                  <a:pt x="4235" y="28373"/>
                  <a:pt x="4275" y="28401"/>
                  <a:pt x="4321" y="28401"/>
                </a:cubicBezTo>
                <a:cubicBezTo>
                  <a:pt x="4334" y="28401"/>
                  <a:pt x="4349" y="28398"/>
                  <a:pt x="4362" y="28395"/>
                </a:cubicBezTo>
                <a:cubicBezTo>
                  <a:pt x="4560" y="28308"/>
                  <a:pt x="4770" y="28255"/>
                  <a:pt x="4984" y="28240"/>
                </a:cubicBezTo>
                <a:lnTo>
                  <a:pt x="4984" y="28240"/>
                </a:lnTo>
                <a:lnTo>
                  <a:pt x="4820" y="28283"/>
                </a:lnTo>
                <a:cubicBezTo>
                  <a:pt x="4575" y="28351"/>
                  <a:pt x="4331" y="28420"/>
                  <a:pt x="4095" y="28488"/>
                </a:cubicBezTo>
                <a:cubicBezTo>
                  <a:pt x="4036" y="28503"/>
                  <a:pt x="3925" y="28534"/>
                  <a:pt x="3875" y="28636"/>
                </a:cubicBezTo>
                <a:cubicBezTo>
                  <a:pt x="3857" y="28677"/>
                  <a:pt x="3847" y="28723"/>
                  <a:pt x="3847" y="28770"/>
                </a:cubicBezTo>
                <a:cubicBezTo>
                  <a:pt x="3847" y="28785"/>
                  <a:pt x="3844" y="28804"/>
                  <a:pt x="3841" y="28819"/>
                </a:cubicBezTo>
                <a:cubicBezTo>
                  <a:pt x="3829" y="28853"/>
                  <a:pt x="3758" y="28866"/>
                  <a:pt x="3696" y="28866"/>
                </a:cubicBezTo>
                <a:lnTo>
                  <a:pt x="3658" y="28866"/>
                </a:lnTo>
                <a:lnTo>
                  <a:pt x="3559" y="28859"/>
                </a:lnTo>
                <a:cubicBezTo>
                  <a:pt x="3473" y="28853"/>
                  <a:pt x="3383" y="28844"/>
                  <a:pt x="3293" y="28844"/>
                </a:cubicBezTo>
                <a:cubicBezTo>
                  <a:pt x="3240" y="28844"/>
                  <a:pt x="3194" y="28847"/>
                  <a:pt x="3147" y="28853"/>
                </a:cubicBezTo>
                <a:cubicBezTo>
                  <a:pt x="2949" y="28872"/>
                  <a:pt x="2760" y="28934"/>
                  <a:pt x="2581" y="28996"/>
                </a:cubicBezTo>
                <a:cubicBezTo>
                  <a:pt x="2407" y="29055"/>
                  <a:pt x="2246" y="29110"/>
                  <a:pt x="2076" y="29129"/>
                </a:cubicBezTo>
                <a:cubicBezTo>
                  <a:pt x="2017" y="29135"/>
                  <a:pt x="1893" y="29147"/>
                  <a:pt x="1809" y="29216"/>
                </a:cubicBezTo>
                <a:cubicBezTo>
                  <a:pt x="1794" y="29209"/>
                  <a:pt x="1778" y="29206"/>
                  <a:pt x="1760" y="29206"/>
                </a:cubicBezTo>
                <a:cubicBezTo>
                  <a:pt x="1719" y="29206"/>
                  <a:pt x="1682" y="29222"/>
                  <a:pt x="1651" y="29247"/>
                </a:cubicBezTo>
                <a:cubicBezTo>
                  <a:pt x="1574" y="29318"/>
                  <a:pt x="1561" y="29436"/>
                  <a:pt x="1623" y="29522"/>
                </a:cubicBezTo>
                <a:cubicBezTo>
                  <a:pt x="1667" y="29581"/>
                  <a:pt x="1729" y="29624"/>
                  <a:pt x="1800" y="29646"/>
                </a:cubicBezTo>
                <a:cubicBezTo>
                  <a:pt x="1952" y="29699"/>
                  <a:pt x="2113" y="29705"/>
                  <a:pt x="2255" y="29708"/>
                </a:cubicBezTo>
                <a:lnTo>
                  <a:pt x="2971" y="29724"/>
                </a:lnTo>
                <a:lnTo>
                  <a:pt x="2992" y="29724"/>
                </a:lnTo>
                <a:cubicBezTo>
                  <a:pt x="3045" y="29724"/>
                  <a:pt x="3098" y="29727"/>
                  <a:pt x="3147" y="29727"/>
                </a:cubicBezTo>
                <a:cubicBezTo>
                  <a:pt x="3246" y="29727"/>
                  <a:pt x="3349" y="29721"/>
                  <a:pt x="3448" y="29705"/>
                </a:cubicBezTo>
                <a:lnTo>
                  <a:pt x="3448" y="29705"/>
                </a:lnTo>
                <a:cubicBezTo>
                  <a:pt x="3445" y="29727"/>
                  <a:pt x="3435" y="29748"/>
                  <a:pt x="3426" y="29767"/>
                </a:cubicBezTo>
                <a:cubicBezTo>
                  <a:pt x="3414" y="29795"/>
                  <a:pt x="3414" y="29826"/>
                  <a:pt x="3426" y="29857"/>
                </a:cubicBezTo>
                <a:cubicBezTo>
                  <a:pt x="3442" y="29885"/>
                  <a:pt x="3466" y="29903"/>
                  <a:pt x="3497" y="29913"/>
                </a:cubicBezTo>
                <a:cubicBezTo>
                  <a:pt x="3801" y="29981"/>
                  <a:pt x="4098" y="30071"/>
                  <a:pt x="4389" y="30179"/>
                </a:cubicBezTo>
                <a:cubicBezTo>
                  <a:pt x="4253" y="30238"/>
                  <a:pt x="4106" y="30269"/>
                  <a:pt x="3958" y="30269"/>
                </a:cubicBezTo>
                <a:cubicBezTo>
                  <a:pt x="3951" y="30269"/>
                  <a:pt x="3944" y="30269"/>
                  <a:pt x="3937" y="30269"/>
                </a:cubicBezTo>
                <a:cubicBezTo>
                  <a:pt x="3872" y="30269"/>
                  <a:pt x="3807" y="30263"/>
                  <a:pt x="3742" y="30253"/>
                </a:cubicBezTo>
                <a:cubicBezTo>
                  <a:pt x="3696" y="30247"/>
                  <a:pt x="3646" y="30235"/>
                  <a:pt x="3593" y="30225"/>
                </a:cubicBezTo>
                <a:cubicBezTo>
                  <a:pt x="3500" y="30201"/>
                  <a:pt x="3401" y="30185"/>
                  <a:pt x="3305" y="30182"/>
                </a:cubicBezTo>
                <a:cubicBezTo>
                  <a:pt x="3246" y="30182"/>
                  <a:pt x="3191" y="30188"/>
                  <a:pt x="3138" y="30204"/>
                </a:cubicBezTo>
                <a:cubicBezTo>
                  <a:pt x="3076" y="30225"/>
                  <a:pt x="3020" y="30253"/>
                  <a:pt x="2965" y="30287"/>
                </a:cubicBezTo>
                <a:cubicBezTo>
                  <a:pt x="2918" y="30315"/>
                  <a:pt x="2869" y="30337"/>
                  <a:pt x="2819" y="30352"/>
                </a:cubicBezTo>
                <a:cubicBezTo>
                  <a:pt x="2794" y="30359"/>
                  <a:pt x="2766" y="30362"/>
                  <a:pt x="2742" y="30362"/>
                </a:cubicBezTo>
                <a:cubicBezTo>
                  <a:pt x="2661" y="30359"/>
                  <a:pt x="2581" y="30343"/>
                  <a:pt x="2503" y="30318"/>
                </a:cubicBezTo>
                <a:cubicBezTo>
                  <a:pt x="2466" y="30306"/>
                  <a:pt x="2426" y="30297"/>
                  <a:pt x="2385" y="30287"/>
                </a:cubicBezTo>
                <a:cubicBezTo>
                  <a:pt x="2298" y="30267"/>
                  <a:pt x="2209" y="30257"/>
                  <a:pt x="2120" y="30257"/>
                </a:cubicBezTo>
                <a:cubicBezTo>
                  <a:pt x="2045" y="30257"/>
                  <a:pt x="1971" y="30264"/>
                  <a:pt x="1896" y="30278"/>
                </a:cubicBezTo>
                <a:lnTo>
                  <a:pt x="1887" y="30281"/>
                </a:lnTo>
                <a:cubicBezTo>
                  <a:pt x="1868" y="30284"/>
                  <a:pt x="1846" y="30287"/>
                  <a:pt x="1828" y="30287"/>
                </a:cubicBezTo>
                <a:lnTo>
                  <a:pt x="1812" y="30287"/>
                </a:lnTo>
                <a:cubicBezTo>
                  <a:pt x="1794" y="30278"/>
                  <a:pt x="1769" y="30244"/>
                  <a:pt x="1747" y="30216"/>
                </a:cubicBezTo>
                <a:cubicBezTo>
                  <a:pt x="1704" y="30157"/>
                  <a:pt x="1642" y="30074"/>
                  <a:pt x="1534" y="30074"/>
                </a:cubicBezTo>
                <a:lnTo>
                  <a:pt x="1518" y="30074"/>
                </a:lnTo>
                <a:cubicBezTo>
                  <a:pt x="1425" y="30080"/>
                  <a:pt x="1369" y="30148"/>
                  <a:pt x="1329" y="30198"/>
                </a:cubicBezTo>
                <a:cubicBezTo>
                  <a:pt x="1320" y="30207"/>
                  <a:pt x="1311" y="30219"/>
                  <a:pt x="1301" y="30232"/>
                </a:cubicBezTo>
                <a:cubicBezTo>
                  <a:pt x="1261" y="30269"/>
                  <a:pt x="1199" y="30290"/>
                  <a:pt x="1112" y="30290"/>
                </a:cubicBezTo>
                <a:cubicBezTo>
                  <a:pt x="1047" y="30287"/>
                  <a:pt x="982" y="30281"/>
                  <a:pt x="917" y="30269"/>
                </a:cubicBezTo>
                <a:cubicBezTo>
                  <a:pt x="750" y="30238"/>
                  <a:pt x="580" y="30198"/>
                  <a:pt x="502" y="30080"/>
                </a:cubicBezTo>
                <a:lnTo>
                  <a:pt x="493" y="30064"/>
                </a:lnTo>
                <a:cubicBezTo>
                  <a:pt x="471" y="30030"/>
                  <a:pt x="446" y="30002"/>
                  <a:pt x="415" y="29981"/>
                </a:cubicBezTo>
                <a:cubicBezTo>
                  <a:pt x="381" y="29956"/>
                  <a:pt x="344" y="29947"/>
                  <a:pt x="304" y="29947"/>
                </a:cubicBezTo>
                <a:cubicBezTo>
                  <a:pt x="205" y="29953"/>
                  <a:pt x="115" y="30012"/>
                  <a:pt x="68" y="30101"/>
                </a:cubicBezTo>
                <a:cubicBezTo>
                  <a:pt x="10" y="30213"/>
                  <a:pt x="0" y="30346"/>
                  <a:pt x="47" y="30467"/>
                </a:cubicBezTo>
                <a:cubicBezTo>
                  <a:pt x="68" y="30535"/>
                  <a:pt x="115" y="30591"/>
                  <a:pt x="177" y="30625"/>
                </a:cubicBezTo>
                <a:cubicBezTo>
                  <a:pt x="213" y="30642"/>
                  <a:pt x="249" y="30653"/>
                  <a:pt x="287" y="30653"/>
                </a:cubicBezTo>
                <a:cubicBezTo>
                  <a:pt x="292" y="30653"/>
                  <a:pt x="296" y="30653"/>
                  <a:pt x="301" y="30653"/>
                </a:cubicBezTo>
                <a:cubicBezTo>
                  <a:pt x="332" y="30653"/>
                  <a:pt x="363" y="30650"/>
                  <a:pt x="394" y="30647"/>
                </a:cubicBezTo>
                <a:cubicBezTo>
                  <a:pt x="415" y="30644"/>
                  <a:pt x="437" y="30640"/>
                  <a:pt x="459" y="30640"/>
                </a:cubicBezTo>
                <a:cubicBezTo>
                  <a:pt x="461" y="30640"/>
                  <a:pt x="464" y="30639"/>
                  <a:pt x="467" y="30639"/>
                </a:cubicBezTo>
                <a:cubicBezTo>
                  <a:pt x="474" y="30639"/>
                  <a:pt x="480" y="30641"/>
                  <a:pt x="487" y="30644"/>
                </a:cubicBezTo>
                <a:cubicBezTo>
                  <a:pt x="527" y="30662"/>
                  <a:pt x="524" y="30761"/>
                  <a:pt x="496" y="30833"/>
                </a:cubicBezTo>
                <a:cubicBezTo>
                  <a:pt x="490" y="30848"/>
                  <a:pt x="484" y="30863"/>
                  <a:pt x="477" y="30879"/>
                </a:cubicBezTo>
                <a:cubicBezTo>
                  <a:pt x="431" y="30987"/>
                  <a:pt x="375" y="31117"/>
                  <a:pt x="431" y="31251"/>
                </a:cubicBezTo>
                <a:cubicBezTo>
                  <a:pt x="508" y="31449"/>
                  <a:pt x="753" y="31477"/>
                  <a:pt x="855" y="31489"/>
                </a:cubicBezTo>
                <a:lnTo>
                  <a:pt x="1075" y="31514"/>
                </a:lnTo>
                <a:lnTo>
                  <a:pt x="2249" y="31650"/>
                </a:lnTo>
                <a:cubicBezTo>
                  <a:pt x="2327" y="31660"/>
                  <a:pt x="2410" y="31672"/>
                  <a:pt x="2441" y="31718"/>
                </a:cubicBezTo>
                <a:cubicBezTo>
                  <a:pt x="2460" y="31749"/>
                  <a:pt x="2469" y="31787"/>
                  <a:pt x="2475" y="31824"/>
                </a:cubicBezTo>
                <a:cubicBezTo>
                  <a:pt x="2481" y="31898"/>
                  <a:pt x="2509" y="31969"/>
                  <a:pt x="2559" y="32031"/>
                </a:cubicBezTo>
                <a:cubicBezTo>
                  <a:pt x="2615" y="32091"/>
                  <a:pt x="2694" y="32124"/>
                  <a:pt x="2777" y="32124"/>
                </a:cubicBezTo>
                <a:cubicBezTo>
                  <a:pt x="2781" y="32124"/>
                  <a:pt x="2784" y="32124"/>
                  <a:pt x="2788" y="32124"/>
                </a:cubicBezTo>
                <a:cubicBezTo>
                  <a:pt x="2810" y="32124"/>
                  <a:pt x="2835" y="32121"/>
                  <a:pt x="2859" y="32118"/>
                </a:cubicBezTo>
                <a:cubicBezTo>
                  <a:pt x="2915" y="32106"/>
                  <a:pt x="2971" y="32087"/>
                  <a:pt x="3027" y="32062"/>
                </a:cubicBezTo>
                <a:cubicBezTo>
                  <a:pt x="3045" y="32056"/>
                  <a:pt x="3064" y="32047"/>
                  <a:pt x="3085" y="32041"/>
                </a:cubicBezTo>
                <a:cubicBezTo>
                  <a:pt x="3191" y="32003"/>
                  <a:pt x="3302" y="31988"/>
                  <a:pt x="3414" y="31988"/>
                </a:cubicBezTo>
                <a:cubicBezTo>
                  <a:pt x="3569" y="31994"/>
                  <a:pt x="3720" y="32010"/>
                  <a:pt x="3869" y="32034"/>
                </a:cubicBezTo>
                <a:cubicBezTo>
                  <a:pt x="4033" y="32062"/>
                  <a:pt x="4197" y="32081"/>
                  <a:pt x="4362" y="32084"/>
                </a:cubicBezTo>
                <a:cubicBezTo>
                  <a:pt x="4464" y="32084"/>
                  <a:pt x="4563" y="32075"/>
                  <a:pt x="4662" y="32050"/>
                </a:cubicBezTo>
                <a:cubicBezTo>
                  <a:pt x="4776" y="32028"/>
                  <a:pt x="4890" y="32018"/>
                  <a:pt x="5004" y="32018"/>
                </a:cubicBezTo>
                <a:cubicBezTo>
                  <a:pt x="5020" y="32018"/>
                  <a:pt x="5036" y="32018"/>
                  <a:pt x="5052" y="32019"/>
                </a:cubicBezTo>
                <a:cubicBezTo>
                  <a:pt x="5319" y="32013"/>
                  <a:pt x="5591" y="32006"/>
                  <a:pt x="5789" y="31833"/>
                </a:cubicBezTo>
                <a:cubicBezTo>
                  <a:pt x="5855" y="31771"/>
                  <a:pt x="5907" y="31700"/>
                  <a:pt x="5947" y="31622"/>
                </a:cubicBezTo>
                <a:cubicBezTo>
                  <a:pt x="5972" y="31576"/>
                  <a:pt x="6003" y="31533"/>
                  <a:pt x="6034" y="31492"/>
                </a:cubicBezTo>
                <a:lnTo>
                  <a:pt x="6043" y="31483"/>
                </a:lnTo>
                <a:cubicBezTo>
                  <a:pt x="6090" y="31508"/>
                  <a:pt x="6143" y="31523"/>
                  <a:pt x="6195" y="31523"/>
                </a:cubicBezTo>
                <a:cubicBezTo>
                  <a:pt x="6270" y="31517"/>
                  <a:pt x="6347" y="31502"/>
                  <a:pt x="6418" y="31477"/>
                </a:cubicBezTo>
                <a:cubicBezTo>
                  <a:pt x="6474" y="31455"/>
                  <a:pt x="6530" y="31443"/>
                  <a:pt x="6589" y="31437"/>
                </a:cubicBezTo>
                <a:cubicBezTo>
                  <a:pt x="6607" y="31437"/>
                  <a:pt x="6629" y="31440"/>
                  <a:pt x="6644" y="31449"/>
                </a:cubicBezTo>
                <a:cubicBezTo>
                  <a:pt x="6688" y="31467"/>
                  <a:pt x="6722" y="31517"/>
                  <a:pt x="6762" y="31567"/>
                </a:cubicBezTo>
                <a:cubicBezTo>
                  <a:pt x="6821" y="31647"/>
                  <a:pt x="6895" y="31746"/>
                  <a:pt x="7025" y="31765"/>
                </a:cubicBezTo>
                <a:cubicBezTo>
                  <a:pt x="7038" y="31765"/>
                  <a:pt x="7047" y="31765"/>
                  <a:pt x="7059" y="31768"/>
                </a:cubicBezTo>
                <a:cubicBezTo>
                  <a:pt x="7202" y="31768"/>
                  <a:pt x="7292" y="31663"/>
                  <a:pt x="7375" y="31573"/>
                </a:cubicBezTo>
                <a:cubicBezTo>
                  <a:pt x="7437" y="31505"/>
                  <a:pt x="7496" y="31443"/>
                  <a:pt x="7549" y="31443"/>
                </a:cubicBezTo>
                <a:cubicBezTo>
                  <a:pt x="7583" y="31446"/>
                  <a:pt x="7614" y="31455"/>
                  <a:pt x="7642" y="31471"/>
                </a:cubicBezTo>
                <a:cubicBezTo>
                  <a:pt x="7694" y="31495"/>
                  <a:pt x="7750" y="31511"/>
                  <a:pt x="7809" y="31514"/>
                </a:cubicBezTo>
                <a:cubicBezTo>
                  <a:pt x="7828" y="31514"/>
                  <a:pt x="7846" y="31514"/>
                  <a:pt x="7862" y="31508"/>
                </a:cubicBezTo>
                <a:cubicBezTo>
                  <a:pt x="7967" y="31480"/>
                  <a:pt x="8044" y="31393"/>
                  <a:pt x="8060" y="31288"/>
                </a:cubicBezTo>
                <a:cubicBezTo>
                  <a:pt x="8063" y="31275"/>
                  <a:pt x="8063" y="31266"/>
                  <a:pt x="8066" y="31254"/>
                </a:cubicBezTo>
                <a:cubicBezTo>
                  <a:pt x="8106" y="31272"/>
                  <a:pt x="8153" y="31282"/>
                  <a:pt x="8199" y="31282"/>
                </a:cubicBezTo>
                <a:cubicBezTo>
                  <a:pt x="8233" y="31282"/>
                  <a:pt x="8264" y="31275"/>
                  <a:pt x="8295" y="31266"/>
                </a:cubicBezTo>
                <a:cubicBezTo>
                  <a:pt x="8422" y="31223"/>
                  <a:pt x="8512" y="31090"/>
                  <a:pt x="8521" y="30925"/>
                </a:cubicBezTo>
                <a:cubicBezTo>
                  <a:pt x="8521" y="30879"/>
                  <a:pt x="8525" y="30836"/>
                  <a:pt x="8534" y="30789"/>
                </a:cubicBezTo>
                <a:lnTo>
                  <a:pt x="8552" y="30789"/>
                </a:lnTo>
                <a:cubicBezTo>
                  <a:pt x="8577" y="30789"/>
                  <a:pt x="8599" y="30792"/>
                  <a:pt x="8621" y="30795"/>
                </a:cubicBezTo>
                <a:cubicBezTo>
                  <a:pt x="8738" y="30814"/>
                  <a:pt x="8853" y="30842"/>
                  <a:pt x="8964" y="30879"/>
                </a:cubicBezTo>
                <a:cubicBezTo>
                  <a:pt x="9023" y="30898"/>
                  <a:pt x="9085" y="30913"/>
                  <a:pt x="9144" y="30929"/>
                </a:cubicBezTo>
                <a:cubicBezTo>
                  <a:pt x="9166" y="30932"/>
                  <a:pt x="9191" y="30941"/>
                  <a:pt x="9209" y="30953"/>
                </a:cubicBezTo>
                <a:cubicBezTo>
                  <a:pt x="9221" y="30972"/>
                  <a:pt x="9231" y="30997"/>
                  <a:pt x="9234" y="31018"/>
                </a:cubicBezTo>
                <a:cubicBezTo>
                  <a:pt x="9268" y="31201"/>
                  <a:pt x="9249" y="31387"/>
                  <a:pt x="9231" y="31585"/>
                </a:cubicBezTo>
                <a:cubicBezTo>
                  <a:pt x="9225" y="31632"/>
                  <a:pt x="9221" y="31675"/>
                  <a:pt x="9218" y="31721"/>
                </a:cubicBezTo>
                <a:cubicBezTo>
                  <a:pt x="9194" y="32075"/>
                  <a:pt x="9194" y="32428"/>
                  <a:pt x="9218" y="32781"/>
                </a:cubicBezTo>
                <a:cubicBezTo>
                  <a:pt x="9228" y="33007"/>
                  <a:pt x="9277" y="33128"/>
                  <a:pt x="9503" y="33128"/>
                </a:cubicBezTo>
                <a:lnTo>
                  <a:pt x="11030" y="33128"/>
                </a:lnTo>
                <a:cubicBezTo>
                  <a:pt x="11077" y="33128"/>
                  <a:pt x="11133" y="33131"/>
                  <a:pt x="11188" y="33134"/>
                </a:cubicBezTo>
                <a:cubicBezTo>
                  <a:pt x="11260" y="33140"/>
                  <a:pt x="11331" y="33143"/>
                  <a:pt x="11405" y="33143"/>
                </a:cubicBezTo>
                <a:cubicBezTo>
                  <a:pt x="11579" y="33143"/>
                  <a:pt x="11703" y="33115"/>
                  <a:pt x="11792" y="33056"/>
                </a:cubicBezTo>
                <a:cubicBezTo>
                  <a:pt x="12018" y="32911"/>
                  <a:pt x="12012" y="32607"/>
                  <a:pt x="12009" y="32387"/>
                </a:cubicBezTo>
                <a:lnTo>
                  <a:pt x="12009" y="32319"/>
                </a:lnTo>
                <a:cubicBezTo>
                  <a:pt x="12006" y="31963"/>
                  <a:pt x="11960" y="31613"/>
                  <a:pt x="11913" y="31254"/>
                </a:cubicBezTo>
                <a:cubicBezTo>
                  <a:pt x="11891" y="31105"/>
                  <a:pt x="11882" y="30944"/>
                  <a:pt x="11972" y="30873"/>
                </a:cubicBezTo>
                <a:cubicBezTo>
                  <a:pt x="12003" y="30845"/>
                  <a:pt x="12043" y="30833"/>
                  <a:pt x="12087" y="30833"/>
                </a:cubicBezTo>
                <a:cubicBezTo>
                  <a:pt x="12124" y="30833"/>
                  <a:pt x="12161" y="30842"/>
                  <a:pt x="12195" y="30857"/>
                </a:cubicBezTo>
                <a:cubicBezTo>
                  <a:pt x="12288" y="30901"/>
                  <a:pt x="12313" y="30947"/>
                  <a:pt x="12359" y="31049"/>
                </a:cubicBezTo>
                <a:lnTo>
                  <a:pt x="12362" y="31059"/>
                </a:lnTo>
                <a:cubicBezTo>
                  <a:pt x="12372" y="31077"/>
                  <a:pt x="12378" y="31099"/>
                  <a:pt x="12384" y="31117"/>
                </a:cubicBezTo>
                <a:cubicBezTo>
                  <a:pt x="12403" y="31186"/>
                  <a:pt x="12430" y="31288"/>
                  <a:pt x="12570" y="31334"/>
                </a:cubicBezTo>
                <a:cubicBezTo>
                  <a:pt x="12613" y="31347"/>
                  <a:pt x="12657" y="31353"/>
                  <a:pt x="12703" y="31353"/>
                </a:cubicBezTo>
                <a:cubicBezTo>
                  <a:pt x="12731" y="31353"/>
                  <a:pt x="12759" y="31350"/>
                  <a:pt x="12790" y="31347"/>
                </a:cubicBezTo>
                <a:lnTo>
                  <a:pt x="12849" y="31344"/>
                </a:lnTo>
                <a:lnTo>
                  <a:pt x="12855" y="31344"/>
                </a:lnTo>
                <a:cubicBezTo>
                  <a:pt x="12911" y="31344"/>
                  <a:pt x="12954" y="31359"/>
                  <a:pt x="12966" y="31381"/>
                </a:cubicBezTo>
                <a:cubicBezTo>
                  <a:pt x="12972" y="31406"/>
                  <a:pt x="12976" y="31433"/>
                  <a:pt x="12972" y="31458"/>
                </a:cubicBezTo>
                <a:cubicBezTo>
                  <a:pt x="12972" y="31483"/>
                  <a:pt x="12972" y="31508"/>
                  <a:pt x="12972" y="31533"/>
                </a:cubicBezTo>
                <a:cubicBezTo>
                  <a:pt x="12976" y="31582"/>
                  <a:pt x="13000" y="31629"/>
                  <a:pt x="13041" y="31656"/>
                </a:cubicBezTo>
                <a:cubicBezTo>
                  <a:pt x="13065" y="31669"/>
                  <a:pt x="13090" y="31678"/>
                  <a:pt x="13118" y="31678"/>
                </a:cubicBezTo>
                <a:cubicBezTo>
                  <a:pt x="13146" y="31675"/>
                  <a:pt x="13177" y="31669"/>
                  <a:pt x="13205" y="31653"/>
                </a:cubicBezTo>
                <a:cubicBezTo>
                  <a:pt x="13254" y="31625"/>
                  <a:pt x="13304" y="31591"/>
                  <a:pt x="13350" y="31557"/>
                </a:cubicBezTo>
                <a:cubicBezTo>
                  <a:pt x="13425" y="31502"/>
                  <a:pt x="13502" y="31446"/>
                  <a:pt x="13564" y="31446"/>
                </a:cubicBezTo>
                <a:cubicBezTo>
                  <a:pt x="13592" y="31446"/>
                  <a:pt x="13620" y="31455"/>
                  <a:pt x="13642" y="31474"/>
                </a:cubicBezTo>
                <a:cubicBezTo>
                  <a:pt x="13676" y="31502"/>
                  <a:pt x="13707" y="31533"/>
                  <a:pt x="13734" y="31567"/>
                </a:cubicBezTo>
                <a:cubicBezTo>
                  <a:pt x="13812" y="31656"/>
                  <a:pt x="13908" y="31768"/>
                  <a:pt x="14057" y="31768"/>
                </a:cubicBezTo>
                <a:cubicBezTo>
                  <a:pt x="14069" y="31768"/>
                  <a:pt x="14081" y="31768"/>
                  <a:pt x="14094" y="31765"/>
                </a:cubicBezTo>
                <a:cubicBezTo>
                  <a:pt x="14224" y="31749"/>
                  <a:pt x="14298" y="31650"/>
                  <a:pt x="14357" y="31570"/>
                </a:cubicBezTo>
                <a:cubicBezTo>
                  <a:pt x="14397" y="31517"/>
                  <a:pt x="14434" y="31467"/>
                  <a:pt x="14475" y="31449"/>
                </a:cubicBezTo>
                <a:cubicBezTo>
                  <a:pt x="14490" y="31443"/>
                  <a:pt x="14509" y="31440"/>
                  <a:pt x="14527" y="31440"/>
                </a:cubicBezTo>
                <a:cubicBezTo>
                  <a:pt x="14586" y="31443"/>
                  <a:pt x="14645" y="31458"/>
                  <a:pt x="14701" y="31477"/>
                </a:cubicBezTo>
                <a:cubicBezTo>
                  <a:pt x="14772" y="31505"/>
                  <a:pt x="14850" y="31520"/>
                  <a:pt x="14924" y="31523"/>
                </a:cubicBezTo>
                <a:cubicBezTo>
                  <a:pt x="14977" y="31523"/>
                  <a:pt x="15029" y="31511"/>
                  <a:pt x="15076" y="31486"/>
                </a:cubicBezTo>
                <a:cubicBezTo>
                  <a:pt x="15079" y="31486"/>
                  <a:pt x="15082" y="31489"/>
                  <a:pt x="15085" y="31492"/>
                </a:cubicBezTo>
                <a:cubicBezTo>
                  <a:pt x="15116" y="31536"/>
                  <a:pt x="15147" y="31579"/>
                  <a:pt x="15172" y="31625"/>
                </a:cubicBezTo>
                <a:cubicBezTo>
                  <a:pt x="15212" y="31703"/>
                  <a:pt x="15265" y="31774"/>
                  <a:pt x="15330" y="31836"/>
                </a:cubicBezTo>
                <a:cubicBezTo>
                  <a:pt x="15528" y="32010"/>
                  <a:pt x="15804" y="32013"/>
                  <a:pt x="16027" y="32019"/>
                </a:cubicBezTo>
                <a:lnTo>
                  <a:pt x="16061" y="32019"/>
                </a:lnTo>
                <a:cubicBezTo>
                  <a:pt x="16169" y="32022"/>
                  <a:pt x="16281" y="32031"/>
                  <a:pt x="16389" y="32037"/>
                </a:cubicBezTo>
                <a:cubicBezTo>
                  <a:pt x="16519" y="32050"/>
                  <a:pt x="16652" y="32059"/>
                  <a:pt x="16785" y="32059"/>
                </a:cubicBezTo>
                <a:lnTo>
                  <a:pt x="16826" y="32059"/>
                </a:lnTo>
                <a:cubicBezTo>
                  <a:pt x="16833" y="32059"/>
                  <a:pt x="16839" y="32060"/>
                  <a:pt x="16846" y="32060"/>
                </a:cubicBezTo>
                <a:cubicBezTo>
                  <a:pt x="16907" y="32060"/>
                  <a:pt x="16965" y="32047"/>
                  <a:pt x="17024" y="32025"/>
                </a:cubicBezTo>
                <a:cubicBezTo>
                  <a:pt x="17058" y="32006"/>
                  <a:pt x="17089" y="31985"/>
                  <a:pt x="17117" y="31960"/>
                </a:cubicBezTo>
                <a:cubicBezTo>
                  <a:pt x="17132" y="31948"/>
                  <a:pt x="17148" y="31935"/>
                  <a:pt x="17163" y="31926"/>
                </a:cubicBezTo>
                <a:cubicBezTo>
                  <a:pt x="17188" y="31914"/>
                  <a:pt x="17216" y="31907"/>
                  <a:pt x="17244" y="31907"/>
                </a:cubicBezTo>
                <a:cubicBezTo>
                  <a:pt x="17303" y="31910"/>
                  <a:pt x="17362" y="31923"/>
                  <a:pt x="17417" y="31948"/>
                </a:cubicBezTo>
                <a:lnTo>
                  <a:pt x="17458" y="31963"/>
                </a:lnTo>
                <a:cubicBezTo>
                  <a:pt x="17551" y="32003"/>
                  <a:pt x="17650" y="32028"/>
                  <a:pt x="17749" y="32034"/>
                </a:cubicBezTo>
                <a:cubicBezTo>
                  <a:pt x="17767" y="32034"/>
                  <a:pt x="17786" y="32034"/>
                  <a:pt x="17805" y="32031"/>
                </a:cubicBezTo>
                <a:cubicBezTo>
                  <a:pt x="17919" y="32016"/>
                  <a:pt x="18034" y="31951"/>
                  <a:pt x="18139" y="31833"/>
                </a:cubicBezTo>
                <a:cubicBezTo>
                  <a:pt x="18210" y="31749"/>
                  <a:pt x="18275" y="31663"/>
                  <a:pt x="18331" y="31567"/>
                </a:cubicBezTo>
                <a:cubicBezTo>
                  <a:pt x="18466" y="31619"/>
                  <a:pt x="18611" y="31644"/>
                  <a:pt x="18755" y="31644"/>
                </a:cubicBezTo>
                <a:cubicBezTo>
                  <a:pt x="18763" y="31644"/>
                  <a:pt x="18772" y="31644"/>
                  <a:pt x="18780" y="31644"/>
                </a:cubicBezTo>
                <a:cubicBezTo>
                  <a:pt x="18917" y="31641"/>
                  <a:pt x="19053" y="31632"/>
                  <a:pt x="19189" y="31613"/>
                </a:cubicBezTo>
                <a:lnTo>
                  <a:pt x="19226" y="31610"/>
                </a:lnTo>
                <a:lnTo>
                  <a:pt x="19682" y="31557"/>
                </a:lnTo>
                <a:lnTo>
                  <a:pt x="20264" y="31489"/>
                </a:lnTo>
                <a:cubicBezTo>
                  <a:pt x="20366" y="31477"/>
                  <a:pt x="20611" y="31449"/>
                  <a:pt x="20688" y="31251"/>
                </a:cubicBezTo>
                <a:cubicBezTo>
                  <a:pt x="20744" y="31117"/>
                  <a:pt x="20688" y="30984"/>
                  <a:pt x="20642" y="30879"/>
                </a:cubicBezTo>
                <a:cubicBezTo>
                  <a:pt x="20636" y="30863"/>
                  <a:pt x="20629" y="30848"/>
                  <a:pt x="20623" y="30833"/>
                </a:cubicBezTo>
                <a:cubicBezTo>
                  <a:pt x="20595" y="30758"/>
                  <a:pt x="20592" y="30662"/>
                  <a:pt x="20629" y="30644"/>
                </a:cubicBezTo>
                <a:cubicBezTo>
                  <a:pt x="20636" y="30641"/>
                  <a:pt x="20644" y="30639"/>
                  <a:pt x="20652" y="30639"/>
                </a:cubicBezTo>
                <a:cubicBezTo>
                  <a:pt x="20655" y="30639"/>
                  <a:pt x="20658" y="30640"/>
                  <a:pt x="20660" y="30640"/>
                </a:cubicBezTo>
                <a:cubicBezTo>
                  <a:pt x="20682" y="30640"/>
                  <a:pt x="20704" y="30640"/>
                  <a:pt x="20725" y="30647"/>
                </a:cubicBezTo>
                <a:cubicBezTo>
                  <a:pt x="20756" y="30650"/>
                  <a:pt x="20787" y="30653"/>
                  <a:pt x="20818" y="30653"/>
                </a:cubicBezTo>
                <a:cubicBezTo>
                  <a:pt x="20859" y="30653"/>
                  <a:pt x="20902" y="30644"/>
                  <a:pt x="20942" y="30625"/>
                </a:cubicBezTo>
                <a:cubicBezTo>
                  <a:pt x="21004" y="30591"/>
                  <a:pt x="21051" y="30535"/>
                  <a:pt x="21072" y="30467"/>
                </a:cubicBezTo>
                <a:cubicBezTo>
                  <a:pt x="21119" y="30343"/>
                  <a:pt x="21110" y="30207"/>
                  <a:pt x="21048" y="30092"/>
                </a:cubicBezTo>
                <a:cubicBezTo>
                  <a:pt x="21001" y="30002"/>
                  <a:pt x="20914" y="29944"/>
                  <a:pt x="20812" y="29937"/>
                </a:cubicBezTo>
                <a:cubicBezTo>
                  <a:pt x="20775" y="29937"/>
                  <a:pt x="20735" y="29947"/>
                  <a:pt x="20704" y="29971"/>
                </a:cubicBezTo>
                <a:cubicBezTo>
                  <a:pt x="20673" y="29993"/>
                  <a:pt x="20645" y="30021"/>
                  <a:pt x="20626" y="30055"/>
                </a:cubicBezTo>
                <a:lnTo>
                  <a:pt x="20617" y="30071"/>
                </a:lnTo>
                <a:cubicBezTo>
                  <a:pt x="20543" y="30182"/>
                  <a:pt x="20363" y="30247"/>
                  <a:pt x="20233" y="30247"/>
                </a:cubicBezTo>
                <a:lnTo>
                  <a:pt x="20211" y="30247"/>
                </a:lnTo>
                <a:cubicBezTo>
                  <a:pt x="20121" y="30241"/>
                  <a:pt x="20013" y="30235"/>
                  <a:pt x="19905" y="30235"/>
                </a:cubicBezTo>
                <a:cubicBezTo>
                  <a:pt x="19753" y="30235"/>
                  <a:pt x="19601" y="30247"/>
                  <a:pt x="19452" y="30275"/>
                </a:cubicBezTo>
                <a:lnTo>
                  <a:pt x="19449" y="30275"/>
                </a:lnTo>
                <a:cubicBezTo>
                  <a:pt x="19431" y="30278"/>
                  <a:pt x="19412" y="30281"/>
                  <a:pt x="19394" y="30281"/>
                </a:cubicBezTo>
                <a:lnTo>
                  <a:pt x="19384" y="30281"/>
                </a:lnTo>
                <a:cubicBezTo>
                  <a:pt x="19347" y="30275"/>
                  <a:pt x="19307" y="30228"/>
                  <a:pt x="19270" y="30182"/>
                </a:cubicBezTo>
                <a:cubicBezTo>
                  <a:pt x="19260" y="30173"/>
                  <a:pt x="19254" y="30163"/>
                  <a:pt x="19245" y="30154"/>
                </a:cubicBezTo>
                <a:cubicBezTo>
                  <a:pt x="19136" y="30027"/>
                  <a:pt x="18997" y="29953"/>
                  <a:pt x="18864" y="29953"/>
                </a:cubicBezTo>
                <a:cubicBezTo>
                  <a:pt x="18839" y="29953"/>
                  <a:pt x="18814" y="29956"/>
                  <a:pt x="18790" y="29959"/>
                </a:cubicBezTo>
                <a:cubicBezTo>
                  <a:pt x="18709" y="29981"/>
                  <a:pt x="18638" y="30018"/>
                  <a:pt x="18573" y="30071"/>
                </a:cubicBezTo>
                <a:cubicBezTo>
                  <a:pt x="18554" y="30083"/>
                  <a:pt x="18539" y="30095"/>
                  <a:pt x="18520" y="30108"/>
                </a:cubicBezTo>
                <a:cubicBezTo>
                  <a:pt x="18419" y="30170"/>
                  <a:pt x="18304" y="30204"/>
                  <a:pt x="18186" y="30204"/>
                </a:cubicBezTo>
                <a:cubicBezTo>
                  <a:pt x="18180" y="30204"/>
                  <a:pt x="18175" y="30204"/>
                  <a:pt x="18170" y="30204"/>
                </a:cubicBezTo>
                <a:cubicBezTo>
                  <a:pt x="18117" y="30204"/>
                  <a:pt x="18065" y="30198"/>
                  <a:pt x="18012" y="30191"/>
                </a:cubicBezTo>
                <a:cubicBezTo>
                  <a:pt x="17962" y="30182"/>
                  <a:pt x="17913" y="30179"/>
                  <a:pt x="17866" y="30179"/>
                </a:cubicBezTo>
                <a:cubicBezTo>
                  <a:pt x="17749" y="30182"/>
                  <a:pt x="17634" y="30198"/>
                  <a:pt x="17520" y="30219"/>
                </a:cubicBezTo>
                <a:cubicBezTo>
                  <a:pt x="17473" y="30228"/>
                  <a:pt x="17427" y="30238"/>
                  <a:pt x="17377" y="30244"/>
                </a:cubicBezTo>
                <a:cubicBezTo>
                  <a:pt x="17312" y="30253"/>
                  <a:pt x="17247" y="30259"/>
                  <a:pt x="17182" y="30259"/>
                </a:cubicBezTo>
                <a:cubicBezTo>
                  <a:pt x="17175" y="30260"/>
                  <a:pt x="17168" y="30260"/>
                  <a:pt x="17160" y="30260"/>
                </a:cubicBezTo>
                <a:cubicBezTo>
                  <a:pt x="17010" y="30260"/>
                  <a:pt x="16866" y="30229"/>
                  <a:pt x="16730" y="30170"/>
                </a:cubicBezTo>
                <a:cubicBezTo>
                  <a:pt x="17021" y="30061"/>
                  <a:pt x="17318" y="29971"/>
                  <a:pt x="17622" y="29903"/>
                </a:cubicBezTo>
                <a:cubicBezTo>
                  <a:pt x="17653" y="29894"/>
                  <a:pt x="17678" y="29875"/>
                  <a:pt x="17690" y="29848"/>
                </a:cubicBezTo>
                <a:cubicBezTo>
                  <a:pt x="17705" y="29820"/>
                  <a:pt x="17705" y="29786"/>
                  <a:pt x="17690" y="29758"/>
                </a:cubicBezTo>
                <a:cubicBezTo>
                  <a:pt x="17681" y="29739"/>
                  <a:pt x="17674" y="29717"/>
                  <a:pt x="17671" y="29696"/>
                </a:cubicBezTo>
                <a:lnTo>
                  <a:pt x="17671" y="29696"/>
                </a:lnTo>
                <a:cubicBezTo>
                  <a:pt x="17770" y="29711"/>
                  <a:pt x="17870" y="29717"/>
                  <a:pt x="17972" y="29717"/>
                </a:cubicBezTo>
                <a:cubicBezTo>
                  <a:pt x="18024" y="29717"/>
                  <a:pt x="18077" y="29717"/>
                  <a:pt x="18130" y="29714"/>
                </a:cubicBezTo>
                <a:lnTo>
                  <a:pt x="18148" y="29714"/>
                </a:lnTo>
                <a:lnTo>
                  <a:pt x="18864" y="29699"/>
                </a:lnTo>
                <a:cubicBezTo>
                  <a:pt x="19009" y="29696"/>
                  <a:pt x="19171" y="29690"/>
                  <a:pt x="19322" y="29637"/>
                </a:cubicBezTo>
                <a:cubicBezTo>
                  <a:pt x="19394" y="29615"/>
                  <a:pt x="19455" y="29572"/>
                  <a:pt x="19499" y="29513"/>
                </a:cubicBezTo>
                <a:cubicBezTo>
                  <a:pt x="19561" y="29426"/>
                  <a:pt x="19548" y="29309"/>
                  <a:pt x="19468" y="29237"/>
                </a:cubicBezTo>
                <a:cubicBezTo>
                  <a:pt x="19440" y="29213"/>
                  <a:pt x="19400" y="29197"/>
                  <a:pt x="19363" y="29197"/>
                </a:cubicBezTo>
                <a:cubicBezTo>
                  <a:pt x="19344" y="29197"/>
                  <a:pt x="19325" y="29200"/>
                  <a:pt x="19310" y="29206"/>
                </a:cubicBezTo>
                <a:cubicBezTo>
                  <a:pt x="19273" y="29178"/>
                  <a:pt x="19232" y="29160"/>
                  <a:pt x="19189" y="29147"/>
                </a:cubicBezTo>
                <a:lnTo>
                  <a:pt x="19183" y="29144"/>
                </a:lnTo>
                <a:cubicBezTo>
                  <a:pt x="19155" y="29132"/>
                  <a:pt x="19124" y="29126"/>
                  <a:pt x="19096" y="29126"/>
                </a:cubicBezTo>
                <a:cubicBezTo>
                  <a:pt x="19050" y="29126"/>
                  <a:pt x="19006" y="29144"/>
                  <a:pt x="18975" y="29178"/>
                </a:cubicBezTo>
                <a:cubicBezTo>
                  <a:pt x="18963" y="29191"/>
                  <a:pt x="18954" y="29197"/>
                  <a:pt x="18941" y="29206"/>
                </a:cubicBezTo>
                <a:lnTo>
                  <a:pt x="18935" y="29206"/>
                </a:lnTo>
                <a:cubicBezTo>
                  <a:pt x="18926" y="29206"/>
                  <a:pt x="18913" y="29203"/>
                  <a:pt x="18904" y="29203"/>
                </a:cubicBezTo>
                <a:cubicBezTo>
                  <a:pt x="18808" y="29191"/>
                  <a:pt x="18712" y="29172"/>
                  <a:pt x="18616" y="29154"/>
                </a:cubicBezTo>
                <a:cubicBezTo>
                  <a:pt x="18529" y="29135"/>
                  <a:pt x="18433" y="29107"/>
                  <a:pt x="18371" y="29051"/>
                </a:cubicBezTo>
                <a:cubicBezTo>
                  <a:pt x="18359" y="29036"/>
                  <a:pt x="18347" y="29020"/>
                  <a:pt x="18334" y="29005"/>
                </a:cubicBezTo>
                <a:cubicBezTo>
                  <a:pt x="18313" y="28980"/>
                  <a:pt x="18291" y="28955"/>
                  <a:pt x="18266" y="28934"/>
                </a:cubicBezTo>
                <a:cubicBezTo>
                  <a:pt x="18179" y="28862"/>
                  <a:pt x="18068" y="28822"/>
                  <a:pt x="17956" y="28822"/>
                </a:cubicBezTo>
                <a:cubicBezTo>
                  <a:pt x="17948" y="28822"/>
                  <a:pt x="17940" y="28822"/>
                  <a:pt x="17932" y="28822"/>
                </a:cubicBezTo>
                <a:cubicBezTo>
                  <a:pt x="17901" y="28822"/>
                  <a:pt x="17873" y="28822"/>
                  <a:pt x="17842" y="28825"/>
                </a:cubicBezTo>
                <a:cubicBezTo>
                  <a:pt x="17817" y="28828"/>
                  <a:pt x="17780" y="28835"/>
                  <a:pt x="17739" y="28841"/>
                </a:cubicBezTo>
                <a:cubicBezTo>
                  <a:pt x="17650" y="28859"/>
                  <a:pt x="17557" y="28869"/>
                  <a:pt x="17464" y="28872"/>
                </a:cubicBezTo>
                <a:cubicBezTo>
                  <a:pt x="17389" y="28872"/>
                  <a:pt x="17303" y="28863"/>
                  <a:pt x="17284" y="28813"/>
                </a:cubicBezTo>
                <a:cubicBezTo>
                  <a:pt x="17278" y="28794"/>
                  <a:pt x="17275" y="28779"/>
                  <a:pt x="17278" y="28760"/>
                </a:cubicBezTo>
                <a:cubicBezTo>
                  <a:pt x="17275" y="28714"/>
                  <a:pt x="17266" y="28670"/>
                  <a:pt x="17247" y="28630"/>
                </a:cubicBezTo>
                <a:cubicBezTo>
                  <a:pt x="17197" y="28528"/>
                  <a:pt x="17086" y="28497"/>
                  <a:pt x="17027" y="28478"/>
                </a:cubicBezTo>
                <a:cubicBezTo>
                  <a:pt x="16795" y="28413"/>
                  <a:pt x="16550" y="28345"/>
                  <a:pt x="16305" y="28277"/>
                </a:cubicBezTo>
                <a:lnTo>
                  <a:pt x="16138" y="28231"/>
                </a:lnTo>
                <a:lnTo>
                  <a:pt x="16138" y="28231"/>
                </a:lnTo>
                <a:cubicBezTo>
                  <a:pt x="16352" y="28246"/>
                  <a:pt x="16562" y="28299"/>
                  <a:pt x="16761" y="28386"/>
                </a:cubicBezTo>
                <a:cubicBezTo>
                  <a:pt x="16774" y="28391"/>
                  <a:pt x="16788" y="28394"/>
                  <a:pt x="16802" y="28394"/>
                </a:cubicBezTo>
                <a:cubicBezTo>
                  <a:pt x="16826" y="28394"/>
                  <a:pt x="16849" y="28386"/>
                  <a:pt x="16869" y="28370"/>
                </a:cubicBezTo>
                <a:cubicBezTo>
                  <a:pt x="16881" y="28358"/>
                  <a:pt x="16894" y="28339"/>
                  <a:pt x="16900" y="28320"/>
                </a:cubicBezTo>
                <a:lnTo>
                  <a:pt x="17151" y="28382"/>
                </a:lnTo>
                <a:lnTo>
                  <a:pt x="17814" y="28550"/>
                </a:lnTo>
                <a:lnTo>
                  <a:pt x="18055" y="28609"/>
                </a:lnTo>
                <a:cubicBezTo>
                  <a:pt x="18071" y="28612"/>
                  <a:pt x="18086" y="28615"/>
                  <a:pt x="18102" y="28615"/>
                </a:cubicBezTo>
                <a:cubicBezTo>
                  <a:pt x="18145" y="28615"/>
                  <a:pt x="18182" y="28596"/>
                  <a:pt x="18210" y="28562"/>
                </a:cubicBezTo>
                <a:cubicBezTo>
                  <a:pt x="18238" y="28519"/>
                  <a:pt x="18241" y="28466"/>
                  <a:pt x="18216" y="28420"/>
                </a:cubicBezTo>
                <a:lnTo>
                  <a:pt x="18207" y="28401"/>
                </a:lnTo>
                <a:lnTo>
                  <a:pt x="18207" y="28401"/>
                </a:lnTo>
                <a:cubicBezTo>
                  <a:pt x="18257" y="28429"/>
                  <a:pt x="18306" y="28454"/>
                  <a:pt x="18362" y="28472"/>
                </a:cubicBezTo>
                <a:cubicBezTo>
                  <a:pt x="18387" y="28478"/>
                  <a:pt x="18412" y="28482"/>
                  <a:pt x="18436" y="28482"/>
                </a:cubicBezTo>
                <a:cubicBezTo>
                  <a:pt x="18458" y="28482"/>
                  <a:pt x="18480" y="28478"/>
                  <a:pt x="18501" y="28475"/>
                </a:cubicBezTo>
                <a:cubicBezTo>
                  <a:pt x="18517" y="28472"/>
                  <a:pt x="18529" y="28472"/>
                  <a:pt x="18545" y="28472"/>
                </a:cubicBezTo>
                <a:lnTo>
                  <a:pt x="18551" y="28472"/>
                </a:lnTo>
                <a:cubicBezTo>
                  <a:pt x="18594" y="28475"/>
                  <a:pt x="18635" y="28485"/>
                  <a:pt x="18675" y="28500"/>
                </a:cubicBezTo>
                <a:lnTo>
                  <a:pt x="18715" y="28509"/>
                </a:lnTo>
                <a:cubicBezTo>
                  <a:pt x="18768" y="28525"/>
                  <a:pt x="18824" y="28534"/>
                  <a:pt x="18876" y="28534"/>
                </a:cubicBezTo>
                <a:cubicBezTo>
                  <a:pt x="18883" y="28535"/>
                  <a:pt x="18890" y="28535"/>
                  <a:pt x="18896" y="28535"/>
                </a:cubicBezTo>
                <a:cubicBezTo>
                  <a:pt x="18975" y="28535"/>
                  <a:pt x="19048" y="28502"/>
                  <a:pt x="19102" y="28447"/>
                </a:cubicBezTo>
                <a:cubicBezTo>
                  <a:pt x="19146" y="28401"/>
                  <a:pt x="19174" y="28342"/>
                  <a:pt x="19180" y="28280"/>
                </a:cubicBezTo>
                <a:cubicBezTo>
                  <a:pt x="19198" y="28289"/>
                  <a:pt x="19214" y="28299"/>
                  <a:pt x="19232" y="28308"/>
                </a:cubicBezTo>
                <a:cubicBezTo>
                  <a:pt x="19270" y="28327"/>
                  <a:pt x="19307" y="28345"/>
                  <a:pt x="19347" y="28361"/>
                </a:cubicBezTo>
                <a:cubicBezTo>
                  <a:pt x="19394" y="28379"/>
                  <a:pt x="19443" y="28389"/>
                  <a:pt x="19493" y="28389"/>
                </a:cubicBezTo>
                <a:cubicBezTo>
                  <a:pt x="19542" y="28389"/>
                  <a:pt x="19595" y="28376"/>
                  <a:pt x="19638" y="28348"/>
                </a:cubicBezTo>
                <a:cubicBezTo>
                  <a:pt x="19703" y="28308"/>
                  <a:pt x="19753" y="28246"/>
                  <a:pt x="19775" y="28172"/>
                </a:cubicBezTo>
                <a:cubicBezTo>
                  <a:pt x="19886" y="28228"/>
                  <a:pt x="20044" y="28289"/>
                  <a:pt x="20193" y="28289"/>
                </a:cubicBezTo>
                <a:cubicBezTo>
                  <a:pt x="20233" y="28289"/>
                  <a:pt x="20273" y="28283"/>
                  <a:pt x="20313" y="28274"/>
                </a:cubicBezTo>
                <a:cubicBezTo>
                  <a:pt x="20475" y="28228"/>
                  <a:pt x="20629" y="28172"/>
                  <a:pt x="20784" y="28107"/>
                </a:cubicBezTo>
                <a:cubicBezTo>
                  <a:pt x="20837" y="28088"/>
                  <a:pt x="20890" y="28066"/>
                  <a:pt x="20942" y="28048"/>
                </a:cubicBezTo>
                <a:cubicBezTo>
                  <a:pt x="21004" y="28023"/>
                  <a:pt x="21029" y="27946"/>
                  <a:pt x="20989" y="27893"/>
                </a:cubicBezTo>
                <a:cubicBezTo>
                  <a:pt x="20902" y="27766"/>
                  <a:pt x="20753" y="27766"/>
                  <a:pt x="20633" y="27766"/>
                </a:cubicBezTo>
                <a:cubicBezTo>
                  <a:pt x="20602" y="27766"/>
                  <a:pt x="20571" y="27766"/>
                  <a:pt x="20536" y="27763"/>
                </a:cubicBezTo>
                <a:cubicBezTo>
                  <a:pt x="20447" y="27747"/>
                  <a:pt x="20360" y="27716"/>
                  <a:pt x="20279" y="27670"/>
                </a:cubicBezTo>
                <a:cubicBezTo>
                  <a:pt x="20252" y="27658"/>
                  <a:pt x="20224" y="27645"/>
                  <a:pt x="20196" y="27633"/>
                </a:cubicBezTo>
                <a:cubicBezTo>
                  <a:pt x="20103" y="27589"/>
                  <a:pt x="20004" y="27565"/>
                  <a:pt x="19902" y="27562"/>
                </a:cubicBezTo>
                <a:cubicBezTo>
                  <a:pt x="19874" y="27562"/>
                  <a:pt x="19843" y="27565"/>
                  <a:pt x="19815" y="27568"/>
                </a:cubicBezTo>
                <a:cubicBezTo>
                  <a:pt x="19771" y="27528"/>
                  <a:pt x="19719" y="27493"/>
                  <a:pt x="19666" y="27466"/>
                </a:cubicBezTo>
                <a:cubicBezTo>
                  <a:pt x="19604" y="27444"/>
                  <a:pt x="19542" y="27422"/>
                  <a:pt x="19480" y="27404"/>
                </a:cubicBezTo>
                <a:lnTo>
                  <a:pt x="19459" y="27394"/>
                </a:lnTo>
                <a:cubicBezTo>
                  <a:pt x="19418" y="27382"/>
                  <a:pt x="19378" y="27376"/>
                  <a:pt x="19338" y="27376"/>
                </a:cubicBezTo>
                <a:cubicBezTo>
                  <a:pt x="19267" y="27379"/>
                  <a:pt x="19195" y="27394"/>
                  <a:pt x="19127" y="27419"/>
                </a:cubicBezTo>
                <a:cubicBezTo>
                  <a:pt x="19081" y="27335"/>
                  <a:pt x="19047" y="27246"/>
                  <a:pt x="19022" y="27153"/>
                </a:cubicBezTo>
                <a:lnTo>
                  <a:pt x="19016" y="27125"/>
                </a:lnTo>
                <a:cubicBezTo>
                  <a:pt x="19009" y="27063"/>
                  <a:pt x="18988" y="27007"/>
                  <a:pt x="18957" y="26954"/>
                </a:cubicBezTo>
                <a:cubicBezTo>
                  <a:pt x="18894" y="26870"/>
                  <a:pt x="18796" y="26821"/>
                  <a:pt x="18691" y="26821"/>
                </a:cubicBezTo>
                <a:cubicBezTo>
                  <a:pt x="18688" y="26821"/>
                  <a:pt x="18684" y="26821"/>
                  <a:pt x="18681" y="26821"/>
                </a:cubicBezTo>
                <a:cubicBezTo>
                  <a:pt x="18656" y="26821"/>
                  <a:pt x="18628" y="26824"/>
                  <a:pt x="18604" y="26831"/>
                </a:cubicBezTo>
                <a:cubicBezTo>
                  <a:pt x="18523" y="26849"/>
                  <a:pt x="18446" y="26880"/>
                  <a:pt x="18371" y="26920"/>
                </a:cubicBezTo>
                <a:cubicBezTo>
                  <a:pt x="18356" y="26930"/>
                  <a:pt x="18340" y="26936"/>
                  <a:pt x="18325" y="26945"/>
                </a:cubicBezTo>
                <a:cubicBezTo>
                  <a:pt x="18170" y="27020"/>
                  <a:pt x="18003" y="27066"/>
                  <a:pt x="17832" y="27085"/>
                </a:cubicBezTo>
                <a:cubicBezTo>
                  <a:pt x="17814" y="27088"/>
                  <a:pt x="17795" y="27088"/>
                  <a:pt x="17777" y="27088"/>
                </a:cubicBezTo>
                <a:cubicBezTo>
                  <a:pt x="17755" y="27088"/>
                  <a:pt x="17730" y="27085"/>
                  <a:pt x="17712" y="27078"/>
                </a:cubicBezTo>
                <a:cubicBezTo>
                  <a:pt x="17674" y="27057"/>
                  <a:pt x="17640" y="27029"/>
                  <a:pt x="17612" y="26998"/>
                </a:cubicBezTo>
                <a:lnTo>
                  <a:pt x="17585" y="26967"/>
                </a:lnTo>
                <a:cubicBezTo>
                  <a:pt x="17520" y="26902"/>
                  <a:pt x="17433" y="26862"/>
                  <a:pt x="17340" y="26852"/>
                </a:cubicBezTo>
                <a:lnTo>
                  <a:pt x="17300" y="26843"/>
                </a:lnTo>
                <a:cubicBezTo>
                  <a:pt x="17269" y="26837"/>
                  <a:pt x="17238" y="26831"/>
                  <a:pt x="17207" y="26824"/>
                </a:cubicBezTo>
                <a:cubicBezTo>
                  <a:pt x="17142" y="26809"/>
                  <a:pt x="17074" y="26793"/>
                  <a:pt x="17002" y="26787"/>
                </a:cubicBezTo>
                <a:cubicBezTo>
                  <a:pt x="16686" y="26744"/>
                  <a:pt x="16377" y="26663"/>
                  <a:pt x="16082" y="26543"/>
                </a:cubicBezTo>
                <a:cubicBezTo>
                  <a:pt x="16067" y="26536"/>
                  <a:pt x="16054" y="26530"/>
                  <a:pt x="16042" y="26524"/>
                </a:cubicBezTo>
                <a:cubicBezTo>
                  <a:pt x="16042" y="26512"/>
                  <a:pt x="16045" y="26499"/>
                  <a:pt x="16048" y="26487"/>
                </a:cubicBezTo>
                <a:cubicBezTo>
                  <a:pt x="16061" y="26422"/>
                  <a:pt x="16079" y="26344"/>
                  <a:pt x="16116" y="26326"/>
                </a:cubicBezTo>
                <a:cubicBezTo>
                  <a:pt x="16129" y="26323"/>
                  <a:pt x="16141" y="26319"/>
                  <a:pt x="16157" y="26319"/>
                </a:cubicBezTo>
                <a:cubicBezTo>
                  <a:pt x="16175" y="26319"/>
                  <a:pt x="16197" y="26323"/>
                  <a:pt x="16219" y="26326"/>
                </a:cubicBezTo>
                <a:cubicBezTo>
                  <a:pt x="16572" y="26385"/>
                  <a:pt x="16903" y="26558"/>
                  <a:pt x="17225" y="26722"/>
                </a:cubicBezTo>
                <a:cubicBezTo>
                  <a:pt x="17241" y="26731"/>
                  <a:pt x="17257" y="26735"/>
                  <a:pt x="17274" y="26735"/>
                </a:cubicBezTo>
                <a:cubicBezTo>
                  <a:pt x="17303" y="26735"/>
                  <a:pt x="17332" y="26721"/>
                  <a:pt x="17352" y="26697"/>
                </a:cubicBezTo>
                <a:cubicBezTo>
                  <a:pt x="17380" y="26657"/>
                  <a:pt x="17380" y="26601"/>
                  <a:pt x="17346" y="26564"/>
                </a:cubicBezTo>
                <a:cubicBezTo>
                  <a:pt x="17315" y="26530"/>
                  <a:pt x="17297" y="26490"/>
                  <a:pt x="17290" y="26443"/>
                </a:cubicBezTo>
                <a:lnTo>
                  <a:pt x="17290" y="26443"/>
                </a:lnTo>
                <a:cubicBezTo>
                  <a:pt x="17315" y="26446"/>
                  <a:pt x="17340" y="26446"/>
                  <a:pt x="17368" y="26450"/>
                </a:cubicBezTo>
                <a:cubicBezTo>
                  <a:pt x="17408" y="26450"/>
                  <a:pt x="17448" y="26443"/>
                  <a:pt x="17492" y="26431"/>
                </a:cubicBezTo>
                <a:cubicBezTo>
                  <a:pt x="17591" y="26403"/>
                  <a:pt x="17671" y="26329"/>
                  <a:pt x="17709" y="26233"/>
                </a:cubicBezTo>
                <a:cubicBezTo>
                  <a:pt x="17755" y="26248"/>
                  <a:pt x="17801" y="26270"/>
                  <a:pt x="17845" y="26295"/>
                </a:cubicBezTo>
                <a:cubicBezTo>
                  <a:pt x="17922" y="26347"/>
                  <a:pt x="18009" y="26378"/>
                  <a:pt x="18102" y="26394"/>
                </a:cubicBezTo>
                <a:lnTo>
                  <a:pt x="18127" y="26394"/>
                </a:lnTo>
                <a:cubicBezTo>
                  <a:pt x="18235" y="26394"/>
                  <a:pt x="18325" y="26332"/>
                  <a:pt x="18384" y="26220"/>
                </a:cubicBezTo>
                <a:cubicBezTo>
                  <a:pt x="18489" y="26282"/>
                  <a:pt x="18588" y="26354"/>
                  <a:pt x="18681" y="26437"/>
                </a:cubicBezTo>
                <a:cubicBezTo>
                  <a:pt x="18737" y="26484"/>
                  <a:pt x="18793" y="26530"/>
                  <a:pt x="18855" y="26573"/>
                </a:cubicBezTo>
                <a:cubicBezTo>
                  <a:pt x="18957" y="26648"/>
                  <a:pt x="19161" y="26772"/>
                  <a:pt x="19384" y="26772"/>
                </a:cubicBezTo>
                <a:cubicBezTo>
                  <a:pt x="19390" y="26772"/>
                  <a:pt x="19396" y="26772"/>
                  <a:pt x="19402" y="26772"/>
                </a:cubicBezTo>
                <a:cubicBezTo>
                  <a:pt x="19479" y="26772"/>
                  <a:pt x="19554" y="26754"/>
                  <a:pt x="19626" y="26719"/>
                </a:cubicBezTo>
                <a:cubicBezTo>
                  <a:pt x="19697" y="26682"/>
                  <a:pt x="19700" y="26580"/>
                  <a:pt x="19629" y="26539"/>
                </a:cubicBezTo>
                <a:cubicBezTo>
                  <a:pt x="19589" y="26515"/>
                  <a:pt x="19548" y="26490"/>
                  <a:pt x="19511" y="26459"/>
                </a:cubicBezTo>
                <a:cubicBezTo>
                  <a:pt x="19586" y="26453"/>
                  <a:pt x="19648" y="26400"/>
                  <a:pt x="19666" y="26329"/>
                </a:cubicBezTo>
                <a:cubicBezTo>
                  <a:pt x="19669" y="26319"/>
                  <a:pt x="19672" y="26307"/>
                  <a:pt x="19672" y="26298"/>
                </a:cubicBezTo>
                <a:cubicBezTo>
                  <a:pt x="19778" y="26251"/>
                  <a:pt x="19892" y="26227"/>
                  <a:pt x="20007" y="26227"/>
                </a:cubicBezTo>
                <a:cubicBezTo>
                  <a:pt x="20097" y="26227"/>
                  <a:pt x="20186" y="26242"/>
                  <a:pt x="20270" y="26270"/>
                </a:cubicBezTo>
                <a:cubicBezTo>
                  <a:pt x="20317" y="26285"/>
                  <a:pt x="20363" y="26298"/>
                  <a:pt x="20413" y="26298"/>
                </a:cubicBezTo>
                <a:cubicBezTo>
                  <a:pt x="20416" y="26298"/>
                  <a:pt x="20419" y="26298"/>
                  <a:pt x="20423" y="26298"/>
                </a:cubicBezTo>
                <a:cubicBezTo>
                  <a:pt x="20481" y="26298"/>
                  <a:pt x="20532" y="26274"/>
                  <a:pt x="20567" y="26230"/>
                </a:cubicBezTo>
                <a:cubicBezTo>
                  <a:pt x="20602" y="26183"/>
                  <a:pt x="20617" y="26124"/>
                  <a:pt x="20614" y="26069"/>
                </a:cubicBezTo>
                <a:cubicBezTo>
                  <a:pt x="20611" y="26056"/>
                  <a:pt x="20614" y="26041"/>
                  <a:pt x="20614" y="26028"/>
                </a:cubicBezTo>
                <a:cubicBezTo>
                  <a:pt x="20620" y="26004"/>
                  <a:pt x="20663" y="25979"/>
                  <a:pt x="20713" y="25969"/>
                </a:cubicBezTo>
                <a:cubicBezTo>
                  <a:pt x="20741" y="25966"/>
                  <a:pt x="20769" y="25963"/>
                  <a:pt x="20797" y="25960"/>
                </a:cubicBezTo>
                <a:cubicBezTo>
                  <a:pt x="20856" y="25960"/>
                  <a:pt x="20911" y="25951"/>
                  <a:pt x="20967" y="25935"/>
                </a:cubicBezTo>
                <a:cubicBezTo>
                  <a:pt x="21007" y="25920"/>
                  <a:pt x="21035" y="25883"/>
                  <a:pt x="21038" y="25842"/>
                </a:cubicBezTo>
                <a:cubicBezTo>
                  <a:pt x="21041" y="25691"/>
                  <a:pt x="20942" y="25585"/>
                  <a:pt x="20846" y="25514"/>
                </a:cubicBezTo>
                <a:cubicBezTo>
                  <a:pt x="21106" y="25269"/>
                  <a:pt x="20948" y="24833"/>
                  <a:pt x="20592" y="24808"/>
                </a:cubicBezTo>
                <a:lnTo>
                  <a:pt x="20561" y="24808"/>
                </a:lnTo>
                <a:cubicBezTo>
                  <a:pt x="20471" y="24808"/>
                  <a:pt x="20382" y="24839"/>
                  <a:pt x="20307" y="24895"/>
                </a:cubicBezTo>
                <a:cubicBezTo>
                  <a:pt x="20286" y="24913"/>
                  <a:pt x="20264" y="24935"/>
                  <a:pt x="20248" y="24960"/>
                </a:cubicBezTo>
                <a:cubicBezTo>
                  <a:pt x="20236" y="24972"/>
                  <a:pt x="20227" y="24981"/>
                  <a:pt x="20214" y="24994"/>
                </a:cubicBezTo>
                <a:lnTo>
                  <a:pt x="20193" y="24994"/>
                </a:lnTo>
                <a:cubicBezTo>
                  <a:pt x="20171" y="24991"/>
                  <a:pt x="20149" y="24991"/>
                  <a:pt x="20131" y="24988"/>
                </a:cubicBezTo>
                <a:cubicBezTo>
                  <a:pt x="20103" y="24984"/>
                  <a:pt x="20075" y="24981"/>
                  <a:pt x="20047" y="24981"/>
                </a:cubicBezTo>
                <a:cubicBezTo>
                  <a:pt x="20032" y="24981"/>
                  <a:pt x="20019" y="24981"/>
                  <a:pt x="20007" y="24984"/>
                </a:cubicBezTo>
                <a:cubicBezTo>
                  <a:pt x="19960" y="24991"/>
                  <a:pt x="19917" y="25003"/>
                  <a:pt x="19877" y="25022"/>
                </a:cubicBezTo>
                <a:cubicBezTo>
                  <a:pt x="19849" y="25034"/>
                  <a:pt x="19824" y="25043"/>
                  <a:pt x="19796" y="25046"/>
                </a:cubicBezTo>
                <a:cubicBezTo>
                  <a:pt x="19555" y="25071"/>
                  <a:pt x="19319" y="25130"/>
                  <a:pt x="19099" y="25223"/>
                </a:cubicBezTo>
                <a:lnTo>
                  <a:pt x="19090" y="25226"/>
                </a:lnTo>
                <a:cubicBezTo>
                  <a:pt x="19078" y="25232"/>
                  <a:pt x="19062" y="25242"/>
                  <a:pt x="19047" y="25245"/>
                </a:cubicBezTo>
                <a:cubicBezTo>
                  <a:pt x="19000" y="25111"/>
                  <a:pt x="18907" y="24997"/>
                  <a:pt x="18790" y="24919"/>
                </a:cubicBezTo>
                <a:cubicBezTo>
                  <a:pt x="18680" y="24847"/>
                  <a:pt x="18554" y="24807"/>
                  <a:pt x="18424" y="24807"/>
                </a:cubicBezTo>
                <a:cubicBezTo>
                  <a:pt x="18415" y="24807"/>
                  <a:pt x="18405" y="24808"/>
                  <a:pt x="18396" y="24808"/>
                </a:cubicBezTo>
                <a:cubicBezTo>
                  <a:pt x="18362" y="24808"/>
                  <a:pt x="18325" y="24808"/>
                  <a:pt x="18288" y="24811"/>
                </a:cubicBezTo>
                <a:lnTo>
                  <a:pt x="18244" y="24814"/>
                </a:lnTo>
                <a:cubicBezTo>
                  <a:pt x="18108" y="24820"/>
                  <a:pt x="17966" y="24830"/>
                  <a:pt x="17826" y="24830"/>
                </a:cubicBezTo>
                <a:cubicBezTo>
                  <a:pt x="17736" y="24830"/>
                  <a:pt x="17650" y="24827"/>
                  <a:pt x="17572" y="24817"/>
                </a:cubicBezTo>
                <a:cubicBezTo>
                  <a:pt x="17578" y="24814"/>
                  <a:pt x="17588" y="24808"/>
                  <a:pt x="17594" y="24802"/>
                </a:cubicBezTo>
                <a:cubicBezTo>
                  <a:pt x="17600" y="24796"/>
                  <a:pt x="17616" y="24780"/>
                  <a:pt x="17628" y="24768"/>
                </a:cubicBezTo>
                <a:cubicBezTo>
                  <a:pt x="17637" y="24755"/>
                  <a:pt x="17650" y="24743"/>
                  <a:pt x="17662" y="24734"/>
                </a:cubicBezTo>
                <a:cubicBezTo>
                  <a:pt x="17678" y="24727"/>
                  <a:pt x="17690" y="24724"/>
                  <a:pt x="17705" y="24724"/>
                </a:cubicBezTo>
                <a:cubicBezTo>
                  <a:pt x="17752" y="24727"/>
                  <a:pt x="17795" y="24737"/>
                  <a:pt x="17839" y="24755"/>
                </a:cubicBezTo>
                <a:cubicBezTo>
                  <a:pt x="17904" y="24777"/>
                  <a:pt x="17972" y="24792"/>
                  <a:pt x="18043" y="24796"/>
                </a:cubicBezTo>
                <a:cubicBezTo>
                  <a:pt x="18120" y="24792"/>
                  <a:pt x="18195" y="24774"/>
                  <a:pt x="18266" y="24743"/>
                </a:cubicBezTo>
                <a:cubicBezTo>
                  <a:pt x="18288" y="24734"/>
                  <a:pt x="18313" y="24724"/>
                  <a:pt x="18337" y="24715"/>
                </a:cubicBezTo>
                <a:cubicBezTo>
                  <a:pt x="18429" y="24693"/>
                  <a:pt x="18524" y="24680"/>
                  <a:pt x="18620" y="24680"/>
                </a:cubicBezTo>
                <a:cubicBezTo>
                  <a:pt x="18631" y="24680"/>
                  <a:pt x="18642" y="24681"/>
                  <a:pt x="18653" y="24681"/>
                </a:cubicBezTo>
                <a:cubicBezTo>
                  <a:pt x="18808" y="24675"/>
                  <a:pt x="18966" y="24672"/>
                  <a:pt x="19115" y="24597"/>
                </a:cubicBezTo>
                <a:cubicBezTo>
                  <a:pt x="19161" y="24569"/>
                  <a:pt x="19205" y="24542"/>
                  <a:pt x="19245" y="24507"/>
                </a:cubicBezTo>
                <a:cubicBezTo>
                  <a:pt x="19298" y="24467"/>
                  <a:pt x="19332" y="24439"/>
                  <a:pt x="19366" y="24439"/>
                </a:cubicBezTo>
                <a:cubicBezTo>
                  <a:pt x="19372" y="24439"/>
                  <a:pt x="19378" y="24439"/>
                  <a:pt x="19384" y="24442"/>
                </a:cubicBezTo>
                <a:lnTo>
                  <a:pt x="19403" y="24442"/>
                </a:lnTo>
                <a:cubicBezTo>
                  <a:pt x="19421" y="24442"/>
                  <a:pt x="19440" y="24436"/>
                  <a:pt x="19459" y="24424"/>
                </a:cubicBezTo>
                <a:lnTo>
                  <a:pt x="19805" y="24192"/>
                </a:lnTo>
                <a:cubicBezTo>
                  <a:pt x="19846" y="24167"/>
                  <a:pt x="19880" y="24136"/>
                  <a:pt x="19908" y="24096"/>
                </a:cubicBezTo>
                <a:cubicBezTo>
                  <a:pt x="19942" y="24040"/>
                  <a:pt x="19954" y="23975"/>
                  <a:pt x="19945" y="23910"/>
                </a:cubicBezTo>
                <a:cubicBezTo>
                  <a:pt x="19920" y="23676"/>
                  <a:pt x="19725" y="23501"/>
                  <a:pt x="19493" y="23501"/>
                </a:cubicBezTo>
                <a:cubicBezTo>
                  <a:pt x="19491" y="23501"/>
                  <a:pt x="19488" y="23501"/>
                  <a:pt x="19486" y="23501"/>
                </a:cubicBezTo>
                <a:cubicBezTo>
                  <a:pt x="19428" y="23501"/>
                  <a:pt x="19372" y="23510"/>
                  <a:pt x="19319" y="23532"/>
                </a:cubicBezTo>
                <a:cubicBezTo>
                  <a:pt x="19288" y="23541"/>
                  <a:pt x="19260" y="23560"/>
                  <a:pt x="19236" y="23584"/>
                </a:cubicBezTo>
                <a:cubicBezTo>
                  <a:pt x="19198" y="23634"/>
                  <a:pt x="19180" y="23696"/>
                  <a:pt x="19189" y="23758"/>
                </a:cubicBezTo>
                <a:cubicBezTo>
                  <a:pt x="19189" y="23770"/>
                  <a:pt x="19189" y="23783"/>
                  <a:pt x="19189" y="23798"/>
                </a:cubicBezTo>
                <a:cubicBezTo>
                  <a:pt x="19180" y="23851"/>
                  <a:pt x="19121" y="23876"/>
                  <a:pt x="19071" y="23876"/>
                </a:cubicBezTo>
                <a:cubicBezTo>
                  <a:pt x="19050" y="23876"/>
                  <a:pt x="19028" y="23869"/>
                  <a:pt x="19009" y="23860"/>
                </a:cubicBezTo>
                <a:lnTo>
                  <a:pt x="18994" y="23851"/>
                </a:lnTo>
                <a:cubicBezTo>
                  <a:pt x="18963" y="23829"/>
                  <a:pt x="18926" y="23817"/>
                  <a:pt x="18886" y="23814"/>
                </a:cubicBezTo>
                <a:lnTo>
                  <a:pt x="18876" y="23814"/>
                </a:lnTo>
                <a:cubicBezTo>
                  <a:pt x="18845" y="23814"/>
                  <a:pt x="18814" y="23820"/>
                  <a:pt x="18786" y="23832"/>
                </a:cubicBezTo>
                <a:cubicBezTo>
                  <a:pt x="18675" y="23872"/>
                  <a:pt x="18563" y="23910"/>
                  <a:pt x="18449" y="23947"/>
                </a:cubicBezTo>
                <a:cubicBezTo>
                  <a:pt x="18418" y="23959"/>
                  <a:pt x="18384" y="23969"/>
                  <a:pt x="18350" y="23972"/>
                </a:cubicBezTo>
                <a:cubicBezTo>
                  <a:pt x="18300" y="23969"/>
                  <a:pt x="18247" y="23934"/>
                  <a:pt x="18195" y="23900"/>
                </a:cubicBezTo>
                <a:lnTo>
                  <a:pt x="18182" y="23891"/>
                </a:lnTo>
                <a:cubicBezTo>
                  <a:pt x="18105" y="23832"/>
                  <a:pt x="18015" y="23792"/>
                  <a:pt x="17925" y="23770"/>
                </a:cubicBezTo>
                <a:cubicBezTo>
                  <a:pt x="17894" y="23761"/>
                  <a:pt x="17863" y="23758"/>
                  <a:pt x="17832" y="23758"/>
                </a:cubicBezTo>
                <a:cubicBezTo>
                  <a:pt x="17749" y="23758"/>
                  <a:pt x="17668" y="23786"/>
                  <a:pt x="17603" y="23835"/>
                </a:cubicBezTo>
                <a:cubicBezTo>
                  <a:pt x="17560" y="23876"/>
                  <a:pt x="17523" y="23925"/>
                  <a:pt x="17495" y="23981"/>
                </a:cubicBezTo>
                <a:cubicBezTo>
                  <a:pt x="17482" y="23999"/>
                  <a:pt x="17470" y="24021"/>
                  <a:pt x="17458" y="24037"/>
                </a:cubicBezTo>
                <a:cubicBezTo>
                  <a:pt x="17405" y="24108"/>
                  <a:pt x="17328" y="24151"/>
                  <a:pt x="17241" y="24161"/>
                </a:cubicBezTo>
                <a:lnTo>
                  <a:pt x="17235" y="24161"/>
                </a:lnTo>
                <a:cubicBezTo>
                  <a:pt x="17188" y="24157"/>
                  <a:pt x="17132" y="24108"/>
                  <a:pt x="17080" y="24058"/>
                </a:cubicBezTo>
                <a:cubicBezTo>
                  <a:pt x="17058" y="24037"/>
                  <a:pt x="17033" y="24015"/>
                  <a:pt x="17005" y="23993"/>
                </a:cubicBezTo>
                <a:cubicBezTo>
                  <a:pt x="16974" y="23969"/>
                  <a:pt x="16943" y="23947"/>
                  <a:pt x="16909" y="23928"/>
                </a:cubicBezTo>
                <a:lnTo>
                  <a:pt x="16909" y="23928"/>
                </a:lnTo>
                <a:cubicBezTo>
                  <a:pt x="16959" y="23938"/>
                  <a:pt x="17012" y="23944"/>
                  <a:pt x="17064" y="23947"/>
                </a:cubicBezTo>
                <a:lnTo>
                  <a:pt x="17067" y="23947"/>
                </a:lnTo>
                <a:cubicBezTo>
                  <a:pt x="17114" y="23947"/>
                  <a:pt x="17154" y="23913"/>
                  <a:pt x="17166" y="23869"/>
                </a:cubicBezTo>
                <a:cubicBezTo>
                  <a:pt x="17216" y="23684"/>
                  <a:pt x="17095" y="23522"/>
                  <a:pt x="16971" y="23392"/>
                </a:cubicBezTo>
                <a:lnTo>
                  <a:pt x="16748" y="23154"/>
                </a:lnTo>
                <a:cubicBezTo>
                  <a:pt x="16720" y="23123"/>
                  <a:pt x="16717" y="23101"/>
                  <a:pt x="16717" y="23095"/>
                </a:cubicBezTo>
                <a:cubicBezTo>
                  <a:pt x="16730" y="23090"/>
                  <a:pt x="16745" y="23085"/>
                  <a:pt x="16758" y="23085"/>
                </a:cubicBezTo>
                <a:cubicBezTo>
                  <a:pt x="16761" y="23085"/>
                  <a:pt x="16764" y="23085"/>
                  <a:pt x="16767" y="23086"/>
                </a:cubicBezTo>
                <a:cubicBezTo>
                  <a:pt x="16823" y="23092"/>
                  <a:pt x="16875" y="23111"/>
                  <a:pt x="16928" y="23135"/>
                </a:cubicBezTo>
                <a:cubicBezTo>
                  <a:pt x="16971" y="23154"/>
                  <a:pt x="17018" y="23172"/>
                  <a:pt x="17067" y="23185"/>
                </a:cubicBezTo>
                <a:cubicBezTo>
                  <a:pt x="17323" y="23244"/>
                  <a:pt x="17586" y="23278"/>
                  <a:pt x="17850" y="23278"/>
                </a:cubicBezTo>
                <a:cubicBezTo>
                  <a:pt x="17862" y="23278"/>
                  <a:pt x="17874" y="23278"/>
                  <a:pt x="17885" y="23278"/>
                </a:cubicBezTo>
                <a:cubicBezTo>
                  <a:pt x="17947" y="23278"/>
                  <a:pt x="18012" y="23278"/>
                  <a:pt x="18077" y="23275"/>
                </a:cubicBezTo>
                <a:cubicBezTo>
                  <a:pt x="18108" y="23272"/>
                  <a:pt x="18139" y="23253"/>
                  <a:pt x="18158" y="23225"/>
                </a:cubicBezTo>
                <a:cubicBezTo>
                  <a:pt x="18176" y="23197"/>
                  <a:pt x="18176" y="23160"/>
                  <a:pt x="18164" y="23129"/>
                </a:cubicBezTo>
                <a:cubicBezTo>
                  <a:pt x="18111" y="23027"/>
                  <a:pt x="18031" y="22943"/>
                  <a:pt x="17935" y="22887"/>
                </a:cubicBezTo>
                <a:lnTo>
                  <a:pt x="17935" y="22887"/>
                </a:lnTo>
                <a:cubicBezTo>
                  <a:pt x="17966" y="22891"/>
                  <a:pt x="18000" y="22891"/>
                  <a:pt x="18031" y="22891"/>
                </a:cubicBezTo>
                <a:cubicBezTo>
                  <a:pt x="18148" y="22891"/>
                  <a:pt x="18266" y="22878"/>
                  <a:pt x="18381" y="22850"/>
                </a:cubicBezTo>
                <a:cubicBezTo>
                  <a:pt x="18464" y="22832"/>
                  <a:pt x="18486" y="22720"/>
                  <a:pt x="18415" y="22668"/>
                </a:cubicBezTo>
                <a:cubicBezTo>
                  <a:pt x="18334" y="22612"/>
                  <a:pt x="18251" y="22559"/>
                  <a:pt x="18161" y="22513"/>
                </a:cubicBezTo>
                <a:cubicBezTo>
                  <a:pt x="18182" y="22513"/>
                  <a:pt x="18201" y="22516"/>
                  <a:pt x="18223" y="22522"/>
                </a:cubicBezTo>
                <a:lnTo>
                  <a:pt x="18269" y="22531"/>
                </a:lnTo>
                <a:cubicBezTo>
                  <a:pt x="18331" y="22547"/>
                  <a:pt x="18393" y="22556"/>
                  <a:pt x="18458" y="22559"/>
                </a:cubicBezTo>
                <a:cubicBezTo>
                  <a:pt x="18463" y="22559"/>
                  <a:pt x="18468" y="22560"/>
                  <a:pt x="18473" y="22560"/>
                </a:cubicBezTo>
                <a:cubicBezTo>
                  <a:pt x="18527" y="22560"/>
                  <a:pt x="18580" y="22544"/>
                  <a:pt x="18628" y="22516"/>
                </a:cubicBezTo>
                <a:cubicBezTo>
                  <a:pt x="18656" y="22494"/>
                  <a:pt x="18684" y="22472"/>
                  <a:pt x="18706" y="22451"/>
                </a:cubicBezTo>
                <a:cubicBezTo>
                  <a:pt x="18718" y="22435"/>
                  <a:pt x="18731" y="22426"/>
                  <a:pt x="18746" y="22414"/>
                </a:cubicBezTo>
                <a:cubicBezTo>
                  <a:pt x="18777" y="22395"/>
                  <a:pt x="18814" y="22383"/>
                  <a:pt x="18851" y="22376"/>
                </a:cubicBezTo>
                <a:cubicBezTo>
                  <a:pt x="18879" y="22370"/>
                  <a:pt x="18904" y="22364"/>
                  <a:pt x="18932" y="22358"/>
                </a:cubicBezTo>
                <a:cubicBezTo>
                  <a:pt x="19047" y="22321"/>
                  <a:pt x="19152" y="22225"/>
                  <a:pt x="19140" y="22091"/>
                </a:cubicBezTo>
                <a:cubicBezTo>
                  <a:pt x="19133" y="22051"/>
                  <a:pt x="19121" y="22011"/>
                  <a:pt x="19102" y="21974"/>
                </a:cubicBezTo>
                <a:lnTo>
                  <a:pt x="19096" y="21964"/>
                </a:lnTo>
                <a:cubicBezTo>
                  <a:pt x="19146" y="21958"/>
                  <a:pt x="19198" y="21955"/>
                  <a:pt x="19257" y="21949"/>
                </a:cubicBezTo>
                <a:cubicBezTo>
                  <a:pt x="19363" y="21943"/>
                  <a:pt x="19471" y="21930"/>
                  <a:pt x="19579" y="21912"/>
                </a:cubicBezTo>
                <a:cubicBezTo>
                  <a:pt x="19790" y="21859"/>
                  <a:pt x="19936" y="21658"/>
                  <a:pt x="19914" y="21441"/>
                </a:cubicBezTo>
                <a:cubicBezTo>
                  <a:pt x="19908" y="21395"/>
                  <a:pt x="19889" y="21348"/>
                  <a:pt x="19861" y="21311"/>
                </a:cubicBezTo>
                <a:cubicBezTo>
                  <a:pt x="19826" y="21270"/>
                  <a:pt x="19775" y="21246"/>
                  <a:pt x="19719" y="21246"/>
                </a:cubicBezTo>
                <a:cubicBezTo>
                  <a:pt x="19716" y="21246"/>
                  <a:pt x="19713" y="21246"/>
                  <a:pt x="19709" y="21246"/>
                </a:cubicBezTo>
                <a:cubicBezTo>
                  <a:pt x="19635" y="21252"/>
                  <a:pt x="19564" y="21274"/>
                  <a:pt x="19499" y="21314"/>
                </a:cubicBezTo>
                <a:lnTo>
                  <a:pt x="19480" y="21323"/>
                </a:lnTo>
                <a:cubicBezTo>
                  <a:pt x="19409" y="21354"/>
                  <a:pt x="19335" y="21373"/>
                  <a:pt x="19257" y="21382"/>
                </a:cubicBezTo>
                <a:cubicBezTo>
                  <a:pt x="19192" y="21391"/>
                  <a:pt x="19130" y="21404"/>
                  <a:pt x="19071" y="21422"/>
                </a:cubicBezTo>
                <a:cubicBezTo>
                  <a:pt x="18947" y="21460"/>
                  <a:pt x="18836" y="21531"/>
                  <a:pt x="18749" y="21624"/>
                </a:cubicBezTo>
                <a:cubicBezTo>
                  <a:pt x="18724" y="21605"/>
                  <a:pt x="18700" y="21593"/>
                  <a:pt x="18672" y="21583"/>
                </a:cubicBezTo>
                <a:cubicBezTo>
                  <a:pt x="18650" y="21580"/>
                  <a:pt x="18632" y="21577"/>
                  <a:pt x="18613" y="21577"/>
                </a:cubicBezTo>
                <a:cubicBezTo>
                  <a:pt x="18554" y="21580"/>
                  <a:pt x="18498" y="21596"/>
                  <a:pt x="18449" y="21627"/>
                </a:cubicBezTo>
                <a:cubicBezTo>
                  <a:pt x="18430" y="21636"/>
                  <a:pt x="18415" y="21645"/>
                  <a:pt x="18396" y="21658"/>
                </a:cubicBezTo>
                <a:cubicBezTo>
                  <a:pt x="18374" y="21673"/>
                  <a:pt x="18350" y="21686"/>
                  <a:pt x="18325" y="21695"/>
                </a:cubicBezTo>
                <a:cubicBezTo>
                  <a:pt x="18297" y="21707"/>
                  <a:pt x="18269" y="21710"/>
                  <a:pt x="18238" y="21710"/>
                </a:cubicBezTo>
                <a:cubicBezTo>
                  <a:pt x="18176" y="21707"/>
                  <a:pt x="18111" y="21698"/>
                  <a:pt x="18049" y="21679"/>
                </a:cubicBezTo>
                <a:lnTo>
                  <a:pt x="17919" y="21649"/>
                </a:lnTo>
                <a:lnTo>
                  <a:pt x="17832" y="21627"/>
                </a:lnTo>
                <a:cubicBezTo>
                  <a:pt x="17805" y="21621"/>
                  <a:pt x="17777" y="21611"/>
                  <a:pt x="17755" y="21593"/>
                </a:cubicBezTo>
                <a:cubicBezTo>
                  <a:pt x="17746" y="21574"/>
                  <a:pt x="17739" y="21552"/>
                  <a:pt x="17736" y="21531"/>
                </a:cubicBezTo>
                <a:cubicBezTo>
                  <a:pt x="17733" y="21466"/>
                  <a:pt x="17709" y="21404"/>
                  <a:pt x="17668" y="21354"/>
                </a:cubicBezTo>
                <a:cubicBezTo>
                  <a:pt x="17625" y="21314"/>
                  <a:pt x="17566" y="21292"/>
                  <a:pt x="17507" y="21292"/>
                </a:cubicBezTo>
                <a:cubicBezTo>
                  <a:pt x="17461" y="21292"/>
                  <a:pt x="17414" y="21305"/>
                  <a:pt x="17374" y="21326"/>
                </a:cubicBezTo>
                <a:cubicBezTo>
                  <a:pt x="17324" y="21357"/>
                  <a:pt x="17278" y="21395"/>
                  <a:pt x="17241" y="21438"/>
                </a:cubicBezTo>
                <a:cubicBezTo>
                  <a:pt x="17231" y="21447"/>
                  <a:pt x="17222" y="21456"/>
                  <a:pt x="17213" y="21466"/>
                </a:cubicBezTo>
                <a:cubicBezTo>
                  <a:pt x="17061" y="21618"/>
                  <a:pt x="16826" y="21689"/>
                  <a:pt x="16497" y="21689"/>
                </a:cubicBezTo>
                <a:cubicBezTo>
                  <a:pt x="16392" y="21689"/>
                  <a:pt x="16287" y="21683"/>
                  <a:pt x="16188" y="21673"/>
                </a:cubicBezTo>
                <a:cubicBezTo>
                  <a:pt x="16206" y="21630"/>
                  <a:pt x="16268" y="21605"/>
                  <a:pt x="16324" y="21599"/>
                </a:cubicBezTo>
                <a:cubicBezTo>
                  <a:pt x="16454" y="21577"/>
                  <a:pt x="16538" y="21543"/>
                  <a:pt x="16612" y="21432"/>
                </a:cubicBezTo>
                <a:lnTo>
                  <a:pt x="16621" y="21432"/>
                </a:lnTo>
                <a:cubicBezTo>
                  <a:pt x="16640" y="21432"/>
                  <a:pt x="16658" y="21425"/>
                  <a:pt x="16674" y="21416"/>
                </a:cubicBezTo>
                <a:cubicBezTo>
                  <a:pt x="16761" y="21367"/>
                  <a:pt x="16854" y="21326"/>
                  <a:pt x="16950" y="21298"/>
                </a:cubicBezTo>
                <a:cubicBezTo>
                  <a:pt x="16978" y="21289"/>
                  <a:pt x="16999" y="21271"/>
                  <a:pt x="17012" y="21243"/>
                </a:cubicBezTo>
                <a:cubicBezTo>
                  <a:pt x="17024" y="21215"/>
                  <a:pt x="17024" y="21187"/>
                  <a:pt x="17012" y="21159"/>
                </a:cubicBezTo>
                <a:cubicBezTo>
                  <a:pt x="16978" y="21079"/>
                  <a:pt x="16968" y="20989"/>
                  <a:pt x="16987" y="20902"/>
                </a:cubicBezTo>
                <a:cubicBezTo>
                  <a:pt x="16999" y="20849"/>
                  <a:pt x="17030" y="20809"/>
                  <a:pt x="17049" y="20809"/>
                </a:cubicBezTo>
                <a:cubicBezTo>
                  <a:pt x="17064" y="20809"/>
                  <a:pt x="17080" y="20815"/>
                  <a:pt x="17095" y="20821"/>
                </a:cubicBezTo>
                <a:lnTo>
                  <a:pt x="17123" y="20828"/>
                </a:lnTo>
                <a:cubicBezTo>
                  <a:pt x="17170" y="20843"/>
                  <a:pt x="17222" y="20849"/>
                  <a:pt x="17272" y="20849"/>
                </a:cubicBezTo>
                <a:cubicBezTo>
                  <a:pt x="17346" y="20849"/>
                  <a:pt x="17424" y="20837"/>
                  <a:pt x="17495" y="20815"/>
                </a:cubicBezTo>
                <a:cubicBezTo>
                  <a:pt x="17504" y="20812"/>
                  <a:pt x="17520" y="20812"/>
                  <a:pt x="17535" y="20809"/>
                </a:cubicBezTo>
                <a:cubicBezTo>
                  <a:pt x="17625" y="20791"/>
                  <a:pt x="17739" y="20769"/>
                  <a:pt x="17783" y="20682"/>
                </a:cubicBezTo>
                <a:cubicBezTo>
                  <a:pt x="17792" y="20657"/>
                  <a:pt x="17801" y="20629"/>
                  <a:pt x="17801" y="20602"/>
                </a:cubicBezTo>
                <a:lnTo>
                  <a:pt x="17808" y="20487"/>
                </a:lnTo>
                <a:lnTo>
                  <a:pt x="17817" y="20351"/>
                </a:lnTo>
                <a:cubicBezTo>
                  <a:pt x="17817" y="20326"/>
                  <a:pt x="17823" y="20301"/>
                  <a:pt x="17832" y="20279"/>
                </a:cubicBezTo>
                <a:cubicBezTo>
                  <a:pt x="17845" y="20261"/>
                  <a:pt x="17891" y="20258"/>
                  <a:pt x="17935" y="20252"/>
                </a:cubicBezTo>
                <a:cubicBezTo>
                  <a:pt x="18000" y="20252"/>
                  <a:pt x="18065" y="20233"/>
                  <a:pt x="18124" y="20205"/>
                </a:cubicBezTo>
                <a:cubicBezTo>
                  <a:pt x="18182" y="20165"/>
                  <a:pt x="18229" y="20112"/>
                  <a:pt x="18260" y="20050"/>
                </a:cubicBezTo>
                <a:cubicBezTo>
                  <a:pt x="18340" y="19905"/>
                  <a:pt x="18353" y="19784"/>
                  <a:pt x="18294" y="19688"/>
                </a:cubicBezTo>
                <a:cubicBezTo>
                  <a:pt x="18244" y="19604"/>
                  <a:pt x="18145" y="19555"/>
                  <a:pt x="18021" y="19555"/>
                </a:cubicBezTo>
                <a:cubicBezTo>
                  <a:pt x="18006" y="19555"/>
                  <a:pt x="17987" y="19555"/>
                  <a:pt x="17972" y="19558"/>
                </a:cubicBezTo>
                <a:cubicBezTo>
                  <a:pt x="17932" y="19561"/>
                  <a:pt x="17897" y="19570"/>
                  <a:pt x="17863" y="19576"/>
                </a:cubicBezTo>
                <a:cubicBezTo>
                  <a:pt x="17823" y="19586"/>
                  <a:pt x="17783" y="19592"/>
                  <a:pt x="17739" y="19595"/>
                </a:cubicBezTo>
                <a:cubicBezTo>
                  <a:pt x="17709" y="19592"/>
                  <a:pt x="17674" y="19589"/>
                  <a:pt x="17643" y="19582"/>
                </a:cubicBezTo>
                <a:cubicBezTo>
                  <a:pt x="17588" y="19570"/>
                  <a:pt x="17535" y="19561"/>
                  <a:pt x="17479" y="19561"/>
                </a:cubicBezTo>
                <a:cubicBezTo>
                  <a:pt x="17334" y="19561"/>
                  <a:pt x="17247" y="19638"/>
                  <a:pt x="17235" y="19778"/>
                </a:cubicBezTo>
                <a:cubicBezTo>
                  <a:pt x="17231" y="19809"/>
                  <a:pt x="17231" y="19843"/>
                  <a:pt x="17235" y="19877"/>
                </a:cubicBezTo>
                <a:cubicBezTo>
                  <a:pt x="17235" y="19898"/>
                  <a:pt x="17235" y="19920"/>
                  <a:pt x="17235" y="19945"/>
                </a:cubicBezTo>
                <a:cubicBezTo>
                  <a:pt x="17139" y="19957"/>
                  <a:pt x="17043" y="19967"/>
                  <a:pt x="16943" y="19970"/>
                </a:cubicBezTo>
                <a:cubicBezTo>
                  <a:pt x="16891" y="19970"/>
                  <a:pt x="16838" y="19963"/>
                  <a:pt x="16785" y="19954"/>
                </a:cubicBezTo>
                <a:cubicBezTo>
                  <a:pt x="16720" y="19939"/>
                  <a:pt x="16655" y="19920"/>
                  <a:pt x="16593" y="19895"/>
                </a:cubicBezTo>
                <a:cubicBezTo>
                  <a:pt x="16553" y="19883"/>
                  <a:pt x="16519" y="19871"/>
                  <a:pt x="16479" y="19858"/>
                </a:cubicBezTo>
                <a:cubicBezTo>
                  <a:pt x="16401" y="19830"/>
                  <a:pt x="16318" y="19818"/>
                  <a:pt x="16237" y="19815"/>
                </a:cubicBezTo>
                <a:cubicBezTo>
                  <a:pt x="16188" y="19815"/>
                  <a:pt x="16141" y="19821"/>
                  <a:pt x="16095" y="19833"/>
                </a:cubicBezTo>
                <a:cubicBezTo>
                  <a:pt x="16070" y="19840"/>
                  <a:pt x="16042" y="19846"/>
                  <a:pt x="16014" y="19849"/>
                </a:cubicBezTo>
                <a:cubicBezTo>
                  <a:pt x="15974" y="19852"/>
                  <a:pt x="15934" y="19861"/>
                  <a:pt x="15893" y="19874"/>
                </a:cubicBezTo>
                <a:cubicBezTo>
                  <a:pt x="15850" y="19889"/>
                  <a:pt x="15807" y="19914"/>
                  <a:pt x="15773" y="19945"/>
                </a:cubicBezTo>
                <a:cubicBezTo>
                  <a:pt x="15754" y="19960"/>
                  <a:pt x="15735" y="19973"/>
                  <a:pt x="15717" y="19985"/>
                </a:cubicBezTo>
                <a:cubicBezTo>
                  <a:pt x="15590" y="20044"/>
                  <a:pt x="15438" y="20060"/>
                  <a:pt x="15317" y="20066"/>
                </a:cubicBezTo>
                <a:lnTo>
                  <a:pt x="15240" y="20066"/>
                </a:lnTo>
                <a:cubicBezTo>
                  <a:pt x="15051" y="20066"/>
                  <a:pt x="14927" y="20029"/>
                  <a:pt x="14846" y="19948"/>
                </a:cubicBezTo>
                <a:cubicBezTo>
                  <a:pt x="14809" y="19908"/>
                  <a:pt x="14788" y="19855"/>
                  <a:pt x="14791" y="19802"/>
                </a:cubicBezTo>
                <a:cubicBezTo>
                  <a:pt x="14791" y="19781"/>
                  <a:pt x="14800" y="19759"/>
                  <a:pt x="14819" y="19744"/>
                </a:cubicBezTo>
                <a:cubicBezTo>
                  <a:pt x="14851" y="19727"/>
                  <a:pt x="14886" y="19718"/>
                  <a:pt x="14921" y="19718"/>
                </a:cubicBezTo>
                <a:cubicBezTo>
                  <a:pt x="14926" y="19718"/>
                  <a:pt x="14931" y="19718"/>
                  <a:pt x="14936" y="19719"/>
                </a:cubicBezTo>
                <a:cubicBezTo>
                  <a:pt x="15004" y="19716"/>
                  <a:pt x="15073" y="19697"/>
                  <a:pt x="15135" y="19666"/>
                </a:cubicBezTo>
                <a:cubicBezTo>
                  <a:pt x="15162" y="19651"/>
                  <a:pt x="15190" y="19629"/>
                  <a:pt x="15215" y="19607"/>
                </a:cubicBezTo>
                <a:cubicBezTo>
                  <a:pt x="15234" y="19592"/>
                  <a:pt x="15249" y="19579"/>
                  <a:pt x="15268" y="19567"/>
                </a:cubicBezTo>
                <a:cubicBezTo>
                  <a:pt x="15305" y="19548"/>
                  <a:pt x="15339" y="19530"/>
                  <a:pt x="15379" y="19514"/>
                </a:cubicBezTo>
                <a:cubicBezTo>
                  <a:pt x="15398" y="19505"/>
                  <a:pt x="15419" y="19496"/>
                  <a:pt x="15441" y="19486"/>
                </a:cubicBezTo>
                <a:cubicBezTo>
                  <a:pt x="15506" y="19462"/>
                  <a:pt x="15553" y="19400"/>
                  <a:pt x="15553" y="19332"/>
                </a:cubicBezTo>
                <a:cubicBezTo>
                  <a:pt x="15553" y="19329"/>
                  <a:pt x="15553" y="19325"/>
                  <a:pt x="15553" y="19322"/>
                </a:cubicBezTo>
                <a:cubicBezTo>
                  <a:pt x="15553" y="19322"/>
                  <a:pt x="15559" y="19316"/>
                  <a:pt x="15574" y="19304"/>
                </a:cubicBezTo>
                <a:cubicBezTo>
                  <a:pt x="15677" y="19211"/>
                  <a:pt x="15810" y="19152"/>
                  <a:pt x="15949" y="19140"/>
                </a:cubicBezTo>
                <a:lnTo>
                  <a:pt x="15993" y="19136"/>
                </a:lnTo>
                <a:cubicBezTo>
                  <a:pt x="16073" y="19136"/>
                  <a:pt x="16154" y="19115"/>
                  <a:pt x="16225" y="19078"/>
                </a:cubicBezTo>
                <a:cubicBezTo>
                  <a:pt x="16265" y="19050"/>
                  <a:pt x="16302" y="19016"/>
                  <a:pt x="16333" y="18975"/>
                </a:cubicBezTo>
                <a:cubicBezTo>
                  <a:pt x="16352" y="18951"/>
                  <a:pt x="16374" y="18932"/>
                  <a:pt x="16398" y="18913"/>
                </a:cubicBezTo>
                <a:cubicBezTo>
                  <a:pt x="16408" y="18907"/>
                  <a:pt x="16420" y="18904"/>
                  <a:pt x="16432" y="18904"/>
                </a:cubicBezTo>
                <a:cubicBezTo>
                  <a:pt x="16451" y="18904"/>
                  <a:pt x="16470" y="18913"/>
                  <a:pt x="16482" y="18926"/>
                </a:cubicBezTo>
                <a:cubicBezTo>
                  <a:pt x="16494" y="18935"/>
                  <a:pt x="16504" y="18948"/>
                  <a:pt x="16513" y="18960"/>
                </a:cubicBezTo>
                <a:cubicBezTo>
                  <a:pt x="16547" y="19006"/>
                  <a:pt x="16600" y="19075"/>
                  <a:pt x="16693" y="19078"/>
                </a:cubicBezTo>
                <a:lnTo>
                  <a:pt x="16699" y="19078"/>
                </a:lnTo>
                <a:cubicBezTo>
                  <a:pt x="16751" y="19078"/>
                  <a:pt x="16804" y="19053"/>
                  <a:pt x="16838" y="19009"/>
                </a:cubicBezTo>
                <a:cubicBezTo>
                  <a:pt x="16881" y="18957"/>
                  <a:pt x="16900" y="18886"/>
                  <a:pt x="16888" y="18817"/>
                </a:cubicBezTo>
                <a:cubicBezTo>
                  <a:pt x="16878" y="18768"/>
                  <a:pt x="16863" y="18721"/>
                  <a:pt x="16838" y="18681"/>
                </a:cubicBezTo>
                <a:cubicBezTo>
                  <a:pt x="16829" y="18659"/>
                  <a:pt x="16820" y="18641"/>
                  <a:pt x="16810" y="18622"/>
                </a:cubicBezTo>
                <a:cubicBezTo>
                  <a:pt x="16807" y="18610"/>
                  <a:pt x="16804" y="18601"/>
                  <a:pt x="16804" y="18591"/>
                </a:cubicBezTo>
                <a:cubicBezTo>
                  <a:pt x="16823" y="18582"/>
                  <a:pt x="16844" y="18573"/>
                  <a:pt x="16866" y="18570"/>
                </a:cubicBezTo>
                <a:cubicBezTo>
                  <a:pt x="16891" y="18560"/>
                  <a:pt x="16912" y="18554"/>
                  <a:pt x="16937" y="18545"/>
                </a:cubicBezTo>
                <a:lnTo>
                  <a:pt x="17074" y="18492"/>
                </a:lnTo>
                <a:lnTo>
                  <a:pt x="17383" y="18371"/>
                </a:lnTo>
                <a:cubicBezTo>
                  <a:pt x="17476" y="18337"/>
                  <a:pt x="17470" y="18204"/>
                  <a:pt x="17374" y="18176"/>
                </a:cubicBezTo>
                <a:cubicBezTo>
                  <a:pt x="17315" y="18158"/>
                  <a:pt x="17259" y="18130"/>
                  <a:pt x="17210" y="18093"/>
                </a:cubicBezTo>
                <a:cubicBezTo>
                  <a:pt x="17225" y="18086"/>
                  <a:pt x="17241" y="18083"/>
                  <a:pt x="17253" y="18077"/>
                </a:cubicBezTo>
                <a:cubicBezTo>
                  <a:pt x="17328" y="18062"/>
                  <a:pt x="17393" y="18028"/>
                  <a:pt x="17448" y="17978"/>
                </a:cubicBezTo>
                <a:cubicBezTo>
                  <a:pt x="17523" y="17901"/>
                  <a:pt x="17529" y="17801"/>
                  <a:pt x="17535" y="17721"/>
                </a:cubicBezTo>
                <a:cubicBezTo>
                  <a:pt x="17541" y="17665"/>
                  <a:pt x="17544" y="17613"/>
                  <a:pt x="17569" y="17588"/>
                </a:cubicBezTo>
                <a:cubicBezTo>
                  <a:pt x="17575" y="17585"/>
                  <a:pt x="17582" y="17578"/>
                  <a:pt x="17588" y="17575"/>
                </a:cubicBezTo>
                <a:cubicBezTo>
                  <a:pt x="17628" y="17547"/>
                  <a:pt x="17659" y="17507"/>
                  <a:pt x="17674" y="17458"/>
                </a:cubicBezTo>
                <a:cubicBezTo>
                  <a:pt x="17681" y="17424"/>
                  <a:pt x="17681" y="17386"/>
                  <a:pt x="17671" y="17352"/>
                </a:cubicBezTo>
                <a:cubicBezTo>
                  <a:pt x="17668" y="17346"/>
                  <a:pt x="17668" y="17343"/>
                  <a:pt x="17668" y="17337"/>
                </a:cubicBezTo>
                <a:cubicBezTo>
                  <a:pt x="17671" y="17309"/>
                  <a:pt x="17687" y="17287"/>
                  <a:pt x="17712" y="17275"/>
                </a:cubicBezTo>
                <a:cubicBezTo>
                  <a:pt x="17743" y="17256"/>
                  <a:pt x="17777" y="17241"/>
                  <a:pt x="17811" y="17232"/>
                </a:cubicBezTo>
                <a:cubicBezTo>
                  <a:pt x="17832" y="17222"/>
                  <a:pt x="17851" y="17216"/>
                  <a:pt x="17870" y="17207"/>
                </a:cubicBezTo>
                <a:cubicBezTo>
                  <a:pt x="18012" y="17148"/>
                  <a:pt x="18133" y="17046"/>
                  <a:pt x="18220" y="16916"/>
                </a:cubicBezTo>
                <a:cubicBezTo>
                  <a:pt x="18278" y="16829"/>
                  <a:pt x="18297" y="16720"/>
                  <a:pt x="18269" y="16618"/>
                </a:cubicBezTo>
                <a:cubicBezTo>
                  <a:pt x="18247" y="16541"/>
                  <a:pt x="18189" y="16476"/>
                  <a:pt x="18114" y="16445"/>
                </a:cubicBezTo>
                <a:cubicBezTo>
                  <a:pt x="18102" y="16439"/>
                  <a:pt x="18088" y="16436"/>
                  <a:pt x="18074" y="16436"/>
                </a:cubicBezTo>
                <a:cubicBezTo>
                  <a:pt x="18050" y="16436"/>
                  <a:pt x="18027" y="16445"/>
                  <a:pt x="18009" y="16460"/>
                </a:cubicBezTo>
                <a:cubicBezTo>
                  <a:pt x="17956" y="16510"/>
                  <a:pt x="17925" y="16575"/>
                  <a:pt x="17916" y="16646"/>
                </a:cubicBezTo>
                <a:cubicBezTo>
                  <a:pt x="17913" y="16655"/>
                  <a:pt x="17910" y="16668"/>
                  <a:pt x="17910" y="16677"/>
                </a:cubicBezTo>
                <a:cubicBezTo>
                  <a:pt x="17907" y="16686"/>
                  <a:pt x="17901" y="16696"/>
                  <a:pt x="17897" y="16705"/>
                </a:cubicBezTo>
                <a:lnTo>
                  <a:pt x="17888" y="16699"/>
                </a:lnTo>
                <a:cubicBezTo>
                  <a:pt x="17873" y="16686"/>
                  <a:pt x="17860" y="16674"/>
                  <a:pt x="17845" y="16665"/>
                </a:cubicBezTo>
                <a:cubicBezTo>
                  <a:pt x="17805" y="16639"/>
                  <a:pt x="17758" y="16624"/>
                  <a:pt x="17712" y="16624"/>
                </a:cubicBezTo>
                <a:cubicBezTo>
                  <a:pt x="17708" y="16624"/>
                  <a:pt x="17703" y="16624"/>
                  <a:pt x="17699" y="16624"/>
                </a:cubicBezTo>
                <a:cubicBezTo>
                  <a:pt x="17575" y="16624"/>
                  <a:pt x="17424" y="16702"/>
                  <a:pt x="17383" y="16838"/>
                </a:cubicBezTo>
                <a:cubicBezTo>
                  <a:pt x="17380" y="16857"/>
                  <a:pt x="17377" y="16872"/>
                  <a:pt x="17374" y="16888"/>
                </a:cubicBezTo>
                <a:cubicBezTo>
                  <a:pt x="17371" y="16903"/>
                  <a:pt x="17368" y="16916"/>
                  <a:pt x="17365" y="16928"/>
                </a:cubicBezTo>
                <a:cubicBezTo>
                  <a:pt x="17355" y="16947"/>
                  <a:pt x="17303" y="16965"/>
                  <a:pt x="17278" y="16974"/>
                </a:cubicBezTo>
                <a:cubicBezTo>
                  <a:pt x="17151" y="17021"/>
                  <a:pt x="17021" y="17052"/>
                  <a:pt x="16891" y="17067"/>
                </a:cubicBezTo>
                <a:cubicBezTo>
                  <a:pt x="16860" y="17070"/>
                  <a:pt x="16832" y="17077"/>
                  <a:pt x="16807" y="17095"/>
                </a:cubicBezTo>
                <a:cubicBezTo>
                  <a:pt x="16770" y="17120"/>
                  <a:pt x="16748" y="17163"/>
                  <a:pt x="16745" y="17210"/>
                </a:cubicBezTo>
                <a:lnTo>
                  <a:pt x="16739" y="17213"/>
                </a:lnTo>
                <a:cubicBezTo>
                  <a:pt x="16730" y="17216"/>
                  <a:pt x="16720" y="17222"/>
                  <a:pt x="16711" y="17225"/>
                </a:cubicBezTo>
                <a:cubicBezTo>
                  <a:pt x="16652" y="17266"/>
                  <a:pt x="16606" y="17321"/>
                  <a:pt x="16575" y="17383"/>
                </a:cubicBezTo>
                <a:cubicBezTo>
                  <a:pt x="16566" y="17408"/>
                  <a:pt x="16550" y="17433"/>
                  <a:pt x="16535" y="17451"/>
                </a:cubicBezTo>
                <a:cubicBezTo>
                  <a:pt x="16488" y="17489"/>
                  <a:pt x="16439" y="17516"/>
                  <a:pt x="16383" y="17529"/>
                </a:cubicBezTo>
                <a:lnTo>
                  <a:pt x="16318" y="17551"/>
                </a:lnTo>
                <a:lnTo>
                  <a:pt x="16225" y="17585"/>
                </a:lnTo>
                <a:lnTo>
                  <a:pt x="16206" y="17588"/>
                </a:lnTo>
                <a:cubicBezTo>
                  <a:pt x="16200" y="17582"/>
                  <a:pt x="16194" y="17575"/>
                  <a:pt x="16188" y="17566"/>
                </a:cubicBezTo>
                <a:cubicBezTo>
                  <a:pt x="16178" y="17557"/>
                  <a:pt x="16172" y="17547"/>
                  <a:pt x="16166" y="17538"/>
                </a:cubicBezTo>
                <a:cubicBezTo>
                  <a:pt x="16116" y="17473"/>
                  <a:pt x="16058" y="17396"/>
                  <a:pt x="15927" y="17396"/>
                </a:cubicBezTo>
                <a:lnTo>
                  <a:pt x="15915" y="17396"/>
                </a:lnTo>
                <a:cubicBezTo>
                  <a:pt x="15754" y="17402"/>
                  <a:pt x="15574" y="17411"/>
                  <a:pt x="15407" y="17473"/>
                </a:cubicBezTo>
                <a:cubicBezTo>
                  <a:pt x="15354" y="17495"/>
                  <a:pt x="15302" y="17520"/>
                  <a:pt x="15252" y="17547"/>
                </a:cubicBezTo>
                <a:cubicBezTo>
                  <a:pt x="15209" y="17569"/>
                  <a:pt x="15165" y="17591"/>
                  <a:pt x="15122" y="17609"/>
                </a:cubicBezTo>
                <a:cubicBezTo>
                  <a:pt x="14986" y="17665"/>
                  <a:pt x="14828" y="17674"/>
                  <a:pt x="14688" y="17678"/>
                </a:cubicBezTo>
                <a:cubicBezTo>
                  <a:pt x="14636" y="17681"/>
                  <a:pt x="14580" y="17681"/>
                  <a:pt x="14524" y="17681"/>
                </a:cubicBezTo>
                <a:cubicBezTo>
                  <a:pt x="14205" y="17681"/>
                  <a:pt x="13954" y="17643"/>
                  <a:pt x="13741" y="17563"/>
                </a:cubicBezTo>
                <a:cubicBezTo>
                  <a:pt x="13676" y="17541"/>
                  <a:pt x="13660" y="17520"/>
                  <a:pt x="13660" y="17513"/>
                </a:cubicBezTo>
                <a:cubicBezTo>
                  <a:pt x="13669" y="17495"/>
                  <a:pt x="13691" y="17479"/>
                  <a:pt x="13713" y="17476"/>
                </a:cubicBezTo>
                <a:cubicBezTo>
                  <a:pt x="13731" y="17470"/>
                  <a:pt x="13753" y="17467"/>
                  <a:pt x="13772" y="17467"/>
                </a:cubicBezTo>
                <a:cubicBezTo>
                  <a:pt x="13852" y="17473"/>
                  <a:pt x="13930" y="17495"/>
                  <a:pt x="14004" y="17526"/>
                </a:cubicBezTo>
                <a:cubicBezTo>
                  <a:pt x="14044" y="17538"/>
                  <a:pt x="14078" y="17551"/>
                  <a:pt x="14115" y="17563"/>
                </a:cubicBezTo>
                <a:cubicBezTo>
                  <a:pt x="14233" y="17597"/>
                  <a:pt x="14357" y="17613"/>
                  <a:pt x="14481" y="17613"/>
                </a:cubicBezTo>
                <a:cubicBezTo>
                  <a:pt x="14636" y="17609"/>
                  <a:pt x="14788" y="17591"/>
                  <a:pt x="14939" y="17560"/>
                </a:cubicBezTo>
                <a:cubicBezTo>
                  <a:pt x="15035" y="17541"/>
                  <a:pt x="15048" y="17405"/>
                  <a:pt x="14958" y="17368"/>
                </a:cubicBezTo>
                <a:lnTo>
                  <a:pt x="14565" y="17213"/>
                </a:lnTo>
                <a:lnTo>
                  <a:pt x="14211" y="17074"/>
                </a:lnTo>
                <a:cubicBezTo>
                  <a:pt x="14277" y="17021"/>
                  <a:pt x="14335" y="16978"/>
                  <a:pt x="14397" y="16974"/>
                </a:cubicBezTo>
                <a:cubicBezTo>
                  <a:pt x="14441" y="16978"/>
                  <a:pt x="14481" y="16993"/>
                  <a:pt x="14518" y="17015"/>
                </a:cubicBezTo>
                <a:cubicBezTo>
                  <a:pt x="14577" y="17046"/>
                  <a:pt x="14642" y="17064"/>
                  <a:pt x="14710" y="17067"/>
                </a:cubicBezTo>
                <a:cubicBezTo>
                  <a:pt x="14828" y="17067"/>
                  <a:pt x="14977" y="17064"/>
                  <a:pt x="15097" y="16978"/>
                </a:cubicBezTo>
                <a:lnTo>
                  <a:pt x="15110" y="16965"/>
                </a:lnTo>
                <a:cubicBezTo>
                  <a:pt x="15116" y="16962"/>
                  <a:pt x="15122" y="16959"/>
                  <a:pt x="15125" y="16956"/>
                </a:cubicBezTo>
                <a:lnTo>
                  <a:pt x="15141" y="16956"/>
                </a:lnTo>
                <a:cubicBezTo>
                  <a:pt x="15206" y="16965"/>
                  <a:pt x="15268" y="16987"/>
                  <a:pt x="15323" y="17021"/>
                </a:cubicBezTo>
                <a:lnTo>
                  <a:pt x="15330" y="17024"/>
                </a:lnTo>
                <a:cubicBezTo>
                  <a:pt x="15364" y="17046"/>
                  <a:pt x="15401" y="17061"/>
                  <a:pt x="15438" y="17067"/>
                </a:cubicBezTo>
                <a:lnTo>
                  <a:pt x="15460" y="17067"/>
                </a:lnTo>
                <a:cubicBezTo>
                  <a:pt x="15516" y="17064"/>
                  <a:pt x="15571" y="17043"/>
                  <a:pt x="15618" y="17005"/>
                </a:cubicBezTo>
                <a:cubicBezTo>
                  <a:pt x="15673" y="16968"/>
                  <a:pt x="15723" y="16925"/>
                  <a:pt x="15763" y="16872"/>
                </a:cubicBezTo>
                <a:cubicBezTo>
                  <a:pt x="15841" y="16767"/>
                  <a:pt x="15822" y="16686"/>
                  <a:pt x="15807" y="16646"/>
                </a:cubicBezTo>
                <a:cubicBezTo>
                  <a:pt x="15791" y="16606"/>
                  <a:pt x="15748" y="16541"/>
                  <a:pt x="15630" y="16522"/>
                </a:cubicBezTo>
                <a:cubicBezTo>
                  <a:pt x="15503" y="16504"/>
                  <a:pt x="15373" y="16476"/>
                  <a:pt x="15243" y="16448"/>
                </a:cubicBezTo>
                <a:cubicBezTo>
                  <a:pt x="15419" y="16420"/>
                  <a:pt x="15596" y="16408"/>
                  <a:pt x="15776" y="16408"/>
                </a:cubicBezTo>
                <a:lnTo>
                  <a:pt x="15847" y="16408"/>
                </a:lnTo>
                <a:cubicBezTo>
                  <a:pt x="15912" y="16408"/>
                  <a:pt x="15958" y="16346"/>
                  <a:pt x="15946" y="16284"/>
                </a:cubicBezTo>
                <a:cubicBezTo>
                  <a:pt x="15931" y="16209"/>
                  <a:pt x="15903" y="16085"/>
                  <a:pt x="15921" y="16008"/>
                </a:cubicBezTo>
                <a:cubicBezTo>
                  <a:pt x="15924" y="15996"/>
                  <a:pt x="15927" y="15983"/>
                  <a:pt x="15934" y="15971"/>
                </a:cubicBezTo>
                <a:cubicBezTo>
                  <a:pt x="15952" y="15931"/>
                  <a:pt x="15986" y="15847"/>
                  <a:pt x="15940" y="15763"/>
                </a:cubicBezTo>
                <a:cubicBezTo>
                  <a:pt x="15980" y="15748"/>
                  <a:pt x="16023" y="15742"/>
                  <a:pt x="16067" y="15742"/>
                </a:cubicBezTo>
                <a:cubicBezTo>
                  <a:pt x="16197" y="15732"/>
                  <a:pt x="16330" y="15720"/>
                  <a:pt x="16460" y="15701"/>
                </a:cubicBezTo>
                <a:cubicBezTo>
                  <a:pt x="16510" y="15698"/>
                  <a:pt x="16556" y="15677"/>
                  <a:pt x="16587" y="15643"/>
                </a:cubicBezTo>
                <a:cubicBezTo>
                  <a:pt x="16615" y="15605"/>
                  <a:pt x="16627" y="15562"/>
                  <a:pt x="16627" y="15519"/>
                </a:cubicBezTo>
                <a:lnTo>
                  <a:pt x="16627" y="15522"/>
                </a:lnTo>
                <a:cubicBezTo>
                  <a:pt x="16627" y="15475"/>
                  <a:pt x="16640" y="15432"/>
                  <a:pt x="16665" y="15392"/>
                </a:cubicBezTo>
                <a:cubicBezTo>
                  <a:pt x="16680" y="15385"/>
                  <a:pt x="16696" y="15379"/>
                  <a:pt x="16711" y="15376"/>
                </a:cubicBezTo>
                <a:cubicBezTo>
                  <a:pt x="16751" y="15367"/>
                  <a:pt x="16792" y="15351"/>
                  <a:pt x="16829" y="15330"/>
                </a:cubicBezTo>
                <a:cubicBezTo>
                  <a:pt x="16965" y="15237"/>
                  <a:pt x="17039" y="15082"/>
                  <a:pt x="17095" y="14970"/>
                </a:cubicBezTo>
                <a:cubicBezTo>
                  <a:pt x="17160" y="14837"/>
                  <a:pt x="17297" y="14558"/>
                  <a:pt x="17166" y="14329"/>
                </a:cubicBezTo>
                <a:cubicBezTo>
                  <a:pt x="17148" y="14295"/>
                  <a:pt x="17114" y="14277"/>
                  <a:pt x="17080" y="14277"/>
                </a:cubicBezTo>
                <a:cubicBezTo>
                  <a:pt x="17043" y="14277"/>
                  <a:pt x="17008" y="14295"/>
                  <a:pt x="16990" y="14326"/>
                </a:cubicBezTo>
                <a:cubicBezTo>
                  <a:pt x="16947" y="14404"/>
                  <a:pt x="16891" y="14472"/>
                  <a:pt x="16832" y="14537"/>
                </a:cubicBezTo>
                <a:cubicBezTo>
                  <a:pt x="16807" y="14565"/>
                  <a:pt x="16779" y="14586"/>
                  <a:pt x="16751" y="14614"/>
                </a:cubicBezTo>
                <a:lnTo>
                  <a:pt x="16727" y="14639"/>
                </a:lnTo>
                <a:lnTo>
                  <a:pt x="16724" y="14639"/>
                </a:lnTo>
                <a:cubicBezTo>
                  <a:pt x="16708" y="14630"/>
                  <a:pt x="16686" y="14627"/>
                  <a:pt x="16668" y="14627"/>
                </a:cubicBezTo>
                <a:cubicBezTo>
                  <a:pt x="16652" y="14627"/>
                  <a:pt x="16637" y="14630"/>
                  <a:pt x="16624" y="14633"/>
                </a:cubicBezTo>
                <a:cubicBezTo>
                  <a:pt x="16597" y="14642"/>
                  <a:pt x="16572" y="14654"/>
                  <a:pt x="16550" y="14670"/>
                </a:cubicBezTo>
                <a:cubicBezTo>
                  <a:pt x="16544" y="14676"/>
                  <a:pt x="16538" y="14679"/>
                  <a:pt x="16528" y="14682"/>
                </a:cubicBezTo>
                <a:lnTo>
                  <a:pt x="16516" y="14682"/>
                </a:lnTo>
                <a:cubicBezTo>
                  <a:pt x="16504" y="14682"/>
                  <a:pt x="16491" y="14682"/>
                  <a:pt x="16476" y="14679"/>
                </a:cubicBezTo>
                <a:cubicBezTo>
                  <a:pt x="16454" y="14676"/>
                  <a:pt x="16432" y="14673"/>
                  <a:pt x="16411" y="14673"/>
                </a:cubicBezTo>
                <a:lnTo>
                  <a:pt x="16380" y="14673"/>
                </a:lnTo>
                <a:cubicBezTo>
                  <a:pt x="16253" y="14688"/>
                  <a:pt x="16178" y="14785"/>
                  <a:pt x="16116" y="14862"/>
                </a:cubicBezTo>
                <a:lnTo>
                  <a:pt x="16107" y="14874"/>
                </a:lnTo>
                <a:cubicBezTo>
                  <a:pt x="16014" y="14992"/>
                  <a:pt x="15903" y="15091"/>
                  <a:pt x="15776" y="15172"/>
                </a:cubicBezTo>
                <a:cubicBezTo>
                  <a:pt x="15739" y="15196"/>
                  <a:pt x="15698" y="15215"/>
                  <a:pt x="15652" y="15218"/>
                </a:cubicBezTo>
                <a:cubicBezTo>
                  <a:pt x="15650" y="15220"/>
                  <a:pt x="15648" y="15220"/>
                  <a:pt x="15646" y="15220"/>
                </a:cubicBezTo>
                <a:cubicBezTo>
                  <a:pt x="15643" y="15220"/>
                  <a:pt x="15641" y="15220"/>
                  <a:pt x="15639" y="15218"/>
                </a:cubicBezTo>
                <a:cubicBezTo>
                  <a:pt x="15627" y="15215"/>
                  <a:pt x="15615" y="15212"/>
                  <a:pt x="15602" y="15206"/>
                </a:cubicBezTo>
                <a:cubicBezTo>
                  <a:pt x="15581" y="15200"/>
                  <a:pt x="15559" y="15190"/>
                  <a:pt x="15537" y="15184"/>
                </a:cubicBezTo>
                <a:cubicBezTo>
                  <a:pt x="15516" y="15181"/>
                  <a:pt x="15494" y="15178"/>
                  <a:pt x="15472" y="15178"/>
                </a:cubicBezTo>
                <a:cubicBezTo>
                  <a:pt x="15432" y="15181"/>
                  <a:pt x="15392" y="15187"/>
                  <a:pt x="15351" y="15196"/>
                </a:cubicBezTo>
                <a:cubicBezTo>
                  <a:pt x="15305" y="15206"/>
                  <a:pt x="15262" y="15215"/>
                  <a:pt x="15218" y="15227"/>
                </a:cubicBezTo>
                <a:cubicBezTo>
                  <a:pt x="15104" y="15258"/>
                  <a:pt x="14983" y="15280"/>
                  <a:pt x="14862" y="15283"/>
                </a:cubicBezTo>
                <a:cubicBezTo>
                  <a:pt x="14837" y="15283"/>
                  <a:pt x="14815" y="15283"/>
                  <a:pt x="14791" y="15280"/>
                </a:cubicBezTo>
                <a:cubicBezTo>
                  <a:pt x="14620" y="15262"/>
                  <a:pt x="14496" y="15196"/>
                  <a:pt x="14419" y="15088"/>
                </a:cubicBezTo>
                <a:lnTo>
                  <a:pt x="14416" y="15082"/>
                </a:lnTo>
                <a:cubicBezTo>
                  <a:pt x="14453" y="15076"/>
                  <a:pt x="14490" y="15069"/>
                  <a:pt x="14527" y="15066"/>
                </a:cubicBezTo>
                <a:cubicBezTo>
                  <a:pt x="14558" y="15063"/>
                  <a:pt x="14589" y="15060"/>
                  <a:pt x="14620" y="15054"/>
                </a:cubicBezTo>
                <a:cubicBezTo>
                  <a:pt x="14698" y="15026"/>
                  <a:pt x="14772" y="14995"/>
                  <a:pt x="14846" y="14958"/>
                </a:cubicBezTo>
                <a:cubicBezTo>
                  <a:pt x="14882" y="15021"/>
                  <a:pt x="14947" y="15057"/>
                  <a:pt x="15018" y="15057"/>
                </a:cubicBezTo>
                <a:cubicBezTo>
                  <a:pt x="15020" y="15057"/>
                  <a:pt x="15023" y="15057"/>
                  <a:pt x="15026" y="15057"/>
                </a:cubicBezTo>
                <a:cubicBezTo>
                  <a:pt x="15030" y="15058"/>
                  <a:pt x="15033" y="15058"/>
                  <a:pt x="15037" y="15058"/>
                </a:cubicBezTo>
                <a:cubicBezTo>
                  <a:pt x="15046" y="15058"/>
                  <a:pt x="15055" y="15056"/>
                  <a:pt x="15066" y="15054"/>
                </a:cubicBezTo>
                <a:cubicBezTo>
                  <a:pt x="15128" y="15042"/>
                  <a:pt x="15184" y="15011"/>
                  <a:pt x="15234" y="14970"/>
                </a:cubicBezTo>
                <a:cubicBezTo>
                  <a:pt x="15255" y="14949"/>
                  <a:pt x="15280" y="14933"/>
                  <a:pt x="15311" y="14924"/>
                </a:cubicBezTo>
                <a:lnTo>
                  <a:pt x="15317" y="14924"/>
                </a:lnTo>
                <a:cubicBezTo>
                  <a:pt x="15330" y="14924"/>
                  <a:pt x="15345" y="14927"/>
                  <a:pt x="15358" y="14927"/>
                </a:cubicBezTo>
                <a:cubicBezTo>
                  <a:pt x="15379" y="14930"/>
                  <a:pt x="15401" y="14933"/>
                  <a:pt x="15423" y="14933"/>
                </a:cubicBezTo>
                <a:cubicBezTo>
                  <a:pt x="15447" y="14933"/>
                  <a:pt x="15475" y="14930"/>
                  <a:pt x="15500" y="14921"/>
                </a:cubicBezTo>
                <a:cubicBezTo>
                  <a:pt x="15519" y="14915"/>
                  <a:pt x="15537" y="14905"/>
                  <a:pt x="15556" y="14893"/>
                </a:cubicBezTo>
                <a:cubicBezTo>
                  <a:pt x="15562" y="14890"/>
                  <a:pt x="15568" y="14884"/>
                  <a:pt x="15574" y="14881"/>
                </a:cubicBezTo>
                <a:cubicBezTo>
                  <a:pt x="15596" y="14884"/>
                  <a:pt x="15615" y="14890"/>
                  <a:pt x="15633" y="14896"/>
                </a:cubicBezTo>
                <a:cubicBezTo>
                  <a:pt x="15655" y="14902"/>
                  <a:pt x="15680" y="14912"/>
                  <a:pt x="15704" y="14915"/>
                </a:cubicBezTo>
                <a:cubicBezTo>
                  <a:pt x="15723" y="14918"/>
                  <a:pt x="15742" y="14921"/>
                  <a:pt x="15760" y="14921"/>
                </a:cubicBezTo>
                <a:cubicBezTo>
                  <a:pt x="15856" y="14918"/>
                  <a:pt x="15946" y="14881"/>
                  <a:pt x="16011" y="14812"/>
                </a:cubicBezTo>
                <a:cubicBezTo>
                  <a:pt x="16082" y="14741"/>
                  <a:pt x="16129" y="14648"/>
                  <a:pt x="16144" y="14549"/>
                </a:cubicBezTo>
                <a:cubicBezTo>
                  <a:pt x="16163" y="14438"/>
                  <a:pt x="16123" y="14345"/>
                  <a:pt x="16039" y="14317"/>
                </a:cubicBezTo>
                <a:cubicBezTo>
                  <a:pt x="16020" y="14311"/>
                  <a:pt x="16002" y="14308"/>
                  <a:pt x="15983" y="14308"/>
                </a:cubicBezTo>
                <a:cubicBezTo>
                  <a:pt x="15943" y="14308"/>
                  <a:pt x="15903" y="14320"/>
                  <a:pt x="15869" y="14342"/>
                </a:cubicBezTo>
                <a:cubicBezTo>
                  <a:pt x="15862" y="14348"/>
                  <a:pt x="15853" y="14351"/>
                  <a:pt x="15847" y="14354"/>
                </a:cubicBezTo>
                <a:cubicBezTo>
                  <a:pt x="15835" y="14357"/>
                  <a:pt x="15822" y="14360"/>
                  <a:pt x="15813" y="14360"/>
                </a:cubicBezTo>
                <a:cubicBezTo>
                  <a:pt x="15785" y="14357"/>
                  <a:pt x="15760" y="14354"/>
                  <a:pt x="15735" y="14351"/>
                </a:cubicBezTo>
                <a:cubicBezTo>
                  <a:pt x="15711" y="14348"/>
                  <a:pt x="15683" y="14342"/>
                  <a:pt x="15661" y="14342"/>
                </a:cubicBezTo>
                <a:lnTo>
                  <a:pt x="15627" y="14342"/>
                </a:lnTo>
                <a:cubicBezTo>
                  <a:pt x="15574" y="14342"/>
                  <a:pt x="15519" y="14351"/>
                  <a:pt x="15469" y="14373"/>
                </a:cubicBezTo>
                <a:cubicBezTo>
                  <a:pt x="15485" y="14242"/>
                  <a:pt x="15531" y="14128"/>
                  <a:pt x="15612" y="14075"/>
                </a:cubicBezTo>
                <a:cubicBezTo>
                  <a:pt x="15692" y="14032"/>
                  <a:pt x="15776" y="14001"/>
                  <a:pt x="15866" y="13982"/>
                </a:cubicBezTo>
                <a:lnTo>
                  <a:pt x="15881" y="13979"/>
                </a:lnTo>
                <a:lnTo>
                  <a:pt x="15906" y="13973"/>
                </a:lnTo>
                <a:cubicBezTo>
                  <a:pt x="15949" y="13964"/>
                  <a:pt x="15996" y="13951"/>
                  <a:pt x="16042" y="13936"/>
                </a:cubicBezTo>
                <a:cubicBezTo>
                  <a:pt x="16061" y="13927"/>
                  <a:pt x="16076" y="13920"/>
                  <a:pt x="16095" y="13911"/>
                </a:cubicBezTo>
                <a:cubicBezTo>
                  <a:pt x="16110" y="13905"/>
                  <a:pt x="16138" y="13889"/>
                  <a:pt x="16154" y="13883"/>
                </a:cubicBezTo>
                <a:cubicBezTo>
                  <a:pt x="16256" y="13871"/>
                  <a:pt x="16274" y="13731"/>
                  <a:pt x="16181" y="13691"/>
                </a:cubicBezTo>
                <a:cubicBezTo>
                  <a:pt x="16154" y="13679"/>
                  <a:pt x="16129" y="13663"/>
                  <a:pt x="16104" y="13648"/>
                </a:cubicBezTo>
                <a:lnTo>
                  <a:pt x="16120" y="13648"/>
                </a:lnTo>
                <a:lnTo>
                  <a:pt x="16147" y="13645"/>
                </a:lnTo>
                <a:lnTo>
                  <a:pt x="16150" y="13648"/>
                </a:lnTo>
                <a:cubicBezTo>
                  <a:pt x="16172" y="13669"/>
                  <a:pt x="16194" y="13682"/>
                  <a:pt x="16222" y="13691"/>
                </a:cubicBezTo>
                <a:lnTo>
                  <a:pt x="16268" y="13707"/>
                </a:lnTo>
                <a:lnTo>
                  <a:pt x="16315" y="13722"/>
                </a:lnTo>
                <a:cubicBezTo>
                  <a:pt x="16336" y="13731"/>
                  <a:pt x="16361" y="13738"/>
                  <a:pt x="16386" y="13738"/>
                </a:cubicBezTo>
                <a:lnTo>
                  <a:pt x="16395" y="13738"/>
                </a:lnTo>
                <a:cubicBezTo>
                  <a:pt x="16445" y="13734"/>
                  <a:pt x="16513" y="13710"/>
                  <a:pt x="16559" y="13604"/>
                </a:cubicBezTo>
                <a:cubicBezTo>
                  <a:pt x="16590" y="13546"/>
                  <a:pt x="16612" y="13480"/>
                  <a:pt x="16624" y="13415"/>
                </a:cubicBezTo>
                <a:cubicBezTo>
                  <a:pt x="16637" y="13369"/>
                  <a:pt x="16631" y="13323"/>
                  <a:pt x="16603" y="13282"/>
                </a:cubicBezTo>
                <a:cubicBezTo>
                  <a:pt x="16578" y="13251"/>
                  <a:pt x="16538" y="13233"/>
                  <a:pt x="16494" y="13233"/>
                </a:cubicBezTo>
                <a:lnTo>
                  <a:pt x="16476" y="13230"/>
                </a:lnTo>
                <a:cubicBezTo>
                  <a:pt x="16429" y="13220"/>
                  <a:pt x="16386" y="13211"/>
                  <a:pt x="16343" y="13196"/>
                </a:cubicBezTo>
                <a:cubicBezTo>
                  <a:pt x="16358" y="13183"/>
                  <a:pt x="16380" y="13168"/>
                  <a:pt x="16398" y="13152"/>
                </a:cubicBezTo>
                <a:cubicBezTo>
                  <a:pt x="16479" y="13096"/>
                  <a:pt x="16578" y="13025"/>
                  <a:pt x="16584" y="12892"/>
                </a:cubicBezTo>
                <a:cubicBezTo>
                  <a:pt x="16587" y="12796"/>
                  <a:pt x="16593" y="12666"/>
                  <a:pt x="16528" y="12557"/>
                </a:cubicBezTo>
                <a:cubicBezTo>
                  <a:pt x="16476" y="12468"/>
                  <a:pt x="16383" y="12415"/>
                  <a:pt x="16281" y="12412"/>
                </a:cubicBezTo>
                <a:cubicBezTo>
                  <a:pt x="16225" y="12412"/>
                  <a:pt x="16172" y="12430"/>
                  <a:pt x="16132" y="12465"/>
                </a:cubicBezTo>
                <a:cubicBezTo>
                  <a:pt x="16107" y="12489"/>
                  <a:pt x="16082" y="12517"/>
                  <a:pt x="16067" y="12548"/>
                </a:cubicBezTo>
                <a:cubicBezTo>
                  <a:pt x="16011" y="12635"/>
                  <a:pt x="15962" y="12725"/>
                  <a:pt x="15915" y="12818"/>
                </a:cubicBezTo>
                <a:cubicBezTo>
                  <a:pt x="15875" y="12796"/>
                  <a:pt x="15831" y="12787"/>
                  <a:pt x="15788" y="12787"/>
                </a:cubicBezTo>
                <a:cubicBezTo>
                  <a:pt x="15773" y="12787"/>
                  <a:pt x="15760" y="12787"/>
                  <a:pt x="15745" y="12790"/>
                </a:cubicBezTo>
                <a:cubicBezTo>
                  <a:pt x="15630" y="12811"/>
                  <a:pt x="15537" y="12901"/>
                  <a:pt x="15512" y="13016"/>
                </a:cubicBezTo>
                <a:cubicBezTo>
                  <a:pt x="15506" y="13041"/>
                  <a:pt x="15506" y="13069"/>
                  <a:pt x="15506" y="13096"/>
                </a:cubicBezTo>
                <a:cubicBezTo>
                  <a:pt x="15506" y="13115"/>
                  <a:pt x="15503" y="13130"/>
                  <a:pt x="15500" y="13146"/>
                </a:cubicBezTo>
                <a:cubicBezTo>
                  <a:pt x="15485" y="13180"/>
                  <a:pt x="15463" y="13211"/>
                  <a:pt x="15435" y="13236"/>
                </a:cubicBezTo>
                <a:cubicBezTo>
                  <a:pt x="15426" y="13248"/>
                  <a:pt x="15416" y="13261"/>
                  <a:pt x="15407" y="13270"/>
                </a:cubicBezTo>
                <a:cubicBezTo>
                  <a:pt x="15385" y="13295"/>
                  <a:pt x="15367" y="13301"/>
                  <a:pt x="15311" y="13316"/>
                </a:cubicBezTo>
                <a:lnTo>
                  <a:pt x="15286" y="13323"/>
                </a:lnTo>
                <a:cubicBezTo>
                  <a:pt x="15218" y="13344"/>
                  <a:pt x="15153" y="13375"/>
                  <a:pt x="15091" y="13415"/>
                </a:cubicBezTo>
                <a:cubicBezTo>
                  <a:pt x="15060" y="13437"/>
                  <a:pt x="15029" y="13453"/>
                  <a:pt x="14995" y="13471"/>
                </a:cubicBezTo>
                <a:cubicBezTo>
                  <a:pt x="14918" y="13499"/>
                  <a:pt x="14837" y="13518"/>
                  <a:pt x="14754" y="13524"/>
                </a:cubicBezTo>
                <a:cubicBezTo>
                  <a:pt x="14651" y="13533"/>
                  <a:pt x="14552" y="13558"/>
                  <a:pt x="14456" y="13595"/>
                </a:cubicBezTo>
                <a:cubicBezTo>
                  <a:pt x="14434" y="13607"/>
                  <a:pt x="14416" y="13617"/>
                  <a:pt x="14394" y="13629"/>
                </a:cubicBezTo>
                <a:cubicBezTo>
                  <a:pt x="14360" y="13651"/>
                  <a:pt x="14323" y="13663"/>
                  <a:pt x="14286" y="13669"/>
                </a:cubicBezTo>
                <a:cubicBezTo>
                  <a:pt x="14258" y="13669"/>
                  <a:pt x="14230" y="13663"/>
                  <a:pt x="14202" y="13651"/>
                </a:cubicBezTo>
                <a:cubicBezTo>
                  <a:pt x="14227" y="13620"/>
                  <a:pt x="14255" y="13592"/>
                  <a:pt x="14286" y="13564"/>
                </a:cubicBezTo>
                <a:cubicBezTo>
                  <a:pt x="14363" y="13499"/>
                  <a:pt x="14472" y="13484"/>
                  <a:pt x="14589" y="13465"/>
                </a:cubicBezTo>
                <a:cubicBezTo>
                  <a:pt x="14614" y="13459"/>
                  <a:pt x="14642" y="13456"/>
                  <a:pt x="14667" y="13450"/>
                </a:cubicBezTo>
                <a:cubicBezTo>
                  <a:pt x="14763" y="13434"/>
                  <a:pt x="14998" y="13378"/>
                  <a:pt x="15057" y="13254"/>
                </a:cubicBezTo>
                <a:cubicBezTo>
                  <a:pt x="15079" y="13211"/>
                  <a:pt x="15079" y="13158"/>
                  <a:pt x="15054" y="13115"/>
                </a:cubicBezTo>
                <a:cubicBezTo>
                  <a:pt x="15038" y="13078"/>
                  <a:pt x="15038" y="13034"/>
                  <a:pt x="15057" y="12997"/>
                </a:cubicBezTo>
                <a:cubicBezTo>
                  <a:pt x="15073" y="12960"/>
                  <a:pt x="15107" y="12932"/>
                  <a:pt x="15144" y="12920"/>
                </a:cubicBezTo>
                <a:cubicBezTo>
                  <a:pt x="15159" y="12917"/>
                  <a:pt x="15172" y="12917"/>
                  <a:pt x="15187" y="12914"/>
                </a:cubicBezTo>
                <a:cubicBezTo>
                  <a:pt x="15246" y="12914"/>
                  <a:pt x="15302" y="12892"/>
                  <a:pt x="15348" y="12858"/>
                </a:cubicBezTo>
                <a:cubicBezTo>
                  <a:pt x="15398" y="12818"/>
                  <a:pt x="15426" y="12759"/>
                  <a:pt x="15426" y="12697"/>
                </a:cubicBezTo>
                <a:cubicBezTo>
                  <a:pt x="15426" y="12626"/>
                  <a:pt x="15395" y="12557"/>
                  <a:pt x="15342" y="12508"/>
                </a:cubicBezTo>
                <a:cubicBezTo>
                  <a:pt x="15277" y="12458"/>
                  <a:pt x="15200" y="12430"/>
                  <a:pt x="15119" y="12427"/>
                </a:cubicBezTo>
                <a:cubicBezTo>
                  <a:pt x="15091" y="12427"/>
                  <a:pt x="15060" y="12434"/>
                  <a:pt x="15035" y="12446"/>
                </a:cubicBezTo>
                <a:cubicBezTo>
                  <a:pt x="14998" y="12465"/>
                  <a:pt x="14967" y="12489"/>
                  <a:pt x="14939" y="12523"/>
                </a:cubicBezTo>
                <a:lnTo>
                  <a:pt x="14933" y="12533"/>
                </a:lnTo>
                <a:cubicBezTo>
                  <a:pt x="14853" y="12619"/>
                  <a:pt x="14744" y="12672"/>
                  <a:pt x="14627" y="12688"/>
                </a:cubicBezTo>
                <a:lnTo>
                  <a:pt x="14599" y="12688"/>
                </a:lnTo>
                <a:cubicBezTo>
                  <a:pt x="14509" y="12688"/>
                  <a:pt x="14422" y="12725"/>
                  <a:pt x="14357" y="12790"/>
                </a:cubicBezTo>
                <a:cubicBezTo>
                  <a:pt x="14345" y="12802"/>
                  <a:pt x="14332" y="12811"/>
                  <a:pt x="14320" y="12821"/>
                </a:cubicBezTo>
                <a:cubicBezTo>
                  <a:pt x="14317" y="12824"/>
                  <a:pt x="14314" y="12824"/>
                  <a:pt x="14307" y="12827"/>
                </a:cubicBezTo>
                <a:cubicBezTo>
                  <a:pt x="14307" y="12827"/>
                  <a:pt x="14307" y="12824"/>
                  <a:pt x="14307" y="12824"/>
                </a:cubicBezTo>
                <a:cubicBezTo>
                  <a:pt x="14304" y="12815"/>
                  <a:pt x="14301" y="12805"/>
                  <a:pt x="14298" y="12796"/>
                </a:cubicBezTo>
                <a:cubicBezTo>
                  <a:pt x="14292" y="12777"/>
                  <a:pt x="14280" y="12759"/>
                  <a:pt x="14267" y="12743"/>
                </a:cubicBezTo>
                <a:cubicBezTo>
                  <a:pt x="14283" y="12737"/>
                  <a:pt x="14295" y="12731"/>
                  <a:pt x="14307" y="12722"/>
                </a:cubicBezTo>
                <a:cubicBezTo>
                  <a:pt x="14416" y="12653"/>
                  <a:pt x="14518" y="12570"/>
                  <a:pt x="14605" y="12474"/>
                </a:cubicBezTo>
                <a:cubicBezTo>
                  <a:pt x="14642" y="12437"/>
                  <a:pt x="14707" y="12368"/>
                  <a:pt x="14716" y="12272"/>
                </a:cubicBezTo>
                <a:cubicBezTo>
                  <a:pt x="14716" y="12238"/>
                  <a:pt x="14713" y="12204"/>
                  <a:pt x="14704" y="12170"/>
                </a:cubicBezTo>
                <a:cubicBezTo>
                  <a:pt x="14701" y="12161"/>
                  <a:pt x="14698" y="12149"/>
                  <a:pt x="14695" y="12139"/>
                </a:cubicBezTo>
                <a:cubicBezTo>
                  <a:pt x="14692" y="12105"/>
                  <a:pt x="14713" y="12062"/>
                  <a:pt x="14757" y="12006"/>
                </a:cubicBezTo>
                <a:cubicBezTo>
                  <a:pt x="14843" y="11901"/>
                  <a:pt x="14958" y="11833"/>
                  <a:pt x="15082" y="11758"/>
                </a:cubicBezTo>
                <a:cubicBezTo>
                  <a:pt x="15150" y="11721"/>
                  <a:pt x="15218" y="11678"/>
                  <a:pt x="15286" y="11631"/>
                </a:cubicBezTo>
                <a:cubicBezTo>
                  <a:pt x="15401" y="11548"/>
                  <a:pt x="15416" y="11396"/>
                  <a:pt x="15426" y="11284"/>
                </a:cubicBezTo>
                <a:lnTo>
                  <a:pt x="15426" y="11269"/>
                </a:lnTo>
                <a:cubicBezTo>
                  <a:pt x="15429" y="11247"/>
                  <a:pt x="15426" y="11226"/>
                  <a:pt x="15413" y="11207"/>
                </a:cubicBezTo>
                <a:cubicBezTo>
                  <a:pt x="15296" y="11006"/>
                  <a:pt x="15032" y="11006"/>
                  <a:pt x="14946" y="11006"/>
                </a:cubicBezTo>
                <a:cubicBezTo>
                  <a:pt x="14912" y="11006"/>
                  <a:pt x="14877" y="11006"/>
                  <a:pt x="14843" y="11009"/>
                </a:cubicBezTo>
                <a:cubicBezTo>
                  <a:pt x="14713" y="11015"/>
                  <a:pt x="14633" y="11061"/>
                  <a:pt x="14602" y="11148"/>
                </a:cubicBezTo>
                <a:cubicBezTo>
                  <a:pt x="14592" y="11176"/>
                  <a:pt x="14589" y="11204"/>
                  <a:pt x="14586" y="11232"/>
                </a:cubicBezTo>
                <a:cubicBezTo>
                  <a:pt x="14586" y="11247"/>
                  <a:pt x="14583" y="11260"/>
                  <a:pt x="14580" y="11272"/>
                </a:cubicBezTo>
                <a:cubicBezTo>
                  <a:pt x="14565" y="11300"/>
                  <a:pt x="14546" y="11328"/>
                  <a:pt x="14521" y="11353"/>
                </a:cubicBezTo>
                <a:lnTo>
                  <a:pt x="14509" y="11368"/>
                </a:lnTo>
                <a:cubicBezTo>
                  <a:pt x="14447" y="11442"/>
                  <a:pt x="14373" y="11510"/>
                  <a:pt x="14292" y="11566"/>
                </a:cubicBezTo>
                <a:cubicBezTo>
                  <a:pt x="14280" y="11576"/>
                  <a:pt x="14264" y="11582"/>
                  <a:pt x="14249" y="11588"/>
                </a:cubicBezTo>
                <a:cubicBezTo>
                  <a:pt x="14233" y="11585"/>
                  <a:pt x="14218" y="11582"/>
                  <a:pt x="14199" y="11572"/>
                </a:cubicBezTo>
                <a:lnTo>
                  <a:pt x="14184" y="11569"/>
                </a:lnTo>
                <a:cubicBezTo>
                  <a:pt x="14103" y="11538"/>
                  <a:pt x="14019" y="11526"/>
                  <a:pt x="13933" y="11526"/>
                </a:cubicBezTo>
                <a:cubicBezTo>
                  <a:pt x="13908" y="11526"/>
                  <a:pt x="13883" y="11526"/>
                  <a:pt x="13858" y="11529"/>
                </a:cubicBezTo>
                <a:lnTo>
                  <a:pt x="13830" y="11532"/>
                </a:lnTo>
                <a:cubicBezTo>
                  <a:pt x="13818" y="11532"/>
                  <a:pt x="13806" y="11535"/>
                  <a:pt x="13793" y="11535"/>
                </a:cubicBezTo>
                <a:lnTo>
                  <a:pt x="13806" y="11526"/>
                </a:lnTo>
                <a:lnTo>
                  <a:pt x="13827" y="11501"/>
                </a:lnTo>
                <a:cubicBezTo>
                  <a:pt x="13883" y="11452"/>
                  <a:pt x="13930" y="11390"/>
                  <a:pt x="13967" y="11325"/>
                </a:cubicBezTo>
                <a:cubicBezTo>
                  <a:pt x="13992" y="11266"/>
                  <a:pt x="14010" y="11207"/>
                  <a:pt x="14019" y="11145"/>
                </a:cubicBezTo>
                <a:cubicBezTo>
                  <a:pt x="14026" y="11095"/>
                  <a:pt x="14038" y="11052"/>
                  <a:pt x="14057" y="11009"/>
                </a:cubicBezTo>
                <a:cubicBezTo>
                  <a:pt x="14078" y="10975"/>
                  <a:pt x="14112" y="10956"/>
                  <a:pt x="14171" y="10928"/>
                </a:cubicBezTo>
                <a:cubicBezTo>
                  <a:pt x="14202" y="10916"/>
                  <a:pt x="14230" y="10900"/>
                  <a:pt x="14258" y="10885"/>
                </a:cubicBezTo>
                <a:cubicBezTo>
                  <a:pt x="14329" y="10835"/>
                  <a:pt x="14376" y="10761"/>
                  <a:pt x="14382" y="10674"/>
                </a:cubicBezTo>
                <a:cubicBezTo>
                  <a:pt x="14385" y="10637"/>
                  <a:pt x="14373" y="10597"/>
                  <a:pt x="14351" y="10563"/>
                </a:cubicBezTo>
                <a:cubicBezTo>
                  <a:pt x="14357" y="10519"/>
                  <a:pt x="14376" y="10482"/>
                  <a:pt x="14407" y="10451"/>
                </a:cubicBezTo>
                <a:lnTo>
                  <a:pt x="14431" y="10423"/>
                </a:lnTo>
                <a:cubicBezTo>
                  <a:pt x="14518" y="10324"/>
                  <a:pt x="14661" y="10160"/>
                  <a:pt x="14472" y="9971"/>
                </a:cubicBezTo>
                <a:cubicBezTo>
                  <a:pt x="14447" y="9946"/>
                  <a:pt x="14413" y="9928"/>
                  <a:pt x="14376" y="9928"/>
                </a:cubicBezTo>
                <a:lnTo>
                  <a:pt x="14373" y="9928"/>
                </a:lnTo>
                <a:cubicBezTo>
                  <a:pt x="14345" y="9928"/>
                  <a:pt x="14317" y="9937"/>
                  <a:pt x="14295" y="9952"/>
                </a:cubicBezTo>
                <a:cubicBezTo>
                  <a:pt x="14255" y="9977"/>
                  <a:pt x="14221" y="10008"/>
                  <a:pt x="14190" y="10048"/>
                </a:cubicBezTo>
                <a:lnTo>
                  <a:pt x="14171" y="10073"/>
                </a:lnTo>
                <a:cubicBezTo>
                  <a:pt x="14165" y="10086"/>
                  <a:pt x="14159" y="10095"/>
                  <a:pt x="14150" y="10107"/>
                </a:cubicBezTo>
                <a:lnTo>
                  <a:pt x="14140" y="10104"/>
                </a:lnTo>
                <a:cubicBezTo>
                  <a:pt x="14131" y="10101"/>
                  <a:pt x="14122" y="10101"/>
                  <a:pt x="14109" y="10098"/>
                </a:cubicBezTo>
                <a:cubicBezTo>
                  <a:pt x="14100" y="10098"/>
                  <a:pt x="14088" y="10095"/>
                  <a:pt x="14078" y="10095"/>
                </a:cubicBezTo>
                <a:cubicBezTo>
                  <a:pt x="14001" y="10098"/>
                  <a:pt x="13930" y="10129"/>
                  <a:pt x="13871" y="10179"/>
                </a:cubicBezTo>
                <a:cubicBezTo>
                  <a:pt x="13843" y="10203"/>
                  <a:pt x="13815" y="10231"/>
                  <a:pt x="13787" y="10262"/>
                </a:cubicBezTo>
                <a:lnTo>
                  <a:pt x="13781" y="10268"/>
                </a:lnTo>
                <a:cubicBezTo>
                  <a:pt x="13756" y="10259"/>
                  <a:pt x="13728" y="10253"/>
                  <a:pt x="13703" y="10253"/>
                </a:cubicBezTo>
                <a:cubicBezTo>
                  <a:pt x="13666" y="10253"/>
                  <a:pt x="13632" y="10262"/>
                  <a:pt x="13598" y="10275"/>
                </a:cubicBezTo>
                <a:lnTo>
                  <a:pt x="13592" y="10278"/>
                </a:lnTo>
                <a:cubicBezTo>
                  <a:pt x="13601" y="10244"/>
                  <a:pt x="13614" y="10210"/>
                  <a:pt x="13632" y="10182"/>
                </a:cubicBezTo>
                <a:cubicBezTo>
                  <a:pt x="13663" y="10145"/>
                  <a:pt x="13725" y="10120"/>
                  <a:pt x="13796" y="10095"/>
                </a:cubicBezTo>
                <a:cubicBezTo>
                  <a:pt x="13830" y="10086"/>
                  <a:pt x="13865" y="10076"/>
                  <a:pt x="13896" y="10064"/>
                </a:cubicBezTo>
                <a:cubicBezTo>
                  <a:pt x="13982" y="10042"/>
                  <a:pt x="14063" y="10014"/>
                  <a:pt x="14143" y="9980"/>
                </a:cubicBezTo>
                <a:lnTo>
                  <a:pt x="14162" y="9971"/>
                </a:lnTo>
                <a:cubicBezTo>
                  <a:pt x="14239" y="9937"/>
                  <a:pt x="14348" y="9894"/>
                  <a:pt x="14397" y="9794"/>
                </a:cubicBezTo>
                <a:cubicBezTo>
                  <a:pt x="14447" y="9695"/>
                  <a:pt x="14422" y="9606"/>
                  <a:pt x="14400" y="9528"/>
                </a:cubicBezTo>
                <a:cubicBezTo>
                  <a:pt x="14391" y="9497"/>
                  <a:pt x="14385" y="9466"/>
                  <a:pt x="14385" y="9432"/>
                </a:cubicBezTo>
                <a:lnTo>
                  <a:pt x="14620" y="9296"/>
                </a:lnTo>
                <a:lnTo>
                  <a:pt x="14970" y="9091"/>
                </a:lnTo>
                <a:cubicBezTo>
                  <a:pt x="15008" y="9070"/>
                  <a:pt x="15026" y="9029"/>
                  <a:pt x="15020" y="8989"/>
                </a:cubicBezTo>
                <a:cubicBezTo>
                  <a:pt x="15001" y="8859"/>
                  <a:pt x="14874" y="8769"/>
                  <a:pt x="14710" y="8769"/>
                </a:cubicBezTo>
                <a:lnTo>
                  <a:pt x="14676" y="8769"/>
                </a:lnTo>
                <a:cubicBezTo>
                  <a:pt x="14642" y="8772"/>
                  <a:pt x="14608" y="8779"/>
                  <a:pt x="14574" y="8785"/>
                </a:cubicBezTo>
                <a:cubicBezTo>
                  <a:pt x="14537" y="8794"/>
                  <a:pt x="14500" y="8797"/>
                  <a:pt x="14462" y="8800"/>
                </a:cubicBezTo>
                <a:cubicBezTo>
                  <a:pt x="14419" y="8726"/>
                  <a:pt x="14342" y="8679"/>
                  <a:pt x="14255" y="8676"/>
                </a:cubicBezTo>
                <a:lnTo>
                  <a:pt x="14246" y="8676"/>
                </a:lnTo>
                <a:cubicBezTo>
                  <a:pt x="14159" y="8679"/>
                  <a:pt x="14084" y="8729"/>
                  <a:pt x="14044" y="8803"/>
                </a:cubicBezTo>
                <a:cubicBezTo>
                  <a:pt x="14013" y="8785"/>
                  <a:pt x="13988" y="8760"/>
                  <a:pt x="13967" y="8735"/>
                </a:cubicBezTo>
                <a:lnTo>
                  <a:pt x="13961" y="8729"/>
                </a:lnTo>
                <a:cubicBezTo>
                  <a:pt x="13892" y="8664"/>
                  <a:pt x="13815" y="8614"/>
                  <a:pt x="13731" y="8577"/>
                </a:cubicBezTo>
                <a:cubicBezTo>
                  <a:pt x="13707" y="8565"/>
                  <a:pt x="13685" y="8552"/>
                  <a:pt x="13660" y="8540"/>
                </a:cubicBezTo>
                <a:cubicBezTo>
                  <a:pt x="13595" y="8494"/>
                  <a:pt x="13518" y="8469"/>
                  <a:pt x="13440" y="8466"/>
                </a:cubicBezTo>
                <a:lnTo>
                  <a:pt x="13422" y="8466"/>
                </a:lnTo>
                <a:cubicBezTo>
                  <a:pt x="13366" y="8472"/>
                  <a:pt x="13313" y="8487"/>
                  <a:pt x="13267" y="8515"/>
                </a:cubicBezTo>
                <a:cubicBezTo>
                  <a:pt x="13231" y="8535"/>
                  <a:pt x="13192" y="8547"/>
                  <a:pt x="13151" y="8547"/>
                </a:cubicBezTo>
                <a:cubicBezTo>
                  <a:pt x="13146" y="8547"/>
                  <a:pt x="13141" y="8547"/>
                  <a:pt x="13137" y="8546"/>
                </a:cubicBezTo>
                <a:cubicBezTo>
                  <a:pt x="13106" y="8549"/>
                  <a:pt x="13075" y="8552"/>
                  <a:pt x="13044" y="8556"/>
                </a:cubicBezTo>
                <a:cubicBezTo>
                  <a:pt x="12988" y="8571"/>
                  <a:pt x="12932" y="8596"/>
                  <a:pt x="12886" y="8630"/>
                </a:cubicBezTo>
                <a:lnTo>
                  <a:pt x="12852" y="8652"/>
                </a:lnTo>
                <a:cubicBezTo>
                  <a:pt x="12827" y="8667"/>
                  <a:pt x="12802" y="8676"/>
                  <a:pt x="12774" y="8679"/>
                </a:cubicBezTo>
                <a:cubicBezTo>
                  <a:pt x="12768" y="8679"/>
                  <a:pt x="12765" y="8679"/>
                  <a:pt x="12762" y="8676"/>
                </a:cubicBezTo>
                <a:cubicBezTo>
                  <a:pt x="12743" y="8670"/>
                  <a:pt x="12731" y="8661"/>
                  <a:pt x="12715" y="8648"/>
                </a:cubicBezTo>
                <a:cubicBezTo>
                  <a:pt x="12691" y="8627"/>
                  <a:pt x="12660" y="8608"/>
                  <a:pt x="12629" y="8593"/>
                </a:cubicBezTo>
                <a:cubicBezTo>
                  <a:pt x="12653" y="8559"/>
                  <a:pt x="12672" y="8521"/>
                  <a:pt x="12688" y="8481"/>
                </a:cubicBezTo>
                <a:cubicBezTo>
                  <a:pt x="12694" y="8466"/>
                  <a:pt x="12700" y="8453"/>
                  <a:pt x="12706" y="8441"/>
                </a:cubicBezTo>
                <a:cubicBezTo>
                  <a:pt x="12756" y="8348"/>
                  <a:pt x="12821" y="8267"/>
                  <a:pt x="12901" y="8202"/>
                </a:cubicBezTo>
                <a:cubicBezTo>
                  <a:pt x="12917" y="8190"/>
                  <a:pt x="12938" y="8181"/>
                  <a:pt x="12957" y="8171"/>
                </a:cubicBezTo>
                <a:cubicBezTo>
                  <a:pt x="13016" y="8147"/>
                  <a:pt x="13127" y="8094"/>
                  <a:pt x="13124" y="7964"/>
                </a:cubicBezTo>
                <a:cubicBezTo>
                  <a:pt x="13121" y="7868"/>
                  <a:pt x="13134" y="7843"/>
                  <a:pt x="13143" y="7834"/>
                </a:cubicBezTo>
                <a:cubicBezTo>
                  <a:pt x="13161" y="7828"/>
                  <a:pt x="13183" y="7828"/>
                  <a:pt x="13205" y="7828"/>
                </a:cubicBezTo>
                <a:lnTo>
                  <a:pt x="13230" y="7828"/>
                </a:lnTo>
                <a:cubicBezTo>
                  <a:pt x="13270" y="7828"/>
                  <a:pt x="13307" y="7831"/>
                  <a:pt x="13347" y="7834"/>
                </a:cubicBezTo>
                <a:cubicBezTo>
                  <a:pt x="13384" y="7834"/>
                  <a:pt x="13428" y="7837"/>
                  <a:pt x="13474" y="7837"/>
                </a:cubicBezTo>
                <a:lnTo>
                  <a:pt x="13508" y="7837"/>
                </a:lnTo>
                <a:cubicBezTo>
                  <a:pt x="13552" y="7837"/>
                  <a:pt x="13592" y="7815"/>
                  <a:pt x="13620" y="7784"/>
                </a:cubicBezTo>
                <a:cubicBezTo>
                  <a:pt x="13697" y="7694"/>
                  <a:pt x="13710" y="7509"/>
                  <a:pt x="13707" y="7465"/>
                </a:cubicBezTo>
                <a:cubicBezTo>
                  <a:pt x="13700" y="7400"/>
                  <a:pt x="13682" y="7338"/>
                  <a:pt x="13651" y="7282"/>
                </a:cubicBezTo>
                <a:cubicBezTo>
                  <a:pt x="13642" y="7270"/>
                  <a:pt x="13635" y="7258"/>
                  <a:pt x="13623" y="7245"/>
                </a:cubicBezTo>
                <a:cubicBezTo>
                  <a:pt x="13626" y="7202"/>
                  <a:pt x="13604" y="7159"/>
                  <a:pt x="13567" y="7134"/>
                </a:cubicBezTo>
                <a:cubicBezTo>
                  <a:pt x="13539" y="7115"/>
                  <a:pt x="13505" y="7106"/>
                  <a:pt x="13471" y="7106"/>
                </a:cubicBezTo>
                <a:cubicBezTo>
                  <a:pt x="13456" y="7106"/>
                  <a:pt x="13437" y="7106"/>
                  <a:pt x="13422" y="7109"/>
                </a:cubicBezTo>
                <a:lnTo>
                  <a:pt x="13230" y="7143"/>
                </a:lnTo>
                <a:cubicBezTo>
                  <a:pt x="13186" y="7146"/>
                  <a:pt x="13143" y="7162"/>
                  <a:pt x="13109" y="7183"/>
                </a:cubicBezTo>
                <a:cubicBezTo>
                  <a:pt x="13099" y="7193"/>
                  <a:pt x="13090" y="7199"/>
                  <a:pt x="13081" y="7205"/>
                </a:cubicBezTo>
                <a:lnTo>
                  <a:pt x="13078" y="7208"/>
                </a:lnTo>
                <a:lnTo>
                  <a:pt x="13072" y="7208"/>
                </a:lnTo>
                <a:cubicBezTo>
                  <a:pt x="13062" y="7208"/>
                  <a:pt x="13050" y="7211"/>
                  <a:pt x="13041" y="7214"/>
                </a:cubicBezTo>
                <a:cubicBezTo>
                  <a:pt x="12969" y="7233"/>
                  <a:pt x="12907" y="7273"/>
                  <a:pt x="12867" y="7335"/>
                </a:cubicBezTo>
                <a:cubicBezTo>
                  <a:pt x="12852" y="7357"/>
                  <a:pt x="12833" y="7375"/>
                  <a:pt x="12811" y="7388"/>
                </a:cubicBezTo>
                <a:lnTo>
                  <a:pt x="12799" y="7388"/>
                </a:lnTo>
                <a:cubicBezTo>
                  <a:pt x="12784" y="7388"/>
                  <a:pt x="12771" y="7388"/>
                  <a:pt x="12756" y="7385"/>
                </a:cubicBezTo>
                <a:lnTo>
                  <a:pt x="12746" y="7385"/>
                </a:lnTo>
                <a:cubicBezTo>
                  <a:pt x="12688" y="7377"/>
                  <a:pt x="12629" y="7373"/>
                  <a:pt x="12570" y="7373"/>
                </a:cubicBezTo>
                <a:cubicBezTo>
                  <a:pt x="12511" y="7373"/>
                  <a:pt x="12452" y="7377"/>
                  <a:pt x="12393" y="7385"/>
                </a:cubicBezTo>
                <a:cubicBezTo>
                  <a:pt x="12396" y="7378"/>
                  <a:pt x="12399" y="7375"/>
                  <a:pt x="12403" y="7372"/>
                </a:cubicBezTo>
                <a:cubicBezTo>
                  <a:pt x="12440" y="7338"/>
                  <a:pt x="12483" y="7310"/>
                  <a:pt x="12530" y="7289"/>
                </a:cubicBezTo>
                <a:cubicBezTo>
                  <a:pt x="12542" y="7282"/>
                  <a:pt x="12554" y="7276"/>
                  <a:pt x="12567" y="7270"/>
                </a:cubicBezTo>
                <a:cubicBezTo>
                  <a:pt x="12756" y="7168"/>
                  <a:pt x="12991" y="6970"/>
                  <a:pt x="13084" y="6716"/>
                </a:cubicBezTo>
                <a:cubicBezTo>
                  <a:pt x="13118" y="6641"/>
                  <a:pt x="13121" y="6558"/>
                  <a:pt x="13093" y="6483"/>
                </a:cubicBezTo>
                <a:cubicBezTo>
                  <a:pt x="13069" y="6428"/>
                  <a:pt x="13038" y="6378"/>
                  <a:pt x="12997" y="6335"/>
                </a:cubicBezTo>
                <a:cubicBezTo>
                  <a:pt x="12949" y="6301"/>
                  <a:pt x="12895" y="6285"/>
                  <a:pt x="12839" y="6285"/>
                </a:cubicBezTo>
                <a:cubicBezTo>
                  <a:pt x="12834" y="6285"/>
                  <a:pt x="12829" y="6285"/>
                  <a:pt x="12824" y="6285"/>
                </a:cubicBezTo>
                <a:cubicBezTo>
                  <a:pt x="12771" y="6285"/>
                  <a:pt x="12722" y="6291"/>
                  <a:pt x="12669" y="6297"/>
                </a:cubicBezTo>
                <a:cubicBezTo>
                  <a:pt x="12641" y="6304"/>
                  <a:pt x="12610" y="6307"/>
                  <a:pt x="12579" y="6307"/>
                </a:cubicBezTo>
                <a:lnTo>
                  <a:pt x="12570" y="6307"/>
                </a:lnTo>
                <a:cubicBezTo>
                  <a:pt x="12474" y="6313"/>
                  <a:pt x="12356" y="6319"/>
                  <a:pt x="12254" y="6375"/>
                </a:cubicBezTo>
                <a:cubicBezTo>
                  <a:pt x="12204" y="6406"/>
                  <a:pt x="12161" y="6443"/>
                  <a:pt x="12121" y="6483"/>
                </a:cubicBezTo>
                <a:cubicBezTo>
                  <a:pt x="12105" y="6455"/>
                  <a:pt x="12077" y="6440"/>
                  <a:pt x="12046" y="6434"/>
                </a:cubicBezTo>
                <a:lnTo>
                  <a:pt x="12025" y="6434"/>
                </a:lnTo>
                <a:cubicBezTo>
                  <a:pt x="11988" y="6437"/>
                  <a:pt x="11953" y="6443"/>
                  <a:pt x="11922" y="6455"/>
                </a:cubicBezTo>
                <a:cubicBezTo>
                  <a:pt x="11953" y="6409"/>
                  <a:pt x="11997" y="6372"/>
                  <a:pt x="12046" y="6344"/>
                </a:cubicBezTo>
                <a:lnTo>
                  <a:pt x="12062" y="6335"/>
                </a:lnTo>
                <a:cubicBezTo>
                  <a:pt x="12124" y="6310"/>
                  <a:pt x="12173" y="6260"/>
                  <a:pt x="12204" y="6198"/>
                </a:cubicBezTo>
                <a:cubicBezTo>
                  <a:pt x="12217" y="6161"/>
                  <a:pt x="12223" y="6124"/>
                  <a:pt x="12223" y="6087"/>
                </a:cubicBezTo>
                <a:lnTo>
                  <a:pt x="12223" y="6074"/>
                </a:lnTo>
                <a:cubicBezTo>
                  <a:pt x="12226" y="5920"/>
                  <a:pt x="12272" y="5873"/>
                  <a:pt x="12427" y="5793"/>
                </a:cubicBezTo>
                <a:cubicBezTo>
                  <a:pt x="12536" y="5737"/>
                  <a:pt x="12629" y="5653"/>
                  <a:pt x="12694" y="5551"/>
                </a:cubicBezTo>
                <a:cubicBezTo>
                  <a:pt x="12725" y="5501"/>
                  <a:pt x="12709" y="5436"/>
                  <a:pt x="12660" y="5405"/>
                </a:cubicBezTo>
                <a:cubicBezTo>
                  <a:pt x="12567" y="5350"/>
                  <a:pt x="12465" y="5316"/>
                  <a:pt x="12356" y="5312"/>
                </a:cubicBezTo>
                <a:cubicBezTo>
                  <a:pt x="12269" y="5312"/>
                  <a:pt x="12186" y="5340"/>
                  <a:pt x="12118" y="5390"/>
                </a:cubicBezTo>
                <a:cubicBezTo>
                  <a:pt x="12080" y="5418"/>
                  <a:pt x="12046" y="5452"/>
                  <a:pt x="12015" y="5486"/>
                </a:cubicBezTo>
                <a:cubicBezTo>
                  <a:pt x="12000" y="5501"/>
                  <a:pt x="11988" y="5517"/>
                  <a:pt x="11972" y="5529"/>
                </a:cubicBezTo>
                <a:cubicBezTo>
                  <a:pt x="11950" y="5557"/>
                  <a:pt x="11916" y="5576"/>
                  <a:pt x="11879" y="5582"/>
                </a:cubicBezTo>
                <a:cubicBezTo>
                  <a:pt x="11938" y="5443"/>
                  <a:pt x="12025" y="5316"/>
                  <a:pt x="12136" y="5210"/>
                </a:cubicBezTo>
                <a:cubicBezTo>
                  <a:pt x="12195" y="5151"/>
                  <a:pt x="12300" y="5055"/>
                  <a:pt x="12232" y="4916"/>
                </a:cubicBezTo>
                <a:cubicBezTo>
                  <a:pt x="12186" y="4832"/>
                  <a:pt x="12111" y="4770"/>
                  <a:pt x="12025" y="4739"/>
                </a:cubicBezTo>
                <a:cubicBezTo>
                  <a:pt x="11987" y="4726"/>
                  <a:pt x="11947" y="4717"/>
                  <a:pt x="11906" y="4717"/>
                </a:cubicBezTo>
                <a:cubicBezTo>
                  <a:pt x="11900" y="4717"/>
                  <a:pt x="11894" y="4717"/>
                  <a:pt x="11888" y="4718"/>
                </a:cubicBezTo>
                <a:cubicBezTo>
                  <a:pt x="11823" y="4718"/>
                  <a:pt x="11761" y="4727"/>
                  <a:pt x="11699" y="4739"/>
                </a:cubicBezTo>
                <a:cubicBezTo>
                  <a:pt x="11668" y="4746"/>
                  <a:pt x="11637" y="4752"/>
                  <a:pt x="11607" y="4755"/>
                </a:cubicBezTo>
                <a:cubicBezTo>
                  <a:pt x="11588" y="4758"/>
                  <a:pt x="11566" y="4761"/>
                  <a:pt x="11545" y="4764"/>
                </a:cubicBezTo>
                <a:cubicBezTo>
                  <a:pt x="11545" y="4752"/>
                  <a:pt x="11541" y="4743"/>
                  <a:pt x="11541" y="4730"/>
                </a:cubicBezTo>
                <a:cubicBezTo>
                  <a:pt x="11523" y="4696"/>
                  <a:pt x="11551" y="4653"/>
                  <a:pt x="11591" y="4653"/>
                </a:cubicBezTo>
                <a:lnTo>
                  <a:pt x="11597" y="4650"/>
                </a:lnTo>
                <a:cubicBezTo>
                  <a:pt x="11706" y="4600"/>
                  <a:pt x="11805" y="4532"/>
                  <a:pt x="11895" y="4451"/>
                </a:cubicBezTo>
                <a:cubicBezTo>
                  <a:pt x="11919" y="4430"/>
                  <a:pt x="11947" y="4408"/>
                  <a:pt x="11972" y="4389"/>
                </a:cubicBezTo>
                <a:cubicBezTo>
                  <a:pt x="12056" y="4340"/>
                  <a:pt x="12124" y="4266"/>
                  <a:pt x="12167" y="4176"/>
                </a:cubicBezTo>
                <a:cubicBezTo>
                  <a:pt x="12183" y="4139"/>
                  <a:pt x="12198" y="4098"/>
                  <a:pt x="12214" y="4064"/>
                </a:cubicBezTo>
                <a:cubicBezTo>
                  <a:pt x="12232" y="3999"/>
                  <a:pt x="12263" y="3940"/>
                  <a:pt x="12300" y="3885"/>
                </a:cubicBezTo>
                <a:cubicBezTo>
                  <a:pt x="12307" y="3875"/>
                  <a:pt x="12313" y="3866"/>
                  <a:pt x="12322" y="3857"/>
                </a:cubicBezTo>
                <a:cubicBezTo>
                  <a:pt x="12350" y="3826"/>
                  <a:pt x="12375" y="3792"/>
                  <a:pt x="12393" y="3751"/>
                </a:cubicBezTo>
                <a:cubicBezTo>
                  <a:pt x="12421" y="3692"/>
                  <a:pt x="12418" y="3624"/>
                  <a:pt x="12384" y="3569"/>
                </a:cubicBezTo>
                <a:cubicBezTo>
                  <a:pt x="12352" y="3525"/>
                  <a:pt x="12300" y="3500"/>
                  <a:pt x="12245" y="3500"/>
                </a:cubicBezTo>
                <a:cubicBezTo>
                  <a:pt x="12242" y="3500"/>
                  <a:pt x="12239" y="3500"/>
                  <a:pt x="12235" y="3500"/>
                </a:cubicBezTo>
                <a:cubicBezTo>
                  <a:pt x="12173" y="3504"/>
                  <a:pt x="12111" y="3516"/>
                  <a:pt x="12053" y="3541"/>
                </a:cubicBezTo>
                <a:cubicBezTo>
                  <a:pt x="11919" y="3587"/>
                  <a:pt x="11786" y="3643"/>
                  <a:pt x="11662" y="3705"/>
                </a:cubicBezTo>
                <a:lnTo>
                  <a:pt x="11634" y="3720"/>
                </a:lnTo>
                <a:cubicBezTo>
                  <a:pt x="11582" y="3751"/>
                  <a:pt x="11523" y="3776"/>
                  <a:pt x="11464" y="3792"/>
                </a:cubicBezTo>
                <a:lnTo>
                  <a:pt x="11458" y="3792"/>
                </a:lnTo>
                <a:cubicBezTo>
                  <a:pt x="11455" y="3788"/>
                  <a:pt x="11452" y="3785"/>
                  <a:pt x="11449" y="3779"/>
                </a:cubicBezTo>
                <a:cubicBezTo>
                  <a:pt x="11405" y="3720"/>
                  <a:pt x="11387" y="3674"/>
                  <a:pt x="11396" y="3643"/>
                </a:cubicBezTo>
                <a:cubicBezTo>
                  <a:pt x="11408" y="3618"/>
                  <a:pt x="11424" y="3596"/>
                  <a:pt x="11445" y="3578"/>
                </a:cubicBezTo>
                <a:lnTo>
                  <a:pt x="11510" y="3507"/>
                </a:lnTo>
                <a:cubicBezTo>
                  <a:pt x="11594" y="3417"/>
                  <a:pt x="11678" y="3324"/>
                  <a:pt x="11764" y="3234"/>
                </a:cubicBezTo>
                <a:cubicBezTo>
                  <a:pt x="11780" y="3219"/>
                  <a:pt x="11799" y="3200"/>
                  <a:pt x="11817" y="3184"/>
                </a:cubicBezTo>
                <a:cubicBezTo>
                  <a:pt x="11888" y="3123"/>
                  <a:pt x="11975" y="3042"/>
                  <a:pt x="11994" y="2924"/>
                </a:cubicBezTo>
                <a:cubicBezTo>
                  <a:pt x="12000" y="2896"/>
                  <a:pt x="12000" y="2869"/>
                  <a:pt x="12000" y="2841"/>
                </a:cubicBezTo>
                <a:cubicBezTo>
                  <a:pt x="11997" y="2822"/>
                  <a:pt x="12000" y="2807"/>
                  <a:pt x="12003" y="2788"/>
                </a:cubicBezTo>
                <a:cubicBezTo>
                  <a:pt x="12040" y="2745"/>
                  <a:pt x="12046" y="2683"/>
                  <a:pt x="12022" y="2630"/>
                </a:cubicBezTo>
                <a:cubicBezTo>
                  <a:pt x="11996" y="2588"/>
                  <a:pt x="11948" y="2561"/>
                  <a:pt x="11900" y="2561"/>
                </a:cubicBezTo>
                <a:cubicBezTo>
                  <a:pt x="11895" y="2561"/>
                  <a:pt x="11890" y="2561"/>
                  <a:pt x="11885" y="2562"/>
                </a:cubicBezTo>
                <a:cubicBezTo>
                  <a:pt x="11814" y="2565"/>
                  <a:pt x="11743" y="2584"/>
                  <a:pt x="11681" y="2615"/>
                </a:cubicBezTo>
                <a:lnTo>
                  <a:pt x="11668" y="2624"/>
                </a:lnTo>
                <a:cubicBezTo>
                  <a:pt x="11650" y="2633"/>
                  <a:pt x="11631" y="2646"/>
                  <a:pt x="11616" y="2655"/>
                </a:cubicBezTo>
                <a:cubicBezTo>
                  <a:pt x="11588" y="2605"/>
                  <a:pt x="11551" y="2559"/>
                  <a:pt x="11507" y="2519"/>
                </a:cubicBezTo>
                <a:cubicBezTo>
                  <a:pt x="11492" y="2503"/>
                  <a:pt x="11473" y="2488"/>
                  <a:pt x="11461" y="2472"/>
                </a:cubicBezTo>
                <a:cubicBezTo>
                  <a:pt x="11535" y="2447"/>
                  <a:pt x="11600" y="2398"/>
                  <a:pt x="11644" y="2330"/>
                </a:cubicBezTo>
                <a:cubicBezTo>
                  <a:pt x="11690" y="2330"/>
                  <a:pt x="11734" y="2311"/>
                  <a:pt x="11768" y="2280"/>
                </a:cubicBezTo>
                <a:cubicBezTo>
                  <a:pt x="11808" y="2234"/>
                  <a:pt x="11833" y="2172"/>
                  <a:pt x="11836" y="2110"/>
                </a:cubicBezTo>
                <a:cubicBezTo>
                  <a:pt x="11857" y="1936"/>
                  <a:pt x="11861" y="1763"/>
                  <a:pt x="11842" y="1586"/>
                </a:cubicBezTo>
                <a:cubicBezTo>
                  <a:pt x="11839" y="1549"/>
                  <a:pt x="11820" y="1515"/>
                  <a:pt x="11792" y="1493"/>
                </a:cubicBezTo>
                <a:cubicBezTo>
                  <a:pt x="11771" y="1478"/>
                  <a:pt x="11746" y="1468"/>
                  <a:pt x="11721" y="1468"/>
                </a:cubicBezTo>
                <a:cubicBezTo>
                  <a:pt x="11668" y="1472"/>
                  <a:pt x="11622" y="1499"/>
                  <a:pt x="11600" y="1546"/>
                </a:cubicBezTo>
                <a:cubicBezTo>
                  <a:pt x="11541" y="1645"/>
                  <a:pt x="11476" y="1738"/>
                  <a:pt x="11399" y="1822"/>
                </a:cubicBezTo>
                <a:cubicBezTo>
                  <a:pt x="11353" y="1871"/>
                  <a:pt x="11334" y="1871"/>
                  <a:pt x="11331" y="1871"/>
                </a:cubicBezTo>
                <a:cubicBezTo>
                  <a:pt x="11328" y="1871"/>
                  <a:pt x="11306" y="1849"/>
                  <a:pt x="11300" y="1812"/>
                </a:cubicBezTo>
                <a:cubicBezTo>
                  <a:pt x="11294" y="1760"/>
                  <a:pt x="11300" y="1710"/>
                  <a:pt x="11315" y="1661"/>
                </a:cubicBezTo>
                <a:cubicBezTo>
                  <a:pt x="11328" y="1620"/>
                  <a:pt x="11334" y="1577"/>
                  <a:pt x="11340" y="1537"/>
                </a:cubicBezTo>
                <a:cubicBezTo>
                  <a:pt x="11356" y="1407"/>
                  <a:pt x="11315" y="1276"/>
                  <a:pt x="11232" y="1174"/>
                </a:cubicBezTo>
                <a:cubicBezTo>
                  <a:pt x="11219" y="1162"/>
                  <a:pt x="11210" y="1149"/>
                  <a:pt x="11198" y="1137"/>
                </a:cubicBezTo>
                <a:cubicBezTo>
                  <a:pt x="11179" y="1118"/>
                  <a:pt x="11160" y="1100"/>
                  <a:pt x="11151" y="1075"/>
                </a:cubicBezTo>
                <a:cubicBezTo>
                  <a:pt x="11148" y="1060"/>
                  <a:pt x="11151" y="1041"/>
                  <a:pt x="11154" y="1022"/>
                </a:cubicBezTo>
                <a:cubicBezTo>
                  <a:pt x="11157" y="998"/>
                  <a:pt x="11160" y="976"/>
                  <a:pt x="11160" y="951"/>
                </a:cubicBezTo>
                <a:cubicBezTo>
                  <a:pt x="11157" y="902"/>
                  <a:pt x="11148" y="849"/>
                  <a:pt x="11133" y="803"/>
                </a:cubicBezTo>
                <a:cubicBezTo>
                  <a:pt x="11117" y="772"/>
                  <a:pt x="11111" y="734"/>
                  <a:pt x="11117" y="700"/>
                </a:cubicBezTo>
                <a:cubicBezTo>
                  <a:pt x="11123" y="685"/>
                  <a:pt x="11133" y="672"/>
                  <a:pt x="11145" y="657"/>
                </a:cubicBezTo>
                <a:cubicBezTo>
                  <a:pt x="11179" y="614"/>
                  <a:pt x="11238" y="536"/>
                  <a:pt x="11201" y="440"/>
                </a:cubicBezTo>
                <a:cubicBezTo>
                  <a:pt x="11176" y="381"/>
                  <a:pt x="11123" y="338"/>
                  <a:pt x="11061" y="326"/>
                </a:cubicBezTo>
                <a:cubicBezTo>
                  <a:pt x="11024" y="319"/>
                  <a:pt x="10990" y="316"/>
                  <a:pt x="10953" y="316"/>
                </a:cubicBezTo>
                <a:cubicBezTo>
                  <a:pt x="10931" y="316"/>
                  <a:pt x="10910" y="316"/>
                  <a:pt x="10888" y="310"/>
                </a:cubicBezTo>
                <a:cubicBezTo>
                  <a:pt x="10851" y="298"/>
                  <a:pt x="10826" y="260"/>
                  <a:pt x="10789" y="199"/>
                </a:cubicBezTo>
                <a:cubicBezTo>
                  <a:pt x="10764" y="155"/>
                  <a:pt x="10733" y="112"/>
                  <a:pt x="10696" y="75"/>
                </a:cubicBezTo>
                <a:cubicBezTo>
                  <a:pt x="10653" y="28"/>
                  <a:pt x="10594" y="3"/>
                  <a:pt x="10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8" name="Google Shape;1348;p46"/>
          <p:cNvGrpSpPr/>
          <p:nvPr/>
        </p:nvGrpSpPr>
        <p:grpSpPr>
          <a:xfrm>
            <a:off x="4052546" y="2546055"/>
            <a:ext cx="2205923" cy="2044318"/>
            <a:chOff x="4052546" y="2546055"/>
            <a:chExt cx="2205923" cy="2044318"/>
          </a:xfrm>
        </p:grpSpPr>
        <p:sp>
          <p:nvSpPr>
            <p:cNvPr id="1349" name="Google Shape;1349;p46"/>
            <p:cNvSpPr/>
            <p:nvPr/>
          </p:nvSpPr>
          <p:spPr>
            <a:xfrm>
              <a:off x="4620903" y="2568317"/>
              <a:ext cx="384964" cy="469857"/>
            </a:xfrm>
            <a:custGeom>
              <a:avLst/>
              <a:gdLst/>
              <a:ahLst/>
              <a:cxnLst/>
              <a:rect l="l" t="t" r="r" b="b"/>
              <a:pathLst>
                <a:path w="16579" h="20235" extrusionOk="0">
                  <a:moveTo>
                    <a:pt x="1697" y="15535"/>
                  </a:moveTo>
                  <a:lnTo>
                    <a:pt x="0" y="9269"/>
                  </a:lnTo>
                  <a:lnTo>
                    <a:pt x="1175" y="3394"/>
                  </a:lnTo>
                  <a:lnTo>
                    <a:pt x="5874" y="0"/>
                  </a:lnTo>
                  <a:lnTo>
                    <a:pt x="10313" y="261"/>
                  </a:lnTo>
                  <a:lnTo>
                    <a:pt x="14099" y="1436"/>
                  </a:lnTo>
                  <a:lnTo>
                    <a:pt x="16579" y="9791"/>
                  </a:lnTo>
                  <a:lnTo>
                    <a:pt x="15013" y="14491"/>
                  </a:lnTo>
                  <a:lnTo>
                    <a:pt x="7180" y="20235"/>
                  </a:lnTo>
                  <a:lnTo>
                    <a:pt x="3525" y="202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50" name="Google Shape;1350;p46"/>
            <p:cNvSpPr/>
            <p:nvPr/>
          </p:nvSpPr>
          <p:spPr>
            <a:xfrm>
              <a:off x="4659700" y="2730100"/>
              <a:ext cx="321475" cy="189275"/>
            </a:xfrm>
            <a:custGeom>
              <a:avLst/>
              <a:gdLst/>
              <a:ahLst/>
              <a:cxnLst/>
              <a:rect l="l" t="t" r="r" b="b"/>
              <a:pathLst>
                <a:path w="12859" h="7571" extrusionOk="0">
                  <a:moveTo>
                    <a:pt x="0" y="1697"/>
                  </a:moveTo>
                  <a:lnTo>
                    <a:pt x="0" y="3720"/>
                  </a:lnTo>
                  <a:lnTo>
                    <a:pt x="1958" y="7245"/>
                  </a:lnTo>
                  <a:lnTo>
                    <a:pt x="6658" y="7571"/>
                  </a:lnTo>
                  <a:lnTo>
                    <a:pt x="10117" y="5809"/>
                  </a:lnTo>
                  <a:lnTo>
                    <a:pt x="10379" y="4242"/>
                  </a:lnTo>
                  <a:lnTo>
                    <a:pt x="12859" y="1892"/>
                  </a:lnTo>
                  <a:lnTo>
                    <a:pt x="12337" y="0"/>
                  </a:lnTo>
                  <a:lnTo>
                    <a:pt x="9595" y="2284"/>
                  </a:lnTo>
                  <a:lnTo>
                    <a:pt x="8943" y="1762"/>
                  </a:lnTo>
                  <a:lnTo>
                    <a:pt x="6397" y="2154"/>
                  </a:lnTo>
                  <a:lnTo>
                    <a:pt x="4243" y="25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351" name="Google Shape;1351;p46"/>
            <p:cNvSpPr/>
            <p:nvPr/>
          </p:nvSpPr>
          <p:spPr>
            <a:xfrm>
              <a:off x="4486725" y="2805975"/>
              <a:ext cx="1367475" cy="708200"/>
            </a:xfrm>
            <a:custGeom>
              <a:avLst/>
              <a:gdLst/>
              <a:ahLst/>
              <a:cxnLst/>
              <a:rect l="l" t="t" r="r" b="b"/>
              <a:pathLst>
                <a:path w="54699" h="28328" extrusionOk="0">
                  <a:moveTo>
                    <a:pt x="5940" y="5091"/>
                  </a:moveTo>
                  <a:lnTo>
                    <a:pt x="849" y="8550"/>
                  </a:lnTo>
                  <a:lnTo>
                    <a:pt x="979" y="14490"/>
                  </a:lnTo>
                  <a:lnTo>
                    <a:pt x="0" y="19386"/>
                  </a:lnTo>
                  <a:lnTo>
                    <a:pt x="1958" y="24412"/>
                  </a:lnTo>
                  <a:lnTo>
                    <a:pt x="6462" y="25848"/>
                  </a:lnTo>
                  <a:lnTo>
                    <a:pt x="10770" y="23890"/>
                  </a:lnTo>
                  <a:lnTo>
                    <a:pt x="11945" y="28328"/>
                  </a:lnTo>
                  <a:lnTo>
                    <a:pt x="21540" y="22649"/>
                  </a:lnTo>
                  <a:lnTo>
                    <a:pt x="24086" y="16187"/>
                  </a:lnTo>
                  <a:lnTo>
                    <a:pt x="27806" y="13250"/>
                  </a:lnTo>
                  <a:lnTo>
                    <a:pt x="33159" y="10378"/>
                  </a:lnTo>
                  <a:lnTo>
                    <a:pt x="44255" y="11879"/>
                  </a:lnTo>
                  <a:lnTo>
                    <a:pt x="49934" y="17819"/>
                  </a:lnTo>
                  <a:lnTo>
                    <a:pt x="54307" y="17362"/>
                  </a:lnTo>
                  <a:lnTo>
                    <a:pt x="54699" y="15012"/>
                  </a:lnTo>
                  <a:lnTo>
                    <a:pt x="47649" y="6005"/>
                  </a:lnTo>
                  <a:lnTo>
                    <a:pt x="43080" y="2480"/>
                  </a:lnTo>
                  <a:lnTo>
                    <a:pt x="28590" y="0"/>
                  </a:lnTo>
                  <a:lnTo>
                    <a:pt x="19647" y="1175"/>
                  </a:lnTo>
                  <a:lnTo>
                    <a:pt x="18081" y="4242"/>
                  </a:lnTo>
                  <a:lnTo>
                    <a:pt x="15339" y="7441"/>
                  </a:lnTo>
                  <a:lnTo>
                    <a:pt x="11749" y="9007"/>
                  </a:lnTo>
                  <a:lnTo>
                    <a:pt x="8290" y="77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52" name="Google Shape;1352;p46"/>
            <p:cNvSpPr/>
            <p:nvPr/>
          </p:nvSpPr>
          <p:spPr>
            <a:xfrm>
              <a:off x="4503050" y="3509275"/>
              <a:ext cx="259450" cy="398175"/>
            </a:xfrm>
            <a:custGeom>
              <a:avLst/>
              <a:gdLst/>
              <a:ahLst/>
              <a:cxnLst/>
              <a:rect l="l" t="t" r="r" b="b"/>
              <a:pathLst>
                <a:path w="10378" h="15927" extrusionOk="0">
                  <a:moveTo>
                    <a:pt x="6005" y="15927"/>
                  </a:moveTo>
                  <a:lnTo>
                    <a:pt x="10378" y="784"/>
                  </a:lnTo>
                  <a:lnTo>
                    <a:pt x="9726" y="0"/>
                  </a:lnTo>
                  <a:lnTo>
                    <a:pt x="6266" y="261"/>
                  </a:lnTo>
                  <a:lnTo>
                    <a:pt x="3459" y="1436"/>
                  </a:lnTo>
                  <a:lnTo>
                    <a:pt x="914" y="4178"/>
                  </a:lnTo>
                  <a:lnTo>
                    <a:pt x="0" y="6462"/>
                  </a:lnTo>
                  <a:lnTo>
                    <a:pt x="2154" y="10248"/>
                  </a:lnTo>
                  <a:lnTo>
                    <a:pt x="3851" y="137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353" name="Google Shape;1353;p46"/>
            <p:cNvSpPr/>
            <p:nvPr/>
          </p:nvSpPr>
          <p:spPr>
            <a:xfrm>
              <a:off x="4429625" y="3065425"/>
              <a:ext cx="1653025" cy="1370725"/>
            </a:xfrm>
            <a:custGeom>
              <a:avLst/>
              <a:gdLst/>
              <a:ahLst/>
              <a:cxnLst/>
              <a:rect l="l" t="t" r="r" b="b"/>
              <a:pathLst>
                <a:path w="66121" h="54829" extrusionOk="0">
                  <a:moveTo>
                    <a:pt x="13707" y="18342"/>
                  </a:moveTo>
                  <a:lnTo>
                    <a:pt x="8746" y="34595"/>
                  </a:lnTo>
                  <a:lnTo>
                    <a:pt x="9986" y="38576"/>
                  </a:lnTo>
                  <a:lnTo>
                    <a:pt x="2545" y="41644"/>
                  </a:lnTo>
                  <a:lnTo>
                    <a:pt x="0" y="53785"/>
                  </a:lnTo>
                  <a:lnTo>
                    <a:pt x="5287" y="54829"/>
                  </a:lnTo>
                  <a:lnTo>
                    <a:pt x="7049" y="43472"/>
                  </a:lnTo>
                  <a:lnTo>
                    <a:pt x="12140" y="42297"/>
                  </a:lnTo>
                  <a:lnTo>
                    <a:pt x="17754" y="37206"/>
                  </a:lnTo>
                  <a:lnTo>
                    <a:pt x="35573" y="40273"/>
                  </a:lnTo>
                  <a:lnTo>
                    <a:pt x="46539" y="39882"/>
                  </a:lnTo>
                  <a:lnTo>
                    <a:pt x="50260" y="37597"/>
                  </a:lnTo>
                  <a:lnTo>
                    <a:pt x="66121" y="35182"/>
                  </a:lnTo>
                  <a:lnTo>
                    <a:pt x="51239" y="9008"/>
                  </a:lnTo>
                  <a:lnTo>
                    <a:pt x="47584" y="2872"/>
                  </a:lnTo>
                  <a:lnTo>
                    <a:pt x="46213" y="1697"/>
                  </a:lnTo>
                  <a:lnTo>
                    <a:pt x="35769" y="0"/>
                  </a:lnTo>
                  <a:lnTo>
                    <a:pt x="30156" y="2742"/>
                  </a:lnTo>
                  <a:lnTo>
                    <a:pt x="26370" y="5875"/>
                  </a:lnTo>
                  <a:lnTo>
                    <a:pt x="23890" y="127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54" name="Google Shape;1354;p46"/>
            <p:cNvSpPr/>
            <p:nvPr/>
          </p:nvSpPr>
          <p:spPr>
            <a:xfrm>
              <a:off x="4591175" y="3989050"/>
              <a:ext cx="1600800" cy="592350"/>
            </a:xfrm>
            <a:custGeom>
              <a:avLst/>
              <a:gdLst/>
              <a:ahLst/>
              <a:cxnLst/>
              <a:rect l="l" t="t" r="r" b="b"/>
              <a:pathLst>
                <a:path w="64032" h="23694" extrusionOk="0">
                  <a:moveTo>
                    <a:pt x="587" y="10182"/>
                  </a:moveTo>
                  <a:lnTo>
                    <a:pt x="913" y="8028"/>
                  </a:lnTo>
                  <a:lnTo>
                    <a:pt x="5417" y="5678"/>
                  </a:lnTo>
                  <a:lnTo>
                    <a:pt x="11553" y="391"/>
                  </a:lnTo>
                  <a:lnTo>
                    <a:pt x="20887" y="2545"/>
                  </a:lnTo>
                  <a:lnTo>
                    <a:pt x="29960" y="4308"/>
                  </a:lnTo>
                  <a:lnTo>
                    <a:pt x="41448" y="3133"/>
                  </a:lnTo>
                  <a:lnTo>
                    <a:pt x="44059" y="848"/>
                  </a:lnTo>
                  <a:lnTo>
                    <a:pt x="52479" y="0"/>
                  </a:lnTo>
                  <a:lnTo>
                    <a:pt x="60051" y="4960"/>
                  </a:lnTo>
                  <a:lnTo>
                    <a:pt x="64032" y="22780"/>
                  </a:lnTo>
                  <a:lnTo>
                    <a:pt x="54764" y="23367"/>
                  </a:lnTo>
                  <a:lnTo>
                    <a:pt x="50521" y="19973"/>
                  </a:lnTo>
                  <a:lnTo>
                    <a:pt x="49476" y="23694"/>
                  </a:lnTo>
                  <a:lnTo>
                    <a:pt x="19125" y="23563"/>
                  </a:lnTo>
                  <a:lnTo>
                    <a:pt x="17754" y="14882"/>
                  </a:lnTo>
                  <a:lnTo>
                    <a:pt x="0" y="14360"/>
                  </a:lnTo>
                  <a:lnTo>
                    <a:pt x="783" y="90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355" name="Google Shape;1355;p46"/>
            <p:cNvSpPr/>
            <p:nvPr/>
          </p:nvSpPr>
          <p:spPr>
            <a:xfrm>
              <a:off x="4082050" y="4077150"/>
              <a:ext cx="737575" cy="471600"/>
            </a:xfrm>
            <a:custGeom>
              <a:avLst/>
              <a:gdLst/>
              <a:ahLst/>
              <a:cxnLst/>
              <a:rect l="l" t="t" r="r" b="b"/>
              <a:pathLst>
                <a:path w="29503" h="18864" extrusionOk="0">
                  <a:moveTo>
                    <a:pt x="19973" y="15927"/>
                  </a:moveTo>
                  <a:lnTo>
                    <a:pt x="25391" y="13577"/>
                  </a:lnTo>
                  <a:lnTo>
                    <a:pt x="28328" y="13316"/>
                  </a:lnTo>
                  <a:lnTo>
                    <a:pt x="29503" y="14687"/>
                  </a:lnTo>
                  <a:lnTo>
                    <a:pt x="29177" y="18081"/>
                  </a:lnTo>
                  <a:lnTo>
                    <a:pt x="2872" y="18864"/>
                  </a:lnTo>
                  <a:lnTo>
                    <a:pt x="0" y="14882"/>
                  </a:lnTo>
                  <a:lnTo>
                    <a:pt x="2088" y="1632"/>
                  </a:lnTo>
                  <a:lnTo>
                    <a:pt x="4699" y="0"/>
                  </a:lnTo>
                  <a:lnTo>
                    <a:pt x="7375" y="1436"/>
                  </a:lnTo>
                  <a:lnTo>
                    <a:pt x="10704" y="14164"/>
                  </a:lnTo>
                  <a:lnTo>
                    <a:pt x="15012" y="172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grpSp>
          <p:nvGrpSpPr>
            <p:cNvPr id="1356" name="Google Shape;1356;p46"/>
            <p:cNvGrpSpPr/>
            <p:nvPr/>
          </p:nvGrpSpPr>
          <p:grpSpPr>
            <a:xfrm>
              <a:off x="4052546" y="2546055"/>
              <a:ext cx="2205923" cy="2044318"/>
              <a:chOff x="1178150" y="240125"/>
              <a:chExt cx="1601500" cy="1484175"/>
            </a:xfrm>
          </p:grpSpPr>
          <p:sp>
            <p:nvSpPr>
              <p:cNvPr id="1357" name="Google Shape;1357;p46"/>
              <p:cNvSpPr/>
              <p:nvPr/>
            </p:nvSpPr>
            <p:spPr>
              <a:xfrm>
                <a:off x="1642625" y="392825"/>
                <a:ext cx="10890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4356" h="37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7" y="75"/>
                      <a:pt x="440" y="140"/>
                      <a:pt x="663" y="193"/>
                    </a:cubicBezTo>
                    <a:cubicBezTo>
                      <a:pt x="864" y="236"/>
                      <a:pt x="1103" y="280"/>
                      <a:pt x="1363" y="317"/>
                    </a:cubicBezTo>
                    <a:cubicBezTo>
                      <a:pt x="1620" y="345"/>
                      <a:pt x="1896" y="366"/>
                      <a:pt x="2172" y="379"/>
                    </a:cubicBezTo>
                    <a:cubicBezTo>
                      <a:pt x="2450" y="376"/>
                      <a:pt x="2726" y="366"/>
                      <a:pt x="2986" y="348"/>
                    </a:cubicBezTo>
                    <a:cubicBezTo>
                      <a:pt x="3243" y="317"/>
                      <a:pt x="3482" y="286"/>
                      <a:pt x="3686" y="249"/>
                    </a:cubicBezTo>
                    <a:cubicBezTo>
                      <a:pt x="3912" y="205"/>
                      <a:pt x="4135" y="149"/>
                      <a:pt x="4355" y="78"/>
                    </a:cubicBezTo>
                    <a:lnTo>
                      <a:pt x="4355" y="78"/>
                    </a:lnTo>
                    <a:lnTo>
                      <a:pt x="3671" y="91"/>
                    </a:lnTo>
                    <a:cubicBezTo>
                      <a:pt x="3466" y="103"/>
                      <a:pt x="3228" y="103"/>
                      <a:pt x="2974" y="103"/>
                    </a:cubicBezTo>
                    <a:cubicBezTo>
                      <a:pt x="2884" y="105"/>
                      <a:pt x="2792" y="106"/>
                      <a:pt x="2698" y="106"/>
                    </a:cubicBezTo>
                    <a:cubicBezTo>
                      <a:pt x="2527" y="106"/>
                      <a:pt x="2352" y="103"/>
                      <a:pt x="2178" y="97"/>
                    </a:cubicBezTo>
                    <a:cubicBezTo>
                      <a:pt x="1905" y="97"/>
                      <a:pt x="1636" y="87"/>
                      <a:pt x="1382" y="72"/>
                    </a:cubicBezTo>
                    <a:cubicBezTo>
                      <a:pt x="1131" y="66"/>
                      <a:pt x="892" y="53"/>
                      <a:pt x="685" y="3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6"/>
              <p:cNvSpPr/>
              <p:nvPr/>
            </p:nvSpPr>
            <p:spPr>
              <a:xfrm>
                <a:off x="1671350" y="532750"/>
                <a:ext cx="6012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283" extrusionOk="0">
                    <a:moveTo>
                      <a:pt x="1205" y="1"/>
                    </a:moveTo>
                    <a:cubicBezTo>
                      <a:pt x="1050" y="4"/>
                      <a:pt x="899" y="10"/>
                      <a:pt x="756" y="19"/>
                    </a:cubicBezTo>
                    <a:cubicBezTo>
                      <a:pt x="614" y="41"/>
                      <a:pt x="484" y="63"/>
                      <a:pt x="369" y="85"/>
                    </a:cubicBezTo>
                    <a:cubicBezTo>
                      <a:pt x="245" y="112"/>
                      <a:pt x="121" y="150"/>
                      <a:pt x="0" y="196"/>
                    </a:cubicBezTo>
                    <a:cubicBezTo>
                      <a:pt x="0" y="196"/>
                      <a:pt x="155" y="218"/>
                      <a:pt x="381" y="242"/>
                    </a:cubicBezTo>
                    <a:cubicBezTo>
                      <a:pt x="493" y="246"/>
                      <a:pt x="623" y="255"/>
                      <a:pt x="766" y="267"/>
                    </a:cubicBezTo>
                    <a:cubicBezTo>
                      <a:pt x="902" y="267"/>
                      <a:pt x="1054" y="273"/>
                      <a:pt x="1199" y="283"/>
                    </a:cubicBezTo>
                    <a:cubicBezTo>
                      <a:pt x="1249" y="282"/>
                      <a:pt x="1298" y="281"/>
                      <a:pt x="1347" y="281"/>
                    </a:cubicBezTo>
                    <a:cubicBezTo>
                      <a:pt x="1446" y="281"/>
                      <a:pt x="1543" y="283"/>
                      <a:pt x="1636" y="283"/>
                    </a:cubicBezTo>
                    <a:cubicBezTo>
                      <a:pt x="1775" y="280"/>
                      <a:pt x="1908" y="277"/>
                      <a:pt x="2020" y="277"/>
                    </a:cubicBezTo>
                    <a:cubicBezTo>
                      <a:pt x="2246" y="261"/>
                      <a:pt x="2404" y="246"/>
                      <a:pt x="2404" y="246"/>
                    </a:cubicBezTo>
                    <a:cubicBezTo>
                      <a:pt x="2286" y="196"/>
                      <a:pt x="2162" y="153"/>
                      <a:pt x="2039" y="115"/>
                    </a:cubicBezTo>
                    <a:cubicBezTo>
                      <a:pt x="1927" y="91"/>
                      <a:pt x="1794" y="66"/>
                      <a:pt x="1654" y="38"/>
                    </a:cubicBezTo>
                    <a:cubicBezTo>
                      <a:pt x="1512" y="26"/>
                      <a:pt x="1360" y="10"/>
                      <a:pt x="1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6"/>
              <p:cNvSpPr/>
              <p:nvPr/>
            </p:nvSpPr>
            <p:spPr>
              <a:xfrm>
                <a:off x="1697225" y="426050"/>
                <a:ext cx="19450" cy="4425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770" extrusionOk="0">
                    <a:moveTo>
                      <a:pt x="0" y="1"/>
                    </a:moveTo>
                    <a:lnTo>
                      <a:pt x="0" y="1509"/>
                    </a:lnTo>
                    <a:lnTo>
                      <a:pt x="31" y="1509"/>
                    </a:lnTo>
                    <a:cubicBezTo>
                      <a:pt x="300" y="1509"/>
                      <a:pt x="564" y="1599"/>
                      <a:pt x="777" y="1769"/>
                    </a:cubicBezTo>
                    <a:lnTo>
                      <a:pt x="777" y="4"/>
                    </a:lnTo>
                    <a:cubicBezTo>
                      <a:pt x="654" y="10"/>
                      <a:pt x="536" y="13"/>
                      <a:pt x="415" y="13"/>
                    </a:cubicBezTo>
                    <a:cubicBezTo>
                      <a:pt x="350" y="13"/>
                      <a:pt x="282" y="13"/>
                      <a:pt x="214" y="10"/>
                    </a:cubicBezTo>
                    <a:cubicBezTo>
                      <a:pt x="146" y="7"/>
                      <a:pt x="71" y="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6"/>
              <p:cNvSpPr/>
              <p:nvPr/>
            </p:nvSpPr>
            <p:spPr>
              <a:xfrm>
                <a:off x="1729200" y="418375"/>
                <a:ext cx="48575" cy="66025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2641" extrusionOk="0">
                    <a:moveTo>
                      <a:pt x="1884" y="1"/>
                    </a:moveTo>
                    <a:cubicBezTo>
                      <a:pt x="1713" y="1"/>
                      <a:pt x="1475" y="44"/>
                      <a:pt x="1174" y="100"/>
                    </a:cubicBezTo>
                    <a:cubicBezTo>
                      <a:pt x="852" y="159"/>
                      <a:pt x="456" y="233"/>
                      <a:pt x="0" y="280"/>
                    </a:cubicBezTo>
                    <a:lnTo>
                      <a:pt x="0" y="2510"/>
                    </a:lnTo>
                    <a:cubicBezTo>
                      <a:pt x="135" y="2597"/>
                      <a:pt x="293" y="2640"/>
                      <a:pt x="452" y="2640"/>
                    </a:cubicBezTo>
                    <a:cubicBezTo>
                      <a:pt x="457" y="2640"/>
                      <a:pt x="462" y="2640"/>
                      <a:pt x="468" y="2640"/>
                    </a:cubicBezTo>
                    <a:cubicBezTo>
                      <a:pt x="490" y="2634"/>
                      <a:pt x="511" y="2634"/>
                      <a:pt x="533" y="2634"/>
                    </a:cubicBezTo>
                    <a:cubicBezTo>
                      <a:pt x="1091" y="2606"/>
                      <a:pt x="1639" y="2392"/>
                      <a:pt x="1942" y="2092"/>
                    </a:cubicBezTo>
                    <a:lnTo>
                      <a:pt x="19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6"/>
              <p:cNvSpPr/>
              <p:nvPr/>
            </p:nvSpPr>
            <p:spPr>
              <a:xfrm>
                <a:off x="1641525" y="419625"/>
                <a:ext cx="9025" cy="62275"/>
              </a:xfrm>
              <a:custGeom>
                <a:avLst/>
                <a:gdLst/>
                <a:ahLst/>
                <a:cxnLst/>
                <a:rect l="l" t="t" r="r" b="b"/>
                <a:pathLst>
                  <a:path w="361" h="2491" extrusionOk="0">
                    <a:moveTo>
                      <a:pt x="122" y="0"/>
                    </a:moveTo>
                    <a:cubicBezTo>
                      <a:pt x="81" y="0"/>
                      <a:pt x="38" y="4"/>
                      <a:pt x="1" y="10"/>
                    </a:cubicBezTo>
                    <a:lnTo>
                      <a:pt x="1" y="2119"/>
                    </a:lnTo>
                    <a:cubicBezTo>
                      <a:pt x="78" y="2311"/>
                      <a:pt x="181" y="2420"/>
                      <a:pt x="360" y="2491"/>
                    </a:cubicBezTo>
                    <a:lnTo>
                      <a:pt x="360" y="19"/>
                    </a:lnTo>
                    <a:cubicBezTo>
                      <a:pt x="283" y="7"/>
                      <a:pt x="202" y="0"/>
                      <a:pt x="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6"/>
              <p:cNvSpPr/>
              <p:nvPr/>
            </p:nvSpPr>
            <p:spPr>
              <a:xfrm>
                <a:off x="1178150" y="240125"/>
                <a:ext cx="1601500" cy="1484175"/>
              </a:xfrm>
              <a:custGeom>
                <a:avLst/>
                <a:gdLst/>
                <a:ahLst/>
                <a:cxnLst/>
                <a:rect l="l" t="t" r="r" b="b"/>
                <a:pathLst>
                  <a:path w="64060" h="59367" extrusionOk="0">
                    <a:moveTo>
                      <a:pt x="26565" y="5824"/>
                    </a:moveTo>
                    <a:lnTo>
                      <a:pt x="26369" y="6025"/>
                    </a:lnTo>
                    <a:lnTo>
                      <a:pt x="26149" y="6217"/>
                    </a:lnTo>
                    <a:lnTo>
                      <a:pt x="25886" y="6418"/>
                    </a:lnTo>
                    <a:lnTo>
                      <a:pt x="25611" y="6598"/>
                    </a:lnTo>
                    <a:lnTo>
                      <a:pt x="25357" y="6741"/>
                    </a:lnTo>
                    <a:lnTo>
                      <a:pt x="25099" y="6858"/>
                    </a:lnTo>
                    <a:lnTo>
                      <a:pt x="25313" y="6672"/>
                    </a:lnTo>
                    <a:lnTo>
                      <a:pt x="25539" y="6496"/>
                    </a:lnTo>
                    <a:lnTo>
                      <a:pt x="25806" y="6304"/>
                    </a:lnTo>
                    <a:lnTo>
                      <a:pt x="26075" y="6118"/>
                    </a:lnTo>
                    <a:lnTo>
                      <a:pt x="26320" y="5963"/>
                    </a:lnTo>
                    <a:lnTo>
                      <a:pt x="26565" y="5824"/>
                    </a:lnTo>
                    <a:close/>
                    <a:moveTo>
                      <a:pt x="22250" y="843"/>
                    </a:moveTo>
                    <a:cubicBezTo>
                      <a:pt x="22485" y="843"/>
                      <a:pt x="22721" y="859"/>
                      <a:pt x="22953" y="893"/>
                    </a:cubicBezTo>
                    <a:cubicBezTo>
                      <a:pt x="23616" y="995"/>
                      <a:pt x="24254" y="1227"/>
                      <a:pt x="24830" y="1574"/>
                    </a:cubicBezTo>
                    <a:cubicBezTo>
                      <a:pt x="24759" y="1682"/>
                      <a:pt x="24675" y="1813"/>
                      <a:pt x="24595" y="1964"/>
                    </a:cubicBezTo>
                    <a:cubicBezTo>
                      <a:pt x="24464" y="2215"/>
                      <a:pt x="24353" y="2475"/>
                      <a:pt x="24263" y="2742"/>
                    </a:cubicBezTo>
                    <a:cubicBezTo>
                      <a:pt x="24170" y="3042"/>
                      <a:pt x="24093" y="3346"/>
                      <a:pt x="24040" y="3659"/>
                    </a:cubicBezTo>
                    <a:cubicBezTo>
                      <a:pt x="23953" y="4225"/>
                      <a:pt x="23919" y="4802"/>
                      <a:pt x="23941" y="5375"/>
                    </a:cubicBezTo>
                    <a:cubicBezTo>
                      <a:pt x="23960" y="5839"/>
                      <a:pt x="23991" y="6146"/>
                      <a:pt x="23991" y="6146"/>
                    </a:cubicBezTo>
                    <a:cubicBezTo>
                      <a:pt x="23991" y="6146"/>
                      <a:pt x="24012" y="5836"/>
                      <a:pt x="24074" y="5384"/>
                    </a:cubicBezTo>
                    <a:cubicBezTo>
                      <a:pt x="24149" y="4833"/>
                      <a:pt x="24276" y="4287"/>
                      <a:pt x="24452" y="3761"/>
                    </a:cubicBezTo>
                    <a:cubicBezTo>
                      <a:pt x="24551" y="3488"/>
                      <a:pt x="24666" y="3225"/>
                      <a:pt x="24799" y="2968"/>
                    </a:cubicBezTo>
                    <a:cubicBezTo>
                      <a:pt x="24842" y="2890"/>
                      <a:pt x="24886" y="2819"/>
                      <a:pt x="24929" y="2748"/>
                    </a:cubicBezTo>
                    <a:lnTo>
                      <a:pt x="24929" y="2748"/>
                    </a:lnTo>
                    <a:cubicBezTo>
                      <a:pt x="24895" y="2915"/>
                      <a:pt x="24864" y="3095"/>
                      <a:pt x="24839" y="3275"/>
                    </a:cubicBezTo>
                    <a:cubicBezTo>
                      <a:pt x="24762" y="3798"/>
                      <a:pt x="24728" y="4325"/>
                      <a:pt x="24737" y="4854"/>
                    </a:cubicBezTo>
                    <a:cubicBezTo>
                      <a:pt x="24821" y="4340"/>
                      <a:pt x="24948" y="3835"/>
                      <a:pt x="25115" y="3340"/>
                    </a:cubicBezTo>
                    <a:cubicBezTo>
                      <a:pt x="25220" y="3027"/>
                      <a:pt x="25341" y="2720"/>
                      <a:pt x="25480" y="2420"/>
                    </a:cubicBezTo>
                    <a:cubicBezTo>
                      <a:pt x="25744" y="2906"/>
                      <a:pt x="26041" y="3603"/>
                      <a:pt x="26149" y="4009"/>
                    </a:cubicBezTo>
                    <a:cubicBezTo>
                      <a:pt x="26283" y="4507"/>
                      <a:pt x="26351" y="5022"/>
                      <a:pt x="26394" y="5539"/>
                    </a:cubicBezTo>
                    <a:cubicBezTo>
                      <a:pt x="25964" y="5935"/>
                      <a:pt x="25502" y="6298"/>
                      <a:pt x="25019" y="6623"/>
                    </a:cubicBezTo>
                    <a:cubicBezTo>
                      <a:pt x="24853" y="6464"/>
                      <a:pt x="24620" y="6366"/>
                      <a:pt x="24293" y="6366"/>
                    </a:cubicBezTo>
                    <a:cubicBezTo>
                      <a:pt x="24175" y="6366"/>
                      <a:pt x="24045" y="6379"/>
                      <a:pt x="23901" y="6406"/>
                    </a:cubicBezTo>
                    <a:cubicBezTo>
                      <a:pt x="23029" y="6575"/>
                      <a:pt x="21944" y="6915"/>
                      <a:pt x="20734" y="6915"/>
                    </a:cubicBezTo>
                    <a:cubicBezTo>
                      <a:pt x="19874" y="6915"/>
                      <a:pt x="18951" y="6743"/>
                      <a:pt x="17997" y="6217"/>
                    </a:cubicBezTo>
                    <a:cubicBezTo>
                      <a:pt x="17915" y="6171"/>
                      <a:pt x="17841" y="6149"/>
                      <a:pt x="17774" y="6149"/>
                    </a:cubicBezTo>
                    <a:cubicBezTo>
                      <a:pt x="17689" y="6149"/>
                      <a:pt x="17616" y="6183"/>
                      <a:pt x="17554" y="6242"/>
                    </a:cubicBezTo>
                    <a:cubicBezTo>
                      <a:pt x="17408" y="6099"/>
                      <a:pt x="17275" y="5945"/>
                      <a:pt x="17148" y="5780"/>
                    </a:cubicBezTo>
                    <a:cubicBezTo>
                      <a:pt x="17269" y="4761"/>
                      <a:pt x="17588" y="3767"/>
                      <a:pt x="18167" y="2937"/>
                    </a:cubicBezTo>
                    <a:lnTo>
                      <a:pt x="18167" y="2937"/>
                    </a:lnTo>
                    <a:cubicBezTo>
                      <a:pt x="18139" y="3052"/>
                      <a:pt x="18115" y="3169"/>
                      <a:pt x="18096" y="3287"/>
                    </a:cubicBezTo>
                    <a:cubicBezTo>
                      <a:pt x="17978" y="3965"/>
                      <a:pt x="17960" y="4631"/>
                      <a:pt x="17932" y="5130"/>
                    </a:cubicBezTo>
                    <a:cubicBezTo>
                      <a:pt x="17904" y="5626"/>
                      <a:pt x="17889" y="5960"/>
                      <a:pt x="17889" y="5960"/>
                    </a:cubicBezTo>
                    <a:cubicBezTo>
                      <a:pt x="17889" y="5960"/>
                      <a:pt x="17960" y="5635"/>
                      <a:pt x="18065" y="5145"/>
                    </a:cubicBezTo>
                    <a:cubicBezTo>
                      <a:pt x="18167" y="4659"/>
                      <a:pt x="18297" y="4002"/>
                      <a:pt x="18508" y="3392"/>
                    </a:cubicBezTo>
                    <a:cubicBezTo>
                      <a:pt x="18709" y="2779"/>
                      <a:pt x="19035" y="2243"/>
                      <a:pt x="19347" y="1915"/>
                    </a:cubicBezTo>
                    <a:cubicBezTo>
                      <a:pt x="19416" y="1837"/>
                      <a:pt x="19487" y="1766"/>
                      <a:pt x="19564" y="1698"/>
                    </a:cubicBezTo>
                    <a:cubicBezTo>
                      <a:pt x="19620" y="1642"/>
                      <a:pt x="19682" y="1590"/>
                      <a:pt x="19744" y="1543"/>
                    </a:cubicBezTo>
                    <a:lnTo>
                      <a:pt x="19883" y="1435"/>
                    </a:lnTo>
                    <a:cubicBezTo>
                      <a:pt x="20614" y="1047"/>
                      <a:pt x="21426" y="846"/>
                      <a:pt x="22250" y="843"/>
                    </a:cubicBezTo>
                    <a:close/>
                    <a:moveTo>
                      <a:pt x="26372" y="7100"/>
                    </a:moveTo>
                    <a:lnTo>
                      <a:pt x="26199" y="7317"/>
                    </a:lnTo>
                    <a:lnTo>
                      <a:pt x="26004" y="7527"/>
                    </a:lnTo>
                    <a:lnTo>
                      <a:pt x="25765" y="7747"/>
                    </a:lnTo>
                    <a:lnTo>
                      <a:pt x="25508" y="7949"/>
                    </a:lnTo>
                    <a:lnTo>
                      <a:pt x="25273" y="8110"/>
                    </a:lnTo>
                    <a:lnTo>
                      <a:pt x="25028" y="8243"/>
                    </a:lnTo>
                    <a:lnTo>
                      <a:pt x="25223" y="8045"/>
                    </a:lnTo>
                    <a:lnTo>
                      <a:pt x="25431" y="7853"/>
                    </a:lnTo>
                    <a:lnTo>
                      <a:pt x="25672" y="7639"/>
                    </a:lnTo>
                    <a:lnTo>
                      <a:pt x="25923" y="7434"/>
                    </a:lnTo>
                    <a:lnTo>
                      <a:pt x="26146" y="7258"/>
                    </a:lnTo>
                    <a:lnTo>
                      <a:pt x="26372" y="7100"/>
                    </a:lnTo>
                    <a:close/>
                    <a:moveTo>
                      <a:pt x="23929" y="7010"/>
                    </a:moveTo>
                    <a:cubicBezTo>
                      <a:pt x="23981" y="7010"/>
                      <a:pt x="24034" y="7019"/>
                      <a:pt x="24087" y="7032"/>
                    </a:cubicBezTo>
                    <a:lnTo>
                      <a:pt x="24099" y="7032"/>
                    </a:lnTo>
                    <a:lnTo>
                      <a:pt x="24099" y="7035"/>
                    </a:lnTo>
                    <a:cubicBezTo>
                      <a:pt x="24186" y="7053"/>
                      <a:pt x="24254" y="7125"/>
                      <a:pt x="24272" y="7211"/>
                    </a:cubicBezTo>
                    <a:cubicBezTo>
                      <a:pt x="24393" y="7747"/>
                      <a:pt x="24334" y="8249"/>
                      <a:pt x="24319" y="8791"/>
                    </a:cubicBezTo>
                    <a:cubicBezTo>
                      <a:pt x="24313" y="8999"/>
                      <a:pt x="24186" y="9203"/>
                      <a:pt x="23978" y="9377"/>
                    </a:cubicBezTo>
                    <a:lnTo>
                      <a:pt x="23956" y="9392"/>
                    </a:lnTo>
                    <a:cubicBezTo>
                      <a:pt x="23919" y="9423"/>
                      <a:pt x="23879" y="9454"/>
                      <a:pt x="23836" y="9482"/>
                    </a:cubicBezTo>
                    <a:cubicBezTo>
                      <a:pt x="23826" y="9488"/>
                      <a:pt x="23820" y="9494"/>
                      <a:pt x="23811" y="9500"/>
                    </a:cubicBezTo>
                    <a:cubicBezTo>
                      <a:pt x="23758" y="9535"/>
                      <a:pt x="23706" y="9566"/>
                      <a:pt x="23650" y="9593"/>
                    </a:cubicBezTo>
                    <a:lnTo>
                      <a:pt x="23647" y="9593"/>
                    </a:lnTo>
                    <a:cubicBezTo>
                      <a:pt x="23594" y="9621"/>
                      <a:pt x="23538" y="9646"/>
                      <a:pt x="23479" y="9671"/>
                    </a:cubicBezTo>
                    <a:lnTo>
                      <a:pt x="23436" y="9689"/>
                    </a:lnTo>
                    <a:cubicBezTo>
                      <a:pt x="23387" y="9711"/>
                      <a:pt x="23334" y="9730"/>
                      <a:pt x="23281" y="9745"/>
                    </a:cubicBezTo>
                    <a:lnTo>
                      <a:pt x="23250" y="9758"/>
                    </a:lnTo>
                    <a:cubicBezTo>
                      <a:pt x="23185" y="9776"/>
                      <a:pt x="23120" y="9795"/>
                      <a:pt x="23055" y="9810"/>
                    </a:cubicBezTo>
                    <a:cubicBezTo>
                      <a:pt x="23040" y="9813"/>
                      <a:pt x="23024" y="9816"/>
                      <a:pt x="23009" y="9820"/>
                    </a:cubicBezTo>
                    <a:cubicBezTo>
                      <a:pt x="22956" y="9829"/>
                      <a:pt x="22903" y="9838"/>
                      <a:pt x="22851" y="9847"/>
                    </a:cubicBezTo>
                    <a:lnTo>
                      <a:pt x="22792" y="9857"/>
                    </a:lnTo>
                    <a:cubicBezTo>
                      <a:pt x="22724" y="9866"/>
                      <a:pt x="22652" y="9872"/>
                      <a:pt x="22584" y="9875"/>
                    </a:cubicBezTo>
                    <a:cubicBezTo>
                      <a:pt x="22560" y="9875"/>
                      <a:pt x="22535" y="9878"/>
                      <a:pt x="22513" y="9878"/>
                    </a:cubicBezTo>
                    <a:cubicBezTo>
                      <a:pt x="22457" y="9878"/>
                      <a:pt x="22402" y="9872"/>
                      <a:pt x="22346" y="9863"/>
                    </a:cubicBezTo>
                    <a:cubicBezTo>
                      <a:pt x="22333" y="9863"/>
                      <a:pt x="22321" y="9860"/>
                      <a:pt x="22306" y="9857"/>
                    </a:cubicBezTo>
                    <a:cubicBezTo>
                      <a:pt x="22271" y="9850"/>
                      <a:pt x="22234" y="9841"/>
                      <a:pt x="22200" y="9829"/>
                    </a:cubicBezTo>
                    <a:cubicBezTo>
                      <a:pt x="22188" y="9826"/>
                      <a:pt x="22175" y="9823"/>
                      <a:pt x="22160" y="9816"/>
                    </a:cubicBezTo>
                    <a:cubicBezTo>
                      <a:pt x="22126" y="9804"/>
                      <a:pt x="22095" y="9792"/>
                      <a:pt x="22061" y="9773"/>
                    </a:cubicBezTo>
                    <a:lnTo>
                      <a:pt x="22039" y="9764"/>
                    </a:lnTo>
                    <a:cubicBezTo>
                      <a:pt x="21890" y="9680"/>
                      <a:pt x="21773" y="9569"/>
                      <a:pt x="21652" y="9454"/>
                    </a:cubicBezTo>
                    <a:cubicBezTo>
                      <a:pt x="21630" y="9432"/>
                      <a:pt x="21606" y="9408"/>
                      <a:pt x="21581" y="9386"/>
                    </a:cubicBezTo>
                    <a:lnTo>
                      <a:pt x="21556" y="9364"/>
                    </a:lnTo>
                    <a:cubicBezTo>
                      <a:pt x="21537" y="9349"/>
                      <a:pt x="21519" y="9333"/>
                      <a:pt x="21500" y="9318"/>
                    </a:cubicBezTo>
                    <a:cubicBezTo>
                      <a:pt x="21488" y="9305"/>
                      <a:pt x="21475" y="9296"/>
                      <a:pt x="21460" y="9287"/>
                    </a:cubicBezTo>
                    <a:cubicBezTo>
                      <a:pt x="21448" y="9277"/>
                      <a:pt x="21426" y="9262"/>
                      <a:pt x="21410" y="9250"/>
                    </a:cubicBezTo>
                    <a:cubicBezTo>
                      <a:pt x="21392" y="9237"/>
                      <a:pt x="21379" y="9228"/>
                      <a:pt x="21364" y="9219"/>
                    </a:cubicBezTo>
                    <a:cubicBezTo>
                      <a:pt x="21348" y="9209"/>
                      <a:pt x="21330" y="9197"/>
                      <a:pt x="21311" y="9188"/>
                    </a:cubicBezTo>
                    <a:cubicBezTo>
                      <a:pt x="21296" y="9178"/>
                      <a:pt x="21274" y="9169"/>
                      <a:pt x="21255" y="9160"/>
                    </a:cubicBezTo>
                    <a:cubicBezTo>
                      <a:pt x="21240" y="9150"/>
                      <a:pt x="21221" y="9144"/>
                      <a:pt x="21203" y="9135"/>
                    </a:cubicBezTo>
                    <a:cubicBezTo>
                      <a:pt x="21184" y="9129"/>
                      <a:pt x="21159" y="9119"/>
                      <a:pt x="21135" y="9113"/>
                    </a:cubicBezTo>
                    <a:cubicBezTo>
                      <a:pt x="21113" y="9107"/>
                      <a:pt x="21101" y="9101"/>
                      <a:pt x="21082" y="9095"/>
                    </a:cubicBezTo>
                    <a:cubicBezTo>
                      <a:pt x="21054" y="9089"/>
                      <a:pt x="21023" y="9082"/>
                      <a:pt x="20995" y="9079"/>
                    </a:cubicBezTo>
                    <a:cubicBezTo>
                      <a:pt x="20977" y="9076"/>
                      <a:pt x="20961" y="9070"/>
                      <a:pt x="20946" y="9067"/>
                    </a:cubicBezTo>
                    <a:cubicBezTo>
                      <a:pt x="20893" y="9061"/>
                      <a:pt x="20840" y="9058"/>
                      <a:pt x="20791" y="9054"/>
                    </a:cubicBezTo>
                    <a:lnTo>
                      <a:pt x="20769" y="9054"/>
                    </a:lnTo>
                    <a:cubicBezTo>
                      <a:pt x="20748" y="9054"/>
                      <a:pt x="20726" y="9058"/>
                      <a:pt x="20704" y="9061"/>
                    </a:cubicBezTo>
                    <a:cubicBezTo>
                      <a:pt x="19905" y="9098"/>
                      <a:pt x="19772" y="9872"/>
                      <a:pt x="19295" y="9872"/>
                    </a:cubicBezTo>
                    <a:cubicBezTo>
                      <a:pt x="19270" y="9872"/>
                      <a:pt x="19242" y="9869"/>
                      <a:pt x="19217" y="9866"/>
                    </a:cubicBezTo>
                    <a:cubicBezTo>
                      <a:pt x="19115" y="9850"/>
                      <a:pt x="19013" y="9826"/>
                      <a:pt x="18914" y="9795"/>
                    </a:cubicBezTo>
                    <a:lnTo>
                      <a:pt x="18898" y="9792"/>
                    </a:lnTo>
                    <a:cubicBezTo>
                      <a:pt x="18874" y="9782"/>
                      <a:pt x="18846" y="9770"/>
                      <a:pt x="18821" y="9761"/>
                    </a:cubicBezTo>
                    <a:lnTo>
                      <a:pt x="18809" y="9754"/>
                    </a:lnTo>
                    <a:cubicBezTo>
                      <a:pt x="18784" y="9742"/>
                      <a:pt x="18759" y="9730"/>
                      <a:pt x="18734" y="9717"/>
                    </a:cubicBezTo>
                    <a:lnTo>
                      <a:pt x="18728" y="9711"/>
                    </a:lnTo>
                    <a:cubicBezTo>
                      <a:pt x="18595" y="9631"/>
                      <a:pt x="18496" y="9510"/>
                      <a:pt x="18421" y="9318"/>
                    </a:cubicBezTo>
                    <a:cubicBezTo>
                      <a:pt x="18353" y="9129"/>
                      <a:pt x="18307" y="8934"/>
                      <a:pt x="18285" y="8735"/>
                    </a:cubicBezTo>
                    <a:cubicBezTo>
                      <a:pt x="18170" y="7846"/>
                      <a:pt x="18220" y="7453"/>
                      <a:pt x="18220" y="7453"/>
                    </a:cubicBezTo>
                    <a:cubicBezTo>
                      <a:pt x="18263" y="7215"/>
                      <a:pt x="18356" y="7109"/>
                      <a:pt x="18524" y="7078"/>
                    </a:cubicBezTo>
                    <a:lnTo>
                      <a:pt x="18527" y="7078"/>
                    </a:lnTo>
                    <a:cubicBezTo>
                      <a:pt x="18570" y="7069"/>
                      <a:pt x="18610" y="7066"/>
                      <a:pt x="18654" y="7066"/>
                    </a:cubicBezTo>
                    <a:cubicBezTo>
                      <a:pt x="19053" y="7066"/>
                      <a:pt x="19763" y="7301"/>
                      <a:pt x="20980" y="7332"/>
                    </a:cubicBezTo>
                    <a:cubicBezTo>
                      <a:pt x="21048" y="7332"/>
                      <a:pt x="21113" y="7335"/>
                      <a:pt x="21178" y="7335"/>
                    </a:cubicBezTo>
                    <a:cubicBezTo>
                      <a:pt x="21342" y="7335"/>
                      <a:pt x="21500" y="7329"/>
                      <a:pt x="21655" y="7323"/>
                    </a:cubicBezTo>
                    <a:cubicBezTo>
                      <a:pt x="21773" y="7314"/>
                      <a:pt x="21887" y="7304"/>
                      <a:pt x="21996" y="7295"/>
                    </a:cubicBezTo>
                    <a:cubicBezTo>
                      <a:pt x="22073" y="7286"/>
                      <a:pt x="22151" y="7276"/>
                      <a:pt x="22228" y="7270"/>
                    </a:cubicBezTo>
                    <a:lnTo>
                      <a:pt x="22349" y="7255"/>
                    </a:lnTo>
                    <a:cubicBezTo>
                      <a:pt x="22776" y="7196"/>
                      <a:pt x="23142" y="7122"/>
                      <a:pt x="23433" y="7072"/>
                    </a:cubicBezTo>
                    <a:lnTo>
                      <a:pt x="23517" y="7057"/>
                    </a:lnTo>
                    <a:cubicBezTo>
                      <a:pt x="23566" y="7050"/>
                      <a:pt x="23613" y="7041"/>
                      <a:pt x="23656" y="7035"/>
                    </a:cubicBezTo>
                    <a:cubicBezTo>
                      <a:pt x="23687" y="7032"/>
                      <a:pt x="23721" y="7029"/>
                      <a:pt x="23749" y="7022"/>
                    </a:cubicBezTo>
                    <a:cubicBezTo>
                      <a:pt x="23795" y="7019"/>
                      <a:pt x="23836" y="7016"/>
                      <a:pt x="23876" y="7016"/>
                    </a:cubicBezTo>
                    <a:cubicBezTo>
                      <a:pt x="23891" y="7016"/>
                      <a:pt x="23913" y="7010"/>
                      <a:pt x="23929" y="7010"/>
                    </a:cubicBezTo>
                    <a:close/>
                    <a:moveTo>
                      <a:pt x="24570" y="7512"/>
                    </a:moveTo>
                    <a:cubicBezTo>
                      <a:pt x="24598" y="7620"/>
                      <a:pt x="24622" y="7732"/>
                      <a:pt x="24635" y="7843"/>
                    </a:cubicBezTo>
                    <a:cubicBezTo>
                      <a:pt x="24672" y="8144"/>
                      <a:pt x="24684" y="8444"/>
                      <a:pt x="24669" y="8742"/>
                    </a:cubicBezTo>
                    <a:cubicBezTo>
                      <a:pt x="24669" y="8835"/>
                      <a:pt x="24666" y="8931"/>
                      <a:pt x="24666" y="9033"/>
                    </a:cubicBezTo>
                    <a:cubicBezTo>
                      <a:pt x="24669" y="9144"/>
                      <a:pt x="24644" y="9256"/>
                      <a:pt x="24588" y="9352"/>
                    </a:cubicBezTo>
                    <a:cubicBezTo>
                      <a:pt x="24468" y="9547"/>
                      <a:pt x="24279" y="9696"/>
                      <a:pt x="24074" y="9810"/>
                    </a:cubicBezTo>
                    <a:cubicBezTo>
                      <a:pt x="23637" y="10049"/>
                      <a:pt x="23160" y="10194"/>
                      <a:pt x="22665" y="10238"/>
                    </a:cubicBezTo>
                    <a:cubicBezTo>
                      <a:pt x="22621" y="10242"/>
                      <a:pt x="22578" y="10244"/>
                      <a:pt x="22535" y="10244"/>
                    </a:cubicBezTo>
                    <a:cubicBezTo>
                      <a:pt x="22448" y="10244"/>
                      <a:pt x="22362" y="10236"/>
                      <a:pt x="22278" y="10219"/>
                    </a:cubicBezTo>
                    <a:cubicBezTo>
                      <a:pt x="22151" y="10191"/>
                      <a:pt x="22027" y="10139"/>
                      <a:pt x="21918" y="10064"/>
                    </a:cubicBezTo>
                    <a:cubicBezTo>
                      <a:pt x="21708" y="9916"/>
                      <a:pt x="21559" y="9723"/>
                      <a:pt x="21376" y="9600"/>
                    </a:cubicBezTo>
                    <a:cubicBezTo>
                      <a:pt x="21203" y="9476"/>
                      <a:pt x="20995" y="9411"/>
                      <a:pt x="20782" y="9408"/>
                    </a:cubicBezTo>
                    <a:cubicBezTo>
                      <a:pt x="20761" y="9406"/>
                      <a:pt x="20741" y="9406"/>
                      <a:pt x="20720" y="9406"/>
                    </a:cubicBezTo>
                    <a:cubicBezTo>
                      <a:pt x="20549" y="9406"/>
                      <a:pt x="20380" y="9452"/>
                      <a:pt x="20230" y="9538"/>
                    </a:cubicBezTo>
                    <a:cubicBezTo>
                      <a:pt x="19920" y="9720"/>
                      <a:pt x="19744" y="9996"/>
                      <a:pt x="19549" y="10104"/>
                    </a:cubicBezTo>
                    <a:cubicBezTo>
                      <a:pt x="19482" y="10148"/>
                      <a:pt x="19403" y="10173"/>
                      <a:pt x="19322" y="10173"/>
                    </a:cubicBezTo>
                    <a:cubicBezTo>
                      <a:pt x="19317" y="10173"/>
                      <a:pt x="19312" y="10173"/>
                      <a:pt x="19307" y="10173"/>
                    </a:cubicBezTo>
                    <a:cubicBezTo>
                      <a:pt x="19276" y="10173"/>
                      <a:pt x="19248" y="10170"/>
                      <a:pt x="19217" y="10163"/>
                    </a:cubicBezTo>
                    <a:lnTo>
                      <a:pt x="19217" y="10163"/>
                    </a:lnTo>
                    <a:cubicBezTo>
                      <a:pt x="19248" y="10166"/>
                      <a:pt x="19276" y="10170"/>
                      <a:pt x="19304" y="10170"/>
                    </a:cubicBezTo>
                    <a:lnTo>
                      <a:pt x="19304" y="10166"/>
                    </a:lnTo>
                    <a:cubicBezTo>
                      <a:pt x="19388" y="10163"/>
                      <a:pt x="19468" y="10132"/>
                      <a:pt x="19533" y="10083"/>
                    </a:cubicBezTo>
                    <a:cubicBezTo>
                      <a:pt x="19623" y="10024"/>
                      <a:pt x="19710" y="9928"/>
                      <a:pt x="19809" y="9813"/>
                    </a:cubicBezTo>
                    <a:cubicBezTo>
                      <a:pt x="19917" y="9680"/>
                      <a:pt x="20044" y="9562"/>
                      <a:pt x="20190" y="9466"/>
                    </a:cubicBezTo>
                    <a:cubicBezTo>
                      <a:pt x="20362" y="9358"/>
                      <a:pt x="20563" y="9302"/>
                      <a:pt x="20765" y="9302"/>
                    </a:cubicBezTo>
                    <a:cubicBezTo>
                      <a:pt x="20771" y="9302"/>
                      <a:pt x="20776" y="9302"/>
                      <a:pt x="20782" y="9302"/>
                    </a:cubicBezTo>
                    <a:lnTo>
                      <a:pt x="20946" y="9312"/>
                    </a:lnTo>
                    <a:cubicBezTo>
                      <a:pt x="21005" y="9318"/>
                      <a:pt x="21063" y="9330"/>
                      <a:pt x="21122" y="9343"/>
                    </a:cubicBezTo>
                    <a:cubicBezTo>
                      <a:pt x="21237" y="9377"/>
                      <a:pt x="21345" y="9429"/>
                      <a:pt x="21444" y="9497"/>
                    </a:cubicBezTo>
                    <a:cubicBezTo>
                      <a:pt x="21649" y="9634"/>
                      <a:pt x="21801" y="9829"/>
                      <a:pt x="21993" y="9956"/>
                    </a:cubicBezTo>
                    <a:cubicBezTo>
                      <a:pt x="22086" y="10018"/>
                      <a:pt x="22194" y="10061"/>
                      <a:pt x="22306" y="10086"/>
                    </a:cubicBezTo>
                    <a:cubicBezTo>
                      <a:pt x="22379" y="10098"/>
                      <a:pt x="22454" y="10103"/>
                      <a:pt x="22528" y="10103"/>
                    </a:cubicBezTo>
                    <a:cubicBezTo>
                      <a:pt x="22570" y="10103"/>
                      <a:pt x="22611" y="10102"/>
                      <a:pt x="22652" y="10098"/>
                    </a:cubicBezTo>
                    <a:cubicBezTo>
                      <a:pt x="23126" y="10064"/>
                      <a:pt x="23591" y="9928"/>
                      <a:pt x="24009" y="9705"/>
                    </a:cubicBezTo>
                    <a:cubicBezTo>
                      <a:pt x="24204" y="9596"/>
                      <a:pt x="24390" y="9466"/>
                      <a:pt x="24495" y="9299"/>
                    </a:cubicBezTo>
                    <a:cubicBezTo>
                      <a:pt x="24551" y="9219"/>
                      <a:pt x="24576" y="9126"/>
                      <a:pt x="24573" y="9030"/>
                    </a:cubicBezTo>
                    <a:cubicBezTo>
                      <a:pt x="24579" y="8927"/>
                      <a:pt x="24585" y="8831"/>
                      <a:pt x="24591" y="8738"/>
                    </a:cubicBezTo>
                    <a:cubicBezTo>
                      <a:pt x="24616" y="8370"/>
                      <a:pt x="24629" y="8063"/>
                      <a:pt x="24613" y="7846"/>
                    </a:cubicBezTo>
                    <a:cubicBezTo>
                      <a:pt x="24607" y="7735"/>
                      <a:pt x="24591" y="7620"/>
                      <a:pt x="24570" y="7512"/>
                    </a:cubicBezTo>
                    <a:close/>
                    <a:moveTo>
                      <a:pt x="26481" y="7211"/>
                    </a:moveTo>
                    <a:cubicBezTo>
                      <a:pt x="26493" y="7670"/>
                      <a:pt x="26496" y="8128"/>
                      <a:pt x="26496" y="8584"/>
                    </a:cubicBezTo>
                    <a:cubicBezTo>
                      <a:pt x="26444" y="8683"/>
                      <a:pt x="26379" y="8794"/>
                      <a:pt x="26311" y="8918"/>
                    </a:cubicBezTo>
                    <a:cubicBezTo>
                      <a:pt x="25988" y="9466"/>
                      <a:pt x="25620" y="9990"/>
                      <a:pt x="25211" y="10476"/>
                    </a:cubicBezTo>
                    <a:cubicBezTo>
                      <a:pt x="24793" y="10969"/>
                      <a:pt x="24334" y="11424"/>
                      <a:pt x="23836" y="11836"/>
                    </a:cubicBezTo>
                    <a:cubicBezTo>
                      <a:pt x="23427" y="12174"/>
                      <a:pt x="23133" y="12378"/>
                      <a:pt x="23133" y="12378"/>
                    </a:cubicBezTo>
                    <a:cubicBezTo>
                      <a:pt x="23133" y="12378"/>
                      <a:pt x="23452" y="12223"/>
                      <a:pt x="23913" y="11944"/>
                    </a:cubicBezTo>
                    <a:cubicBezTo>
                      <a:pt x="24480" y="11604"/>
                      <a:pt x="25016" y="11210"/>
                      <a:pt x="25511" y="10777"/>
                    </a:cubicBezTo>
                    <a:cubicBezTo>
                      <a:pt x="25552" y="10739"/>
                      <a:pt x="25589" y="10702"/>
                      <a:pt x="25629" y="10668"/>
                    </a:cubicBezTo>
                    <a:lnTo>
                      <a:pt x="25629" y="10668"/>
                    </a:lnTo>
                    <a:cubicBezTo>
                      <a:pt x="25254" y="11133"/>
                      <a:pt x="24876" y="11526"/>
                      <a:pt x="24564" y="11851"/>
                    </a:cubicBezTo>
                    <a:lnTo>
                      <a:pt x="24545" y="11876"/>
                    </a:lnTo>
                    <a:cubicBezTo>
                      <a:pt x="23724" y="12731"/>
                      <a:pt x="22875" y="13282"/>
                      <a:pt x="22011" y="13527"/>
                    </a:cubicBezTo>
                    <a:lnTo>
                      <a:pt x="21878" y="12877"/>
                    </a:lnTo>
                    <a:lnTo>
                      <a:pt x="21342" y="13657"/>
                    </a:lnTo>
                    <a:cubicBezTo>
                      <a:pt x="21223" y="13669"/>
                      <a:pt x="21104" y="13674"/>
                      <a:pt x="20985" y="13674"/>
                    </a:cubicBezTo>
                    <a:cubicBezTo>
                      <a:pt x="20851" y="13674"/>
                      <a:pt x="20717" y="13667"/>
                      <a:pt x="20583" y="13654"/>
                    </a:cubicBezTo>
                    <a:cubicBezTo>
                      <a:pt x="20543" y="13648"/>
                      <a:pt x="20503" y="13639"/>
                      <a:pt x="20463" y="13632"/>
                    </a:cubicBezTo>
                    <a:lnTo>
                      <a:pt x="19902" y="12728"/>
                    </a:lnTo>
                    <a:lnTo>
                      <a:pt x="19756" y="13357"/>
                    </a:lnTo>
                    <a:cubicBezTo>
                      <a:pt x="18994" y="12892"/>
                      <a:pt x="18350" y="11963"/>
                      <a:pt x="17926" y="11068"/>
                    </a:cubicBezTo>
                    <a:cubicBezTo>
                      <a:pt x="17461" y="9835"/>
                      <a:pt x="17195" y="8729"/>
                      <a:pt x="17117" y="7543"/>
                    </a:cubicBezTo>
                    <a:lnTo>
                      <a:pt x="17117" y="7543"/>
                    </a:lnTo>
                    <a:cubicBezTo>
                      <a:pt x="17182" y="7611"/>
                      <a:pt x="17250" y="7679"/>
                      <a:pt x="17319" y="7744"/>
                    </a:cubicBezTo>
                    <a:cubicBezTo>
                      <a:pt x="17359" y="8212"/>
                      <a:pt x="17461" y="8667"/>
                      <a:pt x="17619" y="9107"/>
                    </a:cubicBezTo>
                    <a:cubicBezTo>
                      <a:pt x="17619" y="9107"/>
                      <a:pt x="18081" y="10340"/>
                      <a:pt x="18796" y="11080"/>
                    </a:cubicBezTo>
                    <a:cubicBezTo>
                      <a:pt x="19206" y="11503"/>
                      <a:pt x="19392" y="11603"/>
                      <a:pt x="19674" y="11603"/>
                    </a:cubicBezTo>
                    <a:cubicBezTo>
                      <a:pt x="19887" y="11603"/>
                      <a:pt x="20154" y="11546"/>
                      <a:pt x="20611" y="11526"/>
                    </a:cubicBezTo>
                    <a:cubicBezTo>
                      <a:pt x="20665" y="11524"/>
                      <a:pt x="20717" y="11523"/>
                      <a:pt x="20767" y="11523"/>
                    </a:cubicBezTo>
                    <a:cubicBezTo>
                      <a:pt x="21386" y="11523"/>
                      <a:pt x="21712" y="11693"/>
                      <a:pt x="22074" y="11693"/>
                    </a:cubicBezTo>
                    <a:cubicBezTo>
                      <a:pt x="22397" y="11693"/>
                      <a:pt x="22748" y="11557"/>
                      <a:pt x="23362" y="11043"/>
                    </a:cubicBezTo>
                    <a:cubicBezTo>
                      <a:pt x="24703" y="9916"/>
                      <a:pt x="25335" y="9277"/>
                      <a:pt x="25394" y="8345"/>
                    </a:cubicBezTo>
                    <a:cubicBezTo>
                      <a:pt x="25784" y="7995"/>
                      <a:pt x="26146" y="7617"/>
                      <a:pt x="26481" y="7211"/>
                    </a:cubicBezTo>
                    <a:close/>
                    <a:moveTo>
                      <a:pt x="33927" y="7967"/>
                    </a:moveTo>
                    <a:cubicBezTo>
                      <a:pt x="34432" y="7967"/>
                      <a:pt x="34937" y="7998"/>
                      <a:pt x="35429" y="8119"/>
                    </a:cubicBezTo>
                    <a:cubicBezTo>
                      <a:pt x="36362" y="8345"/>
                      <a:pt x="36888" y="8491"/>
                      <a:pt x="37842" y="8596"/>
                    </a:cubicBezTo>
                    <a:cubicBezTo>
                      <a:pt x="39050" y="8732"/>
                      <a:pt x="40125" y="9188"/>
                      <a:pt x="41101" y="9318"/>
                    </a:cubicBezTo>
                    <a:cubicBezTo>
                      <a:pt x="42151" y="9454"/>
                      <a:pt x="43065" y="9655"/>
                      <a:pt x="43966" y="10086"/>
                    </a:cubicBezTo>
                    <a:cubicBezTo>
                      <a:pt x="44019" y="10117"/>
                      <a:pt x="44074" y="10148"/>
                      <a:pt x="44124" y="10182"/>
                    </a:cubicBezTo>
                    <a:cubicBezTo>
                      <a:pt x="44917" y="10708"/>
                      <a:pt x="45521" y="11647"/>
                      <a:pt x="46227" y="12285"/>
                    </a:cubicBezTo>
                    <a:cubicBezTo>
                      <a:pt x="48845" y="14645"/>
                      <a:pt x="49353" y="15764"/>
                      <a:pt x="50201" y="16789"/>
                    </a:cubicBezTo>
                    <a:cubicBezTo>
                      <a:pt x="50049" y="16792"/>
                      <a:pt x="49898" y="16798"/>
                      <a:pt x="49746" y="16814"/>
                    </a:cubicBezTo>
                    <a:cubicBezTo>
                      <a:pt x="49300" y="16857"/>
                      <a:pt x="48872" y="17015"/>
                      <a:pt x="48507" y="17275"/>
                    </a:cubicBezTo>
                    <a:cubicBezTo>
                      <a:pt x="48392" y="17359"/>
                      <a:pt x="48284" y="17452"/>
                      <a:pt x="48185" y="17554"/>
                    </a:cubicBezTo>
                    <a:cubicBezTo>
                      <a:pt x="48114" y="17628"/>
                      <a:pt x="48079" y="17672"/>
                      <a:pt x="48079" y="17672"/>
                    </a:cubicBezTo>
                    <a:cubicBezTo>
                      <a:pt x="48079" y="17672"/>
                      <a:pt x="48126" y="17638"/>
                      <a:pt x="48210" y="17582"/>
                    </a:cubicBezTo>
                    <a:cubicBezTo>
                      <a:pt x="48324" y="17507"/>
                      <a:pt x="48445" y="17442"/>
                      <a:pt x="48572" y="17390"/>
                    </a:cubicBezTo>
                    <a:cubicBezTo>
                      <a:pt x="48848" y="17273"/>
                      <a:pt x="49142" y="17213"/>
                      <a:pt x="49439" y="17213"/>
                    </a:cubicBezTo>
                    <a:cubicBezTo>
                      <a:pt x="49542" y="17213"/>
                      <a:pt x="49646" y="17220"/>
                      <a:pt x="49749" y="17235"/>
                    </a:cubicBezTo>
                    <a:cubicBezTo>
                      <a:pt x="50186" y="17284"/>
                      <a:pt x="50613" y="17408"/>
                      <a:pt x="50883" y="17538"/>
                    </a:cubicBezTo>
                    <a:cubicBezTo>
                      <a:pt x="50920" y="17554"/>
                      <a:pt x="50945" y="17572"/>
                      <a:pt x="50976" y="17588"/>
                    </a:cubicBezTo>
                    <a:cubicBezTo>
                      <a:pt x="51152" y="17743"/>
                      <a:pt x="51347" y="17904"/>
                      <a:pt x="51573" y="18074"/>
                    </a:cubicBezTo>
                    <a:cubicBezTo>
                      <a:pt x="51747" y="18198"/>
                      <a:pt x="51914" y="18334"/>
                      <a:pt x="52075" y="18477"/>
                    </a:cubicBezTo>
                    <a:cubicBezTo>
                      <a:pt x="52125" y="18598"/>
                      <a:pt x="52150" y="18728"/>
                      <a:pt x="52146" y="18858"/>
                    </a:cubicBezTo>
                    <a:cubicBezTo>
                      <a:pt x="52134" y="19081"/>
                      <a:pt x="51961" y="19428"/>
                      <a:pt x="51747" y="19502"/>
                    </a:cubicBezTo>
                    <a:cubicBezTo>
                      <a:pt x="51246" y="19676"/>
                      <a:pt x="50613" y="19846"/>
                      <a:pt x="50034" y="19846"/>
                    </a:cubicBezTo>
                    <a:cubicBezTo>
                      <a:pt x="49695" y="19846"/>
                      <a:pt x="49375" y="19788"/>
                      <a:pt x="49111" y="19638"/>
                    </a:cubicBezTo>
                    <a:cubicBezTo>
                      <a:pt x="48863" y="19499"/>
                      <a:pt x="48665" y="19096"/>
                      <a:pt x="48451" y="18657"/>
                    </a:cubicBezTo>
                    <a:cubicBezTo>
                      <a:pt x="47516" y="17380"/>
                      <a:pt x="46286" y="16349"/>
                      <a:pt x="44864" y="15652"/>
                    </a:cubicBezTo>
                    <a:cubicBezTo>
                      <a:pt x="44570" y="15454"/>
                      <a:pt x="44267" y="15265"/>
                      <a:pt x="43966" y="15079"/>
                    </a:cubicBezTo>
                    <a:lnTo>
                      <a:pt x="42637" y="14267"/>
                    </a:lnTo>
                    <a:cubicBezTo>
                      <a:pt x="42501" y="14184"/>
                      <a:pt x="42365" y="14100"/>
                      <a:pt x="42225" y="14017"/>
                    </a:cubicBezTo>
                    <a:lnTo>
                      <a:pt x="42235" y="14013"/>
                    </a:lnTo>
                    <a:cubicBezTo>
                      <a:pt x="42173" y="13945"/>
                      <a:pt x="42114" y="13874"/>
                      <a:pt x="42061" y="13800"/>
                    </a:cubicBezTo>
                    <a:cubicBezTo>
                      <a:pt x="41937" y="13623"/>
                      <a:pt x="41841" y="13434"/>
                      <a:pt x="41773" y="13233"/>
                    </a:cubicBezTo>
                    <a:cubicBezTo>
                      <a:pt x="41699" y="13019"/>
                      <a:pt x="41658" y="12796"/>
                      <a:pt x="41649" y="12570"/>
                    </a:cubicBezTo>
                    <a:cubicBezTo>
                      <a:pt x="41643" y="12462"/>
                      <a:pt x="41643" y="12356"/>
                      <a:pt x="41655" y="12248"/>
                    </a:cubicBezTo>
                    <a:lnTo>
                      <a:pt x="41655" y="12248"/>
                    </a:lnTo>
                    <a:cubicBezTo>
                      <a:pt x="41603" y="12347"/>
                      <a:pt x="41556" y="12446"/>
                      <a:pt x="41519" y="12548"/>
                    </a:cubicBezTo>
                    <a:cubicBezTo>
                      <a:pt x="41429" y="12784"/>
                      <a:pt x="41373" y="13032"/>
                      <a:pt x="41352" y="13282"/>
                    </a:cubicBezTo>
                    <a:cubicBezTo>
                      <a:pt x="41346" y="13375"/>
                      <a:pt x="41343" y="13468"/>
                      <a:pt x="41346" y="13564"/>
                    </a:cubicBezTo>
                    <a:cubicBezTo>
                      <a:pt x="40779" y="13320"/>
                      <a:pt x="40175" y="13177"/>
                      <a:pt x="39568" y="13063"/>
                    </a:cubicBezTo>
                    <a:cubicBezTo>
                      <a:pt x="39352" y="13023"/>
                      <a:pt x="39151" y="13010"/>
                      <a:pt x="38956" y="13010"/>
                    </a:cubicBezTo>
                    <a:cubicBezTo>
                      <a:pt x="38597" y="13010"/>
                      <a:pt x="38257" y="13054"/>
                      <a:pt x="37880" y="13054"/>
                    </a:cubicBezTo>
                    <a:cubicBezTo>
                      <a:pt x="37772" y="13054"/>
                      <a:pt x="37661" y="13050"/>
                      <a:pt x="37545" y="13041"/>
                    </a:cubicBezTo>
                    <a:cubicBezTo>
                      <a:pt x="37409" y="13030"/>
                      <a:pt x="37279" y="13025"/>
                      <a:pt x="37152" y="13025"/>
                    </a:cubicBezTo>
                    <a:cubicBezTo>
                      <a:pt x="36249" y="13025"/>
                      <a:pt x="35492" y="13272"/>
                      <a:pt x="33896" y="13304"/>
                    </a:cubicBezTo>
                    <a:cubicBezTo>
                      <a:pt x="33732" y="13199"/>
                      <a:pt x="33577" y="13090"/>
                      <a:pt x="33447" y="12991"/>
                    </a:cubicBezTo>
                    <a:cubicBezTo>
                      <a:pt x="33258" y="12846"/>
                      <a:pt x="33078" y="12694"/>
                      <a:pt x="32908" y="12533"/>
                    </a:cubicBezTo>
                    <a:lnTo>
                      <a:pt x="32908" y="12533"/>
                    </a:lnTo>
                    <a:cubicBezTo>
                      <a:pt x="33020" y="12744"/>
                      <a:pt x="33147" y="12948"/>
                      <a:pt x="33283" y="13143"/>
                    </a:cubicBezTo>
                    <a:cubicBezTo>
                      <a:pt x="33586" y="13589"/>
                      <a:pt x="33943" y="14001"/>
                      <a:pt x="34339" y="14367"/>
                    </a:cubicBezTo>
                    <a:cubicBezTo>
                      <a:pt x="34426" y="14444"/>
                      <a:pt x="34513" y="14515"/>
                      <a:pt x="34599" y="14590"/>
                    </a:cubicBezTo>
                    <a:cubicBezTo>
                      <a:pt x="34262" y="14528"/>
                      <a:pt x="33958" y="14447"/>
                      <a:pt x="33958" y="14447"/>
                    </a:cubicBezTo>
                    <a:lnTo>
                      <a:pt x="33958" y="14447"/>
                    </a:lnTo>
                    <a:cubicBezTo>
                      <a:pt x="33958" y="14447"/>
                      <a:pt x="34252" y="14735"/>
                      <a:pt x="34581" y="14998"/>
                    </a:cubicBezTo>
                    <a:cubicBezTo>
                      <a:pt x="34637" y="15042"/>
                      <a:pt x="34689" y="15085"/>
                      <a:pt x="34745" y="15125"/>
                    </a:cubicBezTo>
                    <a:cubicBezTo>
                      <a:pt x="32756" y="15813"/>
                      <a:pt x="31022" y="17083"/>
                      <a:pt x="29770" y="18771"/>
                    </a:cubicBezTo>
                    <a:cubicBezTo>
                      <a:pt x="29721" y="18607"/>
                      <a:pt x="29647" y="18452"/>
                      <a:pt x="29547" y="18310"/>
                    </a:cubicBezTo>
                    <a:cubicBezTo>
                      <a:pt x="29121" y="17700"/>
                      <a:pt x="28118" y="17083"/>
                      <a:pt x="26583" y="17083"/>
                    </a:cubicBezTo>
                    <a:cubicBezTo>
                      <a:pt x="26278" y="17083"/>
                      <a:pt x="25953" y="17107"/>
                      <a:pt x="25607" y="17161"/>
                    </a:cubicBezTo>
                    <a:cubicBezTo>
                      <a:pt x="23111" y="17542"/>
                      <a:pt x="22033" y="18418"/>
                      <a:pt x="20788" y="19437"/>
                    </a:cubicBezTo>
                    <a:cubicBezTo>
                      <a:pt x="20376" y="19772"/>
                      <a:pt x="19951" y="20119"/>
                      <a:pt x="19443" y="20478"/>
                    </a:cubicBezTo>
                    <a:lnTo>
                      <a:pt x="19416" y="20496"/>
                    </a:lnTo>
                    <a:cubicBezTo>
                      <a:pt x="19279" y="20153"/>
                      <a:pt x="19146" y="19809"/>
                      <a:pt x="19019" y="19462"/>
                    </a:cubicBezTo>
                    <a:cubicBezTo>
                      <a:pt x="19010" y="19384"/>
                      <a:pt x="18997" y="19301"/>
                      <a:pt x="18985" y="19211"/>
                    </a:cubicBezTo>
                    <a:cubicBezTo>
                      <a:pt x="18898" y="18635"/>
                      <a:pt x="18774" y="18065"/>
                      <a:pt x="18607" y="17507"/>
                    </a:cubicBezTo>
                    <a:cubicBezTo>
                      <a:pt x="18443" y="16956"/>
                      <a:pt x="18239" y="16417"/>
                      <a:pt x="17997" y="15894"/>
                    </a:cubicBezTo>
                    <a:cubicBezTo>
                      <a:pt x="17799" y="15469"/>
                      <a:pt x="17650" y="15197"/>
                      <a:pt x="17650" y="15197"/>
                    </a:cubicBezTo>
                    <a:lnTo>
                      <a:pt x="17650" y="15197"/>
                    </a:lnTo>
                    <a:cubicBezTo>
                      <a:pt x="17650" y="15197"/>
                      <a:pt x="17752" y="15491"/>
                      <a:pt x="17870" y="15937"/>
                    </a:cubicBezTo>
                    <a:cubicBezTo>
                      <a:pt x="18012" y="16482"/>
                      <a:pt x="18118" y="17037"/>
                      <a:pt x="18183" y="17594"/>
                    </a:cubicBezTo>
                    <a:cubicBezTo>
                      <a:pt x="18204" y="17758"/>
                      <a:pt x="18217" y="17922"/>
                      <a:pt x="18229" y="18084"/>
                    </a:cubicBezTo>
                    <a:lnTo>
                      <a:pt x="18186" y="18046"/>
                    </a:lnTo>
                    <a:cubicBezTo>
                      <a:pt x="17985" y="17876"/>
                      <a:pt x="17765" y="17730"/>
                      <a:pt x="17535" y="17603"/>
                    </a:cubicBezTo>
                    <a:lnTo>
                      <a:pt x="17535" y="17603"/>
                    </a:lnTo>
                    <a:cubicBezTo>
                      <a:pt x="17653" y="17823"/>
                      <a:pt x="17752" y="18053"/>
                      <a:pt x="17827" y="18291"/>
                    </a:cubicBezTo>
                    <a:cubicBezTo>
                      <a:pt x="17895" y="18511"/>
                      <a:pt x="17941" y="18734"/>
                      <a:pt x="17963" y="18963"/>
                    </a:cubicBezTo>
                    <a:cubicBezTo>
                      <a:pt x="17913" y="19143"/>
                      <a:pt x="17873" y="19329"/>
                      <a:pt x="17805" y="19502"/>
                    </a:cubicBezTo>
                    <a:cubicBezTo>
                      <a:pt x="17712" y="19753"/>
                      <a:pt x="17566" y="19985"/>
                      <a:pt x="17489" y="20242"/>
                    </a:cubicBezTo>
                    <a:cubicBezTo>
                      <a:pt x="17421" y="20469"/>
                      <a:pt x="17408" y="20707"/>
                      <a:pt x="17396" y="20939"/>
                    </a:cubicBezTo>
                    <a:cubicBezTo>
                      <a:pt x="17390" y="21060"/>
                      <a:pt x="17384" y="21184"/>
                      <a:pt x="17377" y="21305"/>
                    </a:cubicBezTo>
                    <a:lnTo>
                      <a:pt x="17334" y="21333"/>
                    </a:lnTo>
                    <a:cubicBezTo>
                      <a:pt x="16792" y="21686"/>
                      <a:pt x="16278" y="22064"/>
                      <a:pt x="16278" y="22064"/>
                    </a:cubicBezTo>
                    <a:cubicBezTo>
                      <a:pt x="16278" y="22064"/>
                      <a:pt x="16702" y="21937"/>
                      <a:pt x="17198" y="21807"/>
                    </a:cubicBezTo>
                    <a:lnTo>
                      <a:pt x="17198" y="21807"/>
                    </a:lnTo>
                    <a:cubicBezTo>
                      <a:pt x="17024" y="21962"/>
                      <a:pt x="16829" y="22144"/>
                      <a:pt x="16643" y="22333"/>
                    </a:cubicBezTo>
                    <a:cubicBezTo>
                      <a:pt x="16306" y="22677"/>
                      <a:pt x="15990" y="23043"/>
                      <a:pt x="15699" y="23427"/>
                    </a:cubicBezTo>
                    <a:cubicBezTo>
                      <a:pt x="16083" y="23151"/>
                      <a:pt x="16485" y="22903"/>
                      <a:pt x="16904" y="22677"/>
                    </a:cubicBezTo>
                    <a:cubicBezTo>
                      <a:pt x="17192" y="22522"/>
                      <a:pt x="17486" y="22389"/>
                      <a:pt x="17718" y="22290"/>
                    </a:cubicBezTo>
                    <a:cubicBezTo>
                      <a:pt x="17783" y="22284"/>
                      <a:pt x="17848" y="22278"/>
                      <a:pt x="17907" y="22268"/>
                    </a:cubicBezTo>
                    <a:lnTo>
                      <a:pt x="17907" y="22268"/>
                    </a:lnTo>
                    <a:cubicBezTo>
                      <a:pt x="17718" y="22395"/>
                      <a:pt x="17566" y="22513"/>
                      <a:pt x="17452" y="22587"/>
                    </a:cubicBezTo>
                    <a:lnTo>
                      <a:pt x="17263" y="22730"/>
                    </a:lnTo>
                    <a:lnTo>
                      <a:pt x="17263" y="22730"/>
                    </a:lnTo>
                    <a:lnTo>
                      <a:pt x="17480" y="22637"/>
                    </a:lnTo>
                    <a:cubicBezTo>
                      <a:pt x="17613" y="22572"/>
                      <a:pt x="17811" y="22488"/>
                      <a:pt x="18037" y="22370"/>
                    </a:cubicBezTo>
                    <a:cubicBezTo>
                      <a:pt x="18263" y="22250"/>
                      <a:pt x="18533" y="22116"/>
                      <a:pt x="18809" y="21955"/>
                    </a:cubicBezTo>
                    <a:lnTo>
                      <a:pt x="19667" y="21444"/>
                    </a:lnTo>
                    <a:lnTo>
                      <a:pt x="20500" y="20884"/>
                    </a:lnTo>
                    <a:cubicBezTo>
                      <a:pt x="20763" y="20704"/>
                      <a:pt x="20995" y="20515"/>
                      <a:pt x="21200" y="20363"/>
                    </a:cubicBezTo>
                    <a:cubicBezTo>
                      <a:pt x="21404" y="20208"/>
                      <a:pt x="21565" y="20066"/>
                      <a:pt x="21680" y="19970"/>
                    </a:cubicBezTo>
                    <a:lnTo>
                      <a:pt x="21856" y="19815"/>
                    </a:lnTo>
                    <a:lnTo>
                      <a:pt x="21856" y="19815"/>
                    </a:lnTo>
                    <a:lnTo>
                      <a:pt x="21649" y="19927"/>
                    </a:lnTo>
                    <a:cubicBezTo>
                      <a:pt x="21519" y="20004"/>
                      <a:pt x="21330" y="20100"/>
                      <a:pt x="21113" y="20233"/>
                    </a:cubicBezTo>
                    <a:cubicBezTo>
                      <a:pt x="20893" y="20366"/>
                      <a:pt x="20633" y="20509"/>
                      <a:pt x="20367" y="20682"/>
                    </a:cubicBezTo>
                    <a:lnTo>
                      <a:pt x="19518" y="21209"/>
                    </a:lnTo>
                    <a:lnTo>
                      <a:pt x="18963" y="21568"/>
                    </a:lnTo>
                    <a:cubicBezTo>
                      <a:pt x="19090" y="21451"/>
                      <a:pt x="19202" y="21342"/>
                      <a:pt x="19289" y="21255"/>
                    </a:cubicBezTo>
                    <a:cubicBezTo>
                      <a:pt x="19428" y="21169"/>
                      <a:pt x="19586" y="21066"/>
                      <a:pt x="19766" y="20936"/>
                    </a:cubicBezTo>
                    <a:cubicBezTo>
                      <a:pt x="20292" y="20568"/>
                      <a:pt x="20726" y="20215"/>
                      <a:pt x="21144" y="19871"/>
                    </a:cubicBezTo>
                    <a:cubicBezTo>
                      <a:pt x="22374" y="18864"/>
                      <a:pt x="23346" y="18071"/>
                      <a:pt x="25691" y="17715"/>
                    </a:cubicBezTo>
                    <a:cubicBezTo>
                      <a:pt x="25997" y="17668"/>
                      <a:pt x="26288" y="17647"/>
                      <a:pt x="26561" y="17647"/>
                    </a:cubicBezTo>
                    <a:cubicBezTo>
                      <a:pt x="27724" y="17647"/>
                      <a:pt x="28573" y="18034"/>
                      <a:pt x="28990" y="18508"/>
                    </a:cubicBezTo>
                    <a:cubicBezTo>
                      <a:pt x="29334" y="18867"/>
                      <a:pt x="29439" y="19276"/>
                      <a:pt x="29272" y="19586"/>
                    </a:cubicBezTo>
                    <a:cubicBezTo>
                      <a:pt x="29090" y="19915"/>
                      <a:pt x="28804" y="20006"/>
                      <a:pt x="28439" y="20006"/>
                    </a:cubicBezTo>
                    <a:cubicBezTo>
                      <a:pt x="27985" y="20006"/>
                      <a:pt x="27410" y="19864"/>
                      <a:pt x="26765" y="19864"/>
                    </a:cubicBezTo>
                    <a:cubicBezTo>
                      <a:pt x="26710" y="19864"/>
                      <a:pt x="26655" y="19865"/>
                      <a:pt x="26599" y="19868"/>
                    </a:cubicBezTo>
                    <a:cubicBezTo>
                      <a:pt x="26593" y="19868"/>
                      <a:pt x="26588" y="19868"/>
                      <a:pt x="26582" y="19868"/>
                    </a:cubicBezTo>
                    <a:cubicBezTo>
                      <a:pt x="26096" y="19868"/>
                      <a:pt x="26347" y="18893"/>
                      <a:pt x="26022" y="18458"/>
                    </a:cubicBezTo>
                    <a:lnTo>
                      <a:pt x="25462" y="18347"/>
                    </a:lnTo>
                    <a:cubicBezTo>
                      <a:pt x="25422" y="18339"/>
                      <a:pt x="25384" y="18335"/>
                      <a:pt x="25348" y="18335"/>
                    </a:cubicBezTo>
                    <a:cubicBezTo>
                      <a:pt x="25234" y="18335"/>
                      <a:pt x="25140" y="18374"/>
                      <a:pt x="25081" y="18440"/>
                    </a:cubicBezTo>
                    <a:cubicBezTo>
                      <a:pt x="25078" y="18328"/>
                      <a:pt x="25093" y="18214"/>
                      <a:pt x="25127" y="18105"/>
                    </a:cubicBezTo>
                    <a:cubicBezTo>
                      <a:pt x="25152" y="18031"/>
                      <a:pt x="25186" y="17960"/>
                      <a:pt x="25230" y="17895"/>
                    </a:cubicBezTo>
                    <a:cubicBezTo>
                      <a:pt x="25245" y="17870"/>
                      <a:pt x="25264" y="17845"/>
                      <a:pt x="25285" y="17820"/>
                    </a:cubicBezTo>
                    <a:lnTo>
                      <a:pt x="25285" y="17820"/>
                    </a:lnTo>
                    <a:cubicBezTo>
                      <a:pt x="25257" y="17836"/>
                      <a:pt x="25230" y="17851"/>
                      <a:pt x="25205" y="17870"/>
                    </a:cubicBezTo>
                    <a:cubicBezTo>
                      <a:pt x="25134" y="17916"/>
                      <a:pt x="25068" y="17975"/>
                      <a:pt x="25013" y="18040"/>
                    </a:cubicBezTo>
                    <a:cubicBezTo>
                      <a:pt x="24870" y="18201"/>
                      <a:pt x="24740" y="18480"/>
                      <a:pt x="24706" y="18790"/>
                    </a:cubicBezTo>
                    <a:cubicBezTo>
                      <a:pt x="24675" y="19096"/>
                      <a:pt x="24712" y="19397"/>
                      <a:pt x="24746" y="19608"/>
                    </a:cubicBezTo>
                    <a:cubicBezTo>
                      <a:pt x="24756" y="19660"/>
                      <a:pt x="24765" y="19710"/>
                      <a:pt x="24771" y="19753"/>
                    </a:cubicBezTo>
                    <a:cubicBezTo>
                      <a:pt x="24443" y="19908"/>
                      <a:pt x="24127" y="20094"/>
                      <a:pt x="23833" y="20304"/>
                    </a:cubicBezTo>
                    <a:cubicBezTo>
                      <a:pt x="23182" y="20766"/>
                      <a:pt x="22724" y="21197"/>
                      <a:pt x="22160" y="21754"/>
                    </a:cubicBezTo>
                    <a:cubicBezTo>
                      <a:pt x="21178" y="22730"/>
                      <a:pt x="20236" y="23771"/>
                      <a:pt x="19093" y="24495"/>
                    </a:cubicBezTo>
                    <a:lnTo>
                      <a:pt x="19093" y="24498"/>
                    </a:lnTo>
                    <a:cubicBezTo>
                      <a:pt x="18867" y="24563"/>
                      <a:pt x="18378" y="24703"/>
                      <a:pt x="17870" y="24802"/>
                    </a:cubicBezTo>
                    <a:cubicBezTo>
                      <a:pt x="17179" y="24948"/>
                      <a:pt x="16464" y="25016"/>
                      <a:pt x="16464" y="25016"/>
                    </a:cubicBezTo>
                    <a:cubicBezTo>
                      <a:pt x="16464" y="25016"/>
                      <a:pt x="16993" y="25121"/>
                      <a:pt x="17610" y="25192"/>
                    </a:cubicBezTo>
                    <a:cubicBezTo>
                      <a:pt x="17128" y="25348"/>
                      <a:pt x="16627" y="25450"/>
                      <a:pt x="16128" y="25450"/>
                    </a:cubicBezTo>
                    <a:cubicBezTo>
                      <a:pt x="15921" y="25450"/>
                      <a:pt x="15714" y="25433"/>
                      <a:pt x="15510" y="25394"/>
                    </a:cubicBezTo>
                    <a:cubicBezTo>
                      <a:pt x="15061" y="25307"/>
                      <a:pt x="14642" y="25106"/>
                      <a:pt x="14296" y="24811"/>
                    </a:cubicBezTo>
                    <a:cubicBezTo>
                      <a:pt x="14107" y="24539"/>
                      <a:pt x="13952" y="24241"/>
                      <a:pt x="13800" y="23947"/>
                    </a:cubicBezTo>
                    <a:cubicBezTo>
                      <a:pt x="13778" y="23904"/>
                      <a:pt x="13763" y="23860"/>
                      <a:pt x="13741" y="23814"/>
                    </a:cubicBezTo>
                    <a:lnTo>
                      <a:pt x="13741" y="23814"/>
                    </a:lnTo>
                    <a:cubicBezTo>
                      <a:pt x="14153" y="24164"/>
                      <a:pt x="14590" y="24480"/>
                      <a:pt x="15045" y="24765"/>
                    </a:cubicBezTo>
                    <a:cubicBezTo>
                      <a:pt x="14680" y="24375"/>
                      <a:pt x="14342" y="23956"/>
                      <a:pt x="14035" y="23517"/>
                    </a:cubicBezTo>
                    <a:cubicBezTo>
                      <a:pt x="13760" y="23123"/>
                      <a:pt x="13512" y="22708"/>
                      <a:pt x="13292" y="22278"/>
                    </a:cubicBezTo>
                    <a:cubicBezTo>
                      <a:pt x="13249" y="21924"/>
                      <a:pt x="13233" y="21568"/>
                      <a:pt x="13252" y="21212"/>
                    </a:cubicBezTo>
                    <a:cubicBezTo>
                      <a:pt x="13311" y="19874"/>
                      <a:pt x="14020" y="18650"/>
                      <a:pt x="13806" y="17328"/>
                    </a:cubicBezTo>
                    <a:cubicBezTo>
                      <a:pt x="13679" y="16532"/>
                      <a:pt x="13626" y="15485"/>
                      <a:pt x="13809" y="14698"/>
                    </a:cubicBezTo>
                    <a:cubicBezTo>
                      <a:pt x="13825" y="14639"/>
                      <a:pt x="13846" y="14583"/>
                      <a:pt x="13868" y="14528"/>
                    </a:cubicBezTo>
                    <a:lnTo>
                      <a:pt x="13924" y="14549"/>
                    </a:lnTo>
                    <a:cubicBezTo>
                      <a:pt x="14255" y="14679"/>
                      <a:pt x="14571" y="14841"/>
                      <a:pt x="14869" y="15033"/>
                    </a:cubicBezTo>
                    <a:cubicBezTo>
                      <a:pt x="15175" y="15228"/>
                      <a:pt x="15460" y="15454"/>
                      <a:pt x="15720" y="15708"/>
                    </a:cubicBezTo>
                    <a:cubicBezTo>
                      <a:pt x="15937" y="15915"/>
                      <a:pt x="16070" y="16070"/>
                      <a:pt x="16070" y="16070"/>
                    </a:cubicBezTo>
                    <a:cubicBezTo>
                      <a:pt x="16070" y="16070"/>
                      <a:pt x="15984" y="15887"/>
                      <a:pt x="15829" y="15621"/>
                    </a:cubicBezTo>
                    <a:cubicBezTo>
                      <a:pt x="15631" y="15296"/>
                      <a:pt x="15404" y="14986"/>
                      <a:pt x="15150" y="14701"/>
                    </a:cubicBezTo>
                    <a:cubicBezTo>
                      <a:pt x="14890" y="14413"/>
                      <a:pt x="14599" y="14147"/>
                      <a:pt x="14289" y="13914"/>
                    </a:cubicBezTo>
                    <a:lnTo>
                      <a:pt x="14258" y="13893"/>
                    </a:lnTo>
                    <a:cubicBezTo>
                      <a:pt x="14302" y="13840"/>
                      <a:pt x="14342" y="13790"/>
                      <a:pt x="14385" y="13741"/>
                    </a:cubicBezTo>
                    <a:cubicBezTo>
                      <a:pt x="15163" y="12852"/>
                      <a:pt x="16008" y="12208"/>
                      <a:pt x="16984" y="11656"/>
                    </a:cubicBezTo>
                    <a:cubicBezTo>
                      <a:pt x="17062" y="11799"/>
                      <a:pt x="17161" y="11966"/>
                      <a:pt x="17278" y="12152"/>
                    </a:cubicBezTo>
                    <a:cubicBezTo>
                      <a:pt x="17693" y="12818"/>
                      <a:pt x="18174" y="13440"/>
                      <a:pt x="18716" y="14007"/>
                    </a:cubicBezTo>
                    <a:cubicBezTo>
                      <a:pt x="19248" y="14568"/>
                      <a:pt x="19837" y="15076"/>
                      <a:pt x="20472" y="15522"/>
                    </a:cubicBezTo>
                    <a:cubicBezTo>
                      <a:pt x="20729" y="15705"/>
                      <a:pt x="20949" y="15844"/>
                      <a:pt x="21107" y="15940"/>
                    </a:cubicBezTo>
                    <a:lnTo>
                      <a:pt x="21352" y="16089"/>
                    </a:lnTo>
                    <a:lnTo>
                      <a:pt x="21125" y="15912"/>
                    </a:lnTo>
                    <a:cubicBezTo>
                      <a:pt x="20980" y="15801"/>
                      <a:pt x="20778" y="15633"/>
                      <a:pt x="20549" y="15426"/>
                    </a:cubicBezTo>
                    <a:cubicBezTo>
                      <a:pt x="20075" y="15002"/>
                      <a:pt x="19642" y="14540"/>
                      <a:pt x="19245" y="14044"/>
                    </a:cubicBezTo>
                    <a:lnTo>
                      <a:pt x="19245" y="14044"/>
                    </a:lnTo>
                    <a:cubicBezTo>
                      <a:pt x="19251" y="14048"/>
                      <a:pt x="19258" y="14054"/>
                      <a:pt x="19264" y="14057"/>
                    </a:cubicBezTo>
                    <a:cubicBezTo>
                      <a:pt x="19673" y="14336"/>
                      <a:pt x="20103" y="14577"/>
                      <a:pt x="20549" y="14788"/>
                    </a:cubicBezTo>
                    <a:cubicBezTo>
                      <a:pt x="20271" y="14537"/>
                      <a:pt x="20004" y="14271"/>
                      <a:pt x="19753" y="13992"/>
                    </a:cubicBezTo>
                    <a:lnTo>
                      <a:pt x="19753" y="13992"/>
                    </a:lnTo>
                    <a:cubicBezTo>
                      <a:pt x="19998" y="14106"/>
                      <a:pt x="20258" y="14184"/>
                      <a:pt x="20524" y="14215"/>
                    </a:cubicBezTo>
                    <a:cubicBezTo>
                      <a:pt x="20679" y="14230"/>
                      <a:pt x="20834" y="14240"/>
                      <a:pt x="20986" y="14240"/>
                    </a:cubicBezTo>
                    <a:cubicBezTo>
                      <a:pt x="21739" y="14240"/>
                      <a:pt x="22476" y="14035"/>
                      <a:pt x="23195" y="13645"/>
                    </a:cubicBezTo>
                    <a:cubicBezTo>
                      <a:pt x="23374" y="13614"/>
                      <a:pt x="23557" y="13574"/>
                      <a:pt x="23740" y="13527"/>
                    </a:cubicBezTo>
                    <a:lnTo>
                      <a:pt x="23740" y="13527"/>
                    </a:lnTo>
                    <a:lnTo>
                      <a:pt x="23241" y="14137"/>
                    </a:lnTo>
                    <a:lnTo>
                      <a:pt x="23241" y="14137"/>
                    </a:lnTo>
                    <a:lnTo>
                      <a:pt x="23975" y="13843"/>
                    </a:lnTo>
                    <a:lnTo>
                      <a:pt x="23975" y="13843"/>
                    </a:lnTo>
                    <a:cubicBezTo>
                      <a:pt x="23554" y="14360"/>
                      <a:pt x="23133" y="14834"/>
                      <a:pt x="22773" y="15206"/>
                    </a:cubicBezTo>
                    <a:cubicBezTo>
                      <a:pt x="22253" y="15748"/>
                      <a:pt x="21878" y="16086"/>
                      <a:pt x="21878" y="16086"/>
                    </a:cubicBezTo>
                    <a:cubicBezTo>
                      <a:pt x="21878" y="16086"/>
                      <a:pt x="22306" y="15819"/>
                      <a:pt x="22922" y="15373"/>
                    </a:cubicBezTo>
                    <a:cubicBezTo>
                      <a:pt x="23678" y="14828"/>
                      <a:pt x="24399" y="14233"/>
                      <a:pt x="25081" y="13595"/>
                    </a:cubicBezTo>
                    <a:cubicBezTo>
                      <a:pt x="25357" y="13338"/>
                      <a:pt x="25629" y="13069"/>
                      <a:pt x="25883" y="12805"/>
                    </a:cubicBezTo>
                    <a:cubicBezTo>
                      <a:pt x="27042" y="12304"/>
                      <a:pt x="28154" y="11709"/>
                      <a:pt x="29213" y="11028"/>
                    </a:cubicBezTo>
                    <a:cubicBezTo>
                      <a:pt x="30492" y="10204"/>
                      <a:pt x="31496" y="9175"/>
                      <a:pt x="31774" y="7995"/>
                    </a:cubicBezTo>
                    <a:lnTo>
                      <a:pt x="32465" y="7995"/>
                    </a:lnTo>
                    <a:cubicBezTo>
                      <a:pt x="32583" y="7995"/>
                      <a:pt x="32698" y="7995"/>
                      <a:pt x="32815" y="7992"/>
                    </a:cubicBezTo>
                    <a:cubicBezTo>
                      <a:pt x="33184" y="7983"/>
                      <a:pt x="33555" y="7967"/>
                      <a:pt x="33927" y="7967"/>
                    </a:cubicBezTo>
                    <a:close/>
                    <a:moveTo>
                      <a:pt x="25672" y="22016"/>
                    </a:moveTo>
                    <a:cubicBezTo>
                      <a:pt x="26180" y="22016"/>
                      <a:pt x="26840" y="22785"/>
                      <a:pt x="27212" y="23244"/>
                    </a:cubicBezTo>
                    <a:lnTo>
                      <a:pt x="21903" y="26261"/>
                    </a:lnTo>
                    <a:lnTo>
                      <a:pt x="25013" y="24969"/>
                    </a:lnTo>
                    <a:lnTo>
                      <a:pt x="21190" y="27147"/>
                    </a:lnTo>
                    <a:cubicBezTo>
                      <a:pt x="21085" y="26648"/>
                      <a:pt x="20955" y="26230"/>
                      <a:pt x="20794" y="25694"/>
                    </a:cubicBezTo>
                    <a:cubicBezTo>
                      <a:pt x="21265" y="25468"/>
                      <a:pt x="21711" y="25180"/>
                      <a:pt x="22045" y="24972"/>
                    </a:cubicBezTo>
                    <a:cubicBezTo>
                      <a:pt x="23582" y="24031"/>
                      <a:pt x="24313" y="23253"/>
                      <a:pt x="25208" y="22234"/>
                    </a:cubicBezTo>
                    <a:cubicBezTo>
                      <a:pt x="25276" y="22191"/>
                      <a:pt x="25347" y="22144"/>
                      <a:pt x="25422" y="22092"/>
                    </a:cubicBezTo>
                    <a:cubicBezTo>
                      <a:pt x="25499" y="22039"/>
                      <a:pt x="25583" y="22016"/>
                      <a:pt x="25672" y="22016"/>
                    </a:cubicBezTo>
                    <a:close/>
                    <a:moveTo>
                      <a:pt x="18824" y="28308"/>
                    </a:moveTo>
                    <a:lnTo>
                      <a:pt x="18824" y="28308"/>
                    </a:lnTo>
                    <a:cubicBezTo>
                      <a:pt x="18592" y="28395"/>
                      <a:pt x="18350" y="28494"/>
                      <a:pt x="18118" y="28609"/>
                    </a:cubicBezTo>
                    <a:cubicBezTo>
                      <a:pt x="17631" y="28832"/>
                      <a:pt x="17164" y="29089"/>
                      <a:pt x="16715" y="29374"/>
                    </a:cubicBezTo>
                    <a:cubicBezTo>
                      <a:pt x="16346" y="29606"/>
                      <a:pt x="16117" y="29780"/>
                      <a:pt x="16117" y="29780"/>
                    </a:cubicBezTo>
                    <a:cubicBezTo>
                      <a:pt x="16117" y="29780"/>
                      <a:pt x="17158" y="29272"/>
                      <a:pt x="18257" y="29005"/>
                    </a:cubicBezTo>
                    <a:cubicBezTo>
                      <a:pt x="18805" y="28863"/>
                      <a:pt x="19363" y="28764"/>
                      <a:pt x="19927" y="28708"/>
                    </a:cubicBezTo>
                    <a:lnTo>
                      <a:pt x="19927" y="28708"/>
                    </a:lnTo>
                    <a:lnTo>
                      <a:pt x="19403" y="30439"/>
                    </a:lnTo>
                    <a:lnTo>
                      <a:pt x="18449" y="31115"/>
                    </a:lnTo>
                    <a:cubicBezTo>
                      <a:pt x="18195" y="31294"/>
                      <a:pt x="17932" y="31489"/>
                      <a:pt x="17771" y="31750"/>
                    </a:cubicBezTo>
                    <a:cubicBezTo>
                      <a:pt x="17650" y="31731"/>
                      <a:pt x="17526" y="31716"/>
                      <a:pt x="17399" y="31706"/>
                    </a:cubicBezTo>
                    <a:cubicBezTo>
                      <a:pt x="17226" y="31692"/>
                      <a:pt x="17052" y="31685"/>
                      <a:pt x="16879" y="31685"/>
                    </a:cubicBezTo>
                    <a:cubicBezTo>
                      <a:pt x="16705" y="31685"/>
                      <a:pt x="16532" y="31692"/>
                      <a:pt x="16358" y="31706"/>
                    </a:cubicBezTo>
                    <a:cubicBezTo>
                      <a:pt x="16677" y="31815"/>
                      <a:pt x="16984" y="31951"/>
                      <a:pt x="17278" y="32112"/>
                    </a:cubicBezTo>
                    <a:cubicBezTo>
                      <a:pt x="17402" y="32177"/>
                      <a:pt x="17517" y="32245"/>
                      <a:pt x="17619" y="32313"/>
                    </a:cubicBezTo>
                    <a:cubicBezTo>
                      <a:pt x="17622" y="32341"/>
                      <a:pt x="17622" y="32372"/>
                      <a:pt x="17625" y="32400"/>
                    </a:cubicBezTo>
                    <a:cubicBezTo>
                      <a:pt x="17467" y="32508"/>
                      <a:pt x="17322" y="32626"/>
                      <a:pt x="17182" y="32753"/>
                    </a:cubicBezTo>
                    <a:cubicBezTo>
                      <a:pt x="16962" y="32958"/>
                      <a:pt x="16764" y="33187"/>
                      <a:pt x="16594" y="33438"/>
                    </a:cubicBezTo>
                    <a:cubicBezTo>
                      <a:pt x="16826" y="33261"/>
                      <a:pt x="17074" y="33109"/>
                      <a:pt x="17340" y="32985"/>
                    </a:cubicBezTo>
                    <a:cubicBezTo>
                      <a:pt x="17464" y="32927"/>
                      <a:pt x="17594" y="32877"/>
                      <a:pt x="17727" y="32837"/>
                    </a:cubicBezTo>
                    <a:cubicBezTo>
                      <a:pt x="17814" y="33088"/>
                      <a:pt x="17944" y="33336"/>
                      <a:pt x="18056" y="33571"/>
                    </a:cubicBezTo>
                    <a:cubicBezTo>
                      <a:pt x="18143" y="33751"/>
                      <a:pt x="18217" y="33933"/>
                      <a:pt x="18288" y="34119"/>
                    </a:cubicBezTo>
                    <a:lnTo>
                      <a:pt x="16950" y="38530"/>
                    </a:lnTo>
                    <a:cubicBezTo>
                      <a:pt x="16808" y="38329"/>
                      <a:pt x="16665" y="38130"/>
                      <a:pt x="16526" y="37929"/>
                    </a:cubicBezTo>
                    <a:cubicBezTo>
                      <a:pt x="16185" y="37455"/>
                      <a:pt x="15844" y="36975"/>
                      <a:pt x="15603" y="36445"/>
                    </a:cubicBezTo>
                    <a:cubicBezTo>
                      <a:pt x="15318" y="35826"/>
                      <a:pt x="15163" y="35123"/>
                      <a:pt x="14717" y="34609"/>
                    </a:cubicBezTo>
                    <a:cubicBezTo>
                      <a:pt x="14522" y="34376"/>
                      <a:pt x="14367" y="34110"/>
                      <a:pt x="14261" y="33825"/>
                    </a:cubicBezTo>
                    <a:cubicBezTo>
                      <a:pt x="13915" y="32828"/>
                      <a:pt x="13704" y="32493"/>
                      <a:pt x="13967" y="31747"/>
                    </a:cubicBezTo>
                    <a:cubicBezTo>
                      <a:pt x="14401" y="30523"/>
                      <a:pt x="15315" y="29532"/>
                      <a:pt x="16501" y="29002"/>
                    </a:cubicBezTo>
                    <a:cubicBezTo>
                      <a:pt x="17241" y="28674"/>
                      <a:pt x="18022" y="28442"/>
                      <a:pt x="18824" y="28308"/>
                    </a:cubicBezTo>
                    <a:close/>
                    <a:moveTo>
                      <a:pt x="50325" y="42396"/>
                    </a:moveTo>
                    <a:cubicBezTo>
                      <a:pt x="50325" y="42396"/>
                      <a:pt x="50527" y="42476"/>
                      <a:pt x="50815" y="42616"/>
                    </a:cubicBezTo>
                    <a:cubicBezTo>
                      <a:pt x="51106" y="42755"/>
                      <a:pt x="51484" y="42956"/>
                      <a:pt x="51855" y="43167"/>
                    </a:cubicBezTo>
                    <a:cubicBezTo>
                      <a:pt x="52227" y="43381"/>
                      <a:pt x="52592" y="43607"/>
                      <a:pt x="52856" y="43786"/>
                    </a:cubicBezTo>
                    <a:cubicBezTo>
                      <a:pt x="53122" y="43966"/>
                      <a:pt x="53296" y="44096"/>
                      <a:pt x="53296" y="44096"/>
                    </a:cubicBezTo>
                    <a:cubicBezTo>
                      <a:pt x="53296" y="44096"/>
                      <a:pt x="53094" y="44016"/>
                      <a:pt x="52806" y="43876"/>
                    </a:cubicBezTo>
                    <a:cubicBezTo>
                      <a:pt x="52515" y="43737"/>
                      <a:pt x="52134" y="43535"/>
                      <a:pt x="51765" y="43325"/>
                    </a:cubicBezTo>
                    <a:cubicBezTo>
                      <a:pt x="51394" y="43111"/>
                      <a:pt x="51031" y="42885"/>
                      <a:pt x="50765" y="42705"/>
                    </a:cubicBezTo>
                    <a:cubicBezTo>
                      <a:pt x="50499" y="42523"/>
                      <a:pt x="50325" y="42396"/>
                      <a:pt x="50325" y="42396"/>
                    </a:cubicBezTo>
                    <a:close/>
                    <a:moveTo>
                      <a:pt x="47674" y="42646"/>
                    </a:moveTo>
                    <a:cubicBezTo>
                      <a:pt x="47674" y="42647"/>
                      <a:pt x="47751" y="42677"/>
                      <a:pt x="47884" y="42739"/>
                    </a:cubicBezTo>
                    <a:cubicBezTo>
                      <a:pt x="48021" y="42798"/>
                      <a:pt x="48213" y="42882"/>
                      <a:pt x="48436" y="42993"/>
                    </a:cubicBezTo>
                    <a:cubicBezTo>
                      <a:pt x="48888" y="43210"/>
                      <a:pt x="49480" y="43523"/>
                      <a:pt x="50059" y="43855"/>
                    </a:cubicBezTo>
                    <a:cubicBezTo>
                      <a:pt x="50638" y="44183"/>
                      <a:pt x="51205" y="44536"/>
                      <a:pt x="51620" y="44818"/>
                    </a:cubicBezTo>
                    <a:cubicBezTo>
                      <a:pt x="51830" y="44954"/>
                      <a:pt x="51998" y="45081"/>
                      <a:pt x="52119" y="45165"/>
                    </a:cubicBezTo>
                    <a:cubicBezTo>
                      <a:pt x="52239" y="45251"/>
                      <a:pt x="52304" y="45304"/>
                      <a:pt x="52304" y="45304"/>
                    </a:cubicBezTo>
                    <a:cubicBezTo>
                      <a:pt x="52304" y="45304"/>
                      <a:pt x="52224" y="45273"/>
                      <a:pt x="52091" y="45214"/>
                    </a:cubicBezTo>
                    <a:cubicBezTo>
                      <a:pt x="51957" y="45152"/>
                      <a:pt x="51765" y="45069"/>
                      <a:pt x="51539" y="44957"/>
                    </a:cubicBezTo>
                    <a:cubicBezTo>
                      <a:pt x="51087" y="44740"/>
                      <a:pt x="50499" y="44431"/>
                      <a:pt x="49919" y="44099"/>
                    </a:cubicBezTo>
                    <a:cubicBezTo>
                      <a:pt x="49337" y="43768"/>
                      <a:pt x="48773" y="43415"/>
                      <a:pt x="48355" y="43133"/>
                    </a:cubicBezTo>
                    <a:cubicBezTo>
                      <a:pt x="48148" y="42997"/>
                      <a:pt x="47977" y="42870"/>
                      <a:pt x="47856" y="42786"/>
                    </a:cubicBezTo>
                    <a:cubicBezTo>
                      <a:pt x="47739" y="42699"/>
                      <a:pt x="47674" y="42647"/>
                      <a:pt x="47674" y="42646"/>
                    </a:cubicBezTo>
                    <a:close/>
                    <a:moveTo>
                      <a:pt x="26859" y="44093"/>
                    </a:moveTo>
                    <a:lnTo>
                      <a:pt x="27683" y="44260"/>
                    </a:lnTo>
                    <a:cubicBezTo>
                      <a:pt x="28203" y="44369"/>
                      <a:pt x="28956" y="44505"/>
                      <a:pt x="29854" y="44663"/>
                    </a:cubicBezTo>
                    <a:cubicBezTo>
                      <a:pt x="30303" y="44743"/>
                      <a:pt x="30793" y="44821"/>
                      <a:pt x="31307" y="44901"/>
                    </a:cubicBezTo>
                    <a:cubicBezTo>
                      <a:pt x="31824" y="44985"/>
                      <a:pt x="32369" y="45056"/>
                      <a:pt x="32933" y="45131"/>
                    </a:cubicBezTo>
                    <a:cubicBezTo>
                      <a:pt x="33500" y="45202"/>
                      <a:pt x="34082" y="45261"/>
                      <a:pt x="34677" y="45307"/>
                    </a:cubicBezTo>
                    <a:cubicBezTo>
                      <a:pt x="35271" y="45357"/>
                      <a:pt x="35872" y="45385"/>
                      <a:pt x="36473" y="45391"/>
                    </a:cubicBezTo>
                    <a:lnTo>
                      <a:pt x="37378" y="45382"/>
                    </a:lnTo>
                    <a:lnTo>
                      <a:pt x="38270" y="45338"/>
                    </a:lnTo>
                    <a:cubicBezTo>
                      <a:pt x="38865" y="45295"/>
                      <a:pt x="39447" y="45251"/>
                      <a:pt x="40011" y="45190"/>
                    </a:cubicBezTo>
                    <a:cubicBezTo>
                      <a:pt x="41144" y="45072"/>
                      <a:pt x="42197" y="44923"/>
                      <a:pt x="43099" y="44790"/>
                    </a:cubicBezTo>
                    <a:cubicBezTo>
                      <a:pt x="44003" y="44651"/>
                      <a:pt x="44756" y="44539"/>
                      <a:pt x="45282" y="44443"/>
                    </a:cubicBezTo>
                    <a:lnTo>
                      <a:pt x="46109" y="44301"/>
                    </a:lnTo>
                    <a:lnTo>
                      <a:pt x="46109" y="44301"/>
                    </a:lnTo>
                    <a:cubicBezTo>
                      <a:pt x="46109" y="44301"/>
                      <a:pt x="45821" y="44403"/>
                      <a:pt x="45307" y="44551"/>
                    </a:cubicBezTo>
                    <a:cubicBezTo>
                      <a:pt x="44793" y="44697"/>
                      <a:pt x="44056" y="44914"/>
                      <a:pt x="43161" y="45115"/>
                    </a:cubicBezTo>
                    <a:cubicBezTo>
                      <a:pt x="42266" y="45323"/>
                      <a:pt x="41212" y="45530"/>
                      <a:pt x="40073" y="45688"/>
                    </a:cubicBezTo>
                    <a:cubicBezTo>
                      <a:pt x="39503" y="45766"/>
                      <a:pt x="38911" y="45837"/>
                      <a:pt x="38307" y="45883"/>
                    </a:cubicBezTo>
                    <a:lnTo>
                      <a:pt x="37387" y="45936"/>
                    </a:lnTo>
                    <a:cubicBezTo>
                      <a:pt x="37124" y="45939"/>
                      <a:pt x="36867" y="45953"/>
                      <a:pt x="36598" y="45953"/>
                    </a:cubicBezTo>
                    <a:cubicBezTo>
                      <a:pt x="36554" y="45953"/>
                      <a:pt x="36509" y="45952"/>
                      <a:pt x="36464" y="45951"/>
                    </a:cubicBezTo>
                    <a:cubicBezTo>
                      <a:pt x="35845" y="45939"/>
                      <a:pt x="35228" y="45905"/>
                      <a:pt x="34624" y="45846"/>
                    </a:cubicBezTo>
                    <a:cubicBezTo>
                      <a:pt x="34023" y="45787"/>
                      <a:pt x="33432" y="45707"/>
                      <a:pt x="32862" y="45614"/>
                    </a:cubicBezTo>
                    <a:cubicBezTo>
                      <a:pt x="32295" y="45524"/>
                      <a:pt x="31750" y="45419"/>
                      <a:pt x="31232" y="45310"/>
                    </a:cubicBezTo>
                    <a:cubicBezTo>
                      <a:pt x="30718" y="45202"/>
                      <a:pt x="30232" y="45087"/>
                      <a:pt x="29789" y="44973"/>
                    </a:cubicBezTo>
                    <a:cubicBezTo>
                      <a:pt x="28897" y="44750"/>
                      <a:pt x="28166" y="44520"/>
                      <a:pt x="27655" y="44362"/>
                    </a:cubicBezTo>
                    <a:cubicBezTo>
                      <a:pt x="27144" y="44208"/>
                      <a:pt x="26859" y="44093"/>
                      <a:pt x="26859" y="44093"/>
                    </a:cubicBezTo>
                    <a:close/>
                    <a:moveTo>
                      <a:pt x="25034" y="44012"/>
                    </a:moveTo>
                    <a:cubicBezTo>
                      <a:pt x="25062" y="44065"/>
                      <a:pt x="25093" y="44121"/>
                      <a:pt x="25121" y="44174"/>
                    </a:cubicBezTo>
                    <a:lnTo>
                      <a:pt x="25124" y="44174"/>
                    </a:lnTo>
                    <a:lnTo>
                      <a:pt x="21853" y="46859"/>
                    </a:lnTo>
                    <a:cubicBezTo>
                      <a:pt x="21677" y="46933"/>
                      <a:pt x="21500" y="47008"/>
                      <a:pt x="21321" y="47076"/>
                    </a:cubicBezTo>
                    <a:lnTo>
                      <a:pt x="25034" y="44012"/>
                    </a:lnTo>
                    <a:close/>
                    <a:moveTo>
                      <a:pt x="23799" y="42461"/>
                    </a:moveTo>
                    <a:cubicBezTo>
                      <a:pt x="24037" y="42699"/>
                      <a:pt x="24263" y="42950"/>
                      <a:pt x="24477" y="43213"/>
                    </a:cubicBezTo>
                    <a:lnTo>
                      <a:pt x="23659" y="43885"/>
                    </a:lnTo>
                    <a:cubicBezTo>
                      <a:pt x="23665" y="43892"/>
                      <a:pt x="23675" y="43898"/>
                      <a:pt x="23681" y="43904"/>
                    </a:cubicBezTo>
                    <a:cubicBezTo>
                      <a:pt x="23721" y="43951"/>
                      <a:pt x="23758" y="43997"/>
                      <a:pt x="23792" y="44047"/>
                    </a:cubicBezTo>
                    <a:cubicBezTo>
                      <a:pt x="23823" y="44093"/>
                      <a:pt x="23854" y="44146"/>
                      <a:pt x="23876" y="44198"/>
                    </a:cubicBezTo>
                    <a:cubicBezTo>
                      <a:pt x="23901" y="44245"/>
                      <a:pt x="23919" y="44297"/>
                      <a:pt x="23935" y="44350"/>
                    </a:cubicBezTo>
                    <a:cubicBezTo>
                      <a:pt x="23950" y="44397"/>
                      <a:pt x="23960" y="44443"/>
                      <a:pt x="23963" y="44493"/>
                    </a:cubicBezTo>
                    <a:cubicBezTo>
                      <a:pt x="23978" y="44589"/>
                      <a:pt x="23972" y="44691"/>
                      <a:pt x="23953" y="44787"/>
                    </a:cubicBezTo>
                    <a:cubicBezTo>
                      <a:pt x="23953" y="44787"/>
                      <a:pt x="23932" y="44765"/>
                      <a:pt x="23901" y="44722"/>
                    </a:cubicBezTo>
                    <a:cubicBezTo>
                      <a:pt x="23870" y="44682"/>
                      <a:pt x="23833" y="44626"/>
                      <a:pt x="23786" y="44561"/>
                    </a:cubicBezTo>
                    <a:cubicBezTo>
                      <a:pt x="23737" y="44499"/>
                      <a:pt x="23681" y="44424"/>
                      <a:pt x="23625" y="44353"/>
                    </a:cubicBezTo>
                    <a:cubicBezTo>
                      <a:pt x="23566" y="44279"/>
                      <a:pt x="23504" y="44201"/>
                      <a:pt x="23433" y="44133"/>
                    </a:cubicBezTo>
                    <a:cubicBezTo>
                      <a:pt x="23371" y="44056"/>
                      <a:pt x="23297" y="43991"/>
                      <a:pt x="23232" y="43923"/>
                    </a:cubicBezTo>
                    <a:cubicBezTo>
                      <a:pt x="23195" y="43885"/>
                      <a:pt x="23160" y="43855"/>
                      <a:pt x="23126" y="43820"/>
                    </a:cubicBezTo>
                    <a:cubicBezTo>
                      <a:pt x="23068" y="43789"/>
                      <a:pt x="23002" y="43765"/>
                      <a:pt x="22937" y="43746"/>
                    </a:cubicBezTo>
                    <a:cubicBezTo>
                      <a:pt x="22865" y="43725"/>
                      <a:pt x="22790" y="43715"/>
                      <a:pt x="22715" y="43715"/>
                    </a:cubicBezTo>
                    <a:cubicBezTo>
                      <a:pt x="22690" y="43715"/>
                      <a:pt x="22665" y="43716"/>
                      <a:pt x="22640" y="43718"/>
                    </a:cubicBezTo>
                    <a:cubicBezTo>
                      <a:pt x="22640" y="43718"/>
                      <a:pt x="22727" y="43805"/>
                      <a:pt x="22844" y="43916"/>
                    </a:cubicBezTo>
                    <a:cubicBezTo>
                      <a:pt x="22903" y="43972"/>
                      <a:pt x="22968" y="44037"/>
                      <a:pt x="23037" y="44099"/>
                    </a:cubicBezTo>
                    <a:cubicBezTo>
                      <a:pt x="23089" y="44155"/>
                      <a:pt x="23145" y="44208"/>
                      <a:pt x="23195" y="44263"/>
                    </a:cubicBezTo>
                    <a:lnTo>
                      <a:pt x="22693" y="44675"/>
                    </a:lnTo>
                    <a:cubicBezTo>
                      <a:pt x="22699" y="44682"/>
                      <a:pt x="22705" y="44688"/>
                      <a:pt x="22714" y="44697"/>
                    </a:cubicBezTo>
                    <a:cubicBezTo>
                      <a:pt x="22755" y="44740"/>
                      <a:pt x="22792" y="44787"/>
                      <a:pt x="22823" y="44836"/>
                    </a:cubicBezTo>
                    <a:cubicBezTo>
                      <a:pt x="22857" y="44883"/>
                      <a:pt x="22885" y="44936"/>
                      <a:pt x="22910" y="44988"/>
                    </a:cubicBezTo>
                    <a:cubicBezTo>
                      <a:pt x="22934" y="45038"/>
                      <a:pt x="22953" y="45087"/>
                      <a:pt x="22965" y="45140"/>
                    </a:cubicBezTo>
                    <a:cubicBezTo>
                      <a:pt x="22981" y="45186"/>
                      <a:pt x="22993" y="45233"/>
                      <a:pt x="22996" y="45282"/>
                    </a:cubicBezTo>
                    <a:cubicBezTo>
                      <a:pt x="23009" y="45354"/>
                      <a:pt x="23009" y="45425"/>
                      <a:pt x="22999" y="45496"/>
                    </a:cubicBezTo>
                    <a:cubicBezTo>
                      <a:pt x="22996" y="45524"/>
                      <a:pt x="22990" y="45552"/>
                      <a:pt x="22984" y="45577"/>
                    </a:cubicBezTo>
                    <a:cubicBezTo>
                      <a:pt x="22984" y="45577"/>
                      <a:pt x="22965" y="45555"/>
                      <a:pt x="22934" y="45515"/>
                    </a:cubicBezTo>
                    <a:cubicBezTo>
                      <a:pt x="22903" y="45471"/>
                      <a:pt x="22863" y="45416"/>
                      <a:pt x="22817" y="45351"/>
                    </a:cubicBezTo>
                    <a:cubicBezTo>
                      <a:pt x="22770" y="45289"/>
                      <a:pt x="22714" y="45217"/>
                      <a:pt x="22659" y="45143"/>
                    </a:cubicBezTo>
                    <a:cubicBezTo>
                      <a:pt x="22600" y="45069"/>
                      <a:pt x="22538" y="44991"/>
                      <a:pt x="22467" y="44923"/>
                    </a:cubicBezTo>
                    <a:cubicBezTo>
                      <a:pt x="22405" y="44846"/>
                      <a:pt x="22330" y="44781"/>
                      <a:pt x="22265" y="44713"/>
                    </a:cubicBezTo>
                    <a:cubicBezTo>
                      <a:pt x="22225" y="44675"/>
                      <a:pt x="22194" y="44644"/>
                      <a:pt x="22160" y="44610"/>
                    </a:cubicBezTo>
                    <a:cubicBezTo>
                      <a:pt x="22098" y="44579"/>
                      <a:pt x="22036" y="44555"/>
                      <a:pt x="21968" y="44536"/>
                    </a:cubicBezTo>
                    <a:cubicBezTo>
                      <a:pt x="21898" y="44515"/>
                      <a:pt x="21823" y="44505"/>
                      <a:pt x="21748" y="44505"/>
                    </a:cubicBezTo>
                    <a:cubicBezTo>
                      <a:pt x="21723" y="44505"/>
                      <a:pt x="21698" y="44506"/>
                      <a:pt x="21674" y="44508"/>
                    </a:cubicBezTo>
                    <a:cubicBezTo>
                      <a:pt x="21674" y="44508"/>
                      <a:pt x="21760" y="44595"/>
                      <a:pt x="21878" y="44706"/>
                    </a:cubicBezTo>
                    <a:cubicBezTo>
                      <a:pt x="21937" y="44759"/>
                      <a:pt x="21999" y="44824"/>
                      <a:pt x="22070" y="44892"/>
                    </a:cubicBezTo>
                    <a:cubicBezTo>
                      <a:pt x="22123" y="44945"/>
                      <a:pt x="22179" y="44997"/>
                      <a:pt x="22231" y="45056"/>
                    </a:cubicBezTo>
                    <a:lnTo>
                      <a:pt x="21726" y="45468"/>
                    </a:lnTo>
                    <a:cubicBezTo>
                      <a:pt x="21733" y="45474"/>
                      <a:pt x="21739" y="45478"/>
                      <a:pt x="21745" y="45484"/>
                    </a:cubicBezTo>
                    <a:cubicBezTo>
                      <a:pt x="21785" y="45530"/>
                      <a:pt x="21822" y="45577"/>
                      <a:pt x="21856" y="45626"/>
                    </a:cubicBezTo>
                    <a:cubicBezTo>
                      <a:pt x="21890" y="45673"/>
                      <a:pt x="21918" y="45725"/>
                      <a:pt x="21943" y="45778"/>
                    </a:cubicBezTo>
                    <a:cubicBezTo>
                      <a:pt x="21968" y="45828"/>
                      <a:pt x="21986" y="45877"/>
                      <a:pt x="21999" y="45930"/>
                    </a:cubicBezTo>
                    <a:cubicBezTo>
                      <a:pt x="22014" y="45976"/>
                      <a:pt x="22024" y="46023"/>
                      <a:pt x="22030" y="46072"/>
                    </a:cubicBezTo>
                    <a:cubicBezTo>
                      <a:pt x="22042" y="46171"/>
                      <a:pt x="22039" y="46271"/>
                      <a:pt x="22017" y="46367"/>
                    </a:cubicBezTo>
                    <a:cubicBezTo>
                      <a:pt x="22017" y="46367"/>
                      <a:pt x="21996" y="46345"/>
                      <a:pt x="21965" y="46305"/>
                    </a:cubicBezTo>
                    <a:cubicBezTo>
                      <a:pt x="21934" y="46261"/>
                      <a:pt x="21897" y="46205"/>
                      <a:pt x="21850" y="46140"/>
                    </a:cubicBezTo>
                    <a:cubicBezTo>
                      <a:pt x="21804" y="46078"/>
                      <a:pt x="21748" y="46007"/>
                      <a:pt x="21689" y="45933"/>
                    </a:cubicBezTo>
                    <a:cubicBezTo>
                      <a:pt x="21633" y="45859"/>
                      <a:pt x="21571" y="45781"/>
                      <a:pt x="21500" y="45713"/>
                    </a:cubicBezTo>
                    <a:cubicBezTo>
                      <a:pt x="21438" y="45636"/>
                      <a:pt x="21361" y="45571"/>
                      <a:pt x="21296" y="45502"/>
                    </a:cubicBezTo>
                    <a:cubicBezTo>
                      <a:pt x="21259" y="45465"/>
                      <a:pt x="21228" y="45434"/>
                      <a:pt x="21194" y="45400"/>
                    </a:cubicBezTo>
                    <a:cubicBezTo>
                      <a:pt x="21132" y="45369"/>
                      <a:pt x="21067" y="45344"/>
                      <a:pt x="21002" y="45326"/>
                    </a:cubicBezTo>
                    <a:cubicBezTo>
                      <a:pt x="20929" y="45305"/>
                      <a:pt x="20856" y="45294"/>
                      <a:pt x="20782" y="45294"/>
                    </a:cubicBezTo>
                    <a:cubicBezTo>
                      <a:pt x="20757" y="45294"/>
                      <a:pt x="20732" y="45296"/>
                      <a:pt x="20707" y="45298"/>
                    </a:cubicBezTo>
                    <a:cubicBezTo>
                      <a:pt x="20707" y="45298"/>
                      <a:pt x="20794" y="45385"/>
                      <a:pt x="20909" y="45496"/>
                    </a:cubicBezTo>
                    <a:cubicBezTo>
                      <a:pt x="20967" y="45552"/>
                      <a:pt x="21032" y="45617"/>
                      <a:pt x="21104" y="45679"/>
                    </a:cubicBezTo>
                    <a:cubicBezTo>
                      <a:pt x="21153" y="45735"/>
                      <a:pt x="21212" y="45790"/>
                      <a:pt x="21265" y="45849"/>
                    </a:cubicBezTo>
                    <a:lnTo>
                      <a:pt x="20760" y="46258"/>
                    </a:lnTo>
                    <a:cubicBezTo>
                      <a:pt x="20766" y="46264"/>
                      <a:pt x="20772" y="46271"/>
                      <a:pt x="20778" y="46277"/>
                    </a:cubicBezTo>
                    <a:cubicBezTo>
                      <a:pt x="20819" y="46320"/>
                      <a:pt x="20856" y="46367"/>
                      <a:pt x="20890" y="46416"/>
                    </a:cubicBezTo>
                    <a:cubicBezTo>
                      <a:pt x="20921" y="46466"/>
                      <a:pt x="20952" y="46515"/>
                      <a:pt x="20974" y="46568"/>
                    </a:cubicBezTo>
                    <a:cubicBezTo>
                      <a:pt x="20998" y="46617"/>
                      <a:pt x="21017" y="46667"/>
                      <a:pt x="21032" y="46720"/>
                    </a:cubicBezTo>
                    <a:cubicBezTo>
                      <a:pt x="21048" y="46766"/>
                      <a:pt x="21057" y="46813"/>
                      <a:pt x="21060" y="46862"/>
                    </a:cubicBezTo>
                    <a:cubicBezTo>
                      <a:pt x="21073" y="46933"/>
                      <a:pt x="21073" y="47005"/>
                      <a:pt x="21060" y="47076"/>
                    </a:cubicBezTo>
                    <a:cubicBezTo>
                      <a:pt x="21057" y="47104"/>
                      <a:pt x="21054" y="47132"/>
                      <a:pt x="21048" y="47160"/>
                    </a:cubicBezTo>
                    <a:cubicBezTo>
                      <a:pt x="21048" y="47160"/>
                      <a:pt x="21026" y="47135"/>
                      <a:pt x="20995" y="47094"/>
                    </a:cubicBezTo>
                    <a:cubicBezTo>
                      <a:pt x="20967" y="47051"/>
                      <a:pt x="20927" y="46995"/>
                      <a:pt x="20881" y="46930"/>
                    </a:cubicBezTo>
                    <a:cubicBezTo>
                      <a:pt x="20834" y="46868"/>
                      <a:pt x="20778" y="46797"/>
                      <a:pt x="20720" y="46723"/>
                    </a:cubicBezTo>
                    <a:cubicBezTo>
                      <a:pt x="20664" y="46648"/>
                      <a:pt x="20602" y="46571"/>
                      <a:pt x="20531" y="46503"/>
                    </a:cubicBezTo>
                    <a:cubicBezTo>
                      <a:pt x="20469" y="46425"/>
                      <a:pt x="20394" y="46360"/>
                      <a:pt x="20329" y="46292"/>
                    </a:cubicBezTo>
                    <a:cubicBezTo>
                      <a:pt x="20289" y="46255"/>
                      <a:pt x="20258" y="46224"/>
                      <a:pt x="20224" y="46190"/>
                    </a:cubicBezTo>
                    <a:cubicBezTo>
                      <a:pt x="20162" y="46159"/>
                      <a:pt x="20097" y="46134"/>
                      <a:pt x="20032" y="46116"/>
                    </a:cubicBezTo>
                    <a:cubicBezTo>
                      <a:pt x="19960" y="46095"/>
                      <a:pt x="19886" y="46084"/>
                      <a:pt x="19812" y="46084"/>
                    </a:cubicBezTo>
                    <a:cubicBezTo>
                      <a:pt x="19787" y="46084"/>
                      <a:pt x="19763" y="46085"/>
                      <a:pt x="19738" y="46088"/>
                    </a:cubicBezTo>
                    <a:cubicBezTo>
                      <a:pt x="19738" y="46088"/>
                      <a:pt x="19824" y="46175"/>
                      <a:pt x="19939" y="46286"/>
                    </a:cubicBezTo>
                    <a:cubicBezTo>
                      <a:pt x="19998" y="46342"/>
                      <a:pt x="20063" y="46407"/>
                      <a:pt x="20134" y="46472"/>
                    </a:cubicBezTo>
                    <a:cubicBezTo>
                      <a:pt x="20187" y="46528"/>
                      <a:pt x="20243" y="46580"/>
                      <a:pt x="20295" y="46639"/>
                    </a:cubicBezTo>
                    <a:lnTo>
                      <a:pt x="19793" y="47051"/>
                    </a:lnTo>
                    <a:cubicBezTo>
                      <a:pt x="19800" y="47057"/>
                      <a:pt x="19803" y="47060"/>
                      <a:pt x="19809" y="47067"/>
                    </a:cubicBezTo>
                    <a:cubicBezTo>
                      <a:pt x="19849" y="47110"/>
                      <a:pt x="19886" y="47156"/>
                      <a:pt x="19920" y="47206"/>
                    </a:cubicBezTo>
                    <a:cubicBezTo>
                      <a:pt x="19951" y="47256"/>
                      <a:pt x="19982" y="47305"/>
                      <a:pt x="20004" y="47358"/>
                    </a:cubicBezTo>
                    <a:cubicBezTo>
                      <a:pt x="20029" y="47407"/>
                      <a:pt x="20044" y="47457"/>
                      <a:pt x="20057" y="47510"/>
                    </a:cubicBezTo>
                    <a:cubicBezTo>
                      <a:pt x="20063" y="47522"/>
                      <a:pt x="20066" y="47534"/>
                      <a:pt x="20069" y="47547"/>
                    </a:cubicBezTo>
                    <a:lnTo>
                      <a:pt x="19840" y="47630"/>
                    </a:lnTo>
                    <a:cubicBezTo>
                      <a:pt x="19812" y="47590"/>
                      <a:pt x="19778" y="47553"/>
                      <a:pt x="19747" y="47510"/>
                    </a:cubicBezTo>
                    <a:cubicBezTo>
                      <a:pt x="19685" y="47438"/>
                      <a:pt x="19626" y="47358"/>
                      <a:pt x="19558" y="47290"/>
                    </a:cubicBezTo>
                    <a:cubicBezTo>
                      <a:pt x="19493" y="47212"/>
                      <a:pt x="19419" y="47147"/>
                      <a:pt x="19354" y="47079"/>
                    </a:cubicBezTo>
                    <a:cubicBezTo>
                      <a:pt x="19316" y="47042"/>
                      <a:pt x="19286" y="47011"/>
                      <a:pt x="19248" y="46977"/>
                    </a:cubicBezTo>
                    <a:cubicBezTo>
                      <a:pt x="19189" y="46946"/>
                      <a:pt x="19124" y="46921"/>
                      <a:pt x="19059" y="46902"/>
                    </a:cubicBezTo>
                    <a:cubicBezTo>
                      <a:pt x="18987" y="46882"/>
                      <a:pt x="18914" y="46871"/>
                      <a:pt x="18839" y="46871"/>
                    </a:cubicBezTo>
                    <a:cubicBezTo>
                      <a:pt x="18815" y="46871"/>
                      <a:pt x="18790" y="46872"/>
                      <a:pt x="18765" y="46875"/>
                    </a:cubicBezTo>
                    <a:cubicBezTo>
                      <a:pt x="18765" y="46875"/>
                      <a:pt x="18849" y="46961"/>
                      <a:pt x="18966" y="47073"/>
                    </a:cubicBezTo>
                    <a:cubicBezTo>
                      <a:pt x="19025" y="47129"/>
                      <a:pt x="19090" y="47194"/>
                      <a:pt x="19159" y="47259"/>
                    </a:cubicBezTo>
                    <a:cubicBezTo>
                      <a:pt x="19211" y="47314"/>
                      <a:pt x="19270" y="47370"/>
                      <a:pt x="19326" y="47429"/>
                    </a:cubicBezTo>
                    <a:lnTo>
                      <a:pt x="18821" y="47841"/>
                    </a:lnTo>
                    <a:cubicBezTo>
                      <a:pt x="18824" y="47844"/>
                      <a:pt x="18830" y="47847"/>
                      <a:pt x="18833" y="47853"/>
                    </a:cubicBezTo>
                    <a:cubicBezTo>
                      <a:pt x="18861" y="47884"/>
                      <a:pt x="18886" y="47915"/>
                      <a:pt x="18911" y="47949"/>
                    </a:cubicBezTo>
                    <a:cubicBezTo>
                      <a:pt x="18793" y="47987"/>
                      <a:pt x="18682" y="48027"/>
                      <a:pt x="18570" y="48061"/>
                    </a:cubicBezTo>
                    <a:cubicBezTo>
                      <a:pt x="18511" y="47993"/>
                      <a:pt x="18443" y="47931"/>
                      <a:pt x="18384" y="47866"/>
                    </a:cubicBezTo>
                    <a:cubicBezTo>
                      <a:pt x="18347" y="47832"/>
                      <a:pt x="18313" y="47801"/>
                      <a:pt x="18279" y="47767"/>
                    </a:cubicBezTo>
                    <a:cubicBezTo>
                      <a:pt x="18220" y="47736"/>
                      <a:pt x="18155" y="47711"/>
                      <a:pt x="18090" y="47692"/>
                    </a:cubicBezTo>
                    <a:cubicBezTo>
                      <a:pt x="18021" y="47670"/>
                      <a:pt x="17950" y="47659"/>
                      <a:pt x="17878" y="47659"/>
                    </a:cubicBezTo>
                    <a:cubicBezTo>
                      <a:pt x="17849" y="47659"/>
                      <a:pt x="17821" y="47661"/>
                      <a:pt x="17793" y="47664"/>
                    </a:cubicBezTo>
                    <a:cubicBezTo>
                      <a:pt x="17793" y="47664"/>
                      <a:pt x="17879" y="47751"/>
                      <a:pt x="17997" y="47860"/>
                    </a:cubicBezTo>
                    <a:cubicBezTo>
                      <a:pt x="18056" y="47915"/>
                      <a:pt x="18121" y="47980"/>
                      <a:pt x="18189" y="48045"/>
                    </a:cubicBezTo>
                    <a:cubicBezTo>
                      <a:pt x="18223" y="48079"/>
                      <a:pt x="18257" y="48114"/>
                      <a:pt x="18291" y="48148"/>
                    </a:cubicBezTo>
                    <a:cubicBezTo>
                      <a:pt x="17477" y="48408"/>
                      <a:pt x="16783" y="48609"/>
                      <a:pt x="16312" y="48739"/>
                    </a:cubicBezTo>
                    <a:cubicBezTo>
                      <a:pt x="16281" y="48749"/>
                      <a:pt x="16253" y="48755"/>
                      <a:pt x="16225" y="48758"/>
                    </a:cubicBezTo>
                    <a:lnTo>
                      <a:pt x="23799" y="42461"/>
                    </a:lnTo>
                    <a:close/>
                    <a:moveTo>
                      <a:pt x="34023" y="51456"/>
                    </a:moveTo>
                    <a:lnTo>
                      <a:pt x="36963" y="51465"/>
                    </a:lnTo>
                    <a:lnTo>
                      <a:pt x="39809" y="51487"/>
                    </a:lnTo>
                    <a:cubicBezTo>
                      <a:pt x="41655" y="51508"/>
                      <a:pt x="43378" y="51539"/>
                      <a:pt x="44852" y="51573"/>
                    </a:cubicBezTo>
                    <a:cubicBezTo>
                      <a:pt x="46329" y="51611"/>
                      <a:pt x="47559" y="51657"/>
                      <a:pt x="48420" y="51679"/>
                    </a:cubicBezTo>
                    <a:lnTo>
                      <a:pt x="49777" y="51734"/>
                    </a:lnTo>
                    <a:lnTo>
                      <a:pt x="48420" y="51790"/>
                    </a:lnTo>
                    <a:cubicBezTo>
                      <a:pt x="47559" y="51812"/>
                      <a:pt x="46329" y="51865"/>
                      <a:pt x="44852" y="51896"/>
                    </a:cubicBezTo>
                    <a:cubicBezTo>
                      <a:pt x="43374" y="51927"/>
                      <a:pt x="41655" y="51964"/>
                      <a:pt x="39809" y="51982"/>
                    </a:cubicBezTo>
                    <a:lnTo>
                      <a:pt x="36963" y="52004"/>
                    </a:lnTo>
                    <a:lnTo>
                      <a:pt x="34023" y="52016"/>
                    </a:lnTo>
                    <a:lnTo>
                      <a:pt x="31087" y="52004"/>
                    </a:lnTo>
                    <a:lnTo>
                      <a:pt x="28240" y="51982"/>
                    </a:lnTo>
                    <a:cubicBezTo>
                      <a:pt x="26394" y="51961"/>
                      <a:pt x="24672" y="51933"/>
                      <a:pt x="23195" y="51896"/>
                    </a:cubicBezTo>
                    <a:cubicBezTo>
                      <a:pt x="21720" y="51858"/>
                      <a:pt x="20487" y="51815"/>
                      <a:pt x="19626" y="51790"/>
                    </a:cubicBezTo>
                    <a:lnTo>
                      <a:pt x="18273" y="51734"/>
                    </a:lnTo>
                    <a:lnTo>
                      <a:pt x="19626" y="51682"/>
                    </a:lnTo>
                    <a:cubicBezTo>
                      <a:pt x="20487" y="51657"/>
                      <a:pt x="21717" y="51607"/>
                      <a:pt x="23195" y="51573"/>
                    </a:cubicBezTo>
                    <a:cubicBezTo>
                      <a:pt x="24672" y="51542"/>
                      <a:pt x="26394" y="51508"/>
                      <a:pt x="28240" y="51490"/>
                    </a:cubicBezTo>
                    <a:lnTo>
                      <a:pt x="31087" y="51465"/>
                    </a:lnTo>
                    <a:lnTo>
                      <a:pt x="34023" y="51456"/>
                    </a:lnTo>
                    <a:close/>
                    <a:moveTo>
                      <a:pt x="39122" y="15553"/>
                    </a:moveTo>
                    <a:cubicBezTo>
                      <a:pt x="41906" y="15553"/>
                      <a:pt x="43932" y="16265"/>
                      <a:pt x="45409" y="17266"/>
                    </a:cubicBezTo>
                    <a:lnTo>
                      <a:pt x="44347" y="20131"/>
                    </a:lnTo>
                    <a:lnTo>
                      <a:pt x="45642" y="18248"/>
                    </a:lnTo>
                    <a:lnTo>
                      <a:pt x="45642" y="18248"/>
                    </a:lnTo>
                    <a:cubicBezTo>
                      <a:pt x="45707" y="19106"/>
                      <a:pt x="45617" y="19970"/>
                      <a:pt x="45375" y="20797"/>
                    </a:cubicBezTo>
                    <a:cubicBezTo>
                      <a:pt x="45196" y="20747"/>
                      <a:pt x="45007" y="20695"/>
                      <a:pt x="44802" y="20639"/>
                    </a:cubicBezTo>
                    <a:cubicBezTo>
                      <a:pt x="44632" y="20596"/>
                      <a:pt x="44452" y="20543"/>
                      <a:pt x="44267" y="20496"/>
                    </a:cubicBezTo>
                    <a:lnTo>
                      <a:pt x="43684" y="20385"/>
                    </a:lnTo>
                    <a:lnTo>
                      <a:pt x="43065" y="20270"/>
                    </a:lnTo>
                    <a:cubicBezTo>
                      <a:pt x="42854" y="20227"/>
                      <a:pt x="42637" y="20215"/>
                      <a:pt x="42414" y="20184"/>
                    </a:cubicBezTo>
                    <a:cubicBezTo>
                      <a:pt x="41974" y="20134"/>
                      <a:pt x="41516" y="20072"/>
                      <a:pt x="41048" y="20063"/>
                    </a:cubicBezTo>
                    <a:lnTo>
                      <a:pt x="40342" y="20029"/>
                    </a:lnTo>
                    <a:lnTo>
                      <a:pt x="39630" y="20029"/>
                    </a:lnTo>
                    <a:cubicBezTo>
                      <a:pt x="39156" y="20029"/>
                      <a:pt x="38682" y="20060"/>
                      <a:pt x="38214" y="20088"/>
                    </a:cubicBezTo>
                    <a:cubicBezTo>
                      <a:pt x="37749" y="20106"/>
                      <a:pt x="37294" y="20181"/>
                      <a:pt x="36851" y="20224"/>
                    </a:cubicBezTo>
                    <a:cubicBezTo>
                      <a:pt x="36411" y="20289"/>
                      <a:pt x="35987" y="20351"/>
                      <a:pt x="35587" y="20431"/>
                    </a:cubicBezTo>
                    <a:cubicBezTo>
                      <a:pt x="35188" y="20512"/>
                      <a:pt x="34813" y="20589"/>
                      <a:pt x="34466" y="20679"/>
                    </a:cubicBezTo>
                    <a:cubicBezTo>
                      <a:pt x="34119" y="20757"/>
                      <a:pt x="33809" y="20856"/>
                      <a:pt x="33531" y="20933"/>
                    </a:cubicBezTo>
                    <a:cubicBezTo>
                      <a:pt x="33255" y="21014"/>
                      <a:pt x="33020" y="21097"/>
                      <a:pt x="32824" y="21166"/>
                    </a:cubicBezTo>
                    <a:cubicBezTo>
                      <a:pt x="32434" y="21305"/>
                      <a:pt x="32217" y="21404"/>
                      <a:pt x="32217" y="21404"/>
                    </a:cubicBezTo>
                    <a:cubicBezTo>
                      <a:pt x="32217" y="21404"/>
                      <a:pt x="32450" y="21358"/>
                      <a:pt x="32855" y="21293"/>
                    </a:cubicBezTo>
                    <a:cubicBezTo>
                      <a:pt x="33261" y="21224"/>
                      <a:pt x="33840" y="21131"/>
                      <a:pt x="34534" y="21045"/>
                    </a:cubicBezTo>
                    <a:cubicBezTo>
                      <a:pt x="34884" y="20995"/>
                      <a:pt x="35259" y="20958"/>
                      <a:pt x="35659" y="20912"/>
                    </a:cubicBezTo>
                    <a:cubicBezTo>
                      <a:pt x="36058" y="20862"/>
                      <a:pt x="36479" y="20840"/>
                      <a:pt x="36910" y="20794"/>
                    </a:cubicBezTo>
                    <a:cubicBezTo>
                      <a:pt x="37347" y="20769"/>
                      <a:pt x="37796" y="20732"/>
                      <a:pt x="38251" y="20716"/>
                    </a:cubicBezTo>
                    <a:cubicBezTo>
                      <a:pt x="38647" y="20703"/>
                      <a:pt x="39047" y="20680"/>
                      <a:pt x="39447" y="20680"/>
                    </a:cubicBezTo>
                    <a:cubicBezTo>
                      <a:pt x="39511" y="20680"/>
                      <a:pt x="39575" y="20681"/>
                      <a:pt x="39639" y="20682"/>
                    </a:cubicBezTo>
                    <a:lnTo>
                      <a:pt x="40336" y="20673"/>
                    </a:lnTo>
                    <a:lnTo>
                      <a:pt x="41023" y="20695"/>
                    </a:lnTo>
                    <a:cubicBezTo>
                      <a:pt x="41253" y="20704"/>
                      <a:pt x="41479" y="20701"/>
                      <a:pt x="41702" y="20716"/>
                    </a:cubicBezTo>
                    <a:lnTo>
                      <a:pt x="42358" y="20754"/>
                    </a:lnTo>
                    <a:cubicBezTo>
                      <a:pt x="42795" y="20775"/>
                      <a:pt x="43210" y="20822"/>
                      <a:pt x="43610" y="20865"/>
                    </a:cubicBezTo>
                    <a:lnTo>
                      <a:pt x="44189" y="20927"/>
                    </a:lnTo>
                    <a:cubicBezTo>
                      <a:pt x="44375" y="20949"/>
                      <a:pt x="44555" y="20980"/>
                      <a:pt x="44728" y="21004"/>
                    </a:cubicBezTo>
                    <a:lnTo>
                      <a:pt x="45286" y="21085"/>
                    </a:lnTo>
                    <a:cubicBezTo>
                      <a:pt x="45258" y="21172"/>
                      <a:pt x="45224" y="21262"/>
                      <a:pt x="45193" y="21351"/>
                    </a:cubicBezTo>
                    <a:cubicBezTo>
                      <a:pt x="43731" y="21162"/>
                      <a:pt x="41936" y="20998"/>
                      <a:pt x="40078" y="20998"/>
                    </a:cubicBezTo>
                    <a:cubicBezTo>
                      <a:pt x="39723" y="20998"/>
                      <a:pt x="39365" y="21004"/>
                      <a:pt x="39007" y="21017"/>
                    </a:cubicBezTo>
                    <a:cubicBezTo>
                      <a:pt x="38394" y="21042"/>
                      <a:pt x="37814" y="21082"/>
                      <a:pt x="37210" y="21141"/>
                    </a:cubicBezTo>
                    <a:cubicBezTo>
                      <a:pt x="36619" y="21197"/>
                      <a:pt x="36043" y="21271"/>
                      <a:pt x="35485" y="21358"/>
                    </a:cubicBezTo>
                    <a:cubicBezTo>
                      <a:pt x="34373" y="21525"/>
                      <a:pt x="33345" y="21735"/>
                      <a:pt x="32471" y="21940"/>
                    </a:cubicBezTo>
                    <a:cubicBezTo>
                      <a:pt x="30728" y="22352"/>
                      <a:pt x="29600" y="22742"/>
                      <a:pt x="29600" y="22742"/>
                    </a:cubicBezTo>
                    <a:cubicBezTo>
                      <a:pt x="29600" y="22742"/>
                      <a:pt x="30758" y="22454"/>
                      <a:pt x="32521" y="22200"/>
                    </a:cubicBezTo>
                    <a:cubicBezTo>
                      <a:pt x="33404" y="22073"/>
                      <a:pt x="34435" y="21955"/>
                      <a:pt x="35541" y="21884"/>
                    </a:cubicBezTo>
                    <a:cubicBezTo>
                      <a:pt x="36095" y="21850"/>
                      <a:pt x="36668" y="21828"/>
                      <a:pt x="37245" y="21822"/>
                    </a:cubicBezTo>
                    <a:cubicBezTo>
                      <a:pt x="37339" y="21821"/>
                      <a:pt x="37435" y="21821"/>
                      <a:pt x="37531" y="21821"/>
                    </a:cubicBezTo>
                    <a:cubicBezTo>
                      <a:pt x="38015" y="21821"/>
                      <a:pt x="38521" y="21834"/>
                      <a:pt x="39001" y="21859"/>
                    </a:cubicBezTo>
                    <a:cubicBezTo>
                      <a:pt x="41011" y="21965"/>
                      <a:pt x="42997" y="22293"/>
                      <a:pt x="44604" y="22634"/>
                    </a:cubicBezTo>
                    <a:cubicBezTo>
                      <a:pt x="44474" y="22872"/>
                      <a:pt x="44328" y="23111"/>
                      <a:pt x="44164" y="23359"/>
                    </a:cubicBezTo>
                    <a:cubicBezTo>
                      <a:pt x="43387" y="24529"/>
                      <a:pt x="42346" y="25533"/>
                      <a:pt x="41377" y="26314"/>
                    </a:cubicBezTo>
                    <a:cubicBezTo>
                      <a:pt x="41959" y="26230"/>
                      <a:pt x="42538" y="26097"/>
                      <a:pt x="43108" y="25985"/>
                    </a:cubicBezTo>
                    <a:lnTo>
                      <a:pt x="46339" y="25325"/>
                    </a:lnTo>
                    <a:lnTo>
                      <a:pt x="49492" y="24684"/>
                    </a:lnTo>
                    <a:lnTo>
                      <a:pt x="46391" y="25539"/>
                    </a:lnTo>
                    <a:lnTo>
                      <a:pt x="43213" y="26416"/>
                    </a:lnTo>
                    <a:cubicBezTo>
                      <a:pt x="42631" y="26571"/>
                      <a:pt x="42036" y="26760"/>
                      <a:pt x="41392" y="26887"/>
                    </a:cubicBezTo>
                    <a:cubicBezTo>
                      <a:pt x="40748" y="27020"/>
                      <a:pt x="40094" y="27100"/>
                      <a:pt x="39438" y="27125"/>
                    </a:cubicBezTo>
                    <a:cubicBezTo>
                      <a:pt x="39271" y="27132"/>
                      <a:pt x="39105" y="27135"/>
                      <a:pt x="38939" y="27135"/>
                    </a:cubicBezTo>
                    <a:cubicBezTo>
                      <a:pt x="37799" y="27135"/>
                      <a:pt x="36663" y="26978"/>
                      <a:pt x="35563" y="26670"/>
                    </a:cubicBezTo>
                    <a:cubicBezTo>
                      <a:pt x="35405" y="26629"/>
                      <a:pt x="35275" y="26583"/>
                      <a:pt x="35129" y="26540"/>
                    </a:cubicBezTo>
                    <a:lnTo>
                      <a:pt x="34702" y="26400"/>
                    </a:lnTo>
                    <a:lnTo>
                      <a:pt x="33893" y="26134"/>
                    </a:lnTo>
                    <a:lnTo>
                      <a:pt x="33890" y="26134"/>
                    </a:lnTo>
                    <a:lnTo>
                      <a:pt x="32279" y="25651"/>
                    </a:lnTo>
                    <a:lnTo>
                      <a:pt x="29448" y="24799"/>
                    </a:lnTo>
                    <a:lnTo>
                      <a:pt x="29448" y="24799"/>
                    </a:lnTo>
                    <a:lnTo>
                      <a:pt x="32159" y="25979"/>
                    </a:lnTo>
                    <a:lnTo>
                      <a:pt x="34937" y="27190"/>
                    </a:lnTo>
                    <a:cubicBezTo>
                      <a:pt x="36043" y="27667"/>
                      <a:pt x="37210" y="27983"/>
                      <a:pt x="38406" y="28129"/>
                    </a:cubicBezTo>
                    <a:cubicBezTo>
                      <a:pt x="38487" y="28138"/>
                      <a:pt x="38567" y="28144"/>
                      <a:pt x="38648" y="28153"/>
                    </a:cubicBezTo>
                    <a:lnTo>
                      <a:pt x="38629" y="28163"/>
                    </a:lnTo>
                    <a:lnTo>
                      <a:pt x="37796" y="32177"/>
                    </a:lnTo>
                    <a:cubicBezTo>
                      <a:pt x="38081" y="32199"/>
                      <a:pt x="38366" y="32214"/>
                      <a:pt x="38651" y="32220"/>
                    </a:cubicBezTo>
                    <a:cubicBezTo>
                      <a:pt x="38773" y="32223"/>
                      <a:pt x="38895" y="32224"/>
                      <a:pt x="39017" y="32224"/>
                    </a:cubicBezTo>
                    <a:cubicBezTo>
                      <a:pt x="39747" y="32224"/>
                      <a:pt x="40476" y="32177"/>
                      <a:pt x="41200" y="32084"/>
                    </a:cubicBezTo>
                    <a:cubicBezTo>
                      <a:pt x="42036" y="31982"/>
                      <a:pt x="42851" y="31790"/>
                      <a:pt x="43656" y="31620"/>
                    </a:cubicBezTo>
                    <a:lnTo>
                      <a:pt x="48033" y="30690"/>
                    </a:lnTo>
                    <a:lnTo>
                      <a:pt x="52301" y="29783"/>
                    </a:lnTo>
                    <a:lnTo>
                      <a:pt x="48083" y="30904"/>
                    </a:lnTo>
                    <a:lnTo>
                      <a:pt x="43765" y="32059"/>
                    </a:lnTo>
                    <a:cubicBezTo>
                      <a:pt x="42978" y="32267"/>
                      <a:pt x="42154" y="32505"/>
                      <a:pt x="41293" y="32657"/>
                    </a:cubicBezTo>
                    <a:cubicBezTo>
                      <a:pt x="40251" y="32845"/>
                      <a:pt x="39197" y="32939"/>
                      <a:pt x="38144" y="32939"/>
                    </a:cubicBezTo>
                    <a:cubicBezTo>
                      <a:pt x="36565" y="32939"/>
                      <a:pt x="34988" y="32728"/>
                      <a:pt x="33456" y="32310"/>
                    </a:cubicBezTo>
                    <a:cubicBezTo>
                      <a:pt x="32961" y="32174"/>
                      <a:pt x="32496" y="32022"/>
                      <a:pt x="32047" y="31867"/>
                    </a:cubicBezTo>
                    <a:cubicBezTo>
                      <a:pt x="31818" y="31799"/>
                      <a:pt x="31592" y="31728"/>
                      <a:pt x="31369" y="31663"/>
                    </a:cubicBezTo>
                    <a:lnTo>
                      <a:pt x="26710" y="30232"/>
                    </a:lnTo>
                    <a:lnTo>
                      <a:pt x="22163" y="28838"/>
                    </a:lnTo>
                    <a:lnTo>
                      <a:pt x="26611" y="30523"/>
                    </a:lnTo>
                    <a:lnTo>
                      <a:pt x="31170" y="32251"/>
                    </a:lnTo>
                    <a:cubicBezTo>
                      <a:pt x="32007" y="32561"/>
                      <a:pt x="32846" y="32908"/>
                      <a:pt x="33775" y="33193"/>
                    </a:cubicBezTo>
                    <a:cubicBezTo>
                      <a:pt x="34705" y="33475"/>
                      <a:pt x="35656" y="33682"/>
                      <a:pt x="36616" y="33813"/>
                    </a:cubicBezTo>
                    <a:cubicBezTo>
                      <a:pt x="36904" y="33856"/>
                      <a:pt x="37192" y="33887"/>
                      <a:pt x="37483" y="33912"/>
                    </a:cubicBezTo>
                    <a:lnTo>
                      <a:pt x="36563" y="42120"/>
                    </a:lnTo>
                    <a:cubicBezTo>
                      <a:pt x="36860" y="42142"/>
                      <a:pt x="37158" y="42157"/>
                      <a:pt x="37455" y="42169"/>
                    </a:cubicBezTo>
                    <a:cubicBezTo>
                      <a:pt x="37687" y="42177"/>
                      <a:pt x="37919" y="42181"/>
                      <a:pt x="38151" y="42181"/>
                    </a:cubicBezTo>
                    <a:cubicBezTo>
                      <a:pt x="38969" y="42181"/>
                      <a:pt x="39786" y="42134"/>
                      <a:pt x="40599" y="42042"/>
                    </a:cubicBezTo>
                    <a:lnTo>
                      <a:pt x="43690" y="41671"/>
                    </a:lnTo>
                    <a:lnTo>
                      <a:pt x="49182" y="41005"/>
                    </a:lnTo>
                    <a:lnTo>
                      <a:pt x="54538" y="40357"/>
                    </a:lnTo>
                    <a:lnTo>
                      <a:pt x="49235" y="41352"/>
                    </a:lnTo>
                    <a:lnTo>
                      <a:pt x="43799" y="42371"/>
                    </a:lnTo>
                    <a:lnTo>
                      <a:pt x="40729" y="42944"/>
                    </a:lnTo>
                    <a:cubicBezTo>
                      <a:pt x="39648" y="43139"/>
                      <a:pt x="38555" y="43254"/>
                      <a:pt x="37455" y="43291"/>
                    </a:cubicBezTo>
                    <a:cubicBezTo>
                      <a:pt x="37213" y="43298"/>
                      <a:pt x="36970" y="43302"/>
                      <a:pt x="36727" y="43302"/>
                    </a:cubicBezTo>
                    <a:cubicBezTo>
                      <a:pt x="35868" y="43302"/>
                      <a:pt x="35009" y="43255"/>
                      <a:pt x="34153" y="43161"/>
                    </a:cubicBezTo>
                    <a:cubicBezTo>
                      <a:pt x="33611" y="43099"/>
                      <a:pt x="33072" y="43015"/>
                      <a:pt x="32536" y="42919"/>
                    </a:cubicBezTo>
                    <a:lnTo>
                      <a:pt x="31765" y="42764"/>
                    </a:lnTo>
                    <a:lnTo>
                      <a:pt x="31019" y="42609"/>
                    </a:lnTo>
                    <a:lnTo>
                      <a:pt x="25601" y="41488"/>
                    </a:lnTo>
                    <a:lnTo>
                      <a:pt x="24489" y="41259"/>
                    </a:lnTo>
                    <a:lnTo>
                      <a:pt x="24068" y="41172"/>
                    </a:lnTo>
                    <a:lnTo>
                      <a:pt x="18610" y="40076"/>
                    </a:lnTo>
                    <a:lnTo>
                      <a:pt x="22141" y="41048"/>
                    </a:lnTo>
                    <a:cubicBezTo>
                      <a:pt x="22615" y="41389"/>
                      <a:pt x="23064" y="41761"/>
                      <a:pt x="23492" y="42160"/>
                    </a:cubicBezTo>
                    <a:lnTo>
                      <a:pt x="21928" y="43461"/>
                    </a:lnTo>
                    <a:lnTo>
                      <a:pt x="19124" y="43018"/>
                    </a:lnTo>
                    <a:lnTo>
                      <a:pt x="21169" y="44093"/>
                    </a:lnTo>
                    <a:lnTo>
                      <a:pt x="19335" y="45617"/>
                    </a:lnTo>
                    <a:cubicBezTo>
                      <a:pt x="17334" y="46017"/>
                      <a:pt x="15606" y="46481"/>
                      <a:pt x="14800" y="46710"/>
                    </a:cubicBezTo>
                    <a:lnTo>
                      <a:pt x="13403" y="45676"/>
                    </a:lnTo>
                    <a:lnTo>
                      <a:pt x="14230" y="47451"/>
                    </a:lnTo>
                    <a:cubicBezTo>
                      <a:pt x="14138" y="48123"/>
                      <a:pt x="13973" y="49269"/>
                      <a:pt x="13800" y="50372"/>
                    </a:cubicBezTo>
                    <a:lnTo>
                      <a:pt x="13295" y="53720"/>
                    </a:lnTo>
                    <a:lnTo>
                      <a:pt x="13661" y="48739"/>
                    </a:lnTo>
                    <a:lnTo>
                      <a:pt x="13661" y="48739"/>
                    </a:lnTo>
                    <a:lnTo>
                      <a:pt x="12474" y="54082"/>
                    </a:lnTo>
                    <a:cubicBezTo>
                      <a:pt x="12214" y="54082"/>
                      <a:pt x="11951" y="54082"/>
                      <a:pt x="11694" y="54092"/>
                    </a:cubicBezTo>
                    <a:cubicBezTo>
                      <a:pt x="11749" y="53835"/>
                      <a:pt x="11811" y="53494"/>
                      <a:pt x="11879" y="53045"/>
                    </a:cubicBezTo>
                    <a:cubicBezTo>
                      <a:pt x="12137" y="51323"/>
                      <a:pt x="12304" y="50074"/>
                      <a:pt x="12725" y="48157"/>
                    </a:cubicBezTo>
                    <a:cubicBezTo>
                      <a:pt x="13146" y="46243"/>
                      <a:pt x="13280" y="45496"/>
                      <a:pt x="13280" y="45496"/>
                    </a:cubicBezTo>
                    <a:lnTo>
                      <a:pt x="18706" y="42780"/>
                    </a:lnTo>
                    <a:lnTo>
                      <a:pt x="17724" y="39837"/>
                    </a:lnTo>
                    <a:lnTo>
                      <a:pt x="21181" y="28442"/>
                    </a:lnTo>
                    <a:lnTo>
                      <a:pt x="28652" y="24189"/>
                    </a:lnTo>
                    <a:cubicBezTo>
                      <a:pt x="28652" y="24189"/>
                      <a:pt x="29166" y="20085"/>
                      <a:pt x="32564" y="17535"/>
                    </a:cubicBezTo>
                    <a:lnTo>
                      <a:pt x="34352" y="20128"/>
                    </a:lnTo>
                    <a:lnTo>
                      <a:pt x="33221" y="17086"/>
                    </a:lnTo>
                    <a:cubicBezTo>
                      <a:pt x="34683" y="16176"/>
                      <a:pt x="36600" y="15553"/>
                      <a:pt x="39122" y="15553"/>
                    </a:cubicBezTo>
                    <a:close/>
                    <a:moveTo>
                      <a:pt x="20384" y="54340"/>
                    </a:moveTo>
                    <a:cubicBezTo>
                      <a:pt x="20474" y="54340"/>
                      <a:pt x="20565" y="54349"/>
                      <a:pt x="20651" y="54349"/>
                    </a:cubicBezTo>
                    <a:cubicBezTo>
                      <a:pt x="20775" y="54370"/>
                      <a:pt x="20899" y="54398"/>
                      <a:pt x="21020" y="54432"/>
                    </a:cubicBezTo>
                    <a:cubicBezTo>
                      <a:pt x="21129" y="54473"/>
                      <a:pt x="21231" y="54519"/>
                      <a:pt x="21330" y="54572"/>
                    </a:cubicBezTo>
                    <a:cubicBezTo>
                      <a:pt x="21417" y="54631"/>
                      <a:pt x="21494" y="54689"/>
                      <a:pt x="21559" y="54739"/>
                    </a:cubicBezTo>
                    <a:cubicBezTo>
                      <a:pt x="21612" y="54789"/>
                      <a:pt x="21658" y="54841"/>
                      <a:pt x="21705" y="54897"/>
                    </a:cubicBezTo>
                    <a:cubicBezTo>
                      <a:pt x="21782" y="54987"/>
                      <a:pt x="21822" y="55039"/>
                      <a:pt x="21822" y="55039"/>
                    </a:cubicBezTo>
                    <a:cubicBezTo>
                      <a:pt x="21822" y="55039"/>
                      <a:pt x="21760" y="55005"/>
                      <a:pt x="21667" y="54943"/>
                    </a:cubicBezTo>
                    <a:cubicBezTo>
                      <a:pt x="21612" y="54903"/>
                      <a:pt x="21553" y="54866"/>
                      <a:pt x="21494" y="54832"/>
                    </a:cubicBezTo>
                    <a:cubicBezTo>
                      <a:pt x="21423" y="54804"/>
                      <a:pt x="21339" y="54770"/>
                      <a:pt x="21255" y="54730"/>
                    </a:cubicBezTo>
                    <a:cubicBezTo>
                      <a:pt x="21169" y="54696"/>
                      <a:pt x="21067" y="54683"/>
                      <a:pt x="20967" y="54652"/>
                    </a:cubicBezTo>
                    <a:cubicBezTo>
                      <a:pt x="20862" y="54634"/>
                      <a:pt x="20748" y="54634"/>
                      <a:pt x="20636" y="54618"/>
                    </a:cubicBezTo>
                    <a:cubicBezTo>
                      <a:pt x="20518" y="54624"/>
                      <a:pt x="20401" y="54624"/>
                      <a:pt x="20277" y="54640"/>
                    </a:cubicBezTo>
                    <a:cubicBezTo>
                      <a:pt x="20153" y="54652"/>
                      <a:pt x="20032" y="54677"/>
                      <a:pt x="19911" y="54708"/>
                    </a:cubicBezTo>
                    <a:cubicBezTo>
                      <a:pt x="19663" y="54755"/>
                      <a:pt x="19425" y="54847"/>
                      <a:pt x="19199" y="54928"/>
                    </a:cubicBezTo>
                    <a:cubicBezTo>
                      <a:pt x="18976" y="55015"/>
                      <a:pt x="18765" y="55105"/>
                      <a:pt x="18589" y="55185"/>
                    </a:cubicBezTo>
                    <a:cubicBezTo>
                      <a:pt x="18232" y="55349"/>
                      <a:pt x="17994" y="55473"/>
                      <a:pt x="17994" y="55473"/>
                    </a:cubicBezTo>
                    <a:cubicBezTo>
                      <a:pt x="18034" y="55427"/>
                      <a:pt x="18078" y="55383"/>
                      <a:pt x="18121" y="55343"/>
                    </a:cubicBezTo>
                    <a:cubicBezTo>
                      <a:pt x="18412" y="55077"/>
                      <a:pt x="18737" y="54854"/>
                      <a:pt x="19090" y="54683"/>
                    </a:cubicBezTo>
                    <a:cubicBezTo>
                      <a:pt x="19205" y="54634"/>
                      <a:pt x="19323" y="54566"/>
                      <a:pt x="19450" y="54528"/>
                    </a:cubicBezTo>
                    <a:cubicBezTo>
                      <a:pt x="19577" y="54479"/>
                      <a:pt x="19707" y="54442"/>
                      <a:pt x="19840" y="54411"/>
                    </a:cubicBezTo>
                    <a:cubicBezTo>
                      <a:pt x="19976" y="54380"/>
                      <a:pt x="20109" y="54358"/>
                      <a:pt x="20249" y="54349"/>
                    </a:cubicBezTo>
                    <a:cubicBezTo>
                      <a:pt x="20293" y="54343"/>
                      <a:pt x="20338" y="54340"/>
                      <a:pt x="20384" y="54340"/>
                    </a:cubicBezTo>
                    <a:close/>
                    <a:moveTo>
                      <a:pt x="4322" y="44836"/>
                    </a:moveTo>
                    <a:cubicBezTo>
                      <a:pt x="5641" y="44836"/>
                      <a:pt x="6617" y="49390"/>
                      <a:pt x="7394" y="52645"/>
                    </a:cubicBezTo>
                    <a:cubicBezTo>
                      <a:pt x="7432" y="52825"/>
                      <a:pt x="7475" y="53004"/>
                      <a:pt x="7531" y="53178"/>
                    </a:cubicBezTo>
                    <a:cubicBezTo>
                      <a:pt x="7577" y="53354"/>
                      <a:pt x="7639" y="53528"/>
                      <a:pt x="7710" y="53695"/>
                    </a:cubicBezTo>
                    <a:cubicBezTo>
                      <a:pt x="8234" y="54981"/>
                      <a:pt x="8417" y="56409"/>
                      <a:pt x="10033" y="57087"/>
                    </a:cubicBezTo>
                    <a:lnTo>
                      <a:pt x="9296" y="57105"/>
                    </a:lnTo>
                    <a:cubicBezTo>
                      <a:pt x="9126" y="57031"/>
                      <a:pt x="8968" y="56932"/>
                      <a:pt x="8828" y="56811"/>
                    </a:cubicBezTo>
                    <a:cubicBezTo>
                      <a:pt x="8407" y="56455"/>
                      <a:pt x="8039" y="55885"/>
                      <a:pt x="7741" y="55284"/>
                    </a:cubicBezTo>
                    <a:cubicBezTo>
                      <a:pt x="7441" y="54683"/>
                      <a:pt x="7199" y="54033"/>
                      <a:pt x="6998" y="53416"/>
                    </a:cubicBezTo>
                    <a:cubicBezTo>
                      <a:pt x="6797" y="52800"/>
                      <a:pt x="6639" y="52208"/>
                      <a:pt x="6512" y="51700"/>
                    </a:cubicBezTo>
                    <a:cubicBezTo>
                      <a:pt x="6264" y="50685"/>
                      <a:pt x="6137" y="49994"/>
                      <a:pt x="6137" y="49994"/>
                    </a:cubicBezTo>
                    <a:lnTo>
                      <a:pt x="6137" y="49994"/>
                    </a:lnTo>
                    <a:cubicBezTo>
                      <a:pt x="6137" y="49994"/>
                      <a:pt x="6149" y="50170"/>
                      <a:pt x="6174" y="50474"/>
                    </a:cubicBezTo>
                    <a:cubicBezTo>
                      <a:pt x="6196" y="50780"/>
                      <a:pt x="6236" y="51217"/>
                      <a:pt x="6298" y="51741"/>
                    </a:cubicBezTo>
                    <a:cubicBezTo>
                      <a:pt x="6360" y="52264"/>
                      <a:pt x="6443" y="52874"/>
                      <a:pt x="6567" y="53525"/>
                    </a:cubicBezTo>
                    <a:cubicBezTo>
                      <a:pt x="6694" y="54216"/>
                      <a:pt x="6871" y="54894"/>
                      <a:pt x="7094" y="55557"/>
                    </a:cubicBezTo>
                    <a:cubicBezTo>
                      <a:pt x="7289" y="56099"/>
                      <a:pt x="7524" y="56647"/>
                      <a:pt x="7871" y="57133"/>
                    </a:cubicBezTo>
                    <a:lnTo>
                      <a:pt x="6735" y="57158"/>
                    </a:lnTo>
                    <a:lnTo>
                      <a:pt x="5328" y="57186"/>
                    </a:lnTo>
                    <a:lnTo>
                      <a:pt x="5177" y="57189"/>
                    </a:lnTo>
                    <a:cubicBezTo>
                      <a:pt x="5139" y="57189"/>
                      <a:pt x="5093" y="57190"/>
                      <a:pt x="5055" y="57190"/>
                    </a:cubicBezTo>
                    <a:cubicBezTo>
                      <a:pt x="5035" y="57190"/>
                      <a:pt x="5019" y="57190"/>
                      <a:pt x="5006" y="57189"/>
                    </a:cubicBezTo>
                    <a:cubicBezTo>
                      <a:pt x="4737" y="57180"/>
                      <a:pt x="4473" y="57105"/>
                      <a:pt x="4241" y="56969"/>
                    </a:cubicBezTo>
                    <a:cubicBezTo>
                      <a:pt x="3919" y="56771"/>
                      <a:pt x="3640" y="56446"/>
                      <a:pt x="3427" y="56065"/>
                    </a:cubicBezTo>
                    <a:cubicBezTo>
                      <a:pt x="3213" y="55674"/>
                      <a:pt x="3049" y="55262"/>
                      <a:pt x="2934" y="54838"/>
                    </a:cubicBezTo>
                    <a:cubicBezTo>
                      <a:pt x="2692" y="53986"/>
                      <a:pt x="2590" y="53144"/>
                      <a:pt x="2528" y="52422"/>
                    </a:cubicBezTo>
                    <a:cubicBezTo>
                      <a:pt x="2466" y="51700"/>
                      <a:pt x="2463" y="51090"/>
                      <a:pt x="2463" y="50663"/>
                    </a:cubicBezTo>
                    <a:lnTo>
                      <a:pt x="2469" y="49994"/>
                    </a:lnTo>
                    <a:lnTo>
                      <a:pt x="2469" y="49994"/>
                    </a:lnTo>
                    <a:cubicBezTo>
                      <a:pt x="2469" y="49994"/>
                      <a:pt x="2438" y="50235"/>
                      <a:pt x="2380" y="50660"/>
                    </a:cubicBezTo>
                    <a:cubicBezTo>
                      <a:pt x="2321" y="51081"/>
                      <a:pt x="2259" y="51691"/>
                      <a:pt x="2225" y="52428"/>
                    </a:cubicBezTo>
                    <a:cubicBezTo>
                      <a:pt x="2188" y="53162"/>
                      <a:pt x="2188" y="54030"/>
                      <a:pt x="2330" y="54968"/>
                    </a:cubicBezTo>
                    <a:cubicBezTo>
                      <a:pt x="2398" y="55461"/>
                      <a:pt x="2525" y="55944"/>
                      <a:pt x="2711" y="56409"/>
                    </a:cubicBezTo>
                    <a:cubicBezTo>
                      <a:pt x="2906" y="56889"/>
                      <a:pt x="3207" y="57384"/>
                      <a:pt x="3674" y="57762"/>
                    </a:cubicBezTo>
                    <a:cubicBezTo>
                      <a:pt x="3718" y="57799"/>
                      <a:pt x="3764" y="57830"/>
                      <a:pt x="3811" y="57861"/>
                    </a:cubicBezTo>
                    <a:cubicBezTo>
                      <a:pt x="97" y="56099"/>
                      <a:pt x="1927" y="48764"/>
                      <a:pt x="2544" y="46478"/>
                    </a:cubicBezTo>
                    <a:cubicBezTo>
                      <a:pt x="2745" y="45732"/>
                      <a:pt x="3392" y="44836"/>
                      <a:pt x="4322" y="44836"/>
                    </a:cubicBezTo>
                    <a:close/>
                    <a:moveTo>
                      <a:pt x="55414" y="44599"/>
                    </a:moveTo>
                    <a:cubicBezTo>
                      <a:pt x="55489" y="44599"/>
                      <a:pt x="55558" y="44605"/>
                      <a:pt x="55619" y="44623"/>
                    </a:cubicBezTo>
                    <a:cubicBezTo>
                      <a:pt x="56142" y="44722"/>
                      <a:pt x="56607" y="45360"/>
                      <a:pt x="56926" y="46038"/>
                    </a:cubicBezTo>
                    <a:cubicBezTo>
                      <a:pt x="57257" y="46729"/>
                      <a:pt x="57496" y="47491"/>
                      <a:pt x="57722" y="48244"/>
                    </a:cubicBezTo>
                    <a:cubicBezTo>
                      <a:pt x="57951" y="48996"/>
                      <a:pt x="58146" y="49758"/>
                      <a:pt x="58341" y="50495"/>
                    </a:cubicBezTo>
                    <a:cubicBezTo>
                      <a:pt x="58540" y="51230"/>
                      <a:pt x="58738" y="51945"/>
                      <a:pt x="58955" y="52620"/>
                    </a:cubicBezTo>
                    <a:cubicBezTo>
                      <a:pt x="58998" y="52757"/>
                      <a:pt x="59044" y="52890"/>
                      <a:pt x="59091" y="53023"/>
                    </a:cubicBezTo>
                    <a:cubicBezTo>
                      <a:pt x="59401" y="54274"/>
                      <a:pt x="59909" y="56161"/>
                      <a:pt x="61033" y="57102"/>
                    </a:cubicBezTo>
                    <a:lnTo>
                      <a:pt x="60615" y="57102"/>
                    </a:lnTo>
                    <a:cubicBezTo>
                      <a:pt x="60454" y="57025"/>
                      <a:pt x="60305" y="56923"/>
                      <a:pt x="60175" y="56796"/>
                    </a:cubicBezTo>
                    <a:cubicBezTo>
                      <a:pt x="59775" y="56421"/>
                      <a:pt x="59438" y="55836"/>
                      <a:pt x="59153" y="55228"/>
                    </a:cubicBezTo>
                    <a:cubicBezTo>
                      <a:pt x="58589" y="53999"/>
                      <a:pt x="58202" y="52654"/>
                      <a:pt x="57902" y="51660"/>
                    </a:cubicBezTo>
                    <a:lnTo>
                      <a:pt x="57412" y="49997"/>
                    </a:lnTo>
                    <a:lnTo>
                      <a:pt x="57688" y="51713"/>
                    </a:lnTo>
                    <a:cubicBezTo>
                      <a:pt x="57861" y="52741"/>
                      <a:pt x="58072" y="54116"/>
                      <a:pt x="58502" y="55482"/>
                    </a:cubicBezTo>
                    <a:cubicBezTo>
                      <a:pt x="58685" y="56046"/>
                      <a:pt x="58902" y="56616"/>
                      <a:pt x="59243" y="57133"/>
                    </a:cubicBezTo>
                    <a:lnTo>
                      <a:pt x="58004" y="57158"/>
                    </a:lnTo>
                    <a:lnTo>
                      <a:pt x="56594" y="57189"/>
                    </a:lnTo>
                    <a:cubicBezTo>
                      <a:pt x="56547" y="57189"/>
                      <a:pt x="56423" y="57193"/>
                      <a:pt x="56334" y="57193"/>
                    </a:cubicBezTo>
                    <a:cubicBezTo>
                      <a:pt x="56312" y="57193"/>
                      <a:pt x="56291" y="57193"/>
                      <a:pt x="56275" y="57192"/>
                    </a:cubicBezTo>
                    <a:lnTo>
                      <a:pt x="56155" y="57186"/>
                    </a:lnTo>
                    <a:cubicBezTo>
                      <a:pt x="56114" y="57180"/>
                      <a:pt x="56068" y="57171"/>
                      <a:pt x="56021" y="57164"/>
                    </a:cubicBezTo>
                    <a:cubicBezTo>
                      <a:pt x="55842" y="57127"/>
                      <a:pt x="55665" y="57062"/>
                      <a:pt x="55507" y="56969"/>
                    </a:cubicBezTo>
                    <a:cubicBezTo>
                      <a:pt x="55182" y="56771"/>
                      <a:pt x="54900" y="56446"/>
                      <a:pt x="54686" y="56062"/>
                    </a:cubicBezTo>
                    <a:cubicBezTo>
                      <a:pt x="54470" y="55674"/>
                      <a:pt x="54299" y="55262"/>
                      <a:pt x="54175" y="54835"/>
                    </a:cubicBezTo>
                    <a:cubicBezTo>
                      <a:pt x="53915" y="53986"/>
                      <a:pt x="53785" y="53144"/>
                      <a:pt x="53689" y="52425"/>
                    </a:cubicBezTo>
                    <a:cubicBezTo>
                      <a:pt x="53593" y="51703"/>
                      <a:pt x="53546" y="51093"/>
                      <a:pt x="53516" y="50666"/>
                    </a:cubicBezTo>
                    <a:cubicBezTo>
                      <a:pt x="53481" y="50241"/>
                      <a:pt x="53469" y="49997"/>
                      <a:pt x="53469" y="49997"/>
                    </a:cubicBezTo>
                    <a:cubicBezTo>
                      <a:pt x="53469" y="49997"/>
                      <a:pt x="53454" y="50241"/>
                      <a:pt x="53429" y="50669"/>
                    </a:cubicBezTo>
                    <a:cubicBezTo>
                      <a:pt x="53404" y="51096"/>
                      <a:pt x="53382" y="51707"/>
                      <a:pt x="53382" y="52444"/>
                    </a:cubicBezTo>
                    <a:cubicBezTo>
                      <a:pt x="53385" y="53181"/>
                      <a:pt x="53413" y="54045"/>
                      <a:pt x="53571" y="54978"/>
                    </a:cubicBezTo>
                    <a:cubicBezTo>
                      <a:pt x="53652" y="55470"/>
                      <a:pt x="53785" y="55950"/>
                      <a:pt x="53971" y="56412"/>
                    </a:cubicBezTo>
                    <a:cubicBezTo>
                      <a:pt x="54169" y="56892"/>
                      <a:pt x="54470" y="57381"/>
                      <a:pt x="54940" y="57762"/>
                    </a:cubicBezTo>
                    <a:cubicBezTo>
                      <a:pt x="55179" y="57948"/>
                      <a:pt x="55448" y="58094"/>
                      <a:pt x="55736" y="58193"/>
                    </a:cubicBezTo>
                    <a:cubicBezTo>
                      <a:pt x="55774" y="58202"/>
                      <a:pt x="55814" y="58214"/>
                      <a:pt x="55854" y="58227"/>
                    </a:cubicBezTo>
                    <a:cubicBezTo>
                      <a:pt x="53302" y="57902"/>
                      <a:pt x="52924" y="53893"/>
                      <a:pt x="52871" y="52534"/>
                    </a:cubicBezTo>
                    <a:cubicBezTo>
                      <a:pt x="52868" y="52351"/>
                      <a:pt x="52865" y="52091"/>
                      <a:pt x="52871" y="51753"/>
                    </a:cubicBezTo>
                    <a:cubicBezTo>
                      <a:pt x="52887" y="51056"/>
                      <a:pt x="52924" y="50062"/>
                      <a:pt x="53042" y="48866"/>
                    </a:cubicBezTo>
                    <a:cubicBezTo>
                      <a:pt x="53073" y="48569"/>
                      <a:pt x="53104" y="48256"/>
                      <a:pt x="53144" y="47937"/>
                    </a:cubicBezTo>
                    <a:cubicBezTo>
                      <a:pt x="53162" y="47776"/>
                      <a:pt x="53184" y="47612"/>
                      <a:pt x="53206" y="47448"/>
                    </a:cubicBezTo>
                    <a:cubicBezTo>
                      <a:pt x="53227" y="47287"/>
                      <a:pt x="53252" y="47125"/>
                      <a:pt x="53274" y="46961"/>
                    </a:cubicBezTo>
                    <a:cubicBezTo>
                      <a:pt x="53299" y="46797"/>
                      <a:pt x="53333" y="46636"/>
                      <a:pt x="53373" y="46475"/>
                    </a:cubicBezTo>
                    <a:cubicBezTo>
                      <a:pt x="53392" y="46401"/>
                      <a:pt x="53410" y="46326"/>
                      <a:pt x="53438" y="46255"/>
                    </a:cubicBezTo>
                    <a:cubicBezTo>
                      <a:pt x="53460" y="46181"/>
                      <a:pt x="53485" y="46106"/>
                      <a:pt x="53516" y="46032"/>
                    </a:cubicBezTo>
                    <a:cubicBezTo>
                      <a:pt x="53624" y="45741"/>
                      <a:pt x="53788" y="45471"/>
                      <a:pt x="53996" y="45236"/>
                    </a:cubicBezTo>
                    <a:cubicBezTo>
                      <a:pt x="54197" y="45007"/>
                      <a:pt x="54454" y="44830"/>
                      <a:pt x="54739" y="44719"/>
                    </a:cubicBezTo>
                    <a:cubicBezTo>
                      <a:pt x="54885" y="44666"/>
                      <a:pt x="55036" y="44629"/>
                      <a:pt x="55191" y="44610"/>
                    </a:cubicBezTo>
                    <a:cubicBezTo>
                      <a:pt x="55269" y="44604"/>
                      <a:pt x="55344" y="44599"/>
                      <a:pt x="55414" y="44599"/>
                    </a:cubicBezTo>
                    <a:close/>
                    <a:moveTo>
                      <a:pt x="40596" y="58283"/>
                    </a:moveTo>
                    <a:lnTo>
                      <a:pt x="44505" y="58301"/>
                    </a:lnTo>
                    <a:cubicBezTo>
                      <a:pt x="45753" y="58307"/>
                      <a:pt x="46918" y="58332"/>
                      <a:pt x="47915" y="58344"/>
                    </a:cubicBezTo>
                    <a:cubicBezTo>
                      <a:pt x="48916" y="58357"/>
                      <a:pt x="49746" y="58382"/>
                      <a:pt x="50328" y="58394"/>
                    </a:cubicBezTo>
                    <a:lnTo>
                      <a:pt x="51245" y="58422"/>
                    </a:lnTo>
                    <a:lnTo>
                      <a:pt x="50328" y="58450"/>
                    </a:lnTo>
                    <a:cubicBezTo>
                      <a:pt x="49749" y="58462"/>
                      <a:pt x="48916" y="58490"/>
                      <a:pt x="47915" y="58502"/>
                    </a:cubicBezTo>
                    <a:cubicBezTo>
                      <a:pt x="46918" y="58515"/>
                      <a:pt x="45753" y="58540"/>
                      <a:pt x="44505" y="58546"/>
                    </a:cubicBezTo>
                    <a:lnTo>
                      <a:pt x="40596" y="58564"/>
                    </a:lnTo>
                    <a:lnTo>
                      <a:pt x="36684" y="58546"/>
                    </a:lnTo>
                    <a:cubicBezTo>
                      <a:pt x="35439" y="58540"/>
                      <a:pt x="34274" y="58512"/>
                      <a:pt x="33274" y="58502"/>
                    </a:cubicBezTo>
                    <a:cubicBezTo>
                      <a:pt x="32276" y="58490"/>
                      <a:pt x="31443" y="58462"/>
                      <a:pt x="30861" y="58450"/>
                    </a:cubicBezTo>
                    <a:lnTo>
                      <a:pt x="29947" y="58422"/>
                    </a:lnTo>
                    <a:lnTo>
                      <a:pt x="30861" y="58397"/>
                    </a:lnTo>
                    <a:cubicBezTo>
                      <a:pt x="31443" y="58385"/>
                      <a:pt x="32276" y="58357"/>
                      <a:pt x="33274" y="58344"/>
                    </a:cubicBezTo>
                    <a:cubicBezTo>
                      <a:pt x="34274" y="58332"/>
                      <a:pt x="35439" y="58307"/>
                      <a:pt x="36684" y="58301"/>
                    </a:cubicBezTo>
                    <a:lnTo>
                      <a:pt x="40596" y="58283"/>
                    </a:lnTo>
                    <a:close/>
                    <a:moveTo>
                      <a:pt x="22250" y="1"/>
                    </a:moveTo>
                    <a:cubicBezTo>
                      <a:pt x="20540" y="1"/>
                      <a:pt x="18877" y="756"/>
                      <a:pt x="17802" y="2023"/>
                    </a:cubicBezTo>
                    <a:cubicBezTo>
                      <a:pt x="16792" y="3216"/>
                      <a:pt x="16241" y="4910"/>
                      <a:pt x="16247" y="6803"/>
                    </a:cubicBezTo>
                    <a:cubicBezTo>
                      <a:pt x="16253" y="8131"/>
                      <a:pt x="16461" y="9373"/>
                      <a:pt x="16916" y="10736"/>
                    </a:cubicBezTo>
                    <a:cubicBezTo>
                      <a:pt x="15612" y="11424"/>
                      <a:pt x="14618" y="12198"/>
                      <a:pt x="13750" y="13186"/>
                    </a:cubicBezTo>
                    <a:cubicBezTo>
                      <a:pt x="13431" y="13552"/>
                      <a:pt x="13118" y="13964"/>
                      <a:pt x="12991" y="14503"/>
                    </a:cubicBezTo>
                    <a:cubicBezTo>
                      <a:pt x="12728" y="15621"/>
                      <a:pt x="12895" y="16944"/>
                      <a:pt x="12976" y="17458"/>
                    </a:cubicBezTo>
                    <a:cubicBezTo>
                      <a:pt x="13072" y="18053"/>
                      <a:pt x="12911" y="18691"/>
                      <a:pt x="12737" y="19366"/>
                    </a:cubicBezTo>
                    <a:cubicBezTo>
                      <a:pt x="12592" y="19936"/>
                      <a:pt x="12440" y="20524"/>
                      <a:pt x="12412" y="21169"/>
                    </a:cubicBezTo>
                    <a:cubicBezTo>
                      <a:pt x="12360" y="22346"/>
                      <a:pt x="12570" y="23377"/>
                      <a:pt x="13050" y="24325"/>
                    </a:cubicBezTo>
                    <a:cubicBezTo>
                      <a:pt x="13332" y="24879"/>
                      <a:pt x="13682" y="25567"/>
                      <a:pt x="14317" y="26050"/>
                    </a:cubicBezTo>
                    <a:cubicBezTo>
                      <a:pt x="14992" y="26571"/>
                      <a:pt x="15798" y="26716"/>
                      <a:pt x="16495" y="26794"/>
                    </a:cubicBezTo>
                    <a:cubicBezTo>
                      <a:pt x="16575" y="26803"/>
                      <a:pt x="16653" y="26806"/>
                      <a:pt x="16733" y="26806"/>
                    </a:cubicBezTo>
                    <a:cubicBezTo>
                      <a:pt x="17415" y="26806"/>
                      <a:pt x="18359" y="26518"/>
                      <a:pt x="19267" y="26242"/>
                    </a:cubicBezTo>
                    <a:cubicBezTo>
                      <a:pt x="19521" y="26165"/>
                      <a:pt x="19781" y="26087"/>
                      <a:pt x="20013" y="26019"/>
                    </a:cubicBezTo>
                    <a:cubicBezTo>
                      <a:pt x="20023" y="26047"/>
                      <a:pt x="20029" y="26078"/>
                      <a:pt x="20038" y="26106"/>
                    </a:cubicBezTo>
                    <a:cubicBezTo>
                      <a:pt x="20178" y="26568"/>
                      <a:pt x="20286" y="26918"/>
                      <a:pt x="20370" y="27330"/>
                    </a:cubicBezTo>
                    <a:cubicBezTo>
                      <a:pt x="20370" y="27333"/>
                      <a:pt x="20367" y="27339"/>
                      <a:pt x="20367" y="27342"/>
                    </a:cubicBezTo>
                    <a:lnTo>
                      <a:pt x="20326" y="27342"/>
                    </a:lnTo>
                    <a:cubicBezTo>
                      <a:pt x="18889" y="27348"/>
                      <a:pt x="17470" y="27652"/>
                      <a:pt x="16160" y="28231"/>
                    </a:cubicBezTo>
                    <a:cubicBezTo>
                      <a:pt x="14782" y="28838"/>
                      <a:pt x="13664" y="30049"/>
                      <a:pt x="13168" y="31468"/>
                    </a:cubicBezTo>
                    <a:cubicBezTo>
                      <a:pt x="12846" y="32397"/>
                      <a:pt x="13050" y="32958"/>
                      <a:pt x="13335" y="33738"/>
                    </a:cubicBezTo>
                    <a:cubicBezTo>
                      <a:pt x="13376" y="33850"/>
                      <a:pt x="13419" y="33970"/>
                      <a:pt x="13465" y="34104"/>
                    </a:cubicBezTo>
                    <a:cubicBezTo>
                      <a:pt x="13608" y="34488"/>
                      <a:pt x="13815" y="34844"/>
                      <a:pt x="14079" y="35157"/>
                    </a:cubicBezTo>
                    <a:cubicBezTo>
                      <a:pt x="14292" y="35405"/>
                      <a:pt x="14432" y="35770"/>
                      <a:pt x="14577" y="36157"/>
                    </a:cubicBezTo>
                    <a:cubicBezTo>
                      <a:pt x="14655" y="36365"/>
                      <a:pt x="14738" y="36579"/>
                      <a:pt x="14834" y="36792"/>
                    </a:cubicBezTo>
                    <a:cubicBezTo>
                      <a:pt x="15113" y="37399"/>
                      <a:pt x="15482" y="37917"/>
                      <a:pt x="15838" y="38418"/>
                    </a:cubicBezTo>
                    <a:lnTo>
                      <a:pt x="16643" y="39546"/>
                    </a:lnTo>
                    <a:cubicBezTo>
                      <a:pt x="16585" y="39760"/>
                      <a:pt x="16591" y="39983"/>
                      <a:pt x="16659" y="40193"/>
                    </a:cubicBezTo>
                    <a:lnTo>
                      <a:pt x="17334" y="42213"/>
                    </a:lnTo>
                    <a:lnTo>
                      <a:pt x="12778" y="44496"/>
                    </a:lnTo>
                    <a:cubicBezTo>
                      <a:pt x="12462" y="44654"/>
                      <a:pt x="12239" y="44951"/>
                      <a:pt x="12177" y="45301"/>
                    </a:cubicBezTo>
                    <a:cubicBezTo>
                      <a:pt x="12177" y="45307"/>
                      <a:pt x="12041" y="46054"/>
                      <a:pt x="11632" y="47915"/>
                    </a:cubicBezTo>
                    <a:cubicBezTo>
                      <a:pt x="11245" y="49672"/>
                      <a:pt x="11071" y="50858"/>
                      <a:pt x="10848" y="52360"/>
                    </a:cubicBezTo>
                    <a:lnTo>
                      <a:pt x="10771" y="52877"/>
                    </a:lnTo>
                    <a:cubicBezTo>
                      <a:pt x="10690" y="53416"/>
                      <a:pt x="10622" y="53763"/>
                      <a:pt x="10572" y="53980"/>
                    </a:cubicBezTo>
                    <a:cubicBezTo>
                      <a:pt x="10368" y="54030"/>
                      <a:pt x="10160" y="54058"/>
                      <a:pt x="9950" y="54058"/>
                    </a:cubicBezTo>
                    <a:cubicBezTo>
                      <a:pt x="9426" y="54058"/>
                      <a:pt x="8853" y="53903"/>
                      <a:pt x="8571" y="52747"/>
                    </a:cubicBezTo>
                    <a:cubicBezTo>
                      <a:pt x="8488" y="52400"/>
                      <a:pt x="8398" y="52029"/>
                      <a:pt x="8311" y="51651"/>
                    </a:cubicBezTo>
                    <a:cubicBezTo>
                      <a:pt x="7143" y="46732"/>
                      <a:pt x="6329" y="43715"/>
                      <a:pt x="4322" y="43715"/>
                    </a:cubicBezTo>
                    <a:cubicBezTo>
                      <a:pt x="2813" y="43715"/>
                      <a:pt x="1782" y="44994"/>
                      <a:pt x="1460" y="46187"/>
                    </a:cubicBezTo>
                    <a:cubicBezTo>
                      <a:pt x="1" y="51614"/>
                      <a:pt x="84" y="55439"/>
                      <a:pt x="1711" y="57561"/>
                    </a:cubicBezTo>
                    <a:cubicBezTo>
                      <a:pt x="2339" y="58385"/>
                      <a:pt x="3547" y="59367"/>
                      <a:pt x="5706" y="59367"/>
                    </a:cubicBezTo>
                    <a:lnTo>
                      <a:pt x="21116" y="59367"/>
                    </a:lnTo>
                    <a:cubicBezTo>
                      <a:pt x="21420" y="59367"/>
                      <a:pt x="21714" y="59240"/>
                      <a:pt x="21925" y="59020"/>
                    </a:cubicBezTo>
                    <a:cubicBezTo>
                      <a:pt x="22724" y="58187"/>
                      <a:pt x="23817" y="56164"/>
                      <a:pt x="22256" y="54470"/>
                    </a:cubicBezTo>
                    <a:cubicBezTo>
                      <a:pt x="21779" y="53955"/>
                      <a:pt x="21150" y="53683"/>
                      <a:pt x="20438" y="53683"/>
                    </a:cubicBezTo>
                    <a:cubicBezTo>
                      <a:pt x="19137" y="53683"/>
                      <a:pt x="17864" y="54609"/>
                      <a:pt x="17257" y="55120"/>
                    </a:cubicBezTo>
                    <a:lnTo>
                      <a:pt x="16185" y="55194"/>
                    </a:lnTo>
                    <a:lnTo>
                      <a:pt x="15482" y="54330"/>
                    </a:lnTo>
                    <a:lnTo>
                      <a:pt x="15705" y="53128"/>
                    </a:lnTo>
                    <a:lnTo>
                      <a:pt x="27900" y="53153"/>
                    </a:lnTo>
                    <a:lnTo>
                      <a:pt x="27900" y="57617"/>
                    </a:lnTo>
                    <a:cubicBezTo>
                      <a:pt x="27900" y="58580"/>
                      <a:pt x="28680" y="59360"/>
                      <a:pt x="29647" y="59360"/>
                    </a:cubicBezTo>
                    <a:lnTo>
                      <a:pt x="51319" y="59360"/>
                    </a:lnTo>
                    <a:cubicBezTo>
                      <a:pt x="52236" y="59360"/>
                      <a:pt x="53032" y="58732"/>
                      <a:pt x="53243" y="57840"/>
                    </a:cubicBezTo>
                    <a:cubicBezTo>
                      <a:pt x="53358" y="57994"/>
                      <a:pt x="53485" y="58143"/>
                      <a:pt x="53621" y="58286"/>
                    </a:cubicBezTo>
                    <a:cubicBezTo>
                      <a:pt x="54318" y="58992"/>
                      <a:pt x="55207" y="59364"/>
                      <a:pt x="56189" y="59364"/>
                    </a:cubicBezTo>
                    <a:lnTo>
                      <a:pt x="62006" y="59364"/>
                    </a:lnTo>
                    <a:cubicBezTo>
                      <a:pt x="62015" y="59364"/>
                      <a:pt x="62024" y="59364"/>
                      <a:pt x="62033" y="59364"/>
                    </a:cubicBezTo>
                    <a:cubicBezTo>
                      <a:pt x="62583" y="59364"/>
                      <a:pt x="63095" y="59083"/>
                      <a:pt x="63396" y="58623"/>
                    </a:cubicBezTo>
                    <a:cubicBezTo>
                      <a:pt x="63796" y="58010"/>
                      <a:pt x="64059" y="56932"/>
                      <a:pt x="62957" y="53587"/>
                    </a:cubicBezTo>
                    <a:cubicBezTo>
                      <a:pt x="62458" y="52072"/>
                      <a:pt x="61879" y="50706"/>
                      <a:pt x="61758" y="50421"/>
                    </a:cubicBezTo>
                    <a:cubicBezTo>
                      <a:pt x="61402" y="49322"/>
                      <a:pt x="60568" y="46329"/>
                      <a:pt x="60702" y="44895"/>
                    </a:cubicBezTo>
                    <a:cubicBezTo>
                      <a:pt x="60887" y="42885"/>
                      <a:pt x="61070" y="39118"/>
                      <a:pt x="61079" y="38957"/>
                    </a:cubicBezTo>
                    <a:cubicBezTo>
                      <a:pt x="61086" y="38815"/>
                      <a:pt x="61064" y="38672"/>
                      <a:pt x="61018" y="38539"/>
                    </a:cubicBezTo>
                    <a:lnTo>
                      <a:pt x="57468" y="28259"/>
                    </a:lnTo>
                    <a:cubicBezTo>
                      <a:pt x="57390" y="28039"/>
                      <a:pt x="57245" y="27844"/>
                      <a:pt x="57053" y="27710"/>
                    </a:cubicBezTo>
                    <a:lnTo>
                      <a:pt x="50338" y="22984"/>
                    </a:lnTo>
                    <a:cubicBezTo>
                      <a:pt x="50248" y="22525"/>
                      <a:pt x="50127" y="22073"/>
                      <a:pt x="49978" y="21630"/>
                    </a:cubicBezTo>
                    <a:lnTo>
                      <a:pt x="50691" y="20868"/>
                    </a:lnTo>
                    <a:cubicBezTo>
                      <a:pt x="51171" y="20831"/>
                      <a:pt x="51642" y="20732"/>
                      <a:pt x="52097" y="20577"/>
                    </a:cubicBezTo>
                    <a:cubicBezTo>
                      <a:pt x="52518" y="20431"/>
                      <a:pt x="52741" y="20072"/>
                      <a:pt x="52862" y="19735"/>
                    </a:cubicBezTo>
                    <a:lnTo>
                      <a:pt x="53038" y="19700"/>
                    </a:lnTo>
                    <a:cubicBezTo>
                      <a:pt x="53286" y="19651"/>
                      <a:pt x="53488" y="19453"/>
                      <a:pt x="53488" y="19254"/>
                    </a:cubicBezTo>
                    <a:lnTo>
                      <a:pt x="53488" y="18610"/>
                    </a:lnTo>
                    <a:cubicBezTo>
                      <a:pt x="53488" y="18445"/>
                      <a:pt x="53343" y="18333"/>
                      <a:pt x="53148" y="18333"/>
                    </a:cubicBezTo>
                    <a:cubicBezTo>
                      <a:pt x="53113" y="18333"/>
                      <a:pt x="53076" y="18336"/>
                      <a:pt x="53038" y="18344"/>
                    </a:cubicBezTo>
                    <a:lnTo>
                      <a:pt x="52884" y="18375"/>
                    </a:lnTo>
                    <a:cubicBezTo>
                      <a:pt x="52738" y="17938"/>
                      <a:pt x="52462" y="17486"/>
                      <a:pt x="52165" y="17030"/>
                    </a:cubicBezTo>
                    <a:lnTo>
                      <a:pt x="52081" y="16900"/>
                    </a:lnTo>
                    <a:cubicBezTo>
                      <a:pt x="51781" y="16423"/>
                      <a:pt x="51453" y="15971"/>
                      <a:pt x="51134" y="15534"/>
                    </a:cubicBezTo>
                    <a:cubicBezTo>
                      <a:pt x="51022" y="15379"/>
                      <a:pt x="50911" y="15228"/>
                      <a:pt x="50802" y="15073"/>
                    </a:cubicBezTo>
                    <a:cubicBezTo>
                      <a:pt x="50731" y="14974"/>
                      <a:pt x="50666" y="14865"/>
                      <a:pt x="50592" y="14741"/>
                    </a:cubicBezTo>
                    <a:cubicBezTo>
                      <a:pt x="50495" y="14577"/>
                      <a:pt x="50384" y="14388"/>
                      <a:pt x="50223" y="14165"/>
                    </a:cubicBezTo>
                    <a:cubicBezTo>
                      <a:pt x="50105" y="14001"/>
                      <a:pt x="49981" y="13818"/>
                      <a:pt x="49857" y="13639"/>
                    </a:cubicBezTo>
                    <a:cubicBezTo>
                      <a:pt x="49771" y="13512"/>
                      <a:pt x="49684" y="13385"/>
                      <a:pt x="49600" y="13261"/>
                    </a:cubicBezTo>
                    <a:cubicBezTo>
                      <a:pt x="49207" y="12697"/>
                      <a:pt x="48807" y="12390"/>
                      <a:pt x="48420" y="12093"/>
                    </a:cubicBezTo>
                    <a:cubicBezTo>
                      <a:pt x="48275" y="11982"/>
                      <a:pt x="48126" y="11867"/>
                      <a:pt x="47971" y="11734"/>
                    </a:cubicBezTo>
                    <a:cubicBezTo>
                      <a:pt x="47661" y="11470"/>
                      <a:pt x="47299" y="11185"/>
                      <a:pt x="46946" y="10913"/>
                    </a:cubicBezTo>
                    <a:cubicBezTo>
                      <a:pt x="46779" y="10783"/>
                      <a:pt x="46614" y="10656"/>
                      <a:pt x="46466" y="10535"/>
                    </a:cubicBezTo>
                    <a:cubicBezTo>
                      <a:pt x="46184" y="10312"/>
                      <a:pt x="45865" y="10148"/>
                      <a:pt x="45558" y="9993"/>
                    </a:cubicBezTo>
                    <a:cubicBezTo>
                      <a:pt x="45388" y="9909"/>
                      <a:pt x="45227" y="9826"/>
                      <a:pt x="45097" y="9745"/>
                    </a:cubicBezTo>
                    <a:cubicBezTo>
                      <a:pt x="43752" y="8912"/>
                      <a:pt x="42436" y="8649"/>
                      <a:pt x="41212" y="8488"/>
                    </a:cubicBezTo>
                    <a:cubicBezTo>
                      <a:pt x="40822" y="8435"/>
                      <a:pt x="40382" y="8314"/>
                      <a:pt x="39918" y="8190"/>
                    </a:cubicBezTo>
                    <a:cubicBezTo>
                      <a:pt x="39326" y="8029"/>
                      <a:pt x="38657" y="7846"/>
                      <a:pt x="37938" y="7766"/>
                    </a:cubicBezTo>
                    <a:cubicBezTo>
                      <a:pt x="37145" y="7676"/>
                      <a:pt x="36687" y="7565"/>
                      <a:pt x="35934" y="7379"/>
                    </a:cubicBezTo>
                    <a:lnTo>
                      <a:pt x="35631" y="7304"/>
                    </a:lnTo>
                    <a:cubicBezTo>
                      <a:pt x="35135" y="7184"/>
                      <a:pt x="34612" y="7131"/>
                      <a:pt x="33927" y="7131"/>
                    </a:cubicBezTo>
                    <a:cubicBezTo>
                      <a:pt x="33661" y="7131"/>
                      <a:pt x="33394" y="7137"/>
                      <a:pt x="33137" y="7146"/>
                    </a:cubicBezTo>
                    <a:cubicBezTo>
                      <a:pt x="33023" y="7149"/>
                      <a:pt x="32908" y="7153"/>
                      <a:pt x="32794" y="7156"/>
                    </a:cubicBezTo>
                    <a:cubicBezTo>
                      <a:pt x="32682" y="7159"/>
                      <a:pt x="32577" y="7159"/>
                      <a:pt x="32465" y="7159"/>
                    </a:cubicBezTo>
                    <a:lnTo>
                      <a:pt x="31892" y="7159"/>
                    </a:lnTo>
                    <a:cubicBezTo>
                      <a:pt x="31849" y="7158"/>
                      <a:pt x="31806" y="7158"/>
                      <a:pt x="31763" y="7158"/>
                    </a:cubicBezTo>
                    <a:cubicBezTo>
                      <a:pt x="31422" y="7158"/>
                      <a:pt x="31081" y="7179"/>
                      <a:pt x="30743" y="7218"/>
                    </a:cubicBezTo>
                    <a:cubicBezTo>
                      <a:pt x="30247" y="7280"/>
                      <a:pt x="29755" y="7366"/>
                      <a:pt x="29281" y="7450"/>
                    </a:cubicBezTo>
                    <a:cubicBezTo>
                      <a:pt x="29089" y="7481"/>
                      <a:pt x="28897" y="7515"/>
                      <a:pt x="28708" y="7549"/>
                    </a:cubicBezTo>
                    <a:cubicBezTo>
                      <a:pt x="28544" y="7577"/>
                      <a:pt x="28346" y="7608"/>
                      <a:pt x="28138" y="7639"/>
                    </a:cubicBezTo>
                    <a:cubicBezTo>
                      <a:pt x="28451" y="6195"/>
                      <a:pt x="28274" y="4665"/>
                      <a:pt x="27608" y="3358"/>
                    </a:cubicBezTo>
                    <a:cubicBezTo>
                      <a:pt x="26719" y="1608"/>
                      <a:pt x="24985" y="347"/>
                      <a:pt x="23074" y="66"/>
                    </a:cubicBezTo>
                    <a:cubicBezTo>
                      <a:pt x="22801" y="25"/>
                      <a:pt x="22525" y="4"/>
                      <a:pt x="22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6"/>
              <p:cNvSpPr/>
              <p:nvPr/>
            </p:nvSpPr>
            <p:spPr>
              <a:xfrm>
                <a:off x="1763200" y="1002100"/>
                <a:ext cx="202900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29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477" y="270"/>
                      <a:pt x="1214" y="611"/>
                    </a:cubicBezTo>
                    <a:cubicBezTo>
                      <a:pt x="1583" y="784"/>
                      <a:pt x="2016" y="973"/>
                      <a:pt x="2484" y="1165"/>
                    </a:cubicBezTo>
                    <a:cubicBezTo>
                      <a:pt x="2720" y="1258"/>
                      <a:pt x="2958" y="1360"/>
                      <a:pt x="3209" y="1453"/>
                    </a:cubicBezTo>
                    <a:lnTo>
                      <a:pt x="3962" y="1738"/>
                    </a:lnTo>
                    <a:lnTo>
                      <a:pt x="4724" y="2005"/>
                    </a:lnTo>
                    <a:cubicBezTo>
                      <a:pt x="4971" y="2095"/>
                      <a:pt x="5222" y="2169"/>
                      <a:pt x="5464" y="2249"/>
                    </a:cubicBezTo>
                    <a:cubicBezTo>
                      <a:pt x="5947" y="2404"/>
                      <a:pt x="6399" y="2534"/>
                      <a:pt x="6793" y="2640"/>
                    </a:cubicBezTo>
                    <a:cubicBezTo>
                      <a:pt x="7576" y="2853"/>
                      <a:pt x="8115" y="2949"/>
                      <a:pt x="8115" y="2949"/>
                    </a:cubicBezTo>
                    <a:cubicBezTo>
                      <a:pt x="8115" y="2949"/>
                      <a:pt x="7641" y="2680"/>
                      <a:pt x="6904" y="2336"/>
                    </a:cubicBezTo>
                    <a:cubicBezTo>
                      <a:pt x="6536" y="2166"/>
                      <a:pt x="6102" y="1977"/>
                      <a:pt x="5631" y="1785"/>
                    </a:cubicBezTo>
                    <a:cubicBezTo>
                      <a:pt x="5396" y="1692"/>
                      <a:pt x="5157" y="1587"/>
                      <a:pt x="4906" y="1497"/>
                    </a:cubicBezTo>
                    <a:lnTo>
                      <a:pt x="4154" y="1212"/>
                    </a:lnTo>
                    <a:lnTo>
                      <a:pt x="3395" y="945"/>
                    </a:lnTo>
                    <a:cubicBezTo>
                      <a:pt x="3144" y="856"/>
                      <a:pt x="2893" y="781"/>
                      <a:pt x="2651" y="701"/>
                    </a:cubicBezTo>
                    <a:cubicBezTo>
                      <a:pt x="2171" y="546"/>
                      <a:pt x="1716" y="413"/>
                      <a:pt x="1323" y="310"/>
                    </a:cubicBezTo>
                    <a:cubicBezTo>
                      <a:pt x="539" y="97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6"/>
              <p:cNvSpPr/>
              <p:nvPr/>
            </p:nvSpPr>
            <p:spPr>
              <a:xfrm>
                <a:off x="1919000" y="884475"/>
                <a:ext cx="1281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2169" extrusionOk="0">
                    <a:moveTo>
                      <a:pt x="0" y="1"/>
                    </a:moveTo>
                    <a:cubicBezTo>
                      <a:pt x="0" y="1"/>
                      <a:pt x="74" y="44"/>
                      <a:pt x="211" y="118"/>
                    </a:cubicBezTo>
                    <a:cubicBezTo>
                      <a:pt x="344" y="193"/>
                      <a:pt x="536" y="298"/>
                      <a:pt x="768" y="413"/>
                    </a:cubicBezTo>
                    <a:cubicBezTo>
                      <a:pt x="1233" y="648"/>
                      <a:pt x="1868" y="942"/>
                      <a:pt x="2506" y="1215"/>
                    </a:cubicBezTo>
                    <a:cubicBezTo>
                      <a:pt x="3147" y="1487"/>
                      <a:pt x="3798" y="1735"/>
                      <a:pt x="4293" y="1906"/>
                    </a:cubicBezTo>
                    <a:cubicBezTo>
                      <a:pt x="4538" y="1992"/>
                      <a:pt x="4749" y="2054"/>
                      <a:pt x="4894" y="2101"/>
                    </a:cubicBezTo>
                    <a:cubicBezTo>
                      <a:pt x="5037" y="2150"/>
                      <a:pt x="5126" y="2169"/>
                      <a:pt x="5126" y="2169"/>
                    </a:cubicBezTo>
                    <a:cubicBezTo>
                      <a:pt x="5126" y="2169"/>
                      <a:pt x="5049" y="2125"/>
                      <a:pt x="4916" y="2051"/>
                    </a:cubicBezTo>
                    <a:cubicBezTo>
                      <a:pt x="4783" y="1977"/>
                      <a:pt x="4591" y="1871"/>
                      <a:pt x="4355" y="1757"/>
                    </a:cubicBezTo>
                    <a:cubicBezTo>
                      <a:pt x="3891" y="1521"/>
                      <a:pt x="3259" y="1227"/>
                      <a:pt x="2617" y="958"/>
                    </a:cubicBezTo>
                    <a:cubicBezTo>
                      <a:pt x="1976" y="685"/>
                      <a:pt x="1326" y="437"/>
                      <a:pt x="833" y="264"/>
                    </a:cubicBezTo>
                    <a:cubicBezTo>
                      <a:pt x="586" y="177"/>
                      <a:pt x="378" y="115"/>
                      <a:pt x="232" y="69"/>
                    </a:cubicBezTo>
                    <a:cubicBezTo>
                      <a:pt x="87" y="19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6"/>
              <p:cNvSpPr/>
              <p:nvPr/>
            </p:nvSpPr>
            <p:spPr>
              <a:xfrm>
                <a:off x="1678775" y="1229850"/>
                <a:ext cx="322400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12896" h="24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788" y="242"/>
                      <a:pt x="1986" y="539"/>
                    </a:cubicBezTo>
                    <a:cubicBezTo>
                      <a:pt x="2581" y="688"/>
                      <a:pt x="3281" y="849"/>
                      <a:pt x="4034" y="1013"/>
                    </a:cubicBezTo>
                    <a:cubicBezTo>
                      <a:pt x="4412" y="1091"/>
                      <a:pt x="4799" y="1180"/>
                      <a:pt x="5195" y="1258"/>
                    </a:cubicBezTo>
                    <a:lnTo>
                      <a:pt x="6397" y="1493"/>
                    </a:lnTo>
                    <a:lnTo>
                      <a:pt x="7599" y="1713"/>
                    </a:lnTo>
                    <a:cubicBezTo>
                      <a:pt x="7995" y="1788"/>
                      <a:pt x="8389" y="1843"/>
                      <a:pt x="8770" y="1908"/>
                    </a:cubicBezTo>
                    <a:cubicBezTo>
                      <a:pt x="9529" y="2032"/>
                      <a:pt x="10241" y="2138"/>
                      <a:pt x="10851" y="2215"/>
                    </a:cubicBezTo>
                    <a:cubicBezTo>
                      <a:pt x="12072" y="2379"/>
                      <a:pt x="12896" y="2438"/>
                      <a:pt x="12896" y="2438"/>
                    </a:cubicBezTo>
                    <a:cubicBezTo>
                      <a:pt x="12896" y="2438"/>
                      <a:pt x="12106" y="2193"/>
                      <a:pt x="10910" y="1899"/>
                    </a:cubicBezTo>
                    <a:cubicBezTo>
                      <a:pt x="10312" y="1750"/>
                      <a:pt x="9612" y="1586"/>
                      <a:pt x="8860" y="1425"/>
                    </a:cubicBezTo>
                    <a:cubicBezTo>
                      <a:pt x="8485" y="1348"/>
                      <a:pt x="8098" y="1255"/>
                      <a:pt x="7698" y="1180"/>
                    </a:cubicBezTo>
                    <a:lnTo>
                      <a:pt x="6499" y="945"/>
                    </a:lnTo>
                    <a:lnTo>
                      <a:pt x="5294" y="725"/>
                    </a:lnTo>
                    <a:cubicBezTo>
                      <a:pt x="4898" y="651"/>
                      <a:pt x="4505" y="592"/>
                      <a:pt x="4127" y="530"/>
                    </a:cubicBezTo>
                    <a:cubicBezTo>
                      <a:pt x="3368" y="406"/>
                      <a:pt x="2655" y="301"/>
                      <a:pt x="2045" y="223"/>
                    </a:cubicBezTo>
                    <a:cubicBezTo>
                      <a:pt x="825" y="5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6"/>
              <p:cNvSpPr/>
              <p:nvPr/>
            </p:nvSpPr>
            <p:spPr>
              <a:xfrm>
                <a:off x="2021275" y="636750"/>
                <a:ext cx="274150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1333" extrusionOk="0">
                    <a:moveTo>
                      <a:pt x="5486" y="1"/>
                    </a:moveTo>
                    <a:cubicBezTo>
                      <a:pt x="5127" y="1"/>
                      <a:pt x="4771" y="32"/>
                      <a:pt x="4421" y="60"/>
                    </a:cubicBezTo>
                    <a:cubicBezTo>
                      <a:pt x="4071" y="81"/>
                      <a:pt x="3730" y="153"/>
                      <a:pt x="3399" y="196"/>
                    </a:cubicBezTo>
                    <a:cubicBezTo>
                      <a:pt x="3070" y="261"/>
                      <a:pt x="2751" y="320"/>
                      <a:pt x="2457" y="400"/>
                    </a:cubicBezTo>
                    <a:cubicBezTo>
                      <a:pt x="2160" y="472"/>
                      <a:pt x="1884" y="555"/>
                      <a:pt x="1630" y="639"/>
                    </a:cubicBezTo>
                    <a:cubicBezTo>
                      <a:pt x="1376" y="716"/>
                      <a:pt x="1150" y="809"/>
                      <a:pt x="946" y="887"/>
                    </a:cubicBezTo>
                    <a:cubicBezTo>
                      <a:pt x="744" y="961"/>
                      <a:pt x="574" y="1042"/>
                      <a:pt x="435" y="1110"/>
                    </a:cubicBezTo>
                    <a:cubicBezTo>
                      <a:pt x="153" y="1240"/>
                      <a:pt x="1" y="1333"/>
                      <a:pt x="1" y="1333"/>
                    </a:cubicBezTo>
                    <a:cubicBezTo>
                      <a:pt x="1" y="1333"/>
                      <a:pt x="171" y="1283"/>
                      <a:pt x="472" y="1212"/>
                    </a:cubicBezTo>
                    <a:cubicBezTo>
                      <a:pt x="769" y="1144"/>
                      <a:pt x="1196" y="1045"/>
                      <a:pt x="1711" y="949"/>
                    </a:cubicBezTo>
                    <a:cubicBezTo>
                      <a:pt x="1968" y="899"/>
                      <a:pt x="2247" y="856"/>
                      <a:pt x="2541" y="809"/>
                    </a:cubicBezTo>
                    <a:cubicBezTo>
                      <a:pt x="2835" y="757"/>
                      <a:pt x="3148" y="732"/>
                      <a:pt x="3470" y="682"/>
                    </a:cubicBezTo>
                    <a:cubicBezTo>
                      <a:pt x="3795" y="657"/>
                      <a:pt x="4130" y="617"/>
                      <a:pt x="4467" y="599"/>
                    </a:cubicBezTo>
                    <a:cubicBezTo>
                      <a:pt x="4772" y="585"/>
                      <a:pt x="5082" y="561"/>
                      <a:pt x="5394" y="561"/>
                    </a:cubicBezTo>
                    <a:cubicBezTo>
                      <a:pt x="5428" y="561"/>
                      <a:pt x="5462" y="561"/>
                      <a:pt x="5496" y="561"/>
                    </a:cubicBezTo>
                    <a:lnTo>
                      <a:pt x="6010" y="552"/>
                    </a:lnTo>
                    <a:lnTo>
                      <a:pt x="6521" y="574"/>
                    </a:lnTo>
                    <a:cubicBezTo>
                      <a:pt x="6691" y="586"/>
                      <a:pt x="6862" y="580"/>
                      <a:pt x="7026" y="599"/>
                    </a:cubicBezTo>
                    <a:lnTo>
                      <a:pt x="7515" y="645"/>
                    </a:lnTo>
                    <a:cubicBezTo>
                      <a:pt x="7837" y="670"/>
                      <a:pt x="8147" y="719"/>
                      <a:pt x="8441" y="766"/>
                    </a:cubicBezTo>
                    <a:lnTo>
                      <a:pt x="8872" y="828"/>
                    </a:lnTo>
                    <a:lnTo>
                      <a:pt x="9268" y="915"/>
                    </a:lnTo>
                    <a:cubicBezTo>
                      <a:pt x="9519" y="973"/>
                      <a:pt x="9758" y="1011"/>
                      <a:pt x="9965" y="1063"/>
                    </a:cubicBezTo>
                    <a:lnTo>
                      <a:pt x="10495" y="1212"/>
                    </a:lnTo>
                    <a:cubicBezTo>
                      <a:pt x="10792" y="1289"/>
                      <a:pt x="10966" y="1333"/>
                      <a:pt x="10966" y="1333"/>
                    </a:cubicBezTo>
                    <a:cubicBezTo>
                      <a:pt x="10966" y="1333"/>
                      <a:pt x="10811" y="1246"/>
                      <a:pt x="10535" y="1107"/>
                    </a:cubicBezTo>
                    <a:lnTo>
                      <a:pt x="10034" y="859"/>
                    </a:lnTo>
                    <a:cubicBezTo>
                      <a:pt x="9835" y="772"/>
                      <a:pt x="9603" y="695"/>
                      <a:pt x="9352" y="602"/>
                    </a:cubicBezTo>
                    <a:lnTo>
                      <a:pt x="8959" y="462"/>
                    </a:lnTo>
                    <a:lnTo>
                      <a:pt x="8525" y="354"/>
                    </a:lnTo>
                    <a:cubicBezTo>
                      <a:pt x="8228" y="280"/>
                      <a:pt x="7912" y="193"/>
                      <a:pt x="7580" y="156"/>
                    </a:cubicBezTo>
                    <a:cubicBezTo>
                      <a:pt x="7249" y="106"/>
                      <a:pt x="6905" y="44"/>
                      <a:pt x="6552" y="35"/>
                    </a:cubicBezTo>
                    <a:lnTo>
                      <a:pt x="60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6"/>
              <p:cNvSpPr/>
              <p:nvPr/>
            </p:nvSpPr>
            <p:spPr>
              <a:xfrm>
                <a:off x="1964825" y="493025"/>
                <a:ext cx="39600" cy="9397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3759" extrusionOk="0">
                    <a:moveTo>
                      <a:pt x="1" y="1"/>
                    </a:moveTo>
                    <a:cubicBezTo>
                      <a:pt x="1" y="1"/>
                      <a:pt x="7" y="66"/>
                      <a:pt x="13" y="177"/>
                    </a:cubicBezTo>
                    <a:cubicBezTo>
                      <a:pt x="26" y="292"/>
                      <a:pt x="35" y="456"/>
                      <a:pt x="75" y="645"/>
                    </a:cubicBezTo>
                    <a:cubicBezTo>
                      <a:pt x="112" y="862"/>
                      <a:pt x="165" y="1079"/>
                      <a:pt x="227" y="1293"/>
                    </a:cubicBezTo>
                    <a:cubicBezTo>
                      <a:pt x="298" y="1525"/>
                      <a:pt x="385" y="1770"/>
                      <a:pt x="478" y="2011"/>
                    </a:cubicBezTo>
                    <a:cubicBezTo>
                      <a:pt x="586" y="2250"/>
                      <a:pt x="701" y="2482"/>
                      <a:pt x="815" y="2696"/>
                    </a:cubicBezTo>
                    <a:cubicBezTo>
                      <a:pt x="924" y="2888"/>
                      <a:pt x="1042" y="3077"/>
                      <a:pt x="1172" y="3256"/>
                    </a:cubicBezTo>
                    <a:cubicBezTo>
                      <a:pt x="1261" y="3386"/>
                      <a:pt x="1361" y="3507"/>
                      <a:pt x="1463" y="3628"/>
                    </a:cubicBezTo>
                    <a:lnTo>
                      <a:pt x="1584" y="3758"/>
                    </a:lnTo>
                    <a:cubicBezTo>
                      <a:pt x="1584" y="3758"/>
                      <a:pt x="1556" y="3699"/>
                      <a:pt x="1509" y="3597"/>
                    </a:cubicBezTo>
                    <a:lnTo>
                      <a:pt x="1311" y="3176"/>
                    </a:lnTo>
                    <a:cubicBezTo>
                      <a:pt x="1224" y="3005"/>
                      <a:pt x="1144" y="2795"/>
                      <a:pt x="1038" y="2584"/>
                    </a:cubicBezTo>
                    <a:cubicBezTo>
                      <a:pt x="933" y="2370"/>
                      <a:pt x="837" y="2135"/>
                      <a:pt x="744" y="1900"/>
                    </a:cubicBezTo>
                    <a:cubicBezTo>
                      <a:pt x="642" y="1667"/>
                      <a:pt x="546" y="1435"/>
                      <a:pt x="462" y="1212"/>
                    </a:cubicBezTo>
                    <a:cubicBezTo>
                      <a:pt x="379" y="989"/>
                      <a:pt x="292" y="785"/>
                      <a:pt x="230" y="602"/>
                    </a:cubicBezTo>
                    <a:cubicBezTo>
                      <a:pt x="162" y="422"/>
                      <a:pt x="106" y="270"/>
                      <a:pt x="66" y="16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6"/>
              <p:cNvSpPr/>
              <p:nvPr/>
            </p:nvSpPr>
            <p:spPr>
              <a:xfrm>
                <a:off x="1721375" y="576500"/>
                <a:ext cx="115025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3393" extrusionOk="0">
                    <a:moveTo>
                      <a:pt x="4600" y="1"/>
                    </a:moveTo>
                    <a:lnTo>
                      <a:pt x="4393" y="134"/>
                    </a:lnTo>
                    <a:cubicBezTo>
                      <a:pt x="4263" y="224"/>
                      <a:pt x="4070" y="342"/>
                      <a:pt x="3854" y="497"/>
                    </a:cubicBezTo>
                    <a:cubicBezTo>
                      <a:pt x="3637" y="651"/>
                      <a:pt x="3374" y="825"/>
                      <a:pt x="3104" y="1023"/>
                    </a:cubicBezTo>
                    <a:lnTo>
                      <a:pt x="2255" y="1636"/>
                    </a:lnTo>
                    <a:lnTo>
                      <a:pt x="1419" y="2265"/>
                    </a:lnTo>
                    <a:cubicBezTo>
                      <a:pt x="1146" y="2463"/>
                      <a:pt x="908" y="2665"/>
                      <a:pt x="694" y="2826"/>
                    </a:cubicBezTo>
                    <a:cubicBezTo>
                      <a:pt x="481" y="2984"/>
                      <a:pt x="310" y="3136"/>
                      <a:pt x="189" y="3232"/>
                    </a:cubicBezTo>
                    <a:lnTo>
                      <a:pt x="0" y="3393"/>
                    </a:lnTo>
                    <a:lnTo>
                      <a:pt x="220" y="3278"/>
                    </a:lnTo>
                    <a:cubicBezTo>
                      <a:pt x="357" y="3201"/>
                      <a:pt x="558" y="3102"/>
                      <a:pt x="787" y="2959"/>
                    </a:cubicBezTo>
                    <a:cubicBezTo>
                      <a:pt x="1013" y="2817"/>
                      <a:pt x="1286" y="2659"/>
                      <a:pt x="1565" y="2470"/>
                    </a:cubicBezTo>
                    <a:lnTo>
                      <a:pt x="2429" y="1869"/>
                    </a:lnTo>
                    <a:lnTo>
                      <a:pt x="3256" y="1221"/>
                    </a:lnTo>
                    <a:cubicBezTo>
                      <a:pt x="3519" y="1014"/>
                      <a:pt x="3751" y="800"/>
                      <a:pt x="3953" y="624"/>
                    </a:cubicBezTo>
                    <a:cubicBezTo>
                      <a:pt x="4157" y="447"/>
                      <a:pt x="4312" y="286"/>
                      <a:pt x="4427" y="177"/>
                    </a:cubicBezTo>
                    <a:lnTo>
                      <a:pt x="46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6"/>
              <p:cNvSpPr/>
              <p:nvPr/>
            </p:nvSpPr>
            <p:spPr>
              <a:xfrm>
                <a:off x="1536225" y="632500"/>
                <a:ext cx="60125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3823" extrusionOk="0">
                    <a:moveTo>
                      <a:pt x="0" y="0"/>
                    </a:moveTo>
                    <a:lnTo>
                      <a:pt x="137" y="146"/>
                    </a:lnTo>
                    <a:cubicBezTo>
                      <a:pt x="223" y="236"/>
                      <a:pt x="341" y="375"/>
                      <a:pt x="484" y="533"/>
                    </a:cubicBezTo>
                    <a:cubicBezTo>
                      <a:pt x="626" y="694"/>
                      <a:pt x="778" y="892"/>
                      <a:pt x="945" y="1097"/>
                    </a:cubicBezTo>
                    <a:cubicBezTo>
                      <a:pt x="1112" y="1317"/>
                      <a:pt x="1270" y="1546"/>
                      <a:pt x="1413" y="1781"/>
                    </a:cubicBezTo>
                    <a:cubicBezTo>
                      <a:pt x="1562" y="2011"/>
                      <a:pt x="1701" y="2252"/>
                      <a:pt x="1825" y="2497"/>
                    </a:cubicBezTo>
                    <a:cubicBezTo>
                      <a:pt x="1936" y="2739"/>
                      <a:pt x="2057" y="2955"/>
                      <a:pt x="2135" y="3157"/>
                    </a:cubicBezTo>
                    <a:cubicBezTo>
                      <a:pt x="2212" y="3355"/>
                      <a:pt x="2289" y="3519"/>
                      <a:pt x="2330" y="3637"/>
                    </a:cubicBezTo>
                    <a:lnTo>
                      <a:pt x="2404" y="3823"/>
                    </a:lnTo>
                    <a:cubicBezTo>
                      <a:pt x="2404" y="3823"/>
                      <a:pt x="2398" y="3751"/>
                      <a:pt x="2385" y="3624"/>
                    </a:cubicBezTo>
                    <a:cubicBezTo>
                      <a:pt x="2364" y="3448"/>
                      <a:pt x="2333" y="3274"/>
                      <a:pt x="2286" y="3104"/>
                    </a:cubicBezTo>
                    <a:cubicBezTo>
                      <a:pt x="2227" y="2862"/>
                      <a:pt x="2147" y="2624"/>
                      <a:pt x="2051" y="2392"/>
                    </a:cubicBezTo>
                    <a:cubicBezTo>
                      <a:pt x="1933" y="2128"/>
                      <a:pt x="1803" y="1874"/>
                      <a:pt x="1658" y="1627"/>
                    </a:cubicBezTo>
                    <a:cubicBezTo>
                      <a:pt x="1496" y="1388"/>
                      <a:pt x="1323" y="1159"/>
                      <a:pt x="1137" y="939"/>
                    </a:cubicBezTo>
                    <a:cubicBezTo>
                      <a:pt x="970" y="750"/>
                      <a:pt x="790" y="577"/>
                      <a:pt x="598" y="415"/>
                    </a:cubicBezTo>
                    <a:cubicBezTo>
                      <a:pt x="462" y="304"/>
                      <a:pt x="319" y="199"/>
                      <a:pt x="171" y="1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6"/>
              <p:cNvSpPr/>
              <p:nvPr/>
            </p:nvSpPr>
            <p:spPr>
              <a:xfrm>
                <a:off x="2021200" y="450850"/>
                <a:ext cx="157625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6305" h="1053" extrusionOk="0">
                    <a:moveTo>
                      <a:pt x="742" y="1"/>
                    </a:moveTo>
                    <a:cubicBezTo>
                      <a:pt x="584" y="1"/>
                      <a:pt x="426" y="13"/>
                      <a:pt x="270" y="37"/>
                    </a:cubicBezTo>
                    <a:cubicBezTo>
                      <a:pt x="184" y="52"/>
                      <a:pt x="115" y="71"/>
                      <a:pt x="69" y="80"/>
                    </a:cubicBezTo>
                    <a:lnTo>
                      <a:pt x="1" y="99"/>
                    </a:lnTo>
                    <a:lnTo>
                      <a:pt x="72" y="96"/>
                    </a:lnTo>
                    <a:cubicBezTo>
                      <a:pt x="110" y="93"/>
                      <a:pt x="161" y="89"/>
                      <a:pt x="226" y="89"/>
                    </a:cubicBezTo>
                    <a:cubicBezTo>
                      <a:pt x="241" y="89"/>
                      <a:pt x="257" y="89"/>
                      <a:pt x="273" y="90"/>
                    </a:cubicBezTo>
                    <a:cubicBezTo>
                      <a:pt x="512" y="93"/>
                      <a:pt x="750" y="121"/>
                      <a:pt x="983" y="167"/>
                    </a:cubicBezTo>
                    <a:cubicBezTo>
                      <a:pt x="1277" y="217"/>
                      <a:pt x="1605" y="322"/>
                      <a:pt x="1965" y="424"/>
                    </a:cubicBezTo>
                    <a:cubicBezTo>
                      <a:pt x="2324" y="526"/>
                      <a:pt x="2711" y="647"/>
                      <a:pt x="3114" y="728"/>
                    </a:cubicBezTo>
                    <a:cubicBezTo>
                      <a:pt x="3513" y="793"/>
                      <a:pt x="3916" y="833"/>
                      <a:pt x="4291" y="867"/>
                    </a:cubicBezTo>
                    <a:cubicBezTo>
                      <a:pt x="4666" y="901"/>
                      <a:pt x="5016" y="910"/>
                      <a:pt x="5313" y="941"/>
                    </a:cubicBezTo>
                    <a:cubicBezTo>
                      <a:pt x="5610" y="972"/>
                      <a:pt x="5858" y="988"/>
                      <a:pt x="6032" y="1013"/>
                    </a:cubicBezTo>
                    <a:lnTo>
                      <a:pt x="6304" y="1053"/>
                    </a:lnTo>
                    <a:lnTo>
                      <a:pt x="6304" y="1053"/>
                    </a:lnTo>
                    <a:lnTo>
                      <a:pt x="6044" y="963"/>
                    </a:lnTo>
                    <a:cubicBezTo>
                      <a:pt x="5808" y="889"/>
                      <a:pt x="5573" y="830"/>
                      <a:pt x="5335" y="787"/>
                    </a:cubicBezTo>
                    <a:cubicBezTo>
                      <a:pt x="5034" y="734"/>
                      <a:pt x="4687" y="669"/>
                      <a:pt x="4316" y="625"/>
                    </a:cubicBezTo>
                    <a:cubicBezTo>
                      <a:pt x="3944" y="585"/>
                      <a:pt x="3550" y="529"/>
                      <a:pt x="3163" y="452"/>
                    </a:cubicBezTo>
                    <a:cubicBezTo>
                      <a:pt x="2776" y="387"/>
                      <a:pt x="2395" y="285"/>
                      <a:pt x="2030" y="192"/>
                    </a:cubicBezTo>
                    <a:cubicBezTo>
                      <a:pt x="1692" y="105"/>
                      <a:pt x="1351" y="46"/>
                      <a:pt x="1004" y="12"/>
                    </a:cubicBezTo>
                    <a:cubicBezTo>
                      <a:pt x="917" y="4"/>
                      <a:pt x="830" y="1"/>
                      <a:pt x="7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6"/>
              <p:cNvSpPr/>
              <p:nvPr/>
            </p:nvSpPr>
            <p:spPr>
              <a:xfrm>
                <a:off x="2262650" y="499075"/>
                <a:ext cx="10487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3634" extrusionOk="0">
                    <a:moveTo>
                      <a:pt x="1" y="0"/>
                    </a:moveTo>
                    <a:lnTo>
                      <a:pt x="183" y="155"/>
                    </a:lnTo>
                    <a:cubicBezTo>
                      <a:pt x="304" y="251"/>
                      <a:pt x="462" y="400"/>
                      <a:pt x="651" y="580"/>
                    </a:cubicBezTo>
                    <a:cubicBezTo>
                      <a:pt x="843" y="753"/>
                      <a:pt x="1041" y="979"/>
                      <a:pt x="1271" y="1212"/>
                    </a:cubicBezTo>
                    <a:cubicBezTo>
                      <a:pt x="1497" y="1444"/>
                      <a:pt x="1726" y="1704"/>
                      <a:pt x="1961" y="1961"/>
                    </a:cubicBezTo>
                    <a:cubicBezTo>
                      <a:pt x="2206" y="2209"/>
                      <a:pt x="2457" y="2457"/>
                      <a:pt x="2699" y="2680"/>
                    </a:cubicBezTo>
                    <a:cubicBezTo>
                      <a:pt x="2922" y="2881"/>
                      <a:pt x="3160" y="3067"/>
                      <a:pt x="3414" y="3234"/>
                    </a:cubicBezTo>
                    <a:cubicBezTo>
                      <a:pt x="3513" y="3302"/>
                      <a:pt x="3615" y="3364"/>
                      <a:pt x="3724" y="3420"/>
                    </a:cubicBezTo>
                    <a:cubicBezTo>
                      <a:pt x="3817" y="3470"/>
                      <a:pt x="3900" y="3513"/>
                      <a:pt x="3972" y="3541"/>
                    </a:cubicBezTo>
                    <a:lnTo>
                      <a:pt x="4195" y="3634"/>
                    </a:lnTo>
                    <a:lnTo>
                      <a:pt x="3999" y="3494"/>
                    </a:lnTo>
                    <a:cubicBezTo>
                      <a:pt x="3922" y="3445"/>
                      <a:pt x="3851" y="3389"/>
                      <a:pt x="3780" y="3330"/>
                    </a:cubicBezTo>
                    <a:cubicBezTo>
                      <a:pt x="3696" y="3265"/>
                      <a:pt x="3606" y="3191"/>
                      <a:pt x="3507" y="3107"/>
                    </a:cubicBezTo>
                    <a:cubicBezTo>
                      <a:pt x="3306" y="2946"/>
                      <a:pt x="3098" y="2729"/>
                      <a:pt x="2863" y="2506"/>
                    </a:cubicBezTo>
                    <a:cubicBezTo>
                      <a:pt x="2630" y="2283"/>
                      <a:pt x="2398" y="2026"/>
                      <a:pt x="2163" y="1769"/>
                    </a:cubicBezTo>
                    <a:cubicBezTo>
                      <a:pt x="1918" y="1521"/>
                      <a:pt x="1676" y="1270"/>
                      <a:pt x="1441" y="1041"/>
                    </a:cubicBezTo>
                    <a:cubicBezTo>
                      <a:pt x="1221" y="834"/>
                      <a:pt x="992" y="642"/>
                      <a:pt x="750" y="462"/>
                    </a:cubicBezTo>
                    <a:cubicBezTo>
                      <a:pt x="580" y="332"/>
                      <a:pt x="400" y="214"/>
                      <a:pt x="214" y="1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6"/>
              <p:cNvSpPr/>
              <p:nvPr/>
            </p:nvSpPr>
            <p:spPr>
              <a:xfrm>
                <a:off x="2413725" y="717675"/>
                <a:ext cx="648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537" extrusionOk="0">
                    <a:moveTo>
                      <a:pt x="2593" y="1"/>
                    </a:moveTo>
                    <a:lnTo>
                      <a:pt x="2479" y="13"/>
                    </a:lnTo>
                    <a:cubicBezTo>
                      <a:pt x="2404" y="29"/>
                      <a:pt x="2299" y="35"/>
                      <a:pt x="2178" y="56"/>
                    </a:cubicBezTo>
                    <a:cubicBezTo>
                      <a:pt x="2057" y="81"/>
                      <a:pt x="1912" y="97"/>
                      <a:pt x="1763" y="128"/>
                    </a:cubicBezTo>
                    <a:cubicBezTo>
                      <a:pt x="1615" y="159"/>
                      <a:pt x="1453" y="186"/>
                      <a:pt x="1292" y="208"/>
                    </a:cubicBezTo>
                    <a:cubicBezTo>
                      <a:pt x="1134" y="242"/>
                      <a:pt x="973" y="270"/>
                      <a:pt x="825" y="292"/>
                    </a:cubicBezTo>
                    <a:cubicBezTo>
                      <a:pt x="673" y="317"/>
                      <a:pt x="534" y="351"/>
                      <a:pt x="410" y="366"/>
                    </a:cubicBezTo>
                    <a:cubicBezTo>
                      <a:pt x="289" y="385"/>
                      <a:pt x="187" y="416"/>
                      <a:pt x="112" y="428"/>
                    </a:cubicBezTo>
                    <a:lnTo>
                      <a:pt x="1" y="453"/>
                    </a:lnTo>
                    <a:lnTo>
                      <a:pt x="115" y="481"/>
                    </a:lnTo>
                    <a:cubicBezTo>
                      <a:pt x="214" y="502"/>
                      <a:pt x="314" y="515"/>
                      <a:pt x="416" y="524"/>
                    </a:cubicBezTo>
                    <a:cubicBezTo>
                      <a:pt x="513" y="532"/>
                      <a:pt x="609" y="536"/>
                      <a:pt x="705" y="536"/>
                    </a:cubicBezTo>
                    <a:cubicBezTo>
                      <a:pt x="753" y="536"/>
                      <a:pt x="801" y="535"/>
                      <a:pt x="849" y="533"/>
                    </a:cubicBezTo>
                    <a:cubicBezTo>
                      <a:pt x="1007" y="521"/>
                      <a:pt x="1175" y="506"/>
                      <a:pt x="1342" y="484"/>
                    </a:cubicBezTo>
                    <a:cubicBezTo>
                      <a:pt x="1506" y="447"/>
                      <a:pt x="1670" y="406"/>
                      <a:pt x="1822" y="363"/>
                    </a:cubicBezTo>
                    <a:cubicBezTo>
                      <a:pt x="1958" y="320"/>
                      <a:pt x="2095" y="270"/>
                      <a:pt x="2225" y="208"/>
                    </a:cubicBezTo>
                    <a:cubicBezTo>
                      <a:pt x="2318" y="165"/>
                      <a:pt x="2407" y="118"/>
                      <a:pt x="2494" y="66"/>
                    </a:cubicBezTo>
                    <a:lnTo>
                      <a:pt x="2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6"/>
              <p:cNvSpPr/>
              <p:nvPr/>
            </p:nvSpPr>
            <p:spPr>
              <a:xfrm>
                <a:off x="1845575" y="723775"/>
                <a:ext cx="578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49" extrusionOk="0">
                    <a:moveTo>
                      <a:pt x="855" y="0"/>
                    </a:moveTo>
                    <a:cubicBezTo>
                      <a:pt x="816" y="0"/>
                      <a:pt x="778" y="0"/>
                      <a:pt x="741" y="1"/>
                    </a:cubicBezTo>
                    <a:cubicBezTo>
                      <a:pt x="614" y="8"/>
                      <a:pt x="487" y="23"/>
                      <a:pt x="363" y="45"/>
                    </a:cubicBezTo>
                    <a:cubicBezTo>
                      <a:pt x="273" y="63"/>
                      <a:pt x="187" y="85"/>
                      <a:pt x="100" y="110"/>
                    </a:cubicBezTo>
                    <a:lnTo>
                      <a:pt x="1" y="147"/>
                    </a:lnTo>
                    <a:lnTo>
                      <a:pt x="103" y="165"/>
                    </a:lnTo>
                    <a:cubicBezTo>
                      <a:pt x="168" y="169"/>
                      <a:pt x="261" y="193"/>
                      <a:pt x="369" y="203"/>
                    </a:cubicBezTo>
                    <a:cubicBezTo>
                      <a:pt x="478" y="209"/>
                      <a:pt x="602" y="234"/>
                      <a:pt x="735" y="243"/>
                    </a:cubicBezTo>
                    <a:cubicBezTo>
                      <a:pt x="871" y="249"/>
                      <a:pt x="1014" y="265"/>
                      <a:pt x="1153" y="283"/>
                    </a:cubicBezTo>
                    <a:cubicBezTo>
                      <a:pt x="1295" y="289"/>
                      <a:pt x="1438" y="302"/>
                      <a:pt x="1571" y="317"/>
                    </a:cubicBezTo>
                    <a:cubicBezTo>
                      <a:pt x="1707" y="330"/>
                      <a:pt x="1834" y="327"/>
                      <a:pt x="1943" y="339"/>
                    </a:cubicBezTo>
                    <a:cubicBezTo>
                      <a:pt x="2013" y="347"/>
                      <a:pt x="2079" y="347"/>
                      <a:pt x="2135" y="347"/>
                    </a:cubicBezTo>
                    <a:lnTo>
                      <a:pt x="2135" y="347"/>
                    </a:lnTo>
                    <a:cubicBezTo>
                      <a:pt x="2162" y="347"/>
                      <a:pt x="2188" y="347"/>
                      <a:pt x="2209" y="348"/>
                    </a:cubicBezTo>
                    <a:lnTo>
                      <a:pt x="2311" y="348"/>
                    </a:lnTo>
                    <a:lnTo>
                      <a:pt x="2222" y="296"/>
                    </a:lnTo>
                    <a:cubicBezTo>
                      <a:pt x="2141" y="255"/>
                      <a:pt x="2061" y="218"/>
                      <a:pt x="1974" y="187"/>
                    </a:cubicBezTo>
                    <a:cubicBezTo>
                      <a:pt x="1856" y="141"/>
                      <a:pt x="1732" y="107"/>
                      <a:pt x="1608" y="76"/>
                    </a:cubicBezTo>
                    <a:cubicBezTo>
                      <a:pt x="1472" y="51"/>
                      <a:pt x="1326" y="26"/>
                      <a:pt x="1178" y="8"/>
                    </a:cubicBezTo>
                    <a:cubicBezTo>
                      <a:pt x="1069" y="3"/>
                      <a:pt x="960" y="0"/>
                      <a:pt x="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854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1" name="Google Shape;1501;p52"/>
          <p:cNvGrpSpPr/>
          <p:nvPr/>
        </p:nvGrpSpPr>
        <p:grpSpPr>
          <a:xfrm flipH="1">
            <a:off x="2932940" y="2997407"/>
            <a:ext cx="4968012" cy="1933039"/>
            <a:chOff x="626775" y="2858575"/>
            <a:chExt cx="1883178" cy="732767"/>
          </a:xfrm>
        </p:grpSpPr>
        <p:sp>
          <p:nvSpPr>
            <p:cNvPr id="1502" name="Google Shape;1502;p52"/>
            <p:cNvSpPr/>
            <p:nvPr/>
          </p:nvSpPr>
          <p:spPr>
            <a:xfrm>
              <a:off x="737675" y="2924325"/>
              <a:ext cx="1638350" cy="642950"/>
            </a:xfrm>
            <a:custGeom>
              <a:avLst/>
              <a:gdLst/>
              <a:ahLst/>
              <a:cxnLst/>
              <a:rect l="l" t="t" r="r" b="b"/>
              <a:pathLst>
                <a:path w="65534" h="25718" extrusionOk="0">
                  <a:moveTo>
                    <a:pt x="0" y="25718"/>
                  </a:moveTo>
                  <a:lnTo>
                    <a:pt x="65534" y="24934"/>
                  </a:lnTo>
                  <a:lnTo>
                    <a:pt x="61096" y="17232"/>
                  </a:lnTo>
                  <a:lnTo>
                    <a:pt x="53002" y="9269"/>
                  </a:lnTo>
                  <a:lnTo>
                    <a:pt x="48563" y="10574"/>
                  </a:lnTo>
                  <a:lnTo>
                    <a:pt x="45822" y="13316"/>
                  </a:lnTo>
                  <a:lnTo>
                    <a:pt x="37206" y="4569"/>
                  </a:lnTo>
                  <a:lnTo>
                    <a:pt x="31070" y="0"/>
                  </a:lnTo>
                  <a:lnTo>
                    <a:pt x="24021" y="7833"/>
                  </a:lnTo>
                  <a:lnTo>
                    <a:pt x="20104" y="7833"/>
                  </a:lnTo>
                  <a:lnTo>
                    <a:pt x="15405" y="12010"/>
                  </a:lnTo>
                  <a:lnTo>
                    <a:pt x="12533" y="14752"/>
                  </a:lnTo>
                  <a:lnTo>
                    <a:pt x="9008" y="16057"/>
                  </a:lnTo>
                  <a:lnTo>
                    <a:pt x="3656" y="210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03" name="Google Shape;1503;p52"/>
            <p:cNvSpPr/>
            <p:nvPr/>
          </p:nvSpPr>
          <p:spPr>
            <a:xfrm>
              <a:off x="626775" y="2858575"/>
              <a:ext cx="1883178" cy="732767"/>
            </a:xfrm>
            <a:custGeom>
              <a:avLst/>
              <a:gdLst/>
              <a:ahLst/>
              <a:cxnLst/>
              <a:rect l="l" t="t" r="r" b="b"/>
              <a:pathLst>
                <a:path w="49356" h="19205" extrusionOk="0">
                  <a:moveTo>
                    <a:pt x="27162" y="5294"/>
                  </a:moveTo>
                  <a:lnTo>
                    <a:pt x="28104" y="6161"/>
                  </a:lnTo>
                  <a:lnTo>
                    <a:pt x="27828" y="5418"/>
                  </a:lnTo>
                  <a:lnTo>
                    <a:pt x="27828" y="5418"/>
                  </a:lnTo>
                  <a:cubicBezTo>
                    <a:pt x="28005" y="5653"/>
                    <a:pt x="28194" y="5919"/>
                    <a:pt x="28395" y="6204"/>
                  </a:cubicBezTo>
                  <a:cubicBezTo>
                    <a:pt x="28720" y="6660"/>
                    <a:pt x="29092" y="7177"/>
                    <a:pt x="29520" y="7731"/>
                  </a:cubicBezTo>
                  <a:cubicBezTo>
                    <a:pt x="30681" y="9237"/>
                    <a:pt x="32081" y="10497"/>
                    <a:pt x="32416" y="10792"/>
                  </a:cubicBezTo>
                  <a:cubicBezTo>
                    <a:pt x="32583" y="11173"/>
                    <a:pt x="32750" y="11554"/>
                    <a:pt x="32918" y="11935"/>
                  </a:cubicBezTo>
                  <a:cubicBezTo>
                    <a:pt x="31660" y="11696"/>
                    <a:pt x="30378" y="11439"/>
                    <a:pt x="29136" y="11210"/>
                  </a:cubicBezTo>
                  <a:lnTo>
                    <a:pt x="29012" y="8726"/>
                  </a:lnTo>
                  <a:lnTo>
                    <a:pt x="28584" y="10417"/>
                  </a:lnTo>
                  <a:cubicBezTo>
                    <a:pt x="28584" y="9680"/>
                    <a:pt x="28575" y="8946"/>
                    <a:pt x="28584" y="8199"/>
                  </a:cubicBezTo>
                  <a:cubicBezTo>
                    <a:pt x="28095" y="7369"/>
                    <a:pt x="27593" y="6505"/>
                    <a:pt x="27104" y="5675"/>
                  </a:cubicBezTo>
                  <a:cubicBezTo>
                    <a:pt x="27122" y="5551"/>
                    <a:pt x="27141" y="5421"/>
                    <a:pt x="27162" y="5294"/>
                  </a:cubicBezTo>
                  <a:close/>
                  <a:moveTo>
                    <a:pt x="23377" y="2314"/>
                  </a:moveTo>
                  <a:lnTo>
                    <a:pt x="24192" y="6065"/>
                  </a:lnTo>
                  <a:lnTo>
                    <a:pt x="24090" y="3327"/>
                  </a:lnTo>
                  <a:lnTo>
                    <a:pt x="24090" y="3327"/>
                  </a:lnTo>
                  <a:cubicBezTo>
                    <a:pt x="24334" y="4637"/>
                    <a:pt x="24579" y="5950"/>
                    <a:pt x="24824" y="7261"/>
                  </a:cubicBezTo>
                  <a:cubicBezTo>
                    <a:pt x="25391" y="7648"/>
                    <a:pt x="25905" y="8013"/>
                    <a:pt x="26450" y="8391"/>
                  </a:cubicBezTo>
                  <a:lnTo>
                    <a:pt x="25415" y="8081"/>
                  </a:lnTo>
                  <a:lnTo>
                    <a:pt x="26803" y="9379"/>
                  </a:lnTo>
                  <a:cubicBezTo>
                    <a:pt x="26772" y="10157"/>
                    <a:pt x="26744" y="10962"/>
                    <a:pt x="26707" y="11718"/>
                  </a:cubicBezTo>
                  <a:cubicBezTo>
                    <a:pt x="27054" y="12148"/>
                    <a:pt x="27345" y="12591"/>
                    <a:pt x="27695" y="13022"/>
                  </a:cubicBezTo>
                  <a:cubicBezTo>
                    <a:pt x="27131" y="13775"/>
                    <a:pt x="26537" y="14571"/>
                    <a:pt x="25948" y="15360"/>
                  </a:cubicBezTo>
                  <a:lnTo>
                    <a:pt x="26977" y="13211"/>
                  </a:lnTo>
                  <a:lnTo>
                    <a:pt x="24722" y="16138"/>
                  </a:lnTo>
                  <a:cubicBezTo>
                    <a:pt x="24406" y="15872"/>
                    <a:pt x="24087" y="15608"/>
                    <a:pt x="23765" y="15351"/>
                  </a:cubicBezTo>
                  <a:cubicBezTo>
                    <a:pt x="23377" y="15642"/>
                    <a:pt x="22972" y="15909"/>
                    <a:pt x="22550" y="16144"/>
                  </a:cubicBezTo>
                  <a:lnTo>
                    <a:pt x="22702" y="14348"/>
                  </a:lnTo>
                  <a:lnTo>
                    <a:pt x="22083" y="15757"/>
                  </a:lnTo>
                  <a:cubicBezTo>
                    <a:pt x="22216" y="14744"/>
                    <a:pt x="22315" y="13716"/>
                    <a:pt x="22467" y="12715"/>
                  </a:cubicBezTo>
                  <a:cubicBezTo>
                    <a:pt x="22179" y="12539"/>
                    <a:pt x="21878" y="12347"/>
                    <a:pt x="21575" y="12151"/>
                  </a:cubicBezTo>
                  <a:lnTo>
                    <a:pt x="21575" y="12151"/>
                  </a:lnTo>
                  <a:lnTo>
                    <a:pt x="22386" y="12412"/>
                  </a:lnTo>
                  <a:lnTo>
                    <a:pt x="20528" y="10965"/>
                  </a:lnTo>
                  <a:cubicBezTo>
                    <a:pt x="20593" y="10569"/>
                    <a:pt x="20661" y="10169"/>
                    <a:pt x="20723" y="9782"/>
                  </a:cubicBezTo>
                  <a:cubicBezTo>
                    <a:pt x="20119" y="9454"/>
                    <a:pt x="19509" y="9110"/>
                    <a:pt x="18902" y="8769"/>
                  </a:cubicBezTo>
                  <a:lnTo>
                    <a:pt x="18902" y="8769"/>
                  </a:lnTo>
                  <a:lnTo>
                    <a:pt x="20333" y="9116"/>
                  </a:lnTo>
                  <a:lnTo>
                    <a:pt x="18217" y="7775"/>
                  </a:lnTo>
                  <a:cubicBezTo>
                    <a:pt x="18236" y="7704"/>
                    <a:pt x="18254" y="7635"/>
                    <a:pt x="18273" y="7567"/>
                  </a:cubicBezTo>
                  <a:cubicBezTo>
                    <a:pt x="18341" y="7555"/>
                    <a:pt x="18406" y="7549"/>
                    <a:pt x="18477" y="7533"/>
                  </a:cubicBezTo>
                  <a:cubicBezTo>
                    <a:pt x="19524" y="7295"/>
                    <a:pt x="20264" y="6176"/>
                    <a:pt x="20918" y="5195"/>
                  </a:cubicBezTo>
                  <a:cubicBezTo>
                    <a:pt x="21144" y="4851"/>
                    <a:pt x="21485" y="4337"/>
                    <a:pt x="21640" y="4210"/>
                  </a:cubicBezTo>
                  <a:cubicBezTo>
                    <a:pt x="22262" y="3841"/>
                    <a:pt x="22894" y="3060"/>
                    <a:pt x="23377" y="2314"/>
                  </a:cubicBezTo>
                  <a:close/>
                  <a:moveTo>
                    <a:pt x="37217" y="8339"/>
                  </a:moveTo>
                  <a:lnTo>
                    <a:pt x="37217" y="8339"/>
                  </a:lnTo>
                  <a:cubicBezTo>
                    <a:pt x="37204" y="9370"/>
                    <a:pt x="37189" y="10405"/>
                    <a:pt x="37173" y="11436"/>
                  </a:cubicBezTo>
                  <a:cubicBezTo>
                    <a:pt x="37666" y="11492"/>
                    <a:pt x="38165" y="11591"/>
                    <a:pt x="38660" y="11668"/>
                  </a:cubicBezTo>
                  <a:lnTo>
                    <a:pt x="39661" y="13421"/>
                  </a:lnTo>
                  <a:lnTo>
                    <a:pt x="39521" y="12359"/>
                  </a:lnTo>
                  <a:lnTo>
                    <a:pt x="39521" y="12359"/>
                  </a:lnTo>
                  <a:cubicBezTo>
                    <a:pt x="39856" y="12979"/>
                    <a:pt x="40206" y="13592"/>
                    <a:pt x="40528" y="14214"/>
                  </a:cubicBezTo>
                  <a:cubicBezTo>
                    <a:pt x="41386" y="14533"/>
                    <a:pt x="42266" y="14887"/>
                    <a:pt x="43136" y="15224"/>
                  </a:cubicBezTo>
                  <a:lnTo>
                    <a:pt x="38604" y="16603"/>
                  </a:lnTo>
                  <a:lnTo>
                    <a:pt x="38604" y="16603"/>
                  </a:lnTo>
                  <a:lnTo>
                    <a:pt x="41727" y="16157"/>
                  </a:lnTo>
                  <a:lnTo>
                    <a:pt x="41727" y="16157"/>
                  </a:lnTo>
                  <a:cubicBezTo>
                    <a:pt x="40333" y="16519"/>
                    <a:pt x="38933" y="16891"/>
                    <a:pt x="37542" y="17244"/>
                  </a:cubicBezTo>
                  <a:cubicBezTo>
                    <a:pt x="37248" y="16857"/>
                    <a:pt x="36957" y="16476"/>
                    <a:pt x="36678" y="16079"/>
                  </a:cubicBezTo>
                  <a:cubicBezTo>
                    <a:pt x="36427" y="16333"/>
                    <a:pt x="36009" y="16689"/>
                    <a:pt x="35758" y="16946"/>
                  </a:cubicBezTo>
                  <a:cubicBezTo>
                    <a:pt x="35609" y="16135"/>
                    <a:pt x="35330" y="15271"/>
                    <a:pt x="35179" y="14462"/>
                  </a:cubicBezTo>
                  <a:cubicBezTo>
                    <a:pt x="34804" y="14787"/>
                    <a:pt x="34364" y="15004"/>
                    <a:pt x="33992" y="15329"/>
                  </a:cubicBezTo>
                  <a:cubicBezTo>
                    <a:pt x="34064" y="14586"/>
                    <a:pt x="34119" y="13771"/>
                    <a:pt x="34181" y="12991"/>
                  </a:cubicBezTo>
                  <a:cubicBezTo>
                    <a:pt x="34572" y="12703"/>
                    <a:pt x="34949" y="12430"/>
                    <a:pt x="34949" y="12430"/>
                  </a:cubicBezTo>
                  <a:lnTo>
                    <a:pt x="34819" y="10742"/>
                  </a:lnTo>
                  <a:lnTo>
                    <a:pt x="35228" y="12148"/>
                  </a:lnTo>
                  <a:lnTo>
                    <a:pt x="35256" y="9296"/>
                  </a:lnTo>
                  <a:cubicBezTo>
                    <a:pt x="35433" y="9138"/>
                    <a:pt x="35600" y="9020"/>
                    <a:pt x="35733" y="8977"/>
                  </a:cubicBezTo>
                  <a:cubicBezTo>
                    <a:pt x="36037" y="8868"/>
                    <a:pt x="36334" y="8741"/>
                    <a:pt x="36625" y="8596"/>
                  </a:cubicBezTo>
                  <a:cubicBezTo>
                    <a:pt x="36817" y="8500"/>
                    <a:pt x="37015" y="8413"/>
                    <a:pt x="37217" y="8339"/>
                  </a:cubicBezTo>
                  <a:close/>
                  <a:moveTo>
                    <a:pt x="16575" y="8088"/>
                  </a:moveTo>
                  <a:cubicBezTo>
                    <a:pt x="17040" y="9011"/>
                    <a:pt x="17545" y="9912"/>
                    <a:pt x="18090" y="10782"/>
                  </a:cubicBezTo>
                  <a:cubicBezTo>
                    <a:pt x="17960" y="11420"/>
                    <a:pt x="17876" y="12037"/>
                    <a:pt x="17762" y="12669"/>
                  </a:cubicBezTo>
                  <a:lnTo>
                    <a:pt x="16105" y="14589"/>
                  </a:lnTo>
                  <a:lnTo>
                    <a:pt x="17350" y="13793"/>
                  </a:lnTo>
                  <a:lnTo>
                    <a:pt x="17350" y="13793"/>
                  </a:lnTo>
                  <a:cubicBezTo>
                    <a:pt x="16938" y="14416"/>
                    <a:pt x="16287" y="14914"/>
                    <a:pt x="15782" y="15456"/>
                  </a:cubicBezTo>
                  <a:cubicBezTo>
                    <a:pt x="15816" y="15831"/>
                    <a:pt x="15807" y="16290"/>
                    <a:pt x="15841" y="16661"/>
                  </a:cubicBezTo>
                  <a:cubicBezTo>
                    <a:pt x="15243" y="16878"/>
                    <a:pt x="14630" y="17083"/>
                    <a:pt x="14017" y="17287"/>
                  </a:cubicBezTo>
                  <a:lnTo>
                    <a:pt x="12772" y="15841"/>
                  </a:lnTo>
                  <a:lnTo>
                    <a:pt x="12772" y="15841"/>
                  </a:lnTo>
                  <a:lnTo>
                    <a:pt x="13181" y="17086"/>
                  </a:lnTo>
                  <a:cubicBezTo>
                    <a:pt x="12753" y="16606"/>
                    <a:pt x="12341" y="16107"/>
                    <a:pt x="11948" y="15587"/>
                  </a:cubicBezTo>
                  <a:cubicBezTo>
                    <a:pt x="11864" y="15868"/>
                    <a:pt x="11626" y="16153"/>
                    <a:pt x="11539" y="16438"/>
                  </a:cubicBezTo>
                  <a:cubicBezTo>
                    <a:pt x="11399" y="15252"/>
                    <a:pt x="11251" y="14103"/>
                    <a:pt x="11108" y="12920"/>
                  </a:cubicBezTo>
                  <a:cubicBezTo>
                    <a:pt x="10715" y="12690"/>
                    <a:pt x="10222" y="12498"/>
                    <a:pt x="9739" y="12300"/>
                  </a:cubicBezTo>
                  <a:cubicBezTo>
                    <a:pt x="9981" y="12241"/>
                    <a:pt x="10210" y="12136"/>
                    <a:pt x="10414" y="11990"/>
                  </a:cubicBezTo>
                  <a:cubicBezTo>
                    <a:pt x="10511" y="11922"/>
                    <a:pt x="10740" y="11854"/>
                    <a:pt x="10963" y="11786"/>
                  </a:cubicBezTo>
                  <a:cubicBezTo>
                    <a:pt x="11582" y="11600"/>
                    <a:pt x="12518" y="11321"/>
                    <a:pt x="13267" y="10315"/>
                  </a:cubicBezTo>
                  <a:cubicBezTo>
                    <a:pt x="13558" y="9924"/>
                    <a:pt x="14144" y="9506"/>
                    <a:pt x="14661" y="9141"/>
                  </a:cubicBezTo>
                  <a:cubicBezTo>
                    <a:pt x="14974" y="8924"/>
                    <a:pt x="15277" y="8695"/>
                    <a:pt x="15566" y="8450"/>
                  </a:cubicBezTo>
                  <a:lnTo>
                    <a:pt x="15566" y="8450"/>
                  </a:lnTo>
                  <a:cubicBezTo>
                    <a:pt x="15265" y="8884"/>
                    <a:pt x="14934" y="9296"/>
                    <a:pt x="14568" y="9680"/>
                  </a:cubicBezTo>
                  <a:cubicBezTo>
                    <a:pt x="15042" y="9398"/>
                    <a:pt x="15491" y="9079"/>
                    <a:pt x="15909" y="8719"/>
                  </a:cubicBezTo>
                  <a:cubicBezTo>
                    <a:pt x="16142" y="8521"/>
                    <a:pt x="16365" y="8311"/>
                    <a:pt x="16575" y="8088"/>
                  </a:cubicBezTo>
                  <a:close/>
                  <a:moveTo>
                    <a:pt x="8949" y="12969"/>
                  </a:moveTo>
                  <a:cubicBezTo>
                    <a:pt x="9262" y="13703"/>
                    <a:pt x="9727" y="14360"/>
                    <a:pt x="10309" y="14902"/>
                  </a:cubicBezTo>
                  <a:cubicBezTo>
                    <a:pt x="10074" y="15398"/>
                    <a:pt x="9841" y="15856"/>
                    <a:pt x="9609" y="16355"/>
                  </a:cubicBezTo>
                  <a:cubicBezTo>
                    <a:pt x="9049" y="16538"/>
                    <a:pt x="8488" y="16773"/>
                    <a:pt x="7924" y="16980"/>
                  </a:cubicBezTo>
                  <a:lnTo>
                    <a:pt x="7806" y="16376"/>
                  </a:lnTo>
                  <a:lnTo>
                    <a:pt x="7518" y="16841"/>
                  </a:lnTo>
                  <a:cubicBezTo>
                    <a:pt x="7549" y="16472"/>
                    <a:pt x="7571" y="16104"/>
                    <a:pt x="7608" y="15738"/>
                  </a:cubicBezTo>
                  <a:lnTo>
                    <a:pt x="7608" y="15738"/>
                  </a:lnTo>
                  <a:cubicBezTo>
                    <a:pt x="7209" y="16370"/>
                    <a:pt x="6738" y="17216"/>
                    <a:pt x="6341" y="17848"/>
                  </a:cubicBezTo>
                  <a:cubicBezTo>
                    <a:pt x="6019" y="17789"/>
                    <a:pt x="5694" y="17755"/>
                    <a:pt x="5366" y="17739"/>
                  </a:cubicBezTo>
                  <a:lnTo>
                    <a:pt x="5895" y="17563"/>
                  </a:lnTo>
                  <a:lnTo>
                    <a:pt x="4703" y="17498"/>
                  </a:lnTo>
                  <a:cubicBezTo>
                    <a:pt x="4759" y="17389"/>
                    <a:pt x="4805" y="17287"/>
                    <a:pt x="4842" y="17200"/>
                  </a:cubicBezTo>
                  <a:cubicBezTo>
                    <a:pt x="5539" y="16928"/>
                    <a:pt x="5830" y="16122"/>
                    <a:pt x="6001" y="15658"/>
                  </a:cubicBezTo>
                  <a:cubicBezTo>
                    <a:pt x="6016" y="15611"/>
                    <a:pt x="6038" y="15556"/>
                    <a:pt x="6056" y="15503"/>
                  </a:cubicBezTo>
                  <a:cubicBezTo>
                    <a:pt x="6763" y="15224"/>
                    <a:pt x="7308" y="14422"/>
                    <a:pt x="7834" y="13638"/>
                  </a:cubicBezTo>
                  <a:cubicBezTo>
                    <a:pt x="7918" y="13517"/>
                    <a:pt x="8005" y="13390"/>
                    <a:pt x="8082" y="13279"/>
                  </a:cubicBezTo>
                  <a:lnTo>
                    <a:pt x="8082" y="13279"/>
                  </a:lnTo>
                  <a:cubicBezTo>
                    <a:pt x="7831" y="13827"/>
                    <a:pt x="7534" y="14341"/>
                    <a:pt x="7534" y="14341"/>
                  </a:cubicBezTo>
                  <a:cubicBezTo>
                    <a:pt x="7534" y="14341"/>
                    <a:pt x="8008" y="13954"/>
                    <a:pt x="8444" y="13508"/>
                  </a:cubicBezTo>
                  <a:cubicBezTo>
                    <a:pt x="8630" y="13325"/>
                    <a:pt x="8804" y="13133"/>
                    <a:pt x="8949" y="12969"/>
                  </a:cubicBezTo>
                  <a:close/>
                  <a:moveTo>
                    <a:pt x="23687" y="0"/>
                  </a:moveTo>
                  <a:cubicBezTo>
                    <a:pt x="23433" y="0"/>
                    <a:pt x="23198" y="109"/>
                    <a:pt x="23108" y="369"/>
                  </a:cubicBezTo>
                  <a:cubicBezTo>
                    <a:pt x="22894" y="985"/>
                    <a:pt x="21866" y="2673"/>
                    <a:pt x="21082" y="3129"/>
                  </a:cubicBezTo>
                  <a:cubicBezTo>
                    <a:pt x="20302" y="3584"/>
                    <a:pt x="19307" y="6077"/>
                    <a:pt x="18242" y="6319"/>
                  </a:cubicBezTo>
                  <a:cubicBezTo>
                    <a:pt x="18028" y="6369"/>
                    <a:pt x="17808" y="6396"/>
                    <a:pt x="17588" y="6396"/>
                  </a:cubicBezTo>
                  <a:cubicBezTo>
                    <a:pt x="16922" y="6396"/>
                    <a:pt x="16473" y="6149"/>
                    <a:pt x="15897" y="6105"/>
                  </a:cubicBezTo>
                  <a:cubicBezTo>
                    <a:pt x="15832" y="6102"/>
                    <a:pt x="15773" y="6099"/>
                    <a:pt x="15720" y="6099"/>
                  </a:cubicBezTo>
                  <a:cubicBezTo>
                    <a:pt x="15200" y="6099"/>
                    <a:pt x="15420" y="6353"/>
                    <a:pt x="15256" y="6963"/>
                  </a:cubicBezTo>
                  <a:cubicBezTo>
                    <a:pt x="15079" y="7635"/>
                    <a:pt x="13196" y="8438"/>
                    <a:pt x="12381" y="9537"/>
                  </a:cubicBezTo>
                  <a:cubicBezTo>
                    <a:pt x="11564" y="10637"/>
                    <a:pt x="10464" y="10476"/>
                    <a:pt x="9786" y="10959"/>
                  </a:cubicBezTo>
                  <a:cubicBezTo>
                    <a:pt x="9631" y="11070"/>
                    <a:pt x="9488" y="11114"/>
                    <a:pt x="9361" y="11114"/>
                  </a:cubicBezTo>
                  <a:cubicBezTo>
                    <a:pt x="8937" y="11114"/>
                    <a:pt x="8683" y="10637"/>
                    <a:pt x="8683" y="10637"/>
                  </a:cubicBezTo>
                  <a:cubicBezTo>
                    <a:pt x="8683" y="10637"/>
                    <a:pt x="7974" y="11523"/>
                    <a:pt x="7441" y="12167"/>
                  </a:cubicBezTo>
                  <a:cubicBezTo>
                    <a:pt x="6908" y="12808"/>
                    <a:pt x="6097" y="14363"/>
                    <a:pt x="5527" y="14363"/>
                  </a:cubicBezTo>
                  <a:cubicBezTo>
                    <a:pt x="4960" y="14363"/>
                    <a:pt x="4923" y="16023"/>
                    <a:pt x="4356" y="16051"/>
                  </a:cubicBezTo>
                  <a:cubicBezTo>
                    <a:pt x="3786" y="16079"/>
                    <a:pt x="3894" y="17169"/>
                    <a:pt x="3135" y="17488"/>
                  </a:cubicBezTo>
                  <a:cubicBezTo>
                    <a:pt x="3039" y="17532"/>
                    <a:pt x="2934" y="17553"/>
                    <a:pt x="2829" y="17553"/>
                  </a:cubicBezTo>
                  <a:cubicBezTo>
                    <a:pt x="2476" y="17553"/>
                    <a:pt x="2203" y="17306"/>
                    <a:pt x="1971" y="17306"/>
                  </a:cubicBezTo>
                  <a:cubicBezTo>
                    <a:pt x="1825" y="17306"/>
                    <a:pt x="1698" y="17402"/>
                    <a:pt x="1574" y="17705"/>
                  </a:cubicBezTo>
                  <a:cubicBezTo>
                    <a:pt x="1196" y="18634"/>
                    <a:pt x="1" y="19204"/>
                    <a:pt x="1" y="19204"/>
                  </a:cubicBezTo>
                  <a:lnTo>
                    <a:pt x="49356" y="19204"/>
                  </a:lnTo>
                  <a:cubicBezTo>
                    <a:pt x="49356" y="19204"/>
                    <a:pt x="46763" y="15515"/>
                    <a:pt x="46017" y="14041"/>
                  </a:cubicBezTo>
                  <a:cubicBezTo>
                    <a:pt x="45270" y="12567"/>
                    <a:pt x="42111" y="11201"/>
                    <a:pt x="40903" y="10234"/>
                  </a:cubicBezTo>
                  <a:cubicBezTo>
                    <a:pt x="39695" y="9271"/>
                    <a:pt x="39410" y="8035"/>
                    <a:pt x="38381" y="7313"/>
                  </a:cubicBezTo>
                  <a:cubicBezTo>
                    <a:pt x="38090" y="7109"/>
                    <a:pt x="37811" y="7031"/>
                    <a:pt x="37533" y="7031"/>
                  </a:cubicBezTo>
                  <a:cubicBezTo>
                    <a:pt x="36823" y="7031"/>
                    <a:pt x="36139" y="7546"/>
                    <a:pt x="35395" y="7793"/>
                  </a:cubicBezTo>
                  <a:cubicBezTo>
                    <a:pt x="34367" y="8143"/>
                    <a:pt x="33196" y="9884"/>
                    <a:pt x="33196" y="9884"/>
                  </a:cubicBezTo>
                  <a:cubicBezTo>
                    <a:pt x="33196" y="9884"/>
                    <a:pt x="31632" y="8546"/>
                    <a:pt x="30390" y="6935"/>
                  </a:cubicBezTo>
                  <a:cubicBezTo>
                    <a:pt x="29148" y="5328"/>
                    <a:pt x="28401" y="4014"/>
                    <a:pt x="27655" y="3503"/>
                  </a:cubicBezTo>
                  <a:cubicBezTo>
                    <a:pt x="26908" y="2995"/>
                    <a:pt x="24777" y="1010"/>
                    <a:pt x="24564" y="502"/>
                  </a:cubicBezTo>
                  <a:cubicBezTo>
                    <a:pt x="24440" y="208"/>
                    <a:pt x="24043" y="0"/>
                    <a:pt x="23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52"/>
          <p:cNvGrpSpPr/>
          <p:nvPr/>
        </p:nvGrpSpPr>
        <p:grpSpPr>
          <a:xfrm flipH="1">
            <a:off x="6428199" y="3670983"/>
            <a:ext cx="3078243" cy="1197781"/>
            <a:chOff x="626775" y="2858575"/>
            <a:chExt cx="1883178" cy="732767"/>
          </a:xfrm>
        </p:grpSpPr>
        <p:sp>
          <p:nvSpPr>
            <p:cNvPr id="1505" name="Google Shape;1505;p52"/>
            <p:cNvSpPr/>
            <p:nvPr/>
          </p:nvSpPr>
          <p:spPr>
            <a:xfrm>
              <a:off x="737675" y="2924325"/>
              <a:ext cx="1638350" cy="642950"/>
            </a:xfrm>
            <a:custGeom>
              <a:avLst/>
              <a:gdLst/>
              <a:ahLst/>
              <a:cxnLst/>
              <a:rect l="l" t="t" r="r" b="b"/>
              <a:pathLst>
                <a:path w="65534" h="25718" extrusionOk="0">
                  <a:moveTo>
                    <a:pt x="0" y="25718"/>
                  </a:moveTo>
                  <a:lnTo>
                    <a:pt x="65534" y="24934"/>
                  </a:lnTo>
                  <a:lnTo>
                    <a:pt x="61096" y="17232"/>
                  </a:lnTo>
                  <a:lnTo>
                    <a:pt x="53002" y="9269"/>
                  </a:lnTo>
                  <a:lnTo>
                    <a:pt x="48563" y="10574"/>
                  </a:lnTo>
                  <a:lnTo>
                    <a:pt x="45822" y="13316"/>
                  </a:lnTo>
                  <a:lnTo>
                    <a:pt x="37206" y="4569"/>
                  </a:lnTo>
                  <a:lnTo>
                    <a:pt x="31070" y="0"/>
                  </a:lnTo>
                  <a:lnTo>
                    <a:pt x="24021" y="7833"/>
                  </a:lnTo>
                  <a:lnTo>
                    <a:pt x="20104" y="7833"/>
                  </a:lnTo>
                  <a:lnTo>
                    <a:pt x="15405" y="12010"/>
                  </a:lnTo>
                  <a:lnTo>
                    <a:pt x="12533" y="14752"/>
                  </a:lnTo>
                  <a:lnTo>
                    <a:pt x="9008" y="16057"/>
                  </a:lnTo>
                  <a:lnTo>
                    <a:pt x="3656" y="210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06" name="Google Shape;1506;p52"/>
            <p:cNvSpPr/>
            <p:nvPr/>
          </p:nvSpPr>
          <p:spPr>
            <a:xfrm>
              <a:off x="626775" y="2858575"/>
              <a:ext cx="1883178" cy="732767"/>
            </a:xfrm>
            <a:custGeom>
              <a:avLst/>
              <a:gdLst/>
              <a:ahLst/>
              <a:cxnLst/>
              <a:rect l="l" t="t" r="r" b="b"/>
              <a:pathLst>
                <a:path w="49356" h="19205" extrusionOk="0">
                  <a:moveTo>
                    <a:pt x="27162" y="5294"/>
                  </a:moveTo>
                  <a:lnTo>
                    <a:pt x="28104" y="6161"/>
                  </a:lnTo>
                  <a:lnTo>
                    <a:pt x="27828" y="5418"/>
                  </a:lnTo>
                  <a:lnTo>
                    <a:pt x="27828" y="5418"/>
                  </a:lnTo>
                  <a:cubicBezTo>
                    <a:pt x="28005" y="5653"/>
                    <a:pt x="28194" y="5919"/>
                    <a:pt x="28395" y="6204"/>
                  </a:cubicBezTo>
                  <a:cubicBezTo>
                    <a:pt x="28720" y="6660"/>
                    <a:pt x="29092" y="7177"/>
                    <a:pt x="29520" y="7731"/>
                  </a:cubicBezTo>
                  <a:cubicBezTo>
                    <a:pt x="30681" y="9237"/>
                    <a:pt x="32081" y="10497"/>
                    <a:pt x="32416" y="10792"/>
                  </a:cubicBezTo>
                  <a:cubicBezTo>
                    <a:pt x="32583" y="11173"/>
                    <a:pt x="32750" y="11554"/>
                    <a:pt x="32918" y="11935"/>
                  </a:cubicBezTo>
                  <a:cubicBezTo>
                    <a:pt x="31660" y="11696"/>
                    <a:pt x="30378" y="11439"/>
                    <a:pt x="29136" y="11210"/>
                  </a:cubicBezTo>
                  <a:lnTo>
                    <a:pt x="29012" y="8726"/>
                  </a:lnTo>
                  <a:lnTo>
                    <a:pt x="28584" y="10417"/>
                  </a:lnTo>
                  <a:cubicBezTo>
                    <a:pt x="28584" y="9680"/>
                    <a:pt x="28575" y="8946"/>
                    <a:pt x="28584" y="8199"/>
                  </a:cubicBezTo>
                  <a:cubicBezTo>
                    <a:pt x="28095" y="7369"/>
                    <a:pt x="27593" y="6505"/>
                    <a:pt x="27104" y="5675"/>
                  </a:cubicBezTo>
                  <a:cubicBezTo>
                    <a:pt x="27122" y="5551"/>
                    <a:pt x="27141" y="5421"/>
                    <a:pt x="27162" y="5294"/>
                  </a:cubicBezTo>
                  <a:close/>
                  <a:moveTo>
                    <a:pt x="23377" y="2314"/>
                  </a:moveTo>
                  <a:lnTo>
                    <a:pt x="24192" y="6065"/>
                  </a:lnTo>
                  <a:lnTo>
                    <a:pt x="24090" y="3327"/>
                  </a:lnTo>
                  <a:lnTo>
                    <a:pt x="24090" y="3327"/>
                  </a:lnTo>
                  <a:cubicBezTo>
                    <a:pt x="24334" y="4637"/>
                    <a:pt x="24579" y="5950"/>
                    <a:pt x="24824" y="7261"/>
                  </a:cubicBezTo>
                  <a:cubicBezTo>
                    <a:pt x="25391" y="7648"/>
                    <a:pt x="25905" y="8013"/>
                    <a:pt x="26450" y="8391"/>
                  </a:cubicBezTo>
                  <a:lnTo>
                    <a:pt x="25415" y="8081"/>
                  </a:lnTo>
                  <a:lnTo>
                    <a:pt x="26803" y="9379"/>
                  </a:lnTo>
                  <a:cubicBezTo>
                    <a:pt x="26772" y="10157"/>
                    <a:pt x="26744" y="10962"/>
                    <a:pt x="26707" y="11718"/>
                  </a:cubicBezTo>
                  <a:cubicBezTo>
                    <a:pt x="27054" y="12148"/>
                    <a:pt x="27345" y="12591"/>
                    <a:pt x="27695" y="13022"/>
                  </a:cubicBezTo>
                  <a:cubicBezTo>
                    <a:pt x="27131" y="13775"/>
                    <a:pt x="26537" y="14571"/>
                    <a:pt x="25948" y="15360"/>
                  </a:cubicBezTo>
                  <a:lnTo>
                    <a:pt x="26977" y="13211"/>
                  </a:lnTo>
                  <a:lnTo>
                    <a:pt x="24722" y="16138"/>
                  </a:lnTo>
                  <a:cubicBezTo>
                    <a:pt x="24406" y="15872"/>
                    <a:pt x="24087" y="15608"/>
                    <a:pt x="23765" y="15351"/>
                  </a:cubicBezTo>
                  <a:cubicBezTo>
                    <a:pt x="23377" y="15642"/>
                    <a:pt x="22972" y="15909"/>
                    <a:pt x="22550" y="16144"/>
                  </a:cubicBezTo>
                  <a:lnTo>
                    <a:pt x="22702" y="14348"/>
                  </a:lnTo>
                  <a:lnTo>
                    <a:pt x="22083" y="15757"/>
                  </a:lnTo>
                  <a:cubicBezTo>
                    <a:pt x="22216" y="14744"/>
                    <a:pt x="22315" y="13716"/>
                    <a:pt x="22467" y="12715"/>
                  </a:cubicBezTo>
                  <a:cubicBezTo>
                    <a:pt x="22179" y="12539"/>
                    <a:pt x="21878" y="12347"/>
                    <a:pt x="21575" y="12151"/>
                  </a:cubicBezTo>
                  <a:lnTo>
                    <a:pt x="21575" y="12151"/>
                  </a:lnTo>
                  <a:lnTo>
                    <a:pt x="22386" y="12412"/>
                  </a:lnTo>
                  <a:lnTo>
                    <a:pt x="20528" y="10965"/>
                  </a:lnTo>
                  <a:cubicBezTo>
                    <a:pt x="20593" y="10569"/>
                    <a:pt x="20661" y="10169"/>
                    <a:pt x="20723" y="9782"/>
                  </a:cubicBezTo>
                  <a:cubicBezTo>
                    <a:pt x="20119" y="9454"/>
                    <a:pt x="19509" y="9110"/>
                    <a:pt x="18902" y="8769"/>
                  </a:cubicBezTo>
                  <a:lnTo>
                    <a:pt x="18902" y="8769"/>
                  </a:lnTo>
                  <a:lnTo>
                    <a:pt x="20333" y="9116"/>
                  </a:lnTo>
                  <a:lnTo>
                    <a:pt x="18217" y="7775"/>
                  </a:lnTo>
                  <a:cubicBezTo>
                    <a:pt x="18236" y="7704"/>
                    <a:pt x="18254" y="7635"/>
                    <a:pt x="18273" y="7567"/>
                  </a:cubicBezTo>
                  <a:cubicBezTo>
                    <a:pt x="18341" y="7555"/>
                    <a:pt x="18406" y="7549"/>
                    <a:pt x="18477" y="7533"/>
                  </a:cubicBezTo>
                  <a:cubicBezTo>
                    <a:pt x="19524" y="7295"/>
                    <a:pt x="20264" y="6176"/>
                    <a:pt x="20918" y="5195"/>
                  </a:cubicBezTo>
                  <a:cubicBezTo>
                    <a:pt x="21144" y="4851"/>
                    <a:pt x="21485" y="4337"/>
                    <a:pt x="21640" y="4210"/>
                  </a:cubicBezTo>
                  <a:cubicBezTo>
                    <a:pt x="22262" y="3841"/>
                    <a:pt x="22894" y="3060"/>
                    <a:pt x="23377" y="2314"/>
                  </a:cubicBezTo>
                  <a:close/>
                  <a:moveTo>
                    <a:pt x="37217" y="8339"/>
                  </a:moveTo>
                  <a:lnTo>
                    <a:pt x="37217" y="8339"/>
                  </a:lnTo>
                  <a:cubicBezTo>
                    <a:pt x="37204" y="9370"/>
                    <a:pt x="37189" y="10405"/>
                    <a:pt x="37173" y="11436"/>
                  </a:cubicBezTo>
                  <a:cubicBezTo>
                    <a:pt x="37666" y="11492"/>
                    <a:pt x="38165" y="11591"/>
                    <a:pt x="38660" y="11668"/>
                  </a:cubicBezTo>
                  <a:lnTo>
                    <a:pt x="39661" y="13421"/>
                  </a:lnTo>
                  <a:lnTo>
                    <a:pt x="39521" y="12359"/>
                  </a:lnTo>
                  <a:lnTo>
                    <a:pt x="39521" y="12359"/>
                  </a:lnTo>
                  <a:cubicBezTo>
                    <a:pt x="39856" y="12979"/>
                    <a:pt x="40206" y="13592"/>
                    <a:pt x="40528" y="14214"/>
                  </a:cubicBezTo>
                  <a:cubicBezTo>
                    <a:pt x="41386" y="14533"/>
                    <a:pt x="42266" y="14887"/>
                    <a:pt x="43136" y="15224"/>
                  </a:cubicBezTo>
                  <a:lnTo>
                    <a:pt x="38604" y="16603"/>
                  </a:lnTo>
                  <a:lnTo>
                    <a:pt x="38604" y="16603"/>
                  </a:lnTo>
                  <a:lnTo>
                    <a:pt x="41727" y="16157"/>
                  </a:lnTo>
                  <a:lnTo>
                    <a:pt x="41727" y="16157"/>
                  </a:lnTo>
                  <a:cubicBezTo>
                    <a:pt x="40333" y="16519"/>
                    <a:pt x="38933" y="16891"/>
                    <a:pt x="37542" y="17244"/>
                  </a:cubicBezTo>
                  <a:cubicBezTo>
                    <a:pt x="37248" y="16857"/>
                    <a:pt x="36957" y="16476"/>
                    <a:pt x="36678" y="16079"/>
                  </a:cubicBezTo>
                  <a:cubicBezTo>
                    <a:pt x="36427" y="16333"/>
                    <a:pt x="36009" y="16689"/>
                    <a:pt x="35758" y="16946"/>
                  </a:cubicBezTo>
                  <a:cubicBezTo>
                    <a:pt x="35609" y="16135"/>
                    <a:pt x="35330" y="15271"/>
                    <a:pt x="35179" y="14462"/>
                  </a:cubicBezTo>
                  <a:cubicBezTo>
                    <a:pt x="34804" y="14787"/>
                    <a:pt x="34364" y="15004"/>
                    <a:pt x="33992" y="15329"/>
                  </a:cubicBezTo>
                  <a:cubicBezTo>
                    <a:pt x="34064" y="14586"/>
                    <a:pt x="34119" y="13771"/>
                    <a:pt x="34181" y="12991"/>
                  </a:cubicBezTo>
                  <a:cubicBezTo>
                    <a:pt x="34572" y="12703"/>
                    <a:pt x="34949" y="12430"/>
                    <a:pt x="34949" y="12430"/>
                  </a:cubicBezTo>
                  <a:lnTo>
                    <a:pt x="34819" y="10742"/>
                  </a:lnTo>
                  <a:lnTo>
                    <a:pt x="35228" y="12148"/>
                  </a:lnTo>
                  <a:lnTo>
                    <a:pt x="35256" y="9296"/>
                  </a:lnTo>
                  <a:cubicBezTo>
                    <a:pt x="35433" y="9138"/>
                    <a:pt x="35600" y="9020"/>
                    <a:pt x="35733" y="8977"/>
                  </a:cubicBezTo>
                  <a:cubicBezTo>
                    <a:pt x="36037" y="8868"/>
                    <a:pt x="36334" y="8741"/>
                    <a:pt x="36625" y="8596"/>
                  </a:cubicBezTo>
                  <a:cubicBezTo>
                    <a:pt x="36817" y="8500"/>
                    <a:pt x="37015" y="8413"/>
                    <a:pt x="37217" y="8339"/>
                  </a:cubicBezTo>
                  <a:close/>
                  <a:moveTo>
                    <a:pt x="16575" y="8088"/>
                  </a:moveTo>
                  <a:cubicBezTo>
                    <a:pt x="17040" y="9011"/>
                    <a:pt x="17545" y="9912"/>
                    <a:pt x="18090" y="10782"/>
                  </a:cubicBezTo>
                  <a:cubicBezTo>
                    <a:pt x="17960" y="11420"/>
                    <a:pt x="17876" y="12037"/>
                    <a:pt x="17762" y="12669"/>
                  </a:cubicBezTo>
                  <a:lnTo>
                    <a:pt x="16105" y="14589"/>
                  </a:lnTo>
                  <a:lnTo>
                    <a:pt x="17350" y="13793"/>
                  </a:lnTo>
                  <a:lnTo>
                    <a:pt x="17350" y="13793"/>
                  </a:lnTo>
                  <a:cubicBezTo>
                    <a:pt x="16938" y="14416"/>
                    <a:pt x="16287" y="14914"/>
                    <a:pt x="15782" y="15456"/>
                  </a:cubicBezTo>
                  <a:cubicBezTo>
                    <a:pt x="15816" y="15831"/>
                    <a:pt x="15807" y="16290"/>
                    <a:pt x="15841" y="16661"/>
                  </a:cubicBezTo>
                  <a:cubicBezTo>
                    <a:pt x="15243" y="16878"/>
                    <a:pt x="14630" y="17083"/>
                    <a:pt x="14017" y="17287"/>
                  </a:cubicBezTo>
                  <a:lnTo>
                    <a:pt x="12772" y="15841"/>
                  </a:lnTo>
                  <a:lnTo>
                    <a:pt x="12772" y="15841"/>
                  </a:lnTo>
                  <a:lnTo>
                    <a:pt x="13181" y="17086"/>
                  </a:lnTo>
                  <a:cubicBezTo>
                    <a:pt x="12753" y="16606"/>
                    <a:pt x="12341" y="16107"/>
                    <a:pt x="11948" y="15587"/>
                  </a:cubicBezTo>
                  <a:cubicBezTo>
                    <a:pt x="11864" y="15868"/>
                    <a:pt x="11626" y="16153"/>
                    <a:pt x="11539" y="16438"/>
                  </a:cubicBezTo>
                  <a:cubicBezTo>
                    <a:pt x="11399" y="15252"/>
                    <a:pt x="11251" y="14103"/>
                    <a:pt x="11108" y="12920"/>
                  </a:cubicBezTo>
                  <a:cubicBezTo>
                    <a:pt x="10715" y="12690"/>
                    <a:pt x="10222" y="12498"/>
                    <a:pt x="9739" y="12300"/>
                  </a:cubicBezTo>
                  <a:cubicBezTo>
                    <a:pt x="9981" y="12241"/>
                    <a:pt x="10210" y="12136"/>
                    <a:pt x="10414" y="11990"/>
                  </a:cubicBezTo>
                  <a:cubicBezTo>
                    <a:pt x="10511" y="11922"/>
                    <a:pt x="10740" y="11854"/>
                    <a:pt x="10963" y="11786"/>
                  </a:cubicBezTo>
                  <a:cubicBezTo>
                    <a:pt x="11582" y="11600"/>
                    <a:pt x="12518" y="11321"/>
                    <a:pt x="13267" y="10315"/>
                  </a:cubicBezTo>
                  <a:cubicBezTo>
                    <a:pt x="13558" y="9924"/>
                    <a:pt x="14144" y="9506"/>
                    <a:pt x="14661" y="9141"/>
                  </a:cubicBezTo>
                  <a:cubicBezTo>
                    <a:pt x="14974" y="8924"/>
                    <a:pt x="15277" y="8695"/>
                    <a:pt x="15566" y="8450"/>
                  </a:cubicBezTo>
                  <a:lnTo>
                    <a:pt x="15566" y="8450"/>
                  </a:lnTo>
                  <a:cubicBezTo>
                    <a:pt x="15265" y="8884"/>
                    <a:pt x="14934" y="9296"/>
                    <a:pt x="14568" y="9680"/>
                  </a:cubicBezTo>
                  <a:cubicBezTo>
                    <a:pt x="15042" y="9398"/>
                    <a:pt x="15491" y="9079"/>
                    <a:pt x="15909" y="8719"/>
                  </a:cubicBezTo>
                  <a:cubicBezTo>
                    <a:pt x="16142" y="8521"/>
                    <a:pt x="16365" y="8311"/>
                    <a:pt x="16575" y="8088"/>
                  </a:cubicBezTo>
                  <a:close/>
                  <a:moveTo>
                    <a:pt x="8949" y="12969"/>
                  </a:moveTo>
                  <a:cubicBezTo>
                    <a:pt x="9262" y="13703"/>
                    <a:pt x="9727" y="14360"/>
                    <a:pt x="10309" y="14902"/>
                  </a:cubicBezTo>
                  <a:cubicBezTo>
                    <a:pt x="10074" y="15398"/>
                    <a:pt x="9841" y="15856"/>
                    <a:pt x="9609" y="16355"/>
                  </a:cubicBezTo>
                  <a:cubicBezTo>
                    <a:pt x="9049" y="16538"/>
                    <a:pt x="8488" y="16773"/>
                    <a:pt x="7924" y="16980"/>
                  </a:cubicBezTo>
                  <a:lnTo>
                    <a:pt x="7806" y="16376"/>
                  </a:lnTo>
                  <a:lnTo>
                    <a:pt x="7518" y="16841"/>
                  </a:lnTo>
                  <a:cubicBezTo>
                    <a:pt x="7549" y="16472"/>
                    <a:pt x="7571" y="16104"/>
                    <a:pt x="7608" y="15738"/>
                  </a:cubicBezTo>
                  <a:lnTo>
                    <a:pt x="7608" y="15738"/>
                  </a:lnTo>
                  <a:cubicBezTo>
                    <a:pt x="7209" y="16370"/>
                    <a:pt x="6738" y="17216"/>
                    <a:pt x="6341" y="17848"/>
                  </a:cubicBezTo>
                  <a:cubicBezTo>
                    <a:pt x="6019" y="17789"/>
                    <a:pt x="5694" y="17755"/>
                    <a:pt x="5366" y="17739"/>
                  </a:cubicBezTo>
                  <a:lnTo>
                    <a:pt x="5895" y="17563"/>
                  </a:lnTo>
                  <a:lnTo>
                    <a:pt x="4703" y="17498"/>
                  </a:lnTo>
                  <a:cubicBezTo>
                    <a:pt x="4759" y="17389"/>
                    <a:pt x="4805" y="17287"/>
                    <a:pt x="4842" y="17200"/>
                  </a:cubicBezTo>
                  <a:cubicBezTo>
                    <a:pt x="5539" y="16928"/>
                    <a:pt x="5830" y="16122"/>
                    <a:pt x="6001" y="15658"/>
                  </a:cubicBezTo>
                  <a:cubicBezTo>
                    <a:pt x="6016" y="15611"/>
                    <a:pt x="6038" y="15556"/>
                    <a:pt x="6056" y="15503"/>
                  </a:cubicBezTo>
                  <a:cubicBezTo>
                    <a:pt x="6763" y="15224"/>
                    <a:pt x="7308" y="14422"/>
                    <a:pt x="7834" y="13638"/>
                  </a:cubicBezTo>
                  <a:cubicBezTo>
                    <a:pt x="7918" y="13517"/>
                    <a:pt x="8005" y="13390"/>
                    <a:pt x="8082" y="13279"/>
                  </a:cubicBezTo>
                  <a:lnTo>
                    <a:pt x="8082" y="13279"/>
                  </a:lnTo>
                  <a:cubicBezTo>
                    <a:pt x="7831" y="13827"/>
                    <a:pt x="7534" y="14341"/>
                    <a:pt x="7534" y="14341"/>
                  </a:cubicBezTo>
                  <a:cubicBezTo>
                    <a:pt x="7534" y="14341"/>
                    <a:pt x="8008" y="13954"/>
                    <a:pt x="8444" y="13508"/>
                  </a:cubicBezTo>
                  <a:cubicBezTo>
                    <a:pt x="8630" y="13325"/>
                    <a:pt x="8804" y="13133"/>
                    <a:pt x="8949" y="12969"/>
                  </a:cubicBezTo>
                  <a:close/>
                  <a:moveTo>
                    <a:pt x="23687" y="0"/>
                  </a:moveTo>
                  <a:cubicBezTo>
                    <a:pt x="23433" y="0"/>
                    <a:pt x="23198" y="109"/>
                    <a:pt x="23108" y="369"/>
                  </a:cubicBezTo>
                  <a:cubicBezTo>
                    <a:pt x="22894" y="985"/>
                    <a:pt x="21866" y="2673"/>
                    <a:pt x="21082" y="3129"/>
                  </a:cubicBezTo>
                  <a:cubicBezTo>
                    <a:pt x="20302" y="3584"/>
                    <a:pt x="19307" y="6077"/>
                    <a:pt x="18242" y="6319"/>
                  </a:cubicBezTo>
                  <a:cubicBezTo>
                    <a:pt x="18028" y="6369"/>
                    <a:pt x="17808" y="6396"/>
                    <a:pt x="17588" y="6396"/>
                  </a:cubicBezTo>
                  <a:cubicBezTo>
                    <a:pt x="16922" y="6396"/>
                    <a:pt x="16473" y="6149"/>
                    <a:pt x="15897" y="6105"/>
                  </a:cubicBezTo>
                  <a:cubicBezTo>
                    <a:pt x="15832" y="6102"/>
                    <a:pt x="15773" y="6099"/>
                    <a:pt x="15720" y="6099"/>
                  </a:cubicBezTo>
                  <a:cubicBezTo>
                    <a:pt x="15200" y="6099"/>
                    <a:pt x="15420" y="6353"/>
                    <a:pt x="15256" y="6963"/>
                  </a:cubicBezTo>
                  <a:cubicBezTo>
                    <a:pt x="15079" y="7635"/>
                    <a:pt x="13196" y="8438"/>
                    <a:pt x="12381" y="9537"/>
                  </a:cubicBezTo>
                  <a:cubicBezTo>
                    <a:pt x="11564" y="10637"/>
                    <a:pt x="10464" y="10476"/>
                    <a:pt x="9786" y="10959"/>
                  </a:cubicBezTo>
                  <a:cubicBezTo>
                    <a:pt x="9631" y="11070"/>
                    <a:pt x="9488" y="11114"/>
                    <a:pt x="9361" y="11114"/>
                  </a:cubicBezTo>
                  <a:cubicBezTo>
                    <a:pt x="8937" y="11114"/>
                    <a:pt x="8683" y="10637"/>
                    <a:pt x="8683" y="10637"/>
                  </a:cubicBezTo>
                  <a:cubicBezTo>
                    <a:pt x="8683" y="10637"/>
                    <a:pt x="7974" y="11523"/>
                    <a:pt x="7441" y="12167"/>
                  </a:cubicBezTo>
                  <a:cubicBezTo>
                    <a:pt x="6908" y="12808"/>
                    <a:pt x="6097" y="14363"/>
                    <a:pt x="5527" y="14363"/>
                  </a:cubicBezTo>
                  <a:cubicBezTo>
                    <a:pt x="4960" y="14363"/>
                    <a:pt x="4923" y="16023"/>
                    <a:pt x="4356" y="16051"/>
                  </a:cubicBezTo>
                  <a:cubicBezTo>
                    <a:pt x="3786" y="16079"/>
                    <a:pt x="3894" y="17169"/>
                    <a:pt x="3135" y="17488"/>
                  </a:cubicBezTo>
                  <a:cubicBezTo>
                    <a:pt x="3039" y="17532"/>
                    <a:pt x="2934" y="17553"/>
                    <a:pt x="2829" y="17553"/>
                  </a:cubicBezTo>
                  <a:cubicBezTo>
                    <a:pt x="2476" y="17553"/>
                    <a:pt x="2203" y="17306"/>
                    <a:pt x="1971" y="17306"/>
                  </a:cubicBezTo>
                  <a:cubicBezTo>
                    <a:pt x="1825" y="17306"/>
                    <a:pt x="1698" y="17402"/>
                    <a:pt x="1574" y="17705"/>
                  </a:cubicBezTo>
                  <a:cubicBezTo>
                    <a:pt x="1196" y="18634"/>
                    <a:pt x="1" y="19204"/>
                    <a:pt x="1" y="19204"/>
                  </a:cubicBezTo>
                  <a:lnTo>
                    <a:pt x="49356" y="19204"/>
                  </a:lnTo>
                  <a:cubicBezTo>
                    <a:pt x="49356" y="19204"/>
                    <a:pt x="46763" y="15515"/>
                    <a:pt x="46017" y="14041"/>
                  </a:cubicBezTo>
                  <a:cubicBezTo>
                    <a:pt x="45270" y="12567"/>
                    <a:pt x="42111" y="11201"/>
                    <a:pt x="40903" y="10234"/>
                  </a:cubicBezTo>
                  <a:cubicBezTo>
                    <a:pt x="39695" y="9271"/>
                    <a:pt x="39410" y="8035"/>
                    <a:pt x="38381" y="7313"/>
                  </a:cubicBezTo>
                  <a:cubicBezTo>
                    <a:pt x="38090" y="7109"/>
                    <a:pt x="37811" y="7031"/>
                    <a:pt x="37533" y="7031"/>
                  </a:cubicBezTo>
                  <a:cubicBezTo>
                    <a:pt x="36823" y="7031"/>
                    <a:pt x="36139" y="7546"/>
                    <a:pt x="35395" y="7793"/>
                  </a:cubicBezTo>
                  <a:cubicBezTo>
                    <a:pt x="34367" y="8143"/>
                    <a:pt x="33196" y="9884"/>
                    <a:pt x="33196" y="9884"/>
                  </a:cubicBezTo>
                  <a:cubicBezTo>
                    <a:pt x="33196" y="9884"/>
                    <a:pt x="31632" y="8546"/>
                    <a:pt x="30390" y="6935"/>
                  </a:cubicBezTo>
                  <a:cubicBezTo>
                    <a:pt x="29148" y="5328"/>
                    <a:pt x="28401" y="4014"/>
                    <a:pt x="27655" y="3503"/>
                  </a:cubicBezTo>
                  <a:cubicBezTo>
                    <a:pt x="26908" y="2995"/>
                    <a:pt x="24777" y="1010"/>
                    <a:pt x="24564" y="502"/>
                  </a:cubicBezTo>
                  <a:cubicBezTo>
                    <a:pt x="24440" y="208"/>
                    <a:pt x="24043" y="0"/>
                    <a:pt x="23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7" name="Google Shape;1507;p52"/>
          <p:cNvGrpSpPr/>
          <p:nvPr/>
        </p:nvGrpSpPr>
        <p:grpSpPr>
          <a:xfrm flipH="1">
            <a:off x="-215685" y="2997407"/>
            <a:ext cx="4968012" cy="1933039"/>
            <a:chOff x="626775" y="2858575"/>
            <a:chExt cx="1883178" cy="732767"/>
          </a:xfrm>
        </p:grpSpPr>
        <p:sp>
          <p:nvSpPr>
            <p:cNvPr id="1508" name="Google Shape;1508;p52"/>
            <p:cNvSpPr/>
            <p:nvPr/>
          </p:nvSpPr>
          <p:spPr>
            <a:xfrm>
              <a:off x="737675" y="2924325"/>
              <a:ext cx="1638350" cy="642950"/>
            </a:xfrm>
            <a:custGeom>
              <a:avLst/>
              <a:gdLst/>
              <a:ahLst/>
              <a:cxnLst/>
              <a:rect l="l" t="t" r="r" b="b"/>
              <a:pathLst>
                <a:path w="65534" h="25718" extrusionOk="0">
                  <a:moveTo>
                    <a:pt x="0" y="25718"/>
                  </a:moveTo>
                  <a:lnTo>
                    <a:pt x="65534" y="24934"/>
                  </a:lnTo>
                  <a:lnTo>
                    <a:pt x="61096" y="17232"/>
                  </a:lnTo>
                  <a:lnTo>
                    <a:pt x="53002" y="9269"/>
                  </a:lnTo>
                  <a:lnTo>
                    <a:pt x="48563" y="10574"/>
                  </a:lnTo>
                  <a:lnTo>
                    <a:pt x="45822" y="13316"/>
                  </a:lnTo>
                  <a:lnTo>
                    <a:pt x="37206" y="4569"/>
                  </a:lnTo>
                  <a:lnTo>
                    <a:pt x="31070" y="0"/>
                  </a:lnTo>
                  <a:lnTo>
                    <a:pt x="24021" y="7833"/>
                  </a:lnTo>
                  <a:lnTo>
                    <a:pt x="20104" y="7833"/>
                  </a:lnTo>
                  <a:lnTo>
                    <a:pt x="15405" y="12010"/>
                  </a:lnTo>
                  <a:lnTo>
                    <a:pt x="12533" y="14752"/>
                  </a:lnTo>
                  <a:lnTo>
                    <a:pt x="9008" y="16057"/>
                  </a:lnTo>
                  <a:lnTo>
                    <a:pt x="3656" y="210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09" name="Google Shape;1509;p52"/>
            <p:cNvSpPr/>
            <p:nvPr/>
          </p:nvSpPr>
          <p:spPr>
            <a:xfrm>
              <a:off x="626775" y="2858575"/>
              <a:ext cx="1883178" cy="732767"/>
            </a:xfrm>
            <a:custGeom>
              <a:avLst/>
              <a:gdLst/>
              <a:ahLst/>
              <a:cxnLst/>
              <a:rect l="l" t="t" r="r" b="b"/>
              <a:pathLst>
                <a:path w="49356" h="19205" extrusionOk="0">
                  <a:moveTo>
                    <a:pt x="27162" y="5294"/>
                  </a:moveTo>
                  <a:lnTo>
                    <a:pt x="28104" y="6161"/>
                  </a:lnTo>
                  <a:lnTo>
                    <a:pt x="27828" y="5418"/>
                  </a:lnTo>
                  <a:lnTo>
                    <a:pt x="27828" y="5418"/>
                  </a:lnTo>
                  <a:cubicBezTo>
                    <a:pt x="28005" y="5653"/>
                    <a:pt x="28194" y="5919"/>
                    <a:pt x="28395" y="6204"/>
                  </a:cubicBezTo>
                  <a:cubicBezTo>
                    <a:pt x="28720" y="6660"/>
                    <a:pt x="29092" y="7177"/>
                    <a:pt x="29520" y="7731"/>
                  </a:cubicBezTo>
                  <a:cubicBezTo>
                    <a:pt x="30681" y="9237"/>
                    <a:pt x="32081" y="10497"/>
                    <a:pt x="32416" y="10792"/>
                  </a:cubicBezTo>
                  <a:cubicBezTo>
                    <a:pt x="32583" y="11173"/>
                    <a:pt x="32750" y="11554"/>
                    <a:pt x="32918" y="11935"/>
                  </a:cubicBezTo>
                  <a:cubicBezTo>
                    <a:pt x="31660" y="11696"/>
                    <a:pt x="30378" y="11439"/>
                    <a:pt x="29136" y="11210"/>
                  </a:cubicBezTo>
                  <a:lnTo>
                    <a:pt x="29012" y="8726"/>
                  </a:lnTo>
                  <a:lnTo>
                    <a:pt x="28584" y="10417"/>
                  </a:lnTo>
                  <a:cubicBezTo>
                    <a:pt x="28584" y="9680"/>
                    <a:pt x="28575" y="8946"/>
                    <a:pt x="28584" y="8199"/>
                  </a:cubicBezTo>
                  <a:cubicBezTo>
                    <a:pt x="28095" y="7369"/>
                    <a:pt x="27593" y="6505"/>
                    <a:pt x="27104" y="5675"/>
                  </a:cubicBezTo>
                  <a:cubicBezTo>
                    <a:pt x="27122" y="5551"/>
                    <a:pt x="27141" y="5421"/>
                    <a:pt x="27162" y="5294"/>
                  </a:cubicBezTo>
                  <a:close/>
                  <a:moveTo>
                    <a:pt x="23377" y="2314"/>
                  </a:moveTo>
                  <a:lnTo>
                    <a:pt x="24192" y="6065"/>
                  </a:lnTo>
                  <a:lnTo>
                    <a:pt x="24090" y="3327"/>
                  </a:lnTo>
                  <a:lnTo>
                    <a:pt x="24090" y="3327"/>
                  </a:lnTo>
                  <a:cubicBezTo>
                    <a:pt x="24334" y="4637"/>
                    <a:pt x="24579" y="5950"/>
                    <a:pt x="24824" y="7261"/>
                  </a:cubicBezTo>
                  <a:cubicBezTo>
                    <a:pt x="25391" y="7648"/>
                    <a:pt x="25905" y="8013"/>
                    <a:pt x="26450" y="8391"/>
                  </a:cubicBezTo>
                  <a:lnTo>
                    <a:pt x="25415" y="8081"/>
                  </a:lnTo>
                  <a:lnTo>
                    <a:pt x="26803" y="9379"/>
                  </a:lnTo>
                  <a:cubicBezTo>
                    <a:pt x="26772" y="10157"/>
                    <a:pt x="26744" y="10962"/>
                    <a:pt x="26707" y="11718"/>
                  </a:cubicBezTo>
                  <a:cubicBezTo>
                    <a:pt x="27054" y="12148"/>
                    <a:pt x="27345" y="12591"/>
                    <a:pt x="27695" y="13022"/>
                  </a:cubicBezTo>
                  <a:cubicBezTo>
                    <a:pt x="27131" y="13775"/>
                    <a:pt x="26537" y="14571"/>
                    <a:pt x="25948" y="15360"/>
                  </a:cubicBezTo>
                  <a:lnTo>
                    <a:pt x="26977" y="13211"/>
                  </a:lnTo>
                  <a:lnTo>
                    <a:pt x="24722" y="16138"/>
                  </a:lnTo>
                  <a:cubicBezTo>
                    <a:pt x="24406" y="15872"/>
                    <a:pt x="24087" y="15608"/>
                    <a:pt x="23765" y="15351"/>
                  </a:cubicBezTo>
                  <a:cubicBezTo>
                    <a:pt x="23377" y="15642"/>
                    <a:pt x="22972" y="15909"/>
                    <a:pt x="22550" y="16144"/>
                  </a:cubicBezTo>
                  <a:lnTo>
                    <a:pt x="22702" y="14348"/>
                  </a:lnTo>
                  <a:lnTo>
                    <a:pt x="22083" y="15757"/>
                  </a:lnTo>
                  <a:cubicBezTo>
                    <a:pt x="22216" y="14744"/>
                    <a:pt x="22315" y="13716"/>
                    <a:pt x="22467" y="12715"/>
                  </a:cubicBezTo>
                  <a:cubicBezTo>
                    <a:pt x="22179" y="12539"/>
                    <a:pt x="21878" y="12347"/>
                    <a:pt x="21575" y="12151"/>
                  </a:cubicBezTo>
                  <a:lnTo>
                    <a:pt x="21575" y="12151"/>
                  </a:lnTo>
                  <a:lnTo>
                    <a:pt x="22386" y="12412"/>
                  </a:lnTo>
                  <a:lnTo>
                    <a:pt x="20528" y="10965"/>
                  </a:lnTo>
                  <a:cubicBezTo>
                    <a:pt x="20593" y="10569"/>
                    <a:pt x="20661" y="10169"/>
                    <a:pt x="20723" y="9782"/>
                  </a:cubicBezTo>
                  <a:cubicBezTo>
                    <a:pt x="20119" y="9454"/>
                    <a:pt x="19509" y="9110"/>
                    <a:pt x="18902" y="8769"/>
                  </a:cubicBezTo>
                  <a:lnTo>
                    <a:pt x="18902" y="8769"/>
                  </a:lnTo>
                  <a:lnTo>
                    <a:pt x="20333" y="9116"/>
                  </a:lnTo>
                  <a:lnTo>
                    <a:pt x="18217" y="7775"/>
                  </a:lnTo>
                  <a:cubicBezTo>
                    <a:pt x="18236" y="7704"/>
                    <a:pt x="18254" y="7635"/>
                    <a:pt x="18273" y="7567"/>
                  </a:cubicBezTo>
                  <a:cubicBezTo>
                    <a:pt x="18341" y="7555"/>
                    <a:pt x="18406" y="7549"/>
                    <a:pt x="18477" y="7533"/>
                  </a:cubicBezTo>
                  <a:cubicBezTo>
                    <a:pt x="19524" y="7295"/>
                    <a:pt x="20264" y="6176"/>
                    <a:pt x="20918" y="5195"/>
                  </a:cubicBezTo>
                  <a:cubicBezTo>
                    <a:pt x="21144" y="4851"/>
                    <a:pt x="21485" y="4337"/>
                    <a:pt x="21640" y="4210"/>
                  </a:cubicBezTo>
                  <a:cubicBezTo>
                    <a:pt x="22262" y="3841"/>
                    <a:pt x="22894" y="3060"/>
                    <a:pt x="23377" y="2314"/>
                  </a:cubicBezTo>
                  <a:close/>
                  <a:moveTo>
                    <a:pt x="37217" y="8339"/>
                  </a:moveTo>
                  <a:lnTo>
                    <a:pt x="37217" y="8339"/>
                  </a:lnTo>
                  <a:cubicBezTo>
                    <a:pt x="37204" y="9370"/>
                    <a:pt x="37189" y="10405"/>
                    <a:pt x="37173" y="11436"/>
                  </a:cubicBezTo>
                  <a:cubicBezTo>
                    <a:pt x="37666" y="11492"/>
                    <a:pt x="38165" y="11591"/>
                    <a:pt x="38660" y="11668"/>
                  </a:cubicBezTo>
                  <a:lnTo>
                    <a:pt x="39661" y="13421"/>
                  </a:lnTo>
                  <a:lnTo>
                    <a:pt x="39521" y="12359"/>
                  </a:lnTo>
                  <a:lnTo>
                    <a:pt x="39521" y="12359"/>
                  </a:lnTo>
                  <a:cubicBezTo>
                    <a:pt x="39856" y="12979"/>
                    <a:pt x="40206" y="13592"/>
                    <a:pt x="40528" y="14214"/>
                  </a:cubicBezTo>
                  <a:cubicBezTo>
                    <a:pt x="41386" y="14533"/>
                    <a:pt x="42266" y="14887"/>
                    <a:pt x="43136" y="15224"/>
                  </a:cubicBezTo>
                  <a:lnTo>
                    <a:pt x="38604" y="16603"/>
                  </a:lnTo>
                  <a:lnTo>
                    <a:pt x="38604" y="16603"/>
                  </a:lnTo>
                  <a:lnTo>
                    <a:pt x="41727" y="16157"/>
                  </a:lnTo>
                  <a:lnTo>
                    <a:pt x="41727" y="16157"/>
                  </a:lnTo>
                  <a:cubicBezTo>
                    <a:pt x="40333" y="16519"/>
                    <a:pt x="38933" y="16891"/>
                    <a:pt x="37542" y="17244"/>
                  </a:cubicBezTo>
                  <a:cubicBezTo>
                    <a:pt x="37248" y="16857"/>
                    <a:pt x="36957" y="16476"/>
                    <a:pt x="36678" y="16079"/>
                  </a:cubicBezTo>
                  <a:cubicBezTo>
                    <a:pt x="36427" y="16333"/>
                    <a:pt x="36009" y="16689"/>
                    <a:pt x="35758" y="16946"/>
                  </a:cubicBezTo>
                  <a:cubicBezTo>
                    <a:pt x="35609" y="16135"/>
                    <a:pt x="35330" y="15271"/>
                    <a:pt x="35179" y="14462"/>
                  </a:cubicBezTo>
                  <a:cubicBezTo>
                    <a:pt x="34804" y="14787"/>
                    <a:pt x="34364" y="15004"/>
                    <a:pt x="33992" y="15329"/>
                  </a:cubicBezTo>
                  <a:cubicBezTo>
                    <a:pt x="34064" y="14586"/>
                    <a:pt x="34119" y="13771"/>
                    <a:pt x="34181" y="12991"/>
                  </a:cubicBezTo>
                  <a:cubicBezTo>
                    <a:pt x="34572" y="12703"/>
                    <a:pt x="34949" y="12430"/>
                    <a:pt x="34949" y="12430"/>
                  </a:cubicBezTo>
                  <a:lnTo>
                    <a:pt x="34819" y="10742"/>
                  </a:lnTo>
                  <a:lnTo>
                    <a:pt x="35228" y="12148"/>
                  </a:lnTo>
                  <a:lnTo>
                    <a:pt x="35256" y="9296"/>
                  </a:lnTo>
                  <a:cubicBezTo>
                    <a:pt x="35433" y="9138"/>
                    <a:pt x="35600" y="9020"/>
                    <a:pt x="35733" y="8977"/>
                  </a:cubicBezTo>
                  <a:cubicBezTo>
                    <a:pt x="36037" y="8868"/>
                    <a:pt x="36334" y="8741"/>
                    <a:pt x="36625" y="8596"/>
                  </a:cubicBezTo>
                  <a:cubicBezTo>
                    <a:pt x="36817" y="8500"/>
                    <a:pt x="37015" y="8413"/>
                    <a:pt x="37217" y="8339"/>
                  </a:cubicBezTo>
                  <a:close/>
                  <a:moveTo>
                    <a:pt x="16575" y="8088"/>
                  </a:moveTo>
                  <a:cubicBezTo>
                    <a:pt x="17040" y="9011"/>
                    <a:pt x="17545" y="9912"/>
                    <a:pt x="18090" y="10782"/>
                  </a:cubicBezTo>
                  <a:cubicBezTo>
                    <a:pt x="17960" y="11420"/>
                    <a:pt x="17876" y="12037"/>
                    <a:pt x="17762" y="12669"/>
                  </a:cubicBezTo>
                  <a:lnTo>
                    <a:pt x="16105" y="14589"/>
                  </a:lnTo>
                  <a:lnTo>
                    <a:pt x="17350" y="13793"/>
                  </a:lnTo>
                  <a:lnTo>
                    <a:pt x="17350" y="13793"/>
                  </a:lnTo>
                  <a:cubicBezTo>
                    <a:pt x="16938" y="14416"/>
                    <a:pt x="16287" y="14914"/>
                    <a:pt x="15782" y="15456"/>
                  </a:cubicBezTo>
                  <a:cubicBezTo>
                    <a:pt x="15816" y="15831"/>
                    <a:pt x="15807" y="16290"/>
                    <a:pt x="15841" y="16661"/>
                  </a:cubicBezTo>
                  <a:cubicBezTo>
                    <a:pt x="15243" y="16878"/>
                    <a:pt x="14630" y="17083"/>
                    <a:pt x="14017" y="17287"/>
                  </a:cubicBezTo>
                  <a:lnTo>
                    <a:pt x="12772" y="15841"/>
                  </a:lnTo>
                  <a:lnTo>
                    <a:pt x="12772" y="15841"/>
                  </a:lnTo>
                  <a:lnTo>
                    <a:pt x="13181" y="17086"/>
                  </a:lnTo>
                  <a:cubicBezTo>
                    <a:pt x="12753" y="16606"/>
                    <a:pt x="12341" y="16107"/>
                    <a:pt x="11948" y="15587"/>
                  </a:cubicBezTo>
                  <a:cubicBezTo>
                    <a:pt x="11864" y="15868"/>
                    <a:pt x="11626" y="16153"/>
                    <a:pt x="11539" y="16438"/>
                  </a:cubicBezTo>
                  <a:cubicBezTo>
                    <a:pt x="11399" y="15252"/>
                    <a:pt x="11251" y="14103"/>
                    <a:pt x="11108" y="12920"/>
                  </a:cubicBezTo>
                  <a:cubicBezTo>
                    <a:pt x="10715" y="12690"/>
                    <a:pt x="10222" y="12498"/>
                    <a:pt x="9739" y="12300"/>
                  </a:cubicBezTo>
                  <a:cubicBezTo>
                    <a:pt x="9981" y="12241"/>
                    <a:pt x="10210" y="12136"/>
                    <a:pt x="10414" y="11990"/>
                  </a:cubicBezTo>
                  <a:cubicBezTo>
                    <a:pt x="10511" y="11922"/>
                    <a:pt x="10740" y="11854"/>
                    <a:pt x="10963" y="11786"/>
                  </a:cubicBezTo>
                  <a:cubicBezTo>
                    <a:pt x="11582" y="11600"/>
                    <a:pt x="12518" y="11321"/>
                    <a:pt x="13267" y="10315"/>
                  </a:cubicBezTo>
                  <a:cubicBezTo>
                    <a:pt x="13558" y="9924"/>
                    <a:pt x="14144" y="9506"/>
                    <a:pt x="14661" y="9141"/>
                  </a:cubicBezTo>
                  <a:cubicBezTo>
                    <a:pt x="14974" y="8924"/>
                    <a:pt x="15277" y="8695"/>
                    <a:pt x="15566" y="8450"/>
                  </a:cubicBezTo>
                  <a:lnTo>
                    <a:pt x="15566" y="8450"/>
                  </a:lnTo>
                  <a:cubicBezTo>
                    <a:pt x="15265" y="8884"/>
                    <a:pt x="14934" y="9296"/>
                    <a:pt x="14568" y="9680"/>
                  </a:cubicBezTo>
                  <a:cubicBezTo>
                    <a:pt x="15042" y="9398"/>
                    <a:pt x="15491" y="9079"/>
                    <a:pt x="15909" y="8719"/>
                  </a:cubicBezTo>
                  <a:cubicBezTo>
                    <a:pt x="16142" y="8521"/>
                    <a:pt x="16365" y="8311"/>
                    <a:pt x="16575" y="8088"/>
                  </a:cubicBezTo>
                  <a:close/>
                  <a:moveTo>
                    <a:pt x="8949" y="12969"/>
                  </a:moveTo>
                  <a:cubicBezTo>
                    <a:pt x="9262" y="13703"/>
                    <a:pt x="9727" y="14360"/>
                    <a:pt x="10309" y="14902"/>
                  </a:cubicBezTo>
                  <a:cubicBezTo>
                    <a:pt x="10074" y="15398"/>
                    <a:pt x="9841" y="15856"/>
                    <a:pt x="9609" y="16355"/>
                  </a:cubicBezTo>
                  <a:cubicBezTo>
                    <a:pt x="9049" y="16538"/>
                    <a:pt x="8488" y="16773"/>
                    <a:pt x="7924" y="16980"/>
                  </a:cubicBezTo>
                  <a:lnTo>
                    <a:pt x="7806" y="16376"/>
                  </a:lnTo>
                  <a:lnTo>
                    <a:pt x="7518" y="16841"/>
                  </a:lnTo>
                  <a:cubicBezTo>
                    <a:pt x="7549" y="16472"/>
                    <a:pt x="7571" y="16104"/>
                    <a:pt x="7608" y="15738"/>
                  </a:cubicBezTo>
                  <a:lnTo>
                    <a:pt x="7608" y="15738"/>
                  </a:lnTo>
                  <a:cubicBezTo>
                    <a:pt x="7209" y="16370"/>
                    <a:pt x="6738" y="17216"/>
                    <a:pt x="6341" y="17848"/>
                  </a:cubicBezTo>
                  <a:cubicBezTo>
                    <a:pt x="6019" y="17789"/>
                    <a:pt x="5694" y="17755"/>
                    <a:pt x="5366" y="17739"/>
                  </a:cubicBezTo>
                  <a:lnTo>
                    <a:pt x="5895" y="17563"/>
                  </a:lnTo>
                  <a:lnTo>
                    <a:pt x="4703" y="17498"/>
                  </a:lnTo>
                  <a:cubicBezTo>
                    <a:pt x="4759" y="17389"/>
                    <a:pt x="4805" y="17287"/>
                    <a:pt x="4842" y="17200"/>
                  </a:cubicBezTo>
                  <a:cubicBezTo>
                    <a:pt x="5539" y="16928"/>
                    <a:pt x="5830" y="16122"/>
                    <a:pt x="6001" y="15658"/>
                  </a:cubicBezTo>
                  <a:cubicBezTo>
                    <a:pt x="6016" y="15611"/>
                    <a:pt x="6038" y="15556"/>
                    <a:pt x="6056" y="15503"/>
                  </a:cubicBezTo>
                  <a:cubicBezTo>
                    <a:pt x="6763" y="15224"/>
                    <a:pt x="7308" y="14422"/>
                    <a:pt x="7834" y="13638"/>
                  </a:cubicBezTo>
                  <a:cubicBezTo>
                    <a:pt x="7918" y="13517"/>
                    <a:pt x="8005" y="13390"/>
                    <a:pt x="8082" y="13279"/>
                  </a:cubicBezTo>
                  <a:lnTo>
                    <a:pt x="8082" y="13279"/>
                  </a:lnTo>
                  <a:cubicBezTo>
                    <a:pt x="7831" y="13827"/>
                    <a:pt x="7534" y="14341"/>
                    <a:pt x="7534" y="14341"/>
                  </a:cubicBezTo>
                  <a:cubicBezTo>
                    <a:pt x="7534" y="14341"/>
                    <a:pt x="8008" y="13954"/>
                    <a:pt x="8444" y="13508"/>
                  </a:cubicBezTo>
                  <a:cubicBezTo>
                    <a:pt x="8630" y="13325"/>
                    <a:pt x="8804" y="13133"/>
                    <a:pt x="8949" y="12969"/>
                  </a:cubicBezTo>
                  <a:close/>
                  <a:moveTo>
                    <a:pt x="23687" y="0"/>
                  </a:moveTo>
                  <a:cubicBezTo>
                    <a:pt x="23433" y="0"/>
                    <a:pt x="23198" y="109"/>
                    <a:pt x="23108" y="369"/>
                  </a:cubicBezTo>
                  <a:cubicBezTo>
                    <a:pt x="22894" y="985"/>
                    <a:pt x="21866" y="2673"/>
                    <a:pt x="21082" y="3129"/>
                  </a:cubicBezTo>
                  <a:cubicBezTo>
                    <a:pt x="20302" y="3584"/>
                    <a:pt x="19307" y="6077"/>
                    <a:pt x="18242" y="6319"/>
                  </a:cubicBezTo>
                  <a:cubicBezTo>
                    <a:pt x="18028" y="6369"/>
                    <a:pt x="17808" y="6396"/>
                    <a:pt x="17588" y="6396"/>
                  </a:cubicBezTo>
                  <a:cubicBezTo>
                    <a:pt x="16922" y="6396"/>
                    <a:pt x="16473" y="6149"/>
                    <a:pt x="15897" y="6105"/>
                  </a:cubicBezTo>
                  <a:cubicBezTo>
                    <a:pt x="15832" y="6102"/>
                    <a:pt x="15773" y="6099"/>
                    <a:pt x="15720" y="6099"/>
                  </a:cubicBezTo>
                  <a:cubicBezTo>
                    <a:pt x="15200" y="6099"/>
                    <a:pt x="15420" y="6353"/>
                    <a:pt x="15256" y="6963"/>
                  </a:cubicBezTo>
                  <a:cubicBezTo>
                    <a:pt x="15079" y="7635"/>
                    <a:pt x="13196" y="8438"/>
                    <a:pt x="12381" y="9537"/>
                  </a:cubicBezTo>
                  <a:cubicBezTo>
                    <a:pt x="11564" y="10637"/>
                    <a:pt x="10464" y="10476"/>
                    <a:pt x="9786" y="10959"/>
                  </a:cubicBezTo>
                  <a:cubicBezTo>
                    <a:pt x="9631" y="11070"/>
                    <a:pt x="9488" y="11114"/>
                    <a:pt x="9361" y="11114"/>
                  </a:cubicBezTo>
                  <a:cubicBezTo>
                    <a:pt x="8937" y="11114"/>
                    <a:pt x="8683" y="10637"/>
                    <a:pt x="8683" y="10637"/>
                  </a:cubicBezTo>
                  <a:cubicBezTo>
                    <a:pt x="8683" y="10637"/>
                    <a:pt x="7974" y="11523"/>
                    <a:pt x="7441" y="12167"/>
                  </a:cubicBezTo>
                  <a:cubicBezTo>
                    <a:pt x="6908" y="12808"/>
                    <a:pt x="6097" y="14363"/>
                    <a:pt x="5527" y="14363"/>
                  </a:cubicBezTo>
                  <a:cubicBezTo>
                    <a:pt x="4960" y="14363"/>
                    <a:pt x="4923" y="16023"/>
                    <a:pt x="4356" y="16051"/>
                  </a:cubicBezTo>
                  <a:cubicBezTo>
                    <a:pt x="3786" y="16079"/>
                    <a:pt x="3894" y="17169"/>
                    <a:pt x="3135" y="17488"/>
                  </a:cubicBezTo>
                  <a:cubicBezTo>
                    <a:pt x="3039" y="17532"/>
                    <a:pt x="2934" y="17553"/>
                    <a:pt x="2829" y="17553"/>
                  </a:cubicBezTo>
                  <a:cubicBezTo>
                    <a:pt x="2476" y="17553"/>
                    <a:pt x="2203" y="17306"/>
                    <a:pt x="1971" y="17306"/>
                  </a:cubicBezTo>
                  <a:cubicBezTo>
                    <a:pt x="1825" y="17306"/>
                    <a:pt x="1698" y="17402"/>
                    <a:pt x="1574" y="17705"/>
                  </a:cubicBezTo>
                  <a:cubicBezTo>
                    <a:pt x="1196" y="18634"/>
                    <a:pt x="1" y="19204"/>
                    <a:pt x="1" y="19204"/>
                  </a:cubicBezTo>
                  <a:lnTo>
                    <a:pt x="49356" y="19204"/>
                  </a:lnTo>
                  <a:cubicBezTo>
                    <a:pt x="49356" y="19204"/>
                    <a:pt x="46763" y="15515"/>
                    <a:pt x="46017" y="14041"/>
                  </a:cubicBezTo>
                  <a:cubicBezTo>
                    <a:pt x="45270" y="12567"/>
                    <a:pt x="42111" y="11201"/>
                    <a:pt x="40903" y="10234"/>
                  </a:cubicBezTo>
                  <a:cubicBezTo>
                    <a:pt x="39695" y="9271"/>
                    <a:pt x="39410" y="8035"/>
                    <a:pt x="38381" y="7313"/>
                  </a:cubicBezTo>
                  <a:cubicBezTo>
                    <a:pt x="38090" y="7109"/>
                    <a:pt x="37811" y="7031"/>
                    <a:pt x="37533" y="7031"/>
                  </a:cubicBezTo>
                  <a:cubicBezTo>
                    <a:pt x="36823" y="7031"/>
                    <a:pt x="36139" y="7546"/>
                    <a:pt x="35395" y="7793"/>
                  </a:cubicBezTo>
                  <a:cubicBezTo>
                    <a:pt x="34367" y="8143"/>
                    <a:pt x="33196" y="9884"/>
                    <a:pt x="33196" y="9884"/>
                  </a:cubicBezTo>
                  <a:cubicBezTo>
                    <a:pt x="33196" y="9884"/>
                    <a:pt x="31632" y="8546"/>
                    <a:pt x="30390" y="6935"/>
                  </a:cubicBezTo>
                  <a:cubicBezTo>
                    <a:pt x="29148" y="5328"/>
                    <a:pt x="28401" y="4014"/>
                    <a:pt x="27655" y="3503"/>
                  </a:cubicBezTo>
                  <a:cubicBezTo>
                    <a:pt x="26908" y="2995"/>
                    <a:pt x="24777" y="1010"/>
                    <a:pt x="24564" y="502"/>
                  </a:cubicBezTo>
                  <a:cubicBezTo>
                    <a:pt x="24440" y="208"/>
                    <a:pt x="24043" y="0"/>
                    <a:pt x="23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0" name="Google Shape;1510;p52"/>
          <p:cNvSpPr txBox="1">
            <a:spLocks noGrp="1"/>
          </p:cNvSpPr>
          <p:nvPr>
            <p:ph type="subTitle" idx="3"/>
          </p:nvPr>
        </p:nvSpPr>
        <p:spPr>
          <a:xfrm>
            <a:off x="5608863" y="1554275"/>
            <a:ext cx="2821835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Then client will send specific fragment to the server as requested. </a:t>
            </a:r>
            <a:r>
              <a:rPr lang="en" altLang="zh-TW" dirty="0"/>
              <a:t>Each file is sliced into serveral fragment, each with total size 1000 bytes.</a:t>
            </a:r>
            <a:endParaRPr dirty="0"/>
          </a:p>
        </p:txBody>
      </p:sp>
      <p:sp>
        <p:nvSpPr>
          <p:cNvPr id="1511" name="Google Shape;1511;p52"/>
          <p:cNvSpPr txBox="1">
            <a:spLocks noGrp="1"/>
          </p:cNvSpPr>
          <p:nvPr>
            <p:ph type="subTitle" idx="4"/>
          </p:nvPr>
        </p:nvSpPr>
        <p:spPr>
          <a:xfrm>
            <a:off x="713225" y="1554275"/>
            <a:ext cx="26550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Client receives requests from  the server. Receive process will block until a request is received.</a:t>
            </a:r>
            <a:endParaRPr dirty="0"/>
          </a:p>
        </p:txBody>
      </p:sp>
      <p:sp>
        <p:nvSpPr>
          <p:cNvPr id="1512" name="Google Shape;1512;p52"/>
          <p:cNvSpPr txBox="1">
            <a:spLocks noGrp="1"/>
          </p:cNvSpPr>
          <p:nvPr>
            <p:ph type="subTitle" idx="1"/>
          </p:nvPr>
        </p:nvSpPr>
        <p:spPr>
          <a:xfrm>
            <a:off x="5737613" y="830325"/>
            <a:ext cx="26931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Send</a:t>
            </a:r>
            <a:endParaRPr dirty="0"/>
          </a:p>
        </p:txBody>
      </p:sp>
      <p:sp>
        <p:nvSpPr>
          <p:cNvPr id="1513" name="Google Shape;1513;p52"/>
          <p:cNvSpPr txBox="1">
            <a:spLocks noGrp="1"/>
          </p:cNvSpPr>
          <p:nvPr>
            <p:ph type="subTitle" idx="2"/>
          </p:nvPr>
        </p:nvSpPr>
        <p:spPr>
          <a:xfrm>
            <a:off x="713237" y="830325"/>
            <a:ext cx="2655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Receive</a:t>
            </a:r>
            <a:endParaRPr dirty="0"/>
          </a:p>
        </p:txBody>
      </p:sp>
      <p:grpSp>
        <p:nvGrpSpPr>
          <p:cNvPr id="1514" name="Google Shape;1514;p52"/>
          <p:cNvGrpSpPr/>
          <p:nvPr/>
        </p:nvGrpSpPr>
        <p:grpSpPr>
          <a:xfrm>
            <a:off x="-110043" y="4315211"/>
            <a:ext cx="9338675" cy="1236535"/>
            <a:chOff x="-110043" y="4315211"/>
            <a:chExt cx="9338675" cy="1236535"/>
          </a:xfrm>
        </p:grpSpPr>
        <p:grpSp>
          <p:nvGrpSpPr>
            <p:cNvPr id="1515" name="Google Shape;1515;p52"/>
            <p:cNvGrpSpPr/>
            <p:nvPr/>
          </p:nvGrpSpPr>
          <p:grpSpPr>
            <a:xfrm>
              <a:off x="-39183" y="4315211"/>
              <a:ext cx="9267814" cy="1236535"/>
              <a:chOff x="-39183" y="4315211"/>
              <a:chExt cx="9267814" cy="1236535"/>
            </a:xfrm>
          </p:grpSpPr>
          <p:grpSp>
            <p:nvGrpSpPr>
              <p:cNvPr id="1516" name="Google Shape;1516;p52"/>
              <p:cNvGrpSpPr/>
              <p:nvPr/>
            </p:nvGrpSpPr>
            <p:grpSpPr>
              <a:xfrm>
                <a:off x="-39183" y="4353974"/>
                <a:ext cx="8222815" cy="1197772"/>
                <a:chOff x="75891" y="4289750"/>
                <a:chExt cx="8110084" cy="1130400"/>
              </a:xfrm>
            </p:grpSpPr>
            <p:sp>
              <p:nvSpPr>
                <p:cNvPr id="1517" name="Google Shape;1517;p52"/>
                <p:cNvSpPr/>
                <p:nvPr/>
              </p:nvSpPr>
              <p:spPr>
                <a:xfrm rot="5400000">
                  <a:off x="726291" y="3971929"/>
                  <a:ext cx="523500" cy="18243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52"/>
                <p:cNvSpPr/>
                <p:nvPr/>
              </p:nvSpPr>
              <p:spPr>
                <a:xfrm rot="5400000">
                  <a:off x="2032002" y="3930922"/>
                  <a:ext cx="757800" cy="18942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52"/>
                <p:cNvSpPr/>
                <p:nvPr/>
              </p:nvSpPr>
              <p:spPr>
                <a:xfrm rot="5400000">
                  <a:off x="3906745" y="3169050"/>
                  <a:ext cx="734400" cy="33921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52"/>
                <p:cNvSpPr/>
                <p:nvPr/>
              </p:nvSpPr>
              <p:spPr>
                <a:xfrm rot="5400000">
                  <a:off x="5597078" y="4058690"/>
                  <a:ext cx="794700" cy="16263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52"/>
                <p:cNvSpPr/>
                <p:nvPr/>
              </p:nvSpPr>
              <p:spPr>
                <a:xfrm rot="5400000">
                  <a:off x="6821875" y="4056050"/>
                  <a:ext cx="1130400" cy="15978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52"/>
                <p:cNvSpPr/>
                <p:nvPr/>
              </p:nvSpPr>
              <p:spPr>
                <a:xfrm rot="5400000">
                  <a:off x="6112600" y="4263950"/>
                  <a:ext cx="847800" cy="1182000"/>
                </a:xfrm>
                <a:prstGeom prst="pie">
                  <a:avLst>
                    <a:gd name="adj1" fmla="val 5361699"/>
                    <a:gd name="adj2" fmla="val 1620000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23" name="Google Shape;1523;p52"/>
              <p:cNvSpPr/>
              <p:nvPr/>
            </p:nvSpPr>
            <p:spPr>
              <a:xfrm rot="5400000">
                <a:off x="7882082" y="4041761"/>
                <a:ext cx="1073100" cy="1620000"/>
              </a:xfrm>
              <a:prstGeom prst="pie">
                <a:avLst>
                  <a:gd name="adj1" fmla="val 5361699"/>
                  <a:gd name="adj2" fmla="val 1620000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4" name="Google Shape;1524;p52"/>
            <p:cNvSpPr/>
            <p:nvPr/>
          </p:nvSpPr>
          <p:spPr>
            <a:xfrm>
              <a:off x="-110043" y="4848659"/>
              <a:ext cx="9265500" cy="14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5" name="Google Shape;1525;p52"/>
            <p:cNvGrpSpPr/>
            <p:nvPr/>
          </p:nvGrpSpPr>
          <p:grpSpPr>
            <a:xfrm>
              <a:off x="713227" y="4448487"/>
              <a:ext cx="7769325" cy="481958"/>
              <a:chOff x="713227" y="4448487"/>
              <a:chExt cx="7769325" cy="481958"/>
            </a:xfrm>
          </p:grpSpPr>
          <p:sp>
            <p:nvSpPr>
              <p:cNvPr id="1526" name="Google Shape;1526;p52"/>
              <p:cNvSpPr/>
              <p:nvPr/>
            </p:nvSpPr>
            <p:spPr>
              <a:xfrm rot="640468">
                <a:off x="716077" y="4784751"/>
                <a:ext cx="622182" cy="88842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  <p:sp>
            <p:nvSpPr>
              <p:cNvPr id="1527" name="Google Shape;1527;p52"/>
              <p:cNvSpPr/>
              <p:nvPr/>
            </p:nvSpPr>
            <p:spPr>
              <a:xfrm rot="-281982">
                <a:off x="2949219" y="4701789"/>
                <a:ext cx="1480021" cy="146165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  <p:sp>
            <p:nvSpPr>
              <p:cNvPr id="1528" name="Google Shape;1528;p52"/>
              <p:cNvSpPr/>
              <p:nvPr/>
            </p:nvSpPr>
            <p:spPr>
              <a:xfrm rot="-346873">
                <a:off x="5312972" y="4684221"/>
                <a:ext cx="815048" cy="88839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  <p:sp>
            <p:nvSpPr>
              <p:cNvPr id="1529" name="Google Shape;1529;p52"/>
              <p:cNvSpPr/>
              <p:nvPr/>
            </p:nvSpPr>
            <p:spPr>
              <a:xfrm rot="-950579">
                <a:off x="7670761" y="4564126"/>
                <a:ext cx="815147" cy="88845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  <p:sp>
            <p:nvSpPr>
              <p:cNvPr id="1530" name="Google Shape;1530;p52"/>
              <p:cNvSpPr/>
              <p:nvPr/>
            </p:nvSpPr>
            <p:spPr>
              <a:xfrm rot="-365965">
                <a:off x="1620529" y="4696959"/>
                <a:ext cx="619101" cy="90153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  <p:sp>
            <p:nvSpPr>
              <p:cNvPr id="1531" name="Google Shape;1531;p52"/>
              <p:cNvSpPr/>
              <p:nvPr/>
            </p:nvSpPr>
            <p:spPr>
              <a:xfrm rot="-419001">
                <a:off x="6921457" y="4485786"/>
                <a:ext cx="619067" cy="90142"/>
              </a:xfrm>
              <a:custGeom>
                <a:avLst/>
                <a:gdLst/>
                <a:ahLst/>
                <a:cxnLst/>
                <a:rect l="l" t="t" r="r" b="b"/>
                <a:pathLst>
                  <a:path w="40795" h="9644" extrusionOk="0">
                    <a:moveTo>
                      <a:pt x="44" y="9404"/>
                    </a:moveTo>
                    <a:cubicBezTo>
                      <a:pt x="131" y="8925"/>
                      <a:pt x="13360" y="49"/>
                      <a:pt x="20148" y="5"/>
                    </a:cubicBezTo>
                    <a:cubicBezTo>
                      <a:pt x="26936" y="-38"/>
                      <a:pt x="40861" y="8664"/>
                      <a:pt x="40774" y="9143"/>
                    </a:cubicBezTo>
                    <a:cubicBezTo>
                      <a:pt x="40687" y="9622"/>
                      <a:pt x="26413" y="2834"/>
                      <a:pt x="19625" y="2877"/>
                    </a:cubicBezTo>
                    <a:cubicBezTo>
                      <a:pt x="12837" y="2921"/>
                      <a:pt x="-43" y="9883"/>
                      <a:pt x="44" y="9404"/>
                    </a:cubicBezTo>
                    <a:close/>
                  </a:path>
                </a:pathLst>
              </a:custGeom>
              <a:solidFill>
                <a:srgbClr val="AFAEB6">
                  <a:alpha val="50230"/>
                </a:srgbClr>
              </a:solidFill>
              <a:ln>
                <a:noFill/>
              </a:ln>
            </p:spPr>
          </p:sp>
        </p:grpSp>
      </p:grpSp>
      <p:sp>
        <p:nvSpPr>
          <p:cNvPr id="1532" name="Google Shape;1532;p52"/>
          <p:cNvSpPr/>
          <p:nvPr/>
        </p:nvSpPr>
        <p:spPr>
          <a:xfrm>
            <a:off x="717963" y="3898725"/>
            <a:ext cx="527975" cy="828600"/>
          </a:xfrm>
          <a:custGeom>
            <a:avLst/>
            <a:gdLst/>
            <a:ahLst/>
            <a:cxnLst/>
            <a:rect l="l" t="t" r="r" b="b"/>
            <a:pathLst>
              <a:path w="21119" h="33144" extrusionOk="0">
                <a:moveTo>
                  <a:pt x="10532" y="0"/>
                </a:moveTo>
                <a:cubicBezTo>
                  <a:pt x="10293" y="0"/>
                  <a:pt x="10182" y="400"/>
                  <a:pt x="10172" y="508"/>
                </a:cubicBezTo>
                <a:cubicBezTo>
                  <a:pt x="10169" y="555"/>
                  <a:pt x="10169" y="601"/>
                  <a:pt x="10172" y="648"/>
                </a:cubicBezTo>
                <a:lnTo>
                  <a:pt x="10172" y="762"/>
                </a:lnTo>
                <a:cubicBezTo>
                  <a:pt x="10166" y="849"/>
                  <a:pt x="10141" y="930"/>
                  <a:pt x="10098" y="1004"/>
                </a:cubicBezTo>
                <a:cubicBezTo>
                  <a:pt x="10098" y="1004"/>
                  <a:pt x="10098" y="1007"/>
                  <a:pt x="10098" y="1007"/>
                </a:cubicBezTo>
                <a:cubicBezTo>
                  <a:pt x="10079" y="1007"/>
                  <a:pt x="10058" y="1013"/>
                  <a:pt x="10042" y="1019"/>
                </a:cubicBezTo>
                <a:cubicBezTo>
                  <a:pt x="10011" y="1035"/>
                  <a:pt x="9987" y="1060"/>
                  <a:pt x="9971" y="1091"/>
                </a:cubicBezTo>
                <a:cubicBezTo>
                  <a:pt x="9894" y="1218"/>
                  <a:pt x="9847" y="1360"/>
                  <a:pt x="9835" y="1509"/>
                </a:cubicBezTo>
                <a:cubicBezTo>
                  <a:pt x="9832" y="1534"/>
                  <a:pt x="9832" y="1558"/>
                  <a:pt x="9832" y="1583"/>
                </a:cubicBezTo>
                <a:cubicBezTo>
                  <a:pt x="9832" y="1620"/>
                  <a:pt x="9829" y="1657"/>
                  <a:pt x="9822" y="1695"/>
                </a:cubicBezTo>
                <a:cubicBezTo>
                  <a:pt x="9812" y="1702"/>
                  <a:pt x="9800" y="1708"/>
                  <a:pt x="9786" y="1708"/>
                </a:cubicBezTo>
                <a:cubicBezTo>
                  <a:pt x="9782" y="1708"/>
                  <a:pt x="9779" y="1708"/>
                  <a:pt x="9776" y="1707"/>
                </a:cubicBezTo>
                <a:cubicBezTo>
                  <a:pt x="9773" y="1708"/>
                  <a:pt x="9770" y="1708"/>
                  <a:pt x="9767" y="1708"/>
                </a:cubicBezTo>
                <a:cubicBezTo>
                  <a:pt x="9755" y="1708"/>
                  <a:pt x="9743" y="1703"/>
                  <a:pt x="9733" y="1698"/>
                </a:cubicBezTo>
                <a:cubicBezTo>
                  <a:pt x="9695" y="1676"/>
                  <a:pt x="9664" y="1648"/>
                  <a:pt x="9637" y="1614"/>
                </a:cubicBezTo>
                <a:cubicBezTo>
                  <a:pt x="9609" y="1583"/>
                  <a:pt x="9575" y="1552"/>
                  <a:pt x="9541" y="1524"/>
                </a:cubicBezTo>
                <a:cubicBezTo>
                  <a:pt x="9510" y="1496"/>
                  <a:pt x="9473" y="1483"/>
                  <a:pt x="9436" y="1483"/>
                </a:cubicBezTo>
                <a:cubicBezTo>
                  <a:pt x="9368" y="1483"/>
                  <a:pt x="9302" y="1527"/>
                  <a:pt x="9283" y="1602"/>
                </a:cubicBezTo>
                <a:cubicBezTo>
                  <a:pt x="9218" y="1760"/>
                  <a:pt x="9280" y="1899"/>
                  <a:pt x="9333" y="2026"/>
                </a:cubicBezTo>
                <a:cubicBezTo>
                  <a:pt x="9361" y="2082"/>
                  <a:pt x="9379" y="2144"/>
                  <a:pt x="9395" y="2203"/>
                </a:cubicBezTo>
                <a:cubicBezTo>
                  <a:pt x="9426" y="2364"/>
                  <a:pt x="9503" y="2398"/>
                  <a:pt x="9559" y="2398"/>
                </a:cubicBezTo>
                <a:cubicBezTo>
                  <a:pt x="9578" y="2398"/>
                  <a:pt x="9596" y="2395"/>
                  <a:pt x="9612" y="2385"/>
                </a:cubicBezTo>
                <a:lnTo>
                  <a:pt x="9627" y="2385"/>
                </a:lnTo>
                <a:cubicBezTo>
                  <a:pt x="9671" y="2385"/>
                  <a:pt x="9708" y="2416"/>
                  <a:pt x="9723" y="2457"/>
                </a:cubicBezTo>
                <a:cubicBezTo>
                  <a:pt x="9726" y="2481"/>
                  <a:pt x="9723" y="2506"/>
                  <a:pt x="9711" y="2531"/>
                </a:cubicBezTo>
                <a:cubicBezTo>
                  <a:pt x="9683" y="2593"/>
                  <a:pt x="9615" y="2636"/>
                  <a:pt x="9531" y="2680"/>
                </a:cubicBezTo>
                <a:cubicBezTo>
                  <a:pt x="9460" y="2608"/>
                  <a:pt x="9361" y="2568"/>
                  <a:pt x="9259" y="2568"/>
                </a:cubicBezTo>
                <a:cubicBezTo>
                  <a:pt x="9240" y="2568"/>
                  <a:pt x="9221" y="2571"/>
                  <a:pt x="9206" y="2574"/>
                </a:cubicBezTo>
                <a:cubicBezTo>
                  <a:pt x="9153" y="2577"/>
                  <a:pt x="9110" y="2608"/>
                  <a:pt x="9091" y="2652"/>
                </a:cubicBezTo>
                <a:cubicBezTo>
                  <a:pt x="9076" y="2698"/>
                  <a:pt x="9082" y="2751"/>
                  <a:pt x="9113" y="2791"/>
                </a:cubicBezTo>
                <a:lnTo>
                  <a:pt x="9116" y="2794"/>
                </a:lnTo>
                <a:cubicBezTo>
                  <a:pt x="9119" y="2813"/>
                  <a:pt x="9122" y="2828"/>
                  <a:pt x="9122" y="2847"/>
                </a:cubicBezTo>
                <a:cubicBezTo>
                  <a:pt x="9119" y="2875"/>
                  <a:pt x="9122" y="2903"/>
                  <a:pt x="9125" y="2930"/>
                </a:cubicBezTo>
                <a:cubicBezTo>
                  <a:pt x="9144" y="3042"/>
                  <a:pt x="9225" y="3116"/>
                  <a:pt x="9290" y="3175"/>
                </a:cubicBezTo>
                <a:cubicBezTo>
                  <a:pt x="9383" y="3253"/>
                  <a:pt x="9448" y="3358"/>
                  <a:pt x="9475" y="3479"/>
                </a:cubicBezTo>
                <a:cubicBezTo>
                  <a:pt x="9503" y="3562"/>
                  <a:pt x="9541" y="3643"/>
                  <a:pt x="9584" y="3717"/>
                </a:cubicBezTo>
                <a:lnTo>
                  <a:pt x="9593" y="3730"/>
                </a:lnTo>
                <a:cubicBezTo>
                  <a:pt x="9602" y="3742"/>
                  <a:pt x="9609" y="3754"/>
                  <a:pt x="9615" y="3767"/>
                </a:cubicBezTo>
                <a:cubicBezTo>
                  <a:pt x="9609" y="3795"/>
                  <a:pt x="9596" y="3823"/>
                  <a:pt x="9581" y="3847"/>
                </a:cubicBezTo>
                <a:cubicBezTo>
                  <a:pt x="9571" y="3866"/>
                  <a:pt x="9562" y="3885"/>
                  <a:pt x="9553" y="3906"/>
                </a:cubicBezTo>
                <a:lnTo>
                  <a:pt x="9516" y="3894"/>
                </a:lnTo>
                <a:cubicBezTo>
                  <a:pt x="9472" y="3885"/>
                  <a:pt x="9420" y="3869"/>
                  <a:pt x="9417" y="3850"/>
                </a:cubicBezTo>
                <a:cubicBezTo>
                  <a:pt x="9417" y="3844"/>
                  <a:pt x="9414" y="3838"/>
                  <a:pt x="9414" y="3832"/>
                </a:cubicBezTo>
                <a:cubicBezTo>
                  <a:pt x="9410" y="3810"/>
                  <a:pt x="9404" y="3788"/>
                  <a:pt x="9398" y="3767"/>
                </a:cubicBezTo>
                <a:cubicBezTo>
                  <a:pt x="9379" y="3727"/>
                  <a:pt x="9352" y="3689"/>
                  <a:pt x="9314" y="3665"/>
                </a:cubicBezTo>
                <a:cubicBezTo>
                  <a:pt x="9203" y="3575"/>
                  <a:pt x="9073" y="3516"/>
                  <a:pt x="8933" y="3497"/>
                </a:cubicBezTo>
                <a:cubicBezTo>
                  <a:pt x="8918" y="3494"/>
                  <a:pt x="8902" y="3491"/>
                  <a:pt x="8887" y="3491"/>
                </a:cubicBezTo>
                <a:cubicBezTo>
                  <a:pt x="8862" y="3491"/>
                  <a:pt x="8837" y="3497"/>
                  <a:pt x="8813" y="3507"/>
                </a:cubicBezTo>
                <a:cubicBezTo>
                  <a:pt x="8717" y="3550"/>
                  <a:pt x="8692" y="3671"/>
                  <a:pt x="8726" y="3754"/>
                </a:cubicBezTo>
                <a:cubicBezTo>
                  <a:pt x="8744" y="3795"/>
                  <a:pt x="8769" y="3832"/>
                  <a:pt x="8797" y="3863"/>
                </a:cubicBezTo>
                <a:lnTo>
                  <a:pt x="8819" y="3888"/>
                </a:lnTo>
                <a:cubicBezTo>
                  <a:pt x="8856" y="3946"/>
                  <a:pt x="8887" y="4008"/>
                  <a:pt x="8909" y="4073"/>
                </a:cubicBezTo>
                <a:cubicBezTo>
                  <a:pt x="8955" y="4197"/>
                  <a:pt x="9011" y="4340"/>
                  <a:pt x="9153" y="4408"/>
                </a:cubicBezTo>
                <a:cubicBezTo>
                  <a:pt x="9172" y="4417"/>
                  <a:pt x="9194" y="4427"/>
                  <a:pt x="9212" y="4433"/>
                </a:cubicBezTo>
                <a:cubicBezTo>
                  <a:pt x="9234" y="4439"/>
                  <a:pt x="9252" y="4448"/>
                  <a:pt x="9268" y="4458"/>
                </a:cubicBezTo>
                <a:cubicBezTo>
                  <a:pt x="9274" y="4470"/>
                  <a:pt x="9277" y="4479"/>
                  <a:pt x="9280" y="4492"/>
                </a:cubicBezTo>
                <a:cubicBezTo>
                  <a:pt x="9283" y="4507"/>
                  <a:pt x="9290" y="4523"/>
                  <a:pt x="9296" y="4538"/>
                </a:cubicBezTo>
                <a:cubicBezTo>
                  <a:pt x="9342" y="4665"/>
                  <a:pt x="9475" y="4746"/>
                  <a:pt x="9652" y="4767"/>
                </a:cubicBezTo>
                <a:lnTo>
                  <a:pt x="9664" y="4767"/>
                </a:lnTo>
                <a:cubicBezTo>
                  <a:pt x="9692" y="4767"/>
                  <a:pt x="9720" y="4773"/>
                  <a:pt x="9748" y="4783"/>
                </a:cubicBezTo>
                <a:cubicBezTo>
                  <a:pt x="9751" y="4795"/>
                  <a:pt x="9754" y="4804"/>
                  <a:pt x="9757" y="4817"/>
                </a:cubicBezTo>
                <a:lnTo>
                  <a:pt x="9782" y="4928"/>
                </a:lnTo>
                <a:lnTo>
                  <a:pt x="9788" y="4953"/>
                </a:lnTo>
                <a:cubicBezTo>
                  <a:pt x="9720" y="4925"/>
                  <a:pt x="9655" y="4888"/>
                  <a:pt x="9599" y="4842"/>
                </a:cubicBezTo>
                <a:cubicBezTo>
                  <a:pt x="9571" y="4814"/>
                  <a:pt x="9537" y="4789"/>
                  <a:pt x="9497" y="4777"/>
                </a:cubicBezTo>
                <a:cubicBezTo>
                  <a:pt x="9484" y="4772"/>
                  <a:pt x="9468" y="4769"/>
                  <a:pt x="9453" y="4769"/>
                </a:cubicBezTo>
                <a:cubicBezTo>
                  <a:pt x="9447" y="4769"/>
                  <a:pt x="9441" y="4770"/>
                  <a:pt x="9435" y="4770"/>
                </a:cubicBezTo>
                <a:lnTo>
                  <a:pt x="9383" y="4770"/>
                </a:lnTo>
                <a:cubicBezTo>
                  <a:pt x="9364" y="4767"/>
                  <a:pt x="9345" y="4761"/>
                  <a:pt x="9327" y="4752"/>
                </a:cubicBezTo>
                <a:cubicBezTo>
                  <a:pt x="9296" y="4739"/>
                  <a:pt x="9265" y="4730"/>
                  <a:pt x="9231" y="4724"/>
                </a:cubicBezTo>
                <a:cubicBezTo>
                  <a:pt x="9218" y="4721"/>
                  <a:pt x="9206" y="4721"/>
                  <a:pt x="9191" y="4721"/>
                </a:cubicBezTo>
                <a:cubicBezTo>
                  <a:pt x="9057" y="4721"/>
                  <a:pt x="8949" y="4820"/>
                  <a:pt x="8896" y="4913"/>
                </a:cubicBezTo>
                <a:cubicBezTo>
                  <a:pt x="8881" y="4941"/>
                  <a:pt x="8871" y="4969"/>
                  <a:pt x="8868" y="5000"/>
                </a:cubicBezTo>
                <a:cubicBezTo>
                  <a:pt x="8868" y="5062"/>
                  <a:pt x="8899" y="5120"/>
                  <a:pt x="8949" y="5154"/>
                </a:cubicBezTo>
                <a:cubicBezTo>
                  <a:pt x="8983" y="5179"/>
                  <a:pt x="9011" y="5213"/>
                  <a:pt x="9020" y="5254"/>
                </a:cubicBezTo>
                <a:cubicBezTo>
                  <a:pt x="9023" y="5266"/>
                  <a:pt x="9023" y="5275"/>
                  <a:pt x="9020" y="5288"/>
                </a:cubicBezTo>
                <a:cubicBezTo>
                  <a:pt x="9017" y="5322"/>
                  <a:pt x="9020" y="5359"/>
                  <a:pt x="9029" y="5393"/>
                </a:cubicBezTo>
                <a:cubicBezTo>
                  <a:pt x="9002" y="5365"/>
                  <a:pt x="8967" y="5340"/>
                  <a:pt x="8930" y="5325"/>
                </a:cubicBezTo>
                <a:cubicBezTo>
                  <a:pt x="8893" y="5309"/>
                  <a:pt x="8850" y="5300"/>
                  <a:pt x="8810" y="5300"/>
                </a:cubicBezTo>
                <a:cubicBezTo>
                  <a:pt x="8775" y="5300"/>
                  <a:pt x="8741" y="5306"/>
                  <a:pt x="8707" y="5312"/>
                </a:cubicBezTo>
                <a:cubicBezTo>
                  <a:pt x="8621" y="5331"/>
                  <a:pt x="8537" y="5362"/>
                  <a:pt x="8460" y="5408"/>
                </a:cubicBezTo>
                <a:cubicBezTo>
                  <a:pt x="8410" y="5436"/>
                  <a:pt x="8394" y="5501"/>
                  <a:pt x="8425" y="5551"/>
                </a:cubicBezTo>
                <a:cubicBezTo>
                  <a:pt x="8494" y="5653"/>
                  <a:pt x="8583" y="5737"/>
                  <a:pt x="8692" y="5793"/>
                </a:cubicBezTo>
                <a:cubicBezTo>
                  <a:pt x="8704" y="5799"/>
                  <a:pt x="8720" y="5805"/>
                  <a:pt x="8732" y="5814"/>
                </a:cubicBezTo>
                <a:cubicBezTo>
                  <a:pt x="8769" y="5827"/>
                  <a:pt x="8803" y="5848"/>
                  <a:pt x="8831" y="5879"/>
                </a:cubicBezTo>
                <a:cubicBezTo>
                  <a:pt x="8837" y="5892"/>
                  <a:pt x="8840" y="5904"/>
                  <a:pt x="8844" y="5920"/>
                </a:cubicBezTo>
                <a:cubicBezTo>
                  <a:pt x="8853" y="5963"/>
                  <a:pt x="8871" y="6003"/>
                  <a:pt x="8899" y="6040"/>
                </a:cubicBezTo>
                <a:cubicBezTo>
                  <a:pt x="8924" y="6068"/>
                  <a:pt x="8955" y="6090"/>
                  <a:pt x="8992" y="6105"/>
                </a:cubicBezTo>
                <a:cubicBezTo>
                  <a:pt x="9002" y="6112"/>
                  <a:pt x="9011" y="6118"/>
                  <a:pt x="9020" y="6124"/>
                </a:cubicBezTo>
                <a:cubicBezTo>
                  <a:pt x="9014" y="6146"/>
                  <a:pt x="9008" y="6167"/>
                  <a:pt x="8998" y="6186"/>
                </a:cubicBezTo>
                <a:cubicBezTo>
                  <a:pt x="8977" y="6248"/>
                  <a:pt x="8946" y="6335"/>
                  <a:pt x="8989" y="6418"/>
                </a:cubicBezTo>
                <a:cubicBezTo>
                  <a:pt x="8995" y="6434"/>
                  <a:pt x="9002" y="6449"/>
                  <a:pt x="9008" y="6465"/>
                </a:cubicBezTo>
                <a:cubicBezTo>
                  <a:pt x="9026" y="6517"/>
                  <a:pt x="9051" y="6598"/>
                  <a:pt x="9144" y="6632"/>
                </a:cubicBezTo>
                <a:cubicBezTo>
                  <a:pt x="9200" y="6654"/>
                  <a:pt x="9215" y="6675"/>
                  <a:pt x="9218" y="6682"/>
                </a:cubicBezTo>
                <a:cubicBezTo>
                  <a:pt x="9209" y="6688"/>
                  <a:pt x="9200" y="6691"/>
                  <a:pt x="9191" y="6691"/>
                </a:cubicBezTo>
                <a:cubicBezTo>
                  <a:pt x="9150" y="6688"/>
                  <a:pt x="9116" y="6669"/>
                  <a:pt x="9088" y="6641"/>
                </a:cubicBezTo>
                <a:cubicBezTo>
                  <a:pt x="9042" y="6601"/>
                  <a:pt x="9005" y="6551"/>
                  <a:pt x="8977" y="6499"/>
                </a:cubicBezTo>
                <a:lnTo>
                  <a:pt x="8967" y="6483"/>
                </a:lnTo>
                <a:cubicBezTo>
                  <a:pt x="8949" y="6443"/>
                  <a:pt x="8924" y="6406"/>
                  <a:pt x="8890" y="6375"/>
                </a:cubicBezTo>
                <a:cubicBezTo>
                  <a:pt x="8850" y="6344"/>
                  <a:pt x="8800" y="6322"/>
                  <a:pt x="8751" y="6316"/>
                </a:cubicBezTo>
                <a:cubicBezTo>
                  <a:pt x="8679" y="6304"/>
                  <a:pt x="8605" y="6294"/>
                  <a:pt x="8534" y="6294"/>
                </a:cubicBezTo>
                <a:cubicBezTo>
                  <a:pt x="8425" y="6294"/>
                  <a:pt x="8320" y="6310"/>
                  <a:pt x="8218" y="6338"/>
                </a:cubicBezTo>
                <a:cubicBezTo>
                  <a:pt x="8165" y="6350"/>
                  <a:pt x="8116" y="6378"/>
                  <a:pt x="8075" y="6415"/>
                </a:cubicBezTo>
                <a:cubicBezTo>
                  <a:pt x="8010" y="6486"/>
                  <a:pt x="7998" y="6595"/>
                  <a:pt x="8044" y="6716"/>
                </a:cubicBezTo>
                <a:cubicBezTo>
                  <a:pt x="8091" y="6846"/>
                  <a:pt x="8175" y="6960"/>
                  <a:pt x="8280" y="7050"/>
                </a:cubicBezTo>
                <a:cubicBezTo>
                  <a:pt x="8295" y="7059"/>
                  <a:pt x="8305" y="7072"/>
                  <a:pt x="8317" y="7081"/>
                </a:cubicBezTo>
                <a:cubicBezTo>
                  <a:pt x="8367" y="7140"/>
                  <a:pt x="8441" y="7171"/>
                  <a:pt x="8518" y="7171"/>
                </a:cubicBezTo>
                <a:lnTo>
                  <a:pt x="8556" y="7171"/>
                </a:lnTo>
                <a:cubicBezTo>
                  <a:pt x="8627" y="7171"/>
                  <a:pt x="8679" y="7174"/>
                  <a:pt x="8713" y="7196"/>
                </a:cubicBezTo>
                <a:cubicBezTo>
                  <a:pt x="8726" y="7205"/>
                  <a:pt x="8738" y="7214"/>
                  <a:pt x="8751" y="7224"/>
                </a:cubicBezTo>
                <a:cubicBezTo>
                  <a:pt x="8779" y="7251"/>
                  <a:pt x="8810" y="7273"/>
                  <a:pt x="8844" y="7292"/>
                </a:cubicBezTo>
                <a:cubicBezTo>
                  <a:pt x="8828" y="7301"/>
                  <a:pt x="8816" y="7313"/>
                  <a:pt x="8800" y="7323"/>
                </a:cubicBezTo>
                <a:cubicBezTo>
                  <a:pt x="8782" y="7335"/>
                  <a:pt x="8769" y="7351"/>
                  <a:pt x="8760" y="7369"/>
                </a:cubicBezTo>
                <a:cubicBezTo>
                  <a:pt x="8617" y="7369"/>
                  <a:pt x="8475" y="7363"/>
                  <a:pt x="8333" y="7351"/>
                </a:cubicBezTo>
                <a:cubicBezTo>
                  <a:pt x="8292" y="7351"/>
                  <a:pt x="8252" y="7338"/>
                  <a:pt x="8218" y="7320"/>
                </a:cubicBezTo>
                <a:cubicBezTo>
                  <a:pt x="8199" y="7304"/>
                  <a:pt x="8184" y="7289"/>
                  <a:pt x="8171" y="7270"/>
                </a:cubicBezTo>
                <a:cubicBezTo>
                  <a:pt x="8159" y="7255"/>
                  <a:pt x="8147" y="7239"/>
                  <a:pt x="8134" y="7224"/>
                </a:cubicBezTo>
                <a:cubicBezTo>
                  <a:pt x="8053" y="7143"/>
                  <a:pt x="7947" y="7103"/>
                  <a:pt x="7842" y="7103"/>
                </a:cubicBezTo>
                <a:cubicBezTo>
                  <a:pt x="7736" y="7103"/>
                  <a:pt x="7630" y="7144"/>
                  <a:pt x="7549" y="7227"/>
                </a:cubicBezTo>
                <a:cubicBezTo>
                  <a:pt x="7388" y="7391"/>
                  <a:pt x="7391" y="7651"/>
                  <a:pt x="7552" y="7812"/>
                </a:cubicBezTo>
                <a:cubicBezTo>
                  <a:pt x="7571" y="7828"/>
                  <a:pt x="7592" y="7837"/>
                  <a:pt x="7617" y="7837"/>
                </a:cubicBezTo>
                <a:lnTo>
                  <a:pt x="7648" y="7837"/>
                </a:lnTo>
                <a:cubicBezTo>
                  <a:pt x="7694" y="7837"/>
                  <a:pt x="7738" y="7834"/>
                  <a:pt x="7778" y="7831"/>
                </a:cubicBezTo>
                <a:cubicBezTo>
                  <a:pt x="7818" y="7828"/>
                  <a:pt x="7852" y="7824"/>
                  <a:pt x="7896" y="7824"/>
                </a:cubicBezTo>
                <a:lnTo>
                  <a:pt x="7921" y="7824"/>
                </a:lnTo>
                <a:cubicBezTo>
                  <a:pt x="7942" y="7824"/>
                  <a:pt x="7964" y="7828"/>
                  <a:pt x="7982" y="7834"/>
                </a:cubicBezTo>
                <a:cubicBezTo>
                  <a:pt x="7992" y="7840"/>
                  <a:pt x="8004" y="7868"/>
                  <a:pt x="8001" y="7961"/>
                </a:cubicBezTo>
                <a:cubicBezTo>
                  <a:pt x="7989" y="8057"/>
                  <a:pt x="8054" y="8144"/>
                  <a:pt x="8147" y="8156"/>
                </a:cubicBezTo>
                <a:lnTo>
                  <a:pt x="8162" y="8159"/>
                </a:lnTo>
                <a:cubicBezTo>
                  <a:pt x="8184" y="8168"/>
                  <a:pt x="8202" y="8209"/>
                  <a:pt x="8224" y="8252"/>
                </a:cubicBezTo>
                <a:cubicBezTo>
                  <a:pt x="8236" y="8277"/>
                  <a:pt x="8249" y="8302"/>
                  <a:pt x="8264" y="8329"/>
                </a:cubicBezTo>
                <a:cubicBezTo>
                  <a:pt x="8314" y="8401"/>
                  <a:pt x="8373" y="8463"/>
                  <a:pt x="8444" y="8512"/>
                </a:cubicBezTo>
                <a:cubicBezTo>
                  <a:pt x="8500" y="8549"/>
                  <a:pt x="8546" y="8599"/>
                  <a:pt x="8580" y="8655"/>
                </a:cubicBezTo>
                <a:cubicBezTo>
                  <a:pt x="8556" y="8806"/>
                  <a:pt x="8633" y="8955"/>
                  <a:pt x="8772" y="9020"/>
                </a:cubicBezTo>
                <a:lnTo>
                  <a:pt x="8791" y="9029"/>
                </a:lnTo>
                <a:cubicBezTo>
                  <a:pt x="8726" y="9063"/>
                  <a:pt x="8639" y="9067"/>
                  <a:pt x="8546" y="9067"/>
                </a:cubicBezTo>
                <a:lnTo>
                  <a:pt x="8503" y="9067"/>
                </a:lnTo>
                <a:cubicBezTo>
                  <a:pt x="8416" y="9067"/>
                  <a:pt x="8333" y="9082"/>
                  <a:pt x="8252" y="9116"/>
                </a:cubicBezTo>
                <a:lnTo>
                  <a:pt x="8230" y="8971"/>
                </a:lnTo>
                <a:cubicBezTo>
                  <a:pt x="8227" y="8927"/>
                  <a:pt x="8215" y="8890"/>
                  <a:pt x="8193" y="8853"/>
                </a:cubicBezTo>
                <a:cubicBezTo>
                  <a:pt x="8159" y="8800"/>
                  <a:pt x="8103" y="8763"/>
                  <a:pt x="8041" y="8754"/>
                </a:cubicBezTo>
                <a:cubicBezTo>
                  <a:pt x="8023" y="8748"/>
                  <a:pt x="8004" y="8748"/>
                  <a:pt x="7986" y="8748"/>
                </a:cubicBezTo>
                <a:cubicBezTo>
                  <a:pt x="7921" y="8748"/>
                  <a:pt x="7855" y="8769"/>
                  <a:pt x="7806" y="8809"/>
                </a:cubicBezTo>
                <a:cubicBezTo>
                  <a:pt x="7787" y="8707"/>
                  <a:pt x="7753" y="8602"/>
                  <a:pt x="7639" y="8549"/>
                </a:cubicBezTo>
                <a:cubicBezTo>
                  <a:pt x="7608" y="8534"/>
                  <a:pt x="7571" y="8528"/>
                  <a:pt x="7533" y="8528"/>
                </a:cubicBezTo>
                <a:cubicBezTo>
                  <a:pt x="7434" y="8528"/>
                  <a:pt x="7332" y="8580"/>
                  <a:pt x="7227" y="8689"/>
                </a:cubicBezTo>
                <a:cubicBezTo>
                  <a:pt x="7183" y="8735"/>
                  <a:pt x="7134" y="8772"/>
                  <a:pt x="7075" y="8800"/>
                </a:cubicBezTo>
                <a:cubicBezTo>
                  <a:pt x="7035" y="8726"/>
                  <a:pt x="6960" y="8679"/>
                  <a:pt x="6874" y="8673"/>
                </a:cubicBezTo>
                <a:lnTo>
                  <a:pt x="6867" y="8673"/>
                </a:lnTo>
                <a:cubicBezTo>
                  <a:pt x="6781" y="8676"/>
                  <a:pt x="6700" y="8723"/>
                  <a:pt x="6657" y="8797"/>
                </a:cubicBezTo>
                <a:cubicBezTo>
                  <a:pt x="6620" y="8794"/>
                  <a:pt x="6582" y="8791"/>
                  <a:pt x="6545" y="8782"/>
                </a:cubicBezTo>
                <a:cubicBezTo>
                  <a:pt x="6514" y="8775"/>
                  <a:pt x="6480" y="8769"/>
                  <a:pt x="6443" y="8766"/>
                </a:cubicBezTo>
                <a:lnTo>
                  <a:pt x="6409" y="8766"/>
                </a:lnTo>
                <a:cubicBezTo>
                  <a:pt x="6245" y="8766"/>
                  <a:pt x="6118" y="8856"/>
                  <a:pt x="6099" y="8986"/>
                </a:cubicBezTo>
                <a:cubicBezTo>
                  <a:pt x="6093" y="9026"/>
                  <a:pt x="6112" y="9067"/>
                  <a:pt x="6149" y="9088"/>
                </a:cubicBezTo>
                <a:lnTo>
                  <a:pt x="6499" y="9293"/>
                </a:lnTo>
                <a:lnTo>
                  <a:pt x="6734" y="9429"/>
                </a:lnTo>
                <a:cubicBezTo>
                  <a:pt x="6734" y="9463"/>
                  <a:pt x="6728" y="9494"/>
                  <a:pt x="6719" y="9525"/>
                </a:cubicBezTo>
                <a:cubicBezTo>
                  <a:pt x="6697" y="9602"/>
                  <a:pt x="6675" y="9698"/>
                  <a:pt x="6722" y="9791"/>
                </a:cubicBezTo>
                <a:cubicBezTo>
                  <a:pt x="6768" y="9884"/>
                  <a:pt x="6871" y="9928"/>
                  <a:pt x="6951" y="9959"/>
                </a:cubicBezTo>
                <a:lnTo>
                  <a:pt x="6976" y="9971"/>
                </a:lnTo>
                <a:cubicBezTo>
                  <a:pt x="7028" y="9990"/>
                  <a:pt x="7078" y="10018"/>
                  <a:pt x="7124" y="10055"/>
                </a:cubicBezTo>
                <a:cubicBezTo>
                  <a:pt x="7174" y="10098"/>
                  <a:pt x="7217" y="10148"/>
                  <a:pt x="7251" y="10206"/>
                </a:cubicBezTo>
                <a:cubicBezTo>
                  <a:pt x="7143" y="10200"/>
                  <a:pt x="7044" y="10148"/>
                  <a:pt x="6976" y="10061"/>
                </a:cubicBezTo>
                <a:lnTo>
                  <a:pt x="6963" y="10042"/>
                </a:lnTo>
                <a:cubicBezTo>
                  <a:pt x="6926" y="9993"/>
                  <a:pt x="6880" y="9925"/>
                  <a:pt x="6787" y="9909"/>
                </a:cubicBezTo>
                <a:cubicBezTo>
                  <a:pt x="6778" y="9906"/>
                  <a:pt x="6765" y="9906"/>
                  <a:pt x="6756" y="9906"/>
                </a:cubicBezTo>
                <a:cubicBezTo>
                  <a:pt x="6694" y="9906"/>
                  <a:pt x="6638" y="9937"/>
                  <a:pt x="6601" y="9987"/>
                </a:cubicBezTo>
                <a:cubicBezTo>
                  <a:pt x="6551" y="10045"/>
                  <a:pt x="6536" y="10126"/>
                  <a:pt x="6551" y="10203"/>
                </a:cubicBezTo>
                <a:cubicBezTo>
                  <a:pt x="6576" y="10284"/>
                  <a:pt x="6620" y="10358"/>
                  <a:pt x="6682" y="10417"/>
                </a:cubicBezTo>
                <a:cubicBezTo>
                  <a:pt x="6691" y="10426"/>
                  <a:pt x="6700" y="10439"/>
                  <a:pt x="6709" y="10448"/>
                </a:cubicBezTo>
                <a:cubicBezTo>
                  <a:pt x="6740" y="10479"/>
                  <a:pt x="6762" y="10519"/>
                  <a:pt x="6768" y="10563"/>
                </a:cubicBezTo>
                <a:cubicBezTo>
                  <a:pt x="6744" y="10594"/>
                  <a:pt x="6734" y="10634"/>
                  <a:pt x="6737" y="10674"/>
                </a:cubicBezTo>
                <a:cubicBezTo>
                  <a:pt x="6744" y="10758"/>
                  <a:pt x="6790" y="10835"/>
                  <a:pt x="6858" y="10882"/>
                </a:cubicBezTo>
                <a:cubicBezTo>
                  <a:pt x="6886" y="10897"/>
                  <a:pt x="6914" y="10910"/>
                  <a:pt x="6945" y="10922"/>
                </a:cubicBezTo>
                <a:cubicBezTo>
                  <a:pt x="6970" y="10931"/>
                  <a:pt x="6994" y="10944"/>
                  <a:pt x="7016" y="10962"/>
                </a:cubicBezTo>
                <a:cubicBezTo>
                  <a:pt x="7035" y="10987"/>
                  <a:pt x="7047" y="11018"/>
                  <a:pt x="7056" y="11049"/>
                </a:cubicBezTo>
                <a:cubicBezTo>
                  <a:pt x="7063" y="11071"/>
                  <a:pt x="7069" y="11095"/>
                  <a:pt x="7081" y="11120"/>
                </a:cubicBezTo>
                <a:cubicBezTo>
                  <a:pt x="7131" y="11238"/>
                  <a:pt x="7230" y="11331"/>
                  <a:pt x="7354" y="11368"/>
                </a:cubicBezTo>
                <a:lnTo>
                  <a:pt x="7369" y="11374"/>
                </a:lnTo>
                <a:lnTo>
                  <a:pt x="7382" y="11377"/>
                </a:lnTo>
                <a:cubicBezTo>
                  <a:pt x="7382" y="11380"/>
                  <a:pt x="7382" y="11383"/>
                  <a:pt x="7378" y="11387"/>
                </a:cubicBezTo>
                <a:lnTo>
                  <a:pt x="7335" y="11498"/>
                </a:lnTo>
                <a:cubicBezTo>
                  <a:pt x="7332" y="11507"/>
                  <a:pt x="7326" y="11517"/>
                  <a:pt x="7323" y="11529"/>
                </a:cubicBezTo>
                <a:cubicBezTo>
                  <a:pt x="7310" y="11529"/>
                  <a:pt x="7301" y="11532"/>
                  <a:pt x="7289" y="11532"/>
                </a:cubicBezTo>
                <a:cubicBezTo>
                  <a:pt x="7270" y="11532"/>
                  <a:pt x="7251" y="11535"/>
                  <a:pt x="7233" y="11535"/>
                </a:cubicBezTo>
                <a:lnTo>
                  <a:pt x="7090" y="11535"/>
                </a:lnTo>
                <a:cubicBezTo>
                  <a:pt x="6994" y="11535"/>
                  <a:pt x="6889" y="11545"/>
                  <a:pt x="6802" y="11613"/>
                </a:cubicBezTo>
                <a:lnTo>
                  <a:pt x="6697" y="11467"/>
                </a:lnTo>
                <a:lnTo>
                  <a:pt x="6558" y="11275"/>
                </a:lnTo>
                <a:cubicBezTo>
                  <a:pt x="6545" y="11263"/>
                  <a:pt x="6536" y="11247"/>
                  <a:pt x="6530" y="11232"/>
                </a:cubicBezTo>
                <a:cubicBezTo>
                  <a:pt x="6530" y="11226"/>
                  <a:pt x="6530" y="11222"/>
                  <a:pt x="6530" y="11216"/>
                </a:cubicBezTo>
                <a:cubicBezTo>
                  <a:pt x="6530" y="11195"/>
                  <a:pt x="6524" y="11170"/>
                  <a:pt x="6517" y="11148"/>
                </a:cubicBezTo>
                <a:cubicBezTo>
                  <a:pt x="6486" y="11064"/>
                  <a:pt x="6406" y="11018"/>
                  <a:pt x="6276" y="11009"/>
                </a:cubicBezTo>
                <a:cubicBezTo>
                  <a:pt x="6242" y="11009"/>
                  <a:pt x="6208" y="11006"/>
                  <a:pt x="6174" y="11006"/>
                </a:cubicBezTo>
                <a:cubicBezTo>
                  <a:pt x="6087" y="11006"/>
                  <a:pt x="5827" y="11006"/>
                  <a:pt x="5709" y="11207"/>
                </a:cubicBezTo>
                <a:cubicBezTo>
                  <a:pt x="5700" y="11226"/>
                  <a:pt x="5693" y="11247"/>
                  <a:pt x="5697" y="11269"/>
                </a:cubicBezTo>
                <a:lnTo>
                  <a:pt x="5697" y="11287"/>
                </a:lnTo>
                <a:cubicBezTo>
                  <a:pt x="5706" y="11396"/>
                  <a:pt x="5721" y="11548"/>
                  <a:pt x="5836" y="11631"/>
                </a:cubicBezTo>
                <a:cubicBezTo>
                  <a:pt x="5879" y="11662"/>
                  <a:pt x="5920" y="11687"/>
                  <a:pt x="5963" y="11712"/>
                </a:cubicBezTo>
                <a:cubicBezTo>
                  <a:pt x="6006" y="11737"/>
                  <a:pt x="6050" y="11764"/>
                  <a:pt x="6090" y="11795"/>
                </a:cubicBezTo>
                <a:cubicBezTo>
                  <a:pt x="6223" y="11901"/>
                  <a:pt x="6291" y="12065"/>
                  <a:pt x="6270" y="12232"/>
                </a:cubicBezTo>
                <a:cubicBezTo>
                  <a:pt x="6260" y="12282"/>
                  <a:pt x="6270" y="12331"/>
                  <a:pt x="6297" y="12372"/>
                </a:cubicBezTo>
                <a:cubicBezTo>
                  <a:pt x="6322" y="12403"/>
                  <a:pt x="6359" y="12421"/>
                  <a:pt x="6400" y="12427"/>
                </a:cubicBezTo>
                <a:lnTo>
                  <a:pt x="6409" y="12430"/>
                </a:lnTo>
                <a:cubicBezTo>
                  <a:pt x="6431" y="12443"/>
                  <a:pt x="6449" y="12458"/>
                  <a:pt x="6465" y="12477"/>
                </a:cubicBezTo>
                <a:cubicBezTo>
                  <a:pt x="6502" y="12517"/>
                  <a:pt x="6551" y="12551"/>
                  <a:pt x="6604" y="12570"/>
                </a:cubicBezTo>
                <a:cubicBezTo>
                  <a:pt x="6638" y="12582"/>
                  <a:pt x="6675" y="12585"/>
                  <a:pt x="6709" y="12585"/>
                </a:cubicBezTo>
                <a:lnTo>
                  <a:pt x="6747" y="12585"/>
                </a:lnTo>
                <a:cubicBezTo>
                  <a:pt x="6852" y="12592"/>
                  <a:pt x="6945" y="12681"/>
                  <a:pt x="7032" y="12780"/>
                </a:cubicBezTo>
                <a:cubicBezTo>
                  <a:pt x="7001" y="12796"/>
                  <a:pt x="6963" y="12802"/>
                  <a:pt x="6926" y="12802"/>
                </a:cubicBezTo>
                <a:cubicBezTo>
                  <a:pt x="6922" y="12802"/>
                  <a:pt x="6918" y="12803"/>
                  <a:pt x="6914" y="12803"/>
                </a:cubicBezTo>
                <a:cubicBezTo>
                  <a:pt x="6871" y="12803"/>
                  <a:pt x="6827" y="12788"/>
                  <a:pt x="6790" y="12765"/>
                </a:cubicBezTo>
                <a:cubicBezTo>
                  <a:pt x="6774" y="12753"/>
                  <a:pt x="6753" y="12746"/>
                  <a:pt x="6734" y="12746"/>
                </a:cubicBezTo>
                <a:cubicBezTo>
                  <a:pt x="6672" y="12746"/>
                  <a:pt x="6626" y="12802"/>
                  <a:pt x="6632" y="12861"/>
                </a:cubicBezTo>
                <a:cubicBezTo>
                  <a:pt x="6607" y="12849"/>
                  <a:pt x="6582" y="12833"/>
                  <a:pt x="6561" y="12815"/>
                </a:cubicBezTo>
                <a:lnTo>
                  <a:pt x="6304" y="12601"/>
                </a:lnTo>
                <a:cubicBezTo>
                  <a:pt x="6242" y="12542"/>
                  <a:pt x="6167" y="12499"/>
                  <a:pt x="6090" y="12465"/>
                </a:cubicBezTo>
                <a:cubicBezTo>
                  <a:pt x="6050" y="12452"/>
                  <a:pt x="6009" y="12446"/>
                  <a:pt x="5969" y="12446"/>
                </a:cubicBezTo>
                <a:cubicBezTo>
                  <a:pt x="5965" y="12446"/>
                  <a:pt x="5962" y="12446"/>
                  <a:pt x="5958" y="12446"/>
                </a:cubicBezTo>
                <a:cubicBezTo>
                  <a:pt x="5893" y="12446"/>
                  <a:pt x="5830" y="12470"/>
                  <a:pt x="5780" y="12511"/>
                </a:cubicBezTo>
                <a:cubicBezTo>
                  <a:pt x="5728" y="12557"/>
                  <a:pt x="5697" y="12626"/>
                  <a:pt x="5700" y="12697"/>
                </a:cubicBezTo>
                <a:cubicBezTo>
                  <a:pt x="5700" y="12759"/>
                  <a:pt x="5728" y="12818"/>
                  <a:pt x="5774" y="12858"/>
                </a:cubicBezTo>
                <a:cubicBezTo>
                  <a:pt x="5820" y="12892"/>
                  <a:pt x="5879" y="12914"/>
                  <a:pt x="5938" y="12917"/>
                </a:cubicBezTo>
                <a:cubicBezTo>
                  <a:pt x="5951" y="12917"/>
                  <a:pt x="5966" y="12920"/>
                  <a:pt x="5978" y="12923"/>
                </a:cubicBezTo>
                <a:cubicBezTo>
                  <a:pt x="6019" y="12932"/>
                  <a:pt x="6050" y="12960"/>
                  <a:pt x="6065" y="13000"/>
                </a:cubicBezTo>
                <a:cubicBezTo>
                  <a:pt x="6084" y="13034"/>
                  <a:pt x="6087" y="13078"/>
                  <a:pt x="6068" y="13115"/>
                </a:cubicBezTo>
                <a:cubicBezTo>
                  <a:pt x="6050" y="13152"/>
                  <a:pt x="6047" y="13199"/>
                  <a:pt x="6065" y="13236"/>
                </a:cubicBezTo>
                <a:cubicBezTo>
                  <a:pt x="6093" y="13295"/>
                  <a:pt x="6143" y="13338"/>
                  <a:pt x="6201" y="13357"/>
                </a:cubicBezTo>
                <a:cubicBezTo>
                  <a:pt x="6310" y="13388"/>
                  <a:pt x="6421" y="13403"/>
                  <a:pt x="6533" y="13403"/>
                </a:cubicBezTo>
                <a:cubicBezTo>
                  <a:pt x="6573" y="13403"/>
                  <a:pt x="6617" y="13400"/>
                  <a:pt x="6657" y="13397"/>
                </a:cubicBezTo>
                <a:cubicBezTo>
                  <a:pt x="6682" y="13394"/>
                  <a:pt x="6703" y="13391"/>
                  <a:pt x="6728" y="13388"/>
                </a:cubicBezTo>
                <a:cubicBezTo>
                  <a:pt x="6771" y="13381"/>
                  <a:pt x="6815" y="13375"/>
                  <a:pt x="6858" y="13375"/>
                </a:cubicBezTo>
                <a:lnTo>
                  <a:pt x="6880" y="13375"/>
                </a:lnTo>
                <a:cubicBezTo>
                  <a:pt x="6951" y="13381"/>
                  <a:pt x="7022" y="13409"/>
                  <a:pt x="7075" y="13459"/>
                </a:cubicBezTo>
                <a:cubicBezTo>
                  <a:pt x="7094" y="13471"/>
                  <a:pt x="7106" y="13493"/>
                  <a:pt x="7109" y="13511"/>
                </a:cubicBezTo>
                <a:cubicBezTo>
                  <a:pt x="7044" y="13583"/>
                  <a:pt x="6932" y="13617"/>
                  <a:pt x="6781" y="13617"/>
                </a:cubicBezTo>
                <a:cubicBezTo>
                  <a:pt x="6660" y="13614"/>
                  <a:pt x="6542" y="13598"/>
                  <a:pt x="6428" y="13567"/>
                </a:cubicBezTo>
                <a:cubicBezTo>
                  <a:pt x="6186" y="13508"/>
                  <a:pt x="5960" y="13378"/>
                  <a:pt x="5743" y="13254"/>
                </a:cubicBezTo>
                <a:cubicBezTo>
                  <a:pt x="5690" y="13223"/>
                  <a:pt x="5632" y="13186"/>
                  <a:pt x="5622" y="13146"/>
                </a:cubicBezTo>
                <a:cubicBezTo>
                  <a:pt x="5619" y="13130"/>
                  <a:pt x="5616" y="13115"/>
                  <a:pt x="5619" y="13096"/>
                </a:cubicBezTo>
                <a:cubicBezTo>
                  <a:pt x="5619" y="13069"/>
                  <a:pt x="5616" y="13041"/>
                  <a:pt x="5610" y="13016"/>
                </a:cubicBezTo>
                <a:cubicBezTo>
                  <a:pt x="5585" y="12901"/>
                  <a:pt x="5495" y="12811"/>
                  <a:pt x="5378" y="12790"/>
                </a:cubicBezTo>
                <a:cubicBezTo>
                  <a:pt x="5365" y="12787"/>
                  <a:pt x="5350" y="12787"/>
                  <a:pt x="5334" y="12787"/>
                </a:cubicBezTo>
                <a:cubicBezTo>
                  <a:pt x="5291" y="12787"/>
                  <a:pt x="5247" y="12796"/>
                  <a:pt x="5207" y="12818"/>
                </a:cubicBezTo>
                <a:cubicBezTo>
                  <a:pt x="5161" y="12725"/>
                  <a:pt x="5111" y="12635"/>
                  <a:pt x="5058" y="12548"/>
                </a:cubicBezTo>
                <a:cubicBezTo>
                  <a:pt x="5040" y="12517"/>
                  <a:pt x="5018" y="12489"/>
                  <a:pt x="4990" y="12465"/>
                </a:cubicBezTo>
                <a:cubicBezTo>
                  <a:pt x="4950" y="12430"/>
                  <a:pt x="4897" y="12412"/>
                  <a:pt x="4845" y="12412"/>
                </a:cubicBezTo>
                <a:cubicBezTo>
                  <a:pt x="4743" y="12415"/>
                  <a:pt x="4647" y="12468"/>
                  <a:pt x="4594" y="12557"/>
                </a:cubicBezTo>
                <a:cubicBezTo>
                  <a:pt x="4529" y="12669"/>
                  <a:pt x="4535" y="12796"/>
                  <a:pt x="4538" y="12892"/>
                </a:cubicBezTo>
                <a:cubicBezTo>
                  <a:pt x="4544" y="13025"/>
                  <a:pt x="4643" y="13096"/>
                  <a:pt x="4724" y="13152"/>
                </a:cubicBezTo>
                <a:cubicBezTo>
                  <a:pt x="4743" y="13168"/>
                  <a:pt x="4764" y="13183"/>
                  <a:pt x="4783" y="13199"/>
                </a:cubicBezTo>
                <a:cubicBezTo>
                  <a:pt x="4730" y="13220"/>
                  <a:pt x="4671" y="13233"/>
                  <a:pt x="4616" y="13233"/>
                </a:cubicBezTo>
                <a:lnTo>
                  <a:pt x="4585" y="13233"/>
                </a:lnTo>
                <a:cubicBezTo>
                  <a:pt x="4532" y="13233"/>
                  <a:pt x="4489" y="13270"/>
                  <a:pt x="4482" y="13323"/>
                </a:cubicBezTo>
                <a:cubicBezTo>
                  <a:pt x="4476" y="13437"/>
                  <a:pt x="4538" y="13542"/>
                  <a:pt x="4643" y="13589"/>
                </a:cubicBezTo>
                <a:cubicBezTo>
                  <a:pt x="4718" y="13623"/>
                  <a:pt x="4801" y="13638"/>
                  <a:pt x="4885" y="13638"/>
                </a:cubicBezTo>
                <a:cubicBezTo>
                  <a:pt x="4928" y="13642"/>
                  <a:pt x="4975" y="13645"/>
                  <a:pt x="5024" y="13648"/>
                </a:cubicBezTo>
                <a:cubicBezTo>
                  <a:pt x="4997" y="13663"/>
                  <a:pt x="4969" y="13679"/>
                  <a:pt x="4941" y="13694"/>
                </a:cubicBezTo>
                <a:cubicBezTo>
                  <a:pt x="4863" y="13725"/>
                  <a:pt x="4857" y="13834"/>
                  <a:pt x="4931" y="13874"/>
                </a:cubicBezTo>
                <a:cubicBezTo>
                  <a:pt x="5028" y="13923"/>
                  <a:pt x="5133" y="13961"/>
                  <a:pt x="5241" y="13982"/>
                </a:cubicBezTo>
                <a:cubicBezTo>
                  <a:pt x="5368" y="14013"/>
                  <a:pt x="5486" y="14041"/>
                  <a:pt x="5563" y="14122"/>
                </a:cubicBezTo>
                <a:cubicBezTo>
                  <a:pt x="5635" y="14196"/>
                  <a:pt x="5662" y="14301"/>
                  <a:pt x="5635" y="14404"/>
                </a:cubicBezTo>
                <a:cubicBezTo>
                  <a:pt x="5505" y="14360"/>
                  <a:pt x="5371" y="14335"/>
                  <a:pt x="5235" y="14335"/>
                </a:cubicBezTo>
                <a:lnTo>
                  <a:pt x="5229" y="14335"/>
                </a:lnTo>
                <a:cubicBezTo>
                  <a:pt x="5222" y="14335"/>
                  <a:pt x="5216" y="14334"/>
                  <a:pt x="5210" y="14334"/>
                </a:cubicBezTo>
                <a:cubicBezTo>
                  <a:pt x="5093" y="14334"/>
                  <a:pt x="5019" y="14468"/>
                  <a:pt x="5086" y="14571"/>
                </a:cubicBezTo>
                <a:cubicBezTo>
                  <a:pt x="5158" y="14710"/>
                  <a:pt x="5275" y="14825"/>
                  <a:pt x="5418" y="14893"/>
                </a:cubicBezTo>
                <a:cubicBezTo>
                  <a:pt x="5477" y="14924"/>
                  <a:pt x="5545" y="14936"/>
                  <a:pt x="5610" y="14939"/>
                </a:cubicBezTo>
                <a:cubicBezTo>
                  <a:pt x="5712" y="14939"/>
                  <a:pt x="5805" y="14905"/>
                  <a:pt x="5913" y="14865"/>
                </a:cubicBezTo>
                <a:cubicBezTo>
                  <a:pt x="6000" y="14825"/>
                  <a:pt x="6090" y="14800"/>
                  <a:pt x="6186" y="14794"/>
                </a:cubicBezTo>
                <a:cubicBezTo>
                  <a:pt x="6220" y="14794"/>
                  <a:pt x="6254" y="14800"/>
                  <a:pt x="6285" y="14815"/>
                </a:cubicBezTo>
                <a:cubicBezTo>
                  <a:pt x="6328" y="14843"/>
                  <a:pt x="6366" y="14877"/>
                  <a:pt x="6397" y="14915"/>
                </a:cubicBezTo>
                <a:cubicBezTo>
                  <a:pt x="6459" y="14983"/>
                  <a:pt x="6530" y="15060"/>
                  <a:pt x="6641" y="15085"/>
                </a:cubicBezTo>
                <a:cubicBezTo>
                  <a:pt x="6657" y="15088"/>
                  <a:pt x="6672" y="15088"/>
                  <a:pt x="6691" y="15091"/>
                </a:cubicBezTo>
                <a:lnTo>
                  <a:pt x="6706" y="15094"/>
                </a:lnTo>
                <a:cubicBezTo>
                  <a:pt x="6617" y="15212"/>
                  <a:pt x="6477" y="15283"/>
                  <a:pt x="6325" y="15286"/>
                </a:cubicBezTo>
                <a:lnTo>
                  <a:pt x="6301" y="15286"/>
                </a:lnTo>
                <a:cubicBezTo>
                  <a:pt x="6239" y="15280"/>
                  <a:pt x="6174" y="15268"/>
                  <a:pt x="6115" y="15249"/>
                </a:cubicBezTo>
                <a:cubicBezTo>
                  <a:pt x="6068" y="15240"/>
                  <a:pt x="6025" y="15227"/>
                  <a:pt x="5975" y="15221"/>
                </a:cubicBezTo>
                <a:cubicBezTo>
                  <a:pt x="5935" y="15212"/>
                  <a:pt x="5895" y="15209"/>
                  <a:pt x="5855" y="15209"/>
                </a:cubicBezTo>
                <a:cubicBezTo>
                  <a:pt x="5850" y="15209"/>
                  <a:pt x="5846" y="15209"/>
                  <a:pt x="5842" y="15209"/>
                </a:cubicBezTo>
                <a:cubicBezTo>
                  <a:pt x="5744" y="15209"/>
                  <a:pt x="5647" y="15243"/>
                  <a:pt x="5566" y="15305"/>
                </a:cubicBezTo>
                <a:lnTo>
                  <a:pt x="5542" y="15327"/>
                </a:lnTo>
                <a:cubicBezTo>
                  <a:pt x="5536" y="15336"/>
                  <a:pt x="5523" y="15345"/>
                  <a:pt x="5514" y="15351"/>
                </a:cubicBezTo>
                <a:lnTo>
                  <a:pt x="5501" y="15336"/>
                </a:lnTo>
                <a:cubicBezTo>
                  <a:pt x="5446" y="15271"/>
                  <a:pt x="5374" y="15221"/>
                  <a:pt x="5297" y="15190"/>
                </a:cubicBezTo>
                <a:cubicBezTo>
                  <a:pt x="5232" y="15156"/>
                  <a:pt x="5176" y="15128"/>
                  <a:pt x="5161" y="15088"/>
                </a:cubicBezTo>
                <a:cubicBezTo>
                  <a:pt x="5155" y="15069"/>
                  <a:pt x="5148" y="15048"/>
                  <a:pt x="5148" y="15029"/>
                </a:cubicBezTo>
                <a:cubicBezTo>
                  <a:pt x="5142" y="14989"/>
                  <a:pt x="5133" y="14946"/>
                  <a:pt x="5114" y="14908"/>
                </a:cubicBezTo>
                <a:cubicBezTo>
                  <a:pt x="5080" y="14846"/>
                  <a:pt x="5028" y="14794"/>
                  <a:pt x="4962" y="14760"/>
                </a:cubicBezTo>
                <a:lnTo>
                  <a:pt x="4826" y="14670"/>
                </a:lnTo>
                <a:lnTo>
                  <a:pt x="4718" y="14602"/>
                </a:lnTo>
                <a:cubicBezTo>
                  <a:pt x="4653" y="14552"/>
                  <a:pt x="4575" y="14521"/>
                  <a:pt x="4495" y="14518"/>
                </a:cubicBezTo>
                <a:cubicBezTo>
                  <a:pt x="4482" y="14518"/>
                  <a:pt x="4470" y="14518"/>
                  <a:pt x="4458" y="14521"/>
                </a:cubicBezTo>
                <a:cubicBezTo>
                  <a:pt x="4411" y="14527"/>
                  <a:pt x="4368" y="14549"/>
                  <a:pt x="4337" y="14586"/>
                </a:cubicBezTo>
                <a:cubicBezTo>
                  <a:pt x="4256" y="14509"/>
                  <a:pt x="4188" y="14422"/>
                  <a:pt x="4132" y="14329"/>
                </a:cubicBezTo>
                <a:cubicBezTo>
                  <a:pt x="4114" y="14298"/>
                  <a:pt x="4080" y="14280"/>
                  <a:pt x="4046" y="14280"/>
                </a:cubicBezTo>
                <a:cubicBezTo>
                  <a:pt x="4008" y="14280"/>
                  <a:pt x="3974" y="14298"/>
                  <a:pt x="3959" y="14332"/>
                </a:cubicBezTo>
                <a:cubicBezTo>
                  <a:pt x="3829" y="14561"/>
                  <a:pt x="3962" y="14837"/>
                  <a:pt x="4027" y="14973"/>
                </a:cubicBezTo>
                <a:cubicBezTo>
                  <a:pt x="4117" y="15150"/>
                  <a:pt x="4225" y="15345"/>
                  <a:pt x="4436" y="15395"/>
                </a:cubicBezTo>
                <a:cubicBezTo>
                  <a:pt x="4482" y="15407"/>
                  <a:pt x="4529" y="15410"/>
                  <a:pt x="4575" y="15410"/>
                </a:cubicBezTo>
                <a:lnTo>
                  <a:pt x="4702" y="15410"/>
                </a:lnTo>
                <a:cubicBezTo>
                  <a:pt x="4730" y="15410"/>
                  <a:pt x="4761" y="15413"/>
                  <a:pt x="4789" y="15419"/>
                </a:cubicBezTo>
                <a:cubicBezTo>
                  <a:pt x="4774" y="15444"/>
                  <a:pt x="4758" y="15472"/>
                  <a:pt x="4752" y="15503"/>
                </a:cubicBezTo>
                <a:lnTo>
                  <a:pt x="4752" y="15509"/>
                </a:lnTo>
                <a:cubicBezTo>
                  <a:pt x="4736" y="15550"/>
                  <a:pt x="4736" y="15596"/>
                  <a:pt x="4749" y="15636"/>
                </a:cubicBezTo>
                <a:cubicBezTo>
                  <a:pt x="4764" y="15677"/>
                  <a:pt x="4792" y="15711"/>
                  <a:pt x="4829" y="15735"/>
                </a:cubicBezTo>
                <a:cubicBezTo>
                  <a:pt x="4916" y="15797"/>
                  <a:pt x="5009" y="15844"/>
                  <a:pt x="5111" y="15875"/>
                </a:cubicBezTo>
                <a:lnTo>
                  <a:pt x="5120" y="15878"/>
                </a:lnTo>
                <a:cubicBezTo>
                  <a:pt x="5136" y="15884"/>
                  <a:pt x="5155" y="15890"/>
                  <a:pt x="5167" y="15900"/>
                </a:cubicBezTo>
                <a:cubicBezTo>
                  <a:pt x="5173" y="15903"/>
                  <a:pt x="5185" y="15918"/>
                  <a:pt x="5189" y="15977"/>
                </a:cubicBezTo>
                <a:cubicBezTo>
                  <a:pt x="5198" y="16085"/>
                  <a:pt x="5192" y="16194"/>
                  <a:pt x="5170" y="16302"/>
                </a:cubicBezTo>
                <a:cubicBezTo>
                  <a:pt x="5155" y="16367"/>
                  <a:pt x="5204" y="16426"/>
                  <a:pt x="5269" y="16426"/>
                </a:cubicBezTo>
                <a:lnTo>
                  <a:pt x="5340" y="16426"/>
                </a:lnTo>
                <a:cubicBezTo>
                  <a:pt x="5517" y="16426"/>
                  <a:pt x="5693" y="16439"/>
                  <a:pt x="5870" y="16466"/>
                </a:cubicBezTo>
                <a:cubicBezTo>
                  <a:pt x="5743" y="16494"/>
                  <a:pt x="5610" y="16522"/>
                  <a:pt x="5483" y="16541"/>
                </a:cubicBezTo>
                <a:cubicBezTo>
                  <a:pt x="5436" y="16547"/>
                  <a:pt x="5393" y="16562"/>
                  <a:pt x="5356" y="16590"/>
                </a:cubicBezTo>
                <a:cubicBezTo>
                  <a:pt x="5309" y="16631"/>
                  <a:pt x="5288" y="16689"/>
                  <a:pt x="5297" y="16748"/>
                </a:cubicBezTo>
                <a:cubicBezTo>
                  <a:pt x="5312" y="16841"/>
                  <a:pt x="5374" y="16919"/>
                  <a:pt x="5458" y="16959"/>
                </a:cubicBezTo>
                <a:cubicBezTo>
                  <a:pt x="5552" y="17003"/>
                  <a:pt x="5654" y="17027"/>
                  <a:pt x="5758" y="17027"/>
                </a:cubicBezTo>
                <a:cubicBezTo>
                  <a:pt x="5765" y="17027"/>
                  <a:pt x="5771" y="17027"/>
                  <a:pt x="5777" y="17027"/>
                </a:cubicBezTo>
                <a:cubicBezTo>
                  <a:pt x="5895" y="17027"/>
                  <a:pt x="6016" y="17008"/>
                  <a:pt x="6130" y="16974"/>
                </a:cubicBezTo>
                <a:cubicBezTo>
                  <a:pt x="6140" y="16971"/>
                  <a:pt x="6152" y="16968"/>
                  <a:pt x="6161" y="16968"/>
                </a:cubicBezTo>
                <a:cubicBezTo>
                  <a:pt x="6161" y="16968"/>
                  <a:pt x="6161" y="16971"/>
                  <a:pt x="6164" y="16974"/>
                </a:cubicBezTo>
                <a:cubicBezTo>
                  <a:pt x="6170" y="16981"/>
                  <a:pt x="6180" y="16990"/>
                  <a:pt x="6186" y="16999"/>
                </a:cubicBezTo>
                <a:cubicBezTo>
                  <a:pt x="6236" y="17043"/>
                  <a:pt x="6303" y="17071"/>
                  <a:pt x="6370" y="17071"/>
                </a:cubicBezTo>
                <a:cubicBezTo>
                  <a:pt x="6374" y="17071"/>
                  <a:pt x="6378" y="17071"/>
                  <a:pt x="6381" y="17070"/>
                </a:cubicBezTo>
                <a:cubicBezTo>
                  <a:pt x="6428" y="17070"/>
                  <a:pt x="6474" y="17064"/>
                  <a:pt x="6517" y="17049"/>
                </a:cubicBezTo>
                <a:cubicBezTo>
                  <a:pt x="6539" y="17043"/>
                  <a:pt x="6561" y="17033"/>
                  <a:pt x="6582" y="17027"/>
                </a:cubicBezTo>
                <a:cubicBezTo>
                  <a:pt x="6623" y="17008"/>
                  <a:pt x="6666" y="16996"/>
                  <a:pt x="6713" y="16993"/>
                </a:cubicBezTo>
                <a:cubicBezTo>
                  <a:pt x="6778" y="16993"/>
                  <a:pt x="6836" y="17036"/>
                  <a:pt x="6905" y="17092"/>
                </a:cubicBezTo>
                <a:lnTo>
                  <a:pt x="6551" y="17228"/>
                </a:lnTo>
                <a:lnTo>
                  <a:pt x="6158" y="17383"/>
                </a:lnTo>
                <a:cubicBezTo>
                  <a:pt x="6065" y="17424"/>
                  <a:pt x="6078" y="17557"/>
                  <a:pt x="6174" y="17578"/>
                </a:cubicBezTo>
                <a:cubicBezTo>
                  <a:pt x="6325" y="17609"/>
                  <a:pt x="6477" y="17625"/>
                  <a:pt x="6632" y="17628"/>
                </a:cubicBezTo>
                <a:cubicBezTo>
                  <a:pt x="6756" y="17628"/>
                  <a:pt x="6880" y="17613"/>
                  <a:pt x="7001" y="17578"/>
                </a:cubicBezTo>
                <a:cubicBezTo>
                  <a:pt x="7035" y="17566"/>
                  <a:pt x="7072" y="17554"/>
                  <a:pt x="7109" y="17541"/>
                </a:cubicBezTo>
                <a:cubicBezTo>
                  <a:pt x="7183" y="17510"/>
                  <a:pt x="7261" y="17492"/>
                  <a:pt x="7341" y="17486"/>
                </a:cubicBezTo>
                <a:cubicBezTo>
                  <a:pt x="7360" y="17486"/>
                  <a:pt x="7382" y="17486"/>
                  <a:pt x="7400" y="17492"/>
                </a:cubicBezTo>
                <a:cubicBezTo>
                  <a:pt x="7422" y="17498"/>
                  <a:pt x="7444" y="17510"/>
                  <a:pt x="7456" y="17532"/>
                </a:cubicBezTo>
                <a:cubicBezTo>
                  <a:pt x="7456" y="17535"/>
                  <a:pt x="7437" y="17557"/>
                  <a:pt x="7372" y="17582"/>
                </a:cubicBezTo>
                <a:cubicBezTo>
                  <a:pt x="7159" y="17659"/>
                  <a:pt x="6908" y="17696"/>
                  <a:pt x="6589" y="17696"/>
                </a:cubicBezTo>
                <a:cubicBezTo>
                  <a:pt x="6533" y="17696"/>
                  <a:pt x="6480" y="17696"/>
                  <a:pt x="6424" y="17693"/>
                </a:cubicBezTo>
                <a:cubicBezTo>
                  <a:pt x="6285" y="17690"/>
                  <a:pt x="6127" y="17681"/>
                  <a:pt x="5991" y="17628"/>
                </a:cubicBezTo>
                <a:cubicBezTo>
                  <a:pt x="5947" y="17609"/>
                  <a:pt x="5904" y="17588"/>
                  <a:pt x="5861" y="17563"/>
                </a:cubicBezTo>
                <a:cubicBezTo>
                  <a:pt x="5811" y="17535"/>
                  <a:pt x="5759" y="17513"/>
                  <a:pt x="5706" y="17492"/>
                </a:cubicBezTo>
                <a:cubicBezTo>
                  <a:pt x="5539" y="17427"/>
                  <a:pt x="5359" y="17417"/>
                  <a:pt x="5198" y="17414"/>
                </a:cubicBezTo>
                <a:lnTo>
                  <a:pt x="5173" y="17414"/>
                </a:lnTo>
                <a:cubicBezTo>
                  <a:pt x="5168" y="17414"/>
                  <a:pt x="5163" y="17414"/>
                  <a:pt x="5158" y="17414"/>
                </a:cubicBezTo>
                <a:cubicBezTo>
                  <a:pt x="5123" y="17414"/>
                  <a:pt x="5091" y="17423"/>
                  <a:pt x="5062" y="17439"/>
                </a:cubicBezTo>
                <a:cubicBezTo>
                  <a:pt x="5034" y="17455"/>
                  <a:pt x="5012" y="17479"/>
                  <a:pt x="4993" y="17504"/>
                </a:cubicBezTo>
                <a:lnTo>
                  <a:pt x="4990" y="17510"/>
                </a:lnTo>
                <a:cubicBezTo>
                  <a:pt x="4981" y="17504"/>
                  <a:pt x="4966" y="17495"/>
                  <a:pt x="4956" y="17489"/>
                </a:cubicBezTo>
                <a:cubicBezTo>
                  <a:pt x="4947" y="17486"/>
                  <a:pt x="4938" y="17476"/>
                  <a:pt x="4925" y="17473"/>
                </a:cubicBezTo>
                <a:cubicBezTo>
                  <a:pt x="4853" y="17433"/>
                  <a:pt x="4771" y="17414"/>
                  <a:pt x="4687" y="17414"/>
                </a:cubicBezTo>
                <a:cubicBezTo>
                  <a:pt x="4681" y="17414"/>
                  <a:pt x="4675" y="17414"/>
                  <a:pt x="4668" y="17414"/>
                </a:cubicBezTo>
                <a:lnTo>
                  <a:pt x="4529" y="17414"/>
                </a:lnTo>
                <a:cubicBezTo>
                  <a:pt x="4522" y="17415"/>
                  <a:pt x="4516" y="17415"/>
                  <a:pt x="4510" y="17415"/>
                </a:cubicBezTo>
                <a:cubicBezTo>
                  <a:pt x="4467" y="17415"/>
                  <a:pt x="4424" y="17406"/>
                  <a:pt x="4383" y="17393"/>
                </a:cubicBezTo>
                <a:cubicBezTo>
                  <a:pt x="4281" y="17349"/>
                  <a:pt x="4225" y="17216"/>
                  <a:pt x="4170" y="17089"/>
                </a:cubicBezTo>
                <a:lnTo>
                  <a:pt x="4163" y="17074"/>
                </a:lnTo>
                <a:cubicBezTo>
                  <a:pt x="4142" y="17005"/>
                  <a:pt x="4095" y="16953"/>
                  <a:pt x="4030" y="16922"/>
                </a:cubicBezTo>
                <a:cubicBezTo>
                  <a:pt x="4007" y="16912"/>
                  <a:pt x="3980" y="16905"/>
                  <a:pt x="3953" y="16905"/>
                </a:cubicBezTo>
                <a:cubicBezTo>
                  <a:pt x="3948" y="16905"/>
                  <a:pt x="3943" y="16906"/>
                  <a:pt x="3937" y="16906"/>
                </a:cubicBezTo>
                <a:lnTo>
                  <a:pt x="3906" y="16906"/>
                </a:lnTo>
                <a:cubicBezTo>
                  <a:pt x="3847" y="16903"/>
                  <a:pt x="3789" y="16851"/>
                  <a:pt x="3730" y="16795"/>
                </a:cubicBezTo>
                <a:lnTo>
                  <a:pt x="3693" y="16761"/>
                </a:lnTo>
                <a:cubicBezTo>
                  <a:pt x="3640" y="16714"/>
                  <a:pt x="3535" y="16640"/>
                  <a:pt x="3411" y="16640"/>
                </a:cubicBezTo>
                <a:cubicBezTo>
                  <a:pt x="3406" y="16640"/>
                  <a:pt x="3402" y="16640"/>
                  <a:pt x="3398" y="16640"/>
                </a:cubicBezTo>
                <a:cubicBezTo>
                  <a:pt x="3353" y="16640"/>
                  <a:pt x="3308" y="16655"/>
                  <a:pt x="3271" y="16680"/>
                </a:cubicBezTo>
                <a:cubicBezTo>
                  <a:pt x="3256" y="16693"/>
                  <a:pt x="3240" y="16702"/>
                  <a:pt x="3228" y="16714"/>
                </a:cubicBezTo>
                <a:lnTo>
                  <a:pt x="3219" y="16724"/>
                </a:lnTo>
                <a:cubicBezTo>
                  <a:pt x="3212" y="16714"/>
                  <a:pt x="3209" y="16702"/>
                  <a:pt x="3206" y="16693"/>
                </a:cubicBezTo>
                <a:cubicBezTo>
                  <a:pt x="3203" y="16683"/>
                  <a:pt x="3200" y="16671"/>
                  <a:pt x="3200" y="16662"/>
                </a:cubicBezTo>
                <a:cubicBezTo>
                  <a:pt x="3191" y="16590"/>
                  <a:pt x="3157" y="16525"/>
                  <a:pt x="3107" y="16476"/>
                </a:cubicBezTo>
                <a:cubicBezTo>
                  <a:pt x="3087" y="16460"/>
                  <a:pt x="3064" y="16452"/>
                  <a:pt x="3041" y="16452"/>
                </a:cubicBezTo>
                <a:cubicBezTo>
                  <a:pt x="3028" y="16452"/>
                  <a:pt x="3014" y="16455"/>
                  <a:pt x="3002" y="16460"/>
                </a:cubicBezTo>
                <a:cubicBezTo>
                  <a:pt x="2924" y="16491"/>
                  <a:pt x="2869" y="16556"/>
                  <a:pt x="2847" y="16634"/>
                </a:cubicBezTo>
                <a:cubicBezTo>
                  <a:pt x="2819" y="16736"/>
                  <a:pt x="2838" y="16844"/>
                  <a:pt x="2896" y="16931"/>
                </a:cubicBezTo>
                <a:cubicBezTo>
                  <a:pt x="2980" y="17061"/>
                  <a:pt x="3101" y="17163"/>
                  <a:pt x="3243" y="17222"/>
                </a:cubicBezTo>
                <a:cubicBezTo>
                  <a:pt x="3262" y="17232"/>
                  <a:pt x="3284" y="17238"/>
                  <a:pt x="3302" y="17247"/>
                </a:cubicBezTo>
                <a:cubicBezTo>
                  <a:pt x="3336" y="17256"/>
                  <a:pt x="3370" y="17272"/>
                  <a:pt x="3401" y="17290"/>
                </a:cubicBezTo>
                <a:cubicBezTo>
                  <a:pt x="3426" y="17303"/>
                  <a:pt x="3442" y="17324"/>
                  <a:pt x="3448" y="17352"/>
                </a:cubicBezTo>
                <a:cubicBezTo>
                  <a:pt x="3448" y="17359"/>
                  <a:pt x="3445" y="17365"/>
                  <a:pt x="3445" y="17368"/>
                </a:cubicBezTo>
                <a:cubicBezTo>
                  <a:pt x="3435" y="17402"/>
                  <a:pt x="3432" y="17439"/>
                  <a:pt x="3442" y="17473"/>
                </a:cubicBezTo>
                <a:cubicBezTo>
                  <a:pt x="3454" y="17523"/>
                  <a:pt x="3485" y="17563"/>
                  <a:pt x="3528" y="17591"/>
                </a:cubicBezTo>
                <a:cubicBezTo>
                  <a:pt x="3535" y="17594"/>
                  <a:pt x="3541" y="17600"/>
                  <a:pt x="3547" y="17606"/>
                </a:cubicBezTo>
                <a:cubicBezTo>
                  <a:pt x="3569" y="17628"/>
                  <a:pt x="3575" y="17681"/>
                  <a:pt x="3578" y="17736"/>
                </a:cubicBezTo>
                <a:cubicBezTo>
                  <a:pt x="3584" y="17817"/>
                  <a:pt x="3593" y="17916"/>
                  <a:pt x="3668" y="17993"/>
                </a:cubicBezTo>
                <a:cubicBezTo>
                  <a:pt x="3720" y="18043"/>
                  <a:pt x="3789" y="18077"/>
                  <a:pt x="3863" y="18093"/>
                </a:cubicBezTo>
                <a:cubicBezTo>
                  <a:pt x="3878" y="18099"/>
                  <a:pt x="3894" y="18102"/>
                  <a:pt x="3906" y="18108"/>
                </a:cubicBezTo>
                <a:cubicBezTo>
                  <a:pt x="3857" y="18145"/>
                  <a:pt x="3801" y="18176"/>
                  <a:pt x="3742" y="18192"/>
                </a:cubicBezTo>
                <a:cubicBezTo>
                  <a:pt x="3646" y="18220"/>
                  <a:pt x="3643" y="18353"/>
                  <a:pt x="3736" y="18387"/>
                </a:cubicBezTo>
                <a:lnTo>
                  <a:pt x="4080" y="18520"/>
                </a:lnTo>
                <a:lnTo>
                  <a:pt x="4327" y="18619"/>
                </a:lnTo>
                <a:lnTo>
                  <a:pt x="4343" y="18622"/>
                </a:lnTo>
                <a:cubicBezTo>
                  <a:pt x="4343" y="18632"/>
                  <a:pt x="4340" y="18641"/>
                  <a:pt x="4337" y="18647"/>
                </a:cubicBezTo>
                <a:cubicBezTo>
                  <a:pt x="4331" y="18672"/>
                  <a:pt x="4327" y="18697"/>
                  <a:pt x="4324" y="18721"/>
                </a:cubicBezTo>
                <a:cubicBezTo>
                  <a:pt x="4324" y="18833"/>
                  <a:pt x="4389" y="18932"/>
                  <a:pt x="4492" y="18978"/>
                </a:cubicBezTo>
                <a:cubicBezTo>
                  <a:pt x="4560" y="19006"/>
                  <a:pt x="4631" y="19025"/>
                  <a:pt x="4705" y="19031"/>
                </a:cubicBezTo>
                <a:lnTo>
                  <a:pt x="4724" y="19034"/>
                </a:lnTo>
                <a:cubicBezTo>
                  <a:pt x="4922" y="19062"/>
                  <a:pt x="5111" y="19115"/>
                  <a:pt x="5294" y="19192"/>
                </a:cubicBezTo>
                <a:lnTo>
                  <a:pt x="5347" y="19214"/>
                </a:lnTo>
                <a:cubicBezTo>
                  <a:pt x="5387" y="19229"/>
                  <a:pt x="5480" y="19263"/>
                  <a:pt x="5495" y="19288"/>
                </a:cubicBezTo>
                <a:cubicBezTo>
                  <a:pt x="5498" y="19298"/>
                  <a:pt x="5501" y="19307"/>
                  <a:pt x="5501" y="19319"/>
                </a:cubicBezTo>
                <a:cubicBezTo>
                  <a:pt x="5501" y="19409"/>
                  <a:pt x="5557" y="19486"/>
                  <a:pt x="5641" y="19521"/>
                </a:cubicBezTo>
                <a:cubicBezTo>
                  <a:pt x="5681" y="19536"/>
                  <a:pt x="5721" y="19548"/>
                  <a:pt x="5765" y="19558"/>
                </a:cubicBezTo>
                <a:cubicBezTo>
                  <a:pt x="5820" y="19564"/>
                  <a:pt x="5870" y="19589"/>
                  <a:pt x="5910" y="19629"/>
                </a:cubicBezTo>
                <a:cubicBezTo>
                  <a:pt x="5932" y="19648"/>
                  <a:pt x="5957" y="19666"/>
                  <a:pt x="5985" y="19682"/>
                </a:cubicBezTo>
                <a:cubicBezTo>
                  <a:pt x="6043" y="19713"/>
                  <a:pt x="6112" y="19731"/>
                  <a:pt x="6180" y="19734"/>
                </a:cubicBezTo>
                <a:cubicBezTo>
                  <a:pt x="6185" y="19734"/>
                  <a:pt x="6191" y="19734"/>
                  <a:pt x="6196" y="19734"/>
                </a:cubicBezTo>
                <a:cubicBezTo>
                  <a:pt x="6233" y="19734"/>
                  <a:pt x="6268" y="19743"/>
                  <a:pt x="6301" y="19759"/>
                </a:cubicBezTo>
                <a:cubicBezTo>
                  <a:pt x="6316" y="19775"/>
                  <a:pt x="6328" y="19796"/>
                  <a:pt x="6328" y="19818"/>
                </a:cubicBezTo>
                <a:cubicBezTo>
                  <a:pt x="6328" y="19871"/>
                  <a:pt x="6310" y="19923"/>
                  <a:pt x="6273" y="19963"/>
                </a:cubicBezTo>
                <a:cubicBezTo>
                  <a:pt x="6192" y="20044"/>
                  <a:pt x="6065" y="20078"/>
                  <a:pt x="5876" y="20078"/>
                </a:cubicBezTo>
                <a:lnTo>
                  <a:pt x="5802" y="20078"/>
                </a:lnTo>
                <a:cubicBezTo>
                  <a:pt x="5628" y="20072"/>
                  <a:pt x="5412" y="20044"/>
                  <a:pt x="5275" y="19911"/>
                </a:cubicBezTo>
                <a:cubicBezTo>
                  <a:pt x="5254" y="19886"/>
                  <a:pt x="5232" y="19861"/>
                  <a:pt x="5210" y="19836"/>
                </a:cubicBezTo>
                <a:cubicBezTo>
                  <a:pt x="5167" y="19778"/>
                  <a:pt x="5114" y="19725"/>
                  <a:pt x="5055" y="19685"/>
                </a:cubicBezTo>
                <a:cubicBezTo>
                  <a:pt x="4982" y="19638"/>
                  <a:pt x="4898" y="19613"/>
                  <a:pt x="4811" y="19613"/>
                </a:cubicBezTo>
                <a:cubicBezTo>
                  <a:pt x="4806" y="19613"/>
                  <a:pt x="4800" y="19613"/>
                  <a:pt x="4795" y="19613"/>
                </a:cubicBezTo>
                <a:cubicBezTo>
                  <a:pt x="4730" y="19613"/>
                  <a:pt x="4662" y="19623"/>
                  <a:pt x="4597" y="19641"/>
                </a:cubicBezTo>
                <a:cubicBezTo>
                  <a:pt x="4402" y="19688"/>
                  <a:pt x="4216" y="19778"/>
                  <a:pt x="4058" y="19905"/>
                </a:cubicBezTo>
                <a:cubicBezTo>
                  <a:pt x="4033" y="19898"/>
                  <a:pt x="4008" y="19889"/>
                  <a:pt x="3984" y="19883"/>
                </a:cubicBezTo>
                <a:lnTo>
                  <a:pt x="3934" y="19871"/>
                </a:lnTo>
                <a:cubicBezTo>
                  <a:pt x="3928" y="19824"/>
                  <a:pt x="3916" y="19778"/>
                  <a:pt x="3894" y="19740"/>
                </a:cubicBezTo>
                <a:cubicBezTo>
                  <a:pt x="3854" y="19666"/>
                  <a:pt x="3785" y="19610"/>
                  <a:pt x="3705" y="19592"/>
                </a:cubicBezTo>
                <a:cubicBezTo>
                  <a:pt x="3677" y="19582"/>
                  <a:pt x="3649" y="19579"/>
                  <a:pt x="3621" y="19579"/>
                </a:cubicBezTo>
                <a:cubicBezTo>
                  <a:pt x="3575" y="19582"/>
                  <a:pt x="3528" y="19589"/>
                  <a:pt x="3485" y="19598"/>
                </a:cubicBezTo>
                <a:cubicBezTo>
                  <a:pt x="3454" y="19604"/>
                  <a:pt x="3420" y="19610"/>
                  <a:pt x="3389" y="19610"/>
                </a:cubicBezTo>
                <a:cubicBezTo>
                  <a:pt x="3346" y="19610"/>
                  <a:pt x="3302" y="19604"/>
                  <a:pt x="3262" y="19592"/>
                </a:cubicBezTo>
                <a:cubicBezTo>
                  <a:pt x="3228" y="19586"/>
                  <a:pt x="3191" y="19579"/>
                  <a:pt x="3154" y="19573"/>
                </a:cubicBezTo>
                <a:cubicBezTo>
                  <a:pt x="3138" y="19570"/>
                  <a:pt x="3119" y="19570"/>
                  <a:pt x="3101" y="19570"/>
                </a:cubicBezTo>
                <a:cubicBezTo>
                  <a:pt x="2980" y="19570"/>
                  <a:pt x="2881" y="19620"/>
                  <a:pt x="2831" y="19703"/>
                </a:cubicBezTo>
                <a:cubicBezTo>
                  <a:pt x="2773" y="19799"/>
                  <a:pt x="2785" y="19923"/>
                  <a:pt x="2865" y="20066"/>
                </a:cubicBezTo>
                <a:cubicBezTo>
                  <a:pt x="2896" y="20128"/>
                  <a:pt x="2943" y="20180"/>
                  <a:pt x="3002" y="20221"/>
                </a:cubicBezTo>
                <a:cubicBezTo>
                  <a:pt x="3061" y="20252"/>
                  <a:pt x="3126" y="20267"/>
                  <a:pt x="3191" y="20270"/>
                </a:cubicBezTo>
                <a:cubicBezTo>
                  <a:pt x="3234" y="20273"/>
                  <a:pt x="3281" y="20279"/>
                  <a:pt x="3293" y="20295"/>
                </a:cubicBezTo>
                <a:cubicBezTo>
                  <a:pt x="3302" y="20317"/>
                  <a:pt x="3308" y="20341"/>
                  <a:pt x="3308" y="20366"/>
                </a:cubicBezTo>
                <a:lnTo>
                  <a:pt x="3315" y="20493"/>
                </a:lnTo>
                <a:lnTo>
                  <a:pt x="3324" y="20617"/>
                </a:lnTo>
                <a:cubicBezTo>
                  <a:pt x="3324" y="20645"/>
                  <a:pt x="3330" y="20673"/>
                  <a:pt x="3343" y="20701"/>
                </a:cubicBezTo>
                <a:cubicBezTo>
                  <a:pt x="3373" y="20756"/>
                  <a:pt x="3429" y="20794"/>
                  <a:pt x="3491" y="20800"/>
                </a:cubicBezTo>
                <a:cubicBezTo>
                  <a:pt x="3528" y="20806"/>
                  <a:pt x="3566" y="20809"/>
                  <a:pt x="3600" y="20809"/>
                </a:cubicBezTo>
                <a:cubicBezTo>
                  <a:pt x="3634" y="20809"/>
                  <a:pt x="3668" y="20806"/>
                  <a:pt x="3702" y="20806"/>
                </a:cubicBezTo>
                <a:cubicBezTo>
                  <a:pt x="3733" y="20803"/>
                  <a:pt x="3758" y="20803"/>
                  <a:pt x="3785" y="20803"/>
                </a:cubicBezTo>
                <a:cubicBezTo>
                  <a:pt x="3794" y="20802"/>
                  <a:pt x="3803" y="20801"/>
                  <a:pt x="3812" y="20801"/>
                </a:cubicBezTo>
                <a:cubicBezTo>
                  <a:pt x="3845" y="20801"/>
                  <a:pt x="3877" y="20810"/>
                  <a:pt x="3906" y="20828"/>
                </a:cubicBezTo>
                <a:cubicBezTo>
                  <a:pt x="3950" y="20852"/>
                  <a:pt x="3981" y="20908"/>
                  <a:pt x="4015" y="20967"/>
                </a:cubicBezTo>
                <a:cubicBezTo>
                  <a:pt x="4027" y="20989"/>
                  <a:pt x="4039" y="21010"/>
                  <a:pt x="4052" y="21032"/>
                </a:cubicBezTo>
                <a:cubicBezTo>
                  <a:pt x="4005" y="21054"/>
                  <a:pt x="3965" y="21088"/>
                  <a:pt x="3937" y="21131"/>
                </a:cubicBezTo>
                <a:cubicBezTo>
                  <a:pt x="3888" y="21202"/>
                  <a:pt x="3909" y="21298"/>
                  <a:pt x="3987" y="21336"/>
                </a:cubicBezTo>
                <a:cubicBezTo>
                  <a:pt x="4114" y="21413"/>
                  <a:pt x="4250" y="21422"/>
                  <a:pt x="4386" y="21435"/>
                </a:cubicBezTo>
                <a:cubicBezTo>
                  <a:pt x="4430" y="21438"/>
                  <a:pt x="4470" y="21441"/>
                  <a:pt x="4510" y="21447"/>
                </a:cubicBezTo>
                <a:lnTo>
                  <a:pt x="4529" y="21450"/>
                </a:lnTo>
                <a:cubicBezTo>
                  <a:pt x="4532" y="21460"/>
                  <a:pt x="4538" y="21472"/>
                  <a:pt x="4544" y="21484"/>
                </a:cubicBezTo>
                <a:cubicBezTo>
                  <a:pt x="4600" y="21580"/>
                  <a:pt x="4708" y="21599"/>
                  <a:pt x="4780" y="21608"/>
                </a:cubicBezTo>
                <a:lnTo>
                  <a:pt x="4801" y="21611"/>
                </a:lnTo>
                <a:cubicBezTo>
                  <a:pt x="4854" y="21621"/>
                  <a:pt x="4916" y="21645"/>
                  <a:pt x="4935" y="21686"/>
                </a:cubicBezTo>
                <a:cubicBezTo>
                  <a:pt x="4845" y="21692"/>
                  <a:pt x="4755" y="21698"/>
                  <a:pt x="4671" y="21698"/>
                </a:cubicBezTo>
                <a:cubicBezTo>
                  <a:pt x="4513" y="21698"/>
                  <a:pt x="4358" y="21683"/>
                  <a:pt x="4207" y="21649"/>
                </a:cubicBezTo>
                <a:cubicBezTo>
                  <a:pt x="4188" y="21645"/>
                  <a:pt x="4173" y="21642"/>
                  <a:pt x="4160" y="21633"/>
                </a:cubicBezTo>
                <a:cubicBezTo>
                  <a:pt x="4160" y="21633"/>
                  <a:pt x="4160" y="21630"/>
                  <a:pt x="4157" y="21624"/>
                </a:cubicBezTo>
                <a:cubicBezTo>
                  <a:pt x="4148" y="21593"/>
                  <a:pt x="4132" y="21565"/>
                  <a:pt x="4108" y="21540"/>
                </a:cubicBezTo>
                <a:cubicBezTo>
                  <a:pt x="4070" y="21509"/>
                  <a:pt x="4024" y="21494"/>
                  <a:pt x="3974" y="21494"/>
                </a:cubicBezTo>
                <a:lnTo>
                  <a:pt x="3962" y="21494"/>
                </a:lnTo>
                <a:cubicBezTo>
                  <a:pt x="3683" y="21503"/>
                  <a:pt x="3420" y="21605"/>
                  <a:pt x="3209" y="21788"/>
                </a:cubicBezTo>
                <a:cubicBezTo>
                  <a:pt x="3160" y="21745"/>
                  <a:pt x="3095" y="21723"/>
                  <a:pt x="3027" y="21723"/>
                </a:cubicBezTo>
                <a:cubicBezTo>
                  <a:pt x="2980" y="21723"/>
                  <a:pt x="2937" y="21735"/>
                  <a:pt x="2896" y="21757"/>
                </a:cubicBezTo>
                <a:cubicBezTo>
                  <a:pt x="2887" y="21763"/>
                  <a:pt x="2878" y="21769"/>
                  <a:pt x="2872" y="21776"/>
                </a:cubicBezTo>
                <a:lnTo>
                  <a:pt x="2869" y="21776"/>
                </a:lnTo>
                <a:cubicBezTo>
                  <a:pt x="2853" y="21763"/>
                  <a:pt x="2838" y="21745"/>
                  <a:pt x="2822" y="21729"/>
                </a:cubicBezTo>
                <a:cubicBezTo>
                  <a:pt x="2791" y="21695"/>
                  <a:pt x="2757" y="21661"/>
                  <a:pt x="2720" y="21630"/>
                </a:cubicBezTo>
                <a:cubicBezTo>
                  <a:pt x="2661" y="21583"/>
                  <a:pt x="2590" y="21559"/>
                  <a:pt x="2519" y="21556"/>
                </a:cubicBezTo>
                <a:cubicBezTo>
                  <a:pt x="2491" y="21556"/>
                  <a:pt x="2466" y="21562"/>
                  <a:pt x="2441" y="21568"/>
                </a:cubicBezTo>
                <a:cubicBezTo>
                  <a:pt x="2413" y="21577"/>
                  <a:pt x="2385" y="21593"/>
                  <a:pt x="2361" y="21614"/>
                </a:cubicBezTo>
                <a:cubicBezTo>
                  <a:pt x="2274" y="21534"/>
                  <a:pt x="2165" y="21472"/>
                  <a:pt x="2051" y="21435"/>
                </a:cubicBezTo>
                <a:cubicBezTo>
                  <a:pt x="1989" y="21419"/>
                  <a:pt x="1927" y="21407"/>
                  <a:pt x="1865" y="21398"/>
                </a:cubicBezTo>
                <a:cubicBezTo>
                  <a:pt x="1788" y="21388"/>
                  <a:pt x="1713" y="21367"/>
                  <a:pt x="1642" y="21336"/>
                </a:cubicBezTo>
                <a:lnTo>
                  <a:pt x="1623" y="21326"/>
                </a:lnTo>
                <a:cubicBezTo>
                  <a:pt x="1558" y="21289"/>
                  <a:pt x="1487" y="21264"/>
                  <a:pt x="1413" y="21258"/>
                </a:cubicBezTo>
                <a:cubicBezTo>
                  <a:pt x="1354" y="21258"/>
                  <a:pt x="1298" y="21283"/>
                  <a:pt x="1261" y="21326"/>
                </a:cubicBezTo>
                <a:cubicBezTo>
                  <a:pt x="1230" y="21364"/>
                  <a:pt x="1211" y="21407"/>
                  <a:pt x="1208" y="21453"/>
                </a:cubicBezTo>
                <a:cubicBezTo>
                  <a:pt x="1187" y="21673"/>
                  <a:pt x="1329" y="21875"/>
                  <a:pt x="1543" y="21924"/>
                </a:cubicBezTo>
                <a:cubicBezTo>
                  <a:pt x="1651" y="21946"/>
                  <a:pt x="1757" y="21958"/>
                  <a:pt x="1865" y="21964"/>
                </a:cubicBezTo>
                <a:cubicBezTo>
                  <a:pt x="1924" y="21968"/>
                  <a:pt x="1977" y="21974"/>
                  <a:pt x="2026" y="21980"/>
                </a:cubicBezTo>
                <a:lnTo>
                  <a:pt x="2020" y="21989"/>
                </a:lnTo>
                <a:cubicBezTo>
                  <a:pt x="2001" y="22026"/>
                  <a:pt x="1989" y="22067"/>
                  <a:pt x="1983" y="22107"/>
                </a:cubicBezTo>
                <a:cubicBezTo>
                  <a:pt x="1970" y="22237"/>
                  <a:pt x="2076" y="22333"/>
                  <a:pt x="2190" y="22370"/>
                </a:cubicBezTo>
                <a:cubicBezTo>
                  <a:pt x="2218" y="22380"/>
                  <a:pt x="2243" y="22386"/>
                  <a:pt x="2271" y="22392"/>
                </a:cubicBezTo>
                <a:cubicBezTo>
                  <a:pt x="2308" y="22398"/>
                  <a:pt x="2342" y="22410"/>
                  <a:pt x="2376" y="22429"/>
                </a:cubicBezTo>
                <a:cubicBezTo>
                  <a:pt x="2392" y="22438"/>
                  <a:pt x="2404" y="22451"/>
                  <a:pt x="2416" y="22463"/>
                </a:cubicBezTo>
                <a:cubicBezTo>
                  <a:pt x="2438" y="22488"/>
                  <a:pt x="2466" y="22510"/>
                  <a:pt x="2494" y="22528"/>
                </a:cubicBezTo>
                <a:cubicBezTo>
                  <a:pt x="2543" y="22559"/>
                  <a:pt x="2605" y="22575"/>
                  <a:pt x="2664" y="22575"/>
                </a:cubicBezTo>
                <a:cubicBezTo>
                  <a:pt x="2729" y="22572"/>
                  <a:pt x="2791" y="22562"/>
                  <a:pt x="2853" y="22547"/>
                </a:cubicBezTo>
                <a:lnTo>
                  <a:pt x="2900" y="22534"/>
                </a:lnTo>
                <a:cubicBezTo>
                  <a:pt x="2921" y="22531"/>
                  <a:pt x="2940" y="22528"/>
                  <a:pt x="2958" y="22528"/>
                </a:cubicBezTo>
                <a:cubicBezTo>
                  <a:pt x="2872" y="22575"/>
                  <a:pt x="2788" y="22627"/>
                  <a:pt x="2708" y="22683"/>
                </a:cubicBezTo>
                <a:cubicBezTo>
                  <a:pt x="2636" y="22733"/>
                  <a:pt x="2658" y="22844"/>
                  <a:pt x="2742" y="22866"/>
                </a:cubicBezTo>
                <a:cubicBezTo>
                  <a:pt x="2856" y="22891"/>
                  <a:pt x="2974" y="22903"/>
                  <a:pt x="3092" y="22903"/>
                </a:cubicBezTo>
                <a:cubicBezTo>
                  <a:pt x="3123" y="22903"/>
                  <a:pt x="3157" y="22903"/>
                  <a:pt x="3188" y="22900"/>
                </a:cubicBezTo>
                <a:lnTo>
                  <a:pt x="3188" y="22900"/>
                </a:lnTo>
                <a:cubicBezTo>
                  <a:pt x="3092" y="22959"/>
                  <a:pt x="3011" y="23042"/>
                  <a:pt x="2958" y="23145"/>
                </a:cubicBezTo>
                <a:cubicBezTo>
                  <a:pt x="2946" y="23176"/>
                  <a:pt x="2946" y="23210"/>
                  <a:pt x="2965" y="23241"/>
                </a:cubicBezTo>
                <a:cubicBezTo>
                  <a:pt x="2983" y="23268"/>
                  <a:pt x="3011" y="23287"/>
                  <a:pt x="3045" y="23290"/>
                </a:cubicBezTo>
                <a:cubicBezTo>
                  <a:pt x="3110" y="23293"/>
                  <a:pt x="3175" y="23293"/>
                  <a:pt x="3237" y="23293"/>
                </a:cubicBezTo>
                <a:cubicBezTo>
                  <a:pt x="3513" y="23293"/>
                  <a:pt x="3789" y="23262"/>
                  <a:pt x="4055" y="23200"/>
                </a:cubicBezTo>
                <a:cubicBezTo>
                  <a:pt x="4104" y="23185"/>
                  <a:pt x="4151" y="23169"/>
                  <a:pt x="4194" y="23148"/>
                </a:cubicBezTo>
                <a:cubicBezTo>
                  <a:pt x="4247" y="23123"/>
                  <a:pt x="4300" y="23107"/>
                  <a:pt x="4355" y="23101"/>
                </a:cubicBezTo>
                <a:cubicBezTo>
                  <a:pt x="4359" y="23100"/>
                  <a:pt x="4363" y="23100"/>
                  <a:pt x="4367" y="23100"/>
                </a:cubicBezTo>
                <a:cubicBezTo>
                  <a:pt x="4380" y="23100"/>
                  <a:pt x="4393" y="23104"/>
                  <a:pt x="4405" y="23111"/>
                </a:cubicBezTo>
                <a:cubicBezTo>
                  <a:pt x="4402" y="23132"/>
                  <a:pt x="4389" y="23154"/>
                  <a:pt x="4374" y="23169"/>
                </a:cubicBezTo>
                <a:lnTo>
                  <a:pt x="4151" y="23405"/>
                </a:lnTo>
                <a:cubicBezTo>
                  <a:pt x="4027" y="23538"/>
                  <a:pt x="3906" y="23696"/>
                  <a:pt x="3956" y="23882"/>
                </a:cubicBezTo>
                <a:cubicBezTo>
                  <a:pt x="3968" y="23928"/>
                  <a:pt x="4008" y="23959"/>
                  <a:pt x="4055" y="23959"/>
                </a:cubicBezTo>
                <a:lnTo>
                  <a:pt x="4058" y="23959"/>
                </a:lnTo>
                <a:cubicBezTo>
                  <a:pt x="4111" y="23959"/>
                  <a:pt x="4163" y="23953"/>
                  <a:pt x="4213" y="23944"/>
                </a:cubicBezTo>
                <a:lnTo>
                  <a:pt x="4213" y="23944"/>
                </a:lnTo>
                <a:cubicBezTo>
                  <a:pt x="4179" y="23962"/>
                  <a:pt x="4148" y="23984"/>
                  <a:pt x="4117" y="24009"/>
                </a:cubicBezTo>
                <a:cubicBezTo>
                  <a:pt x="4089" y="24027"/>
                  <a:pt x="4064" y="24049"/>
                  <a:pt x="4039" y="24071"/>
                </a:cubicBezTo>
                <a:cubicBezTo>
                  <a:pt x="4002" y="24105"/>
                  <a:pt x="3965" y="24136"/>
                  <a:pt x="3922" y="24164"/>
                </a:cubicBezTo>
                <a:cubicBezTo>
                  <a:pt x="3871" y="24186"/>
                  <a:pt x="3815" y="24201"/>
                  <a:pt x="3758" y="24201"/>
                </a:cubicBezTo>
                <a:cubicBezTo>
                  <a:pt x="3753" y="24201"/>
                  <a:pt x="3747" y="24201"/>
                  <a:pt x="3742" y="24201"/>
                </a:cubicBezTo>
                <a:cubicBezTo>
                  <a:pt x="3686" y="24201"/>
                  <a:pt x="3631" y="24195"/>
                  <a:pt x="3578" y="24182"/>
                </a:cubicBezTo>
                <a:cubicBezTo>
                  <a:pt x="3525" y="24170"/>
                  <a:pt x="3476" y="24157"/>
                  <a:pt x="3423" y="24142"/>
                </a:cubicBezTo>
                <a:cubicBezTo>
                  <a:pt x="3336" y="24117"/>
                  <a:pt x="3243" y="24096"/>
                  <a:pt x="3154" y="24083"/>
                </a:cubicBezTo>
                <a:cubicBezTo>
                  <a:pt x="3119" y="24080"/>
                  <a:pt x="3089" y="24074"/>
                  <a:pt x="3058" y="24061"/>
                </a:cubicBezTo>
                <a:cubicBezTo>
                  <a:pt x="3058" y="24058"/>
                  <a:pt x="3058" y="24055"/>
                  <a:pt x="3054" y="24049"/>
                </a:cubicBezTo>
                <a:cubicBezTo>
                  <a:pt x="3048" y="24030"/>
                  <a:pt x="3042" y="24015"/>
                  <a:pt x="3036" y="23996"/>
                </a:cubicBezTo>
                <a:cubicBezTo>
                  <a:pt x="2983" y="23894"/>
                  <a:pt x="2865" y="23879"/>
                  <a:pt x="2816" y="23872"/>
                </a:cubicBezTo>
                <a:lnTo>
                  <a:pt x="2565" y="23838"/>
                </a:lnTo>
                <a:lnTo>
                  <a:pt x="2317" y="23801"/>
                </a:lnTo>
                <a:cubicBezTo>
                  <a:pt x="2302" y="23798"/>
                  <a:pt x="2286" y="23798"/>
                  <a:pt x="2271" y="23798"/>
                </a:cubicBezTo>
                <a:cubicBezTo>
                  <a:pt x="2267" y="23798"/>
                  <a:pt x="2264" y="23798"/>
                  <a:pt x="2261" y="23798"/>
                </a:cubicBezTo>
                <a:cubicBezTo>
                  <a:pt x="2218" y="23798"/>
                  <a:pt x="2182" y="23816"/>
                  <a:pt x="2150" y="23842"/>
                </a:cubicBezTo>
                <a:cubicBezTo>
                  <a:pt x="2122" y="23872"/>
                  <a:pt x="2104" y="23910"/>
                  <a:pt x="2100" y="23953"/>
                </a:cubicBezTo>
                <a:cubicBezTo>
                  <a:pt x="2076" y="23931"/>
                  <a:pt x="2054" y="23913"/>
                  <a:pt x="2026" y="23894"/>
                </a:cubicBezTo>
                <a:lnTo>
                  <a:pt x="2014" y="23885"/>
                </a:lnTo>
                <a:cubicBezTo>
                  <a:pt x="1980" y="23860"/>
                  <a:pt x="1936" y="23832"/>
                  <a:pt x="1933" y="23807"/>
                </a:cubicBezTo>
                <a:cubicBezTo>
                  <a:pt x="1930" y="23795"/>
                  <a:pt x="1930" y="23783"/>
                  <a:pt x="1933" y="23770"/>
                </a:cubicBezTo>
                <a:cubicBezTo>
                  <a:pt x="1942" y="23705"/>
                  <a:pt x="1924" y="23643"/>
                  <a:pt x="1887" y="23594"/>
                </a:cubicBezTo>
                <a:cubicBezTo>
                  <a:pt x="1862" y="23572"/>
                  <a:pt x="1834" y="23553"/>
                  <a:pt x="1803" y="23541"/>
                </a:cubicBezTo>
                <a:cubicBezTo>
                  <a:pt x="1750" y="23519"/>
                  <a:pt x="1695" y="23510"/>
                  <a:pt x="1636" y="23510"/>
                </a:cubicBezTo>
                <a:cubicBezTo>
                  <a:pt x="1400" y="23510"/>
                  <a:pt x="1202" y="23687"/>
                  <a:pt x="1177" y="23919"/>
                </a:cubicBezTo>
                <a:cubicBezTo>
                  <a:pt x="1168" y="23984"/>
                  <a:pt x="1180" y="24052"/>
                  <a:pt x="1215" y="24108"/>
                </a:cubicBezTo>
                <a:cubicBezTo>
                  <a:pt x="1242" y="24145"/>
                  <a:pt x="1280" y="24179"/>
                  <a:pt x="1320" y="24204"/>
                </a:cubicBezTo>
                <a:lnTo>
                  <a:pt x="1667" y="24436"/>
                </a:lnTo>
                <a:cubicBezTo>
                  <a:pt x="1682" y="24446"/>
                  <a:pt x="1701" y="24452"/>
                  <a:pt x="1723" y="24452"/>
                </a:cubicBezTo>
                <a:lnTo>
                  <a:pt x="1757" y="24452"/>
                </a:lnTo>
                <a:cubicBezTo>
                  <a:pt x="1794" y="24452"/>
                  <a:pt x="1828" y="24476"/>
                  <a:pt x="1881" y="24517"/>
                </a:cubicBezTo>
                <a:cubicBezTo>
                  <a:pt x="1921" y="24551"/>
                  <a:pt x="1964" y="24582"/>
                  <a:pt x="2011" y="24607"/>
                </a:cubicBezTo>
                <a:cubicBezTo>
                  <a:pt x="2159" y="24681"/>
                  <a:pt x="2317" y="24687"/>
                  <a:pt x="2472" y="24690"/>
                </a:cubicBezTo>
                <a:cubicBezTo>
                  <a:pt x="2577" y="24690"/>
                  <a:pt x="2686" y="24700"/>
                  <a:pt x="2788" y="24727"/>
                </a:cubicBezTo>
                <a:cubicBezTo>
                  <a:pt x="2813" y="24734"/>
                  <a:pt x="2835" y="24743"/>
                  <a:pt x="2859" y="24752"/>
                </a:cubicBezTo>
                <a:cubicBezTo>
                  <a:pt x="2927" y="24783"/>
                  <a:pt x="3002" y="24802"/>
                  <a:pt x="3079" y="24805"/>
                </a:cubicBezTo>
                <a:cubicBezTo>
                  <a:pt x="3150" y="24802"/>
                  <a:pt x="3219" y="24789"/>
                  <a:pt x="3284" y="24765"/>
                </a:cubicBezTo>
                <a:cubicBezTo>
                  <a:pt x="3327" y="24749"/>
                  <a:pt x="3370" y="24740"/>
                  <a:pt x="3417" y="24734"/>
                </a:cubicBezTo>
                <a:cubicBezTo>
                  <a:pt x="3432" y="24734"/>
                  <a:pt x="3448" y="24737"/>
                  <a:pt x="3460" y="24746"/>
                </a:cubicBezTo>
                <a:cubicBezTo>
                  <a:pt x="3473" y="24755"/>
                  <a:pt x="3485" y="24768"/>
                  <a:pt x="3497" y="24780"/>
                </a:cubicBezTo>
                <a:cubicBezTo>
                  <a:pt x="3507" y="24789"/>
                  <a:pt x="3519" y="24802"/>
                  <a:pt x="3531" y="24814"/>
                </a:cubicBezTo>
                <a:cubicBezTo>
                  <a:pt x="3544" y="24823"/>
                  <a:pt x="3544" y="24823"/>
                  <a:pt x="3550" y="24830"/>
                </a:cubicBezTo>
                <a:cubicBezTo>
                  <a:pt x="3473" y="24836"/>
                  <a:pt x="3389" y="24842"/>
                  <a:pt x="3299" y="24842"/>
                </a:cubicBezTo>
                <a:cubicBezTo>
                  <a:pt x="3160" y="24842"/>
                  <a:pt x="3017" y="24833"/>
                  <a:pt x="2881" y="24823"/>
                </a:cubicBezTo>
                <a:lnTo>
                  <a:pt x="2835" y="24820"/>
                </a:lnTo>
                <a:cubicBezTo>
                  <a:pt x="2791" y="24820"/>
                  <a:pt x="2745" y="24817"/>
                  <a:pt x="2698" y="24817"/>
                </a:cubicBezTo>
                <a:cubicBezTo>
                  <a:pt x="2690" y="24817"/>
                  <a:pt x="2682" y="24817"/>
                  <a:pt x="2674" y="24817"/>
                </a:cubicBezTo>
                <a:cubicBezTo>
                  <a:pt x="2583" y="24817"/>
                  <a:pt x="2492" y="24833"/>
                  <a:pt x="2407" y="24867"/>
                </a:cubicBezTo>
                <a:cubicBezTo>
                  <a:pt x="2361" y="24888"/>
                  <a:pt x="2317" y="24913"/>
                  <a:pt x="2277" y="24941"/>
                </a:cubicBezTo>
                <a:cubicBezTo>
                  <a:pt x="2240" y="24966"/>
                  <a:pt x="2203" y="24984"/>
                  <a:pt x="2165" y="25003"/>
                </a:cubicBezTo>
                <a:cubicBezTo>
                  <a:pt x="2116" y="25022"/>
                  <a:pt x="2066" y="25028"/>
                  <a:pt x="2017" y="25028"/>
                </a:cubicBezTo>
                <a:cubicBezTo>
                  <a:pt x="1949" y="25025"/>
                  <a:pt x="1881" y="25019"/>
                  <a:pt x="1815" y="25006"/>
                </a:cubicBezTo>
                <a:cubicBezTo>
                  <a:pt x="1735" y="24994"/>
                  <a:pt x="1657" y="24988"/>
                  <a:pt x="1577" y="24984"/>
                </a:cubicBezTo>
                <a:cubicBezTo>
                  <a:pt x="1540" y="24984"/>
                  <a:pt x="1503" y="24988"/>
                  <a:pt x="1465" y="24994"/>
                </a:cubicBezTo>
                <a:cubicBezTo>
                  <a:pt x="1434" y="24997"/>
                  <a:pt x="1407" y="25006"/>
                  <a:pt x="1379" y="25012"/>
                </a:cubicBezTo>
                <a:cubicBezTo>
                  <a:pt x="1338" y="25022"/>
                  <a:pt x="1301" y="25028"/>
                  <a:pt x="1261" y="25031"/>
                </a:cubicBezTo>
                <a:lnTo>
                  <a:pt x="1258" y="25031"/>
                </a:lnTo>
                <a:cubicBezTo>
                  <a:pt x="1224" y="25028"/>
                  <a:pt x="1190" y="25022"/>
                  <a:pt x="1159" y="25012"/>
                </a:cubicBezTo>
                <a:cubicBezTo>
                  <a:pt x="1128" y="25006"/>
                  <a:pt x="1097" y="24997"/>
                  <a:pt x="1066" y="24994"/>
                </a:cubicBezTo>
                <a:cubicBezTo>
                  <a:pt x="1047" y="24991"/>
                  <a:pt x="1029" y="24991"/>
                  <a:pt x="1010" y="24991"/>
                </a:cubicBezTo>
                <a:cubicBezTo>
                  <a:pt x="1004" y="24990"/>
                  <a:pt x="998" y="24990"/>
                  <a:pt x="992" y="24990"/>
                </a:cubicBezTo>
                <a:cubicBezTo>
                  <a:pt x="963" y="24990"/>
                  <a:pt x="933" y="24995"/>
                  <a:pt x="908" y="25003"/>
                </a:cubicBezTo>
                <a:cubicBezTo>
                  <a:pt x="827" y="24888"/>
                  <a:pt x="700" y="24820"/>
                  <a:pt x="561" y="24817"/>
                </a:cubicBezTo>
                <a:lnTo>
                  <a:pt x="533" y="24817"/>
                </a:lnTo>
                <a:cubicBezTo>
                  <a:pt x="177" y="24842"/>
                  <a:pt x="19" y="25279"/>
                  <a:pt x="276" y="25527"/>
                </a:cubicBezTo>
                <a:cubicBezTo>
                  <a:pt x="180" y="25595"/>
                  <a:pt x="81" y="25703"/>
                  <a:pt x="87" y="25852"/>
                </a:cubicBezTo>
                <a:cubicBezTo>
                  <a:pt x="87" y="25895"/>
                  <a:pt x="115" y="25932"/>
                  <a:pt x="158" y="25945"/>
                </a:cubicBezTo>
                <a:cubicBezTo>
                  <a:pt x="211" y="25960"/>
                  <a:pt x="270" y="25969"/>
                  <a:pt x="326" y="25973"/>
                </a:cubicBezTo>
                <a:cubicBezTo>
                  <a:pt x="357" y="25976"/>
                  <a:pt x="384" y="25976"/>
                  <a:pt x="409" y="25982"/>
                </a:cubicBezTo>
                <a:cubicBezTo>
                  <a:pt x="462" y="25991"/>
                  <a:pt x="502" y="26016"/>
                  <a:pt x="508" y="26041"/>
                </a:cubicBezTo>
                <a:cubicBezTo>
                  <a:pt x="511" y="26053"/>
                  <a:pt x="511" y="26065"/>
                  <a:pt x="511" y="26078"/>
                </a:cubicBezTo>
                <a:cubicBezTo>
                  <a:pt x="505" y="26137"/>
                  <a:pt x="521" y="26192"/>
                  <a:pt x="555" y="26239"/>
                </a:cubicBezTo>
                <a:cubicBezTo>
                  <a:pt x="590" y="26283"/>
                  <a:pt x="645" y="26310"/>
                  <a:pt x="701" y="26310"/>
                </a:cubicBezTo>
                <a:cubicBezTo>
                  <a:pt x="704" y="26310"/>
                  <a:pt x="707" y="26310"/>
                  <a:pt x="710" y="26310"/>
                </a:cubicBezTo>
                <a:cubicBezTo>
                  <a:pt x="759" y="26307"/>
                  <a:pt x="809" y="26298"/>
                  <a:pt x="852" y="26279"/>
                </a:cubicBezTo>
                <a:cubicBezTo>
                  <a:pt x="939" y="26251"/>
                  <a:pt x="1026" y="26239"/>
                  <a:pt x="1115" y="26239"/>
                </a:cubicBezTo>
                <a:cubicBezTo>
                  <a:pt x="1230" y="26239"/>
                  <a:pt x="1345" y="26261"/>
                  <a:pt x="1450" y="26307"/>
                </a:cubicBezTo>
                <a:cubicBezTo>
                  <a:pt x="1453" y="26319"/>
                  <a:pt x="1453" y="26329"/>
                  <a:pt x="1456" y="26341"/>
                </a:cubicBezTo>
                <a:cubicBezTo>
                  <a:pt x="1475" y="26412"/>
                  <a:pt x="1537" y="26462"/>
                  <a:pt x="1611" y="26468"/>
                </a:cubicBezTo>
                <a:cubicBezTo>
                  <a:pt x="1577" y="26499"/>
                  <a:pt x="1537" y="26527"/>
                  <a:pt x="1496" y="26549"/>
                </a:cubicBezTo>
                <a:cubicBezTo>
                  <a:pt x="1425" y="26589"/>
                  <a:pt x="1428" y="26691"/>
                  <a:pt x="1503" y="26728"/>
                </a:cubicBezTo>
                <a:cubicBezTo>
                  <a:pt x="1577" y="26766"/>
                  <a:pt x="1657" y="26784"/>
                  <a:pt x="1741" y="26784"/>
                </a:cubicBezTo>
                <a:cubicBezTo>
                  <a:pt x="1964" y="26784"/>
                  <a:pt x="2172" y="26660"/>
                  <a:pt x="2271" y="26583"/>
                </a:cubicBezTo>
                <a:cubicBezTo>
                  <a:pt x="2333" y="26539"/>
                  <a:pt x="2388" y="26493"/>
                  <a:pt x="2444" y="26446"/>
                </a:cubicBezTo>
                <a:cubicBezTo>
                  <a:pt x="2537" y="26366"/>
                  <a:pt x="2636" y="26295"/>
                  <a:pt x="2742" y="26233"/>
                </a:cubicBezTo>
                <a:cubicBezTo>
                  <a:pt x="2800" y="26341"/>
                  <a:pt x="2890" y="26403"/>
                  <a:pt x="2999" y="26403"/>
                </a:cubicBezTo>
                <a:lnTo>
                  <a:pt x="3027" y="26403"/>
                </a:lnTo>
                <a:cubicBezTo>
                  <a:pt x="3116" y="26391"/>
                  <a:pt x="3203" y="26357"/>
                  <a:pt x="3281" y="26307"/>
                </a:cubicBezTo>
                <a:cubicBezTo>
                  <a:pt x="3324" y="26279"/>
                  <a:pt x="3370" y="26258"/>
                  <a:pt x="3417" y="26242"/>
                </a:cubicBezTo>
                <a:cubicBezTo>
                  <a:pt x="3454" y="26341"/>
                  <a:pt x="3535" y="26416"/>
                  <a:pt x="3637" y="26443"/>
                </a:cubicBezTo>
                <a:cubicBezTo>
                  <a:pt x="3677" y="26453"/>
                  <a:pt x="3717" y="26459"/>
                  <a:pt x="3761" y="26459"/>
                </a:cubicBezTo>
                <a:cubicBezTo>
                  <a:pt x="3785" y="26459"/>
                  <a:pt x="3810" y="26456"/>
                  <a:pt x="3838" y="26453"/>
                </a:cubicBezTo>
                <a:lnTo>
                  <a:pt x="3838" y="26453"/>
                </a:lnTo>
                <a:cubicBezTo>
                  <a:pt x="3829" y="26499"/>
                  <a:pt x="3807" y="26543"/>
                  <a:pt x="3779" y="26577"/>
                </a:cubicBezTo>
                <a:cubicBezTo>
                  <a:pt x="3720" y="26642"/>
                  <a:pt x="3767" y="26747"/>
                  <a:pt x="3857" y="26747"/>
                </a:cubicBezTo>
                <a:cubicBezTo>
                  <a:pt x="3872" y="26747"/>
                  <a:pt x="3888" y="26741"/>
                  <a:pt x="3903" y="26735"/>
                </a:cubicBezTo>
                <a:cubicBezTo>
                  <a:pt x="4222" y="26567"/>
                  <a:pt x="4554" y="26397"/>
                  <a:pt x="4910" y="26338"/>
                </a:cubicBezTo>
                <a:cubicBezTo>
                  <a:pt x="4928" y="26335"/>
                  <a:pt x="4950" y="26332"/>
                  <a:pt x="4972" y="26332"/>
                </a:cubicBezTo>
                <a:cubicBezTo>
                  <a:pt x="4984" y="26332"/>
                  <a:pt x="4997" y="26332"/>
                  <a:pt x="5009" y="26338"/>
                </a:cubicBezTo>
                <a:cubicBezTo>
                  <a:pt x="5046" y="26357"/>
                  <a:pt x="5065" y="26434"/>
                  <a:pt x="5077" y="26499"/>
                </a:cubicBezTo>
                <a:cubicBezTo>
                  <a:pt x="5080" y="26508"/>
                  <a:pt x="5080" y="26521"/>
                  <a:pt x="5083" y="26533"/>
                </a:cubicBezTo>
                <a:cubicBezTo>
                  <a:pt x="5071" y="26543"/>
                  <a:pt x="5058" y="26549"/>
                  <a:pt x="5043" y="26552"/>
                </a:cubicBezTo>
                <a:cubicBezTo>
                  <a:pt x="4749" y="26673"/>
                  <a:pt x="4439" y="26756"/>
                  <a:pt x="4123" y="26796"/>
                </a:cubicBezTo>
                <a:lnTo>
                  <a:pt x="4089" y="26800"/>
                </a:lnTo>
                <a:cubicBezTo>
                  <a:pt x="3866" y="26809"/>
                  <a:pt x="3652" y="26905"/>
                  <a:pt x="3504" y="27072"/>
                </a:cubicBezTo>
                <a:cubicBezTo>
                  <a:pt x="3479" y="27094"/>
                  <a:pt x="3457" y="27112"/>
                  <a:pt x="3432" y="27134"/>
                </a:cubicBezTo>
                <a:cubicBezTo>
                  <a:pt x="3417" y="27150"/>
                  <a:pt x="3398" y="27162"/>
                  <a:pt x="3377" y="27171"/>
                </a:cubicBezTo>
                <a:cubicBezTo>
                  <a:pt x="3367" y="27174"/>
                  <a:pt x="3358" y="27177"/>
                  <a:pt x="3346" y="27177"/>
                </a:cubicBezTo>
                <a:cubicBezTo>
                  <a:pt x="3296" y="27171"/>
                  <a:pt x="3246" y="27156"/>
                  <a:pt x="3203" y="27134"/>
                </a:cubicBezTo>
                <a:lnTo>
                  <a:pt x="3197" y="27134"/>
                </a:lnTo>
                <a:cubicBezTo>
                  <a:pt x="3027" y="27060"/>
                  <a:pt x="2844" y="27016"/>
                  <a:pt x="2661" y="27013"/>
                </a:cubicBezTo>
                <a:cubicBezTo>
                  <a:pt x="2639" y="27013"/>
                  <a:pt x="2621" y="27013"/>
                  <a:pt x="2602" y="27016"/>
                </a:cubicBezTo>
                <a:cubicBezTo>
                  <a:pt x="2382" y="27023"/>
                  <a:pt x="2175" y="27122"/>
                  <a:pt x="2032" y="27289"/>
                </a:cubicBezTo>
                <a:cubicBezTo>
                  <a:pt x="2014" y="27311"/>
                  <a:pt x="1998" y="27332"/>
                  <a:pt x="1983" y="27354"/>
                </a:cubicBezTo>
                <a:cubicBezTo>
                  <a:pt x="1958" y="27397"/>
                  <a:pt x="1924" y="27435"/>
                  <a:pt x="1884" y="27462"/>
                </a:cubicBezTo>
                <a:cubicBezTo>
                  <a:pt x="1863" y="27473"/>
                  <a:pt x="1840" y="27479"/>
                  <a:pt x="1817" y="27479"/>
                </a:cubicBezTo>
                <a:cubicBezTo>
                  <a:pt x="1813" y="27479"/>
                  <a:pt x="1808" y="27478"/>
                  <a:pt x="1803" y="27478"/>
                </a:cubicBezTo>
                <a:cubicBezTo>
                  <a:pt x="1769" y="27478"/>
                  <a:pt x="1735" y="27475"/>
                  <a:pt x="1701" y="27469"/>
                </a:cubicBezTo>
                <a:cubicBezTo>
                  <a:pt x="1673" y="27466"/>
                  <a:pt x="1648" y="27462"/>
                  <a:pt x="1623" y="27462"/>
                </a:cubicBezTo>
                <a:lnTo>
                  <a:pt x="1589" y="27462"/>
                </a:lnTo>
                <a:cubicBezTo>
                  <a:pt x="1582" y="27462"/>
                  <a:pt x="1575" y="27462"/>
                  <a:pt x="1568" y="27462"/>
                </a:cubicBezTo>
                <a:cubicBezTo>
                  <a:pt x="1467" y="27462"/>
                  <a:pt x="1371" y="27502"/>
                  <a:pt x="1304" y="27577"/>
                </a:cubicBezTo>
                <a:cubicBezTo>
                  <a:pt x="1277" y="27571"/>
                  <a:pt x="1249" y="27571"/>
                  <a:pt x="1221" y="27571"/>
                </a:cubicBezTo>
                <a:cubicBezTo>
                  <a:pt x="1119" y="27574"/>
                  <a:pt x="1019" y="27599"/>
                  <a:pt x="930" y="27642"/>
                </a:cubicBezTo>
                <a:cubicBezTo>
                  <a:pt x="899" y="27654"/>
                  <a:pt x="871" y="27667"/>
                  <a:pt x="843" y="27679"/>
                </a:cubicBezTo>
                <a:cubicBezTo>
                  <a:pt x="762" y="27726"/>
                  <a:pt x="676" y="27757"/>
                  <a:pt x="586" y="27772"/>
                </a:cubicBezTo>
                <a:cubicBezTo>
                  <a:pt x="555" y="27772"/>
                  <a:pt x="521" y="27775"/>
                  <a:pt x="490" y="27775"/>
                </a:cubicBezTo>
                <a:cubicBezTo>
                  <a:pt x="372" y="27775"/>
                  <a:pt x="223" y="27775"/>
                  <a:pt x="134" y="27902"/>
                </a:cubicBezTo>
                <a:cubicBezTo>
                  <a:pt x="96" y="27955"/>
                  <a:pt x="118" y="28032"/>
                  <a:pt x="183" y="28057"/>
                </a:cubicBezTo>
                <a:cubicBezTo>
                  <a:pt x="388" y="28135"/>
                  <a:pt x="598" y="28206"/>
                  <a:pt x="809" y="28274"/>
                </a:cubicBezTo>
                <a:cubicBezTo>
                  <a:pt x="979" y="28327"/>
                  <a:pt x="1162" y="28379"/>
                  <a:pt x="1342" y="28379"/>
                </a:cubicBezTo>
                <a:cubicBezTo>
                  <a:pt x="1472" y="28379"/>
                  <a:pt x="1599" y="28351"/>
                  <a:pt x="1716" y="28289"/>
                </a:cubicBezTo>
                <a:lnTo>
                  <a:pt x="1738" y="28277"/>
                </a:lnTo>
                <a:cubicBezTo>
                  <a:pt x="1769" y="28259"/>
                  <a:pt x="1803" y="28243"/>
                  <a:pt x="1840" y="28237"/>
                </a:cubicBezTo>
                <a:cubicBezTo>
                  <a:pt x="1850" y="28246"/>
                  <a:pt x="1853" y="28265"/>
                  <a:pt x="1846" y="28277"/>
                </a:cubicBezTo>
                <a:cubicBezTo>
                  <a:pt x="1825" y="28317"/>
                  <a:pt x="1797" y="28355"/>
                  <a:pt x="1763" y="28382"/>
                </a:cubicBezTo>
                <a:cubicBezTo>
                  <a:pt x="1707" y="28438"/>
                  <a:pt x="1729" y="28528"/>
                  <a:pt x="1800" y="28553"/>
                </a:cubicBezTo>
                <a:cubicBezTo>
                  <a:pt x="1927" y="28596"/>
                  <a:pt x="2060" y="28618"/>
                  <a:pt x="2193" y="28618"/>
                </a:cubicBezTo>
                <a:cubicBezTo>
                  <a:pt x="2382" y="28618"/>
                  <a:pt x="2568" y="28574"/>
                  <a:pt x="2742" y="28491"/>
                </a:cubicBezTo>
                <a:cubicBezTo>
                  <a:pt x="2773" y="28475"/>
                  <a:pt x="2804" y="28460"/>
                  <a:pt x="2835" y="28441"/>
                </a:cubicBezTo>
                <a:cubicBezTo>
                  <a:pt x="2865" y="28426"/>
                  <a:pt x="2893" y="28410"/>
                  <a:pt x="2921" y="28395"/>
                </a:cubicBezTo>
                <a:lnTo>
                  <a:pt x="2921" y="28395"/>
                </a:lnTo>
                <a:lnTo>
                  <a:pt x="2909" y="28429"/>
                </a:lnTo>
                <a:cubicBezTo>
                  <a:pt x="2884" y="28472"/>
                  <a:pt x="2884" y="28528"/>
                  <a:pt x="2915" y="28571"/>
                </a:cubicBezTo>
                <a:cubicBezTo>
                  <a:pt x="2940" y="28605"/>
                  <a:pt x="2980" y="28624"/>
                  <a:pt x="3020" y="28624"/>
                </a:cubicBezTo>
                <a:cubicBezTo>
                  <a:pt x="3039" y="28624"/>
                  <a:pt x="3054" y="28621"/>
                  <a:pt x="3070" y="28618"/>
                </a:cubicBezTo>
                <a:lnTo>
                  <a:pt x="3308" y="28556"/>
                </a:lnTo>
                <a:lnTo>
                  <a:pt x="4055" y="28370"/>
                </a:lnTo>
                <a:lnTo>
                  <a:pt x="4222" y="28330"/>
                </a:lnTo>
                <a:cubicBezTo>
                  <a:pt x="4235" y="28373"/>
                  <a:pt x="4275" y="28401"/>
                  <a:pt x="4321" y="28401"/>
                </a:cubicBezTo>
                <a:cubicBezTo>
                  <a:pt x="4334" y="28401"/>
                  <a:pt x="4349" y="28398"/>
                  <a:pt x="4362" y="28395"/>
                </a:cubicBezTo>
                <a:cubicBezTo>
                  <a:pt x="4560" y="28308"/>
                  <a:pt x="4770" y="28255"/>
                  <a:pt x="4984" y="28240"/>
                </a:cubicBezTo>
                <a:lnTo>
                  <a:pt x="4984" y="28240"/>
                </a:lnTo>
                <a:lnTo>
                  <a:pt x="4820" y="28283"/>
                </a:lnTo>
                <a:cubicBezTo>
                  <a:pt x="4575" y="28351"/>
                  <a:pt x="4331" y="28420"/>
                  <a:pt x="4095" y="28488"/>
                </a:cubicBezTo>
                <a:cubicBezTo>
                  <a:pt x="4036" y="28503"/>
                  <a:pt x="3925" y="28534"/>
                  <a:pt x="3875" y="28636"/>
                </a:cubicBezTo>
                <a:cubicBezTo>
                  <a:pt x="3857" y="28677"/>
                  <a:pt x="3847" y="28723"/>
                  <a:pt x="3847" y="28770"/>
                </a:cubicBezTo>
                <a:cubicBezTo>
                  <a:pt x="3847" y="28785"/>
                  <a:pt x="3844" y="28804"/>
                  <a:pt x="3841" y="28819"/>
                </a:cubicBezTo>
                <a:cubicBezTo>
                  <a:pt x="3829" y="28853"/>
                  <a:pt x="3758" y="28866"/>
                  <a:pt x="3696" y="28866"/>
                </a:cubicBezTo>
                <a:lnTo>
                  <a:pt x="3658" y="28866"/>
                </a:lnTo>
                <a:lnTo>
                  <a:pt x="3559" y="28859"/>
                </a:lnTo>
                <a:cubicBezTo>
                  <a:pt x="3473" y="28853"/>
                  <a:pt x="3383" y="28844"/>
                  <a:pt x="3293" y="28844"/>
                </a:cubicBezTo>
                <a:cubicBezTo>
                  <a:pt x="3240" y="28844"/>
                  <a:pt x="3194" y="28847"/>
                  <a:pt x="3147" y="28853"/>
                </a:cubicBezTo>
                <a:cubicBezTo>
                  <a:pt x="2949" y="28872"/>
                  <a:pt x="2760" y="28934"/>
                  <a:pt x="2581" y="28996"/>
                </a:cubicBezTo>
                <a:cubicBezTo>
                  <a:pt x="2407" y="29055"/>
                  <a:pt x="2246" y="29110"/>
                  <a:pt x="2076" y="29129"/>
                </a:cubicBezTo>
                <a:cubicBezTo>
                  <a:pt x="2017" y="29135"/>
                  <a:pt x="1893" y="29147"/>
                  <a:pt x="1809" y="29216"/>
                </a:cubicBezTo>
                <a:cubicBezTo>
                  <a:pt x="1794" y="29209"/>
                  <a:pt x="1778" y="29206"/>
                  <a:pt x="1760" y="29206"/>
                </a:cubicBezTo>
                <a:cubicBezTo>
                  <a:pt x="1719" y="29206"/>
                  <a:pt x="1682" y="29222"/>
                  <a:pt x="1651" y="29247"/>
                </a:cubicBezTo>
                <a:cubicBezTo>
                  <a:pt x="1574" y="29318"/>
                  <a:pt x="1561" y="29436"/>
                  <a:pt x="1623" y="29522"/>
                </a:cubicBezTo>
                <a:cubicBezTo>
                  <a:pt x="1667" y="29581"/>
                  <a:pt x="1729" y="29624"/>
                  <a:pt x="1800" y="29646"/>
                </a:cubicBezTo>
                <a:cubicBezTo>
                  <a:pt x="1952" y="29699"/>
                  <a:pt x="2113" y="29705"/>
                  <a:pt x="2255" y="29708"/>
                </a:cubicBezTo>
                <a:lnTo>
                  <a:pt x="2971" y="29724"/>
                </a:lnTo>
                <a:lnTo>
                  <a:pt x="2992" y="29724"/>
                </a:lnTo>
                <a:cubicBezTo>
                  <a:pt x="3045" y="29724"/>
                  <a:pt x="3098" y="29727"/>
                  <a:pt x="3147" y="29727"/>
                </a:cubicBezTo>
                <a:cubicBezTo>
                  <a:pt x="3246" y="29727"/>
                  <a:pt x="3349" y="29721"/>
                  <a:pt x="3448" y="29705"/>
                </a:cubicBezTo>
                <a:lnTo>
                  <a:pt x="3448" y="29705"/>
                </a:lnTo>
                <a:cubicBezTo>
                  <a:pt x="3445" y="29727"/>
                  <a:pt x="3435" y="29748"/>
                  <a:pt x="3426" y="29767"/>
                </a:cubicBezTo>
                <a:cubicBezTo>
                  <a:pt x="3414" y="29795"/>
                  <a:pt x="3414" y="29826"/>
                  <a:pt x="3426" y="29857"/>
                </a:cubicBezTo>
                <a:cubicBezTo>
                  <a:pt x="3442" y="29885"/>
                  <a:pt x="3466" y="29903"/>
                  <a:pt x="3497" y="29913"/>
                </a:cubicBezTo>
                <a:cubicBezTo>
                  <a:pt x="3801" y="29981"/>
                  <a:pt x="4098" y="30071"/>
                  <a:pt x="4389" y="30179"/>
                </a:cubicBezTo>
                <a:cubicBezTo>
                  <a:pt x="4253" y="30238"/>
                  <a:pt x="4106" y="30269"/>
                  <a:pt x="3958" y="30269"/>
                </a:cubicBezTo>
                <a:cubicBezTo>
                  <a:pt x="3951" y="30269"/>
                  <a:pt x="3944" y="30269"/>
                  <a:pt x="3937" y="30269"/>
                </a:cubicBezTo>
                <a:cubicBezTo>
                  <a:pt x="3872" y="30269"/>
                  <a:pt x="3807" y="30263"/>
                  <a:pt x="3742" y="30253"/>
                </a:cubicBezTo>
                <a:cubicBezTo>
                  <a:pt x="3696" y="30247"/>
                  <a:pt x="3646" y="30235"/>
                  <a:pt x="3593" y="30225"/>
                </a:cubicBezTo>
                <a:cubicBezTo>
                  <a:pt x="3500" y="30201"/>
                  <a:pt x="3401" y="30185"/>
                  <a:pt x="3305" y="30182"/>
                </a:cubicBezTo>
                <a:cubicBezTo>
                  <a:pt x="3246" y="30182"/>
                  <a:pt x="3191" y="30188"/>
                  <a:pt x="3138" y="30204"/>
                </a:cubicBezTo>
                <a:cubicBezTo>
                  <a:pt x="3076" y="30225"/>
                  <a:pt x="3020" y="30253"/>
                  <a:pt x="2965" y="30287"/>
                </a:cubicBezTo>
                <a:cubicBezTo>
                  <a:pt x="2918" y="30315"/>
                  <a:pt x="2869" y="30337"/>
                  <a:pt x="2819" y="30352"/>
                </a:cubicBezTo>
                <a:cubicBezTo>
                  <a:pt x="2794" y="30359"/>
                  <a:pt x="2766" y="30362"/>
                  <a:pt x="2742" y="30362"/>
                </a:cubicBezTo>
                <a:cubicBezTo>
                  <a:pt x="2661" y="30359"/>
                  <a:pt x="2581" y="30343"/>
                  <a:pt x="2503" y="30318"/>
                </a:cubicBezTo>
                <a:cubicBezTo>
                  <a:pt x="2466" y="30306"/>
                  <a:pt x="2426" y="30297"/>
                  <a:pt x="2385" y="30287"/>
                </a:cubicBezTo>
                <a:cubicBezTo>
                  <a:pt x="2298" y="30267"/>
                  <a:pt x="2209" y="30257"/>
                  <a:pt x="2120" y="30257"/>
                </a:cubicBezTo>
                <a:cubicBezTo>
                  <a:pt x="2045" y="30257"/>
                  <a:pt x="1971" y="30264"/>
                  <a:pt x="1896" y="30278"/>
                </a:cubicBezTo>
                <a:lnTo>
                  <a:pt x="1887" y="30281"/>
                </a:lnTo>
                <a:cubicBezTo>
                  <a:pt x="1868" y="30284"/>
                  <a:pt x="1846" y="30287"/>
                  <a:pt x="1828" y="30287"/>
                </a:cubicBezTo>
                <a:lnTo>
                  <a:pt x="1812" y="30287"/>
                </a:lnTo>
                <a:cubicBezTo>
                  <a:pt x="1794" y="30278"/>
                  <a:pt x="1769" y="30244"/>
                  <a:pt x="1747" y="30216"/>
                </a:cubicBezTo>
                <a:cubicBezTo>
                  <a:pt x="1704" y="30157"/>
                  <a:pt x="1642" y="30074"/>
                  <a:pt x="1534" y="30074"/>
                </a:cubicBezTo>
                <a:lnTo>
                  <a:pt x="1518" y="30074"/>
                </a:lnTo>
                <a:cubicBezTo>
                  <a:pt x="1425" y="30080"/>
                  <a:pt x="1369" y="30148"/>
                  <a:pt x="1329" y="30198"/>
                </a:cubicBezTo>
                <a:cubicBezTo>
                  <a:pt x="1320" y="30207"/>
                  <a:pt x="1311" y="30219"/>
                  <a:pt x="1301" y="30232"/>
                </a:cubicBezTo>
                <a:cubicBezTo>
                  <a:pt x="1261" y="30269"/>
                  <a:pt x="1199" y="30290"/>
                  <a:pt x="1112" y="30290"/>
                </a:cubicBezTo>
                <a:cubicBezTo>
                  <a:pt x="1047" y="30287"/>
                  <a:pt x="982" y="30281"/>
                  <a:pt x="917" y="30269"/>
                </a:cubicBezTo>
                <a:cubicBezTo>
                  <a:pt x="750" y="30238"/>
                  <a:pt x="580" y="30198"/>
                  <a:pt x="502" y="30080"/>
                </a:cubicBezTo>
                <a:lnTo>
                  <a:pt x="493" y="30064"/>
                </a:lnTo>
                <a:cubicBezTo>
                  <a:pt x="471" y="30030"/>
                  <a:pt x="446" y="30002"/>
                  <a:pt x="415" y="29981"/>
                </a:cubicBezTo>
                <a:cubicBezTo>
                  <a:pt x="381" y="29956"/>
                  <a:pt x="344" y="29947"/>
                  <a:pt x="304" y="29947"/>
                </a:cubicBezTo>
                <a:cubicBezTo>
                  <a:pt x="205" y="29953"/>
                  <a:pt x="115" y="30012"/>
                  <a:pt x="68" y="30101"/>
                </a:cubicBezTo>
                <a:cubicBezTo>
                  <a:pt x="10" y="30213"/>
                  <a:pt x="0" y="30346"/>
                  <a:pt x="47" y="30467"/>
                </a:cubicBezTo>
                <a:cubicBezTo>
                  <a:pt x="68" y="30535"/>
                  <a:pt x="115" y="30591"/>
                  <a:pt x="177" y="30625"/>
                </a:cubicBezTo>
                <a:cubicBezTo>
                  <a:pt x="213" y="30642"/>
                  <a:pt x="249" y="30653"/>
                  <a:pt x="287" y="30653"/>
                </a:cubicBezTo>
                <a:cubicBezTo>
                  <a:pt x="292" y="30653"/>
                  <a:pt x="296" y="30653"/>
                  <a:pt x="301" y="30653"/>
                </a:cubicBezTo>
                <a:cubicBezTo>
                  <a:pt x="332" y="30653"/>
                  <a:pt x="363" y="30650"/>
                  <a:pt x="394" y="30647"/>
                </a:cubicBezTo>
                <a:cubicBezTo>
                  <a:pt x="415" y="30644"/>
                  <a:pt x="437" y="30640"/>
                  <a:pt x="459" y="30640"/>
                </a:cubicBezTo>
                <a:cubicBezTo>
                  <a:pt x="461" y="30640"/>
                  <a:pt x="464" y="30639"/>
                  <a:pt x="467" y="30639"/>
                </a:cubicBezTo>
                <a:cubicBezTo>
                  <a:pt x="474" y="30639"/>
                  <a:pt x="480" y="30641"/>
                  <a:pt x="487" y="30644"/>
                </a:cubicBezTo>
                <a:cubicBezTo>
                  <a:pt x="527" y="30662"/>
                  <a:pt x="524" y="30761"/>
                  <a:pt x="496" y="30833"/>
                </a:cubicBezTo>
                <a:cubicBezTo>
                  <a:pt x="490" y="30848"/>
                  <a:pt x="484" y="30863"/>
                  <a:pt x="477" y="30879"/>
                </a:cubicBezTo>
                <a:cubicBezTo>
                  <a:pt x="431" y="30987"/>
                  <a:pt x="375" y="31117"/>
                  <a:pt x="431" y="31251"/>
                </a:cubicBezTo>
                <a:cubicBezTo>
                  <a:pt x="508" y="31449"/>
                  <a:pt x="753" y="31477"/>
                  <a:pt x="855" y="31489"/>
                </a:cubicBezTo>
                <a:lnTo>
                  <a:pt x="1075" y="31514"/>
                </a:lnTo>
                <a:lnTo>
                  <a:pt x="2249" y="31650"/>
                </a:lnTo>
                <a:cubicBezTo>
                  <a:pt x="2327" y="31660"/>
                  <a:pt x="2410" y="31672"/>
                  <a:pt x="2441" y="31718"/>
                </a:cubicBezTo>
                <a:cubicBezTo>
                  <a:pt x="2460" y="31749"/>
                  <a:pt x="2469" y="31787"/>
                  <a:pt x="2475" y="31824"/>
                </a:cubicBezTo>
                <a:cubicBezTo>
                  <a:pt x="2481" y="31898"/>
                  <a:pt x="2509" y="31969"/>
                  <a:pt x="2559" y="32031"/>
                </a:cubicBezTo>
                <a:cubicBezTo>
                  <a:pt x="2615" y="32091"/>
                  <a:pt x="2694" y="32124"/>
                  <a:pt x="2777" y="32124"/>
                </a:cubicBezTo>
                <a:cubicBezTo>
                  <a:pt x="2781" y="32124"/>
                  <a:pt x="2784" y="32124"/>
                  <a:pt x="2788" y="32124"/>
                </a:cubicBezTo>
                <a:cubicBezTo>
                  <a:pt x="2810" y="32124"/>
                  <a:pt x="2835" y="32121"/>
                  <a:pt x="2859" y="32118"/>
                </a:cubicBezTo>
                <a:cubicBezTo>
                  <a:pt x="2915" y="32106"/>
                  <a:pt x="2971" y="32087"/>
                  <a:pt x="3027" y="32062"/>
                </a:cubicBezTo>
                <a:cubicBezTo>
                  <a:pt x="3045" y="32056"/>
                  <a:pt x="3064" y="32047"/>
                  <a:pt x="3085" y="32041"/>
                </a:cubicBezTo>
                <a:cubicBezTo>
                  <a:pt x="3191" y="32003"/>
                  <a:pt x="3302" y="31988"/>
                  <a:pt x="3414" y="31988"/>
                </a:cubicBezTo>
                <a:cubicBezTo>
                  <a:pt x="3569" y="31994"/>
                  <a:pt x="3720" y="32010"/>
                  <a:pt x="3869" y="32034"/>
                </a:cubicBezTo>
                <a:cubicBezTo>
                  <a:pt x="4033" y="32062"/>
                  <a:pt x="4197" y="32081"/>
                  <a:pt x="4362" y="32084"/>
                </a:cubicBezTo>
                <a:cubicBezTo>
                  <a:pt x="4464" y="32084"/>
                  <a:pt x="4563" y="32075"/>
                  <a:pt x="4662" y="32050"/>
                </a:cubicBezTo>
                <a:cubicBezTo>
                  <a:pt x="4776" y="32028"/>
                  <a:pt x="4890" y="32018"/>
                  <a:pt x="5004" y="32018"/>
                </a:cubicBezTo>
                <a:cubicBezTo>
                  <a:pt x="5020" y="32018"/>
                  <a:pt x="5036" y="32018"/>
                  <a:pt x="5052" y="32019"/>
                </a:cubicBezTo>
                <a:cubicBezTo>
                  <a:pt x="5319" y="32013"/>
                  <a:pt x="5591" y="32006"/>
                  <a:pt x="5789" y="31833"/>
                </a:cubicBezTo>
                <a:cubicBezTo>
                  <a:pt x="5855" y="31771"/>
                  <a:pt x="5907" y="31700"/>
                  <a:pt x="5947" y="31622"/>
                </a:cubicBezTo>
                <a:cubicBezTo>
                  <a:pt x="5972" y="31576"/>
                  <a:pt x="6003" y="31533"/>
                  <a:pt x="6034" y="31492"/>
                </a:cubicBezTo>
                <a:lnTo>
                  <a:pt x="6043" y="31483"/>
                </a:lnTo>
                <a:cubicBezTo>
                  <a:pt x="6090" y="31508"/>
                  <a:pt x="6143" y="31523"/>
                  <a:pt x="6195" y="31523"/>
                </a:cubicBezTo>
                <a:cubicBezTo>
                  <a:pt x="6270" y="31517"/>
                  <a:pt x="6347" y="31502"/>
                  <a:pt x="6418" y="31477"/>
                </a:cubicBezTo>
                <a:cubicBezTo>
                  <a:pt x="6474" y="31455"/>
                  <a:pt x="6530" y="31443"/>
                  <a:pt x="6589" y="31437"/>
                </a:cubicBezTo>
                <a:cubicBezTo>
                  <a:pt x="6607" y="31437"/>
                  <a:pt x="6629" y="31440"/>
                  <a:pt x="6644" y="31449"/>
                </a:cubicBezTo>
                <a:cubicBezTo>
                  <a:pt x="6688" y="31467"/>
                  <a:pt x="6722" y="31517"/>
                  <a:pt x="6762" y="31567"/>
                </a:cubicBezTo>
                <a:cubicBezTo>
                  <a:pt x="6821" y="31647"/>
                  <a:pt x="6895" y="31746"/>
                  <a:pt x="7025" y="31765"/>
                </a:cubicBezTo>
                <a:cubicBezTo>
                  <a:pt x="7038" y="31765"/>
                  <a:pt x="7047" y="31765"/>
                  <a:pt x="7059" y="31768"/>
                </a:cubicBezTo>
                <a:cubicBezTo>
                  <a:pt x="7202" y="31768"/>
                  <a:pt x="7292" y="31663"/>
                  <a:pt x="7375" y="31573"/>
                </a:cubicBezTo>
                <a:cubicBezTo>
                  <a:pt x="7437" y="31505"/>
                  <a:pt x="7496" y="31443"/>
                  <a:pt x="7549" y="31443"/>
                </a:cubicBezTo>
                <a:cubicBezTo>
                  <a:pt x="7583" y="31446"/>
                  <a:pt x="7614" y="31455"/>
                  <a:pt x="7642" y="31471"/>
                </a:cubicBezTo>
                <a:cubicBezTo>
                  <a:pt x="7694" y="31495"/>
                  <a:pt x="7750" y="31511"/>
                  <a:pt x="7809" y="31514"/>
                </a:cubicBezTo>
                <a:cubicBezTo>
                  <a:pt x="7828" y="31514"/>
                  <a:pt x="7846" y="31514"/>
                  <a:pt x="7862" y="31508"/>
                </a:cubicBezTo>
                <a:cubicBezTo>
                  <a:pt x="7967" y="31480"/>
                  <a:pt x="8044" y="31393"/>
                  <a:pt x="8060" y="31288"/>
                </a:cubicBezTo>
                <a:cubicBezTo>
                  <a:pt x="8063" y="31275"/>
                  <a:pt x="8063" y="31266"/>
                  <a:pt x="8066" y="31254"/>
                </a:cubicBezTo>
                <a:cubicBezTo>
                  <a:pt x="8106" y="31272"/>
                  <a:pt x="8153" y="31282"/>
                  <a:pt x="8199" y="31282"/>
                </a:cubicBezTo>
                <a:cubicBezTo>
                  <a:pt x="8233" y="31282"/>
                  <a:pt x="8264" y="31275"/>
                  <a:pt x="8295" y="31266"/>
                </a:cubicBezTo>
                <a:cubicBezTo>
                  <a:pt x="8422" y="31223"/>
                  <a:pt x="8512" y="31090"/>
                  <a:pt x="8521" y="30925"/>
                </a:cubicBezTo>
                <a:cubicBezTo>
                  <a:pt x="8521" y="30879"/>
                  <a:pt x="8525" y="30836"/>
                  <a:pt x="8534" y="30789"/>
                </a:cubicBezTo>
                <a:lnTo>
                  <a:pt x="8552" y="30789"/>
                </a:lnTo>
                <a:cubicBezTo>
                  <a:pt x="8577" y="30789"/>
                  <a:pt x="8599" y="30792"/>
                  <a:pt x="8621" y="30795"/>
                </a:cubicBezTo>
                <a:cubicBezTo>
                  <a:pt x="8738" y="30814"/>
                  <a:pt x="8853" y="30842"/>
                  <a:pt x="8964" y="30879"/>
                </a:cubicBezTo>
                <a:cubicBezTo>
                  <a:pt x="9023" y="30898"/>
                  <a:pt x="9085" y="30913"/>
                  <a:pt x="9144" y="30929"/>
                </a:cubicBezTo>
                <a:cubicBezTo>
                  <a:pt x="9166" y="30932"/>
                  <a:pt x="9191" y="30941"/>
                  <a:pt x="9209" y="30953"/>
                </a:cubicBezTo>
                <a:cubicBezTo>
                  <a:pt x="9221" y="30972"/>
                  <a:pt x="9231" y="30997"/>
                  <a:pt x="9234" y="31018"/>
                </a:cubicBezTo>
                <a:cubicBezTo>
                  <a:pt x="9268" y="31201"/>
                  <a:pt x="9249" y="31387"/>
                  <a:pt x="9231" y="31585"/>
                </a:cubicBezTo>
                <a:cubicBezTo>
                  <a:pt x="9225" y="31632"/>
                  <a:pt x="9221" y="31675"/>
                  <a:pt x="9218" y="31721"/>
                </a:cubicBezTo>
                <a:cubicBezTo>
                  <a:pt x="9194" y="32075"/>
                  <a:pt x="9194" y="32428"/>
                  <a:pt x="9218" y="32781"/>
                </a:cubicBezTo>
                <a:cubicBezTo>
                  <a:pt x="9228" y="33007"/>
                  <a:pt x="9277" y="33128"/>
                  <a:pt x="9503" y="33128"/>
                </a:cubicBezTo>
                <a:lnTo>
                  <a:pt x="11030" y="33128"/>
                </a:lnTo>
                <a:cubicBezTo>
                  <a:pt x="11077" y="33128"/>
                  <a:pt x="11133" y="33131"/>
                  <a:pt x="11188" y="33134"/>
                </a:cubicBezTo>
                <a:cubicBezTo>
                  <a:pt x="11260" y="33140"/>
                  <a:pt x="11331" y="33143"/>
                  <a:pt x="11405" y="33143"/>
                </a:cubicBezTo>
                <a:cubicBezTo>
                  <a:pt x="11579" y="33143"/>
                  <a:pt x="11703" y="33115"/>
                  <a:pt x="11792" y="33056"/>
                </a:cubicBezTo>
                <a:cubicBezTo>
                  <a:pt x="12018" y="32911"/>
                  <a:pt x="12012" y="32607"/>
                  <a:pt x="12009" y="32387"/>
                </a:cubicBezTo>
                <a:lnTo>
                  <a:pt x="12009" y="32319"/>
                </a:lnTo>
                <a:cubicBezTo>
                  <a:pt x="12006" y="31963"/>
                  <a:pt x="11960" y="31613"/>
                  <a:pt x="11913" y="31254"/>
                </a:cubicBezTo>
                <a:cubicBezTo>
                  <a:pt x="11891" y="31105"/>
                  <a:pt x="11882" y="30944"/>
                  <a:pt x="11972" y="30873"/>
                </a:cubicBezTo>
                <a:cubicBezTo>
                  <a:pt x="12003" y="30845"/>
                  <a:pt x="12043" y="30833"/>
                  <a:pt x="12087" y="30833"/>
                </a:cubicBezTo>
                <a:cubicBezTo>
                  <a:pt x="12124" y="30833"/>
                  <a:pt x="12161" y="30842"/>
                  <a:pt x="12195" y="30857"/>
                </a:cubicBezTo>
                <a:cubicBezTo>
                  <a:pt x="12288" y="30901"/>
                  <a:pt x="12313" y="30947"/>
                  <a:pt x="12359" y="31049"/>
                </a:cubicBezTo>
                <a:lnTo>
                  <a:pt x="12362" y="31059"/>
                </a:lnTo>
                <a:cubicBezTo>
                  <a:pt x="12372" y="31077"/>
                  <a:pt x="12378" y="31099"/>
                  <a:pt x="12384" y="31117"/>
                </a:cubicBezTo>
                <a:cubicBezTo>
                  <a:pt x="12403" y="31186"/>
                  <a:pt x="12430" y="31288"/>
                  <a:pt x="12570" y="31334"/>
                </a:cubicBezTo>
                <a:cubicBezTo>
                  <a:pt x="12613" y="31347"/>
                  <a:pt x="12657" y="31353"/>
                  <a:pt x="12703" y="31353"/>
                </a:cubicBezTo>
                <a:cubicBezTo>
                  <a:pt x="12731" y="31353"/>
                  <a:pt x="12759" y="31350"/>
                  <a:pt x="12790" y="31347"/>
                </a:cubicBezTo>
                <a:lnTo>
                  <a:pt x="12849" y="31344"/>
                </a:lnTo>
                <a:lnTo>
                  <a:pt x="12855" y="31344"/>
                </a:lnTo>
                <a:cubicBezTo>
                  <a:pt x="12911" y="31344"/>
                  <a:pt x="12954" y="31359"/>
                  <a:pt x="12966" y="31381"/>
                </a:cubicBezTo>
                <a:cubicBezTo>
                  <a:pt x="12972" y="31406"/>
                  <a:pt x="12976" y="31433"/>
                  <a:pt x="12972" y="31458"/>
                </a:cubicBezTo>
                <a:cubicBezTo>
                  <a:pt x="12972" y="31483"/>
                  <a:pt x="12972" y="31508"/>
                  <a:pt x="12972" y="31533"/>
                </a:cubicBezTo>
                <a:cubicBezTo>
                  <a:pt x="12976" y="31582"/>
                  <a:pt x="13000" y="31629"/>
                  <a:pt x="13041" y="31656"/>
                </a:cubicBezTo>
                <a:cubicBezTo>
                  <a:pt x="13065" y="31669"/>
                  <a:pt x="13090" y="31678"/>
                  <a:pt x="13118" y="31678"/>
                </a:cubicBezTo>
                <a:cubicBezTo>
                  <a:pt x="13146" y="31675"/>
                  <a:pt x="13177" y="31669"/>
                  <a:pt x="13205" y="31653"/>
                </a:cubicBezTo>
                <a:cubicBezTo>
                  <a:pt x="13254" y="31625"/>
                  <a:pt x="13304" y="31591"/>
                  <a:pt x="13350" y="31557"/>
                </a:cubicBezTo>
                <a:cubicBezTo>
                  <a:pt x="13425" y="31502"/>
                  <a:pt x="13502" y="31446"/>
                  <a:pt x="13564" y="31446"/>
                </a:cubicBezTo>
                <a:cubicBezTo>
                  <a:pt x="13592" y="31446"/>
                  <a:pt x="13620" y="31455"/>
                  <a:pt x="13642" y="31474"/>
                </a:cubicBezTo>
                <a:cubicBezTo>
                  <a:pt x="13676" y="31502"/>
                  <a:pt x="13707" y="31533"/>
                  <a:pt x="13734" y="31567"/>
                </a:cubicBezTo>
                <a:cubicBezTo>
                  <a:pt x="13812" y="31656"/>
                  <a:pt x="13908" y="31768"/>
                  <a:pt x="14057" y="31768"/>
                </a:cubicBezTo>
                <a:cubicBezTo>
                  <a:pt x="14069" y="31768"/>
                  <a:pt x="14081" y="31768"/>
                  <a:pt x="14094" y="31765"/>
                </a:cubicBezTo>
                <a:cubicBezTo>
                  <a:pt x="14224" y="31749"/>
                  <a:pt x="14298" y="31650"/>
                  <a:pt x="14357" y="31570"/>
                </a:cubicBezTo>
                <a:cubicBezTo>
                  <a:pt x="14397" y="31517"/>
                  <a:pt x="14434" y="31467"/>
                  <a:pt x="14475" y="31449"/>
                </a:cubicBezTo>
                <a:cubicBezTo>
                  <a:pt x="14490" y="31443"/>
                  <a:pt x="14509" y="31440"/>
                  <a:pt x="14527" y="31440"/>
                </a:cubicBezTo>
                <a:cubicBezTo>
                  <a:pt x="14586" y="31443"/>
                  <a:pt x="14645" y="31458"/>
                  <a:pt x="14701" y="31477"/>
                </a:cubicBezTo>
                <a:cubicBezTo>
                  <a:pt x="14772" y="31505"/>
                  <a:pt x="14850" y="31520"/>
                  <a:pt x="14924" y="31523"/>
                </a:cubicBezTo>
                <a:cubicBezTo>
                  <a:pt x="14977" y="31523"/>
                  <a:pt x="15029" y="31511"/>
                  <a:pt x="15076" y="31486"/>
                </a:cubicBezTo>
                <a:cubicBezTo>
                  <a:pt x="15079" y="31486"/>
                  <a:pt x="15082" y="31489"/>
                  <a:pt x="15085" y="31492"/>
                </a:cubicBezTo>
                <a:cubicBezTo>
                  <a:pt x="15116" y="31536"/>
                  <a:pt x="15147" y="31579"/>
                  <a:pt x="15172" y="31625"/>
                </a:cubicBezTo>
                <a:cubicBezTo>
                  <a:pt x="15212" y="31703"/>
                  <a:pt x="15265" y="31774"/>
                  <a:pt x="15330" y="31836"/>
                </a:cubicBezTo>
                <a:cubicBezTo>
                  <a:pt x="15528" y="32010"/>
                  <a:pt x="15804" y="32013"/>
                  <a:pt x="16027" y="32019"/>
                </a:cubicBezTo>
                <a:lnTo>
                  <a:pt x="16061" y="32019"/>
                </a:lnTo>
                <a:cubicBezTo>
                  <a:pt x="16169" y="32022"/>
                  <a:pt x="16281" y="32031"/>
                  <a:pt x="16389" y="32037"/>
                </a:cubicBezTo>
                <a:cubicBezTo>
                  <a:pt x="16519" y="32050"/>
                  <a:pt x="16652" y="32059"/>
                  <a:pt x="16785" y="32059"/>
                </a:cubicBezTo>
                <a:lnTo>
                  <a:pt x="16826" y="32059"/>
                </a:lnTo>
                <a:cubicBezTo>
                  <a:pt x="16833" y="32059"/>
                  <a:pt x="16839" y="32060"/>
                  <a:pt x="16846" y="32060"/>
                </a:cubicBezTo>
                <a:cubicBezTo>
                  <a:pt x="16907" y="32060"/>
                  <a:pt x="16965" y="32047"/>
                  <a:pt x="17024" y="32025"/>
                </a:cubicBezTo>
                <a:cubicBezTo>
                  <a:pt x="17058" y="32006"/>
                  <a:pt x="17089" y="31985"/>
                  <a:pt x="17117" y="31960"/>
                </a:cubicBezTo>
                <a:cubicBezTo>
                  <a:pt x="17132" y="31948"/>
                  <a:pt x="17148" y="31935"/>
                  <a:pt x="17163" y="31926"/>
                </a:cubicBezTo>
                <a:cubicBezTo>
                  <a:pt x="17188" y="31914"/>
                  <a:pt x="17216" y="31907"/>
                  <a:pt x="17244" y="31907"/>
                </a:cubicBezTo>
                <a:cubicBezTo>
                  <a:pt x="17303" y="31910"/>
                  <a:pt x="17362" y="31923"/>
                  <a:pt x="17417" y="31948"/>
                </a:cubicBezTo>
                <a:lnTo>
                  <a:pt x="17458" y="31963"/>
                </a:lnTo>
                <a:cubicBezTo>
                  <a:pt x="17551" y="32003"/>
                  <a:pt x="17650" y="32028"/>
                  <a:pt x="17749" y="32034"/>
                </a:cubicBezTo>
                <a:cubicBezTo>
                  <a:pt x="17767" y="32034"/>
                  <a:pt x="17786" y="32034"/>
                  <a:pt x="17805" y="32031"/>
                </a:cubicBezTo>
                <a:cubicBezTo>
                  <a:pt x="17919" y="32016"/>
                  <a:pt x="18034" y="31951"/>
                  <a:pt x="18139" y="31833"/>
                </a:cubicBezTo>
                <a:cubicBezTo>
                  <a:pt x="18210" y="31749"/>
                  <a:pt x="18275" y="31663"/>
                  <a:pt x="18331" y="31567"/>
                </a:cubicBezTo>
                <a:cubicBezTo>
                  <a:pt x="18466" y="31619"/>
                  <a:pt x="18611" y="31644"/>
                  <a:pt x="18755" y="31644"/>
                </a:cubicBezTo>
                <a:cubicBezTo>
                  <a:pt x="18763" y="31644"/>
                  <a:pt x="18772" y="31644"/>
                  <a:pt x="18780" y="31644"/>
                </a:cubicBezTo>
                <a:cubicBezTo>
                  <a:pt x="18917" y="31641"/>
                  <a:pt x="19053" y="31632"/>
                  <a:pt x="19189" y="31613"/>
                </a:cubicBezTo>
                <a:lnTo>
                  <a:pt x="19226" y="31610"/>
                </a:lnTo>
                <a:lnTo>
                  <a:pt x="19682" y="31557"/>
                </a:lnTo>
                <a:lnTo>
                  <a:pt x="20264" y="31489"/>
                </a:lnTo>
                <a:cubicBezTo>
                  <a:pt x="20366" y="31477"/>
                  <a:pt x="20611" y="31449"/>
                  <a:pt x="20688" y="31251"/>
                </a:cubicBezTo>
                <a:cubicBezTo>
                  <a:pt x="20744" y="31117"/>
                  <a:pt x="20688" y="30984"/>
                  <a:pt x="20642" y="30879"/>
                </a:cubicBezTo>
                <a:cubicBezTo>
                  <a:pt x="20636" y="30863"/>
                  <a:pt x="20629" y="30848"/>
                  <a:pt x="20623" y="30833"/>
                </a:cubicBezTo>
                <a:cubicBezTo>
                  <a:pt x="20595" y="30758"/>
                  <a:pt x="20592" y="30662"/>
                  <a:pt x="20629" y="30644"/>
                </a:cubicBezTo>
                <a:cubicBezTo>
                  <a:pt x="20636" y="30641"/>
                  <a:pt x="20644" y="30639"/>
                  <a:pt x="20652" y="30639"/>
                </a:cubicBezTo>
                <a:cubicBezTo>
                  <a:pt x="20655" y="30639"/>
                  <a:pt x="20658" y="30640"/>
                  <a:pt x="20660" y="30640"/>
                </a:cubicBezTo>
                <a:cubicBezTo>
                  <a:pt x="20682" y="30640"/>
                  <a:pt x="20704" y="30640"/>
                  <a:pt x="20725" y="30647"/>
                </a:cubicBezTo>
                <a:cubicBezTo>
                  <a:pt x="20756" y="30650"/>
                  <a:pt x="20787" y="30653"/>
                  <a:pt x="20818" y="30653"/>
                </a:cubicBezTo>
                <a:cubicBezTo>
                  <a:pt x="20859" y="30653"/>
                  <a:pt x="20902" y="30644"/>
                  <a:pt x="20942" y="30625"/>
                </a:cubicBezTo>
                <a:cubicBezTo>
                  <a:pt x="21004" y="30591"/>
                  <a:pt x="21051" y="30535"/>
                  <a:pt x="21072" y="30467"/>
                </a:cubicBezTo>
                <a:cubicBezTo>
                  <a:pt x="21119" y="30343"/>
                  <a:pt x="21110" y="30207"/>
                  <a:pt x="21048" y="30092"/>
                </a:cubicBezTo>
                <a:cubicBezTo>
                  <a:pt x="21001" y="30002"/>
                  <a:pt x="20914" y="29944"/>
                  <a:pt x="20812" y="29937"/>
                </a:cubicBezTo>
                <a:cubicBezTo>
                  <a:pt x="20775" y="29937"/>
                  <a:pt x="20735" y="29947"/>
                  <a:pt x="20704" y="29971"/>
                </a:cubicBezTo>
                <a:cubicBezTo>
                  <a:pt x="20673" y="29993"/>
                  <a:pt x="20645" y="30021"/>
                  <a:pt x="20626" y="30055"/>
                </a:cubicBezTo>
                <a:lnTo>
                  <a:pt x="20617" y="30071"/>
                </a:lnTo>
                <a:cubicBezTo>
                  <a:pt x="20543" y="30182"/>
                  <a:pt x="20363" y="30247"/>
                  <a:pt x="20233" y="30247"/>
                </a:cubicBezTo>
                <a:lnTo>
                  <a:pt x="20211" y="30247"/>
                </a:lnTo>
                <a:cubicBezTo>
                  <a:pt x="20121" y="30241"/>
                  <a:pt x="20013" y="30235"/>
                  <a:pt x="19905" y="30235"/>
                </a:cubicBezTo>
                <a:cubicBezTo>
                  <a:pt x="19753" y="30235"/>
                  <a:pt x="19601" y="30247"/>
                  <a:pt x="19452" y="30275"/>
                </a:cubicBezTo>
                <a:lnTo>
                  <a:pt x="19449" y="30275"/>
                </a:lnTo>
                <a:cubicBezTo>
                  <a:pt x="19431" y="30278"/>
                  <a:pt x="19412" y="30281"/>
                  <a:pt x="19394" y="30281"/>
                </a:cubicBezTo>
                <a:lnTo>
                  <a:pt x="19384" y="30281"/>
                </a:lnTo>
                <a:cubicBezTo>
                  <a:pt x="19347" y="30275"/>
                  <a:pt x="19307" y="30228"/>
                  <a:pt x="19270" y="30182"/>
                </a:cubicBezTo>
                <a:cubicBezTo>
                  <a:pt x="19260" y="30173"/>
                  <a:pt x="19254" y="30163"/>
                  <a:pt x="19245" y="30154"/>
                </a:cubicBezTo>
                <a:cubicBezTo>
                  <a:pt x="19136" y="30027"/>
                  <a:pt x="18997" y="29953"/>
                  <a:pt x="18864" y="29953"/>
                </a:cubicBezTo>
                <a:cubicBezTo>
                  <a:pt x="18839" y="29953"/>
                  <a:pt x="18814" y="29956"/>
                  <a:pt x="18790" y="29959"/>
                </a:cubicBezTo>
                <a:cubicBezTo>
                  <a:pt x="18709" y="29981"/>
                  <a:pt x="18638" y="30018"/>
                  <a:pt x="18573" y="30071"/>
                </a:cubicBezTo>
                <a:cubicBezTo>
                  <a:pt x="18554" y="30083"/>
                  <a:pt x="18539" y="30095"/>
                  <a:pt x="18520" y="30108"/>
                </a:cubicBezTo>
                <a:cubicBezTo>
                  <a:pt x="18419" y="30170"/>
                  <a:pt x="18304" y="30204"/>
                  <a:pt x="18186" y="30204"/>
                </a:cubicBezTo>
                <a:cubicBezTo>
                  <a:pt x="18180" y="30204"/>
                  <a:pt x="18175" y="30204"/>
                  <a:pt x="18170" y="30204"/>
                </a:cubicBezTo>
                <a:cubicBezTo>
                  <a:pt x="18117" y="30204"/>
                  <a:pt x="18065" y="30198"/>
                  <a:pt x="18012" y="30191"/>
                </a:cubicBezTo>
                <a:cubicBezTo>
                  <a:pt x="17962" y="30182"/>
                  <a:pt x="17913" y="30179"/>
                  <a:pt x="17866" y="30179"/>
                </a:cubicBezTo>
                <a:cubicBezTo>
                  <a:pt x="17749" y="30182"/>
                  <a:pt x="17634" y="30198"/>
                  <a:pt x="17520" y="30219"/>
                </a:cubicBezTo>
                <a:cubicBezTo>
                  <a:pt x="17473" y="30228"/>
                  <a:pt x="17427" y="30238"/>
                  <a:pt x="17377" y="30244"/>
                </a:cubicBezTo>
                <a:cubicBezTo>
                  <a:pt x="17312" y="30253"/>
                  <a:pt x="17247" y="30259"/>
                  <a:pt x="17182" y="30259"/>
                </a:cubicBezTo>
                <a:cubicBezTo>
                  <a:pt x="17175" y="30260"/>
                  <a:pt x="17168" y="30260"/>
                  <a:pt x="17160" y="30260"/>
                </a:cubicBezTo>
                <a:cubicBezTo>
                  <a:pt x="17010" y="30260"/>
                  <a:pt x="16866" y="30229"/>
                  <a:pt x="16730" y="30170"/>
                </a:cubicBezTo>
                <a:cubicBezTo>
                  <a:pt x="17021" y="30061"/>
                  <a:pt x="17318" y="29971"/>
                  <a:pt x="17622" y="29903"/>
                </a:cubicBezTo>
                <a:cubicBezTo>
                  <a:pt x="17653" y="29894"/>
                  <a:pt x="17678" y="29875"/>
                  <a:pt x="17690" y="29848"/>
                </a:cubicBezTo>
                <a:cubicBezTo>
                  <a:pt x="17705" y="29820"/>
                  <a:pt x="17705" y="29786"/>
                  <a:pt x="17690" y="29758"/>
                </a:cubicBezTo>
                <a:cubicBezTo>
                  <a:pt x="17681" y="29739"/>
                  <a:pt x="17674" y="29717"/>
                  <a:pt x="17671" y="29696"/>
                </a:cubicBezTo>
                <a:lnTo>
                  <a:pt x="17671" y="29696"/>
                </a:lnTo>
                <a:cubicBezTo>
                  <a:pt x="17770" y="29711"/>
                  <a:pt x="17870" y="29717"/>
                  <a:pt x="17972" y="29717"/>
                </a:cubicBezTo>
                <a:cubicBezTo>
                  <a:pt x="18024" y="29717"/>
                  <a:pt x="18077" y="29717"/>
                  <a:pt x="18130" y="29714"/>
                </a:cubicBezTo>
                <a:lnTo>
                  <a:pt x="18148" y="29714"/>
                </a:lnTo>
                <a:lnTo>
                  <a:pt x="18864" y="29699"/>
                </a:lnTo>
                <a:cubicBezTo>
                  <a:pt x="19009" y="29696"/>
                  <a:pt x="19171" y="29690"/>
                  <a:pt x="19322" y="29637"/>
                </a:cubicBezTo>
                <a:cubicBezTo>
                  <a:pt x="19394" y="29615"/>
                  <a:pt x="19455" y="29572"/>
                  <a:pt x="19499" y="29513"/>
                </a:cubicBezTo>
                <a:cubicBezTo>
                  <a:pt x="19561" y="29426"/>
                  <a:pt x="19548" y="29309"/>
                  <a:pt x="19468" y="29237"/>
                </a:cubicBezTo>
                <a:cubicBezTo>
                  <a:pt x="19440" y="29213"/>
                  <a:pt x="19400" y="29197"/>
                  <a:pt x="19363" y="29197"/>
                </a:cubicBezTo>
                <a:cubicBezTo>
                  <a:pt x="19344" y="29197"/>
                  <a:pt x="19325" y="29200"/>
                  <a:pt x="19310" y="29206"/>
                </a:cubicBezTo>
                <a:cubicBezTo>
                  <a:pt x="19273" y="29178"/>
                  <a:pt x="19232" y="29160"/>
                  <a:pt x="19189" y="29147"/>
                </a:cubicBezTo>
                <a:lnTo>
                  <a:pt x="19183" y="29144"/>
                </a:lnTo>
                <a:cubicBezTo>
                  <a:pt x="19155" y="29132"/>
                  <a:pt x="19124" y="29126"/>
                  <a:pt x="19096" y="29126"/>
                </a:cubicBezTo>
                <a:cubicBezTo>
                  <a:pt x="19050" y="29126"/>
                  <a:pt x="19006" y="29144"/>
                  <a:pt x="18975" y="29178"/>
                </a:cubicBezTo>
                <a:cubicBezTo>
                  <a:pt x="18963" y="29191"/>
                  <a:pt x="18954" y="29197"/>
                  <a:pt x="18941" y="29206"/>
                </a:cubicBezTo>
                <a:lnTo>
                  <a:pt x="18935" y="29206"/>
                </a:lnTo>
                <a:cubicBezTo>
                  <a:pt x="18926" y="29206"/>
                  <a:pt x="18913" y="29203"/>
                  <a:pt x="18904" y="29203"/>
                </a:cubicBezTo>
                <a:cubicBezTo>
                  <a:pt x="18808" y="29191"/>
                  <a:pt x="18712" y="29172"/>
                  <a:pt x="18616" y="29154"/>
                </a:cubicBezTo>
                <a:cubicBezTo>
                  <a:pt x="18529" y="29135"/>
                  <a:pt x="18433" y="29107"/>
                  <a:pt x="18371" y="29051"/>
                </a:cubicBezTo>
                <a:cubicBezTo>
                  <a:pt x="18359" y="29036"/>
                  <a:pt x="18347" y="29020"/>
                  <a:pt x="18334" y="29005"/>
                </a:cubicBezTo>
                <a:cubicBezTo>
                  <a:pt x="18313" y="28980"/>
                  <a:pt x="18291" y="28955"/>
                  <a:pt x="18266" y="28934"/>
                </a:cubicBezTo>
                <a:cubicBezTo>
                  <a:pt x="18179" y="28862"/>
                  <a:pt x="18068" y="28822"/>
                  <a:pt x="17956" y="28822"/>
                </a:cubicBezTo>
                <a:cubicBezTo>
                  <a:pt x="17948" y="28822"/>
                  <a:pt x="17940" y="28822"/>
                  <a:pt x="17932" y="28822"/>
                </a:cubicBezTo>
                <a:cubicBezTo>
                  <a:pt x="17901" y="28822"/>
                  <a:pt x="17873" y="28822"/>
                  <a:pt x="17842" y="28825"/>
                </a:cubicBezTo>
                <a:cubicBezTo>
                  <a:pt x="17817" y="28828"/>
                  <a:pt x="17780" y="28835"/>
                  <a:pt x="17739" y="28841"/>
                </a:cubicBezTo>
                <a:cubicBezTo>
                  <a:pt x="17650" y="28859"/>
                  <a:pt x="17557" y="28869"/>
                  <a:pt x="17464" y="28872"/>
                </a:cubicBezTo>
                <a:cubicBezTo>
                  <a:pt x="17389" y="28872"/>
                  <a:pt x="17303" y="28863"/>
                  <a:pt x="17284" y="28813"/>
                </a:cubicBezTo>
                <a:cubicBezTo>
                  <a:pt x="17278" y="28794"/>
                  <a:pt x="17275" y="28779"/>
                  <a:pt x="17278" y="28760"/>
                </a:cubicBezTo>
                <a:cubicBezTo>
                  <a:pt x="17275" y="28714"/>
                  <a:pt x="17266" y="28670"/>
                  <a:pt x="17247" y="28630"/>
                </a:cubicBezTo>
                <a:cubicBezTo>
                  <a:pt x="17197" y="28528"/>
                  <a:pt x="17086" y="28497"/>
                  <a:pt x="17027" y="28478"/>
                </a:cubicBezTo>
                <a:cubicBezTo>
                  <a:pt x="16795" y="28413"/>
                  <a:pt x="16550" y="28345"/>
                  <a:pt x="16305" y="28277"/>
                </a:cubicBezTo>
                <a:lnTo>
                  <a:pt x="16138" y="28231"/>
                </a:lnTo>
                <a:lnTo>
                  <a:pt x="16138" y="28231"/>
                </a:lnTo>
                <a:cubicBezTo>
                  <a:pt x="16352" y="28246"/>
                  <a:pt x="16562" y="28299"/>
                  <a:pt x="16761" y="28386"/>
                </a:cubicBezTo>
                <a:cubicBezTo>
                  <a:pt x="16774" y="28391"/>
                  <a:pt x="16788" y="28394"/>
                  <a:pt x="16802" y="28394"/>
                </a:cubicBezTo>
                <a:cubicBezTo>
                  <a:pt x="16826" y="28394"/>
                  <a:pt x="16849" y="28386"/>
                  <a:pt x="16869" y="28370"/>
                </a:cubicBezTo>
                <a:cubicBezTo>
                  <a:pt x="16881" y="28358"/>
                  <a:pt x="16894" y="28339"/>
                  <a:pt x="16900" y="28320"/>
                </a:cubicBezTo>
                <a:lnTo>
                  <a:pt x="17151" y="28382"/>
                </a:lnTo>
                <a:lnTo>
                  <a:pt x="17814" y="28550"/>
                </a:lnTo>
                <a:lnTo>
                  <a:pt x="18055" y="28609"/>
                </a:lnTo>
                <a:cubicBezTo>
                  <a:pt x="18071" y="28612"/>
                  <a:pt x="18086" y="28615"/>
                  <a:pt x="18102" y="28615"/>
                </a:cubicBezTo>
                <a:cubicBezTo>
                  <a:pt x="18145" y="28615"/>
                  <a:pt x="18182" y="28596"/>
                  <a:pt x="18210" y="28562"/>
                </a:cubicBezTo>
                <a:cubicBezTo>
                  <a:pt x="18238" y="28519"/>
                  <a:pt x="18241" y="28466"/>
                  <a:pt x="18216" y="28420"/>
                </a:cubicBezTo>
                <a:lnTo>
                  <a:pt x="18207" y="28401"/>
                </a:lnTo>
                <a:lnTo>
                  <a:pt x="18207" y="28401"/>
                </a:lnTo>
                <a:cubicBezTo>
                  <a:pt x="18257" y="28429"/>
                  <a:pt x="18306" y="28454"/>
                  <a:pt x="18362" y="28472"/>
                </a:cubicBezTo>
                <a:cubicBezTo>
                  <a:pt x="18387" y="28478"/>
                  <a:pt x="18412" y="28482"/>
                  <a:pt x="18436" y="28482"/>
                </a:cubicBezTo>
                <a:cubicBezTo>
                  <a:pt x="18458" y="28482"/>
                  <a:pt x="18480" y="28478"/>
                  <a:pt x="18501" y="28475"/>
                </a:cubicBezTo>
                <a:cubicBezTo>
                  <a:pt x="18517" y="28472"/>
                  <a:pt x="18529" y="28472"/>
                  <a:pt x="18545" y="28472"/>
                </a:cubicBezTo>
                <a:lnTo>
                  <a:pt x="18551" y="28472"/>
                </a:lnTo>
                <a:cubicBezTo>
                  <a:pt x="18594" y="28475"/>
                  <a:pt x="18635" y="28485"/>
                  <a:pt x="18675" y="28500"/>
                </a:cubicBezTo>
                <a:lnTo>
                  <a:pt x="18715" y="28509"/>
                </a:lnTo>
                <a:cubicBezTo>
                  <a:pt x="18768" y="28525"/>
                  <a:pt x="18824" y="28534"/>
                  <a:pt x="18876" y="28534"/>
                </a:cubicBezTo>
                <a:cubicBezTo>
                  <a:pt x="18883" y="28535"/>
                  <a:pt x="18890" y="28535"/>
                  <a:pt x="18896" y="28535"/>
                </a:cubicBezTo>
                <a:cubicBezTo>
                  <a:pt x="18975" y="28535"/>
                  <a:pt x="19048" y="28502"/>
                  <a:pt x="19102" y="28447"/>
                </a:cubicBezTo>
                <a:cubicBezTo>
                  <a:pt x="19146" y="28401"/>
                  <a:pt x="19174" y="28342"/>
                  <a:pt x="19180" y="28280"/>
                </a:cubicBezTo>
                <a:cubicBezTo>
                  <a:pt x="19198" y="28289"/>
                  <a:pt x="19214" y="28299"/>
                  <a:pt x="19232" y="28308"/>
                </a:cubicBezTo>
                <a:cubicBezTo>
                  <a:pt x="19270" y="28327"/>
                  <a:pt x="19307" y="28345"/>
                  <a:pt x="19347" y="28361"/>
                </a:cubicBezTo>
                <a:cubicBezTo>
                  <a:pt x="19394" y="28379"/>
                  <a:pt x="19443" y="28389"/>
                  <a:pt x="19493" y="28389"/>
                </a:cubicBezTo>
                <a:cubicBezTo>
                  <a:pt x="19542" y="28389"/>
                  <a:pt x="19595" y="28376"/>
                  <a:pt x="19638" y="28348"/>
                </a:cubicBezTo>
                <a:cubicBezTo>
                  <a:pt x="19703" y="28308"/>
                  <a:pt x="19753" y="28246"/>
                  <a:pt x="19775" y="28172"/>
                </a:cubicBezTo>
                <a:cubicBezTo>
                  <a:pt x="19886" y="28228"/>
                  <a:pt x="20044" y="28289"/>
                  <a:pt x="20193" y="28289"/>
                </a:cubicBezTo>
                <a:cubicBezTo>
                  <a:pt x="20233" y="28289"/>
                  <a:pt x="20273" y="28283"/>
                  <a:pt x="20313" y="28274"/>
                </a:cubicBezTo>
                <a:cubicBezTo>
                  <a:pt x="20475" y="28228"/>
                  <a:pt x="20629" y="28172"/>
                  <a:pt x="20784" y="28107"/>
                </a:cubicBezTo>
                <a:cubicBezTo>
                  <a:pt x="20837" y="28088"/>
                  <a:pt x="20890" y="28066"/>
                  <a:pt x="20942" y="28048"/>
                </a:cubicBezTo>
                <a:cubicBezTo>
                  <a:pt x="21004" y="28023"/>
                  <a:pt x="21029" y="27946"/>
                  <a:pt x="20989" y="27893"/>
                </a:cubicBezTo>
                <a:cubicBezTo>
                  <a:pt x="20902" y="27766"/>
                  <a:pt x="20753" y="27766"/>
                  <a:pt x="20633" y="27766"/>
                </a:cubicBezTo>
                <a:cubicBezTo>
                  <a:pt x="20602" y="27766"/>
                  <a:pt x="20571" y="27766"/>
                  <a:pt x="20536" y="27763"/>
                </a:cubicBezTo>
                <a:cubicBezTo>
                  <a:pt x="20447" y="27747"/>
                  <a:pt x="20360" y="27716"/>
                  <a:pt x="20279" y="27670"/>
                </a:cubicBezTo>
                <a:cubicBezTo>
                  <a:pt x="20252" y="27658"/>
                  <a:pt x="20224" y="27645"/>
                  <a:pt x="20196" y="27633"/>
                </a:cubicBezTo>
                <a:cubicBezTo>
                  <a:pt x="20103" y="27589"/>
                  <a:pt x="20004" y="27565"/>
                  <a:pt x="19902" y="27562"/>
                </a:cubicBezTo>
                <a:cubicBezTo>
                  <a:pt x="19874" y="27562"/>
                  <a:pt x="19843" y="27565"/>
                  <a:pt x="19815" y="27568"/>
                </a:cubicBezTo>
                <a:cubicBezTo>
                  <a:pt x="19771" y="27528"/>
                  <a:pt x="19719" y="27493"/>
                  <a:pt x="19666" y="27466"/>
                </a:cubicBezTo>
                <a:cubicBezTo>
                  <a:pt x="19604" y="27444"/>
                  <a:pt x="19542" y="27422"/>
                  <a:pt x="19480" y="27404"/>
                </a:cubicBezTo>
                <a:lnTo>
                  <a:pt x="19459" y="27394"/>
                </a:lnTo>
                <a:cubicBezTo>
                  <a:pt x="19418" y="27382"/>
                  <a:pt x="19378" y="27376"/>
                  <a:pt x="19338" y="27376"/>
                </a:cubicBezTo>
                <a:cubicBezTo>
                  <a:pt x="19267" y="27379"/>
                  <a:pt x="19195" y="27394"/>
                  <a:pt x="19127" y="27419"/>
                </a:cubicBezTo>
                <a:cubicBezTo>
                  <a:pt x="19081" y="27335"/>
                  <a:pt x="19047" y="27246"/>
                  <a:pt x="19022" y="27153"/>
                </a:cubicBezTo>
                <a:lnTo>
                  <a:pt x="19016" y="27125"/>
                </a:lnTo>
                <a:cubicBezTo>
                  <a:pt x="19009" y="27063"/>
                  <a:pt x="18988" y="27007"/>
                  <a:pt x="18957" y="26954"/>
                </a:cubicBezTo>
                <a:cubicBezTo>
                  <a:pt x="18894" y="26870"/>
                  <a:pt x="18796" y="26821"/>
                  <a:pt x="18691" y="26821"/>
                </a:cubicBezTo>
                <a:cubicBezTo>
                  <a:pt x="18688" y="26821"/>
                  <a:pt x="18684" y="26821"/>
                  <a:pt x="18681" y="26821"/>
                </a:cubicBezTo>
                <a:cubicBezTo>
                  <a:pt x="18656" y="26821"/>
                  <a:pt x="18628" y="26824"/>
                  <a:pt x="18604" y="26831"/>
                </a:cubicBezTo>
                <a:cubicBezTo>
                  <a:pt x="18523" y="26849"/>
                  <a:pt x="18446" y="26880"/>
                  <a:pt x="18371" y="26920"/>
                </a:cubicBezTo>
                <a:cubicBezTo>
                  <a:pt x="18356" y="26930"/>
                  <a:pt x="18340" y="26936"/>
                  <a:pt x="18325" y="26945"/>
                </a:cubicBezTo>
                <a:cubicBezTo>
                  <a:pt x="18170" y="27020"/>
                  <a:pt x="18003" y="27066"/>
                  <a:pt x="17832" y="27085"/>
                </a:cubicBezTo>
                <a:cubicBezTo>
                  <a:pt x="17814" y="27088"/>
                  <a:pt x="17795" y="27088"/>
                  <a:pt x="17777" y="27088"/>
                </a:cubicBezTo>
                <a:cubicBezTo>
                  <a:pt x="17755" y="27088"/>
                  <a:pt x="17730" y="27085"/>
                  <a:pt x="17712" y="27078"/>
                </a:cubicBezTo>
                <a:cubicBezTo>
                  <a:pt x="17674" y="27057"/>
                  <a:pt x="17640" y="27029"/>
                  <a:pt x="17612" y="26998"/>
                </a:cubicBezTo>
                <a:lnTo>
                  <a:pt x="17585" y="26967"/>
                </a:lnTo>
                <a:cubicBezTo>
                  <a:pt x="17520" y="26902"/>
                  <a:pt x="17433" y="26862"/>
                  <a:pt x="17340" y="26852"/>
                </a:cubicBezTo>
                <a:lnTo>
                  <a:pt x="17300" y="26843"/>
                </a:lnTo>
                <a:cubicBezTo>
                  <a:pt x="17269" y="26837"/>
                  <a:pt x="17238" y="26831"/>
                  <a:pt x="17207" y="26824"/>
                </a:cubicBezTo>
                <a:cubicBezTo>
                  <a:pt x="17142" y="26809"/>
                  <a:pt x="17074" y="26793"/>
                  <a:pt x="17002" y="26787"/>
                </a:cubicBezTo>
                <a:cubicBezTo>
                  <a:pt x="16686" y="26744"/>
                  <a:pt x="16377" y="26663"/>
                  <a:pt x="16082" y="26543"/>
                </a:cubicBezTo>
                <a:cubicBezTo>
                  <a:pt x="16067" y="26536"/>
                  <a:pt x="16054" y="26530"/>
                  <a:pt x="16042" y="26524"/>
                </a:cubicBezTo>
                <a:cubicBezTo>
                  <a:pt x="16042" y="26512"/>
                  <a:pt x="16045" y="26499"/>
                  <a:pt x="16048" y="26487"/>
                </a:cubicBezTo>
                <a:cubicBezTo>
                  <a:pt x="16061" y="26422"/>
                  <a:pt x="16079" y="26344"/>
                  <a:pt x="16116" y="26326"/>
                </a:cubicBezTo>
                <a:cubicBezTo>
                  <a:pt x="16129" y="26323"/>
                  <a:pt x="16141" y="26319"/>
                  <a:pt x="16157" y="26319"/>
                </a:cubicBezTo>
                <a:cubicBezTo>
                  <a:pt x="16175" y="26319"/>
                  <a:pt x="16197" y="26323"/>
                  <a:pt x="16219" y="26326"/>
                </a:cubicBezTo>
                <a:cubicBezTo>
                  <a:pt x="16572" y="26385"/>
                  <a:pt x="16903" y="26558"/>
                  <a:pt x="17225" y="26722"/>
                </a:cubicBezTo>
                <a:cubicBezTo>
                  <a:pt x="17241" y="26731"/>
                  <a:pt x="17257" y="26735"/>
                  <a:pt x="17274" y="26735"/>
                </a:cubicBezTo>
                <a:cubicBezTo>
                  <a:pt x="17303" y="26735"/>
                  <a:pt x="17332" y="26721"/>
                  <a:pt x="17352" y="26697"/>
                </a:cubicBezTo>
                <a:cubicBezTo>
                  <a:pt x="17380" y="26657"/>
                  <a:pt x="17380" y="26601"/>
                  <a:pt x="17346" y="26564"/>
                </a:cubicBezTo>
                <a:cubicBezTo>
                  <a:pt x="17315" y="26530"/>
                  <a:pt x="17297" y="26490"/>
                  <a:pt x="17290" y="26443"/>
                </a:cubicBezTo>
                <a:lnTo>
                  <a:pt x="17290" y="26443"/>
                </a:lnTo>
                <a:cubicBezTo>
                  <a:pt x="17315" y="26446"/>
                  <a:pt x="17340" y="26446"/>
                  <a:pt x="17368" y="26450"/>
                </a:cubicBezTo>
                <a:cubicBezTo>
                  <a:pt x="17408" y="26450"/>
                  <a:pt x="17448" y="26443"/>
                  <a:pt x="17492" y="26431"/>
                </a:cubicBezTo>
                <a:cubicBezTo>
                  <a:pt x="17591" y="26403"/>
                  <a:pt x="17671" y="26329"/>
                  <a:pt x="17709" y="26233"/>
                </a:cubicBezTo>
                <a:cubicBezTo>
                  <a:pt x="17755" y="26248"/>
                  <a:pt x="17801" y="26270"/>
                  <a:pt x="17845" y="26295"/>
                </a:cubicBezTo>
                <a:cubicBezTo>
                  <a:pt x="17922" y="26347"/>
                  <a:pt x="18009" y="26378"/>
                  <a:pt x="18102" y="26394"/>
                </a:cubicBezTo>
                <a:lnTo>
                  <a:pt x="18127" y="26394"/>
                </a:lnTo>
                <a:cubicBezTo>
                  <a:pt x="18235" y="26394"/>
                  <a:pt x="18325" y="26332"/>
                  <a:pt x="18384" y="26220"/>
                </a:cubicBezTo>
                <a:cubicBezTo>
                  <a:pt x="18489" y="26282"/>
                  <a:pt x="18588" y="26354"/>
                  <a:pt x="18681" y="26437"/>
                </a:cubicBezTo>
                <a:cubicBezTo>
                  <a:pt x="18737" y="26484"/>
                  <a:pt x="18793" y="26530"/>
                  <a:pt x="18855" y="26573"/>
                </a:cubicBezTo>
                <a:cubicBezTo>
                  <a:pt x="18957" y="26648"/>
                  <a:pt x="19161" y="26772"/>
                  <a:pt x="19384" y="26772"/>
                </a:cubicBezTo>
                <a:cubicBezTo>
                  <a:pt x="19390" y="26772"/>
                  <a:pt x="19396" y="26772"/>
                  <a:pt x="19402" y="26772"/>
                </a:cubicBezTo>
                <a:cubicBezTo>
                  <a:pt x="19479" y="26772"/>
                  <a:pt x="19554" y="26754"/>
                  <a:pt x="19626" y="26719"/>
                </a:cubicBezTo>
                <a:cubicBezTo>
                  <a:pt x="19697" y="26682"/>
                  <a:pt x="19700" y="26580"/>
                  <a:pt x="19629" y="26539"/>
                </a:cubicBezTo>
                <a:cubicBezTo>
                  <a:pt x="19589" y="26515"/>
                  <a:pt x="19548" y="26490"/>
                  <a:pt x="19511" y="26459"/>
                </a:cubicBezTo>
                <a:cubicBezTo>
                  <a:pt x="19586" y="26453"/>
                  <a:pt x="19648" y="26400"/>
                  <a:pt x="19666" y="26329"/>
                </a:cubicBezTo>
                <a:cubicBezTo>
                  <a:pt x="19669" y="26319"/>
                  <a:pt x="19672" y="26307"/>
                  <a:pt x="19672" y="26298"/>
                </a:cubicBezTo>
                <a:cubicBezTo>
                  <a:pt x="19778" y="26251"/>
                  <a:pt x="19892" y="26227"/>
                  <a:pt x="20007" y="26227"/>
                </a:cubicBezTo>
                <a:cubicBezTo>
                  <a:pt x="20097" y="26227"/>
                  <a:pt x="20186" y="26242"/>
                  <a:pt x="20270" y="26270"/>
                </a:cubicBezTo>
                <a:cubicBezTo>
                  <a:pt x="20317" y="26285"/>
                  <a:pt x="20363" y="26298"/>
                  <a:pt x="20413" y="26298"/>
                </a:cubicBezTo>
                <a:cubicBezTo>
                  <a:pt x="20416" y="26298"/>
                  <a:pt x="20419" y="26298"/>
                  <a:pt x="20423" y="26298"/>
                </a:cubicBezTo>
                <a:cubicBezTo>
                  <a:pt x="20481" y="26298"/>
                  <a:pt x="20532" y="26274"/>
                  <a:pt x="20567" y="26230"/>
                </a:cubicBezTo>
                <a:cubicBezTo>
                  <a:pt x="20602" y="26183"/>
                  <a:pt x="20617" y="26124"/>
                  <a:pt x="20614" y="26069"/>
                </a:cubicBezTo>
                <a:cubicBezTo>
                  <a:pt x="20611" y="26056"/>
                  <a:pt x="20614" y="26041"/>
                  <a:pt x="20614" y="26028"/>
                </a:cubicBezTo>
                <a:cubicBezTo>
                  <a:pt x="20620" y="26004"/>
                  <a:pt x="20663" y="25979"/>
                  <a:pt x="20713" y="25969"/>
                </a:cubicBezTo>
                <a:cubicBezTo>
                  <a:pt x="20741" y="25966"/>
                  <a:pt x="20769" y="25963"/>
                  <a:pt x="20797" y="25960"/>
                </a:cubicBezTo>
                <a:cubicBezTo>
                  <a:pt x="20856" y="25960"/>
                  <a:pt x="20911" y="25951"/>
                  <a:pt x="20967" y="25935"/>
                </a:cubicBezTo>
                <a:cubicBezTo>
                  <a:pt x="21007" y="25920"/>
                  <a:pt x="21035" y="25883"/>
                  <a:pt x="21038" y="25842"/>
                </a:cubicBezTo>
                <a:cubicBezTo>
                  <a:pt x="21041" y="25691"/>
                  <a:pt x="20942" y="25585"/>
                  <a:pt x="20846" y="25514"/>
                </a:cubicBezTo>
                <a:cubicBezTo>
                  <a:pt x="21106" y="25269"/>
                  <a:pt x="20948" y="24833"/>
                  <a:pt x="20592" y="24808"/>
                </a:cubicBezTo>
                <a:lnTo>
                  <a:pt x="20561" y="24808"/>
                </a:lnTo>
                <a:cubicBezTo>
                  <a:pt x="20471" y="24808"/>
                  <a:pt x="20382" y="24839"/>
                  <a:pt x="20307" y="24895"/>
                </a:cubicBezTo>
                <a:cubicBezTo>
                  <a:pt x="20286" y="24913"/>
                  <a:pt x="20264" y="24935"/>
                  <a:pt x="20248" y="24960"/>
                </a:cubicBezTo>
                <a:cubicBezTo>
                  <a:pt x="20236" y="24972"/>
                  <a:pt x="20227" y="24981"/>
                  <a:pt x="20214" y="24994"/>
                </a:cubicBezTo>
                <a:lnTo>
                  <a:pt x="20193" y="24994"/>
                </a:lnTo>
                <a:cubicBezTo>
                  <a:pt x="20171" y="24991"/>
                  <a:pt x="20149" y="24991"/>
                  <a:pt x="20131" y="24988"/>
                </a:cubicBezTo>
                <a:cubicBezTo>
                  <a:pt x="20103" y="24984"/>
                  <a:pt x="20075" y="24981"/>
                  <a:pt x="20047" y="24981"/>
                </a:cubicBezTo>
                <a:cubicBezTo>
                  <a:pt x="20032" y="24981"/>
                  <a:pt x="20019" y="24981"/>
                  <a:pt x="20007" y="24984"/>
                </a:cubicBezTo>
                <a:cubicBezTo>
                  <a:pt x="19960" y="24991"/>
                  <a:pt x="19917" y="25003"/>
                  <a:pt x="19877" y="25022"/>
                </a:cubicBezTo>
                <a:cubicBezTo>
                  <a:pt x="19849" y="25034"/>
                  <a:pt x="19824" y="25043"/>
                  <a:pt x="19796" y="25046"/>
                </a:cubicBezTo>
                <a:cubicBezTo>
                  <a:pt x="19555" y="25071"/>
                  <a:pt x="19319" y="25130"/>
                  <a:pt x="19099" y="25223"/>
                </a:cubicBezTo>
                <a:lnTo>
                  <a:pt x="19090" y="25226"/>
                </a:lnTo>
                <a:cubicBezTo>
                  <a:pt x="19078" y="25232"/>
                  <a:pt x="19062" y="25242"/>
                  <a:pt x="19047" y="25245"/>
                </a:cubicBezTo>
                <a:cubicBezTo>
                  <a:pt x="19000" y="25111"/>
                  <a:pt x="18907" y="24997"/>
                  <a:pt x="18790" y="24919"/>
                </a:cubicBezTo>
                <a:cubicBezTo>
                  <a:pt x="18680" y="24847"/>
                  <a:pt x="18554" y="24807"/>
                  <a:pt x="18424" y="24807"/>
                </a:cubicBezTo>
                <a:cubicBezTo>
                  <a:pt x="18415" y="24807"/>
                  <a:pt x="18405" y="24808"/>
                  <a:pt x="18396" y="24808"/>
                </a:cubicBezTo>
                <a:cubicBezTo>
                  <a:pt x="18362" y="24808"/>
                  <a:pt x="18325" y="24808"/>
                  <a:pt x="18288" y="24811"/>
                </a:cubicBezTo>
                <a:lnTo>
                  <a:pt x="18244" y="24814"/>
                </a:lnTo>
                <a:cubicBezTo>
                  <a:pt x="18108" y="24820"/>
                  <a:pt x="17966" y="24830"/>
                  <a:pt x="17826" y="24830"/>
                </a:cubicBezTo>
                <a:cubicBezTo>
                  <a:pt x="17736" y="24830"/>
                  <a:pt x="17650" y="24827"/>
                  <a:pt x="17572" y="24817"/>
                </a:cubicBezTo>
                <a:cubicBezTo>
                  <a:pt x="17578" y="24814"/>
                  <a:pt x="17588" y="24808"/>
                  <a:pt x="17594" y="24802"/>
                </a:cubicBezTo>
                <a:cubicBezTo>
                  <a:pt x="17600" y="24796"/>
                  <a:pt x="17616" y="24780"/>
                  <a:pt x="17628" y="24768"/>
                </a:cubicBezTo>
                <a:cubicBezTo>
                  <a:pt x="17637" y="24755"/>
                  <a:pt x="17650" y="24743"/>
                  <a:pt x="17662" y="24734"/>
                </a:cubicBezTo>
                <a:cubicBezTo>
                  <a:pt x="17678" y="24727"/>
                  <a:pt x="17690" y="24724"/>
                  <a:pt x="17705" y="24724"/>
                </a:cubicBezTo>
                <a:cubicBezTo>
                  <a:pt x="17752" y="24727"/>
                  <a:pt x="17795" y="24737"/>
                  <a:pt x="17839" y="24755"/>
                </a:cubicBezTo>
                <a:cubicBezTo>
                  <a:pt x="17904" y="24777"/>
                  <a:pt x="17972" y="24792"/>
                  <a:pt x="18043" y="24796"/>
                </a:cubicBezTo>
                <a:cubicBezTo>
                  <a:pt x="18120" y="24792"/>
                  <a:pt x="18195" y="24774"/>
                  <a:pt x="18266" y="24743"/>
                </a:cubicBezTo>
                <a:cubicBezTo>
                  <a:pt x="18288" y="24734"/>
                  <a:pt x="18313" y="24724"/>
                  <a:pt x="18337" y="24715"/>
                </a:cubicBezTo>
                <a:cubicBezTo>
                  <a:pt x="18429" y="24693"/>
                  <a:pt x="18524" y="24680"/>
                  <a:pt x="18620" y="24680"/>
                </a:cubicBezTo>
                <a:cubicBezTo>
                  <a:pt x="18631" y="24680"/>
                  <a:pt x="18642" y="24681"/>
                  <a:pt x="18653" y="24681"/>
                </a:cubicBezTo>
                <a:cubicBezTo>
                  <a:pt x="18808" y="24675"/>
                  <a:pt x="18966" y="24672"/>
                  <a:pt x="19115" y="24597"/>
                </a:cubicBezTo>
                <a:cubicBezTo>
                  <a:pt x="19161" y="24569"/>
                  <a:pt x="19205" y="24542"/>
                  <a:pt x="19245" y="24507"/>
                </a:cubicBezTo>
                <a:cubicBezTo>
                  <a:pt x="19298" y="24467"/>
                  <a:pt x="19332" y="24439"/>
                  <a:pt x="19366" y="24439"/>
                </a:cubicBezTo>
                <a:cubicBezTo>
                  <a:pt x="19372" y="24439"/>
                  <a:pt x="19378" y="24439"/>
                  <a:pt x="19384" y="24442"/>
                </a:cubicBezTo>
                <a:lnTo>
                  <a:pt x="19403" y="24442"/>
                </a:lnTo>
                <a:cubicBezTo>
                  <a:pt x="19421" y="24442"/>
                  <a:pt x="19440" y="24436"/>
                  <a:pt x="19459" y="24424"/>
                </a:cubicBezTo>
                <a:lnTo>
                  <a:pt x="19805" y="24192"/>
                </a:lnTo>
                <a:cubicBezTo>
                  <a:pt x="19846" y="24167"/>
                  <a:pt x="19880" y="24136"/>
                  <a:pt x="19908" y="24096"/>
                </a:cubicBezTo>
                <a:cubicBezTo>
                  <a:pt x="19942" y="24040"/>
                  <a:pt x="19954" y="23975"/>
                  <a:pt x="19945" y="23910"/>
                </a:cubicBezTo>
                <a:cubicBezTo>
                  <a:pt x="19920" y="23676"/>
                  <a:pt x="19725" y="23501"/>
                  <a:pt x="19493" y="23501"/>
                </a:cubicBezTo>
                <a:cubicBezTo>
                  <a:pt x="19491" y="23501"/>
                  <a:pt x="19488" y="23501"/>
                  <a:pt x="19486" y="23501"/>
                </a:cubicBezTo>
                <a:cubicBezTo>
                  <a:pt x="19428" y="23501"/>
                  <a:pt x="19372" y="23510"/>
                  <a:pt x="19319" y="23532"/>
                </a:cubicBezTo>
                <a:cubicBezTo>
                  <a:pt x="19288" y="23541"/>
                  <a:pt x="19260" y="23560"/>
                  <a:pt x="19236" y="23584"/>
                </a:cubicBezTo>
                <a:cubicBezTo>
                  <a:pt x="19198" y="23634"/>
                  <a:pt x="19180" y="23696"/>
                  <a:pt x="19189" y="23758"/>
                </a:cubicBezTo>
                <a:cubicBezTo>
                  <a:pt x="19189" y="23770"/>
                  <a:pt x="19189" y="23783"/>
                  <a:pt x="19189" y="23798"/>
                </a:cubicBezTo>
                <a:cubicBezTo>
                  <a:pt x="19180" y="23851"/>
                  <a:pt x="19121" y="23876"/>
                  <a:pt x="19071" y="23876"/>
                </a:cubicBezTo>
                <a:cubicBezTo>
                  <a:pt x="19050" y="23876"/>
                  <a:pt x="19028" y="23869"/>
                  <a:pt x="19009" y="23860"/>
                </a:cubicBezTo>
                <a:lnTo>
                  <a:pt x="18994" y="23851"/>
                </a:lnTo>
                <a:cubicBezTo>
                  <a:pt x="18963" y="23829"/>
                  <a:pt x="18926" y="23817"/>
                  <a:pt x="18886" y="23814"/>
                </a:cubicBezTo>
                <a:lnTo>
                  <a:pt x="18876" y="23814"/>
                </a:lnTo>
                <a:cubicBezTo>
                  <a:pt x="18845" y="23814"/>
                  <a:pt x="18814" y="23820"/>
                  <a:pt x="18786" y="23832"/>
                </a:cubicBezTo>
                <a:cubicBezTo>
                  <a:pt x="18675" y="23872"/>
                  <a:pt x="18563" y="23910"/>
                  <a:pt x="18449" y="23947"/>
                </a:cubicBezTo>
                <a:cubicBezTo>
                  <a:pt x="18418" y="23959"/>
                  <a:pt x="18384" y="23969"/>
                  <a:pt x="18350" y="23972"/>
                </a:cubicBezTo>
                <a:cubicBezTo>
                  <a:pt x="18300" y="23969"/>
                  <a:pt x="18247" y="23934"/>
                  <a:pt x="18195" y="23900"/>
                </a:cubicBezTo>
                <a:lnTo>
                  <a:pt x="18182" y="23891"/>
                </a:lnTo>
                <a:cubicBezTo>
                  <a:pt x="18105" y="23832"/>
                  <a:pt x="18015" y="23792"/>
                  <a:pt x="17925" y="23770"/>
                </a:cubicBezTo>
                <a:cubicBezTo>
                  <a:pt x="17894" y="23761"/>
                  <a:pt x="17863" y="23758"/>
                  <a:pt x="17832" y="23758"/>
                </a:cubicBezTo>
                <a:cubicBezTo>
                  <a:pt x="17749" y="23758"/>
                  <a:pt x="17668" y="23786"/>
                  <a:pt x="17603" y="23835"/>
                </a:cubicBezTo>
                <a:cubicBezTo>
                  <a:pt x="17560" y="23876"/>
                  <a:pt x="17523" y="23925"/>
                  <a:pt x="17495" y="23981"/>
                </a:cubicBezTo>
                <a:cubicBezTo>
                  <a:pt x="17482" y="23999"/>
                  <a:pt x="17470" y="24021"/>
                  <a:pt x="17458" y="24037"/>
                </a:cubicBezTo>
                <a:cubicBezTo>
                  <a:pt x="17405" y="24108"/>
                  <a:pt x="17328" y="24151"/>
                  <a:pt x="17241" y="24161"/>
                </a:cubicBezTo>
                <a:lnTo>
                  <a:pt x="17235" y="24161"/>
                </a:lnTo>
                <a:cubicBezTo>
                  <a:pt x="17188" y="24157"/>
                  <a:pt x="17132" y="24108"/>
                  <a:pt x="17080" y="24058"/>
                </a:cubicBezTo>
                <a:cubicBezTo>
                  <a:pt x="17058" y="24037"/>
                  <a:pt x="17033" y="24015"/>
                  <a:pt x="17005" y="23993"/>
                </a:cubicBezTo>
                <a:cubicBezTo>
                  <a:pt x="16974" y="23969"/>
                  <a:pt x="16943" y="23947"/>
                  <a:pt x="16909" y="23928"/>
                </a:cubicBezTo>
                <a:lnTo>
                  <a:pt x="16909" y="23928"/>
                </a:lnTo>
                <a:cubicBezTo>
                  <a:pt x="16959" y="23938"/>
                  <a:pt x="17012" y="23944"/>
                  <a:pt x="17064" y="23947"/>
                </a:cubicBezTo>
                <a:lnTo>
                  <a:pt x="17067" y="23947"/>
                </a:lnTo>
                <a:cubicBezTo>
                  <a:pt x="17114" y="23947"/>
                  <a:pt x="17154" y="23913"/>
                  <a:pt x="17166" y="23869"/>
                </a:cubicBezTo>
                <a:cubicBezTo>
                  <a:pt x="17216" y="23684"/>
                  <a:pt x="17095" y="23522"/>
                  <a:pt x="16971" y="23392"/>
                </a:cubicBezTo>
                <a:lnTo>
                  <a:pt x="16748" y="23154"/>
                </a:lnTo>
                <a:cubicBezTo>
                  <a:pt x="16720" y="23123"/>
                  <a:pt x="16717" y="23101"/>
                  <a:pt x="16717" y="23095"/>
                </a:cubicBezTo>
                <a:cubicBezTo>
                  <a:pt x="16730" y="23090"/>
                  <a:pt x="16745" y="23085"/>
                  <a:pt x="16758" y="23085"/>
                </a:cubicBezTo>
                <a:cubicBezTo>
                  <a:pt x="16761" y="23085"/>
                  <a:pt x="16764" y="23085"/>
                  <a:pt x="16767" y="23086"/>
                </a:cubicBezTo>
                <a:cubicBezTo>
                  <a:pt x="16823" y="23092"/>
                  <a:pt x="16875" y="23111"/>
                  <a:pt x="16928" y="23135"/>
                </a:cubicBezTo>
                <a:cubicBezTo>
                  <a:pt x="16971" y="23154"/>
                  <a:pt x="17018" y="23172"/>
                  <a:pt x="17067" y="23185"/>
                </a:cubicBezTo>
                <a:cubicBezTo>
                  <a:pt x="17323" y="23244"/>
                  <a:pt x="17586" y="23278"/>
                  <a:pt x="17850" y="23278"/>
                </a:cubicBezTo>
                <a:cubicBezTo>
                  <a:pt x="17862" y="23278"/>
                  <a:pt x="17874" y="23278"/>
                  <a:pt x="17885" y="23278"/>
                </a:cubicBezTo>
                <a:cubicBezTo>
                  <a:pt x="17947" y="23278"/>
                  <a:pt x="18012" y="23278"/>
                  <a:pt x="18077" y="23275"/>
                </a:cubicBezTo>
                <a:cubicBezTo>
                  <a:pt x="18108" y="23272"/>
                  <a:pt x="18139" y="23253"/>
                  <a:pt x="18158" y="23225"/>
                </a:cubicBezTo>
                <a:cubicBezTo>
                  <a:pt x="18176" y="23197"/>
                  <a:pt x="18176" y="23160"/>
                  <a:pt x="18164" y="23129"/>
                </a:cubicBezTo>
                <a:cubicBezTo>
                  <a:pt x="18111" y="23027"/>
                  <a:pt x="18031" y="22943"/>
                  <a:pt x="17935" y="22887"/>
                </a:cubicBezTo>
                <a:lnTo>
                  <a:pt x="17935" y="22887"/>
                </a:lnTo>
                <a:cubicBezTo>
                  <a:pt x="17966" y="22891"/>
                  <a:pt x="18000" y="22891"/>
                  <a:pt x="18031" y="22891"/>
                </a:cubicBezTo>
                <a:cubicBezTo>
                  <a:pt x="18148" y="22891"/>
                  <a:pt x="18266" y="22878"/>
                  <a:pt x="18381" y="22850"/>
                </a:cubicBezTo>
                <a:cubicBezTo>
                  <a:pt x="18464" y="22832"/>
                  <a:pt x="18486" y="22720"/>
                  <a:pt x="18415" y="22668"/>
                </a:cubicBezTo>
                <a:cubicBezTo>
                  <a:pt x="18334" y="22612"/>
                  <a:pt x="18251" y="22559"/>
                  <a:pt x="18161" y="22513"/>
                </a:cubicBezTo>
                <a:cubicBezTo>
                  <a:pt x="18182" y="22513"/>
                  <a:pt x="18201" y="22516"/>
                  <a:pt x="18223" y="22522"/>
                </a:cubicBezTo>
                <a:lnTo>
                  <a:pt x="18269" y="22531"/>
                </a:lnTo>
                <a:cubicBezTo>
                  <a:pt x="18331" y="22547"/>
                  <a:pt x="18393" y="22556"/>
                  <a:pt x="18458" y="22559"/>
                </a:cubicBezTo>
                <a:cubicBezTo>
                  <a:pt x="18463" y="22559"/>
                  <a:pt x="18468" y="22560"/>
                  <a:pt x="18473" y="22560"/>
                </a:cubicBezTo>
                <a:cubicBezTo>
                  <a:pt x="18527" y="22560"/>
                  <a:pt x="18580" y="22544"/>
                  <a:pt x="18628" y="22516"/>
                </a:cubicBezTo>
                <a:cubicBezTo>
                  <a:pt x="18656" y="22494"/>
                  <a:pt x="18684" y="22472"/>
                  <a:pt x="18706" y="22451"/>
                </a:cubicBezTo>
                <a:cubicBezTo>
                  <a:pt x="18718" y="22435"/>
                  <a:pt x="18731" y="22426"/>
                  <a:pt x="18746" y="22414"/>
                </a:cubicBezTo>
                <a:cubicBezTo>
                  <a:pt x="18777" y="22395"/>
                  <a:pt x="18814" y="22383"/>
                  <a:pt x="18851" y="22376"/>
                </a:cubicBezTo>
                <a:cubicBezTo>
                  <a:pt x="18879" y="22370"/>
                  <a:pt x="18904" y="22364"/>
                  <a:pt x="18932" y="22358"/>
                </a:cubicBezTo>
                <a:cubicBezTo>
                  <a:pt x="19047" y="22321"/>
                  <a:pt x="19152" y="22225"/>
                  <a:pt x="19140" y="22091"/>
                </a:cubicBezTo>
                <a:cubicBezTo>
                  <a:pt x="19133" y="22051"/>
                  <a:pt x="19121" y="22011"/>
                  <a:pt x="19102" y="21974"/>
                </a:cubicBezTo>
                <a:lnTo>
                  <a:pt x="19096" y="21964"/>
                </a:lnTo>
                <a:cubicBezTo>
                  <a:pt x="19146" y="21958"/>
                  <a:pt x="19198" y="21955"/>
                  <a:pt x="19257" y="21949"/>
                </a:cubicBezTo>
                <a:cubicBezTo>
                  <a:pt x="19363" y="21943"/>
                  <a:pt x="19471" y="21930"/>
                  <a:pt x="19579" y="21912"/>
                </a:cubicBezTo>
                <a:cubicBezTo>
                  <a:pt x="19790" y="21859"/>
                  <a:pt x="19936" y="21658"/>
                  <a:pt x="19914" y="21441"/>
                </a:cubicBezTo>
                <a:cubicBezTo>
                  <a:pt x="19908" y="21395"/>
                  <a:pt x="19889" y="21348"/>
                  <a:pt x="19861" y="21311"/>
                </a:cubicBezTo>
                <a:cubicBezTo>
                  <a:pt x="19826" y="21270"/>
                  <a:pt x="19775" y="21246"/>
                  <a:pt x="19719" y="21246"/>
                </a:cubicBezTo>
                <a:cubicBezTo>
                  <a:pt x="19716" y="21246"/>
                  <a:pt x="19713" y="21246"/>
                  <a:pt x="19709" y="21246"/>
                </a:cubicBezTo>
                <a:cubicBezTo>
                  <a:pt x="19635" y="21252"/>
                  <a:pt x="19564" y="21274"/>
                  <a:pt x="19499" y="21314"/>
                </a:cubicBezTo>
                <a:lnTo>
                  <a:pt x="19480" y="21323"/>
                </a:lnTo>
                <a:cubicBezTo>
                  <a:pt x="19409" y="21354"/>
                  <a:pt x="19335" y="21373"/>
                  <a:pt x="19257" y="21382"/>
                </a:cubicBezTo>
                <a:cubicBezTo>
                  <a:pt x="19192" y="21391"/>
                  <a:pt x="19130" y="21404"/>
                  <a:pt x="19071" y="21422"/>
                </a:cubicBezTo>
                <a:cubicBezTo>
                  <a:pt x="18947" y="21460"/>
                  <a:pt x="18836" y="21531"/>
                  <a:pt x="18749" y="21624"/>
                </a:cubicBezTo>
                <a:cubicBezTo>
                  <a:pt x="18724" y="21605"/>
                  <a:pt x="18700" y="21593"/>
                  <a:pt x="18672" y="21583"/>
                </a:cubicBezTo>
                <a:cubicBezTo>
                  <a:pt x="18650" y="21580"/>
                  <a:pt x="18632" y="21577"/>
                  <a:pt x="18613" y="21577"/>
                </a:cubicBezTo>
                <a:cubicBezTo>
                  <a:pt x="18554" y="21580"/>
                  <a:pt x="18498" y="21596"/>
                  <a:pt x="18449" y="21627"/>
                </a:cubicBezTo>
                <a:cubicBezTo>
                  <a:pt x="18430" y="21636"/>
                  <a:pt x="18415" y="21645"/>
                  <a:pt x="18396" y="21658"/>
                </a:cubicBezTo>
                <a:cubicBezTo>
                  <a:pt x="18374" y="21673"/>
                  <a:pt x="18350" y="21686"/>
                  <a:pt x="18325" y="21695"/>
                </a:cubicBezTo>
                <a:cubicBezTo>
                  <a:pt x="18297" y="21707"/>
                  <a:pt x="18269" y="21710"/>
                  <a:pt x="18238" y="21710"/>
                </a:cubicBezTo>
                <a:cubicBezTo>
                  <a:pt x="18176" y="21707"/>
                  <a:pt x="18111" y="21698"/>
                  <a:pt x="18049" y="21679"/>
                </a:cubicBezTo>
                <a:lnTo>
                  <a:pt x="17919" y="21649"/>
                </a:lnTo>
                <a:lnTo>
                  <a:pt x="17832" y="21627"/>
                </a:lnTo>
                <a:cubicBezTo>
                  <a:pt x="17805" y="21621"/>
                  <a:pt x="17777" y="21611"/>
                  <a:pt x="17755" y="21593"/>
                </a:cubicBezTo>
                <a:cubicBezTo>
                  <a:pt x="17746" y="21574"/>
                  <a:pt x="17739" y="21552"/>
                  <a:pt x="17736" y="21531"/>
                </a:cubicBezTo>
                <a:cubicBezTo>
                  <a:pt x="17733" y="21466"/>
                  <a:pt x="17709" y="21404"/>
                  <a:pt x="17668" y="21354"/>
                </a:cubicBezTo>
                <a:cubicBezTo>
                  <a:pt x="17625" y="21314"/>
                  <a:pt x="17566" y="21292"/>
                  <a:pt x="17507" y="21292"/>
                </a:cubicBezTo>
                <a:cubicBezTo>
                  <a:pt x="17461" y="21292"/>
                  <a:pt x="17414" y="21305"/>
                  <a:pt x="17374" y="21326"/>
                </a:cubicBezTo>
                <a:cubicBezTo>
                  <a:pt x="17324" y="21357"/>
                  <a:pt x="17278" y="21395"/>
                  <a:pt x="17241" y="21438"/>
                </a:cubicBezTo>
                <a:cubicBezTo>
                  <a:pt x="17231" y="21447"/>
                  <a:pt x="17222" y="21456"/>
                  <a:pt x="17213" y="21466"/>
                </a:cubicBezTo>
                <a:cubicBezTo>
                  <a:pt x="17061" y="21618"/>
                  <a:pt x="16826" y="21689"/>
                  <a:pt x="16497" y="21689"/>
                </a:cubicBezTo>
                <a:cubicBezTo>
                  <a:pt x="16392" y="21689"/>
                  <a:pt x="16287" y="21683"/>
                  <a:pt x="16188" y="21673"/>
                </a:cubicBezTo>
                <a:cubicBezTo>
                  <a:pt x="16206" y="21630"/>
                  <a:pt x="16268" y="21605"/>
                  <a:pt x="16324" y="21599"/>
                </a:cubicBezTo>
                <a:cubicBezTo>
                  <a:pt x="16454" y="21577"/>
                  <a:pt x="16538" y="21543"/>
                  <a:pt x="16612" y="21432"/>
                </a:cubicBezTo>
                <a:lnTo>
                  <a:pt x="16621" y="21432"/>
                </a:lnTo>
                <a:cubicBezTo>
                  <a:pt x="16640" y="21432"/>
                  <a:pt x="16658" y="21425"/>
                  <a:pt x="16674" y="21416"/>
                </a:cubicBezTo>
                <a:cubicBezTo>
                  <a:pt x="16761" y="21367"/>
                  <a:pt x="16854" y="21326"/>
                  <a:pt x="16950" y="21298"/>
                </a:cubicBezTo>
                <a:cubicBezTo>
                  <a:pt x="16978" y="21289"/>
                  <a:pt x="16999" y="21271"/>
                  <a:pt x="17012" y="21243"/>
                </a:cubicBezTo>
                <a:cubicBezTo>
                  <a:pt x="17024" y="21215"/>
                  <a:pt x="17024" y="21187"/>
                  <a:pt x="17012" y="21159"/>
                </a:cubicBezTo>
                <a:cubicBezTo>
                  <a:pt x="16978" y="21079"/>
                  <a:pt x="16968" y="20989"/>
                  <a:pt x="16987" y="20902"/>
                </a:cubicBezTo>
                <a:cubicBezTo>
                  <a:pt x="16999" y="20849"/>
                  <a:pt x="17030" y="20809"/>
                  <a:pt x="17049" y="20809"/>
                </a:cubicBezTo>
                <a:cubicBezTo>
                  <a:pt x="17064" y="20809"/>
                  <a:pt x="17080" y="20815"/>
                  <a:pt x="17095" y="20821"/>
                </a:cubicBezTo>
                <a:lnTo>
                  <a:pt x="17123" y="20828"/>
                </a:lnTo>
                <a:cubicBezTo>
                  <a:pt x="17170" y="20843"/>
                  <a:pt x="17222" y="20849"/>
                  <a:pt x="17272" y="20849"/>
                </a:cubicBezTo>
                <a:cubicBezTo>
                  <a:pt x="17346" y="20849"/>
                  <a:pt x="17424" y="20837"/>
                  <a:pt x="17495" y="20815"/>
                </a:cubicBezTo>
                <a:cubicBezTo>
                  <a:pt x="17504" y="20812"/>
                  <a:pt x="17520" y="20812"/>
                  <a:pt x="17535" y="20809"/>
                </a:cubicBezTo>
                <a:cubicBezTo>
                  <a:pt x="17625" y="20791"/>
                  <a:pt x="17739" y="20769"/>
                  <a:pt x="17783" y="20682"/>
                </a:cubicBezTo>
                <a:cubicBezTo>
                  <a:pt x="17792" y="20657"/>
                  <a:pt x="17801" y="20629"/>
                  <a:pt x="17801" y="20602"/>
                </a:cubicBezTo>
                <a:lnTo>
                  <a:pt x="17808" y="20487"/>
                </a:lnTo>
                <a:lnTo>
                  <a:pt x="17817" y="20351"/>
                </a:lnTo>
                <a:cubicBezTo>
                  <a:pt x="17817" y="20326"/>
                  <a:pt x="17823" y="20301"/>
                  <a:pt x="17832" y="20279"/>
                </a:cubicBezTo>
                <a:cubicBezTo>
                  <a:pt x="17845" y="20261"/>
                  <a:pt x="17891" y="20258"/>
                  <a:pt x="17935" y="20252"/>
                </a:cubicBezTo>
                <a:cubicBezTo>
                  <a:pt x="18000" y="20252"/>
                  <a:pt x="18065" y="20233"/>
                  <a:pt x="18124" y="20205"/>
                </a:cubicBezTo>
                <a:cubicBezTo>
                  <a:pt x="18182" y="20165"/>
                  <a:pt x="18229" y="20112"/>
                  <a:pt x="18260" y="20050"/>
                </a:cubicBezTo>
                <a:cubicBezTo>
                  <a:pt x="18340" y="19905"/>
                  <a:pt x="18353" y="19784"/>
                  <a:pt x="18294" y="19688"/>
                </a:cubicBezTo>
                <a:cubicBezTo>
                  <a:pt x="18244" y="19604"/>
                  <a:pt x="18145" y="19555"/>
                  <a:pt x="18021" y="19555"/>
                </a:cubicBezTo>
                <a:cubicBezTo>
                  <a:pt x="18006" y="19555"/>
                  <a:pt x="17987" y="19555"/>
                  <a:pt x="17972" y="19558"/>
                </a:cubicBezTo>
                <a:cubicBezTo>
                  <a:pt x="17932" y="19561"/>
                  <a:pt x="17897" y="19570"/>
                  <a:pt x="17863" y="19576"/>
                </a:cubicBezTo>
                <a:cubicBezTo>
                  <a:pt x="17823" y="19586"/>
                  <a:pt x="17783" y="19592"/>
                  <a:pt x="17739" y="19595"/>
                </a:cubicBezTo>
                <a:cubicBezTo>
                  <a:pt x="17709" y="19592"/>
                  <a:pt x="17674" y="19589"/>
                  <a:pt x="17643" y="19582"/>
                </a:cubicBezTo>
                <a:cubicBezTo>
                  <a:pt x="17588" y="19570"/>
                  <a:pt x="17535" y="19561"/>
                  <a:pt x="17479" y="19561"/>
                </a:cubicBezTo>
                <a:cubicBezTo>
                  <a:pt x="17334" y="19561"/>
                  <a:pt x="17247" y="19638"/>
                  <a:pt x="17235" y="19778"/>
                </a:cubicBezTo>
                <a:cubicBezTo>
                  <a:pt x="17231" y="19809"/>
                  <a:pt x="17231" y="19843"/>
                  <a:pt x="17235" y="19877"/>
                </a:cubicBezTo>
                <a:cubicBezTo>
                  <a:pt x="17235" y="19898"/>
                  <a:pt x="17235" y="19920"/>
                  <a:pt x="17235" y="19945"/>
                </a:cubicBezTo>
                <a:cubicBezTo>
                  <a:pt x="17139" y="19957"/>
                  <a:pt x="17043" y="19967"/>
                  <a:pt x="16943" y="19970"/>
                </a:cubicBezTo>
                <a:cubicBezTo>
                  <a:pt x="16891" y="19970"/>
                  <a:pt x="16838" y="19963"/>
                  <a:pt x="16785" y="19954"/>
                </a:cubicBezTo>
                <a:cubicBezTo>
                  <a:pt x="16720" y="19939"/>
                  <a:pt x="16655" y="19920"/>
                  <a:pt x="16593" y="19895"/>
                </a:cubicBezTo>
                <a:cubicBezTo>
                  <a:pt x="16553" y="19883"/>
                  <a:pt x="16519" y="19871"/>
                  <a:pt x="16479" y="19858"/>
                </a:cubicBezTo>
                <a:cubicBezTo>
                  <a:pt x="16401" y="19830"/>
                  <a:pt x="16318" y="19818"/>
                  <a:pt x="16237" y="19815"/>
                </a:cubicBezTo>
                <a:cubicBezTo>
                  <a:pt x="16188" y="19815"/>
                  <a:pt x="16141" y="19821"/>
                  <a:pt x="16095" y="19833"/>
                </a:cubicBezTo>
                <a:cubicBezTo>
                  <a:pt x="16070" y="19840"/>
                  <a:pt x="16042" y="19846"/>
                  <a:pt x="16014" y="19849"/>
                </a:cubicBezTo>
                <a:cubicBezTo>
                  <a:pt x="15974" y="19852"/>
                  <a:pt x="15934" y="19861"/>
                  <a:pt x="15893" y="19874"/>
                </a:cubicBezTo>
                <a:cubicBezTo>
                  <a:pt x="15850" y="19889"/>
                  <a:pt x="15807" y="19914"/>
                  <a:pt x="15773" y="19945"/>
                </a:cubicBezTo>
                <a:cubicBezTo>
                  <a:pt x="15754" y="19960"/>
                  <a:pt x="15735" y="19973"/>
                  <a:pt x="15717" y="19985"/>
                </a:cubicBezTo>
                <a:cubicBezTo>
                  <a:pt x="15590" y="20044"/>
                  <a:pt x="15438" y="20060"/>
                  <a:pt x="15317" y="20066"/>
                </a:cubicBezTo>
                <a:lnTo>
                  <a:pt x="15240" y="20066"/>
                </a:lnTo>
                <a:cubicBezTo>
                  <a:pt x="15051" y="20066"/>
                  <a:pt x="14927" y="20029"/>
                  <a:pt x="14846" y="19948"/>
                </a:cubicBezTo>
                <a:cubicBezTo>
                  <a:pt x="14809" y="19908"/>
                  <a:pt x="14788" y="19855"/>
                  <a:pt x="14791" y="19802"/>
                </a:cubicBezTo>
                <a:cubicBezTo>
                  <a:pt x="14791" y="19781"/>
                  <a:pt x="14800" y="19759"/>
                  <a:pt x="14819" y="19744"/>
                </a:cubicBezTo>
                <a:cubicBezTo>
                  <a:pt x="14851" y="19727"/>
                  <a:pt x="14886" y="19718"/>
                  <a:pt x="14921" y="19718"/>
                </a:cubicBezTo>
                <a:cubicBezTo>
                  <a:pt x="14926" y="19718"/>
                  <a:pt x="14931" y="19718"/>
                  <a:pt x="14936" y="19719"/>
                </a:cubicBezTo>
                <a:cubicBezTo>
                  <a:pt x="15004" y="19716"/>
                  <a:pt x="15073" y="19697"/>
                  <a:pt x="15135" y="19666"/>
                </a:cubicBezTo>
                <a:cubicBezTo>
                  <a:pt x="15162" y="19651"/>
                  <a:pt x="15190" y="19629"/>
                  <a:pt x="15215" y="19607"/>
                </a:cubicBezTo>
                <a:cubicBezTo>
                  <a:pt x="15234" y="19592"/>
                  <a:pt x="15249" y="19579"/>
                  <a:pt x="15268" y="19567"/>
                </a:cubicBezTo>
                <a:cubicBezTo>
                  <a:pt x="15305" y="19548"/>
                  <a:pt x="15339" y="19530"/>
                  <a:pt x="15379" y="19514"/>
                </a:cubicBezTo>
                <a:cubicBezTo>
                  <a:pt x="15398" y="19505"/>
                  <a:pt x="15419" y="19496"/>
                  <a:pt x="15441" y="19486"/>
                </a:cubicBezTo>
                <a:cubicBezTo>
                  <a:pt x="15506" y="19462"/>
                  <a:pt x="15553" y="19400"/>
                  <a:pt x="15553" y="19332"/>
                </a:cubicBezTo>
                <a:cubicBezTo>
                  <a:pt x="15553" y="19329"/>
                  <a:pt x="15553" y="19325"/>
                  <a:pt x="15553" y="19322"/>
                </a:cubicBezTo>
                <a:cubicBezTo>
                  <a:pt x="15553" y="19322"/>
                  <a:pt x="15559" y="19316"/>
                  <a:pt x="15574" y="19304"/>
                </a:cubicBezTo>
                <a:cubicBezTo>
                  <a:pt x="15677" y="19211"/>
                  <a:pt x="15810" y="19152"/>
                  <a:pt x="15949" y="19140"/>
                </a:cubicBezTo>
                <a:lnTo>
                  <a:pt x="15993" y="19136"/>
                </a:lnTo>
                <a:cubicBezTo>
                  <a:pt x="16073" y="19136"/>
                  <a:pt x="16154" y="19115"/>
                  <a:pt x="16225" y="19078"/>
                </a:cubicBezTo>
                <a:cubicBezTo>
                  <a:pt x="16265" y="19050"/>
                  <a:pt x="16302" y="19016"/>
                  <a:pt x="16333" y="18975"/>
                </a:cubicBezTo>
                <a:cubicBezTo>
                  <a:pt x="16352" y="18951"/>
                  <a:pt x="16374" y="18932"/>
                  <a:pt x="16398" y="18913"/>
                </a:cubicBezTo>
                <a:cubicBezTo>
                  <a:pt x="16408" y="18907"/>
                  <a:pt x="16420" y="18904"/>
                  <a:pt x="16432" y="18904"/>
                </a:cubicBezTo>
                <a:cubicBezTo>
                  <a:pt x="16451" y="18904"/>
                  <a:pt x="16470" y="18913"/>
                  <a:pt x="16482" y="18926"/>
                </a:cubicBezTo>
                <a:cubicBezTo>
                  <a:pt x="16494" y="18935"/>
                  <a:pt x="16504" y="18948"/>
                  <a:pt x="16513" y="18960"/>
                </a:cubicBezTo>
                <a:cubicBezTo>
                  <a:pt x="16547" y="19006"/>
                  <a:pt x="16600" y="19075"/>
                  <a:pt x="16693" y="19078"/>
                </a:cubicBezTo>
                <a:lnTo>
                  <a:pt x="16699" y="19078"/>
                </a:lnTo>
                <a:cubicBezTo>
                  <a:pt x="16751" y="19078"/>
                  <a:pt x="16804" y="19053"/>
                  <a:pt x="16838" y="19009"/>
                </a:cubicBezTo>
                <a:cubicBezTo>
                  <a:pt x="16881" y="18957"/>
                  <a:pt x="16900" y="18886"/>
                  <a:pt x="16888" y="18817"/>
                </a:cubicBezTo>
                <a:cubicBezTo>
                  <a:pt x="16878" y="18768"/>
                  <a:pt x="16863" y="18721"/>
                  <a:pt x="16838" y="18681"/>
                </a:cubicBezTo>
                <a:cubicBezTo>
                  <a:pt x="16829" y="18659"/>
                  <a:pt x="16820" y="18641"/>
                  <a:pt x="16810" y="18622"/>
                </a:cubicBezTo>
                <a:cubicBezTo>
                  <a:pt x="16807" y="18610"/>
                  <a:pt x="16804" y="18601"/>
                  <a:pt x="16804" y="18591"/>
                </a:cubicBezTo>
                <a:cubicBezTo>
                  <a:pt x="16823" y="18582"/>
                  <a:pt x="16844" y="18573"/>
                  <a:pt x="16866" y="18570"/>
                </a:cubicBezTo>
                <a:cubicBezTo>
                  <a:pt x="16891" y="18560"/>
                  <a:pt x="16912" y="18554"/>
                  <a:pt x="16937" y="18545"/>
                </a:cubicBezTo>
                <a:lnTo>
                  <a:pt x="17074" y="18492"/>
                </a:lnTo>
                <a:lnTo>
                  <a:pt x="17383" y="18371"/>
                </a:lnTo>
                <a:cubicBezTo>
                  <a:pt x="17476" y="18337"/>
                  <a:pt x="17470" y="18204"/>
                  <a:pt x="17374" y="18176"/>
                </a:cubicBezTo>
                <a:cubicBezTo>
                  <a:pt x="17315" y="18158"/>
                  <a:pt x="17259" y="18130"/>
                  <a:pt x="17210" y="18093"/>
                </a:cubicBezTo>
                <a:cubicBezTo>
                  <a:pt x="17225" y="18086"/>
                  <a:pt x="17241" y="18083"/>
                  <a:pt x="17253" y="18077"/>
                </a:cubicBezTo>
                <a:cubicBezTo>
                  <a:pt x="17328" y="18062"/>
                  <a:pt x="17393" y="18028"/>
                  <a:pt x="17448" y="17978"/>
                </a:cubicBezTo>
                <a:cubicBezTo>
                  <a:pt x="17523" y="17901"/>
                  <a:pt x="17529" y="17801"/>
                  <a:pt x="17535" y="17721"/>
                </a:cubicBezTo>
                <a:cubicBezTo>
                  <a:pt x="17541" y="17665"/>
                  <a:pt x="17544" y="17613"/>
                  <a:pt x="17569" y="17588"/>
                </a:cubicBezTo>
                <a:cubicBezTo>
                  <a:pt x="17575" y="17585"/>
                  <a:pt x="17582" y="17578"/>
                  <a:pt x="17588" y="17575"/>
                </a:cubicBezTo>
                <a:cubicBezTo>
                  <a:pt x="17628" y="17547"/>
                  <a:pt x="17659" y="17507"/>
                  <a:pt x="17674" y="17458"/>
                </a:cubicBezTo>
                <a:cubicBezTo>
                  <a:pt x="17681" y="17424"/>
                  <a:pt x="17681" y="17386"/>
                  <a:pt x="17671" y="17352"/>
                </a:cubicBezTo>
                <a:cubicBezTo>
                  <a:pt x="17668" y="17346"/>
                  <a:pt x="17668" y="17343"/>
                  <a:pt x="17668" y="17337"/>
                </a:cubicBezTo>
                <a:cubicBezTo>
                  <a:pt x="17671" y="17309"/>
                  <a:pt x="17687" y="17287"/>
                  <a:pt x="17712" y="17275"/>
                </a:cubicBezTo>
                <a:cubicBezTo>
                  <a:pt x="17743" y="17256"/>
                  <a:pt x="17777" y="17241"/>
                  <a:pt x="17811" y="17232"/>
                </a:cubicBezTo>
                <a:cubicBezTo>
                  <a:pt x="17832" y="17222"/>
                  <a:pt x="17851" y="17216"/>
                  <a:pt x="17870" y="17207"/>
                </a:cubicBezTo>
                <a:cubicBezTo>
                  <a:pt x="18012" y="17148"/>
                  <a:pt x="18133" y="17046"/>
                  <a:pt x="18220" y="16916"/>
                </a:cubicBezTo>
                <a:cubicBezTo>
                  <a:pt x="18278" y="16829"/>
                  <a:pt x="18297" y="16720"/>
                  <a:pt x="18269" y="16618"/>
                </a:cubicBezTo>
                <a:cubicBezTo>
                  <a:pt x="18247" y="16541"/>
                  <a:pt x="18189" y="16476"/>
                  <a:pt x="18114" y="16445"/>
                </a:cubicBezTo>
                <a:cubicBezTo>
                  <a:pt x="18102" y="16439"/>
                  <a:pt x="18088" y="16436"/>
                  <a:pt x="18074" y="16436"/>
                </a:cubicBezTo>
                <a:cubicBezTo>
                  <a:pt x="18050" y="16436"/>
                  <a:pt x="18027" y="16445"/>
                  <a:pt x="18009" y="16460"/>
                </a:cubicBezTo>
                <a:cubicBezTo>
                  <a:pt x="17956" y="16510"/>
                  <a:pt x="17925" y="16575"/>
                  <a:pt x="17916" y="16646"/>
                </a:cubicBezTo>
                <a:cubicBezTo>
                  <a:pt x="17913" y="16655"/>
                  <a:pt x="17910" y="16668"/>
                  <a:pt x="17910" y="16677"/>
                </a:cubicBezTo>
                <a:cubicBezTo>
                  <a:pt x="17907" y="16686"/>
                  <a:pt x="17901" y="16696"/>
                  <a:pt x="17897" y="16705"/>
                </a:cubicBezTo>
                <a:lnTo>
                  <a:pt x="17888" y="16699"/>
                </a:lnTo>
                <a:cubicBezTo>
                  <a:pt x="17873" y="16686"/>
                  <a:pt x="17860" y="16674"/>
                  <a:pt x="17845" y="16665"/>
                </a:cubicBezTo>
                <a:cubicBezTo>
                  <a:pt x="17805" y="16639"/>
                  <a:pt x="17758" y="16624"/>
                  <a:pt x="17712" y="16624"/>
                </a:cubicBezTo>
                <a:cubicBezTo>
                  <a:pt x="17708" y="16624"/>
                  <a:pt x="17703" y="16624"/>
                  <a:pt x="17699" y="16624"/>
                </a:cubicBezTo>
                <a:cubicBezTo>
                  <a:pt x="17575" y="16624"/>
                  <a:pt x="17424" y="16702"/>
                  <a:pt x="17383" y="16838"/>
                </a:cubicBezTo>
                <a:cubicBezTo>
                  <a:pt x="17380" y="16857"/>
                  <a:pt x="17377" y="16872"/>
                  <a:pt x="17374" y="16888"/>
                </a:cubicBezTo>
                <a:cubicBezTo>
                  <a:pt x="17371" y="16903"/>
                  <a:pt x="17368" y="16916"/>
                  <a:pt x="17365" y="16928"/>
                </a:cubicBezTo>
                <a:cubicBezTo>
                  <a:pt x="17355" y="16947"/>
                  <a:pt x="17303" y="16965"/>
                  <a:pt x="17278" y="16974"/>
                </a:cubicBezTo>
                <a:cubicBezTo>
                  <a:pt x="17151" y="17021"/>
                  <a:pt x="17021" y="17052"/>
                  <a:pt x="16891" y="17067"/>
                </a:cubicBezTo>
                <a:cubicBezTo>
                  <a:pt x="16860" y="17070"/>
                  <a:pt x="16832" y="17077"/>
                  <a:pt x="16807" y="17095"/>
                </a:cubicBezTo>
                <a:cubicBezTo>
                  <a:pt x="16770" y="17120"/>
                  <a:pt x="16748" y="17163"/>
                  <a:pt x="16745" y="17210"/>
                </a:cubicBezTo>
                <a:lnTo>
                  <a:pt x="16739" y="17213"/>
                </a:lnTo>
                <a:cubicBezTo>
                  <a:pt x="16730" y="17216"/>
                  <a:pt x="16720" y="17222"/>
                  <a:pt x="16711" y="17225"/>
                </a:cubicBezTo>
                <a:cubicBezTo>
                  <a:pt x="16652" y="17266"/>
                  <a:pt x="16606" y="17321"/>
                  <a:pt x="16575" y="17383"/>
                </a:cubicBezTo>
                <a:cubicBezTo>
                  <a:pt x="16566" y="17408"/>
                  <a:pt x="16550" y="17433"/>
                  <a:pt x="16535" y="17451"/>
                </a:cubicBezTo>
                <a:cubicBezTo>
                  <a:pt x="16488" y="17489"/>
                  <a:pt x="16439" y="17516"/>
                  <a:pt x="16383" y="17529"/>
                </a:cubicBezTo>
                <a:lnTo>
                  <a:pt x="16318" y="17551"/>
                </a:lnTo>
                <a:lnTo>
                  <a:pt x="16225" y="17585"/>
                </a:lnTo>
                <a:lnTo>
                  <a:pt x="16206" y="17588"/>
                </a:lnTo>
                <a:cubicBezTo>
                  <a:pt x="16200" y="17582"/>
                  <a:pt x="16194" y="17575"/>
                  <a:pt x="16188" y="17566"/>
                </a:cubicBezTo>
                <a:cubicBezTo>
                  <a:pt x="16178" y="17557"/>
                  <a:pt x="16172" y="17547"/>
                  <a:pt x="16166" y="17538"/>
                </a:cubicBezTo>
                <a:cubicBezTo>
                  <a:pt x="16116" y="17473"/>
                  <a:pt x="16058" y="17396"/>
                  <a:pt x="15927" y="17396"/>
                </a:cubicBezTo>
                <a:lnTo>
                  <a:pt x="15915" y="17396"/>
                </a:lnTo>
                <a:cubicBezTo>
                  <a:pt x="15754" y="17402"/>
                  <a:pt x="15574" y="17411"/>
                  <a:pt x="15407" y="17473"/>
                </a:cubicBezTo>
                <a:cubicBezTo>
                  <a:pt x="15354" y="17495"/>
                  <a:pt x="15302" y="17520"/>
                  <a:pt x="15252" y="17547"/>
                </a:cubicBezTo>
                <a:cubicBezTo>
                  <a:pt x="15209" y="17569"/>
                  <a:pt x="15165" y="17591"/>
                  <a:pt x="15122" y="17609"/>
                </a:cubicBezTo>
                <a:cubicBezTo>
                  <a:pt x="14986" y="17665"/>
                  <a:pt x="14828" y="17674"/>
                  <a:pt x="14688" y="17678"/>
                </a:cubicBezTo>
                <a:cubicBezTo>
                  <a:pt x="14636" y="17681"/>
                  <a:pt x="14580" y="17681"/>
                  <a:pt x="14524" y="17681"/>
                </a:cubicBezTo>
                <a:cubicBezTo>
                  <a:pt x="14205" y="17681"/>
                  <a:pt x="13954" y="17643"/>
                  <a:pt x="13741" y="17563"/>
                </a:cubicBezTo>
                <a:cubicBezTo>
                  <a:pt x="13676" y="17541"/>
                  <a:pt x="13660" y="17520"/>
                  <a:pt x="13660" y="17513"/>
                </a:cubicBezTo>
                <a:cubicBezTo>
                  <a:pt x="13669" y="17495"/>
                  <a:pt x="13691" y="17479"/>
                  <a:pt x="13713" y="17476"/>
                </a:cubicBezTo>
                <a:cubicBezTo>
                  <a:pt x="13731" y="17470"/>
                  <a:pt x="13753" y="17467"/>
                  <a:pt x="13772" y="17467"/>
                </a:cubicBezTo>
                <a:cubicBezTo>
                  <a:pt x="13852" y="17473"/>
                  <a:pt x="13930" y="17495"/>
                  <a:pt x="14004" y="17526"/>
                </a:cubicBezTo>
                <a:cubicBezTo>
                  <a:pt x="14044" y="17538"/>
                  <a:pt x="14078" y="17551"/>
                  <a:pt x="14115" y="17563"/>
                </a:cubicBezTo>
                <a:cubicBezTo>
                  <a:pt x="14233" y="17597"/>
                  <a:pt x="14357" y="17613"/>
                  <a:pt x="14481" y="17613"/>
                </a:cubicBezTo>
                <a:cubicBezTo>
                  <a:pt x="14636" y="17609"/>
                  <a:pt x="14788" y="17591"/>
                  <a:pt x="14939" y="17560"/>
                </a:cubicBezTo>
                <a:cubicBezTo>
                  <a:pt x="15035" y="17541"/>
                  <a:pt x="15048" y="17405"/>
                  <a:pt x="14958" y="17368"/>
                </a:cubicBezTo>
                <a:lnTo>
                  <a:pt x="14565" y="17213"/>
                </a:lnTo>
                <a:lnTo>
                  <a:pt x="14211" y="17074"/>
                </a:lnTo>
                <a:cubicBezTo>
                  <a:pt x="14277" y="17021"/>
                  <a:pt x="14335" y="16978"/>
                  <a:pt x="14397" y="16974"/>
                </a:cubicBezTo>
                <a:cubicBezTo>
                  <a:pt x="14441" y="16978"/>
                  <a:pt x="14481" y="16993"/>
                  <a:pt x="14518" y="17015"/>
                </a:cubicBezTo>
                <a:cubicBezTo>
                  <a:pt x="14577" y="17046"/>
                  <a:pt x="14642" y="17064"/>
                  <a:pt x="14710" y="17067"/>
                </a:cubicBezTo>
                <a:cubicBezTo>
                  <a:pt x="14828" y="17067"/>
                  <a:pt x="14977" y="17064"/>
                  <a:pt x="15097" y="16978"/>
                </a:cubicBezTo>
                <a:lnTo>
                  <a:pt x="15110" y="16965"/>
                </a:lnTo>
                <a:cubicBezTo>
                  <a:pt x="15116" y="16962"/>
                  <a:pt x="15122" y="16959"/>
                  <a:pt x="15125" y="16956"/>
                </a:cubicBezTo>
                <a:lnTo>
                  <a:pt x="15141" y="16956"/>
                </a:lnTo>
                <a:cubicBezTo>
                  <a:pt x="15206" y="16965"/>
                  <a:pt x="15268" y="16987"/>
                  <a:pt x="15323" y="17021"/>
                </a:cubicBezTo>
                <a:lnTo>
                  <a:pt x="15330" y="17024"/>
                </a:lnTo>
                <a:cubicBezTo>
                  <a:pt x="15364" y="17046"/>
                  <a:pt x="15401" y="17061"/>
                  <a:pt x="15438" y="17067"/>
                </a:cubicBezTo>
                <a:lnTo>
                  <a:pt x="15460" y="17067"/>
                </a:lnTo>
                <a:cubicBezTo>
                  <a:pt x="15516" y="17064"/>
                  <a:pt x="15571" y="17043"/>
                  <a:pt x="15618" y="17005"/>
                </a:cubicBezTo>
                <a:cubicBezTo>
                  <a:pt x="15673" y="16968"/>
                  <a:pt x="15723" y="16925"/>
                  <a:pt x="15763" y="16872"/>
                </a:cubicBezTo>
                <a:cubicBezTo>
                  <a:pt x="15841" y="16767"/>
                  <a:pt x="15822" y="16686"/>
                  <a:pt x="15807" y="16646"/>
                </a:cubicBezTo>
                <a:cubicBezTo>
                  <a:pt x="15791" y="16606"/>
                  <a:pt x="15748" y="16541"/>
                  <a:pt x="15630" y="16522"/>
                </a:cubicBezTo>
                <a:cubicBezTo>
                  <a:pt x="15503" y="16504"/>
                  <a:pt x="15373" y="16476"/>
                  <a:pt x="15243" y="16448"/>
                </a:cubicBezTo>
                <a:cubicBezTo>
                  <a:pt x="15419" y="16420"/>
                  <a:pt x="15596" y="16408"/>
                  <a:pt x="15776" y="16408"/>
                </a:cubicBezTo>
                <a:lnTo>
                  <a:pt x="15847" y="16408"/>
                </a:lnTo>
                <a:cubicBezTo>
                  <a:pt x="15912" y="16408"/>
                  <a:pt x="15958" y="16346"/>
                  <a:pt x="15946" y="16284"/>
                </a:cubicBezTo>
                <a:cubicBezTo>
                  <a:pt x="15931" y="16209"/>
                  <a:pt x="15903" y="16085"/>
                  <a:pt x="15921" y="16008"/>
                </a:cubicBezTo>
                <a:cubicBezTo>
                  <a:pt x="15924" y="15996"/>
                  <a:pt x="15927" y="15983"/>
                  <a:pt x="15934" y="15971"/>
                </a:cubicBezTo>
                <a:cubicBezTo>
                  <a:pt x="15952" y="15931"/>
                  <a:pt x="15986" y="15847"/>
                  <a:pt x="15940" y="15763"/>
                </a:cubicBezTo>
                <a:cubicBezTo>
                  <a:pt x="15980" y="15748"/>
                  <a:pt x="16023" y="15742"/>
                  <a:pt x="16067" y="15742"/>
                </a:cubicBezTo>
                <a:cubicBezTo>
                  <a:pt x="16197" y="15732"/>
                  <a:pt x="16330" y="15720"/>
                  <a:pt x="16460" y="15701"/>
                </a:cubicBezTo>
                <a:cubicBezTo>
                  <a:pt x="16510" y="15698"/>
                  <a:pt x="16556" y="15677"/>
                  <a:pt x="16587" y="15643"/>
                </a:cubicBezTo>
                <a:cubicBezTo>
                  <a:pt x="16615" y="15605"/>
                  <a:pt x="16627" y="15562"/>
                  <a:pt x="16627" y="15519"/>
                </a:cubicBezTo>
                <a:lnTo>
                  <a:pt x="16627" y="15522"/>
                </a:lnTo>
                <a:cubicBezTo>
                  <a:pt x="16627" y="15475"/>
                  <a:pt x="16640" y="15432"/>
                  <a:pt x="16665" y="15392"/>
                </a:cubicBezTo>
                <a:cubicBezTo>
                  <a:pt x="16680" y="15385"/>
                  <a:pt x="16696" y="15379"/>
                  <a:pt x="16711" y="15376"/>
                </a:cubicBezTo>
                <a:cubicBezTo>
                  <a:pt x="16751" y="15367"/>
                  <a:pt x="16792" y="15351"/>
                  <a:pt x="16829" y="15330"/>
                </a:cubicBezTo>
                <a:cubicBezTo>
                  <a:pt x="16965" y="15237"/>
                  <a:pt x="17039" y="15082"/>
                  <a:pt x="17095" y="14970"/>
                </a:cubicBezTo>
                <a:cubicBezTo>
                  <a:pt x="17160" y="14837"/>
                  <a:pt x="17297" y="14558"/>
                  <a:pt x="17166" y="14329"/>
                </a:cubicBezTo>
                <a:cubicBezTo>
                  <a:pt x="17148" y="14295"/>
                  <a:pt x="17114" y="14277"/>
                  <a:pt x="17080" y="14277"/>
                </a:cubicBezTo>
                <a:cubicBezTo>
                  <a:pt x="17043" y="14277"/>
                  <a:pt x="17008" y="14295"/>
                  <a:pt x="16990" y="14326"/>
                </a:cubicBezTo>
                <a:cubicBezTo>
                  <a:pt x="16947" y="14404"/>
                  <a:pt x="16891" y="14472"/>
                  <a:pt x="16832" y="14537"/>
                </a:cubicBezTo>
                <a:cubicBezTo>
                  <a:pt x="16807" y="14565"/>
                  <a:pt x="16779" y="14586"/>
                  <a:pt x="16751" y="14614"/>
                </a:cubicBezTo>
                <a:lnTo>
                  <a:pt x="16727" y="14639"/>
                </a:lnTo>
                <a:lnTo>
                  <a:pt x="16724" y="14639"/>
                </a:lnTo>
                <a:cubicBezTo>
                  <a:pt x="16708" y="14630"/>
                  <a:pt x="16686" y="14627"/>
                  <a:pt x="16668" y="14627"/>
                </a:cubicBezTo>
                <a:cubicBezTo>
                  <a:pt x="16652" y="14627"/>
                  <a:pt x="16637" y="14630"/>
                  <a:pt x="16624" y="14633"/>
                </a:cubicBezTo>
                <a:cubicBezTo>
                  <a:pt x="16597" y="14642"/>
                  <a:pt x="16572" y="14654"/>
                  <a:pt x="16550" y="14670"/>
                </a:cubicBezTo>
                <a:cubicBezTo>
                  <a:pt x="16544" y="14676"/>
                  <a:pt x="16538" y="14679"/>
                  <a:pt x="16528" y="14682"/>
                </a:cubicBezTo>
                <a:lnTo>
                  <a:pt x="16516" y="14682"/>
                </a:lnTo>
                <a:cubicBezTo>
                  <a:pt x="16504" y="14682"/>
                  <a:pt x="16491" y="14682"/>
                  <a:pt x="16476" y="14679"/>
                </a:cubicBezTo>
                <a:cubicBezTo>
                  <a:pt x="16454" y="14676"/>
                  <a:pt x="16432" y="14673"/>
                  <a:pt x="16411" y="14673"/>
                </a:cubicBezTo>
                <a:lnTo>
                  <a:pt x="16380" y="14673"/>
                </a:lnTo>
                <a:cubicBezTo>
                  <a:pt x="16253" y="14688"/>
                  <a:pt x="16178" y="14785"/>
                  <a:pt x="16116" y="14862"/>
                </a:cubicBezTo>
                <a:lnTo>
                  <a:pt x="16107" y="14874"/>
                </a:lnTo>
                <a:cubicBezTo>
                  <a:pt x="16014" y="14992"/>
                  <a:pt x="15903" y="15091"/>
                  <a:pt x="15776" y="15172"/>
                </a:cubicBezTo>
                <a:cubicBezTo>
                  <a:pt x="15739" y="15196"/>
                  <a:pt x="15698" y="15215"/>
                  <a:pt x="15652" y="15218"/>
                </a:cubicBezTo>
                <a:cubicBezTo>
                  <a:pt x="15650" y="15220"/>
                  <a:pt x="15648" y="15220"/>
                  <a:pt x="15646" y="15220"/>
                </a:cubicBezTo>
                <a:cubicBezTo>
                  <a:pt x="15643" y="15220"/>
                  <a:pt x="15641" y="15220"/>
                  <a:pt x="15639" y="15218"/>
                </a:cubicBezTo>
                <a:cubicBezTo>
                  <a:pt x="15627" y="15215"/>
                  <a:pt x="15615" y="15212"/>
                  <a:pt x="15602" y="15206"/>
                </a:cubicBezTo>
                <a:cubicBezTo>
                  <a:pt x="15581" y="15200"/>
                  <a:pt x="15559" y="15190"/>
                  <a:pt x="15537" y="15184"/>
                </a:cubicBezTo>
                <a:cubicBezTo>
                  <a:pt x="15516" y="15181"/>
                  <a:pt x="15494" y="15178"/>
                  <a:pt x="15472" y="15178"/>
                </a:cubicBezTo>
                <a:cubicBezTo>
                  <a:pt x="15432" y="15181"/>
                  <a:pt x="15392" y="15187"/>
                  <a:pt x="15351" y="15196"/>
                </a:cubicBezTo>
                <a:cubicBezTo>
                  <a:pt x="15305" y="15206"/>
                  <a:pt x="15262" y="15215"/>
                  <a:pt x="15218" y="15227"/>
                </a:cubicBezTo>
                <a:cubicBezTo>
                  <a:pt x="15104" y="15258"/>
                  <a:pt x="14983" y="15280"/>
                  <a:pt x="14862" y="15283"/>
                </a:cubicBezTo>
                <a:cubicBezTo>
                  <a:pt x="14837" y="15283"/>
                  <a:pt x="14815" y="15283"/>
                  <a:pt x="14791" y="15280"/>
                </a:cubicBezTo>
                <a:cubicBezTo>
                  <a:pt x="14620" y="15262"/>
                  <a:pt x="14496" y="15196"/>
                  <a:pt x="14419" y="15088"/>
                </a:cubicBezTo>
                <a:lnTo>
                  <a:pt x="14416" y="15082"/>
                </a:lnTo>
                <a:cubicBezTo>
                  <a:pt x="14453" y="15076"/>
                  <a:pt x="14490" y="15069"/>
                  <a:pt x="14527" y="15066"/>
                </a:cubicBezTo>
                <a:cubicBezTo>
                  <a:pt x="14558" y="15063"/>
                  <a:pt x="14589" y="15060"/>
                  <a:pt x="14620" y="15054"/>
                </a:cubicBezTo>
                <a:cubicBezTo>
                  <a:pt x="14698" y="15026"/>
                  <a:pt x="14772" y="14995"/>
                  <a:pt x="14846" y="14958"/>
                </a:cubicBezTo>
                <a:cubicBezTo>
                  <a:pt x="14882" y="15021"/>
                  <a:pt x="14947" y="15057"/>
                  <a:pt x="15018" y="15057"/>
                </a:cubicBezTo>
                <a:cubicBezTo>
                  <a:pt x="15020" y="15057"/>
                  <a:pt x="15023" y="15057"/>
                  <a:pt x="15026" y="15057"/>
                </a:cubicBezTo>
                <a:cubicBezTo>
                  <a:pt x="15030" y="15058"/>
                  <a:pt x="15033" y="15058"/>
                  <a:pt x="15037" y="15058"/>
                </a:cubicBezTo>
                <a:cubicBezTo>
                  <a:pt x="15046" y="15058"/>
                  <a:pt x="15055" y="15056"/>
                  <a:pt x="15066" y="15054"/>
                </a:cubicBezTo>
                <a:cubicBezTo>
                  <a:pt x="15128" y="15042"/>
                  <a:pt x="15184" y="15011"/>
                  <a:pt x="15234" y="14970"/>
                </a:cubicBezTo>
                <a:cubicBezTo>
                  <a:pt x="15255" y="14949"/>
                  <a:pt x="15280" y="14933"/>
                  <a:pt x="15311" y="14924"/>
                </a:cubicBezTo>
                <a:lnTo>
                  <a:pt x="15317" y="14924"/>
                </a:lnTo>
                <a:cubicBezTo>
                  <a:pt x="15330" y="14924"/>
                  <a:pt x="15345" y="14927"/>
                  <a:pt x="15358" y="14927"/>
                </a:cubicBezTo>
                <a:cubicBezTo>
                  <a:pt x="15379" y="14930"/>
                  <a:pt x="15401" y="14933"/>
                  <a:pt x="15423" y="14933"/>
                </a:cubicBezTo>
                <a:cubicBezTo>
                  <a:pt x="15447" y="14933"/>
                  <a:pt x="15475" y="14930"/>
                  <a:pt x="15500" y="14921"/>
                </a:cubicBezTo>
                <a:cubicBezTo>
                  <a:pt x="15519" y="14915"/>
                  <a:pt x="15537" y="14905"/>
                  <a:pt x="15556" y="14893"/>
                </a:cubicBezTo>
                <a:cubicBezTo>
                  <a:pt x="15562" y="14890"/>
                  <a:pt x="15568" y="14884"/>
                  <a:pt x="15574" y="14881"/>
                </a:cubicBezTo>
                <a:cubicBezTo>
                  <a:pt x="15596" y="14884"/>
                  <a:pt x="15615" y="14890"/>
                  <a:pt x="15633" y="14896"/>
                </a:cubicBezTo>
                <a:cubicBezTo>
                  <a:pt x="15655" y="14902"/>
                  <a:pt x="15680" y="14912"/>
                  <a:pt x="15704" y="14915"/>
                </a:cubicBezTo>
                <a:cubicBezTo>
                  <a:pt x="15723" y="14918"/>
                  <a:pt x="15742" y="14921"/>
                  <a:pt x="15760" y="14921"/>
                </a:cubicBezTo>
                <a:cubicBezTo>
                  <a:pt x="15856" y="14918"/>
                  <a:pt x="15946" y="14881"/>
                  <a:pt x="16011" y="14812"/>
                </a:cubicBezTo>
                <a:cubicBezTo>
                  <a:pt x="16082" y="14741"/>
                  <a:pt x="16129" y="14648"/>
                  <a:pt x="16144" y="14549"/>
                </a:cubicBezTo>
                <a:cubicBezTo>
                  <a:pt x="16163" y="14438"/>
                  <a:pt x="16123" y="14345"/>
                  <a:pt x="16039" y="14317"/>
                </a:cubicBezTo>
                <a:cubicBezTo>
                  <a:pt x="16020" y="14311"/>
                  <a:pt x="16002" y="14308"/>
                  <a:pt x="15983" y="14308"/>
                </a:cubicBezTo>
                <a:cubicBezTo>
                  <a:pt x="15943" y="14308"/>
                  <a:pt x="15903" y="14320"/>
                  <a:pt x="15869" y="14342"/>
                </a:cubicBezTo>
                <a:cubicBezTo>
                  <a:pt x="15862" y="14348"/>
                  <a:pt x="15853" y="14351"/>
                  <a:pt x="15847" y="14354"/>
                </a:cubicBezTo>
                <a:cubicBezTo>
                  <a:pt x="15835" y="14357"/>
                  <a:pt x="15822" y="14360"/>
                  <a:pt x="15813" y="14360"/>
                </a:cubicBezTo>
                <a:cubicBezTo>
                  <a:pt x="15785" y="14357"/>
                  <a:pt x="15760" y="14354"/>
                  <a:pt x="15735" y="14351"/>
                </a:cubicBezTo>
                <a:cubicBezTo>
                  <a:pt x="15711" y="14348"/>
                  <a:pt x="15683" y="14342"/>
                  <a:pt x="15661" y="14342"/>
                </a:cubicBezTo>
                <a:lnTo>
                  <a:pt x="15627" y="14342"/>
                </a:lnTo>
                <a:cubicBezTo>
                  <a:pt x="15574" y="14342"/>
                  <a:pt x="15519" y="14351"/>
                  <a:pt x="15469" y="14373"/>
                </a:cubicBezTo>
                <a:cubicBezTo>
                  <a:pt x="15485" y="14242"/>
                  <a:pt x="15531" y="14128"/>
                  <a:pt x="15612" y="14075"/>
                </a:cubicBezTo>
                <a:cubicBezTo>
                  <a:pt x="15692" y="14032"/>
                  <a:pt x="15776" y="14001"/>
                  <a:pt x="15866" y="13982"/>
                </a:cubicBezTo>
                <a:lnTo>
                  <a:pt x="15881" y="13979"/>
                </a:lnTo>
                <a:lnTo>
                  <a:pt x="15906" y="13973"/>
                </a:lnTo>
                <a:cubicBezTo>
                  <a:pt x="15949" y="13964"/>
                  <a:pt x="15996" y="13951"/>
                  <a:pt x="16042" y="13936"/>
                </a:cubicBezTo>
                <a:cubicBezTo>
                  <a:pt x="16061" y="13927"/>
                  <a:pt x="16076" y="13920"/>
                  <a:pt x="16095" y="13911"/>
                </a:cubicBezTo>
                <a:cubicBezTo>
                  <a:pt x="16110" y="13905"/>
                  <a:pt x="16138" y="13889"/>
                  <a:pt x="16154" y="13883"/>
                </a:cubicBezTo>
                <a:cubicBezTo>
                  <a:pt x="16256" y="13871"/>
                  <a:pt x="16274" y="13731"/>
                  <a:pt x="16181" y="13691"/>
                </a:cubicBezTo>
                <a:cubicBezTo>
                  <a:pt x="16154" y="13679"/>
                  <a:pt x="16129" y="13663"/>
                  <a:pt x="16104" y="13648"/>
                </a:cubicBezTo>
                <a:lnTo>
                  <a:pt x="16120" y="13648"/>
                </a:lnTo>
                <a:lnTo>
                  <a:pt x="16147" y="13645"/>
                </a:lnTo>
                <a:lnTo>
                  <a:pt x="16150" y="13648"/>
                </a:lnTo>
                <a:cubicBezTo>
                  <a:pt x="16172" y="13669"/>
                  <a:pt x="16194" y="13682"/>
                  <a:pt x="16222" y="13691"/>
                </a:cubicBezTo>
                <a:lnTo>
                  <a:pt x="16268" y="13707"/>
                </a:lnTo>
                <a:lnTo>
                  <a:pt x="16315" y="13722"/>
                </a:lnTo>
                <a:cubicBezTo>
                  <a:pt x="16336" y="13731"/>
                  <a:pt x="16361" y="13738"/>
                  <a:pt x="16386" y="13738"/>
                </a:cubicBezTo>
                <a:lnTo>
                  <a:pt x="16395" y="13738"/>
                </a:lnTo>
                <a:cubicBezTo>
                  <a:pt x="16445" y="13734"/>
                  <a:pt x="16513" y="13710"/>
                  <a:pt x="16559" y="13604"/>
                </a:cubicBezTo>
                <a:cubicBezTo>
                  <a:pt x="16590" y="13546"/>
                  <a:pt x="16612" y="13480"/>
                  <a:pt x="16624" y="13415"/>
                </a:cubicBezTo>
                <a:cubicBezTo>
                  <a:pt x="16637" y="13369"/>
                  <a:pt x="16631" y="13323"/>
                  <a:pt x="16603" y="13282"/>
                </a:cubicBezTo>
                <a:cubicBezTo>
                  <a:pt x="16578" y="13251"/>
                  <a:pt x="16538" y="13233"/>
                  <a:pt x="16494" y="13233"/>
                </a:cubicBezTo>
                <a:lnTo>
                  <a:pt x="16476" y="13230"/>
                </a:lnTo>
                <a:cubicBezTo>
                  <a:pt x="16429" y="13220"/>
                  <a:pt x="16386" y="13211"/>
                  <a:pt x="16343" y="13196"/>
                </a:cubicBezTo>
                <a:cubicBezTo>
                  <a:pt x="16358" y="13183"/>
                  <a:pt x="16380" y="13168"/>
                  <a:pt x="16398" y="13152"/>
                </a:cubicBezTo>
                <a:cubicBezTo>
                  <a:pt x="16479" y="13096"/>
                  <a:pt x="16578" y="13025"/>
                  <a:pt x="16584" y="12892"/>
                </a:cubicBezTo>
                <a:cubicBezTo>
                  <a:pt x="16587" y="12796"/>
                  <a:pt x="16593" y="12666"/>
                  <a:pt x="16528" y="12557"/>
                </a:cubicBezTo>
                <a:cubicBezTo>
                  <a:pt x="16476" y="12468"/>
                  <a:pt x="16383" y="12415"/>
                  <a:pt x="16281" y="12412"/>
                </a:cubicBezTo>
                <a:cubicBezTo>
                  <a:pt x="16225" y="12412"/>
                  <a:pt x="16172" y="12430"/>
                  <a:pt x="16132" y="12465"/>
                </a:cubicBezTo>
                <a:cubicBezTo>
                  <a:pt x="16107" y="12489"/>
                  <a:pt x="16082" y="12517"/>
                  <a:pt x="16067" y="12548"/>
                </a:cubicBezTo>
                <a:cubicBezTo>
                  <a:pt x="16011" y="12635"/>
                  <a:pt x="15962" y="12725"/>
                  <a:pt x="15915" y="12818"/>
                </a:cubicBezTo>
                <a:cubicBezTo>
                  <a:pt x="15875" y="12796"/>
                  <a:pt x="15831" y="12787"/>
                  <a:pt x="15788" y="12787"/>
                </a:cubicBezTo>
                <a:cubicBezTo>
                  <a:pt x="15773" y="12787"/>
                  <a:pt x="15760" y="12787"/>
                  <a:pt x="15745" y="12790"/>
                </a:cubicBezTo>
                <a:cubicBezTo>
                  <a:pt x="15630" y="12811"/>
                  <a:pt x="15537" y="12901"/>
                  <a:pt x="15512" y="13016"/>
                </a:cubicBezTo>
                <a:cubicBezTo>
                  <a:pt x="15506" y="13041"/>
                  <a:pt x="15506" y="13069"/>
                  <a:pt x="15506" y="13096"/>
                </a:cubicBezTo>
                <a:cubicBezTo>
                  <a:pt x="15506" y="13115"/>
                  <a:pt x="15503" y="13130"/>
                  <a:pt x="15500" y="13146"/>
                </a:cubicBezTo>
                <a:cubicBezTo>
                  <a:pt x="15485" y="13180"/>
                  <a:pt x="15463" y="13211"/>
                  <a:pt x="15435" y="13236"/>
                </a:cubicBezTo>
                <a:cubicBezTo>
                  <a:pt x="15426" y="13248"/>
                  <a:pt x="15416" y="13261"/>
                  <a:pt x="15407" y="13270"/>
                </a:cubicBezTo>
                <a:cubicBezTo>
                  <a:pt x="15385" y="13295"/>
                  <a:pt x="15367" y="13301"/>
                  <a:pt x="15311" y="13316"/>
                </a:cubicBezTo>
                <a:lnTo>
                  <a:pt x="15286" y="13323"/>
                </a:lnTo>
                <a:cubicBezTo>
                  <a:pt x="15218" y="13344"/>
                  <a:pt x="15153" y="13375"/>
                  <a:pt x="15091" y="13415"/>
                </a:cubicBezTo>
                <a:cubicBezTo>
                  <a:pt x="15060" y="13437"/>
                  <a:pt x="15029" y="13453"/>
                  <a:pt x="14995" y="13471"/>
                </a:cubicBezTo>
                <a:cubicBezTo>
                  <a:pt x="14918" y="13499"/>
                  <a:pt x="14837" y="13518"/>
                  <a:pt x="14754" y="13524"/>
                </a:cubicBezTo>
                <a:cubicBezTo>
                  <a:pt x="14651" y="13533"/>
                  <a:pt x="14552" y="13558"/>
                  <a:pt x="14456" y="13595"/>
                </a:cubicBezTo>
                <a:cubicBezTo>
                  <a:pt x="14434" y="13607"/>
                  <a:pt x="14416" y="13617"/>
                  <a:pt x="14394" y="13629"/>
                </a:cubicBezTo>
                <a:cubicBezTo>
                  <a:pt x="14360" y="13651"/>
                  <a:pt x="14323" y="13663"/>
                  <a:pt x="14286" y="13669"/>
                </a:cubicBezTo>
                <a:cubicBezTo>
                  <a:pt x="14258" y="13669"/>
                  <a:pt x="14230" y="13663"/>
                  <a:pt x="14202" y="13651"/>
                </a:cubicBezTo>
                <a:cubicBezTo>
                  <a:pt x="14227" y="13620"/>
                  <a:pt x="14255" y="13592"/>
                  <a:pt x="14286" y="13564"/>
                </a:cubicBezTo>
                <a:cubicBezTo>
                  <a:pt x="14363" y="13499"/>
                  <a:pt x="14472" y="13484"/>
                  <a:pt x="14589" y="13465"/>
                </a:cubicBezTo>
                <a:cubicBezTo>
                  <a:pt x="14614" y="13459"/>
                  <a:pt x="14642" y="13456"/>
                  <a:pt x="14667" y="13450"/>
                </a:cubicBezTo>
                <a:cubicBezTo>
                  <a:pt x="14763" y="13434"/>
                  <a:pt x="14998" y="13378"/>
                  <a:pt x="15057" y="13254"/>
                </a:cubicBezTo>
                <a:cubicBezTo>
                  <a:pt x="15079" y="13211"/>
                  <a:pt x="15079" y="13158"/>
                  <a:pt x="15054" y="13115"/>
                </a:cubicBezTo>
                <a:cubicBezTo>
                  <a:pt x="15038" y="13078"/>
                  <a:pt x="15038" y="13034"/>
                  <a:pt x="15057" y="12997"/>
                </a:cubicBezTo>
                <a:cubicBezTo>
                  <a:pt x="15073" y="12960"/>
                  <a:pt x="15107" y="12932"/>
                  <a:pt x="15144" y="12920"/>
                </a:cubicBezTo>
                <a:cubicBezTo>
                  <a:pt x="15159" y="12917"/>
                  <a:pt x="15172" y="12917"/>
                  <a:pt x="15187" y="12914"/>
                </a:cubicBezTo>
                <a:cubicBezTo>
                  <a:pt x="15246" y="12914"/>
                  <a:pt x="15302" y="12892"/>
                  <a:pt x="15348" y="12858"/>
                </a:cubicBezTo>
                <a:cubicBezTo>
                  <a:pt x="15398" y="12818"/>
                  <a:pt x="15426" y="12759"/>
                  <a:pt x="15426" y="12697"/>
                </a:cubicBezTo>
                <a:cubicBezTo>
                  <a:pt x="15426" y="12626"/>
                  <a:pt x="15395" y="12557"/>
                  <a:pt x="15342" y="12508"/>
                </a:cubicBezTo>
                <a:cubicBezTo>
                  <a:pt x="15277" y="12458"/>
                  <a:pt x="15200" y="12430"/>
                  <a:pt x="15119" y="12427"/>
                </a:cubicBezTo>
                <a:cubicBezTo>
                  <a:pt x="15091" y="12427"/>
                  <a:pt x="15060" y="12434"/>
                  <a:pt x="15035" y="12446"/>
                </a:cubicBezTo>
                <a:cubicBezTo>
                  <a:pt x="14998" y="12465"/>
                  <a:pt x="14967" y="12489"/>
                  <a:pt x="14939" y="12523"/>
                </a:cubicBezTo>
                <a:lnTo>
                  <a:pt x="14933" y="12533"/>
                </a:lnTo>
                <a:cubicBezTo>
                  <a:pt x="14853" y="12619"/>
                  <a:pt x="14744" y="12672"/>
                  <a:pt x="14627" y="12688"/>
                </a:cubicBezTo>
                <a:lnTo>
                  <a:pt x="14599" y="12688"/>
                </a:lnTo>
                <a:cubicBezTo>
                  <a:pt x="14509" y="12688"/>
                  <a:pt x="14422" y="12725"/>
                  <a:pt x="14357" y="12790"/>
                </a:cubicBezTo>
                <a:cubicBezTo>
                  <a:pt x="14345" y="12802"/>
                  <a:pt x="14332" y="12811"/>
                  <a:pt x="14320" y="12821"/>
                </a:cubicBezTo>
                <a:cubicBezTo>
                  <a:pt x="14317" y="12824"/>
                  <a:pt x="14314" y="12824"/>
                  <a:pt x="14307" y="12827"/>
                </a:cubicBezTo>
                <a:cubicBezTo>
                  <a:pt x="14307" y="12827"/>
                  <a:pt x="14307" y="12824"/>
                  <a:pt x="14307" y="12824"/>
                </a:cubicBezTo>
                <a:cubicBezTo>
                  <a:pt x="14304" y="12815"/>
                  <a:pt x="14301" y="12805"/>
                  <a:pt x="14298" y="12796"/>
                </a:cubicBezTo>
                <a:cubicBezTo>
                  <a:pt x="14292" y="12777"/>
                  <a:pt x="14280" y="12759"/>
                  <a:pt x="14267" y="12743"/>
                </a:cubicBezTo>
                <a:cubicBezTo>
                  <a:pt x="14283" y="12737"/>
                  <a:pt x="14295" y="12731"/>
                  <a:pt x="14307" y="12722"/>
                </a:cubicBezTo>
                <a:cubicBezTo>
                  <a:pt x="14416" y="12653"/>
                  <a:pt x="14518" y="12570"/>
                  <a:pt x="14605" y="12474"/>
                </a:cubicBezTo>
                <a:cubicBezTo>
                  <a:pt x="14642" y="12437"/>
                  <a:pt x="14707" y="12368"/>
                  <a:pt x="14716" y="12272"/>
                </a:cubicBezTo>
                <a:cubicBezTo>
                  <a:pt x="14716" y="12238"/>
                  <a:pt x="14713" y="12204"/>
                  <a:pt x="14704" y="12170"/>
                </a:cubicBezTo>
                <a:cubicBezTo>
                  <a:pt x="14701" y="12161"/>
                  <a:pt x="14698" y="12149"/>
                  <a:pt x="14695" y="12139"/>
                </a:cubicBezTo>
                <a:cubicBezTo>
                  <a:pt x="14692" y="12105"/>
                  <a:pt x="14713" y="12062"/>
                  <a:pt x="14757" y="12006"/>
                </a:cubicBezTo>
                <a:cubicBezTo>
                  <a:pt x="14843" y="11901"/>
                  <a:pt x="14958" y="11833"/>
                  <a:pt x="15082" y="11758"/>
                </a:cubicBezTo>
                <a:cubicBezTo>
                  <a:pt x="15150" y="11721"/>
                  <a:pt x="15218" y="11678"/>
                  <a:pt x="15286" y="11631"/>
                </a:cubicBezTo>
                <a:cubicBezTo>
                  <a:pt x="15401" y="11548"/>
                  <a:pt x="15416" y="11396"/>
                  <a:pt x="15426" y="11284"/>
                </a:cubicBezTo>
                <a:lnTo>
                  <a:pt x="15426" y="11269"/>
                </a:lnTo>
                <a:cubicBezTo>
                  <a:pt x="15429" y="11247"/>
                  <a:pt x="15426" y="11226"/>
                  <a:pt x="15413" y="11207"/>
                </a:cubicBezTo>
                <a:cubicBezTo>
                  <a:pt x="15296" y="11006"/>
                  <a:pt x="15032" y="11006"/>
                  <a:pt x="14946" y="11006"/>
                </a:cubicBezTo>
                <a:cubicBezTo>
                  <a:pt x="14912" y="11006"/>
                  <a:pt x="14877" y="11006"/>
                  <a:pt x="14843" y="11009"/>
                </a:cubicBezTo>
                <a:cubicBezTo>
                  <a:pt x="14713" y="11015"/>
                  <a:pt x="14633" y="11061"/>
                  <a:pt x="14602" y="11148"/>
                </a:cubicBezTo>
                <a:cubicBezTo>
                  <a:pt x="14592" y="11176"/>
                  <a:pt x="14589" y="11204"/>
                  <a:pt x="14586" y="11232"/>
                </a:cubicBezTo>
                <a:cubicBezTo>
                  <a:pt x="14586" y="11247"/>
                  <a:pt x="14583" y="11260"/>
                  <a:pt x="14580" y="11272"/>
                </a:cubicBezTo>
                <a:cubicBezTo>
                  <a:pt x="14565" y="11300"/>
                  <a:pt x="14546" y="11328"/>
                  <a:pt x="14521" y="11353"/>
                </a:cubicBezTo>
                <a:lnTo>
                  <a:pt x="14509" y="11368"/>
                </a:lnTo>
                <a:cubicBezTo>
                  <a:pt x="14447" y="11442"/>
                  <a:pt x="14373" y="11510"/>
                  <a:pt x="14292" y="11566"/>
                </a:cubicBezTo>
                <a:cubicBezTo>
                  <a:pt x="14280" y="11576"/>
                  <a:pt x="14264" y="11582"/>
                  <a:pt x="14249" y="11588"/>
                </a:cubicBezTo>
                <a:cubicBezTo>
                  <a:pt x="14233" y="11585"/>
                  <a:pt x="14218" y="11582"/>
                  <a:pt x="14199" y="11572"/>
                </a:cubicBezTo>
                <a:lnTo>
                  <a:pt x="14184" y="11569"/>
                </a:lnTo>
                <a:cubicBezTo>
                  <a:pt x="14103" y="11538"/>
                  <a:pt x="14019" y="11526"/>
                  <a:pt x="13933" y="11526"/>
                </a:cubicBezTo>
                <a:cubicBezTo>
                  <a:pt x="13908" y="11526"/>
                  <a:pt x="13883" y="11526"/>
                  <a:pt x="13858" y="11529"/>
                </a:cubicBezTo>
                <a:lnTo>
                  <a:pt x="13830" y="11532"/>
                </a:lnTo>
                <a:cubicBezTo>
                  <a:pt x="13818" y="11532"/>
                  <a:pt x="13806" y="11535"/>
                  <a:pt x="13793" y="11535"/>
                </a:cubicBezTo>
                <a:lnTo>
                  <a:pt x="13806" y="11526"/>
                </a:lnTo>
                <a:lnTo>
                  <a:pt x="13827" y="11501"/>
                </a:lnTo>
                <a:cubicBezTo>
                  <a:pt x="13883" y="11452"/>
                  <a:pt x="13930" y="11390"/>
                  <a:pt x="13967" y="11325"/>
                </a:cubicBezTo>
                <a:cubicBezTo>
                  <a:pt x="13992" y="11266"/>
                  <a:pt x="14010" y="11207"/>
                  <a:pt x="14019" y="11145"/>
                </a:cubicBezTo>
                <a:cubicBezTo>
                  <a:pt x="14026" y="11095"/>
                  <a:pt x="14038" y="11052"/>
                  <a:pt x="14057" y="11009"/>
                </a:cubicBezTo>
                <a:cubicBezTo>
                  <a:pt x="14078" y="10975"/>
                  <a:pt x="14112" y="10956"/>
                  <a:pt x="14171" y="10928"/>
                </a:cubicBezTo>
                <a:cubicBezTo>
                  <a:pt x="14202" y="10916"/>
                  <a:pt x="14230" y="10900"/>
                  <a:pt x="14258" y="10885"/>
                </a:cubicBezTo>
                <a:cubicBezTo>
                  <a:pt x="14329" y="10835"/>
                  <a:pt x="14376" y="10761"/>
                  <a:pt x="14382" y="10674"/>
                </a:cubicBezTo>
                <a:cubicBezTo>
                  <a:pt x="14385" y="10637"/>
                  <a:pt x="14373" y="10597"/>
                  <a:pt x="14351" y="10563"/>
                </a:cubicBezTo>
                <a:cubicBezTo>
                  <a:pt x="14357" y="10519"/>
                  <a:pt x="14376" y="10482"/>
                  <a:pt x="14407" y="10451"/>
                </a:cubicBezTo>
                <a:lnTo>
                  <a:pt x="14431" y="10423"/>
                </a:lnTo>
                <a:cubicBezTo>
                  <a:pt x="14518" y="10324"/>
                  <a:pt x="14661" y="10160"/>
                  <a:pt x="14472" y="9971"/>
                </a:cubicBezTo>
                <a:cubicBezTo>
                  <a:pt x="14447" y="9946"/>
                  <a:pt x="14413" y="9928"/>
                  <a:pt x="14376" y="9928"/>
                </a:cubicBezTo>
                <a:lnTo>
                  <a:pt x="14373" y="9928"/>
                </a:lnTo>
                <a:cubicBezTo>
                  <a:pt x="14345" y="9928"/>
                  <a:pt x="14317" y="9937"/>
                  <a:pt x="14295" y="9952"/>
                </a:cubicBezTo>
                <a:cubicBezTo>
                  <a:pt x="14255" y="9977"/>
                  <a:pt x="14221" y="10008"/>
                  <a:pt x="14190" y="10048"/>
                </a:cubicBezTo>
                <a:lnTo>
                  <a:pt x="14171" y="10073"/>
                </a:lnTo>
                <a:cubicBezTo>
                  <a:pt x="14165" y="10086"/>
                  <a:pt x="14159" y="10095"/>
                  <a:pt x="14150" y="10107"/>
                </a:cubicBezTo>
                <a:lnTo>
                  <a:pt x="14140" y="10104"/>
                </a:lnTo>
                <a:cubicBezTo>
                  <a:pt x="14131" y="10101"/>
                  <a:pt x="14122" y="10101"/>
                  <a:pt x="14109" y="10098"/>
                </a:cubicBezTo>
                <a:cubicBezTo>
                  <a:pt x="14100" y="10098"/>
                  <a:pt x="14088" y="10095"/>
                  <a:pt x="14078" y="10095"/>
                </a:cubicBezTo>
                <a:cubicBezTo>
                  <a:pt x="14001" y="10098"/>
                  <a:pt x="13930" y="10129"/>
                  <a:pt x="13871" y="10179"/>
                </a:cubicBezTo>
                <a:cubicBezTo>
                  <a:pt x="13843" y="10203"/>
                  <a:pt x="13815" y="10231"/>
                  <a:pt x="13787" y="10262"/>
                </a:cubicBezTo>
                <a:lnTo>
                  <a:pt x="13781" y="10268"/>
                </a:lnTo>
                <a:cubicBezTo>
                  <a:pt x="13756" y="10259"/>
                  <a:pt x="13728" y="10253"/>
                  <a:pt x="13703" y="10253"/>
                </a:cubicBezTo>
                <a:cubicBezTo>
                  <a:pt x="13666" y="10253"/>
                  <a:pt x="13632" y="10262"/>
                  <a:pt x="13598" y="10275"/>
                </a:cubicBezTo>
                <a:lnTo>
                  <a:pt x="13592" y="10278"/>
                </a:lnTo>
                <a:cubicBezTo>
                  <a:pt x="13601" y="10244"/>
                  <a:pt x="13614" y="10210"/>
                  <a:pt x="13632" y="10182"/>
                </a:cubicBezTo>
                <a:cubicBezTo>
                  <a:pt x="13663" y="10145"/>
                  <a:pt x="13725" y="10120"/>
                  <a:pt x="13796" y="10095"/>
                </a:cubicBezTo>
                <a:cubicBezTo>
                  <a:pt x="13830" y="10086"/>
                  <a:pt x="13865" y="10076"/>
                  <a:pt x="13896" y="10064"/>
                </a:cubicBezTo>
                <a:cubicBezTo>
                  <a:pt x="13982" y="10042"/>
                  <a:pt x="14063" y="10014"/>
                  <a:pt x="14143" y="9980"/>
                </a:cubicBezTo>
                <a:lnTo>
                  <a:pt x="14162" y="9971"/>
                </a:lnTo>
                <a:cubicBezTo>
                  <a:pt x="14239" y="9937"/>
                  <a:pt x="14348" y="9894"/>
                  <a:pt x="14397" y="9794"/>
                </a:cubicBezTo>
                <a:cubicBezTo>
                  <a:pt x="14447" y="9695"/>
                  <a:pt x="14422" y="9606"/>
                  <a:pt x="14400" y="9528"/>
                </a:cubicBezTo>
                <a:cubicBezTo>
                  <a:pt x="14391" y="9497"/>
                  <a:pt x="14385" y="9466"/>
                  <a:pt x="14385" y="9432"/>
                </a:cubicBezTo>
                <a:lnTo>
                  <a:pt x="14620" y="9296"/>
                </a:lnTo>
                <a:lnTo>
                  <a:pt x="14970" y="9091"/>
                </a:lnTo>
                <a:cubicBezTo>
                  <a:pt x="15008" y="9070"/>
                  <a:pt x="15026" y="9029"/>
                  <a:pt x="15020" y="8989"/>
                </a:cubicBezTo>
                <a:cubicBezTo>
                  <a:pt x="15001" y="8859"/>
                  <a:pt x="14874" y="8769"/>
                  <a:pt x="14710" y="8769"/>
                </a:cubicBezTo>
                <a:lnTo>
                  <a:pt x="14676" y="8769"/>
                </a:lnTo>
                <a:cubicBezTo>
                  <a:pt x="14642" y="8772"/>
                  <a:pt x="14608" y="8779"/>
                  <a:pt x="14574" y="8785"/>
                </a:cubicBezTo>
                <a:cubicBezTo>
                  <a:pt x="14537" y="8794"/>
                  <a:pt x="14500" y="8797"/>
                  <a:pt x="14462" y="8800"/>
                </a:cubicBezTo>
                <a:cubicBezTo>
                  <a:pt x="14419" y="8726"/>
                  <a:pt x="14342" y="8679"/>
                  <a:pt x="14255" y="8676"/>
                </a:cubicBezTo>
                <a:lnTo>
                  <a:pt x="14246" y="8676"/>
                </a:lnTo>
                <a:cubicBezTo>
                  <a:pt x="14159" y="8679"/>
                  <a:pt x="14084" y="8729"/>
                  <a:pt x="14044" y="8803"/>
                </a:cubicBezTo>
                <a:cubicBezTo>
                  <a:pt x="14013" y="8785"/>
                  <a:pt x="13988" y="8760"/>
                  <a:pt x="13967" y="8735"/>
                </a:cubicBezTo>
                <a:lnTo>
                  <a:pt x="13961" y="8729"/>
                </a:lnTo>
                <a:cubicBezTo>
                  <a:pt x="13892" y="8664"/>
                  <a:pt x="13815" y="8614"/>
                  <a:pt x="13731" y="8577"/>
                </a:cubicBezTo>
                <a:cubicBezTo>
                  <a:pt x="13707" y="8565"/>
                  <a:pt x="13685" y="8552"/>
                  <a:pt x="13660" y="8540"/>
                </a:cubicBezTo>
                <a:cubicBezTo>
                  <a:pt x="13595" y="8494"/>
                  <a:pt x="13518" y="8469"/>
                  <a:pt x="13440" y="8466"/>
                </a:cubicBezTo>
                <a:lnTo>
                  <a:pt x="13422" y="8466"/>
                </a:lnTo>
                <a:cubicBezTo>
                  <a:pt x="13366" y="8472"/>
                  <a:pt x="13313" y="8487"/>
                  <a:pt x="13267" y="8515"/>
                </a:cubicBezTo>
                <a:cubicBezTo>
                  <a:pt x="13231" y="8535"/>
                  <a:pt x="13192" y="8547"/>
                  <a:pt x="13151" y="8547"/>
                </a:cubicBezTo>
                <a:cubicBezTo>
                  <a:pt x="13146" y="8547"/>
                  <a:pt x="13141" y="8547"/>
                  <a:pt x="13137" y="8546"/>
                </a:cubicBezTo>
                <a:cubicBezTo>
                  <a:pt x="13106" y="8549"/>
                  <a:pt x="13075" y="8552"/>
                  <a:pt x="13044" y="8556"/>
                </a:cubicBezTo>
                <a:cubicBezTo>
                  <a:pt x="12988" y="8571"/>
                  <a:pt x="12932" y="8596"/>
                  <a:pt x="12886" y="8630"/>
                </a:cubicBezTo>
                <a:lnTo>
                  <a:pt x="12852" y="8652"/>
                </a:lnTo>
                <a:cubicBezTo>
                  <a:pt x="12827" y="8667"/>
                  <a:pt x="12802" y="8676"/>
                  <a:pt x="12774" y="8679"/>
                </a:cubicBezTo>
                <a:cubicBezTo>
                  <a:pt x="12768" y="8679"/>
                  <a:pt x="12765" y="8679"/>
                  <a:pt x="12762" y="8676"/>
                </a:cubicBezTo>
                <a:cubicBezTo>
                  <a:pt x="12743" y="8670"/>
                  <a:pt x="12731" y="8661"/>
                  <a:pt x="12715" y="8648"/>
                </a:cubicBezTo>
                <a:cubicBezTo>
                  <a:pt x="12691" y="8627"/>
                  <a:pt x="12660" y="8608"/>
                  <a:pt x="12629" y="8593"/>
                </a:cubicBezTo>
                <a:cubicBezTo>
                  <a:pt x="12653" y="8559"/>
                  <a:pt x="12672" y="8521"/>
                  <a:pt x="12688" y="8481"/>
                </a:cubicBezTo>
                <a:cubicBezTo>
                  <a:pt x="12694" y="8466"/>
                  <a:pt x="12700" y="8453"/>
                  <a:pt x="12706" y="8441"/>
                </a:cubicBezTo>
                <a:cubicBezTo>
                  <a:pt x="12756" y="8348"/>
                  <a:pt x="12821" y="8267"/>
                  <a:pt x="12901" y="8202"/>
                </a:cubicBezTo>
                <a:cubicBezTo>
                  <a:pt x="12917" y="8190"/>
                  <a:pt x="12938" y="8181"/>
                  <a:pt x="12957" y="8171"/>
                </a:cubicBezTo>
                <a:cubicBezTo>
                  <a:pt x="13016" y="8147"/>
                  <a:pt x="13127" y="8094"/>
                  <a:pt x="13124" y="7964"/>
                </a:cubicBezTo>
                <a:cubicBezTo>
                  <a:pt x="13121" y="7868"/>
                  <a:pt x="13134" y="7843"/>
                  <a:pt x="13143" y="7834"/>
                </a:cubicBezTo>
                <a:cubicBezTo>
                  <a:pt x="13161" y="7828"/>
                  <a:pt x="13183" y="7828"/>
                  <a:pt x="13205" y="7828"/>
                </a:cubicBezTo>
                <a:lnTo>
                  <a:pt x="13230" y="7828"/>
                </a:lnTo>
                <a:cubicBezTo>
                  <a:pt x="13270" y="7828"/>
                  <a:pt x="13307" y="7831"/>
                  <a:pt x="13347" y="7834"/>
                </a:cubicBezTo>
                <a:cubicBezTo>
                  <a:pt x="13384" y="7834"/>
                  <a:pt x="13428" y="7837"/>
                  <a:pt x="13474" y="7837"/>
                </a:cubicBezTo>
                <a:lnTo>
                  <a:pt x="13508" y="7837"/>
                </a:lnTo>
                <a:cubicBezTo>
                  <a:pt x="13552" y="7837"/>
                  <a:pt x="13592" y="7815"/>
                  <a:pt x="13620" y="7784"/>
                </a:cubicBezTo>
                <a:cubicBezTo>
                  <a:pt x="13697" y="7694"/>
                  <a:pt x="13710" y="7509"/>
                  <a:pt x="13707" y="7465"/>
                </a:cubicBezTo>
                <a:cubicBezTo>
                  <a:pt x="13700" y="7400"/>
                  <a:pt x="13682" y="7338"/>
                  <a:pt x="13651" y="7282"/>
                </a:cubicBezTo>
                <a:cubicBezTo>
                  <a:pt x="13642" y="7270"/>
                  <a:pt x="13635" y="7258"/>
                  <a:pt x="13623" y="7245"/>
                </a:cubicBezTo>
                <a:cubicBezTo>
                  <a:pt x="13626" y="7202"/>
                  <a:pt x="13604" y="7159"/>
                  <a:pt x="13567" y="7134"/>
                </a:cubicBezTo>
                <a:cubicBezTo>
                  <a:pt x="13539" y="7115"/>
                  <a:pt x="13505" y="7106"/>
                  <a:pt x="13471" y="7106"/>
                </a:cubicBezTo>
                <a:cubicBezTo>
                  <a:pt x="13456" y="7106"/>
                  <a:pt x="13437" y="7106"/>
                  <a:pt x="13422" y="7109"/>
                </a:cubicBezTo>
                <a:lnTo>
                  <a:pt x="13230" y="7143"/>
                </a:lnTo>
                <a:cubicBezTo>
                  <a:pt x="13186" y="7146"/>
                  <a:pt x="13143" y="7162"/>
                  <a:pt x="13109" y="7183"/>
                </a:cubicBezTo>
                <a:cubicBezTo>
                  <a:pt x="13099" y="7193"/>
                  <a:pt x="13090" y="7199"/>
                  <a:pt x="13081" y="7205"/>
                </a:cubicBezTo>
                <a:lnTo>
                  <a:pt x="13078" y="7208"/>
                </a:lnTo>
                <a:lnTo>
                  <a:pt x="13072" y="7208"/>
                </a:lnTo>
                <a:cubicBezTo>
                  <a:pt x="13062" y="7208"/>
                  <a:pt x="13050" y="7211"/>
                  <a:pt x="13041" y="7214"/>
                </a:cubicBezTo>
                <a:cubicBezTo>
                  <a:pt x="12969" y="7233"/>
                  <a:pt x="12907" y="7273"/>
                  <a:pt x="12867" y="7335"/>
                </a:cubicBezTo>
                <a:cubicBezTo>
                  <a:pt x="12852" y="7357"/>
                  <a:pt x="12833" y="7375"/>
                  <a:pt x="12811" y="7388"/>
                </a:cubicBezTo>
                <a:lnTo>
                  <a:pt x="12799" y="7388"/>
                </a:lnTo>
                <a:cubicBezTo>
                  <a:pt x="12784" y="7388"/>
                  <a:pt x="12771" y="7388"/>
                  <a:pt x="12756" y="7385"/>
                </a:cubicBezTo>
                <a:lnTo>
                  <a:pt x="12746" y="7385"/>
                </a:lnTo>
                <a:cubicBezTo>
                  <a:pt x="12688" y="7377"/>
                  <a:pt x="12629" y="7373"/>
                  <a:pt x="12570" y="7373"/>
                </a:cubicBezTo>
                <a:cubicBezTo>
                  <a:pt x="12511" y="7373"/>
                  <a:pt x="12452" y="7377"/>
                  <a:pt x="12393" y="7385"/>
                </a:cubicBezTo>
                <a:cubicBezTo>
                  <a:pt x="12396" y="7378"/>
                  <a:pt x="12399" y="7375"/>
                  <a:pt x="12403" y="7372"/>
                </a:cubicBezTo>
                <a:cubicBezTo>
                  <a:pt x="12440" y="7338"/>
                  <a:pt x="12483" y="7310"/>
                  <a:pt x="12530" y="7289"/>
                </a:cubicBezTo>
                <a:cubicBezTo>
                  <a:pt x="12542" y="7282"/>
                  <a:pt x="12554" y="7276"/>
                  <a:pt x="12567" y="7270"/>
                </a:cubicBezTo>
                <a:cubicBezTo>
                  <a:pt x="12756" y="7168"/>
                  <a:pt x="12991" y="6970"/>
                  <a:pt x="13084" y="6716"/>
                </a:cubicBezTo>
                <a:cubicBezTo>
                  <a:pt x="13118" y="6641"/>
                  <a:pt x="13121" y="6558"/>
                  <a:pt x="13093" y="6483"/>
                </a:cubicBezTo>
                <a:cubicBezTo>
                  <a:pt x="13069" y="6428"/>
                  <a:pt x="13038" y="6378"/>
                  <a:pt x="12997" y="6335"/>
                </a:cubicBezTo>
                <a:cubicBezTo>
                  <a:pt x="12949" y="6301"/>
                  <a:pt x="12895" y="6285"/>
                  <a:pt x="12839" y="6285"/>
                </a:cubicBezTo>
                <a:cubicBezTo>
                  <a:pt x="12834" y="6285"/>
                  <a:pt x="12829" y="6285"/>
                  <a:pt x="12824" y="6285"/>
                </a:cubicBezTo>
                <a:cubicBezTo>
                  <a:pt x="12771" y="6285"/>
                  <a:pt x="12722" y="6291"/>
                  <a:pt x="12669" y="6297"/>
                </a:cubicBezTo>
                <a:cubicBezTo>
                  <a:pt x="12641" y="6304"/>
                  <a:pt x="12610" y="6307"/>
                  <a:pt x="12579" y="6307"/>
                </a:cubicBezTo>
                <a:lnTo>
                  <a:pt x="12570" y="6307"/>
                </a:lnTo>
                <a:cubicBezTo>
                  <a:pt x="12474" y="6313"/>
                  <a:pt x="12356" y="6319"/>
                  <a:pt x="12254" y="6375"/>
                </a:cubicBezTo>
                <a:cubicBezTo>
                  <a:pt x="12204" y="6406"/>
                  <a:pt x="12161" y="6443"/>
                  <a:pt x="12121" y="6483"/>
                </a:cubicBezTo>
                <a:cubicBezTo>
                  <a:pt x="12105" y="6455"/>
                  <a:pt x="12077" y="6440"/>
                  <a:pt x="12046" y="6434"/>
                </a:cubicBezTo>
                <a:lnTo>
                  <a:pt x="12025" y="6434"/>
                </a:lnTo>
                <a:cubicBezTo>
                  <a:pt x="11988" y="6437"/>
                  <a:pt x="11953" y="6443"/>
                  <a:pt x="11922" y="6455"/>
                </a:cubicBezTo>
                <a:cubicBezTo>
                  <a:pt x="11953" y="6409"/>
                  <a:pt x="11997" y="6372"/>
                  <a:pt x="12046" y="6344"/>
                </a:cubicBezTo>
                <a:lnTo>
                  <a:pt x="12062" y="6335"/>
                </a:lnTo>
                <a:cubicBezTo>
                  <a:pt x="12124" y="6310"/>
                  <a:pt x="12173" y="6260"/>
                  <a:pt x="12204" y="6198"/>
                </a:cubicBezTo>
                <a:cubicBezTo>
                  <a:pt x="12217" y="6161"/>
                  <a:pt x="12223" y="6124"/>
                  <a:pt x="12223" y="6087"/>
                </a:cubicBezTo>
                <a:lnTo>
                  <a:pt x="12223" y="6074"/>
                </a:lnTo>
                <a:cubicBezTo>
                  <a:pt x="12226" y="5920"/>
                  <a:pt x="12272" y="5873"/>
                  <a:pt x="12427" y="5793"/>
                </a:cubicBezTo>
                <a:cubicBezTo>
                  <a:pt x="12536" y="5737"/>
                  <a:pt x="12629" y="5653"/>
                  <a:pt x="12694" y="5551"/>
                </a:cubicBezTo>
                <a:cubicBezTo>
                  <a:pt x="12725" y="5501"/>
                  <a:pt x="12709" y="5436"/>
                  <a:pt x="12660" y="5405"/>
                </a:cubicBezTo>
                <a:cubicBezTo>
                  <a:pt x="12567" y="5350"/>
                  <a:pt x="12465" y="5316"/>
                  <a:pt x="12356" y="5312"/>
                </a:cubicBezTo>
                <a:cubicBezTo>
                  <a:pt x="12269" y="5312"/>
                  <a:pt x="12186" y="5340"/>
                  <a:pt x="12118" y="5390"/>
                </a:cubicBezTo>
                <a:cubicBezTo>
                  <a:pt x="12080" y="5418"/>
                  <a:pt x="12046" y="5452"/>
                  <a:pt x="12015" y="5486"/>
                </a:cubicBezTo>
                <a:cubicBezTo>
                  <a:pt x="12000" y="5501"/>
                  <a:pt x="11988" y="5517"/>
                  <a:pt x="11972" y="5529"/>
                </a:cubicBezTo>
                <a:cubicBezTo>
                  <a:pt x="11950" y="5557"/>
                  <a:pt x="11916" y="5576"/>
                  <a:pt x="11879" y="5582"/>
                </a:cubicBezTo>
                <a:cubicBezTo>
                  <a:pt x="11938" y="5443"/>
                  <a:pt x="12025" y="5316"/>
                  <a:pt x="12136" y="5210"/>
                </a:cubicBezTo>
                <a:cubicBezTo>
                  <a:pt x="12195" y="5151"/>
                  <a:pt x="12300" y="5055"/>
                  <a:pt x="12232" y="4916"/>
                </a:cubicBezTo>
                <a:cubicBezTo>
                  <a:pt x="12186" y="4832"/>
                  <a:pt x="12111" y="4770"/>
                  <a:pt x="12025" y="4739"/>
                </a:cubicBezTo>
                <a:cubicBezTo>
                  <a:pt x="11987" y="4726"/>
                  <a:pt x="11947" y="4717"/>
                  <a:pt x="11906" y="4717"/>
                </a:cubicBezTo>
                <a:cubicBezTo>
                  <a:pt x="11900" y="4717"/>
                  <a:pt x="11894" y="4717"/>
                  <a:pt x="11888" y="4718"/>
                </a:cubicBezTo>
                <a:cubicBezTo>
                  <a:pt x="11823" y="4718"/>
                  <a:pt x="11761" y="4727"/>
                  <a:pt x="11699" y="4739"/>
                </a:cubicBezTo>
                <a:cubicBezTo>
                  <a:pt x="11668" y="4746"/>
                  <a:pt x="11637" y="4752"/>
                  <a:pt x="11607" y="4755"/>
                </a:cubicBezTo>
                <a:cubicBezTo>
                  <a:pt x="11588" y="4758"/>
                  <a:pt x="11566" y="4761"/>
                  <a:pt x="11545" y="4764"/>
                </a:cubicBezTo>
                <a:cubicBezTo>
                  <a:pt x="11545" y="4752"/>
                  <a:pt x="11541" y="4743"/>
                  <a:pt x="11541" y="4730"/>
                </a:cubicBezTo>
                <a:cubicBezTo>
                  <a:pt x="11523" y="4696"/>
                  <a:pt x="11551" y="4653"/>
                  <a:pt x="11591" y="4653"/>
                </a:cubicBezTo>
                <a:lnTo>
                  <a:pt x="11597" y="4650"/>
                </a:lnTo>
                <a:cubicBezTo>
                  <a:pt x="11706" y="4600"/>
                  <a:pt x="11805" y="4532"/>
                  <a:pt x="11895" y="4451"/>
                </a:cubicBezTo>
                <a:cubicBezTo>
                  <a:pt x="11919" y="4430"/>
                  <a:pt x="11947" y="4408"/>
                  <a:pt x="11972" y="4389"/>
                </a:cubicBezTo>
                <a:cubicBezTo>
                  <a:pt x="12056" y="4340"/>
                  <a:pt x="12124" y="4266"/>
                  <a:pt x="12167" y="4176"/>
                </a:cubicBezTo>
                <a:cubicBezTo>
                  <a:pt x="12183" y="4139"/>
                  <a:pt x="12198" y="4098"/>
                  <a:pt x="12214" y="4064"/>
                </a:cubicBezTo>
                <a:cubicBezTo>
                  <a:pt x="12232" y="3999"/>
                  <a:pt x="12263" y="3940"/>
                  <a:pt x="12300" y="3885"/>
                </a:cubicBezTo>
                <a:cubicBezTo>
                  <a:pt x="12307" y="3875"/>
                  <a:pt x="12313" y="3866"/>
                  <a:pt x="12322" y="3857"/>
                </a:cubicBezTo>
                <a:cubicBezTo>
                  <a:pt x="12350" y="3826"/>
                  <a:pt x="12375" y="3792"/>
                  <a:pt x="12393" y="3751"/>
                </a:cubicBezTo>
                <a:cubicBezTo>
                  <a:pt x="12421" y="3692"/>
                  <a:pt x="12418" y="3624"/>
                  <a:pt x="12384" y="3569"/>
                </a:cubicBezTo>
                <a:cubicBezTo>
                  <a:pt x="12352" y="3525"/>
                  <a:pt x="12300" y="3500"/>
                  <a:pt x="12245" y="3500"/>
                </a:cubicBezTo>
                <a:cubicBezTo>
                  <a:pt x="12242" y="3500"/>
                  <a:pt x="12239" y="3500"/>
                  <a:pt x="12235" y="3500"/>
                </a:cubicBezTo>
                <a:cubicBezTo>
                  <a:pt x="12173" y="3504"/>
                  <a:pt x="12111" y="3516"/>
                  <a:pt x="12053" y="3541"/>
                </a:cubicBezTo>
                <a:cubicBezTo>
                  <a:pt x="11919" y="3587"/>
                  <a:pt x="11786" y="3643"/>
                  <a:pt x="11662" y="3705"/>
                </a:cubicBezTo>
                <a:lnTo>
                  <a:pt x="11634" y="3720"/>
                </a:lnTo>
                <a:cubicBezTo>
                  <a:pt x="11582" y="3751"/>
                  <a:pt x="11523" y="3776"/>
                  <a:pt x="11464" y="3792"/>
                </a:cubicBezTo>
                <a:lnTo>
                  <a:pt x="11458" y="3792"/>
                </a:lnTo>
                <a:cubicBezTo>
                  <a:pt x="11455" y="3788"/>
                  <a:pt x="11452" y="3785"/>
                  <a:pt x="11449" y="3779"/>
                </a:cubicBezTo>
                <a:cubicBezTo>
                  <a:pt x="11405" y="3720"/>
                  <a:pt x="11387" y="3674"/>
                  <a:pt x="11396" y="3643"/>
                </a:cubicBezTo>
                <a:cubicBezTo>
                  <a:pt x="11408" y="3618"/>
                  <a:pt x="11424" y="3596"/>
                  <a:pt x="11445" y="3578"/>
                </a:cubicBezTo>
                <a:lnTo>
                  <a:pt x="11510" y="3507"/>
                </a:lnTo>
                <a:cubicBezTo>
                  <a:pt x="11594" y="3417"/>
                  <a:pt x="11678" y="3324"/>
                  <a:pt x="11764" y="3234"/>
                </a:cubicBezTo>
                <a:cubicBezTo>
                  <a:pt x="11780" y="3219"/>
                  <a:pt x="11799" y="3200"/>
                  <a:pt x="11817" y="3184"/>
                </a:cubicBezTo>
                <a:cubicBezTo>
                  <a:pt x="11888" y="3123"/>
                  <a:pt x="11975" y="3042"/>
                  <a:pt x="11994" y="2924"/>
                </a:cubicBezTo>
                <a:cubicBezTo>
                  <a:pt x="12000" y="2896"/>
                  <a:pt x="12000" y="2869"/>
                  <a:pt x="12000" y="2841"/>
                </a:cubicBezTo>
                <a:cubicBezTo>
                  <a:pt x="11997" y="2822"/>
                  <a:pt x="12000" y="2807"/>
                  <a:pt x="12003" y="2788"/>
                </a:cubicBezTo>
                <a:cubicBezTo>
                  <a:pt x="12040" y="2745"/>
                  <a:pt x="12046" y="2683"/>
                  <a:pt x="12022" y="2630"/>
                </a:cubicBezTo>
                <a:cubicBezTo>
                  <a:pt x="11996" y="2588"/>
                  <a:pt x="11948" y="2561"/>
                  <a:pt x="11900" y="2561"/>
                </a:cubicBezTo>
                <a:cubicBezTo>
                  <a:pt x="11895" y="2561"/>
                  <a:pt x="11890" y="2561"/>
                  <a:pt x="11885" y="2562"/>
                </a:cubicBezTo>
                <a:cubicBezTo>
                  <a:pt x="11814" y="2565"/>
                  <a:pt x="11743" y="2584"/>
                  <a:pt x="11681" y="2615"/>
                </a:cubicBezTo>
                <a:lnTo>
                  <a:pt x="11668" y="2624"/>
                </a:lnTo>
                <a:cubicBezTo>
                  <a:pt x="11650" y="2633"/>
                  <a:pt x="11631" y="2646"/>
                  <a:pt x="11616" y="2655"/>
                </a:cubicBezTo>
                <a:cubicBezTo>
                  <a:pt x="11588" y="2605"/>
                  <a:pt x="11551" y="2559"/>
                  <a:pt x="11507" y="2519"/>
                </a:cubicBezTo>
                <a:cubicBezTo>
                  <a:pt x="11492" y="2503"/>
                  <a:pt x="11473" y="2488"/>
                  <a:pt x="11461" y="2472"/>
                </a:cubicBezTo>
                <a:cubicBezTo>
                  <a:pt x="11535" y="2447"/>
                  <a:pt x="11600" y="2398"/>
                  <a:pt x="11644" y="2330"/>
                </a:cubicBezTo>
                <a:cubicBezTo>
                  <a:pt x="11690" y="2330"/>
                  <a:pt x="11734" y="2311"/>
                  <a:pt x="11768" y="2280"/>
                </a:cubicBezTo>
                <a:cubicBezTo>
                  <a:pt x="11808" y="2234"/>
                  <a:pt x="11833" y="2172"/>
                  <a:pt x="11836" y="2110"/>
                </a:cubicBezTo>
                <a:cubicBezTo>
                  <a:pt x="11857" y="1936"/>
                  <a:pt x="11861" y="1763"/>
                  <a:pt x="11842" y="1586"/>
                </a:cubicBezTo>
                <a:cubicBezTo>
                  <a:pt x="11839" y="1549"/>
                  <a:pt x="11820" y="1515"/>
                  <a:pt x="11792" y="1493"/>
                </a:cubicBezTo>
                <a:cubicBezTo>
                  <a:pt x="11771" y="1478"/>
                  <a:pt x="11746" y="1468"/>
                  <a:pt x="11721" y="1468"/>
                </a:cubicBezTo>
                <a:cubicBezTo>
                  <a:pt x="11668" y="1472"/>
                  <a:pt x="11622" y="1499"/>
                  <a:pt x="11600" y="1546"/>
                </a:cubicBezTo>
                <a:cubicBezTo>
                  <a:pt x="11541" y="1645"/>
                  <a:pt x="11476" y="1738"/>
                  <a:pt x="11399" y="1822"/>
                </a:cubicBezTo>
                <a:cubicBezTo>
                  <a:pt x="11353" y="1871"/>
                  <a:pt x="11334" y="1871"/>
                  <a:pt x="11331" y="1871"/>
                </a:cubicBezTo>
                <a:cubicBezTo>
                  <a:pt x="11328" y="1871"/>
                  <a:pt x="11306" y="1849"/>
                  <a:pt x="11300" y="1812"/>
                </a:cubicBezTo>
                <a:cubicBezTo>
                  <a:pt x="11294" y="1760"/>
                  <a:pt x="11300" y="1710"/>
                  <a:pt x="11315" y="1661"/>
                </a:cubicBezTo>
                <a:cubicBezTo>
                  <a:pt x="11328" y="1620"/>
                  <a:pt x="11334" y="1577"/>
                  <a:pt x="11340" y="1537"/>
                </a:cubicBezTo>
                <a:cubicBezTo>
                  <a:pt x="11356" y="1407"/>
                  <a:pt x="11315" y="1276"/>
                  <a:pt x="11232" y="1174"/>
                </a:cubicBezTo>
                <a:cubicBezTo>
                  <a:pt x="11219" y="1162"/>
                  <a:pt x="11210" y="1149"/>
                  <a:pt x="11198" y="1137"/>
                </a:cubicBezTo>
                <a:cubicBezTo>
                  <a:pt x="11179" y="1118"/>
                  <a:pt x="11160" y="1100"/>
                  <a:pt x="11151" y="1075"/>
                </a:cubicBezTo>
                <a:cubicBezTo>
                  <a:pt x="11148" y="1060"/>
                  <a:pt x="11151" y="1041"/>
                  <a:pt x="11154" y="1022"/>
                </a:cubicBezTo>
                <a:cubicBezTo>
                  <a:pt x="11157" y="998"/>
                  <a:pt x="11160" y="976"/>
                  <a:pt x="11160" y="951"/>
                </a:cubicBezTo>
                <a:cubicBezTo>
                  <a:pt x="11157" y="902"/>
                  <a:pt x="11148" y="849"/>
                  <a:pt x="11133" y="803"/>
                </a:cubicBezTo>
                <a:cubicBezTo>
                  <a:pt x="11117" y="772"/>
                  <a:pt x="11111" y="734"/>
                  <a:pt x="11117" y="700"/>
                </a:cubicBezTo>
                <a:cubicBezTo>
                  <a:pt x="11123" y="685"/>
                  <a:pt x="11133" y="672"/>
                  <a:pt x="11145" y="657"/>
                </a:cubicBezTo>
                <a:cubicBezTo>
                  <a:pt x="11179" y="614"/>
                  <a:pt x="11238" y="536"/>
                  <a:pt x="11201" y="440"/>
                </a:cubicBezTo>
                <a:cubicBezTo>
                  <a:pt x="11176" y="381"/>
                  <a:pt x="11123" y="338"/>
                  <a:pt x="11061" y="326"/>
                </a:cubicBezTo>
                <a:cubicBezTo>
                  <a:pt x="11024" y="319"/>
                  <a:pt x="10990" y="316"/>
                  <a:pt x="10953" y="316"/>
                </a:cubicBezTo>
                <a:cubicBezTo>
                  <a:pt x="10931" y="316"/>
                  <a:pt x="10910" y="316"/>
                  <a:pt x="10888" y="310"/>
                </a:cubicBezTo>
                <a:cubicBezTo>
                  <a:pt x="10851" y="298"/>
                  <a:pt x="10826" y="260"/>
                  <a:pt x="10789" y="199"/>
                </a:cubicBezTo>
                <a:cubicBezTo>
                  <a:pt x="10764" y="155"/>
                  <a:pt x="10733" y="112"/>
                  <a:pt x="10696" y="75"/>
                </a:cubicBezTo>
                <a:cubicBezTo>
                  <a:pt x="10653" y="28"/>
                  <a:pt x="10594" y="3"/>
                  <a:pt x="105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52"/>
          <p:cNvSpPr/>
          <p:nvPr/>
        </p:nvSpPr>
        <p:spPr>
          <a:xfrm>
            <a:off x="1961800" y="3961375"/>
            <a:ext cx="1856875" cy="765950"/>
          </a:xfrm>
          <a:custGeom>
            <a:avLst/>
            <a:gdLst/>
            <a:ahLst/>
            <a:cxnLst/>
            <a:rect l="l" t="t" r="r" b="b"/>
            <a:pathLst>
              <a:path w="74275" h="30638" extrusionOk="0">
                <a:moveTo>
                  <a:pt x="19629" y="1"/>
                </a:moveTo>
                <a:cubicBezTo>
                  <a:pt x="19409" y="1"/>
                  <a:pt x="19304" y="369"/>
                  <a:pt x="19295" y="469"/>
                </a:cubicBezTo>
                <a:cubicBezTo>
                  <a:pt x="19292" y="512"/>
                  <a:pt x="19292" y="555"/>
                  <a:pt x="19295" y="599"/>
                </a:cubicBezTo>
                <a:cubicBezTo>
                  <a:pt x="19295" y="639"/>
                  <a:pt x="19295" y="670"/>
                  <a:pt x="19295" y="704"/>
                </a:cubicBezTo>
                <a:cubicBezTo>
                  <a:pt x="19288" y="781"/>
                  <a:pt x="19264" y="859"/>
                  <a:pt x="19223" y="927"/>
                </a:cubicBezTo>
                <a:lnTo>
                  <a:pt x="19223" y="930"/>
                </a:lnTo>
                <a:cubicBezTo>
                  <a:pt x="19208" y="930"/>
                  <a:pt x="19189" y="933"/>
                  <a:pt x="19174" y="942"/>
                </a:cubicBezTo>
                <a:cubicBezTo>
                  <a:pt x="19146" y="955"/>
                  <a:pt x="19121" y="976"/>
                  <a:pt x="19106" y="1004"/>
                </a:cubicBezTo>
                <a:cubicBezTo>
                  <a:pt x="19034" y="1122"/>
                  <a:pt x="18991" y="1255"/>
                  <a:pt x="18982" y="1392"/>
                </a:cubicBezTo>
                <a:cubicBezTo>
                  <a:pt x="18979" y="1416"/>
                  <a:pt x="18979" y="1438"/>
                  <a:pt x="18979" y="1460"/>
                </a:cubicBezTo>
                <a:cubicBezTo>
                  <a:pt x="18979" y="1494"/>
                  <a:pt x="18976" y="1528"/>
                  <a:pt x="18969" y="1565"/>
                </a:cubicBezTo>
                <a:cubicBezTo>
                  <a:pt x="18959" y="1570"/>
                  <a:pt x="18949" y="1575"/>
                  <a:pt x="18937" y="1575"/>
                </a:cubicBezTo>
                <a:cubicBezTo>
                  <a:pt x="18935" y="1575"/>
                  <a:pt x="18932" y="1575"/>
                  <a:pt x="18929" y="1574"/>
                </a:cubicBezTo>
                <a:cubicBezTo>
                  <a:pt x="18914" y="1574"/>
                  <a:pt x="18901" y="1571"/>
                  <a:pt x="18886" y="1568"/>
                </a:cubicBezTo>
                <a:cubicBezTo>
                  <a:pt x="18855" y="1543"/>
                  <a:pt x="18824" y="1519"/>
                  <a:pt x="18799" y="1491"/>
                </a:cubicBezTo>
                <a:cubicBezTo>
                  <a:pt x="18771" y="1460"/>
                  <a:pt x="18743" y="1432"/>
                  <a:pt x="18709" y="1407"/>
                </a:cubicBezTo>
                <a:cubicBezTo>
                  <a:pt x="18681" y="1382"/>
                  <a:pt x="18647" y="1370"/>
                  <a:pt x="18613" y="1370"/>
                </a:cubicBezTo>
                <a:cubicBezTo>
                  <a:pt x="18548" y="1373"/>
                  <a:pt x="18492" y="1416"/>
                  <a:pt x="18471" y="1478"/>
                </a:cubicBezTo>
                <a:cubicBezTo>
                  <a:pt x="18412" y="1624"/>
                  <a:pt x="18468" y="1754"/>
                  <a:pt x="18517" y="1872"/>
                </a:cubicBezTo>
                <a:cubicBezTo>
                  <a:pt x="18545" y="1921"/>
                  <a:pt x="18564" y="1974"/>
                  <a:pt x="18576" y="2030"/>
                </a:cubicBezTo>
                <a:cubicBezTo>
                  <a:pt x="18607" y="2175"/>
                  <a:pt x="18675" y="2206"/>
                  <a:pt x="18731" y="2206"/>
                </a:cubicBezTo>
                <a:cubicBezTo>
                  <a:pt x="18749" y="2206"/>
                  <a:pt x="18765" y="2203"/>
                  <a:pt x="18780" y="2197"/>
                </a:cubicBezTo>
                <a:lnTo>
                  <a:pt x="18793" y="2197"/>
                </a:lnTo>
                <a:cubicBezTo>
                  <a:pt x="18833" y="2197"/>
                  <a:pt x="18870" y="2225"/>
                  <a:pt x="18883" y="2262"/>
                </a:cubicBezTo>
                <a:cubicBezTo>
                  <a:pt x="18886" y="2287"/>
                  <a:pt x="18883" y="2311"/>
                  <a:pt x="18870" y="2330"/>
                </a:cubicBezTo>
                <a:cubicBezTo>
                  <a:pt x="18845" y="2389"/>
                  <a:pt x="18780" y="2429"/>
                  <a:pt x="18706" y="2469"/>
                </a:cubicBezTo>
                <a:cubicBezTo>
                  <a:pt x="18638" y="2404"/>
                  <a:pt x="18548" y="2367"/>
                  <a:pt x="18452" y="2367"/>
                </a:cubicBezTo>
                <a:cubicBezTo>
                  <a:pt x="18437" y="2367"/>
                  <a:pt x="18418" y="2367"/>
                  <a:pt x="18403" y="2370"/>
                </a:cubicBezTo>
                <a:cubicBezTo>
                  <a:pt x="18356" y="2373"/>
                  <a:pt x="18316" y="2401"/>
                  <a:pt x="18297" y="2445"/>
                </a:cubicBezTo>
                <a:cubicBezTo>
                  <a:pt x="18282" y="2488"/>
                  <a:pt x="18291" y="2535"/>
                  <a:pt x="18319" y="2572"/>
                </a:cubicBezTo>
                <a:lnTo>
                  <a:pt x="18322" y="2575"/>
                </a:lnTo>
                <a:cubicBezTo>
                  <a:pt x="18325" y="2590"/>
                  <a:pt x="18325" y="2606"/>
                  <a:pt x="18325" y="2624"/>
                </a:cubicBezTo>
                <a:cubicBezTo>
                  <a:pt x="18325" y="2649"/>
                  <a:pt x="18325" y="2674"/>
                  <a:pt x="18328" y="2702"/>
                </a:cubicBezTo>
                <a:cubicBezTo>
                  <a:pt x="18347" y="2804"/>
                  <a:pt x="18421" y="2872"/>
                  <a:pt x="18480" y="2928"/>
                </a:cubicBezTo>
                <a:cubicBezTo>
                  <a:pt x="18502" y="2946"/>
                  <a:pt x="18520" y="2965"/>
                  <a:pt x="18539" y="2987"/>
                </a:cubicBezTo>
                <a:cubicBezTo>
                  <a:pt x="18592" y="3052"/>
                  <a:pt x="18629" y="3129"/>
                  <a:pt x="18653" y="3210"/>
                </a:cubicBezTo>
                <a:cubicBezTo>
                  <a:pt x="18678" y="3284"/>
                  <a:pt x="18712" y="3358"/>
                  <a:pt x="18756" y="3430"/>
                </a:cubicBezTo>
                <a:lnTo>
                  <a:pt x="18762" y="3442"/>
                </a:lnTo>
                <a:cubicBezTo>
                  <a:pt x="18771" y="3451"/>
                  <a:pt x="18777" y="3464"/>
                  <a:pt x="18780" y="3473"/>
                </a:cubicBezTo>
                <a:cubicBezTo>
                  <a:pt x="18777" y="3501"/>
                  <a:pt x="18765" y="3529"/>
                  <a:pt x="18749" y="3550"/>
                </a:cubicBezTo>
                <a:cubicBezTo>
                  <a:pt x="18743" y="3566"/>
                  <a:pt x="18731" y="3585"/>
                  <a:pt x="18725" y="3603"/>
                </a:cubicBezTo>
                <a:lnTo>
                  <a:pt x="18691" y="3594"/>
                </a:lnTo>
                <a:cubicBezTo>
                  <a:pt x="18650" y="3585"/>
                  <a:pt x="18604" y="3569"/>
                  <a:pt x="18598" y="3557"/>
                </a:cubicBezTo>
                <a:cubicBezTo>
                  <a:pt x="18598" y="3550"/>
                  <a:pt x="18595" y="3544"/>
                  <a:pt x="18595" y="3538"/>
                </a:cubicBezTo>
                <a:cubicBezTo>
                  <a:pt x="18595" y="3516"/>
                  <a:pt x="18588" y="3498"/>
                  <a:pt x="18582" y="3479"/>
                </a:cubicBezTo>
                <a:cubicBezTo>
                  <a:pt x="18564" y="3439"/>
                  <a:pt x="18539" y="3405"/>
                  <a:pt x="18505" y="3380"/>
                </a:cubicBezTo>
                <a:cubicBezTo>
                  <a:pt x="18403" y="3300"/>
                  <a:pt x="18282" y="3247"/>
                  <a:pt x="18152" y="3225"/>
                </a:cubicBezTo>
                <a:cubicBezTo>
                  <a:pt x="18139" y="3225"/>
                  <a:pt x="18124" y="3222"/>
                  <a:pt x="18111" y="3222"/>
                </a:cubicBezTo>
                <a:cubicBezTo>
                  <a:pt x="18087" y="3222"/>
                  <a:pt x="18065" y="3228"/>
                  <a:pt x="18043" y="3238"/>
                </a:cubicBezTo>
                <a:cubicBezTo>
                  <a:pt x="17997" y="3256"/>
                  <a:pt x="17966" y="3296"/>
                  <a:pt x="17957" y="3343"/>
                </a:cubicBezTo>
                <a:cubicBezTo>
                  <a:pt x="17960" y="3355"/>
                  <a:pt x="17966" y="3368"/>
                  <a:pt x="17966" y="3380"/>
                </a:cubicBezTo>
                <a:cubicBezTo>
                  <a:pt x="17975" y="3430"/>
                  <a:pt x="17984" y="3476"/>
                  <a:pt x="17994" y="3523"/>
                </a:cubicBezTo>
                <a:cubicBezTo>
                  <a:pt x="18006" y="3538"/>
                  <a:pt x="18015" y="3550"/>
                  <a:pt x="18028" y="3563"/>
                </a:cubicBezTo>
                <a:cubicBezTo>
                  <a:pt x="18037" y="3575"/>
                  <a:pt x="18040" y="3578"/>
                  <a:pt x="18046" y="3588"/>
                </a:cubicBezTo>
                <a:cubicBezTo>
                  <a:pt x="18080" y="3640"/>
                  <a:pt x="18108" y="3699"/>
                  <a:pt x="18130" y="3758"/>
                </a:cubicBezTo>
                <a:cubicBezTo>
                  <a:pt x="18173" y="3876"/>
                  <a:pt x="18223" y="4006"/>
                  <a:pt x="18356" y="4068"/>
                </a:cubicBezTo>
                <a:cubicBezTo>
                  <a:pt x="18375" y="4077"/>
                  <a:pt x="18393" y="4083"/>
                  <a:pt x="18412" y="4093"/>
                </a:cubicBezTo>
                <a:cubicBezTo>
                  <a:pt x="18430" y="4096"/>
                  <a:pt x="18446" y="4105"/>
                  <a:pt x="18461" y="4114"/>
                </a:cubicBezTo>
                <a:cubicBezTo>
                  <a:pt x="18465" y="4124"/>
                  <a:pt x="18471" y="4136"/>
                  <a:pt x="18471" y="4145"/>
                </a:cubicBezTo>
                <a:cubicBezTo>
                  <a:pt x="18477" y="4161"/>
                  <a:pt x="18480" y="4176"/>
                  <a:pt x="18486" y="4189"/>
                </a:cubicBezTo>
                <a:cubicBezTo>
                  <a:pt x="18533" y="4306"/>
                  <a:pt x="18653" y="4384"/>
                  <a:pt x="18818" y="4399"/>
                </a:cubicBezTo>
                <a:lnTo>
                  <a:pt x="18827" y="4399"/>
                </a:lnTo>
                <a:cubicBezTo>
                  <a:pt x="18855" y="4399"/>
                  <a:pt x="18880" y="4405"/>
                  <a:pt x="18904" y="4415"/>
                </a:cubicBezTo>
                <a:cubicBezTo>
                  <a:pt x="18907" y="4424"/>
                  <a:pt x="18911" y="4436"/>
                  <a:pt x="18914" y="4446"/>
                </a:cubicBezTo>
                <a:lnTo>
                  <a:pt x="18938" y="4551"/>
                </a:lnTo>
                <a:lnTo>
                  <a:pt x="18942" y="4573"/>
                </a:lnTo>
                <a:cubicBezTo>
                  <a:pt x="18880" y="4548"/>
                  <a:pt x="18821" y="4514"/>
                  <a:pt x="18768" y="4470"/>
                </a:cubicBezTo>
                <a:cubicBezTo>
                  <a:pt x="18743" y="4443"/>
                  <a:pt x="18709" y="4421"/>
                  <a:pt x="18672" y="4408"/>
                </a:cubicBezTo>
                <a:cubicBezTo>
                  <a:pt x="18657" y="4402"/>
                  <a:pt x="18638" y="4402"/>
                  <a:pt x="18616" y="4402"/>
                </a:cubicBezTo>
                <a:lnTo>
                  <a:pt x="18570" y="4402"/>
                </a:lnTo>
                <a:cubicBezTo>
                  <a:pt x="18551" y="4399"/>
                  <a:pt x="18533" y="4393"/>
                  <a:pt x="18517" y="4387"/>
                </a:cubicBezTo>
                <a:cubicBezTo>
                  <a:pt x="18486" y="4374"/>
                  <a:pt x="18458" y="4365"/>
                  <a:pt x="18427" y="4359"/>
                </a:cubicBezTo>
                <a:cubicBezTo>
                  <a:pt x="18415" y="4359"/>
                  <a:pt x="18403" y="4356"/>
                  <a:pt x="18390" y="4356"/>
                </a:cubicBezTo>
                <a:cubicBezTo>
                  <a:pt x="18266" y="4356"/>
                  <a:pt x="18167" y="4449"/>
                  <a:pt x="18118" y="4535"/>
                </a:cubicBezTo>
                <a:cubicBezTo>
                  <a:pt x="18102" y="4560"/>
                  <a:pt x="18093" y="4588"/>
                  <a:pt x="18093" y="4616"/>
                </a:cubicBezTo>
                <a:cubicBezTo>
                  <a:pt x="18093" y="4672"/>
                  <a:pt x="18121" y="4724"/>
                  <a:pt x="18167" y="4759"/>
                </a:cubicBezTo>
                <a:cubicBezTo>
                  <a:pt x="18198" y="4780"/>
                  <a:pt x="18223" y="4811"/>
                  <a:pt x="18232" y="4848"/>
                </a:cubicBezTo>
                <a:cubicBezTo>
                  <a:pt x="18235" y="4861"/>
                  <a:pt x="18235" y="4870"/>
                  <a:pt x="18232" y="4879"/>
                </a:cubicBezTo>
                <a:cubicBezTo>
                  <a:pt x="18229" y="4913"/>
                  <a:pt x="18232" y="4944"/>
                  <a:pt x="18241" y="4978"/>
                </a:cubicBezTo>
                <a:cubicBezTo>
                  <a:pt x="18214" y="4951"/>
                  <a:pt x="18183" y="4929"/>
                  <a:pt x="18149" y="4913"/>
                </a:cubicBezTo>
                <a:cubicBezTo>
                  <a:pt x="18114" y="4901"/>
                  <a:pt x="18077" y="4892"/>
                  <a:pt x="18037" y="4892"/>
                </a:cubicBezTo>
                <a:cubicBezTo>
                  <a:pt x="18006" y="4892"/>
                  <a:pt x="17975" y="4898"/>
                  <a:pt x="17944" y="4904"/>
                </a:cubicBezTo>
                <a:cubicBezTo>
                  <a:pt x="17864" y="4920"/>
                  <a:pt x="17786" y="4951"/>
                  <a:pt x="17715" y="4991"/>
                </a:cubicBezTo>
                <a:cubicBezTo>
                  <a:pt x="17693" y="5003"/>
                  <a:pt x="17678" y="5025"/>
                  <a:pt x="17672" y="5050"/>
                </a:cubicBezTo>
                <a:cubicBezTo>
                  <a:pt x="17665" y="5074"/>
                  <a:pt x="17668" y="5102"/>
                  <a:pt x="17684" y="5124"/>
                </a:cubicBezTo>
                <a:cubicBezTo>
                  <a:pt x="17727" y="5192"/>
                  <a:pt x="17783" y="5251"/>
                  <a:pt x="17851" y="5297"/>
                </a:cubicBezTo>
                <a:cubicBezTo>
                  <a:pt x="17854" y="5234"/>
                  <a:pt x="17789" y="5155"/>
                  <a:pt x="17956" y="5155"/>
                </a:cubicBezTo>
                <a:cubicBezTo>
                  <a:pt x="17959" y="5155"/>
                  <a:pt x="17962" y="5155"/>
                  <a:pt x="17966" y="5155"/>
                </a:cubicBezTo>
                <a:cubicBezTo>
                  <a:pt x="18139" y="5161"/>
                  <a:pt x="18149" y="5270"/>
                  <a:pt x="18161" y="5353"/>
                </a:cubicBezTo>
                <a:cubicBezTo>
                  <a:pt x="18167" y="5406"/>
                  <a:pt x="18130" y="5440"/>
                  <a:pt x="18068" y="5459"/>
                </a:cubicBezTo>
                <a:cubicBezTo>
                  <a:pt x="18068" y="5462"/>
                  <a:pt x="18068" y="5462"/>
                  <a:pt x="18068" y="5465"/>
                </a:cubicBezTo>
                <a:cubicBezTo>
                  <a:pt x="18077" y="5505"/>
                  <a:pt x="18093" y="5542"/>
                  <a:pt x="18121" y="5576"/>
                </a:cubicBezTo>
                <a:cubicBezTo>
                  <a:pt x="18142" y="5601"/>
                  <a:pt x="18173" y="5623"/>
                  <a:pt x="18204" y="5638"/>
                </a:cubicBezTo>
                <a:cubicBezTo>
                  <a:pt x="18214" y="5641"/>
                  <a:pt x="18223" y="5647"/>
                  <a:pt x="18232" y="5654"/>
                </a:cubicBezTo>
                <a:cubicBezTo>
                  <a:pt x="18226" y="5672"/>
                  <a:pt x="18220" y="5694"/>
                  <a:pt x="18214" y="5713"/>
                </a:cubicBezTo>
                <a:cubicBezTo>
                  <a:pt x="18192" y="5768"/>
                  <a:pt x="18164" y="5849"/>
                  <a:pt x="18204" y="5926"/>
                </a:cubicBezTo>
                <a:cubicBezTo>
                  <a:pt x="18211" y="5939"/>
                  <a:pt x="18214" y="5954"/>
                  <a:pt x="18220" y="5967"/>
                </a:cubicBezTo>
                <a:cubicBezTo>
                  <a:pt x="18235" y="6038"/>
                  <a:pt x="18282" y="6094"/>
                  <a:pt x="18347" y="6121"/>
                </a:cubicBezTo>
                <a:cubicBezTo>
                  <a:pt x="18396" y="6143"/>
                  <a:pt x="18415" y="6162"/>
                  <a:pt x="18415" y="6168"/>
                </a:cubicBezTo>
                <a:cubicBezTo>
                  <a:pt x="18409" y="6171"/>
                  <a:pt x="18399" y="6177"/>
                  <a:pt x="18387" y="6177"/>
                </a:cubicBezTo>
                <a:cubicBezTo>
                  <a:pt x="18353" y="6174"/>
                  <a:pt x="18319" y="6155"/>
                  <a:pt x="18294" y="6131"/>
                </a:cubicBezTo>
                <a:cubicBezTo>
                  <a:pt x="18251" y="6094"/>
                  <a:pt x="18217" y="6047"/>
                  <a:pt x="18189" y="5997"/>
                </a:cubicBezTo>
                <a:lnTo>
                  <a:pt x="18183" y="5985"/>
                </a:lnTo>
                <a:cubicBezTo>
                  <a:pt x="18167" y="5945"/>
                  <a:pt x="18142" y="5911"/>
                  <a:pt x="18111" y="5883"/>
                </a:cubicBezTo>
                <a:cubicBezTo>
                  <a:pt x="18071" y="5855"/>
                  <a:pt x="18028" y="5836"/>
                  <a:pt x="17981" y="5830"/>
                </a:cubicBezTo>
                <a:cubicBezTo>
                  <a:pt x="17913" y="5818"/>
                  <a:pt x="17848" y="5812"/>
                  <a:pt x="17780" y="5812"/>
                </a:cubicBezTo>
                <a:cubicBezTo>
                  <a:pt x="17681" y="5812"/>
                  <a:pt x="17582" y="5824"/>
                  <a:pt x="17489" y="5849"/>
                </a:cubicBezTo>
                <a:cubicBezTo>
                  <a:pt x="17439" y="5861"/>
                  <a:pt x="17393" y="5886"/>
                  <a:pt x="17356" y="5920"/>
                </a:cubicBezTo>
                <a:cubicBezTo>
                  <a:pt x="17297" y="5988"/>
                  <a:pt x="17284" y="6084"/>
                  <a:pt x="17328" y="6199"/>
                </a:cubicBezTo>
                <a:cubicBezTo>
                  <a:pt x="17371" y="6320"/>
                  <a:pt x="17449" y="6425"/>
                  <a:pt x="17548" y="6509"/>
                </a:cubicBezTo>
                <a:cubicBezTo>
                  <a:pt x="17560" y="6518"/>
                  <a:pt x="17569" y="6527"/>
                  <a:pt x="17579" y="6536"/>
                </a:cubicBezTo>
                <a:cubicBezTo>
                  <a:pt x="17625" y="6589"/>
                  <a:pt x="17693" y="6620"/>
                  <a:pt x="17764" y="6620"/>
                </a:cubicBezTo>
                <a:lnTo>
                  <a:pt x="17802" y="6620"/>
                </a:lnTo>
                <a:cubicBezTo>
                  <a:pt x="17867" y="6620"/>
                  <a:pt x="17913" y="6620"/>
                  <a:pt x="17947" y="6642"/>
                </a:cubicBezTo>
                <a:cubicBezTo>
                  <a:pt x="17957" y="6651"/>
                  <a:pt x="17969" y="6660"/>
                  <a:pt x="17978" y="6670"/>
                </a:cubicBezTo>
                <a:cubicBezTo>
                  <a:pt x="18006" y="6694"/>
                  <a:pt x="18034" y="6716"/>
                  <a:pt x="18068" y="6732"/>
                </a:cubicBezTo>
                <a:cubicBezTo>
                  <a:pt x="18053" y="6741"/>
                  <a:pt x="18040" y="6750"/>
                  <a:pt x="18025" y="6759"/>
                </a:cubicBezTo>
                <a:cubicBezTo>
                  <a:pt x="18009" y="6769"/>
                  <a:pt x="17997" y="6784"/>
                  <a:pt x="17991" y="6803"/>
                </a:cubicBezTo>
                <a:cubicBezTo>
                  <a:pt x="17857" y="6803"/>
                  <a:pt x="17724" y="6797"/>
                  <a:pt x="17594" y="6784"/>
                </a:cubicBezTo>
                <a:cubicBezTo>
                  <a:pt x="17557" y="6784"/>
                  <a:pt x="17520" y="6775"/>
                  <a:pt x="17486" y="6756"/>
                </a:cubicBezTo>
                <a:cubicBezTo>
                  <a:pt x="17470" y="6744"/>
                  <a:pt x="17458" y="6728"/>
                  <a:pt x="17445" y="6710"/>
                </a:cubicBezTo>
                <a:cubicBezTo>
                  <a:pt x="17433" y="6698"/>
                  <a:pt x="17421" y="6682"/>
                  <a:pt x="17408" y="6667"/>
                </a:cubicBezTo>
                <a:cubicBezTo>
                  <a:pt x="17334" y="6584"/>
                  <a:pt x="17232" y="6543"/>
                  <a:pt x="17129" y="6543"/>
                </a:cubicBezTo>
                <a:cubicBezTo>
                  <a:pt x="17030" y="6543"/>
                  <a:pt x="16931" y="6581"/>
                  <a:pt x="16857" y="6657"/>
                </a:cubicBezTo>
                <a:cubicBezTo>
                  <a:pt x="16702" y="6815"/>
                  <a:pt x="16711" y="7066"/>
                  <a:pt x="16872" y="7212"/>
                </a:cubicBezTo>
                <a:cubicBezTo>
                  <a:pt x="16891" y="7227"/>
                  <a:pt x="16913" y="7233"/>
                  <a:pt x="16931" y="7236"/>
                </a:cubicBezTo>
                <a:lnTo>
                  <a:pt x="16962" y="7236"/>
                </a:lnTo>
                <a:cubicBezTo>
                  <a:pt x="17006" y="7236"/>
                  <a:pt x="17046" y="7233"/>
                  <a:pt x="17083" y="7230"/>
                </a:cubicBezTo>
                <a:cubicBezTo>
                  <a:pt x="17120" y="7227"/>
                  <a:pt x="17151" y="7224"/>
                  <a:pt x="17188" y="7224"/>
                </a:cubicBezTo>
                <a:lnTo>
                  <a:pt x="17213" y="7224"/>
                </a:lnTo>
                <a:cubicBezTo>
                  <a:pt x="17232" y="7224"/>
                  <a:pt x="17250" y="7227"/>
                  <a:pt x="17269" y="7233"/>
                </a:cubicBezTo>
                <a:cubicBezTo>
                  <a:pt x="17278" y="7236"/>
                  <a:pt x="17291" y="7264"/>
                  <a:pt x="17287" y="7351"/>
                </a:cubicBezTo>
                <a:cubicBezTo>
                  <a:pt x="17275" y="7438"/>
                  <a:pt x="17334" y="7518"/>
                  <a:pt x="17421" y="7528"/>
                </a:cubicBezTo>
                <a:lnTo>
                  <a:pt x="17436" y="7534"/>
                </a:lnTo>
                <a:cubicBezTo>
                  <a:pt x="17455" y="7540"/>
                  <a:pt x="17473" y="7580"/>
                  <a:pt x="17492" y="7617"/>
                </a:cubicBezTo>
                <a:cubicBezTo>
                  <a:pt x="17504" y="7642"/>
                  <a:pt x="17517" y="7664"/>
                  <a:pt x="17532" y="7689"/>
                </a:cubicBezTo>
                <a:cubicBezTo>
                  <a:pt x="17576" y="7754"/>
                  <a:pt x="17634" y="7813"/>
                  <a:pt x="17699" y="7859"/>
                </a:cubicBezTo>
                <a:cubicBezTo>
                  <a:pt x="17749" y="7893"/>
                  <a:pt x="17792" y="7940"/>
                  <a:pt x="17826" y="7989"/>
                </a:cubicBezTo>
                <a:cubicBezTo>
                  <a:pt x="17802" y="8129"/>
                  <a:pt x="17873" y="8268"/>
                  <a:pt x="18000" y="8330"/>
                </a:cubicBezTo>
                <a:lnTo>
                  <a:pt x="18018" y="8336"/>
                </a:lnTo>
                <a:cubicBezTo>
                  <a:pt x="17960" y="8367"/>
                  <a:pt x="17879" y="8370"/>
                  <a:pt x="17792" y="8370"/>
                </a:cubicBezTo>
                <a:lnTo>
                  <a:pt x="17755" y="8370"/>
                </a:lnTo>
                <a:cubicBezTo>
                  <a:pt x="17675" y="8370"/>
                  <a:pt x="17597" y="8386"/>
                  <a:pt x="17523" y="8414"/>
                </a:cubicBezTo>
                <a:lnTo>
                  <a:pt x="17501" y="8280"/>
                </a:lnTo>
                <a:cubicBezTo>
                  <a:pt x="17498" y="8243"/>
                  <a:pt x="17489" y="8206"/>
                  <a:pt x="17467" y="8172"/>
                </a:cubicBezTo>
                <a:cubicBezTo>
                  <a:pt x="17436" y="8125"/>
                  <a:pt x="17387" y="8091"/>
                  <a:pt x="17328" y="8079"/>
                </a:cubicBezTo>
                <a:cubicBezTo>
                  <a:pt x="17317" y="8077"/>
                  <a:pt x="17304" y="8075"/>
                  <a:pt x="17291" y="8075"/>
                </a:cubicBezTo>
                <a:cubicBezTo>
                  <a:pt x="17286" y="8075"/>
                  <a:pt x="17281" y="8075"/>
                  <a:pt x="17275" y="8076"/>
                </a:cubicBezTo>
                <a:cubicBezTo>
                  <a:pt x="17216" y="8076"/>
                  <a:pt x="17157" y="8094"/>
                  <a:pt x="17108" y="8132"/>
                </a:cubicBezTo>
                <a:cubicBezTo>
                  <a:pt x="17092" y="8039"/>
                  <a:pt x="17061" y="7943"/>
                  <a:pt x="16956" y="7893"/>
                </a:cubicBezTo>
                <a:cubicBezTo>
                  <a:pt x="16925" y="7878"/>
                  <a:pt x="16891" y="7871"/>
                  <a:pt x="16857" y="7871"/>
                </a:cubicBezTo>
                <a:cubicBezTo>
                  <a:pt x="16767" y="7871"/>
                  <a:pt x="16671" y="7921"/>
                  <a:pt x="16572" y="8020"/>
                </a:cubicBezTo>
                <a:cubicBezTo>
                  <a:pt x="16535" y="8064"/>
                  <a:pt x="16488" y="8098"/>
                  <a:pt x="16436" y="8125"/>
                </a:cubicBezTo>
                <a:cubicBezTo>
                  <a:pt x="16395" y="8057"/>
                  <a:pt x="16327" y="8011"/>
                  <a:pt x="16250" y="8008"/>
                </a:cubicBezTo>
                <a:lnTo>
                  <a:pt x="16241" y="8008"/>
                </a:lnTo>
                <a:cubicBezTo>
                  <a:pt x="16160" y="8011"/>
                  <a:pt x="16089" y="8054"/>
                  <a:pt x="16045" y="8122"/>
                </a:cubicBezTo>
                <a:cubicBezTo>
                  <a:pt x="16011" y="8119"/>
                  <a:pt x="15977" y="8116"/>
                  <a:pt x="15946" y="8110"/>
                </a:cubicBezTo>
                <a:cubicBezTo>
                  <a:pt x="15915" y="8104"/>
                  <a:pt x="15884" y="8098"/>
                  <a:pt x="15850" y="8094"/>
                </a:cubicBezTo>
                <a:lnTo>
                  <a:pt x="15816" y="8094"/>
                </a:lnTo>
                <a:cubicBezTo>
                  <a:pt x="15668" y="8094"/>
                  <a:pt x="15550" y="8178"/>
                  <a:pt x="15531" y="8296"/>
                </a:cubicBezTo>
                <a:cubicBezTo>
                  <a:pt x="15525" y="8336"/>
                  <a:pt x="15544" y="8373"/>
                  <a:pt x="15578" y="8392"/>
                </a:cubicBezTo>
                <a:lnTo>
                  <a:pt x="15903" y="8581"/>
                </a:lnTo>
                <a:lnTo>
                  <a:pt x="16120" y="8708"/>
                </a:lnTo>
                <a:cubicBezTo>
                  <a:pt x="16117" y="8739"/>
                  <a:pt x="16114" y="8767"/>
                  <a:pt x="16104" y="8798"/>
                </a:cubicBezTo>
                <a:cubicBezTo>
                  <a:pt x="16086" y="8869"/>
                  <a:pt x="16064" y="8956"/>
                  <a:pt x="16107" y="9042"/>
                </a:cubicBezTo>
                <a:cubicBezTo>
                  <a:pt x="16151" y="9129"/>
                  <a:pt x="16247" y="9169"/>
                  <a:pt x="16318" y="9197"/>
                </a:cubicBezTo>
                <a:lnTo>
                  <a:pt x="16343" y="9206"/>
                </a:lnTo>
                <a:cubicBezTo>
                  <a:pt x="16392" y="9225"/>
                  <a:pt x="16439" y="9253"/>
                  <a:pt x="16479" y="9284"/>
                </a:cubicBezTo>
                <a:cubicBezTo>
                  <a:pt x="16525" y="9324"/>
                  <a:pt x="16566" y="9371"/>
                  <a:pt x="16597" y="9423"/>
                </a:cubicBezTo>
                <a:cubicBezTo>
                  <a:pt x="16495" y="9420"/>
                  <a:pt x="16402" y="9371"/>
                  <a:pt x="16343" y="9290"/>
                </a:cubicBezTo>
                <a:lnTo>
                  <a:pt x="16330" y="9275"/>
                </a:lnTo>
                <a:cubicBezTo>
                  <a:pt x="16296" y="9228"/>
                  <a:pt x="16253" y="9163"/>
                  <a:pt x="16166" y="9148"/>
                </a:cubicBezTo>
                <a:lnTo>
                  <a:pt x="16138" y="9148"/>
                </a:lnTo>
                <a:cubicBezTo>
                  <a:pt x="16107" y="9148"/>
                  <a:pt x="16076" y="9154"/>
                  <a:pt x="16052" y="9169"/>
                </a:cubicBezTo>
                <a:cubicBezTo>
                  <a:pt x="16033" y="9203"/>
                  <a:pt x="16005" y="9231"/>
                  <a:pt x="15974" y="9253"/>
                </a:cubicBezTo>
                <a:cubicBezTo>
                  <a:pt x="15943" y="9302"/>
                  <a:pt x="15937" y="9364"/>
                  <a:pt x="15946" y="9420"/>
                </a:cubicBezTo>
                <a:cubicBezTo>
                  <a:pt x="15971" y="9498"/>
                  <a:pt x="16011" y="9566"/>
                  <a:pt x="16070" y="9618"/>
                </a:cubicBezTo>
                <a:cubicBezTo>
                  <a:pt x="16076" y="9628"/>
                  <a:pt x="16086" y="9640"/>
                  <a:pt x="16095" y="9649"/>
                </a:cubicBezTo>
                <a:cubicBezTo>
                  <a:pt x="16123" y="9677"/>
                  <a:pt x="16141" y="9714"/>
                  <a:pt x="16148" y="9752"/>
                </a:cubicBezTo>
                <a:cubicBezTo>
                  <a:pt x="16126" y="9783"/>
                  <a:pt x="16117" y="9820"/>
                  <a:pt x="16120" y="9857"/>
                </a:cubicBezTo>
                <a:cubicBezTo>
                  <a:pt x="16126" y="9934"/>
                  <a:pt x="16166" y="10006"/>
                  <a:pt x="16231" y="10049"/>
                </a:cubicBezTo>
                <a:cubicBezTo>
                  <a:pt x="16259" y="10064"/>
                  <a:pt x="16284" y="10077"/>
                  <a:pt x="16312" y="10086"/>
                </a:cubicBezTo>
                <a:cubicBezTo>
                  <a:pt x="16337" y="10095"/>
                  <a:pt x="16358" y="10108"/>
                  <a:pt x="16377" y="10123"/>
                </a:cubicBezTo>
                <a:cubicBezTo>
                  <a:pt x="16395" y="10145"/>
                  <a:pt x="16408" y="10173"/>
                  <a:pt x="16414" y="10204"/>
                </a:cubicBezTo>
                <a:cubicBezTo>
                  <a:pt x="16420" y="10226"/>
                  <a:pt x="16426" y="10247"/>
                  <a:pt x="16436" y="10269"/>
                </a:cubicBezTo>
                <a:cubicBezTo>
                  <a:pt x="16482" y="10377"/>
                  <a:pt x="16575" y="10464"/>
                  <a:pt x="16690" y="10498"/>
                </a:cubicBezTo>
                <a:lnTo>
                  <a:pt x="16702" y="10504"/>
                </a:lnTo>
                <a:lnTo>
                  <a:pt x="16714" y="10507"/>
                </a:lnTo>
                <a:lnTo>
                  <a:pt x="16711" y="10517"/>
                </a:lnTo>
                <a:lnTo>
                  <a:pt x="16674" y="10616"/>
                </a:lnTo>
                <a:cubicBezTo>
                  <a:pt x="16671" y="10628"/>
                  <a:pt x="16665" y="10637"/>
                  <a:pt x="16662" y="10647"/>
                </a:cubicBezTo>
                <a:cubicBezTo>
                  <a:pt x="16652" y="10647"/>
                  <a:pt x="16643" y="10650"/>
                  <a:pt x="16631" y="10650"/>
                </a:cubicBezTo>
                <a:cubicBezTo>
                  <a:pt x="16615" y="10650"/>
                  <a:pt x="16597" y="10653"/>
                  <a:pt x="16578" y="10653"/>
                </a:cubicBezTo>
                <a:lnTo>
                  <a:pt x="16448" y="10653"/>
                </a:lnTo>
                <a:cubicBezTo>
                  <a:pt x="16358" y="10653"/>
                  <a:pt x="16259" y="10662"/>
                  <a:pt x="16182" y="10724"/>
                </a:cubicBezTo>
                <a:lnTo>
                  <a:pt x="16083" y="10591"/>
                </a:lnTo>
                <a:lnTo>
                  <a:pt x="15952" y="10411"/>
                </a:lnTo>
                <a:cubicBezTo>
                  <a:pt x="15943" y="10399"/>
                  <a:pt x="15937" y="10387"/>
                  <a:pt x="15928" y="10374"/>
                </a:cubicBezTo>
                <a:lnTo>
                  <a:pt x="15928" y="10359"/>
                </a:lnTo>
                <a:cubicBezTo>
                  <a:pt x="15928" y="10337"/>
                  <a:pt x="15925" y="10315"/>
                  <a:pt x="15918" y="10297"/>
                </a:cubicBezTo>
                <a:cubicBezTo>
                  <a:pt x="15891" y="10219"/>
                  <a:pt x="15813" y="10173"/>
                  <a:pt x="15692" y="10167"/>
                </a:cubicBezTo>
                <a:cubicBezTo>
                  <a:pt x="15664" y="10167"/>
                  <a:pt x="15630" y="10164"/>
                  <a:pt x="15599" y="10164"/>
                </a:cubicBezTo>
                <a:cubicBezTo>
                  <a:pt x="15593" y="10163"/>
                  <a:pt x="15586" y="10163"/>
                  <a:pt x="15580" y="10163"/>
                </a:cubicBezTo>
                <a:cubicBezTo>
                  <a:pt x="15481" y="10163"/>
                  <a:pt x="15386" y="10185"/>
                  <a:pt x="15296" y="10229"/>
                </a:cubicBezTo>
                <a:cubicBezTo>
                  <a:pt x="15296" y="10210"/>
                  <a:pt x="15293" y="10188"/>
                  <a:pt x="15283" y="10167"/>
                </a:cubicBezTo>
                <a:cubicBezTo>
                  <a:pt x="15265" y="10126"/>
                  <a:pt x="15240" y="10089"/>
                  <a:pt x="15209" y="10055"/>
                </a:cubicBezTo>
                <a:cubicBezTo>
                  <a:pt x="15175" y="10033"/>
                  <a:pt x="15136" y="10018"/>
                  <a:pt x="15094" y="10018"/>
                </a:cubicBezTo>
                <a:cubicBezTo>
                  <a:pt x="15090" y="10018"/>
                  <a:pt x="15086" y="10018"/>
                  <a:pt x="15082" y="10018"/>
                </a:cubicBezTo>
                <a:cubicBezTo>
                  <a:pt x="15042" y="10021"/>
                  <a:pt x="15005" y="10024"/>
                  <a:pt x="14964" y="10030"/>
                </a:cubicBezTo>
                <a:cubicBezTo>
                  <a:pt x="14943" y="10033"/>
                  <a:pt x="14921" y="10037"/>
                  <a:pt x="14899" y="10037"/>
                </a:cubicBezTo>
                <a:lnTo>
                  <a:pt x="14896" y="10037"/>
                </a:lnTo>
                <a:cubicBezTo>
                  <a:pt x="14890" y="10036"/>
                  <a:pt x="14884" y="10036"/>
                  <a:pt x="14878" y="10036"/>
                </a:cubicBezTo>
                <a:cubicBezTo>
                  <a:pt x="14801" y="10036"/>
                  <a:pt x="14727" y="10055"/>
                  <a:pt x="14658" y="10089"/>
                </a:cubicBezTo>
                <a:cubicBezTo>
                  <a:pt x="14621" y="10111"/>
                  <a:pt x="14590" y="10136"/>
                  <a:pt x="14559" y="10170"/>
                </a:cubicBezTo>
                <a:cubicBezTo>
                  <a:pt x="14546" y="10148"/>
                  <a:pt x="14528" y="10136"/>
                  <a:pt x="14503" y="10133"/>
                </a:cubicBezTo>
                <a:lnTo>
                  <a:pt x="14484" y="10133"/>
                </a:lnTo>
                <a:cubicBezTo>
                  <a:pt x="14459" y="10133"/>
                  <a:pt x="14432" y="10139"/>
                  <a:pt x="14407" y="10148"/>
                </a:cubicBezTo>
                <a:cubicBezTo>
                  <a:pt x="14432" y="10114"/>
                  <a:pt x="14463" y="10083"/>
                  <a:pt x="14500" y="10064"/>
                </a:cubicBezTo>
                <a:lnTo>
                  <a:pt x="14512" y="10058"/>
                </a:lnTo>
                <a:cubicBezTo>
                  <a:pt x="14559" y="10037"/>
                  <a:pt x="14599" y="9999"/>
                  <a:pt x="14621" y="9953"/>
                </a:cubicBezTo>
                <a:cubicBezTo>
                  <a:pt x="14630" y="9928"/>
                  <a:pt x="14636" y="9900"/>
                  <a:pt x="14633" y="9872"/>
                </a:cubicBezTo>
                <a:lnTo>
                  <a:pt x="14633" y="9863"/>
                </a:lnTo>
                <a:cubicBezTo>
                  <a:pt x="14633" y="9749"/>
                  <a:pt x="14670" y="9714"/>
                  <a:pt x="14788" y="9653"/>
                </a:cubicBezTo>
                <a:cubicBezTo>
                  <a:pt x="14868" y="9609"/>
                  <a:pt x="14940" y="9547"/>
                  <a:pt x="14989" y="9470"/>
                </a:cubicBezTo>
                <a:cubicBezTo>
                  <a:pt x="15011" y="9433"/>
                  <a:pt x="14998" y="9386"/>
                  <a:pt x="14961" y="9364"/>
                </a:cubicBezTo>
                <a:cubicBezTo>
                  <a:pt x="14893" y="9321"/>
                  <a:pt x="14816" y="9296"/>
                  <a:pt x="14735" y="9293"/>
                </a:cubicBezTo>
                <a:cubicBezTo>
                  <a:pt x="14670" y="9293"/>
                  <a:pt x="14608" y="9315"/>
                  <a:pt x="14556" y="9352"/>
                </a:cubicBezTo>
                <a:cubicBezTo>
                  <a:pt x="14528" y="9374"/>
                  <a:pt x="14500" y="9399"/>
                  <a:pt x="14478" y="9423"/>
                </a:cubicBezTo>
                <a:cubicBezTo>
                  <a:pt x="14466" y="9436"/>
                  <a:pt x="14456" y="9445"/>
                  <a:pt x="14447" y="9457"/>
                </a:cubicBezTo>
                <a:cubicBezTo>
                  <a:pt x="14429" y="9476"/>
                  <a:pt x="14404" y="9488"/>
                  <a:pt x="14379" y="9495"/>
                </a:cubicBezTo>
                <a:cubicBezTo>
                  <a:pt x="14379" y="9498"/>
                  <a:pt x="14379" y="9498"/>
                  <a:pt x="14379" y="9501"/>
                </a:cubicBezTo>
                <a:cubicBezTo>
                  <a:pt x="14370" y="9569"/>
                  <a:pt x="14326" y="9631"/>
                  <a:pt x="14267" y="9668"/>
                </a:cubicBezTo>
                <a:cubicBezTo>
                  <a:pt x="14252" y="9578"/>
                  <a:pt x="14140" y="9572"/>
                  <a:pt x="14156" y="9467"/>
                </a:cubicBezTo>
                <a:cubicBezTo>
                  <a:pt x="14165" y="9386"/>
                  <a:pt x="14243" y="9358"/>
                  <a:pt x="14289" y="9349"/>
                </a:cubicBezTo>
                <a:cubicBezTo>
                  <a:pt x="14292" y="9348"/>
                  <a:pt x="14296" y="9348"/>
                  <a:pt x="14299" y="9348"/>
                </a:cubicBezTo>
                <a:cubicBezTo>
                  <a:pt x="14352" y="9348"/>
                  <a:pt x="14388" y="9418"/>
                  <a:pt x="14379" y="9491"/>
                </a:cubicBezTo>
                <a:cubicBezTo>
                  <a:pt x="14422" y="9389"/>
                  <a:pt x="14487" y="9293"/>
                  <a:pt x="14571" y="9216"/>
                </a:cubicBezTo>
                <a:cubicBezTo>
                  <a:pt x="14614" y="9172"/>
                  <a:pt x="14692" y="9098"/>
                  <a:pt x="14639" y="8996"/>
                </a:cubicBezTo>
                <a:cubicBezTo>
                  <a:pt x="14608" y="8934"/>
                  <a:pt x="14552" y="8887"/>
                  <a:pt x="14484" y="8863"/>
                </a:cubicBezTo>
                <a:cubicBezTo>
                  <a:pt x="14453" y="8853"/>
                  <a:pt x="14419" y="8847"/>
                  <a:pt x="14382" y="8847"/>
                </a:cubicBezTo>
                <a:cubicBezTo>
                  <a:pt x="14336" y="8847"/>
                  <a:pt x="14289" y="8853"/>
                  <a:pt x="14243" y="8866"/>
                </a:cubicBezTo>
                <a:cubicBezTo>
                  <a:pt x="14218" y="8869"/>
                  <a:pt x="14193" y="8875"/>
                  <a:pt x="14171" y="8875"/>
                </a:cubicBezTo>
                <a:cubicBezTo>
                  <a:pt x="14159" y="8878"/>
                  <a:pt x="14140" y="8881"/>
                  <a:pt x="14125" y="8884"/>
                </a:cubicBezTo>
                <a:lnTo>
                  <a:pt x="14125" y="8860"/>
                </a:lnTo>
                <a:cubicBezTo>
                  <a:pt x="14122" y="8844"/>
                  <a:pt x="14122" y="8832"/>
                  <a:pt x="14125" y="8819"/>
                </a:cubicBezTo>
                <a:cubicBezTo>
                  <a:pt x="14137" y="8810"/>
                  <a:pt x="14150" y="8804"/>
                  <a:pt x="14162" y="8798"/>
                </a:cubicBezTo>
                <a:lnTo>
                  <a:pt x="14168" y="8798"/>
                </a:lnTo>
                <a:cubicBezTo>
                  <a:pt x="14249" y="8757"/>
                  <a:pt x="14326" y="8708"/>
                  <a:pt x="14391" y="8649"/>
                </a:cubicBezTo>
                <a:cubicBezTo>
                  <a:pt x="14413" y="8630"/>
                  <a:pt x="14432" y="8615"/>
                  <a:pt x="14453" y="8602"/>
                </a:cubicBezTo>
                <a:cubicBezTo>
                  <a:pt x="14515" y="8562"/>
                  <a:pt x="14565" y="8506"/>
                  <a:pt x="14596" y="8441"/>
                </a:cubicBezTo>
                <a:cubicBezTo>
                  <a:pt x="14608" y="8414"/>
                  <a:pt x="14621" y="8386"/>
                  <a:pt x="14630" y="8358"/>
                </a:cubicBezTo>
                <a:cubicBezTo>
                  <a:pt x="14645" y="8308"/>
                  <a:pt x="14670" y="8265"/>
                  <a:pt x="14698" y="8221"/>
                </a:cubicBezTo>
                <a:lnTo>
                  <a:pt x="14713" y="8203"/>
                </a:lnTo>
                <a:cubicBezTo>
                  <a:pt x="14735" y="8181"/>
                  <a:pt x="14754" y="8153"/>
                  <a:pt x="14766" y="8122"/>
                </a:cubicBezTo>
                <a:cubicBezTo>
                  <a:pt x="14788" y="8079"/>
                  <a:pt x="14785" y="8029"/>
                  <a:pt x="14760" y="7986"/>
                </a:cubicBezTo>
                <a:cubicBezTo>
                  <a:pt x="14737" y="7954"/>
                  <a:pt x="14698" y="7936"/>
                  <a:pt x="14658" y="7936"/>
                </a:cubicBezTo>
                <a:cubicBezTo>
                  <a:pt x="14655" y="7936"/>
                  <a:pt x="14652" y="7936"/>
                  <a:pt x="14648" y="7937"/>
                </a:cubicBezTo>
                <a:cubicBezTo>
                  <a:pt x="14602" y="7940"/>
                  <a:pt x="14556" y="7949"/>
                  <a:pt x="14512" y="7964"/>
                </a:cubicBezTo>
                <a:cubicBezTo>
                  <a:pt x="14410" y="7998"/>
                  <a:pt x="14311" y="8042"/>
                  <a:pt x="14218" y="8088"/>
                </a:cubicBezTo>
                <a:lnTo>
                  <a:pt x="14196" y="8101"/>
                </a:lnTo>
                <a:cubicBezTo>
                  <a:pt x="14156" y="8122"/>
                  <a:pt x="14113" y="8141"/>
                  <a:pt x="14069" y="8153"/>
                </a:cubicBezTo>
                <a:lnTo>
                  <a:pt x="14063" y="8153"/>
                </a:lnTo>
                <a:lnTo>
                  <a:pt x="14057" y="8144"/>
                </a:lnTo>
                <a:cubicBezTo>
                  <a:pt x="14023" y="8101"/>
                  <a:pt x="14010" y="8067"/>
                  <a:pt x="14017" y="8042"/>
                </a:cubicBezTo>
                <a:cubicBezTo>
                  <a:pt x="14026" y="8023"/>
                  <a:pt x="14041" y="8005"/>
                  <a:pt x="14057" y="7992"/>
                </a:cubicBezTo>
                <a:lnTo>
                  <a:pt x="14103" y="7937"/>
                </a:lnTo>
                <a:cubicBezTo>
                  <a:pt x="14165" y="7871"/>
                  <a:pt x="14230" y="7803"/>
                  <a:pt x="14295" y="7735"/>
                </a:cubicBezTo>
                <a:cubicBezTo>
                  <a:pt x="14308" y="7723"/>
                  <a:pt x="14320" y="7710"/>
                  <a:pt x="14333" y="7698"/>
                </a:cubicBezTo>
                <a:cubicBezTo>
                  <a:pt x="14385" y="7652"/>
                  <a:pt x="14453" y="7593"/>
                  <a:pt x="14466" y="7503"/>
                </a:cubicBezTo>
                <a:cubicBezTo>
                  <a:pt x="14469" y="7484"/>
                  <a:pt x="14472" y="7463"/>
                  <a:pt x="14469" y="7441"/>
                </a:cubicBezTo>
                <a:cubicBezTo>
                  <a:pt x="14469" y="7429"/>
                  <a:pt x="14469" y="7416"/>
                  <a:pt x="14472" y="7404"/>
                </a:cubicBezTo>
                <a:cubicBezTo>
                  <a:pt x="14500" y="7370"/>
                  <a:pt x="14506" y="7326"/>
                  <a:pt x="14487" y="7286"/>
                </a:cubicBezTo>
                <a:cubicBezTo>
                  <a:pt x="14467" y="7254"/>
                  <a:pt x="14430" y="7233"/>
                  <a:pt x="14393" y="7233"/>
                </a:cubicBezTo>
                <a:cubicBezTo>
                  <a:pt x="14390" y="7233"/>
                  <a:pt x="14388" y="7233"/>
                  <a:pt x="14385" y="7233"/>
                </a:cubicBezTo>
                <a:cubicBezTo>
                  <a:pt x="14329" y="7236"/>
                  <a:pt x="14277" y="7249"/>
                  <a:pt x="14230" y="7277"/>
                </a:cubicBezTo>
                <a:lnTo>
                  <a:pt x="14221" y="7280"/>
                </a:lnTo>
                <a:cubicBezTo>
                  <a:pt x="14209" y="7289"/>
                  <a:pt x="14193" y="7298"/>
                  <a:pt x="14181" y="7305"/>
                </a:cubicBezTo>
                <a:cubicBezTo>
                  <a:pt x="14159" y="7267"/>
                  <a:pt x="14131" y="7233"/>
                  <a:pt x="14100" y="7202"/>
                </a:cubicBezTo>
                <a:cubicBezTo>
                  <a:pt x="14088" y="7193"/>
                  <a:pt x="14075" y="7181"/>
                  <a:pt x="14066" y="7168"/>
                </a:cubicBezTo>
                <a:cubicBezTo>
                  <a:pt x="14122" y="7150"/>
                  <a:pt x="14171" y="7113"/>
                  <a:pt x="14202" y="7063"/>
                </a:cubicBezTo>
                <a:cubicBezTo>
                  <a:pt x="14240" y="7063"/>
                  <a:pt x="14271" y="7048"/>
                  <a:pt x="14295" y="7023"/>
                </a:cubicBezTo>
                <a:cubicBezTo>
                  <a:pt x="14326" y="6989"/>
                  <a:pt x="14345" y="6945"/>
                  <a:pt x="14348" y="6896"/>
                </a:cubicBezTo>
                <a:cubicBezTo>
                  <a:pt x="14363" y="6769"/>
                  <a:pt x="14367" y="6636"/>
                  <a:pt x="14351" y="6505"/>
                </a:cubicBezTo>
                <a:cubicBezTo>
                  <a:pt x="14351" y="6478"/>
                  <a:pt x="14336" y="6453"/>
                  <a:pt x="14314" y="6434"/>
                </a:cubicBezTo>
                <a:cubicBezTo>
                  <a:pt x="14298" y="6425"/>
                  <a:pt x="14280" y="6416"/>
                  <a:pt x="14258" y="6416"/>
                </a:cubicBezTo>
                <a:cubicBezTo>
                  <a:pt x="14221" y="6419"/>
                  <a:pt x="14187" y="6440"/>
                  <a:pt x="14168" y="6474"/>
                </a:cubicBezTo>
                <a:cubicBezTo>
                  <a:pt x="14125" y="6549"/>
                  <a:pt x="14075" y="6620"/>
                  <a:pt x="14017" y="6682"/>
                </a:cubicBezTo>
                <a:cubicBezTo>
                  <a:pt x="13982" y="6719"/>
                  <a:pt x="13967" y="6719"/>
                  <a:pt x="13967" y="6719"/>
                </a:cubicBezTo>
                <a:cubicBezTo>
                  <a:pt x="13952" y="6710"/>
                  <a:pt x="13945" y="6691"/>
                  <a:pt x="13942" y="6676"/>
                </a:cubicBezTo>
                <a:cubicBezTo>
                  <a:pt x="13939" y="6636"/>
                  <a:pt x="13942" y="6598"/>
                  <a:pt x="13955" y="6561"/>
                </a:cubicBezTo>
                <a:cubicBezTo>
                  <a:pt x="13964" y="6533"/>
                  <a:pt x="13970" y="6499"/>
                  <a:pt x="13973" y="6468"/>
                </a:cubicBezTo>
                <a:cubicBezTo>
                  <a:pt x="13986" y="6372"/>
                  <a:pt x="13955" y="6273"/>
                  <a:pt x="13893" y="6199"/>
                </a:cubicBezTo>
                <a:cubicBezTo>
                  <a:pt x="13883" y="6190"/>
                  <a:pt x="13874" y="6180"/>
                  <a:pt x="13865" y="6171"/>
                </a:cubicBezTo>
                <a:cubicBezTo>
                  <a:pt x="13852" y="6159"/>
                  <a:pt x="13840" y="6143"/>
                  <a:pt x="13831" y="6124"/>
                </a:cubicBezTo>
                <a:cubicBezTo>
                  <a:pt x="13831" y="6112"/>
                  <a:pt x="13831" y="6100"/>
                  <a:pt x="13834" y="6087"/>
                </a:cubicBezTo>
                <a:cubicBezTo>
                  <a:pt x="13837" y="6069"/>
                  <a:pt x="13837" y="6050"/>
                  <a:pt x="13837" y="6032"/>
                </a:cubicBezTo>
                <a:cubicBezTo>
                  <a:pt x="13837" y="5994"/>
                  <a:pt x="13828" y="5957"/>
                  <a:pt x="13815" y="5923"/>
                </a:cubicBezTo>
                <a:cubicBezTo>
                  <a:pt x="13806" y="5898"/>
                  <a:pt x="13803" y="5870"/>
                  <a:pt x="13806" y="5846"/>
                </a:cubicBezTo>
                <a:cubicBezTo>
                  <a:pt x="13812" y="5833"/>
                  <a:pt x="13818" y="5824"/>
                  <a:pt x="13828" y="5812"/>
                </a:cubicBezTo>
                <a:cubicBezTo>
                  <a:pt x="13852" y="5781"/>
                  <a:pt x="13899" y="5722"/>
                  <a:pt x="13868" y="5651"/>
                </a:cubicBezTo>
                <a:cubicBezTo>
                  <a:pt x="13849" y="5607"/>
                  <a:pt x="13809" y="5573"/>
                  <a:pt x="13763" y="5564"/>
                </a:cubicBezTo>
                <a:cubicBezTo>
                  <a:pt x="13738" y="5558"/>
                  <a:pt x="13710" y="5558"/>
                  <a:pt x="13682" y="5558"/>
                </a:cubicBezTo>
                <a:cubicBezTo>
                  <a:pt x="13667" y="5558"/>
                  <a:pt x="13651" y="5555"/>
                  <a:pt x="13632" y="5551"/>
                </a:cubicBezTo>
                <a:cubicBezTo>
                  <a:pt x="13608" y="5542"/>
                  <a:pt x="13589" y="5514"/>
                  <a:pt x="13561" y="5471"/>
                </a:cubicBezTo>
                <a:cubicBezTo>
                  <a:pt x="13540" y="5437"/>
                  <a:pt x="13518" y="5403"/>
                  <a:pt x="13490" y="5375"/>
                </a:cubicBezTo>
                <a:cubicBezTo>
                  <a:pt x="13456" y="5341"/>
                  <a:pt x="13413" y="5322"/>
                  <a:pt x="13366" y="5322"/>
                </a:cubicBezTo>
                <a:cubicBezTo>
                  <a:pt x="13186" y="5322"/>
                  <a:pt x="13103" y="5620"/>
                  <a:pt x="13097" y="5700"/>
                </a:cubicBezTo>
                <a:cubicBezTo>
                  <a:pt x="13094" y="5737"/>
                  <a:pt x="13094" y="5771"/>
                  <a:pt x="13097" y="5805"/>
                </a:cubicBezTo>
                <a:cubicBezTo>
                  <a:pt x="13097" y="5840"/>
                  <a:pt x="13097" y="5864"/>
                  <a:pt x="13097" y="5892"/>
                </a:cubicBezTo>
                <a:cubicBezTo>
                  <a:pt x="13090" y="5954"/>
                  <a:pt x="13072" y="6016"/>
                  <a:pt x="13041" y="6072"/>
                </a:cubicBezTo>
                <a:cubicBezTo>
                  <a:pt x="13025" y="6072"/>
                  <a:pt x="13010" y="6078"/>
                  <a:pt x="12997" y="6084"/>
                </a:cubicBezTo>
                <a:cubicBezTo>
                  <a:pt x="12976" y="6094"/>
                  <a:pt x="12957" y="6112"/>
                  <a:pt x="12945" y="6134"/>
                </a:cubicBezTo>
                <a:cubicBezTo>
                  <a:pt x="12886" y="6230"/>
                  <a:pt x="12852" y="6338"/>
                  <a:pt x="12843" y="6450"/>
                </a:cubicBezTo>
                <a:cubicBezTo>
                  <a:pt x="12843" y="6468"/>
                  <a:pt x="12840" y="6487"/>
                  <a:pt x="12840" y="6505"/>
                </a:cubicBezTo>
                <a:cubicBezTo>
                  <a:pt x="12840" y="6533"/>
                  <a:pt x="12836" y="6561"/>
                  <a:pt x="12833" y="6589"/>
                </a:cubicBezTo>
                <a:cubicBezTo>
                  <a:pt x="12824" y="6595"/>
                  <a:pt x="12812" y="6598"/>
                  <a:pt x="12799" y="6598"/>
                </a:cubicBezTo>
                <a:cubicBezTo>
                  <a:pt x="12787" y="6598"/>
                  <a:pt x="12774" y="6595"/>
                  <a:pt x="12765" y="6589"/>
                </a:cubicBezTo>
                <a:cubicBezTo>
                  <a:pt x="12737" y="6574"/>
                  <a:pt x="12716" y="6552"/>
                  <a:pt x="12694" y="6527"/>
                </a:cubicBezTo>
                <a:cubicBezTo>
                  <a:pt x="12672" y="6502"/>
                  <a:pt x="12647" y="6481"/>
                  <a:pt x="12623" y="6459"/>
                </a:cubicBezTo>
                <a:cubicBezTo>
                  <a:pt x="12601" y="6440"/>
                  <a:pt x="12573" y="6431"/>
                  <a:pt x="12545" y="6431"/>
                </a:cubicBezTo>
                <a:cubicBezTo>
                  <a:pt x="12490" y="6431"/>
                  <a:pt x="12443" y="6468"/>
                  <a:pt x="12428" y="6518"/>
                </a:cubicBezTo>
                <a:cubicBezTo>
                  <a:pt x="12378" y="6636"/>
                  <a:pt x="12424" y="6741"/>
                  <a:pt x="12468" y="6837"/>
                </a:cubicBezTo>
                <a:cubicBezTo>
                  <a:pt x="12486" y="6877"/>
                  <a:pt x="12502" y="6921"/>
                  <a:pt x="12514" y="6964"/>
                </a:cubicBezTo>
                <a:cubicBezTo>
                  <a:pt x="12539" y="7085"/>
                  <a:pt x="12595" y="7109"/>
                  <a:pt x="12638" y="7109"/>
                </a:cubicBezTo>
                <a:cubicBezTo>
                  <a:pt x="12651" y="7109"/>
                  <a:pt x="12666" y="7106"/>
                  <a:pt x="12675" y="7100"/>
                </a:cubicBezTo>
                <a:lnTo>
                  <a:pt x="12688" y="7100"/>
                </a:lnTo>
                <a:cubicBezTo>
                  <a:pt x="12722" y="7100"/>
                  <a:pt x="12750" y="7122"/>
                  <a:pt x="12759" y="7153"/>
                </a:cubicBezTo>
                <a:cubicBezTo>
                  <a:pt x="12762" y="7171"/>
                  <a:pt x="12759" y="7190"/>
                  <a:pt x="12753" y="7209"/>
                </a:cubicBezTo>
                <a:cubicBezTo>
                  <a:pt x="12731" y="7255"/>
                  <a:pt x="12678" y="7286"/>
                  <a:pt x="12617" y="7320"/>
                </a:cubicBezTo>
                <a:cubicBezTo>
                  <a:pt x="12561" y="7267"/>
                  <a:pt x="12486" y="7236"/>
                  <a:pt x="12409" y="7236"/>
                </a:cubicBezTo>
                <a:cubicBezTo>
                  <a:pt x="12397" y="7236"/>
                  <a:pt x="12384" y="7236"/>
                  <a:pt x="12372" y="7240"/>
                </a:cubicBezTo>
                <a:cubicBezTo>
                  <a:pt x="12335" y="7243"/>
                  <a:pt x="12304" y="7264"/>
                  <a:pt x="12288" y="7298"/>
                </a:cubicBezTo>
                <a:cubicBezTo>
                  <a:pt x="12276" y="7336"/>
                  <a:pt x="12282" y="7373"/>
                  <a:pt x="12304" y="7404"/>
                </a:cubicBezTo>
                <a:lnTo>
                  <a:pt x="12307" y="7407"/>
                </a:lnTo>
                <a:cubicBezTo>
                  <a:pt x="12310" y="7419"/>
                  <a:pt x="12310" y="7432"/>
                  <a:pt x="12310" y="7444"/>
                </a:cubicBezTo>
                <a:cubicBezTo>
                  <a:pt x="12307" y="7466"/>
                  <a:pt x="12310" y="7484"/>
                  <a:pt x="12313" y="7506"/>
                </a:cubicBezTo>
                <a:cubicBezTo>
                  <a:pt x="12325" y="7590"/>
                  <a:pt x="12387" y="7645"/>
                  <a:pt x="12437" y="7689"/>
                </a:cubicBezTo>
                <a:cubicBezTo>
                  <a:pt x="12452" y="7707"/>
                  <a:pt x="12471" y="7723"/>
                  <a:pt x="12483" y="7735"/>
                </a:cubicBezTo>
                <a:cubicBezTo>
                  <a:pt x="12524" y="7791"/>
                  <a:pt x="12555" y="7853"/>
                  <a:pt x="12576" y="7918"/>
                </a:cubicBezTo>
                <a:cubicBezTo>
                  <a:pt x="12592" y="7964"/>
                  <a:pt x="12613" y="8011"/>
                  <a:pt x="12635" y="8054"/>
                </a:cubicBezTo>
                <a:cubicBezTo>
                  <a:pt x="12641" y="8051"/>
                  <a:pt x="12644" y="8045"/>
                  <a:pt x="12651" y="8039"/>
                </a:cubicBezTo>
                <a:cubicBezTo>
                  <a:pt x="12663" y="8028"/>
                  <a:pt x="12666" y="7990"/>
                  <a:pt x="12686" y="7990"/>
                </a:cubicBezTo>
                <a:cubicBezTo>
                  <a:pt x="12690" y="7990"/>
                  <a:pt x="12694" y="7992"/>
                  <a:pt x="12700" y="7995"/>
                </a:cubicBezTo>
                <a:cubicBezTo>
                  <a:pt x="12719" y="8008"/>
                  <a:pt x="12747" y="8054"/>
                  <a:pt x="12740" y="8067"/>
                </a:cubicBezTo>
                <a:cubicBezTo>
                  <a:pt x="12663" y="8262"/>
                  <a:pt x="12576" y="8451"/>
                  <a:pt x="12493" y="8640"/>
                </a:cubicBezTo>
                <a:cubicBezTo>
                  <a:pt x="12490" y="8652"/>
                  <a:pt x="12471" y="8655"/>
                  <a:pt x="12459" y="8664"/>
                </a:cubicBezTo>
                <a:cubicBezTo>
                  <a:pt x="12446" y="8664"/>
                  <a:pt x="12434" y="8661"/>
                  <a:pt x="12421" y="8655"/>
                </a:cubicBezTo>
                <a:lnTo>
                  <a:pt x="12421" y="8655"/>
                </a:lnTo>
                <a:cubicBezTo>
                  <a:pt x="12424" y="8661"/>
                  <a:pt x="12424" y="8668"/>
                  <a:pt x="12428" y="8677"/>
                </a:cubicBezTo>
                <a:cubicBezTo>
                  <a:pt x="12431" y="8686"/>
                  <a:pt x="12434" y="8698"/>
                  <a:pt x="12437" y="8711"/>
                </a:cubicBezTo>
                <a:cubicBezTo>
                  <a:pt x="12474" y="8804"/>
                  <a:pt x="12573" y="8866"/>
                  <a:pt x="12706" y="8881"/>
                </a:cubicBezTo>
                <a:lnTo>
                  <a:pt x="12716" y="8881"/>
                </a:lnTo>
                <a:cubicBezTo>
                  <a:pt x="12737" y="8881"/>
                  <a:pt x="12759" y="8884"/>
                  <a:pt x="12778" y="8894"/>
                </a:cubicBezTo>
                <a:cubicBezTo>
                  <a:pt x="12781" y="8903"/>
                  <a:pt x="12784" y="8909"/>
                  <a:pt x="12784" y="8918"/>
                </a:cubicBezTo>
                <a:lnTo>
                  <a:pt x="12805" y="9002"/>
                </a:lnTo>
                <a:lnTo>
                  <a:pt x="12809" y="9021"/>
                </a:lnTo>
                <a:cubicBezTo>
                  <a:pt x="12756" y="9002"/>
                  <a:pt x="12709" y="8974"/>
                  <a:pt x="12669" y="8937"/>
                </a:cubicBezTo>
                <a:cubicBezTo>
                  <a:pt x="12647" y="8915"/>
                  <a:pt x="12620" y="8900"/>
                  <a:pt x="12592" y="8887"/>
                </a:cubicBezTo>
                <a:cubicBezTo>
                  <a:pt x="12576" y="8884"/>
                  <a:pt x="12561" y="8881"/>
                  <a:pt x="12545" y="8881"/>
                </a:cubicBezTo>
                <a:lnTo>
                  <a:pt x="12505" y="8881"/>
                </a:lnTo>
                <a:cubicBezTo>
                  <a:pt x="12493" y="8881"/>
                  <a:pt x="12477" y="8875"/>
                  <a:pt x="12462" y="8869"/>
                </a:cubicBezTo>
                <a:cubicBezTo>
                  <a:pt x="12440" y="8860"/>
                  <a:pt x="12415" y="8853"/>
                  <a:pt x="12390" y="8847"/>
                </a:cubicBezTo>
                <a:lnTo>
                  <a:pt x="12363" y="8847"/>
                </a:lnTo>
                <a:cubicBezTo>
                  <a:pt x="12260" y="8847"/>
                  <a:pt x="12180" y="8921"/>
                  <a:pt x="12140" y="8990"/>
                </a:cubicBezTo>
                <a:cubicBezTo>
                  <a:pt x="12127" y="9011"/>
                  <a:pt x="12121" y="9033"/>
                  <a:pt x="12118" y="9055"/>
                </a:cubicBezTo>
                <a:cubicBezTo>
                  <a:pt x="12121" y="9101"/>
                  <a:pt x="12143" y="9145"/>
                  <a:pt x="12180" y="9172"/>
                </a:cubicBezTo>
                <a:cubicBezTo>
                  <a:pt x="12205" y="9188"/>
                  <a:pt x="12226" y="9216"/>
                  <a:pt x="12232" y="9247"/>
                </a:cubicBezTo>
                <a:lnTo>
                  <a:pt x="12232" y="9272"/>
                </a:lnTo>
                <a:cubicBezTo>
                  <a:pt x="12232" y="9296"/>
                  <a:pt x="12232" y="9321"/>
                  <a:pt x="12239" y="9349"/>
                </a:cubicBezTo>
                <a:cubicBezTo>
                  <a:pt x="12217" y="9327"/>
                  <a:pt x="12192" y="9309"/>
                  <a:pt x="12164" y="9296"/>
                </a:cubicBezTo>
                <a:cubicBezTo>
                  <a:pt x="12136" y="9284"/>
                  <a:pt x="12105" y="9278"/>
                  <a:pt x="12074" y="9278"/>
                </a:cubicBezTo>
                <a:cubicBezTo>
                  <a:pt x="12050" y="9278"/>
                  <a:pt x="12022" y="9281"/>
                  <a:pt x="11997" y="9287"/>
                </a:cubicBezTo>
                <a:cubicBezTo>
                  <a:pt x="11932" y="9302"/>
                  <a:pt x="11870" y="9324"/>
                  <a:pt x="11811" y="9358"/>
                </a:cubicBezTo>
                <a:cubicBezTo>
                  <a:pt x="11774" y="9380"/>
                  <a:pt x="11765" y="9429"/>
                  <a:pt x="11786" y="9467"/>
                </a:cubicBezTo>
                <a:cubicBezTo>
                  <a:pt x="11836" y="9544"/>
                  <a:pt x="11904" y="9606"/>
                  <a:pt x="11985" y="9646"/>
                </a:cubicBezTo>
                <a:lnTo>
                  <a:pt x="12016" y="9662"/>
                </a:lnTo>
                <a:cubicBezTo>
                  <a:pt x="12047" y="9671"/>
                  <a:pt x="12071" y="9690"/>
                  <a:pt x="12090" y="9714"/>
                </a:cubicBezTo>
                <a:cubicBezTo>
                  <a:pt x="12096" y="9721"/>
                  <a:pt x="12099" y="9733"/>
                  <a:pt x="12102" y="9742"/>
                </a:cubicBezTo>
                <a:cubicBezTo>
                  <a:pt x="12109" y="9773"/>
                  <a:pt x="12121" y="9804"/>
                  <a:pt x="12143" y="9832"/>
                </a:cubicBezTo>
                <a:cubicBezTo>
                  <a:pt x="12161" y="9854"/>
                  <a:pt x="12186" y="9869"/>
                  <a:pt x="12211" y="9882"/>
                </a:cubicBezTo>
                <a:cubicBezTo>
                  <a:pt x="12217" y="9885"/>
                  <a:pt x="12229" y="9891"/>
                  <a:pt x="12232" y="9894"/>
                </a:cubicBezTo>
                <a:cubicBezTo>
                  <a:pt x="12229" y="9910"/>
                  <a:pt x="12226" y="9925"/>
                  <a:pt x="12220" y="9944"/>
                </a:cubicBezTo>
                <a:cubicBezTo>
                  <a:pt x="12192" y="9996"/>
                  <a:pt x="12189" y="10058"/>
                  <a:pt x="12211" y="10117"/>
                </a:cubicBezTo>
                <a:cubicBezTo>
                  <a:pt x="12217" y="10126"/>
                  <a:pt x="12220" y="10139"/>
                  <a:pt x="12223" y="10148"/>
                </a:cubicBezTo>
                <a:cubicBezTo>
                  <a:pt x="12236" y="10204"/>
                  <a:pt x="12273" y="10253"/>
                  <a:pt x="12325" y="10275"/>
                </a:cubicBezTo>
                <a:cubicBezTo>
                  <a:pt x="12369" y="10291"/>
                  <a:pt x="12381" y="10309"/>
                  <a:pt x="12381" y="10312"/>
                </a:cubicBezTo>
                <a:cubicBezTo>
                  <a:pt x="12375" y="10315"/>
                  <a:pt x="12369" y="10318"/>
                  <a:pt x="12363" y="10318"/>
                </a:cubicBezTo>
                <a:cubicBezTo>
                  <a:pt x="12332" y="10315"/>
                  <a:pt x="12304" y="10303"/>
                  <a:pt x="12285" y="10281"/>
                </a:cubicBezTo>
                <a:cubicBezTo>
                  <a:pt x="12248" y="10250"/>
                  <a:pt x="12220" y="10213"/>
                  <a:pt x="12198" y="10173"/>
                </a:cubicBezTo>
                <a:lnTo>
                  <a:pt x="12192" y="10164"/>
                </a:lnTo>
                <a:cubicBezTo>
                  <a:pt x="12180" y="10133"/>
                  <a:pt x="12158" y="10105"/>
                  <a:pt x="12133" y="10083"/>
                </a:cubicBezTo>
                <a:cubicBezTo>
                  <a:pt x="12102" y="10058"/>
                  <a:pt x="12065" y="10043"/>
                  <a:pt x="12028" y="10037"/>
                </a:cubicBezTo>
                <a:cubicBezTo>
                  <a:pt x="11975" y="10027"/>
                  <a:pt x="11921" y="10022"/>
                  <a:pt x="11867" y="10022"/>
                </a:cubicBezTo>
                <a:cubicBezTo>
                  <a:pt x="11787" y="10022"/>
                  <a:pt x="11706" y="10033"/>
                  <a:pt x="11628" y="10055"/>
                </a:cubicBezTo>
                <a:cubicBezTo>
                  <a:pt x="11588" y="10064"/>
                  <a:pt x="11551" y="10083"/>
                  <a:pt x="11523" y="10111"/>
                </a:cubicBezTo>
                <a:cubicBezTo>
                  <a:pt x="11474" y="10167"/>
                  <a:pt x="11464" y="10244"/>
                  <a:pt x="11498" y="10337"/>
                </a:cubicBezTo>
                <a:cubicBezTo>
                  <a:pt x="11535" y="10433"/>
                  <a:pt x="11594" y="10520"/>
                  <a:pt x="11675" y="10588"/>
                </a:cubicBezTo>
                <a:cubicBezTo>
                  <a:pt x="11687" y="10594"/>
                  <a:pt x="11693" y="10603"/>
                  <a:pt x="11703" y="10610"/>
                </a:cubicBezTo>
                <a:cubicBezTo>
                  <a:pt x="11740" y="10653"/>
                  <a:pt x="11796" y="10678"/>
                  <a:pt x="11855" y="10678"/>
                </a:cubicBezTo>
                <a:lnTo>
                  <a:pt x="11882" y="10678"/>
                </a:lnTo>
                <a:cubicBezTo>
                  <a:pt x="11889" y="10677"/>
                  <a:pt x="11896" y="10677"/>
                  <a:pt x="11903" y="10677"/>
                </a:cubicBezTo>
                <a:cubicBezTo>
                  <a:pt x="11936" y="10677"/>
                  <a:pt x="11969" y="10683"/>
                  <a:pt x="12000" y="10696"/>
                </a:cubicBezTo>
                <a:cubicBezTo>
                  <a:pt x="12009" y="10703"/>
                  <a:pt x="12019" y="10709"/>
                  <a:pt x="12028" y="10718"/>
                </a:cubicBezTo>
                <a:cubicBezTo>
                  <a:pt x="12050" y="10737"/>
                  <a:pt x="12071" y="10755"/>
                  <a:pt x="12099" y="10768"/>
                </a:cubicBezTo>
                <a:cubicBezTo>
                  <a:pt x="12087" y="10777"/>
                  <a:pt x="12078" y="10783"/>
                  <a:pt x="12065" y="10792"/>
                </a:cubicBezTo>
                <a:cubicBezTo>
                  <a:pt x="12053" y="10799"/>
                  <a:pt x="12043" y="10811"/>
                  <a:pt x="12037" y="10826"/>
                </a:cubicBezTo>
                <a:cubicBezTo>
                  <a:pt x="11929" y="10826"/>
                  <a:pt x="11820" y="10820"/>
                  <a:pt x="11715" y="10811"/>
                </a:cubicBezTo>
                <a:cubicBezTo>
                  <a:pt x="11684" y="10811"/>
                  <a:pt x="11653" y="10805"/>
                  <a:pt x="11628" y="10789"/>
                </a:cubicBezTo>
                <a:cubicBezTo>
                  <a:pt x="11613" y="10777"/>
                  <a:pt x="11604" y="10764"/>
                  <a:pt x="11594" y="10749"/>
                </a:cubicBezTo>
                <a:cubicBezTo>
                  <a:pt x="11585" y="10737"/>
                  <a:pt x="11576" y="10727"/>
                  <a:pt x="11563" y="10715"/>
                </a:cubicBezTo>
                <a:cubicBezTo>
                  <a:pt x="11504" y="10655"/>
                  <a:pt x="11426" y="10626"/>
                  <a:pt x="11348" y="10626"/>
                </a:cubicBezTo>
                <a:cubicBezTo>
                  <a:pt x="11268" y="10626"/>
                  <a:pt x="11188" y="10657"/>
                  <a:pt x="11127" y="10718"/>
                </a:cubicBezTo>
                <a:cubicBezTo>
                  <a:pt x="11006" y="10839"/>
                  <a:pt x="11009" y="11037"/>
                  <a:pt x="11130" y="11155"/>
                </a:cubicBezTo>
                <a:cubicBezTo>
                  <a:pt x="11142" y="11167"/>
                  <a:pt x="11161" y="11173"/>
                  <a:pt x="11176" y="11173"/>
                </a:cubicBezTo>
                <a:lnTo>
                  <a:pt x="11201" y="11173"/>
                </a:lnTo>
                <a:cubicBezTo>
                  <a:pt x="11238" y="11173"/>
                  <a:pt x="11269" y="11173"/>
                  <a:pt x="11300" y="11170"/>
                </a:cubicBezTo>
                <a:cubicBezTo>
                  <a:pt x="11331" y="11167"/>
                  <a:pt x="11356" y="11167"/>
                  <a:pt x="11384" y="11167"/>
                </a:cubicBezTo>
                <a:lnTo>
                  <a:pt x="11405" y="11167"/>
                </a:lnTo>
                <a:cubicBezTo>
                  <a:pt x="11410" y="11166"/>
                  <a:pt x="11414" y="11166"/>
                  <a:pt x="11418" y="11166"/>
                </a:cubicBezTo>
                <a:cubicBezTo>
                  <a:pt x="11429" y="11166"/>
                  <a:pt x="11441" y="11169"/>
                  <a:pt x="11452" y="11173"/>
                </a:cubicBezTo>
                <a:cubicBezTo>
                  <a:pt x="11458" y="11176"/>
                  <a:pt x="11467" y="11198"/>
                  <a:pt x="11464" y="11266"/>
                </a:cubicBezTo>
                <a:cubicBezTo>
                  <a:pt x="11461" y="11303"/>
                  <a:pt x="11470" y="11338"/>
                  <a:pt x="11492" y="11365"/>
                </a:cubicBezTo>
                <a:cubicBezTo>
                  <a:pt x="11514" y="11390"/>
                  <a:pt x="11542" y="11406"/>
                  <a:pt x="11576" y="11412"/>
                </a:cubicBezTo>
                <a:lnTo>
                  <a:pt x="11585" y="11415"/>
                </a:lnTo>
                <a:cubicBezTo>
                  <a:pt x="11601" y="11421"/>
                  <a:pt x="11616" y="11455"/>
                  <a:pt x="11632" y="11483"/>
                </a:cubicBezTo>
                <a:cubicBezTo>
                  <a:pt x="11641" y="11505"/>
                  <a:pt x="11650" y="11523"/>
                  <a:pt x="11662" y="11542"/>
                </a:cubicBezTo>
                <a:cubicBezTo>
                  <a:pt x="11700" y="11595"/>
                  <a:pt x="11746" y="11641"/>
                  <a:pt x="11799" y="11678"/>
                </a:cubicBezTo>
                <a:cubicBezTo>
                  <a:pt x="11839" y="11706"/>
                  <a:pt x="11873" y="11743"/>
                  <a:pt x="11901" y="11787"/>
                </a:cubicBezTo>
                <a:cubicBezTo>
                  <a:pt x="11879" y="11898"/>
                  <a:pt x="11938" y="12013"/>
                  <a:pt x="12043" y="12059"/>
                </a:cubicBezTo>
                <a:lnTo>
                  <a:pt x="12056" y="12065"/>
                </a:lnTo>
                <a:cubicBezTo>
                  <a:pt x="12009" y="12090"/>
                  <a:pt x="11944" y="12093"/>
                  <a:pt x="11876" y="12093"/>
                </a:cubicBezTo>
                <a:lnTo>
                  <a:pt x="11842" y="12093"/>
                </a:lnTo>
                <a:cubicBezTo>
                  <a:pt x="11780" y="12093"/>
                  <a:pt x="11715" y="12106"/>
                  <a:pt x="11656" y="12127"/>
                </a:cubicBezTo>
                <a:lnTo>
                  <a:pt x="11638" y="12019"/>
                </a:lnTo>
                <a:cubicBezTo>
                  <a:pt x="11635" y="11991"/>
                  <a:pt x="11625" y="11960"/>
                  <a:pt x="11613" y="11935"/>
                </a:cubicBezTo>
                <a:cubicBezTo>
                  <a:pt x="11585" y="11895"/>
                  <a:pt x="11545" y="11867"/>
                  <a:pt x="11498" y="11858"/>
                </a:cubicBezTo>
                <a:cubicBezTo>
                  <a:pt x="11483" y="11855"/>
                  <a:pt x="11470" y="11855"/>
                  <a:pt x="11455" y="11855"/>
                </a:cubicBezTo>
                <a:cubicBezTo>
                  <a:pt x="11405" y="11855"/>
                  <a:pt x="11359" y="11870"/>
                  <a:pt x="11319" y="11901"/>
                </a:cubicBezTo>
                <a:cubicBezTo>
                  <a:pt x="11306" y="11827"/>
                  <a:pt x="11278" y="11746"/>
                  <a:pt x="11195" y="11706"/>
                </a:cubicBezTo>
                <a:cubicBezTo>
                  <a:pt x="11170" y="11697"/>
                  <a:pt x="11142" y="11691"/>
                  <a:pt x="11114" y="11691"/>
                </a:cubicBezTo>
                <a:cubicBezTo>
                  <a:pt x="11040" y="11691"/>
                  <a:pt x="10962" y="11728"/>
                  <a:pt x="10882" y="11811"/>
                </a:cubicBezTo>
                <a:cubicBezTo>
                  <a:pt x="10851" y="11846"/>
                  <a:pt x="10814" y="11873"/>
                  <a:pt x="10770" y="11895"/>
                </a:cubicBezTo>
                <a:cubicBezTo>
                  <a:pt x="10739" y="11839"/>
                  <a:pt x="10681" y="11802"/>
                  <a:pt x="10619" y="11799"/>
                </a:cubicBezTo>
                <a:lnTo>
                  <a:pt x="10612" y="11799"/>
                </a:lnTo>
                <a:cubicBezTo>
                  <a:pt x="10547" y="11802"/>
                  <a:pt x="10489" y="11836"/>
                  <a:pt x="10454" y="11892"/>
                </a:cubicBezTo>
                <a:cubicBezTo>
                  <a:pt x="10427" y="11892"/>
                  <a:pt x="10399" y="11889"/>
                  <a:pt x="10371" y="11883"/>
                </a:cubicBezTo>
                <a:cubicBezTo>
                  <a:pt x="10346" y="11876"/>
                  <a:pt x="10321" y="11873"/>
                  <a:pt x="10293" y="11870"/>
                </a:cubicBezTo>
                <a:lnTo>
                  <a:pt x="10269" y="11870"/>
                </a:lnTo>
                <a:cubicBezTo>
                  <a:pt x="10145" y="11870"/>
                  <a:pt x="10049" y="11938"/>
                  <a:pt x="10036" y="12034"/>
                </a:cubicBezTo>
                <a:cubicBezTo>
                  <a:pt x="10036" y="12044"/>
                  <a:pt x="10036" y="12053"/>
                  <a:pt x="10039" y="12062"/>
                </a:cubicBezTo>
                <a:lnTo>
                  <a:pt x="10101" y="12062"/>
                </a:lnTo>
                <a:cubicBezTo>
                  <a:pt x="10157" y="12072"/>
                  <a:pt x="10197" y="12121"/>
                  <a:pt x="10191" y="12177"/>
                </a:cubicBezTo>
                <a:lnTo>
                  <a:pt x="10337" y="12261"/>
                </a:lnTo>
                <a:lnTo>
                  <a:pt x="10513" y="12366"/>
                </a:lnTo>
                <a:cubicBezTo>
                  <a:pt x="10513" y="12391"/>
                  <a:pt x="10507" y="12412"/>
                  <a:pt x="10501" y="12437"/>
                </a:cubicBezTo>
                <a:cubicBezTo>
                  <a:pt x="10485" y="12493"/>
                  <a:pt x="10467" y="12564"/>
                  <a:pt x="10504" y="12635"/>
                </a:cubicBezTo>
                <a:cubicBezTo>
                  <a:pt x="10507" y="12638"/>
                  <a:pt x="10510" y="12642"/>
                  <a:pt x="10510" y="12645"/>
                </a:cubicBezTo>
                <a:cubicBezTo>
                  <a:pt x="10554" y="12638"/>
                  <a:pt x="10599" y="12634"/>
                  <a:pt x="10641" y="12634"/>
                </a:cubicBezTo>
                <a:cubicBezTo>
                  <a:pt x="10656" y="12634"/>
                  <a:pt x="10670" y="12635"/>
                  <a:pt x="10684" y="12635"/>
                </a:cubicBezTo>
                <a:cubicBezTo>
                  <a:pt x="10685" y="12635"/>
                  <a:pt x="10687" y="12635"/>
                  <a:pt x="10688" y="12635"/>
                </a:cubicBezTo>
                <a:cubicBezTo>
                  <a:pt x="10736" y="12635"/>
                  <a:pt x="10773" y="12684"/>
                  <a:pt x="10758" y="12750"/>
                </a:cubicBezTo>
                <a:cubicBezTo>
                  <a:pt x="10758" y="12765"/>
                  <a:pt x="10749" y="12781"/>
                  <a:pt x="10736" y="12790"/>
                </a:cubicBezTo>
                <a:cubicBezTo>
                  <a:pt x="10761" y="12800"/>
                  <a:pt x="10783" y="12815"/>
                  <a:pt x="10804" y="12831"/>
                </a:cubicBezTo>
                <a:cubicBezTo>
                  <a:pt x="10845" y="12865"/>
                  <a:pt x="10876" y="12902"/>
                  <a:pt x="10901" y="12945"/>
                </a:cubicBezTo>
                <a:cubicBezTo>
                  <a:pt x="10820" y="12942"/>
                  <a:pt x="10746" y="12902"/>
                  <a:pt x="10696" y="12837"/>
                </a:cubicBezTo>
                <a:lnTo>
                  <a:pt x="10684" y="12824"/>
                </a:lnTo>
                <a:cubicBezTo>
                  <a:pt x="10678" y="12812"/>
                  <a:pt x="10668" y="12800"/>
                  <a:pt x="10656" y="12784"/>
                </a:cubicBezTo>
                <a:cubicBezTo>
                  <a:pt x="10588" y="12772"/>
                  <a:pt x="10516" y="12762"/>
                  <a:pt x="10442" y="12753"/>
                </a:cubicBezTo>
                <a:cubicBezTo>
                  <a:pt x="10433" y="12759"/>
                  <a:pt x="10420" y="12769"/>
                  <a:pt x="10411" y="12778"/>
                </a:cubicBezTo>
                <a:cubicBezTo>
                  <a:pt x="10374" y="12824"/>
                  <a:pt x="10362" y="12883"/>
                  <a:pt x="10374" y="12942"/>
                </a:cubicBezTo>
                <a:cubicBezTo>
                  <a:pt x="10393" y="13004"/>
                  <a:pt x="10427" y="13057"/>
                  <a:pt x="10470" y="13103"/>
                </a:cubicBezTo>
                <a:cubicBezTo>
                  <a:pt x="10479" y="13109"/>
                  <a:pt x="10485" y="13119"/>
                  <a:pt x="10492" y="13125"/>
                </a:cubicBezTo>
                <a:cubicBezTo>
                  <a:pt x="10516" y="13150"/>
                  <a:pt x="10532" y="13177"/>
                  <a:pt x="10535" y="13208"/>
                </a:cubicBezTo>
                <a:cubicBezTo>
                  <a:pt x="10520" y="13233"/>
                  <a:pt x="10510" y="13264"/>
                  <a:pt x="10513" y="13295"/>
                </a:cubicBezTo>
                <a:cubicBezTo>
                  <a:pt x="10520" y="13357"/>
                  <a:pt x="10551" y="13413"/>
                  <a:pt x="10603" y="13450"/>
                </a:cubicBezTo>
                <a:cubicBezTo>
                  <a:pt x="10609" y="13450"/>
                  <a:pt x="10612" y="13453"/>
                  <a:pt x="10616" y="13456"/>
                </a:cubicBezTo>
                <a:cubicBezTo>
                  <a:pt x="10609" y="13453"/>
                  <a:pt x="10600" y="13453"/>
                  <a:pt x="10594" y="13453"/>
                </a:cubicBezTo>
                <a:lnTo>
                  <a:pt x="10585" y="13453"/>
                </a:lnTo>
                <a:cubicBezTo>
                  <a:pt x="10526" y="13453"/>
                  <a:pt x="10470" y="13487"/>
                  <a:pt x="10436" y="13537"/>
                </a:cubicBezTo>
                <a:cubicBezTo>
                  <a:pt x="10414" y="13524"/>
                  <a:pt x="10396" y="13509"/>
                  <a:pt x="10377" y="13490"/>
                </a:cubicBezTo>
                <a:lnTo>
                  <a:pt x="10374" y="13487"/>
                </a:lnTo>
                <a:cubicBezTo>
                  <a:pt x="10321" y="13444"/>
                  <a:pt x="10266" y="13410"/>
                  <a:pt x="10204" y="13388"/>
                </a:cubicBezTo>
                <a:cubicBezTo>
                  <a:pt x="10185" y="13379"/>
                  <a:pt x="10166" y="13369"/>
                  <a:pt x="10151" y="13363"/>
                </a:cubicBezTo>
                <a:cubicBezTo>
                  <a:pt x="10101" y="13332"/>
                  <a:pt x="10046" y="13317"/>
                  <a:pt x="9987" y="13314"/>
                </a:cubicBezTo>
                <a:lnTo>
                  <a:pt x="9974" y="13314"/>
                </a:lnTo>
                <a:cubicBezTo>
                  <a:pt x="9934" y="13317"/>
                  <a:pt x="9894" y="13329"/>
                  <a:pt x="9857" y="13345"/>
                </a:cubicBezTo>
                <a:cubicBezTo>
                  <a:pt x="9841" y="13354"/>
                  <a:pt x="9823" y="13360"/>
                  <a:pt x="9804" y="13366"/>
                </a:cubicBezTo>
                <a:lnTo>
                  <a:pt x="9764" y="13366"/>
                </a:lnTo>
                <a:cubicBezTo>
                  <a:pt x="9739" y="13369"/>
                  <a:pt x="9717" y="13369"/>
                  <a:pt x="9693" y="13376"/>
                </a:cubicBezTo>
                <a:cubicBezTo>
                  <a:pt x="9652" y="13385"/>
                  <a:pt x="9612" y="13400"/>
                  <a:pt x="9578" y="13422"/>
                </a:cubicBezTo>
                <a:lnTo>
                  <a:pt x="9553" y="13438"/>
                </a:lnTo>
                <a:cubicBezTo>
                  <a:pt x="9535" y="13447"/>
                  <a:pt x="9513" y="13453"/>
                  <a:pt x="9494" y="13456"/>
                </a:cubicBezTo>
                <a:lnTo>
                  <a:pt x="9485" y="13456"/>
                </a:lnTo>
                <a:cubicBezTo>
                  <a:pt x="9473" y="13450"/>
                  <a:pt x="9460" y="13444"/>
                  <a:pt x="9451" y="13435"/>
                </a:cubicBezTo>
                <a:cubicBezTo>
                  <a:pt x="9432" y="13422"/>
                  <a:pt x="9411" y="13410"/>
                  <a:pt x="9386" y="13400"/>
                </a:cubicBezTo>
                <a:cubicBezTo>
                  <a:pt x="9404" y="13376"/>
                  <a:pt x="9420" y="13351"/>
                  <a:pt x="9429" y="13326"/>
                </a:cubicBezTo>
                <a:cubicBezTo>
                  <a:pt x="9435" y="13317"/>
                  <a:pt x="9439" y="13308"/>
                  <a:pt x="9445" y="13298"/>
                </a:cubicBezTo>
                <a:cubicBezTo>
                  <a:pt x="9482" y="13236"/>
                  <a:pt x="9531" y="13184"/>
                  <a:pt x="9587" y="13143"/>
                </a:cubicBezTo>
                <a:cubicBezTo>
                  <a:pt x="9600" y="13134"/>
                  <a:pt x="9615" y="13128"/>
                  <a:pt x="9631" y="13122"/>
                </a:cubicBezTo>
                <a:cubicBezTo>
                  <a:pt x="9668" y="13109"/>
                  <a:pt x="9702" y="13088"/>
                  <a:pt x="9727" y="13057"/>
                </a:cubicBezTo>
                <a:cubicBezTo>
                  <a:pt x="9618" y="13038"/>
                  <a:pt x="9627" y="12967"/>
                  <a:pt x="9596" y="12917"/>
                </a:cubicBezTo>
                <a:cubicBezTo>
                  <a:pt x="9608" y="12859"/>
                  <a:pt x="9614" y="12799"/>
                  <a:pt x="9727" y="12799"/>
                </a:cubicBezTo>
                <a:cubicBezTo>
                  <a:pt x="9734" y="12799"/>
                  <a:pt x="9743" y="12799"/>
                  <a:pt x="9751" y="12800"/>
                </a:cubicBezTo>
                <a:cubicBezTo>
                  <a:pt x="9860" y="12806"/>
                  <a:pt x="9888" y="12849"/>
                  <a:pt x="9894" y="12899"/>
                </a:cubicBezTo>
                <a:lnTo>
                  <a:pt x="9919" y="12899"/>
                </a:lnTo>
                <a:cubicBezTo>
                  <a:pt x="9947" y="12899"/>
                  <a:pt x="9981" y="12902"/>
                  <a:pt x="10015" y="12902"/>
                </a:cubicBezTo>
                <a:lnTo>
                  <a:pt x="10039" y="12902"/>
                </a:lnTo>
                <a:cubicBezTo>
                  <a:pt x="10070" y="12902"/>
                  <a:pt x="10098" y="12889"/>
                  <a:pt x="10120" y="12865"/>
                </a:cubicBezTo>
                <a:cubicBezTo>
                  <a:pt x="10179" y="12806"/>
                  <a:pt x="10188" y="12685"/>
                  <a:pt x="10185" y="12654"/>
                </a:cubicBezTo>
                <a:cubicBezTo>
                  <a:pt x="10182" y="12611"/>
                  <a:pt x="10166" y="12570"/>
                  <a:pt x="10145" y="12533"/>
                </a:cubicBezTo>
                <a:cubicBezTo>
                  <a:pt x="10139" y="12527"/>
                  <a:pt x="10132" y="12518"/>
                  <a:pt x="10123" y="12511"/>
                </a:cubicBezTo>
                <a:cubicBezTo>
                  <a:pt x="10126" y="12480"/>
                  <a:pt x="10111" y="12453"/>
                  <a:pt x="10083" y="12437"/>
                </a:cubicBezTo>
                <a:cubicBezTo>
                  <a:pt x="10064" y="12426"/>
                  <a:pt x="10043" y="12418"/>
                  <a:pt x="10021" y="12418"/>
                </a:cubicBezTo>
                <a:cubicBezTo>
                  <a:pt x="10018" y="12418"/>
                  <a:pt x="10015" y="12418"/>
                  <a:pt x="10012" y="12419"/>
                </a:cubicBezTo>
                <a:cubicBezTo>
                  <a:pt x="9999" y="12419"/>
                  <a:pt x="9987" y="12419"/>
                  <a:pt x="9974" y="12422"/>
                </a:cubicBezTo>
                <a:lnTo>
                  <a:pt x="9829" y="12443"/>
                </a:lnTo>
                <a:cubicBezTo>
                  <a:pt x="9798" y="12446"/>
                  <a:pt x="9767" y="12456"/>
                  <a:pt x="9739" y="12471"/>
                </a:cubicBezTo>
                <a:cubicBezTo>
                  <a:pt x="9733" y="12474"/>
                  <a:pt x="9727" y="12477"/>
                  <a:pt x="9720" y="12484"/>
                </a:cubicBezTo>
                <a:lnTo>
                  <a:pt x="9717" y="12487"/>
                </a:lnTo>
                <a:lnTo>
                  <a:pt x="9711" y="12487"/>
                </a:lnTo>
                <a:lnTo>
                  <a:pt x="9689" y="12490"/>
                </a:lnTo>
                <a:cubicBezTo>
                  <a:pt x="9637" y="12499"/>
                  <a:pt x="9593" y="12527"/>
                  <a:pt x="9559" y="12567"/>
                </a:cubicBezTo>
                <a:cubicBezTo>
                  <a:pt x="9550" y="12583"/>
                  <a:pt x="9535" y="12595"/>
                  <a:pt x="9519" y="12604"/>
                </a:cubicBezTo>
                <a:lnTo>
                  <a:pt x="9510" y="12604"/>
                </a:lnTo>
                <a:cubicBezTo>
                  <a:pt x="9497" y="12604"/>
                  <a:pt x="9488" y="12601"/>
                  <a:pt x="9479" y="12601"/>
                </a:cubicBezTo>
                <a:lnTo>
                  <a:pt x="9473" y="12601"/>
                </a:lnTo>
                <a:cubicBezTo>
                  <a:pt x="9429" y="12595"/>
                  <a:pt x="9386" y="12595"/>
                  <a:pt x="9342" y="12592"/>
                </a:cubicBezTo>
                <a:cubicBezTo>
                  <a:pt x="9296" y="12592"/>
                  <a:pt x="9253" y="12595"/>
                  <a:pt x="9206" y="12601"/>
                </a:cubicBezTo>
                <a:lnTo>
                  <a:pt x="9216" y="12592"/>
                </a:lnTo>
                <a:cubicBezTo>
                  <a:pt x="9243" y="12570"/>
                  <a:pt x="9277" y="12552"/>
                  <a:pt x="9308" y="12539"/>
                </a:cubicBezTo>
                <a:lnTo>
                  <a:pt x="9336" y="12527"/>
                </a:lnTo>
                <a:cubicBezTo>
                  <a:pt x="9466" y="12465"/>
                  <a:pt x="9621" y="12347"/>
                  <a:pt x="9702" y="12199"/>
                </a:cubicBezTo>
                <a:cubicBezTo>
                  <a:pt x="9686" y="12186"/>
                  <a:pt x="9674" y="12168"/>
                  <a:pt x="9671" y="12149"/>
                </a:cubicBezTo>
                <a:cubicBezTo>
                  <a:pt x="9658" y="12059"/>
                  <a:pt x="9674" y="12022"/>
                  <a:pt x="9708" y="12007"/>
                </a:cubicBezTo>
                <a:cubicBezTo>
                  <a:pt x="9714" y="12007"/>
                  <a:pt x="9720" y="12003"/>
                  <a:pt x="9727" y="12003"/>
                </a:cubicBezTo>
                <a:cubicBezTo>
                  <a:pt x="9708" y="11969"/>
                  <a:pt x="9683" y="11935"/>
                  <a:pt x="9655" y="11911"/>
                </a:cubicBezTo>
                <a:cubicBezTo>
                  <a:pt x="9622" y="11888"/>
                  <a:pt x="9581" y="11876"/>
                  <a:pt x="9542" y="11876"/>
                </a:cubicBezTo>
                <a:cubicBezTo>
                  <a:pt x="9537" y="11876"/>
                  <a:pt x="9533" y="11876"/>
                  <a:pt x="9528" y="11876"/>
                </a:cubicBezTo>
                <a:cubicBezTo>
                  <a:pt x="9488" y="11876"/>
                  <a:pt x="9451" y="11880"/>
                  <a:pt x="9411" y="11886"/>
                </a:cubicBezTo>
                <a:cubicBezTo>
                  <a:pt x="9386" y="11889"/>
                  <a:pt x="9361" y="11892"/>
                  <a:pt x="9346" y="11892"/>
                </a:cubicBezTo>
                <a:lnTo>
                  <a:pt x="9342" y="11892"/>
                </a:lnTo>
                <a:cubicBezTo>
                  <a:pt x="9336" y="11892"/>
                  <a:pt x="9329" y="11892"/>
                  <a:pt x="9322" y="11892"/>
                </a:cubicBezTo>
                <a:cubicBezTo>
                  <a:pt x="9249" y="11892"/>
                  <a:pt x="9175" y="11907"/>
                  <a:pt x="9110" y="11938"/>
                </a:cubicBezTo>
                <a:cubicBezTo>
                  <a:pt x="9073" y="11957"/>
                  <a:pt x="9039" y="11979"/>
                  <a:pt x="9011" y="12007"/>
                </a:cubicBezTo>
                <a:cubicBezTo>
                  <a:pt x="8999" y="11991"/>
                  <a:pt x="8977" y="11979"/>
                  <a:pt x="8955" y="11976"/>
                </a:cubicBezTo>
                <a:lnTo>
                  <a:pt x="8937" y="11976"/>
                </a:lnTo>
                <a:cubicBezTo>
                  <a:pt x="8912" y="11979"/>
                  <a:pt x="8887" y="11982"/>
                  <a:pt x="8862" y="11991"/>
                </a:cubicBezTo>
                <a:cubicBezTo>
                  <a:pt x="8887" y="11957"/>
                  <a:pt x="8918" y="11932"/>
                  <a:pt x="8955" y="11917"/>
                </a:cubicBezTo>
                <a:lnTo>
                  <a:pt x="8965" y="11911"/>
                </a:lnTo>
                <a:cubicBezTo>
                  <a:pt x="9011" y="11895"/>
                  <a:pt x="9048" y="11861"/>
                  <a:pt x="9073" y="11818"/>
                </a:cubicBezTo>
                <a:cubicBezTo>
                  <a:pt x="9082" y="11796"/>
                  <a:pt x="9089" y="11771"/>
                  <a:pt x="9085" y="11746"/>
                </a:cubicBezTo>
                <a:lnTo>
                  <a:pt x="9085" y="11740"/>
                </a:lnTo>
                <a:cubicBezTo>
                  <a:pt x="9089" y="11638"/>
                  <a:pt x="9123" y="11607"/>
                  <a:pt x="9237" y="11551"/>
                </a:cubicBezTo>
                <a:cubicBezTo>
                  <a:pt x="9318" y="11517"/>
                  <a:pt x="9386" y="11461"/>
                  <a:pt x="9435" y="11390"/>
                </a:cubicBezTo>
                <a:cubicBezTo>
                  <a:pt x="9448" y="11378"/>
                  <a:pt x="9451" y="11356"/>
                  <a:pt x="9445" y="11341"/>
                </a:cubicBezTo>
                <a:cubicBezTo>
                  <a:pt x="9442" y="11322"/>
                  <a:pt x="9426" y="11307"/>
                  <a:pt x="9411" y="11297"/>
                </a:cubicBezTo>
                <a:cubicBezTo>
                  <a:pt x="9342" y="11260"/>
                  <a:pt x="9265" y="11238"/>
                  <a:pt x="9185" y="11235"/>
                </a:cubicBezTo>
                <a:cubicBezTo>
                  <a:pt x="9123" y="11235"/>
                  <a:pt x="9061" y="11254"/>
                  <a:pt x="9008" y="11288"/>
                </a:cubicBezTo>
                <a:cubicBezTo>
                  <a:pt x="8980" y="11307"/>
                  <a:pt x="8955" y="11328"/>
                  <a:pt x="8931" y="11350"/>
                </a:cubicBezTo>
                <a:cubicBezTo>
                  <a:pt x="8921" y="11359"/>
                  <a:pt x="8909" y="11369"/>
                  <a:pt x="8900" y="11378"/>
                </a:cubicBezTo>
                <a:cubicBezTo>
                  <a:pt x="8881" y="11399"/>
                  <a:pt x="8856" y="11412"/>
                  <a:pt x="8831" y="11415"/>
                </a:cubicBezTo>
                <a:cubicBezTo>
                  <a:pt x="8875" y="11319"/>
                  <a:pt x="8940" y="11235"/>
                  <a:pt x="9020" y="11167"/>
                </a:cubicBezTo>
                <a:cubicBezTo>
                  <a:pt x="9064" y="11130"/>
                  <a:pt x="9141" y="11065"/>
                  <a:pt x="9092" y="10975"/>
                </a:cubicBezTo>
                <a:cubicBezTo>
                  <a:pt x="9054" y="10919"/>
                  <a:pt x="9002" y="10876"/>
                  <a:pt x="8937" y="10857"/>
                </a:cubicBezTo>
                <a:cubicBezTo>
                  <a:pt x="8903" y="10848"/>
                  <a:pt x="8872" y="10842"/>
                  <a:pt x="8835" y="10842"/>
                </a:cubicBezTo>
                <a:cubicBezTo>
                  <a:pt x="8788" y="10845"/>
                  <a:pt x="8742" y="10851"/>
                  <a:pt x="8698" y="10861"/>
                </a:cubicBezTo>
                <a:cubicBezTo>
                  <a:pt x="8673" y="10864"/>
                  <a:pt x="8649" y="10867"/>
                  <a:pt x="8627" y="10870"/>
                </a:cubicBezTo>
                <a:cubicBezTo>
                  <a:pt x="8611" y="10870"/>
                  <a:pt x="8596" y="10873"/>
                  <a:pt x="8581" y="10876"/>
                </a:cubicBezTo>
                <a:lnTo>
                  <a:pt x="8581" y="10854"/>
                </a:lnTo>
                <a:lnTo>
                  <a:pt x="8559" y="10870"/>
                </a:lnTo>
                <a:cubicBezTo>
                  <a:pt x="8543" y="10901"/>
                  <a:pt x="8525" y="10929"/>
                  <a:pt x="8503" y="10957"/>
                </a:cubicBezTo>
                <a:cubicBezTo>
                  <a:pt x="8484" y="10974"/>
                  <a:pt x="8463" y="11005"/>
                  <a:pt x="8439" y="11005"/>
                </a:cubicBezTo>
                <a:cubicBezTo>
                  <a:pt x="8429" y="11005"/>
                  <a:pt x="8418" y="10999"/>
                  <a:pt x="8407" y="10984"/>
                </a:cubicBezTo>
                <a:cubicBezTo>
                  <a:pt x="8364" y="10922"/>
                  <a:pt x="8407" y="10882"/>
                  <a:pt x="8444" y="10851"/>
                </a:cubicBezTo>
                <a:cubicBezTo>
                  <a:pt x="8472" y="10833"/>
                  <a:pt x="8500" y="10817"/>
                  <a:pt x="8528" y="10802"/>
                </a:cubicBezTo>
                <a:cubicBezTo>
                  <a:pt x="8556" y="10761"/>
                  <a:pt x="8577" y="10721"/>
                  <a:pt x="8596" y="10678"/>
                </a:cubicBezTo>
                <a:cubicBezTo>
                  <a:pt x="8590" y="10668"/>
                  <a:pt x="8584" y="10659"/>
                  <a:pt x="8577" y="10647"/>
                </a:cubicBezTo>
                <a:cubicBezTo>
                  <a:pt x="8574" y="10628"/>
                  <a:pt x="8581" y="10607"/>
                  <a:pt x="8593" y="10588"/>
                </a:cubicBezTo>
                <a:cubicBezTo>
                  <a:pt x="8607" y="10583"/>
                  <a:pt x="8621" y="10581"/>
                  <a:pt x="8636" y="10581"/>
                </a:cubicBezTo>
                <a:cubicBezTo>
                  <a:pt x="8647" y="10581"/>
                  <a:pt x="8659" y="10582"/>
                  <a:pt x="8670" y="10585"/>
                </a:cubicBezTo>
                <a:cubicBezTo>
                  <a:pt x="8689" y="10576"/>
                  <a:pt x="8711" y="10569"/>
                  <a:pt x="8732" y="10569"/>
                </a:cubicBezTo>
                <a:cubicBezTo>
                  <a:pt x="8763" y="10569"/>
                  <a:pt x="8776" y="10610"/>
                  <a:pt x="8769" y="10641"/>
                </a:cubicBezTo>
                <a:lnTo>
                  <a:pt x="8769" y="10647"/>
                </a:lnTo>
                <a:cubicBezTo>
                  <a:pt x="8788" y="10662"/>
                  <a:pt x="8807" y="10672"/>
                  <a:pt x="8831" y="10681"/>
                </a:cubicBezTo>
                <a:cubicBezTo>
                  <a:pt x="8835" y="10675"/>
                  <a:pt x="8841" y="10672"/>
                  <a:pt x="8847" y="10668"/>
                </a:cubicBezTo>
                <a:cubicBezTo>
                  <a:pt x="8865" y="10653"/>
                  <a:pt x="8884" y="10641"/>
                  <a:pt x="8906" y="10628"/>
                </a:cubicBezTo>
                <a:cubicBezTo>
                  <a:pt x="8965" y="10594"/>
                  <a:pt x="9014" y="10545"/>
                  <a:pt x="9048" y="10486"/>
                </a:cubicBezTo>
                <a:cubicBezTo>
                  <a:pt x="9061" y="10461"/>
                  <a:pt x="9073" y="10436"/>
                  <a:pt x="9082" y="10411"/>
                </a:cubicBezTo>
                <a:cubicBezTo>
                  <a:pt x="9098" y="10368"/>
                  <a:pt x="9119" y="10328"/>
                  <a:pt x="9147" y="10294"/>
                </a:cubicBezTo>
                <a:cubicBezTo>
                  <a:pt x="9154" y="10287"/>
                  <a:pt x="9157" y="10281"/>
                  <a:pt x="9163" y="10275"/>
                </a:cubicBezTo>
                <a:cubicBezTo>
                  <a:pt x="9185" y="10257"/>
                  <a:pt x="9203" y="10232"/>
                  <a:pt x="9216" y="10207"/>
                </a:cubicBezTo>
                <a:cubicBezTo>
                  <a:pt x="9237" y="10167"/>
                  <a:pt x="9234" y="10120"/>
                  <a:pt x="9209" y="10086"/>
                </a:cubicBezTo>
                <a:cubicBezTo>
                  <a:pt x="9187" y="10055"/>
                  <a:pt x="9148" y="10039"/>
                  <a:pt x="9111" y="10039"/>
                </a:cubicBezTo>
                <a:cubicBezTo>
                  <a:pt x="9108" y="10039"/>
                  <a:pt x="9104" y="10039"/>
                  <a:pt x="9101" y="10040"/>
                </a:cubicBezTo>
                <a:cubicBezTo>
                  <a:pt x="9054" y="10043"/>
                  <a:pt x="9008" y="10049"/>
                  <a:pt x="8965" y="10064"/>
                </a:cubicBezTo>
                <a:cubicBezTo>
                  <a:pt x="8865" y="10095"/>
                  <a:pt x="8766" y="10133"/>
                  <a:pt x="8673" y="10176"/>
                </a:cubicBezTo>
                <a:lnTo>
                  <a:pt x="8652" y="10185"/>
                </a:lnTo>
                <a:cubicBezTo>
                  <a:pt x="8611" y="10204"/>
                  <a:pt x="8571" y="10222"/>
                  <a:pt x="8528" y="10232"/>
                </a:cubicBezTo>
                <a:lnTo>
                  <a:pt x="8522" y="10232"/>
                </a:lnTo>
                <a:cubicBezTo>
                  <a:pt x="8519" y="10229"/>
                  <a:pt x="8515" y="10226"/>
                  <a:pt x="8515" y="10222"/>
                </a:cubicBezTo>
                <a:cubicBezTo>
                  <a:pt x="8481" y="10185"/>
                  <a:pt x="8469" y="10154"/>
                  <a:pt x="8475" y="10133"/>
                </a:cubicBezTo>
                <a:cubicBezTo>
                  <a:pt x="8485" y="10117"/>
                  <a:pt x="8497" y="10102"/>
                  <a:pt x="8512" y="10089"/>
                </a:cubicBezTo>
                <a:lnTo>
                  <a:pt x="8562" y="10043"/>
                </a:lnTo>
                <a:cubicBezTo>
                  <a:pt x="8621" y="9984"/>
                  <a:pt x="8686" y="9922"/>
                  <a:pt x="8748" y="9863"/>
                </a:cubicBezTo>
                <a:cubicBezTo>
                  <a:pt x="8760" y="9854"/>
                  <a:pt x="8773" y="9841"/>
                  <a:pt x="8788" y="9832"/>
                </a:cubicBezTo>
                <a:cubicBezTo>
                  <a:pt x="8838" y="9789"/>
                  <a:pt x="8903" y="9736"/>
                  <a:pt x="8918" y="9659"/>
                </a:cubicBezTo>
                <a:cubicBezTo>
                  <a:pt x="8921" y="9640"/>
                  <a:pt x="8924" y="9622"/>
                  <a:pt x="8921" y="9603"/>
                </a:cubicBezTo>
                <a:cubicBezTo>
                  <a:pt x="8921" y="9594"/>
                  <a:pt x="8921" y="9581"/>
                  <a:pt x="8924" y="9569"/>
                </a:cubicBezTo>
                <a:cubicBezTo>
                  <a:pt x="8952" y="9541"/>
                  <a:pt x="8958" y="9501"/>
                  <a:pt x="8937" y="9467"/>
                </a:cubicBezTo>
                <a:cubicBezTo>
                  <a:pt x="8918" y="9437"/>
                  <a:pt x="8887" y="9419"/>
                  <a:pt x="8853" y="9419"/>
                </a:cubicBezTo>
                <a:cubicBezTo>
                  <a:pt x="8848" y="9419"/>
                  <a:pt x="8843" y="9419"/>
                  <a:pt x="8838" y="9420"/>
                </a:cubicBezTo>
                <a:cubicBezTo>
                  <a:pt x="8785" y="9420"/>
                  <a:pt x="8732" y="9433"/>
                  <a:pt x="8686" y="9454"/>
                </a:cubicBezTo>
                <a:lnTo>
                  <a:pt x="8677" y="9460"/>
                </a:lnTo>
                <a:cubicBezTo>
                  <a:pt x="8664" y="9467"/>
                  <a:pt x="8649" y="9476"/>
                  <a:pt x="8636" y="9482"/>
                </a:cubicBezTo>
                <a:cubicBezTo>
                  <a:pt x="8615" y="9448"/>
                  <a:pt x="8590" y="9417"/>
                  <a:pt x="8556" y="9392"/>
                </a:cubicBezTo>
                <a:cubicBezTo>
                  <a:pt x="8546" y="9383"/>
                  <a:pt x="8531" y="9371"/>
                  <a:pt x="8522" y="9361"/>
                </a:cubicBezTo>
                <a:cubicBezTo>
                  <a:pt x="8577" y="9346"/>
                  <a:pt x="8624" y="9312"/>
                  <a:pt x="8658" y="9268"/>
                </a:cubicBezTo>
                <a:cubicBezTo>
                  <a:pt x="8692" y="9265"/>
                  <a:pt x="8726" y="9256"/>
                  <a:pt x="8751" y="9234"/>
                </a:cubicBezTo>
                <a:cubicBezTo>
                  <a:pt x="8782" y="9203"/>
                  <a:pt x="8800" y="9163"/>
                  <a:pt x="8800" y="9120"/>
                </a:cubicBezTo>
                <a:cubicBezTo>
                  <a:pt x="8819" y="9005"/>
                  <a:pt x="8819" y="8891"/>
                  <a:pt x="8807" y="8776"/>
                </a:cubicBezTo>
                <a:cubicBezTo>
                  <a:pt x="8804" y="8751"/>
                  <a:pt x="8791" y="8726"/>
                  <a:pt x="8769" y="8714"/>
                </a:cubicBezTo>
                <a:cubicBezTo>
                  <a:pt x="8754" y="8702"/>
                  <a:pt x="8735" y="8698"/>
                  <a:pt x="8717" y="8698"/>
                </a:cubicBezTo>
                <a:cubicBezTo>
                  <a:pt x="8680" y="8698"/>
                  <a:pt x="8646" y="8717"/>
                  <a:pt x="8627" y="8748"/>
                </a:cubicBezTo>
                <a:cubicBezTo>
                  <a:pt x="8584" y="8816"/>
                  <a:pt x="8534" y="8875"/>
                  <a:pt x="8475" y="8931"/>
                </a:cubicBezTo>
                <a:cubicBezTo>
                  <a:pt x="8441" y="8965"/>
                  <a:pt x="8429" y="8965"/>
                  <a:pt x="8426" y="8965"/>
                </a:cubicBezTo>
                <a:cubicBezTo>
                  <a:pt x="8413" y="8956"/>
                  <a:pt x="8404" y="8940"/>
                  <a:pt x="8404" y="8925"/>
                </a:cubicBezTo>
                <a:cubicBezTo>
                  <a:pt x="8401" y="8894"/>
                  <a:pt x="8404" y="8860"/>
                  <a:pt x="8416" y="8825"/>
                </a:cubicBezTo>
                <a:cubicBezTo>
                  <a:pt x="8423" y="8801"/>
                  <a:pt x="8429" y="8773"/>
                  <a:pt x="8432" y="8745"/>
                </a:cubicBezTo>
                <a:cubicBezTo>
                  <a:pt x="8444" y="8658"/>
                  <a:pt x="8413" y="8568"/>
                  <a:pt x="8351" y="8506"/>
                </a:cubicBezTo>
                <a:cubicBezTo>
                  <a:pt x="8345" y="8497"/>
                  <a:pt x="8336" y="8491"/>
                  <a:pt x="8327" y="8482"/>
                </a:cubicBezTo>
                <a:cubicBezTo>
                  <a:pt x="8314" y="8469"/>
                  <a:pt x="8302" y="8457"/>
                  <a:pt x="8292" y="8441"/>
                </a:cubicBezTo>
                <a:cubicBezTo>
                  <a:pt x="8292" y="8432"/>
                  <a:pt x="8292" y="8420"/>
                  <a:pt x="8296" y="8407"/>
                </a:cubicBezTo>
                <a:cubicBezTo>
                  <a:pt x="8299" y="8392"/>
                  <a:pt x="8299" y="8376"/>
                  <a:pt x="8299" y="8358"/>
                </a:cubicBezTo>
                <a:cubicBezTo>
                  <a:pt x="8299" y="8327"/>
                  <a:pt x="8289" y="8293"/>
                  <a:pt x="8277" y="8262"/>
                </a:cubicBezTo>
                <a:cubicBezTo>
                  <a:pt x="8268" y="8234"/>
                  <a:pt x="8258" y="8206"/>
                  <a:pt x="8268" y="8194"/>
                </a:cubicBezTo>
                <a:cubicBezTo>
                  <a:pt x="8274" y="8184"/>
                  <a:pt x="8280" y="8175"/>
                  <a:pt x="8289" y="8166"/>
                </a:cubicBezTo>
                <a:cubicBezTo>
                  <a:pt x="8314" y="8138"/>
                  <a:pt x="8358" y="8085"/>
                  <a:pt x="8330" y="8023"/>
                </a:cubicBezTo>
                <a:cubicBezTo>
                  <a:pt x="8311" y="7980"/>
                  <a:pt x="8271" y="7952"/>
                  <a:pt x="8224" y="7946"/>
                </a:cubicBezTo>
                <a:cubicBezTo>
                  <a:pt x="8206" y="7941"/>
                  <a:pt x="8188" y="7938"/>
                  <a:pt x="8169" y="7938"/>
                </a:cubicBezTo>
                <a:cubicBezTo>
                  <a:pt x="8162" y="7938"/>
                  <a:pt x="8154" y="7939"/>
                  <a:pt x="8147" y="7940"/>
                </a:cubicBezTo>
                <a:cubicBezTo>
                  <a:pt x="8131" y="7940"/>
                  <a:pt x="8116" y="7937"/>
                  <a:pt x="8097" y="7933"/>
                </a:cubicBezTo>
                <a:cubicBezTo>
                  <a:pt x="8073" y="7927"/>
                  <a:pt x="8054" y="7902"/>
                  <a:pt x="8026" y="7862"/>
                </a:cubicBezTo>
                <a:cubicBezTo>
                  <a:pt x="8007" y="7831"/>
                  <a:pt x="7983" y="7803"/>
                  <a:pt x="7955" y="7779"/>
                </a:cubicBezTo>
                <a:cubicBezTo>
                  <a:pt x="7924" y="7748"/>
                  <a:pt x="7880" y="7729"/>
                  <a:pt x="7834" y="7729"/>
                </a:cubicBezTo>
                <a:cubicBezTo>
                  <a:pt x="7657" y="7729"/>
                  <a:pt x="7574" y="7992"/>
                  <a:pt x="7568" y="8064"/>
                </a:cubicBezTo>
                <a:cubicBezTo>
                  <a:pt x="7565" y="8094"/>
                  <a:pt x="7565" y="8125"/>
                  <a:pt x="7565" y="8156"/>
                </a:cubicBezTo>
                <a:cubicBezTo>
                  <a:pt x="7568" y="8184"/>
                  <a:pt x="7568" y="8209"/>
                  <a:pt x="7565" y="8234"/>
                </a:cubicBezTo>
                <a:cubicBezTo>
                  <a:pt x="7561" y="8293"/>
                  <a:pt x="7543" y="8345"/>
                  <a:pt x="7509" y="8395"/>
                </a:cubicBezTo>
                <a:cubicBezTo>
                  <a:pt x="7496" y="8395"/>
                  <a:pt x="7481" y="8398"/>
                  <a:pt x="7469" y="8404"/>
                </a:cubicBezTo>
                <a:cubicBezTo>
                  <a:pt x="7447" y="8414"/>
                  <a:pt x="7428" y="8429"/>
                  <a:pt x="7416" y="8448"/>
                </a:cubicBezTo>
                <a:cubicBezTo>
                  <a:pt x="7357" y="8531"/>
                  <a:pt x="7323" y="8627"/>
                  <a:pt x="7314" y="8726"/>
                </a:cubicBezTo>
                <a:cubicBezTo>
                  <a:pt x="7314" y="8742"/>
                  <a:pt x="7314" y="8757"/>
                  <a:pt x="7314" y="8776"/>
                </a:cubicBezTo>
                <a:cubicBezTo>
                  <a:pt x="7314" y="8801"/>
                  <a:pt x="7311" y="8825"/>
                  <a:pt x="7307" y="8850"/>
                </a:cubicBezTo>
                <a:cubicBezTo>
                  <a:pt x="7298" y="8855"/>
                  <a:pt x="7289" y="8858"/>
                  <a:pt x="7280" y="8858"/>
                </a:cubicBezTo>
                <a:cubicBezTo>
                  <a:pt x="7277" y="8858"/>
                  <a:pt x="7274" y="8857"/>
                  <a:pt x="7270" y="8856"/>
                </a:cubicBezTo>
                <a:cubicBezTo>
                  <a:pt x="7261" y="8856"/>
                  <a:pt x="7249" y="8856"/>
                  <a:pt x="7239" y="8850"/>
                </a:cubicBezTo>
                <a:cubicBezTo>
                  <a:pt x="7215" y="8835"/>
                  <a:pt x="7190" y="8816"/>
                  <a:pt x="7168" y="8795"/>
                </a:cubicBezTo>
                <a:cubicBezTo>
                  <a:pt x="7146" y="8773"/>
                  <a:pt x="7122" y="8754"/>
                  <a:pt x="7097" y="8736"/>
                </a:cubicBezTo>
                <a:cubicBezTo>
                  <a:pt x="7075" y="8720"/>
                  <a:pt x="7047" y="8711"/>
                  <a:pt x="7019" y="8711"/>
                </a:cubicBezTo>
                <a:cubicBezTo>
                  <a:pt x="6970" y="8711"/>
                  <a:pt x="6926" y="8742"/>
                  <a:pt x="6905" y="8788"/>
                </a:cubicBezTo>
                <a:cubicBezTo>
                  <a:pt x="6858" y="8891"/>
                  <a:pt x="6902" y="8983"/>
                  <a:pt x="6945" y="9067"/>
                </a:cubicBezTo>
                <a:cubicBezTo>
                  <a:pt x="6964" y="9104"/>
                  <a:pt x="6979" y="9141"/>
                  <a:pt x="6992" y="9182"/>
                </a:cubicBezTo>
                <a:cubicBezTo>
                  <a:pt x="7016" y="9287"/>
                  <a:pt x="7072" y="9309"/>
                  <a:pt x="7115" y="9309"/>
                </a:cubicBezTo>
                <a:cubicBezTo>
                  <a:pt x="7128" y="9309"/>
                  <a:pt x="7140" y="9306"/>
                  <a:pt x="7153" y="9302"/>
                </a:cubicBezTo>
                <a:cubicBezTo>
                  <a:pt x="7156" y="9301"/>
                  <a:pt x="7158" y="9300"/>
                  <a:pt x="7160" y="9300"/>
                </a:cubicBezTo>
                <a:cubicBezTo>
                  <a:pt x="7162" y="9300"/>
                  <a:pt x="7163" y="9301"/>
                  <a:pt x="7165" y="9302"/>
                </a:cubicBezTo>
                <a:cubicBezTo>
                  <a:pt x="7196" y="9302"/>
                  <a:pt x="7224" y="9318"/>
                  <a:pt x="7236" y="9349"/>
                </a:cubicBezTo>
                <a:cubicBezTo>
                  <a:pt x="7239" y="9364"/>
                  <a:pt x="7236" y="9383"/>
                  <a:pt x="7227" y="9399"/>
                </a:cubicBezTo>
                <a:cubicBezTo>
                  <a:pt x="7205" y="9436"/>
                  <a:pt x="7156" y="9467"/>
                  <a:pt x="7094" y="9495"/>
                </a:cubicBezTo>
                <a:cubicBezTo>
                  <a:pt x="7041" y="9450"/>
                  <a:pt x="6971" y="9423"/>
                  <a:pt x="6901" y="9423"/>
                </a:cubicBezTo>
                <a:cubicBezTo>
                  <a:pt x="6897" y="9423"/>
                  <a:pt x="6893" y="9423"/>
                  <a:pt x="6889" y="9423"/>
                </a:cubicBezTo>
                <a:lnTo>
                  <a:pt x="6861" y="9423"/>
                </a:lnTo>
                <a:cubicBezTo>
                  <a:pt x="6834" y="9445"/>
                  <a:pt x="6803" y="9460"/>
                  <a:pt x="6769" y="9473"/>
                </a:cubicBezTo>
                <a:lnTo>
                  <a:pt x="6765" y="9476"/>
                </a:lnTo>
                <a:cubicBezTo>
                  <a:pt x="6753" y="9507"/>
                  <a:pt x="6762" y="9544"/>
                  <a:pt x="6784" y="9569"/>
                </a:cubicBezTo>
                <a:lnTo>
                  <a:pt x="6787" y="9572"/>
                </a:lnTo>
                <a:cubicBezTo>
                  <a:pt x="6790" y="9581"/>
                  <a:pt x="6790" y="9594"/>
                  <a:pt x="6787" y="9606"/>
                </a:cubicBezTo>
                <a:cubicBezTo>
                  <a:pt x="6787" y="9625"/>
                  <a:pt x="6790" y="9643"/>
                  <a:pt x="6790" y="9659"/>
                </a:cubicBezTo>
                <a:cubicBezTo>
                  <a:pt x="6806" y="9736"/>
                  <a:pt x="6865" y="9783"/>
                  <a:pt x="6914" y="9823"/>
                </a:cubicBezTo>
                <a:cubicBezTo>
                  <a:pt x="6933" y="9838"/>
                  <a:pt x="6948" y="9851"/>
                  <a:pt x="6961" y="9863"/>
                </a:cubicBezTo>
                <a:cubicBezTo>
                  <a:pt x="7001" y="9910"/>
                  <a:pt x="7032" y="9965"/>
                  <a:pt x="7050" y="10024"/>
                </a:cubicBezTo>
                <a:cubicBezTo>
                  <a:pt x="7072" y="10080"/>
                  <a:pt x="7100" y="10133"/>
                  <a:pt x="7134" y="10182"/>
                </a:cubicBezTo>
                <a:lnTo>
                  <a:pt x="7140" y="10188"/>
                </a:lnTo>
                <a:cubicBezTo>
                  <a:pt x="7146" y="10198"/>
                  <a:pt x="7149" y="10204"/>
                  <a:pt x="7156" y="10213"/>
                </a:cubicBezTo>
                <a:cubicBezTo>
                  <a:pt x="7156" y="10222"/>
                  <a:pt x="7140" y="10250"/>
                  <a:pt x="7131" y="10269"/>
                </a:cubicBezTo>
                <a:cubicBezTo>
                  <a:pt x="7122" y="10278"/>
                  <a:pt x="7115" y="10291"/>
                  <a:pt x="7109" y="10306"/>
                </a:cubicBezTo>
                <a:lnTo>
                  <a:pt x="7081" y="10300"/>
                </a:lnTo>
                <a:cubicBezTo>
                  <a:pt x="7050" y="10291"/>
                  <a:pt x="7010" y="10281"/>
                  <a:pt x="7007" y="10269"/>
                </a:cubicBezTo>
                <a:cubicBezTo>
                  <a:pt x="7007" y="10266"/>
                  <a:pt x="7007" y="10263"/>
                  <a:pt x="7004" y="10257"/>
                </a:cubicBezTo>
                <a:cubicBezTo>
                  <a:pt x="7004" y="10244"/>
                  <a:pt x="7001" y="10229"/>
                  <a:pt x="6995" y="10216"/>
                </a:cubicBezTo>
                <a:cubicBezTo>
                  <a:pt x="6979" y="10188"/>
                  <a:pt x="6957" y="10164"/>
                  <a:pt x="6933" y="10145"/>
                </a:cubicBezTo>
                <a:cubicBezTo>
                  <a:pt x="6849" y="10086"/>
                  <a:pt x="6750" y="10049"/>
                  <a:pt x="6651" y="10037"/>
                </a:cubicBezTo>
                <a:cubicBezTo>
                  <a:pt x="6638" y="10033"/>
                  <a:pt x="6626" y="10033"/>
                  <a:pt x="6617" y="10033"/>
                </a:cubicBezTo>
                <a:cubicBezTo>
                  <a:pt x="6598" y="10033"/>
                  <a:pt x="6580" y="10037"/>
                  <a:pt x="6561" y="10043"/>
                </a:cubicBezTo>
                <a:cubicBezTo>
                  <a:pt x="6496" y="10068"/>
                  <a:pt x="6468" y="10145"/>
                  <a:pt x="6496" y="10207"/>
                </a:cubicBezTo>
                <a:cubicBezTo>
                  <a:pt x="6511" y="10232"/>
                  <a:pt x="6527" y="10257"/>
                  <a:pt x="6549" y="10278"/>
                </a:cubicBezTo>
                <a:cubicBezTo>
                  <a:pt x="6555" y="10284"/>
                  <a:pt x="6561" y="10287"/>
                  <a:pt x="6564" y="10294"/>
                </a:cubicBezTo>
                <a:cubicBezTo>
                  <a:pt x="6592" y="10331"/>
                  <a:pt x="6617" y="10374"/>
                  <a:pt x="6632" y="10418"/>
                </a:cubicBezTo>
                <a:cubicBezTo>
                  <a:pt x="6666" y="10498"/>
                  <a:pt x="6710" y="10591"/>
                  <a:pt x="6812" y="10637"/>
                </a:cubicBezTo>
                <a:cubicBezTo>
                  <a:pt x="6827" y="10644"/>
                  <a:pt x="6843" y="10650"/>
                  <a:pt x="6858" y="10656"/>
                </a:cubicBezTo>
                <a:cubicBezTo>
                  <a:pt x="6871" y="10659"/>
                  <a:pt x="6883" y="10662"/>
                  <a:pt x="6896" y="10672"/>
                </a:cubicBezTo>
                <a:cubicBezTo>
                  <a:pt x="6899" y="10678"/>
                  <a:pt x="6902" y="10687"/>
                  <a:pt x="6905" y="10693"/>
                </a:cubicBezTo>
                <a:cubicBezTo>
                  <a:pt x="6908" y="10706"/>
                  <a:pt x="6911" y="10715"/>
                  <a:pt x="6917" y="10724"/>
                </a:cubicBezTo>
                <a:cubicBezTo>
                  <a:pt x="6951" y="10808"/>
                  <a:pt x="7050" y="10861"/>
                  <a:pt x="7180" y="10876"/>
                </a:cubicBezTo>
                <a:lnTo>
                  <a:pt x="7190" y="10876"/>
                </a:lnTo>
                <a:cubicBezTo>
                  <a:pt x="7211" y="10876"/>
                  <a:pt x="7233" y="10879"/>
                  <a:pt x="7252" y="10885"/>
                </a:cubicBezTo>
                <a:cubicBezTo>
                  <a:pt x="7255" y="10895"/>
                  <a:pt x="7258" y="10901"/>
                  <a:pt x="7258" y="10907"/>
                </a:cubicBezTo>
                <a:lnTo>
                  <a:pt x="7276" y="10981"/>
                </a:lnTo>
                <a:lnTo>
                  <a:pt x="7283" y="11000"/>
                </a:lnTo>
                <a:cubicBezTo>
                  <a:pt x="7233" y="10981"/>
                  <a:pt x="7184" y="10957"/>
                  <a:pt x="7143" y="10926"/>
                </a:cubicBezTo>
                <a:cubicBezTo>
                  <a:pt x="7122" y="10904"/>
                  <a:pt x="7094" y="10891"/>
                  <a:pt x="7066" y="10882"/>
                </a:cubicBezTo>
                <a:cubicBezTo>
                  <a:pt x="7050" y="10879"/>
                  <a:pt x="7035" y="10876"/>
                  <a:pt x="7019" y="10876"/>
                </a:cubicBezTo>
                <a:lnTo>
                  <a:pt x="6982" y="10876"/>
                </a:lnTo>
                <a:cubicBezTo>
                  <a:pt x="6967" y="10876"/>
                  <a:pt x="6954" y="10870"/>
                  <a:pt x="6939" y="10867"/>
                </a:cubicBezTo>
                <a:cubicBezTo>
                  <a:pt x="6917" y="10857"/>
                  <a:pt x="6892" y="10851"/>
                  <a:pt x="6868" y="10845"/>
                </a:cubicBezTo>
                <a:lnTo>
                  <a:pt x="6840" y="10845"/>
                </a:lnTo>
                <a:cubicBezTo>
                  <a:pt x="6750" y="10848"/>
                  <a:pt x="6666" y="10895"/>
                  <a:pt x="6620" y="10972"/>
                </a:cubicBezTo>
                <a:cubicBezTo>
                  <a:pt x="6607" y="10991"/>
                  <a:pt x="6601" y="11009"/>
                  <a:pt x="6598" y="11031"/>
                </a:cubicBezTo>
                <a:cubicBezTo>
                  <a:pt x="6601" y="11071"/>
                  <a:pt x="6623" y="11108"/>
                  <a:pt x="6660" y="11130"/>
                </a:cubicBezTo>
                <a:cubicBezTo>
                  <a:pt x="6694" y="11158"/>
                  <a:pt x="6710" y="11180"/>
                  <a:pt x="6713" y="11195"/>
                </a:cubicBezTo>
                <a:cubicBezTo>
                  <a:pt x="6713" y="11204"/>
                  <a:pt x="6713" y="11211"/>
                  <a:pt x="6713" y="11220"/>
                </a:cubicBezTo>
                <a:cubicBezTo>
                  <a:pt x="6710" y="11242"/>
                  <a:pt x="6713" y="11266"/>
                  <a:pt x="6719" y="11288"/>
                </a:cubicBezTo>
                <a:cubicBezTo>
                  <a:pt x="6697" y="11269"/>
                  <a:pt x="6672" y="11254"/>
                  <a:pt x="6645" y="11242"/>
                </a:cubicBezTo>
                <a:cubicBezTo>
                  <a:pt x="6617" y="11232"/>
                  <a:pt x="6586" y="11226"/>
                  <a:pt x="6555" y="11226"/>
                </a:cubicBezTo>
                <a:cubicBezTo>
                  <a:pt x="6530" y="11226"/>
                  <a:pt x="6502" y="11229"/>
                  <a:pt x="6477" y="11235"/>
                </a:cubicBezTo>
                <a:cubicBezTo>
                  <a:pt x="6415" y="11248"/>
                  <a:pt x="6353" y="11269"/>
                  <a:pt x="6295" y="11297"/>
                </a:cubicBezTo>
                <a:cubicBezTo>
                  <a:pt x="6279" y="11307"/>
                  <a:pt x="6264" y="11322"/>
                  <a:pt x="6261" y="11341"/>
                </a:cubicBezTo>
                <a:cubicBezTo>
                  <a:pt x="6254" y="11359"/>
                  <a:pt x="6257" y="11378"/>
                  <a:pt x="6270" y="11393"/>
                </a:cubicBezTo>
                <a:cubicBezTo>
                  <a:pt x="6319" y="11461"/>
                  <a:pt x="6388" y="11517"/>
                  <a:pt x="6468" y="11551"/>
                </a:cubicBezTo>
                <a:lnTo>
                  <a:pt x="6496" y="11567"/>
                </a:lnTo>
                <a:cubicBezTo>
                  <a:pt x="6524" y="11573"/>
                  <a:pt x="6552" y="11588"/>
                  <a:pt x="6570" y="11610"/>
                </a:cubicBezTo>
                <a:cubicBezTo>
                  <a:pt x="6576" y="11619"/>
                  <a:pt x="6580" y="11626"/>
                  <a:pt x="6580" y="11635"/>
                </a:cubicBezTo>
                <a:cubicBezTo>
                  <a:pt x="6586" y="11666"/>
                  <a:pt x="6601" y="11694"/>
                  <a:pt x="6623" y="11715"/>
                </a:cubicBezTo>
                <a:cubicBezTo>
                  <a:pt x="6642" y="11734"/>
                  <a:pt x="6663" y="11749"/>
                  <a:pt x="6691" y="11759"/>
                </a:cubicBezTo>
                <a:cubicBezTo>
                  <a:pt x="6697" y="11762"/>
                  <a:pt x="6707" y="11768"/>
                  <a:pt x="6710" y="11771"/>
                </a:cubicBezTo>
                <a:cubicBezTo>
                  <a:pt x="6707" y="11784"/>
                  <a:pt x="6703" y="11799"/>
                  <a:pt x="6697" y="11811"/>
                </a:cubicBezTo>
                <a:cubicBezTo>
                  <a:pt x="6679" y="11855"/>
                  <a:pt x="6657" y="11911"/>
                  <a:pt x="6688" y="11966"/>
                </a:cubicBezTo>
                <a:cubicBezTo>
                  <a:pt x="6694" y="11976"/>
                  <a:pt x="6697" y="11988"/>
                  <a:pt x="6700" y="11997"/>
                </a:cubicBezTo>
                <a:cubicBezTo>
                  <a:pt x="6716" y="12050"/>
                  <a:pt x="6753" y="12090"/>
                  <a:pt x="6803" y="12109"/>
                </a:cubicBezTo>
                <a:cubicBezTo>
                  <a:pt x="6846" y="12121"/>
                  <a:pt x="6858" y="12137"/>
                  <a:pt x="6858" y="12140"/>
                </a:cubicBezTo>
                <a:cubicBezTo>
                  <a:pt x="6852" y="12143"/>
                  <a:pt x="6846" y="12146"/>
                  <a:pt x="6837" y="12149"/>
                </a:cubicBezTo>
                <a:cubicBezTo>
                  <a:pt x="6809" y="12146"/>
                  <a:pt x="6781" y="12134"/>
                  <a:pt x="6759" y="12115"/>
                </a:cubicBezTo>
                <a:cubicBezTo>
                  <a:pt x="6728" y="12087"/>
                  <a:pt x="6697" y="12056"/>
                  <a:pt x="6676" y="12019"/>
                </a:cubicBezTo>
                <a:lnTo>
                  <a:pt x="6672" y="12010"/>
                </a:lnTo>
                <a:cubicBezTo>
                  <a:pt x="6657" y="11982"/>
                  <a:pt x="6638" y="11957"/>
                  <a:pt x="6614" y="11938"/>
                </a:cubicBezTo>
                <a:cubicBezTo>
                  <a:pt x="6583" y="11917"/>
                  <a:pt x="6545" y="11904"/>
                  <a:pt x="6508" y="11898"/>
                </a:cubicBezTo>
                <a:cubicBezTo>
                  <a:pt x="6456" y="11889"/>
                  <a:pt x="6400" y="11886"/>
                  <a:pt x="6347" y="11886"/>
                </a:cubicBezTo>
                <a:cubicBezTo>
                  <a:pt x="6270" y="11886"/>
                  <a:pt x="6189" y="11895"/>
                  <a:pt x="6115" y="11914"/>
                </a:cubicBezTo>
                <a:cubicBezTo>
                  <a:pt x="6075" y="11923"/>
                  <a:pt x="6041" y="11938"/>
                  <a:pt x="6010" y="11966"/>
                </a:cubicBezTo>
                <a:cubicBezTo>
                  <a:pt x="5960" y="12013"/>
                  <a:pt x="5951" y="12081"/>
                  <a:pt x="5985" y="12165"/>
                </a:cubicBezTo>
                <a:cubicBezTo>
                  <a:pt x="6022" y="12251"/>
                  <a:pt x="6084" y="12329"/>
                  <a:pt x="6161" y="12384"/>
                </a:cubicBezTo>
                <a:cubicBezTo>
                  <a:pt x="6171" y="12391"/>
                  <a:pt x="6180" y="12400"/>
                  <a:pt x="6186" y="12406"/>
                </a:cubicBezTo>
                <a:cubicBezTo>
                  <a:pt x="6226" y="12443"/>
                  <a:pt x="6282" y="12465"/>
                  <a:pt x="6338" y="12465"/>
                </a:cubicBezTo>
                <a:lnTo>
                  <a:pt x="6366" y="12465"/>
                </a:lnTo>
                <a:cubicBezTo>
                  <a:pt x="6375" y="12464"/>
                  <a:pt x="6384" y="12464"/>
                  <a:pt x="6393" y="12464"/>
                </a:cubicBezTo>
                <a:cubicBezTo>
                  <a:pt x="6424" y="12464"/>
                  <a:pt x="6454" y="12468"/>
                  <a:pt x="6480" y="12480"/>
                </a:cubicBezTo>
                <a:cubicBezTo>
                  <a:pt x="6490" y="12487"/>
                  <a:pt x="6499" y="12493"/>
                  <a:pt x="6508" y="12499"/>
                </a:cubicBezTo>
                <a:cubicBezTo>
                  <a:pt x="6530" y="12518"/>
                  <a:pt x="6555" y="12533"/>
                  <a:pt x="6580" y="12542"/>
                </a:cubicBezTo>
                <a:cubicBezTo>
                  <a:pt x="6567" y="12552"/>
                  <a:pt x="6558" y="12558"/>
                  <a:pt x="6545" y="12564"/>
                </a:cubicBezTo>
                <a:cubicBezTo>
                  <a:pt x="6533" y="12570"/>
                  <a:pt x="6524" y="12583"/>
                  <a:pt x="6518" y="12595"/>
                </a:cubicBezTo>
                <a:cubicBezTo>
                  <a:pt x="6412" y="12595"/>
                  <a:pt x="6304" y="12592"/>
                  <a:pt x="6199" y="12583"/>
                </a:cubicBezTo>
                <a:cubicBezTo>
                  <a:pt x="6171" y="12583"/>
                  <a:pt x="6140" y="12577"/>
                  <a:pt x="6112" y="12564"/>
                </a:cubicBezTo>
                <a:cubicBezTo>
                  <a:pt x="6099" y="12555"/>
                  <a:pt x="6090" y="12542"/>
                  <a:pt x="6081" y="12530"/>
                </a:cubicBezTo>
                <a:cubicBezTo>
                  <a:pt x="6072" y="12518"/>
                  <a:pt x="6062" y="12508"/>
                  <a:pt x="6050" y="12499"/>
                </a:cubicBezTo>
                <a:cubicBezTo>
                  <a:pt x="5985" y="12440"/>
                  <a:pt x="5903" y="12411"/>
                  <a:pt x="5821" y="12411"/>
                </a:cubicBezTo>
                <a:cubicBezTo>
                  <a:pt x="5744" y="12411"/>
                  <a:pt x="5667" y="12437"/>
                  <a:pt x="5604" y="12490"/>
                </a:cubicBezTo>
                <a:cubicBezTo>
                  <a:pt x="5548" y="12542"/>
                  <a:pt x="5517" y="12617"/>
                  <a:pt x="5520" y="12691"/>
                </a:cubicBezTo>
                <a:cubicBezTo>
                  <a:pt x="5523" y="12769"/>
                  <a:pt x="5561" y="12840"/>
                  <a:pt x="5619" y="12886"/>
                </a:cubicBezTo>
                <a:cubicBezTo>
                  <a:pt x="5635" y="12899"/>
                  <a:pt x="5650" y="12905"/>
                  <a:pt x="5669" y="12905"/>
                </a:cubicBezTo>
                <a:lnTo>
                  <a:pt x="5694" y="12905"/>
                </a:lnTo>
                <a:cubicBezTo>
                  <a:pt x="5728" y="12905"/>
                  <a:pt x="5759" y="12902"/>
                  <a:pt x="5790" y="12902"/>
                </a:cubicBezTo>
                <a:cubicBezTo>
                  <a:pt x="5818" y="12899"/>
                  <a:pt x="5845" y="12896"/>
                  <a:pt x="5873" y="12896"/>
                </a:cubicBezTo>
                <a:lnTo>
                  <a:pt x="5892" y="12896"/>
                </a:lnTo>
                <a:cubicBezTo>
                  <a:pt x="5907" y="12896"/>
                  <a:pt x="5923" y="12899"/>
                  <a:pt x="5938" y="12902"/>
                </a:cubicBezTo>
                <a:cubicBezTo>
                  <a:pt x="5948" y="12905"/>
                  <a:pt x="5954" y="12923"/>
                  <a:pt x="5954" y="12985"/>
                </a:cubicBezTo>
                <a:cubicBezTo>
                  <a:pt x="5951" y="13016"/>
                  <a:pt x="5960" y="13050"/>
                  <a:pt x="5979" y="13075"/>
                </a:cubicBezTo>
                <a:cubicBezTo>
                  <a:pt x="6003" y="13094"/>
                  <a:pt x="6031" y="13109"/>
                  <a:pt x="6059" y="13112"/>
                </a:cubicBezTo>
                <a:lnTo>
                  <a:pt x="6072" y="13115"/>
                </a:lnTo>
                <a:cubicBezTo>
                  <a:pt x="6087" y="13122"/>
                  <a:pt x="6103" y="13150"/>
                  <a:pt x="6118" y="13174"/>
                </a:cubicBezTo>
                <a:cubicBezTo>
                  <a:pt x="6127" y="13193"/>
                  <a:pt x="6137" y="13211"/>
                  <a:pt x="6149" y="13227"/>
                </a:cubicBezTo>
                <a:cubicBezTo>
                  <a:pt x="6186" y="13273"/>
                  <a:pt x="6230" y="13317"/>
                  <a:pt x="6282" y="13348"/>
                </a:cubicBezTo>
                <a:cubicBezTo>
                  <a:pt x="6322" y="13373"/>
                  <a:pt x="6357" y="13404"/>
                  <a:pt x="6384" y="13444"/>
                </a:cubicBezTo>
                <a:cubicBezTo>
                  <a:pt x="6366" y="13546"/>
                  <a:pt x="6425" y="13648"/>
                  <a:pt x="6524" y="13685"/>
                </a:cubicBezTo>
                <a:lnTo>
                  <a:pt x="6539" y="13689"/>
                </a:lnTo>
                <a:cubicBezTo>
                  <a:pt x="6492" y="13706"/>
                  <a:pt x="6444" y="13715"/>
                  <a:pt x="6394" y="13715"/>
                </a:cubicBezTo>
                <a:cubicBezTo>
                  <a:pt x="6382" y="13715"/>
                  <a:pt x="6369" y="13715"/>
                  <a:pt x="6357" y="13713"/>
                </a:cubicBezTo>
                <a:lnTo>
                  <a:pt x="6326" y="13713"/>
                </a:lnTo>
                <a:cubicBezTo>
                  <a:pt x="6264" y="13713"/>
                  <a:pt x="6202" y="13723"/>
                  <a:pt x="6140" y="13744"/>
                </a:cubicBezTo>
                <a:lnTo>
                  <a:pt x="6124" y="13648"/>
                </a:lnTo>
                <a:cubicBezTo>
                  <a:pt x="6118" y="13574"/>
                  <a:pt x="6059" y="13512"/>
                  <a:pt x="5985" y="13506"/>
                </a:cubicBezTo>
                <a:cubicBezTo>
                  <a:pt x="5969" y="13503"/>
                  <a:pt x="5957" y="13503"/>
                  <a:pt x="5941" y="13503"/>
                </a:cubicBezTo>
                <a:cubicBezTo>
                  <a:pt x="5895" y="13503"/>
                  <a:pt x="5849" y="13518"/>
                  <a:pt x="5808" y="13543"/>
                </a:cubicBezTo>
                <a:cubicBezTo>
                  <a:pt x="5802" y="13469"/>
                  <a:pt x="5756" y="13404"/>
                  <a:pt x="5684" y="13373"/>
                </a:cubicBezTo>
                <a:cubicBezTo>
                  <a:pt x="5660" y="13363"/>
                  <a:pt x="5635" y="13357"/>
                  <a:pt x="5607" y="13357"/>
                </a:cubicBezTo>
                <a:cubicBezTo>
                  <a:pt x="5533" y="13357"/>
                  <a:pt x="5458" y="13394"/>
                  <a:pt x="5378" y="13462"/>
                </a:cubicBezTo>
                <a:cubicBezTo>
                  <a:pt x="5347" y="13493"/>
                  <a:pt x="5310" y="13521"/>
                  <a:pt x="5266" y="13537"/>
                </a:cubicBezTo>
                <a:cubicBezTo>
                  <a:pt x="5235" y="13487"/>
                  <a:pt x="5180" y="13456"/>
                  <a:pt x="5118" y="13453"/>
                </a:cubicBezTo>
                <a:lnTo>
                  <a:pt x="5111" y="13453"/>
                </a:lnTo>
                <a:cubicBezTo>
                  <a:pt x="5049" y="13453"/>
                  <a:pt x="4991" y="13484"/>
                  <a:pt x="4956" y="13537"/>
                </a:cubicBezTo>
                <a:cubicBezTo>
                  <a:pt x="4929" y="13534"/>
                  <a:pt x="4901" y="13531"/>
                  <a:pt x="4873" y="13527"/>
                </a:cubicBezTo>
                <a:cubicBezTo>
                  <a:pt x="4848" y="13521"/>
                  <a:pt x="4823" y="13518"/>
                  <a:pt x="4795" y="13515"/>
                </a:cubicBezTo>
                <a:lnTo>
                  <a:pt x="4771" y="13515"/>
                </a:lnTo>
                <a:cubicBezTo>
                  <a:pt x="4650" y="13515"/>
                  <a:pt x="4554" y="13577"/>
                  <a:pt x="4541" y="13661"/>
                </a:cubicBezTo>
                <a:cubicBezTo>
                  <a:pt x="4535" y="13689"/>
                  <a:pt x="4551" y="13716"/>
                  <a:pt x="4579" y="13729"/>
                </a:cubicBezTo>
                <a:lnTo>
                  <a:pt x="4839" y="13865"/>
                </a:lnTo>
                <a:lnTo>
                  <a:pt x="5012" y="13955"/>
                </a:lnTo>
                <a:cubicBezTo>
                  <a:pt x="5012" y="13977"/>
                  <a:pt x="5006" y="13998"/>
                  <a:pt x="5000" y="14017"/>
                </a:cubicBezTo>
                <a:cubicBezTo>
                  <a:pt x="4987" y="14069"/>
                  <a:pt x="4969" y="14131"/>
                  <a:pt x="5003" y="14193"/>
                </a:cubicBezTo>
                <a:cubicBezTo>
                  <a:pt x="5040" y="14255"/>
                  <a:pt x="5114" y="14283"/>
                  <a:pt x="5173" y="14305"/>
                </a:cubicBezTo>
                <a:lnTo>
                  <a:pt x="5192" y="14311"/>
                </a:lnTo>
                <a:cubicBezTo>
                  <a:pt x="5232" y="14323"/>
                  <a:pt x="5269" y="14342"/>
                  <a:pt x="5300" y="14367"/>
                </a:cubicBezTo>
                <a:cubicBezTo>
                  <a:pt x="5337" y="14395"/>
                  <a:pt x="5372" y="14429"/>
                  <a:pt x="5396" y="14466"/>
                </a:cubicBezTo>
                <a:cubicBezTo>
                  <a:pt x="5319" y="14466"/>
                  <a:pt x="5245" y="14429"/>
                  <a:pt x="5192" y="14373"/>
                </a:cubicBezTo>
                <a:lnTo>
                  <a:pt x="5183" y="14361"/>
                </a:lnTo>
                <a:cubicBezTo>
                  <a:pt x="5152" y="14314"/>
                  <a:pt x="5105" y="14280"/>
                  <a:pt x="5053" y="14271"/>
                </a:cubicBezTo>
                <a:lnTo>
                  <a:pt x="5028" y="14271"/>
                </a:lnTo>
                <a:cubicBezTo>
                  <a:pt x="4984" y="14271"/>
                  <a:pt x="4941" y="14289"/>
                  <a:pt x="4913" y="14323"/>
                </a:cubicBezTo>
                <a:cubicBezTo>
                  <a:pt x="4876" y="14361"/>
                  <a:pt x="4864" y="14416"/>
                  <a:pt x="4876" y="14466"/>
                </a:cubicBezTo>
                <a:cubicBezTo>
                  <a:pt x="4895" y="14522"/>
                  <a:pt x="4929" y="14571"/>
                  <a:pt x="4972" y="14608"/>
                </a:cubicBezTo>
                <a:lnTo>
                  <a:pt x="4994" y="14630"/>
                </a:lnTo>
                <a:cubicBezTo>
                  <a:pt x="5015" y="14649"/>
                  <a:pt x="5031" y="14674"/>
                  <a:pt x="5037" y="14704"/>
                </a:cubicBezTo>
                <a:cubicBezTo>
                  <a:pt x="5018" y="14723"/>
                  <a:pt x="5012" y="14751"/>
                  <a:pt x="5012" y="14779"/>
                </a:cubicBezTo>
                <a:cubicBezTo>
                  <a:pt x="5022" y="14835"/>
                  <a:pt x="5053" y="14887"/>
                  <a:pt x="5105" y="14915"/>
                </a:cubicBezTo>
                <a:cubicBezTo>
                  <a:pt x="5124" y="14924"/>
                  <a:pt x="5145" y="14934"/>
                  <a:pt x="5167" y="14943"/>
                </a:cubicBezTo>
                <a:cubicBezTo>
                  <a:pt x="5186" y="14946"/>
                  <a:pt x="5204" y="14955"/>
                  <a:pt x="5220" y="14968"/>
                </a:cubicBezTo>
                <a:cubicBezTo>
                  <a:pt x="5235" y="14983"/>
                  <a:pt x="5245" y="15005"/>
                  <a:pt x="5251" y="15024"/>
                </a:cubicBezTo>
                <a:cubicBezTo>
                  <a:pt x="5254" y="15042"/>
                  <a:pt x="5260" y="15058"/>
                  <a:pt x="5269" y="15073"/>
                </a:cubicBezTo>
                <a:cubicBezTo>
                  <a:pt x="5310" y="15154"/>
                  <a:pt x="5384" y="15212"/>
                  <a:pt x="5471" y="15237"/>
                </a:cubicBezTo>
                <a:lnTo>
                  <a:pt x="5483" y="15240"/>
                </a:lnTo>
                <a:lnTo>
                  <a:pt x="5492" y="15243"/>
                </a:lnTo>
                <a:lnTo>
                  <a:pt x="5489" y="15250"/>
                </a:lnTo>
                <a:lnTo>
                  <a:pt x="5458" y="15321"/>
                </a:lnTo>
                <a:cubicBezTo>
                  <a:pt x="5455" y="15327"/>
                  <a:pt x="5452" y="15336"/>
                  <a:pt x="5446" y="15343"/>
                </a:cubicBezTo>
                <a:cubicBezTo>
                  <a:pt x="5440" y="15343"/>
                  <a:pt x="5430" y="15346"/>
                  <a:pt x="5424" y="15346"/>
                </a:cubicBezTo>
                <a:lnTo>
                  <a:pt x="5276" y="15346"/>
                </a:lnTo>
                <a:cubicBezTo>
                  <a:pt x="5266" y="15345"/>
                  <a:pt x="5256" y="15344"/>
                  <a:pt x="5247" y="15344"/>
                </a:cubicBezTo>
                <a:cubicBezTo>
                  <a:pt x="5179" y="15344"/>
                  <a:pt x="5113" y="15363"/>
                  <a:pt x="5056" y="15401"/>
                </a:cubicBezTo>
                <a:lnTo>
                  <a:pt x="4978" y="15305"/>
                </a:lnTo>
                <a:lnTo>
                  <a:pt x="4873" y="15178"/>
                </a:lnTo>
                <a:cubicBezTo>
                  <a:pt x="4864" y="15169"/>
                  <a:pt x="4857" y="15160"/>
                  <a:pt x="4854" y="15151"/>
                </a:cubicBezTo>
                <a:cubicBezTo>
                  <a:pt x="4854" y="15147"/>
                  <a:pt x="4854" y="15141"/>
                  <a:pt x="4854" y="15138"/>
                </a:cubicBezTo>
                <a:cubicBezTo>
                  <a:pt x="4851" y="15123"/>
                  <a:pt x="4848" y="15110"/>
                  <a:pt x="4845" y="15095"/>
                </a:cubicBezTo>
                <a:cubicBezTo>
                  <a:pt x="4820" y="15039"/>
                  <a:pt x="4761" y="15008"/>
                  <a:pt x="4665" y="15002"/>
                </a:cubicBezTo>
                <a:lnTo>
                  <a:pt x="4588" y="15002"/>
                </a:lnTo>
                <a:cubicBezTo>
                  <a:pt x="4523" y="15002"/>
                  <a:pt x="4331" y="15002"/>
                  <a:pt x="4241" y="15135"/>
                </a:cubicBezTo>
                <a:cubicBezTo>
                  <a:pt x="4232" y="15147"/>
                  <a:pt x="4229" y="15160"/>
                  <a:pt x="4232" y="15175"/>
                </a:cubicBezTo>
                <a:lnTo>
                  <a:pt x="4232" y="15185"/>
                </a:lnTo>
                <a:cubicBezTo>
                  <a:pt x="4238" y="15259"/>
                  <a:pt x="4250" y="15358"/>
                  <a:pt x="4334" y="15414"/>
                </a:cubicBezTo>
                <a:cubicBezTo>
                  <a:pt x="4352" y="15426"/>
                  <a:pt x="4368" y="15435"/>
                  <a:pt x="4387" y="15445"/>
                </a:cubicBezTo>
                <a:cubicBezTo>
                  <a:pt x="4430" y="15448"/>
                  <a:pt x="4467" y="15470"/>
                  <a:pt x="4492" y="15504"/>
                </a:cubicBezTo>
                <a:cubicBezTo>
                  <a:pt x="4501" y="15510"/>
                  <a:pt x="4514" y="15516"/>
                  <a:pt x="4523" y="15522"/>
                </a:cubicBezTo>
                <a:cubicBezTo>
                  <a:pt x="4619" y="15584"/>
                  <a:pt x="4672" y="15696"/>
                  <a:pt x="4656" y="15810"/>
                </a:cubicBezTo>
                <a:cubicBezTo>
                  <a:pt x="4647" y="15841"/>
                  <a:pt x="4656" y="15878"/>
                  <a:pt x="4678" y="15903"/>
                </a:cubicBezTo>
                <a:cubicBezTo>
                  <a:pt x="4696" y="15925"/>
                  <a:pt x="4724" y="15937"/>
                  <a:pt x="4755" y="15940"/>
                </a:cubicBezTo>
                <a:lnTo>
                  <a:pt x="4761" y="15940"/>
                </a:lnTo>
                <a:cubicBezTo>
                  <a:pt x="4777" y="15950"/>
                  <a:pt x="4789" y="15959"/>
                  <a:pt x="4802" y="15971"/>
                </a:cubicBezTo>
                <a:cubicBezTo>
                  <a:pt x="4848" y="16018"/>
                  <a:pt x="4909" y="16043"/>
                  <a:pt x="4973" y="16043"/>
                </a:cubicBezTo>
                <a:cubicBezTo>
                  <a:pt x="4977" y="16043"/>
                  <a:pt x="4981" y="16043"/>
                  <a:pt x="4984" y="16043"/>
                </a:cubicBezTo>
                <a:lnTo>
                  <a:pt x="5012" y="16043"/>
                </a:lnTo>
                <a:cubicBezTo>
                  <a:pt x="5090" y="16046"/>
                  <a:pt x="5161" y="16108"/>
                  <a:pt x="5223" y="16173"/>
                </a:cubicBezTo>
                <a:cubicBezTo>
                  <a:pt x="5198" y="16182"/>
                  <a:pt x="5173" y="16188"/>
                  <a:pt x="5145" y="16188"/>
                </a:cubicBezTo>
                <a:cubicBezTo>
                  <a:pt x="5111" y="16188"/>
                  <a:pt x="5074" y="16179"/>
                  <a:pt x="5043" y="16160"/>
                </a:cubicBezTo>
                <a:cubicBezTo>
                  <a:pt x="5031" y="16154"/>
                  <a:pt x="5018" y="16151"/>
                  <a:pt x="5003" y="16151"/>
                </a:cubicBezTo>
                <a:cubicBezTo>
                  <a:pt x="4984" y="16151"/>
                  <a:pt x="4966" y="16157"/>
                  <a:pt x="4950" y="16170"/>
                </a:cubicBezTo>
                <a:cubicBezTo>
                  <a:pt x="4932" y="16182"/>
                  <a:pt x="4926" y="16204"/>
                  <a:pt x="4929" y="16225"/>
                </a:cubicBezTo>
                <a:cubicBezTo>
                  <a:pt x="4910" y="16216"/>
                  <a:pt x="4891" y="16207"/>
                  <a:pt x="4876" y="16194"/>
                </a:cubicBezTo>
                <a:lnTo>
                  <a:pt x="4684" y="16052"/>
                </a:lnTo>
                <a:cubicBezTo>
                  <a:pt x="4634" y="16015"/>
                  <a:pt x="4582" y="15984"/>
                  <a:pt x="4523" y="15962"/>
                </a:cubicBezTo>
                <a:cubicBezTo>
                  <a:pt x="4495" y="15956"/>
                  <a:pt x="4464" y="15950"/>
                  <a:pt x="4436" y="15950"/>
                </a:cubicBezTo>
                <a:cubicBezTo>
                  <a:pt x="4383" y="15950"/>
                  <a:pt x="4337" y="15965"/>
                  <a:pt x="4297" y="15993"/>
                </a:cubicBezTo>
                <a:cubicBezTo>
                  <a:pt x="4256" y="16021"/>
                  <a:pt x="4235" y="16067"/>
                  <a:pt x="4235" y="16117"/>
                </a:cubicBezTo>
                <a:cubicBezTo>
                  <a:pt x="4235" y="16157"/>
                  <a:pt x="4256" y="16197"/>
                  <a:pt x="4291" y="16222"/>
                </a:cubicBezTo>
                <a:cubicBezTo>
                  <a:pt x="4325" y="16247"/>
                  <a:pt x="4368" y="16259"/>
                  <a:pt x="4411" y="16263"/>
                </a:cubicBezTo>
                <a:cubicBezTo>
                  <a:pt x="4421" y="16263"/>
                  <a:pt x="4433" y="16263"/>
                  <a:pt x="4442" y="16266"/>
                </a:cubicBezTo>
                <a:cubicBezTo>
                  <a:pt x="4470" y="16272"/>
                  <a:pt x="4495" y="16290"/>
                  <a:pt x="4507" y="16318"/>
                </a:cubicBezTo>
                <a:cubicBezTo>
                  <a:pt x="4520" y="16343"/>
                  <a:pt x="4523" y="16371"/>
                  <a:pt x="4510" y="16396"/>
                </a:cubicBezTo>
                <a:cubicBezTo>
                  <a:pt x="4495" y="16420"/>
                  <a:pt x="4492" y="16451"/>
                  <a:pt x="4507" y="16476"/>
                </a:cubicBezTo>
                <a:cubicBezTo>
                  <a:pt x="4529" y="16513"/>
                  <a:pt x="4566" y="16541"/>
                  <a:pt x="4610" y="16554"/>
                </a:cubicBezTo>
                <a:cubicBezTo>
                  <a:pt x="4687" y="16575"/>
                  <a:pt x="4771" y="16585"/>
                  <a:pt x="4854" y="16585"/>
                </a:cubicBezTo>
                <a:cubicBezTo>
                  <a:pt x="4885" y="16585"/>
                  <a:pt x="4916" y="16585"/>
                  <a:pt x="4944" y="16582"/>
                </a:cubicBezTo>
                <a:lnTo>
                  <a:pt x="5000" y="16575"/>
                </a:lnTo>
                <a:cubicBezTo>
                  <a:pt x="5031" y="16569"/>
                  <a:pt x="5062" y="16566"/>
                  <a:pt x="5093" y="16566"/>
                </a:cubicBezTo>
                <a:lnTo>
                  <a:pt x="5111" y="16566"/>
                </a:lnTo>
                <a:cubicBezTo>
                  <a:pt x="5164" y="16569"/>
                  <a:pt x="5214" y="16588"/>
                  <a:pt x="5257" y="16622"/>
                </a:cubicBezTo>
                <a:cubicBezTo>
                  <a:pt x="5269" y="16631"/>
                  <a:pt x="5279" y="16643"/>
                  <a:pt x="5282" y="16656"/>
                </a:cubicBezTo>
                <a:cubicBezTo>
                  <a:pt x="5232" y="16702"/>
                  <a:pt x="5149" y="16727"/>
                  <a:pt x="5037" y="16727"/>
                </a:cubicBezTo>
                <a:cubicBezTo>
                  <a:pt x="4950" y="16724"/>
                  <a:pt x="4860" y="16715"/>
                  <a:pt x="4777" y="16693"/>
                </a:cubicBezTo>
                <a:cubicBezTo>
                  <a:pt x="4597" y="16656"/>
                  <a:pt x="4427" y="16569"/>
                  <a:pt x="4266" y="16486"/>
                </a:cubicBezTo>
                <a:cubicBezTo>
                  <a:pt x="4229" y="16467"/>
                  <a:pt x="4185" y="16442"/>
                  <a:pt x="4179" y="16417"/>
                </a:cubicBezTo>
                <a:cubicBezTo>
                  <a:pt x="4176" y="16405"/>
                  <a:pt x="4173" y="16393"/>
                  <a:pt x="4176" y="16383"/>
                </a:cubicBezTo>
                <a:cubicBezTo>
                  <a:pt x="4173" y="16365"/>
                  <a:pt x="4173" y="16346"/>
                  <a:pt x="4170" y="16328"/>
                </a:cubicBezTo>
                <a:cubicBezTo>
                  <a:pt x="4145" y="16247"/>
                  <a:pt x="4080" y="16191"/>
                  <a:pt x="3996" y="16179"/>
                </a:cubicBezTo>
                <a:lnTo>
                  <a:pt x="3965" y="16179"/>
                </a:lnTo>
                <a:cubicBezTo>
                  <a:pt x="3931" y="16179"/>
                  <a:pt x="3900" y="16185"/>
                  <a:pt x="3869" y="16197"/>
                </a:cubicBezTo>
                <a:cubicBezTo>
                  <a:pt x="3835" y="16139"/>
                  <a:pt x="3798" y="16077"/>
                  <a:pt x="3758" y="16021"/>
                </a:cubicBezTo>
                <a:cubicBezTo>
                  <a:pt x="3745" y="15999"/>
                  <a:pt x="3727" y="15981"/>
                  <a:pt x="3708" y="15965"/>
                </a:cubicBezTo>
                <a:cubicBezTo>
                  <a:pt x="3680" y="15943"/>
                  <a:pt x="3648" y="15931"/>
                  <a:pt x="3612" y="15931"/>
                </a:cubicBezTo>
                <a:cubicBezTo>
                  <a:pt x="3608" y="15931"/>
                  <a:pt x="3604" y="15931"/>
                  <a:pt x="3600" y="15931"/>
                </a:cubicBezTo>
                <a:cubicBezTo>
                  <a:pt x="3525" y="15931"/>
                  <a:pt x="3457" y="15965"/>
                  <a:pt x="3414" y="16024"/>
                </a:cubicBezTo>
                <a:cubicBezTo>
                  <a:pt x="3368" y="16098"/>
                  <a:pt x="3371" y="16185"/>
                  <a:pt x="3374" y="16247"/>
                </a:cubicBezTo>
                <a:cubicBezTo>
                  <a:pt x="3377" y="16334"/>
                  <a:pt x="3451" y="16380"/>
                  <a:pt x="3510" y="16420"/>
                </a:cubicBezTo>
                <a:cubicBezTo>
                  <a:pt x="3525" y="16430"/>
                  <a:pt x="3541" y="16439"/>
                  <a:pt x="3553" y="16448"/>
                </a:cubicBezTo>
                <a:cubicBezTo>
                  <a:pt x="3513" y="16464"/>
                  <a:pt x="3473" y="16470"/>
                  <a:pt x="3429" y="16470"/>
                </a:cubicBezTo>
                <a:lnTo>
                  <a:pt x="3408" y="16470"/>
                </a:lnTo>
                <a:cubicBezTo>
                  <a:pt x="3371" y="16470"/>
                  <a:pt x="3337" y="16495"/>
                  <a:pt x="3330" y="16532"/>
                </a:cubicBezTo>
                <a:cubicBezTo>
                  <a:pt x="3327" y="16609"/>
                  <a:pt x="3377" y="16681"/>
                  <a:pt x="3451" y="16709"/>
                </a:cubicBezTo>
                <a:cubicBezTo>
                  <a:pt x="3507" y="16730"/>
                  <a:pt x="3569" y="16740"/>
                  <a:pt x="3631" y="16740"/>
                </a:cubicBezTo>
                <a:cubicBezTo>
                  <a:pt x="3665" y="16740"/>
                  <a:pt x="3699" y="16746"/>
                  <a:pt x="3733" y="16746"/>
                </a:cubicBezTo>
                <a:cubicBezTo>
                  <a:pt x="3714" y="16758"/>
                  <a:pt x="3693" y="16767"/>
                  <a:pt x="3671" y="16777"/>
                </a:cubicBezTo>
                <a:cubicBezTo>
                  <a:pt x="3646" y="16786"/>
                  <a:pt x="3628" y="16808"/>
                  <a:pt x="3625" y="16836"/>
                </a:cubicBezTo>
                <a:cubicBezTo>
                  <a:pt x="3625" y="16860"/>
                  <a:pt x="3640" y="16885"/>
                  <a:pt x="3665" y="16897"/>
                </a:cubicBezTo>
                <a:cubicBezTo>
                  <a:pt x="3739" y="16928"/>
                  <a:pt x="3814" y="16953"/>
                  <a:pt x="3894" y="16966"/>
                </a:cubicBezTo>
                <a:cubicBezTo>
                  <a:pt x="3987" y="16987"/>
                  <a:pt x="4077" y="17006"/>
                  <a:pt x="4133" y="17059"/>
                </a:cubicBezTo>
                <a:cubicBezTo>
                  <a:pt x="4185" y="17105"/>
                  <a:pt x="4207" y="17176"/>
                  <a:pt x="4185" y="17244"/>
                </a:cubicBezTo>
                <a:cubicBezTo>
                  <a:pt x="4089" y="17217"/>
                  <a:pt x="3990" y="17201"/>
                  <a:pt x="3891" y="17201"/>
                </a:cubicBezTo>
                <a:lnTo>
                  <a:pt x="3885" y="17201"/>
                </a:lnTo>
                <a:cubicBezTo>
                  <a:pt x="3881" y="17201"/>
                  <a:pt x="3878" y="17201"/>
                  <a:pt x="3875" y="17201"/>
                </a:cubicBezTo>
                <a:cubicBezTo>
                  <a:pt x="3838" y="17201"/>
                  <a:pt x="3802" y="17216"/>
                  <a:pt x="3779" y="17244"/>
                </a:cubicBezTo>
                <a:cubicBezTo>
                  <a:pt x="3755" y="17278"/>
                  <a:pt x="3755" y="17322"/>
                  <a:pt x="3779" y="17356"/>
                </a:cubicBezTo>
                <a:cubicBezTo>
                  <a:pt x="3835" y="17452"/>
                  <a:pt x="3922" y="17526"/>
                  <a:pt x="4024" y="17570"/>
                </a:cubicBezTo>
                <a:cubicBezTo>
                  <a:pt x="4071" y="17588"/>
                  <a:pt x="4120" y="17601"/>
                  <a:pt x="4170" y="17601"/>
                </a:cubicBezTo>
                <a:cubicBezTo>
                  <a:pt x="4244" y="17594"/>
                  <a:pt x="4322" y="17579"/>
                  <a:pt x="4393" y="17551"/>
                </a:cubicBezTo>
                <a:cubicBezTo>
                  <a:pt x="4458" y="17523"/>
                  <a:pt x="4526" y="17508"/>
                  <a:pt x="4597" y="17505"/>
                </a:cubicBezTo>
                <a:cubicBezTo>
                  <a:pt x="4601" y="17504"/>
                  <a:pt x="4606" y="17504"/>
                  <a:pt x="4610" y="17504"/>
                </a:cubicBezTo>
                <a:cubicBezTo>
                  <a:pt x="4630" y="17504"/>
                  <a:pt x="4651" y="17510"/>
                  <a:pt x="4672" y="17520"/>
                </a:cubicBezTo>
                <a:cubicBezTo>
                  <a:pt x="4699" y="17536"/>
                  <a:pt x="4727" y="17557"/>
                  <a:pt x="4752" y="17585"/>
                </a:cubicBezTo>
                <a:cubicBezTo>
                  <a:pt x="4799" y="17638"/>
                  <a:pt x="4864" y="17678"/>
                  <a:pt x="4932" y="17697"/>
                </a:cubicBezTo>
                <a:cubicBezTo>
                  <a:pt x="4944" y="17697"/>
                  <a:pt x="4960" y="17700"/>
                  <a:pt x="4972" y="17700"/>
                </a:cubicBezTo>
                <a:lnTo>
                  <a:pt x="4984" y="17700"/>
                </a:lnTo>
                <a:cubicBezTo>
                  <a:pt x="4913" y="17780"/>
                  <a:pt x="4808" y="17827"/>
                  <a:pt x="4703" y="17827"/>
                </a:cubicBezTo>
                <a:lnTo>
                  <a:pt x="4684" y="17827"/>
                </a:lnTo>
                <a:cubicBezTo>
                  <a:pt x="4637" y="17824"/>
                  <a:pt x="4591" y="17814"/>
                  <a:pt x="4545" y="17805"/>
                </a:cubicBezTo>
                <a:cubicBezTo>
                  <a:pt x="4510" y="17796"/>
                  <a:pt x="4476" y="17790"/>
                  <a:pt x="4442" y="17783"/>
                </a:cubicBezTo>
                <a:cubicBezTo>
                  <a:pt x="4411" y="17780"/>
                  <a:pt x="4383" y="17777"/>
                  <a:pt x="4352" y="17777"/>
                </a:cubicBezTo>
                <a:cubicBezTo>
                  <a:pt x="4348" y="17777"/>
                  <a:pt x="4343" y="17777"/>
                  <a:pt x="4338" y="17777"/>
                </a:cubicBezTo>
                <a:cubicBezTo>
                  <a:pt x="4266" y="17777"/>
                  <a:pt x="4197" y="17798"/>
                  <a:pt x="4139" y="17839"/>
                </a:cubicBezTo>
                <a:cubicBezTo>
                  <a:pt x="4133" y="17845"/>
                  <a:pt x="4126" y="17848"/>
                  <a:pt x="4120" y="17855"/>
                </a:cubicBezTo>
                <a:lnTo>
                  <a:pt x="4099" y="17870"/>
                </a:lnTo>
                <a:lnTo>
                  <a:pt x="4089" y="17861"/>
                </a:lnTo>
                <a:cubicBezTo>
                  <a:pt x="4046" y="17817"/>
                  <a:pt x="3993" y="17783"/>
                  <a:pt x="3937" y="17765"/>
                </a:cubicBezTo>
                <a:cubicBezTo>
                  <a:pt x="3888" y="17743"/>
                  <a:pt x="3848" y="17725"/>
                  <a:pt x="3835" y="17697"/>
                </a:cubicBezTo>
                <a:cubicBezTo>
                  <a:pt x="3832" y="17684"/>
                  <a:pt x="3829" y="17669"/>
                  <a:pt x="3826" y="17656"/>
                </a:cubicBezTo>
                <a:cubicBezTo>
                  <a:pt x="3823" y="17628"/>
                  <a:pt x="3814" y="17601"/>
                  <a:pt x="3801" y="17576"/>
                </a:cubicBezTo>
                <a:cubicBezTo>
                  <a:pt x="3773" y="17536"/>
                  <a:pt x="3736" y="17501"/>
                  <a:pt x="3690" y="17480"/>
                </a:cubicBezTo>
                <a:lnTo>
                  <a:pt x="3587" y="17418"/>
                </a:lnTo>
                <a:lnTo>
                  <a:pt x="3507" y="17374"/>
                </a:lnTo>
                <a:cubicBezTo>
                  <a:pt x="3457" y="17344"/>
                  <a:pt x="3398" y="17325"/>
                  <a:pt x="3340" y="17322"/>
                </a:cubicBezTo>
                <a:cubicBezTo>
                  <a:pt x="3335" y="17320"/>
                  <a:pt x="3330" y="17320"/>
                  <a:pt x="3326" y="17320"/>
                </a:cubicBezTo>
                <a:cubicBezTo>
                  <a:pt x="3321" y="17320"/>
                  <a:pt x="3316" y="17320"/>
                  <a:pt x="3312" y="17322"/>
                </a:cubicBezTo>
                <a:cubicBezTo>
                  <a:pt x="3278" y="17325"/>
                  <a:pt x="3247" y="17340"/>
                  <a:pt x="3222" y="17362"/>
                </a:cubicBezTo>
                <a:cubicBezTo>
                  <a:pt x="3166" y="17313"/>
                  <a:pt x="3114" y="17257"/>
                  <a:pt x="3073" y="17195"/>
                </a:cubicBezTo>
                <a:cubicBezTo>
                  <a:pt x="3058" y="17173"/>
                  <a:pt x="3033" y="17161"/>
                  <a:pt x="3008" y="17161"/>
                </a:cubicBezTo>
                <a:cubicBezTo>
                  <a:pt x="2980" y="17161"/>
                  <a:pt x="2956" y="17173"/>
                  <a:pt x="2943" y="17195"/>
                </a:cubicBezTo>
                <a:cubicBezTo>
                  <a:pt x="2844" y="17347"/>
                  <a:pt x="2946" y="17532"/>
                  <a:pt x="2996" y="17619"/>
                </a:cubicBezTo>
                <a:cubicBezTo>
                  <a:pt x="3058" y="17734"/>
                  <a:pt x="3141" y="17864"/>
                  <a:pt x="3296" y="17898"/>
                </a:cubicBezTo>
                <a:cubicBezTo>
                  <a:pt x="3322" y="17905"/>
                  <a:pt x="3347" y="17908"/>
                  <a:pt x="3374" y="17908"/>
                </a:cubicBezTo>
                <a:cubicBezTo>
                  <a:pt x="3383" y="17908"/>
                  <a:pt x="3392" y="17908"/>
                  <a:pt x="3402" y="17907"/>
                </a:cubicBezTo>
                <a:lnTo>
                  <a:pt x="3494" y="17907"/>
                </a:lnTo>
                <a:cubicBezTo>
                  <a:pt x="3516" y="17907"/>
                  <a:pt x="3538" y="17910"/>
                  <a:pt x="3560" y="17913"/>
                </a:cubicBezTo>
                <a:cubicBezTo>
                  <a:pt x="3547" y="17932"/>
                  <a:pt x="3538" y="17951"/>
                  <a:pt x="3532" y="17969"/>
                </a:cubicBezTo>
                <a:lnTo>
                  <a:pt x="3532" y="17975"/>
                </a:lnTo>
                <a:cubicBezTo>
                  <a:pt x="3519" y="18000"/>
                  <a:pt x="3519" y="18031"/>
                  <a:pt x="3529" y="18056"/>
                </a:cubicBezTo>
                <a:cubicBezTo>
                  <a:pt x="3541" y="18084"/>
                  <a:pt x="3563" y="18109"/>
                  <a:pt x="3587" y="18121"/>
                </a:cubicBezTo>
                <a:cubicBezTo>
                  <a:pt x="3652" y="18164"/>
                  <a:pt x="3724" y="18195"/>
                  <a:pt x="3798" y="18217"/>
                </a:cubicBezTo>
                <a:lnTo>
                  <a:pt x="3804" y="18217"/>
                </a:lnTo>
                <a:cubicBezTo>
                  <a:pt x="3817" y="18220"/>
                  <a:pt x="3829" y="18226"/>
                  <a:pt x="3841" y="18229"/>
                </a:cubicBezTo>
                <a:cubicBezTo>
                  <a:pt x="3845" y="18232"/>
                  <a:pt x="3851" y="18245"/>
                  <a:pt x="3857" y="18282"/>
                </a:cubicBezTo>
                <a:cubicBezTo>
                  <a:pt x="3863" y="18353"/>
                  <a:pt x="3857" y="18428"/>
                  <a:pt x="3841" y="18499"/>
                </a:cubicBezTo>
                <a:cubicBezTo>
                  <a:pt x="3835" y="18517"/>
                  <a:pt x="3841" y="18539"/>
                  <a:pt x="3857" y="18555"/>
                </a:cubicBezTo>
                <a:cubicBezTo>
                  <a:pt x="3872" y="18570"/>
                  <a:pt x="3894" y="18579"/>
                  <a:pt x="3916" y="18579"/>
                </a:cubicBezTo>
                <a:lnTo>
                  <a:pt x="3965" y="18579"/>
                </a:lnTo>
                <a:cubicBezTo>
                  <a:pt x="3999" y="18579"/>
                  <a:pt x="4030" y="18583"/>
                  <a:pt x="4064" y="18583"/>
                </a:cubicBezTo>
                <a:cubicBezTo>
                  <a:pt x="4099" y="18564"/>
                  <a:pt x="4139" y="18552"/>
                  <a:pt x="4179" y="18548"/>
                </a:cubicBezTo>
                <a:cubicBezTo>
                  <a:pt x="4219" y="18548"/>
                  <a:pt x="4263" y="18552"/>
                  <a:pt x="4281" y="18598"/>
                </a:cubicBezTo>
                <a:cubicBezTo>
                  <a:pt x="4309" y="18601"/>
                  <a:pt x="4334" y="18604"/>
                  <a:pt x="4359" y="18607"/>
                </a:cubicBezTo>
                <a:lnTo>
                  <a:pt x="4291" y="18620"/>
                </a:lnTo>
                <a:cubicBezTo>
                  <a:pt x="4303" y="18703"/>
                  <a:pt x="4250" y="18731"/>
                  <a:pt x="4198" y="18744"/>
                </a:cubicBezTo>
                <a:cubicBezTo>
                  <a:pt x="4159" y="18753"/>
                  <a:pt x="4120" y="18758"/>
                  <a:pt x="4081" y="18758"/>
                </a:cubicBezTo>
                <a:cubicBezTo>
                  <a:pt x="4033" y="18758"/>
                  <a:pt x="3987" y="18751"/>
                  <a:pt x="3941" y="18737"/>
                </a:cubicBezTo>
                <a:cubicBezTo>
                  <a:pt x="3931" y="18756"/>
                  <a:pt x="3931" y="18775"/>
                  <a:pt x="3931" y="18793"/>
                </a:cubicBezTo>
                <a:cubicBezTo>
                  <a:pt x="3947" y="18855"/>
                  <a:pt x="3993" y="18908"/>
                  <a:pt x="4055" y="18933"/>
                </a:cubicBezTo>
                <a:cubicBezTo>
                  <a:pt x="4123" y="18961"/>
                  <a:pt x="4194" y="18976"/>
                  <a:pt x="4267" y="18976"/>
                </a:cubicBezTo>
                <a:cubicBezTo>
                  <a:pt x="4274" y="18976"/>
                  <a:pt x="4281" y="18976"/>
                  <a:pt x="4287" y="18976"/>
                </a:cubicBezTo>
                <a:cubicBezTo>
                  <a:pt x="4377" y="18976"/>
                  <a:pt x="4467" y="18963"/>
                  <a:pt x="4554" y="18942"/>
                </a:cubicBezTo>
                <a:lnTo>
                  <a:pt x="4576" y="18939"/>
                </a:lnTo>
                <a:lnTo>
                  <a:pt x="4579" y="18942"/>
                </a:lnTo>
                <a:lnTo>
                  <a:pt x="4594" y="18957"/>
                </a:lnTo>
                <a:cubicBezTo>
                  <a:pt x="4634" y="18991"/>
                  <a:pt x="4687" y="19007"/>
                  <a:pt x="4740" y="19007"/>
                </a:cubicBezTo>
                <a:cubicBezTo>
                  <a:pt x="4774" y="19007"/>
                  <a:pt x="4808" y="19001"/>
                  <a:pt x="4839" y="18991"/>
                </a:cubicBezTo>
                <a:cubicBezTo>
                  <a:pt x="4857" y="18985"/>
                  <a:pt x="4873" y="18982"/>
                  <a:pt x="4888" y="18976"/>
                </a:cubicBezTo>
                <a:cubicBezTo>
                  <a:pt x="4919" y="18963"/>
                  <a:pt x="4950" y="18954"/>
                  <a:pt x="4984" y="18954"/>
                </a:cubicBezTo>
                <a:cubicBezTo>
                  <a:pt x="5037" y="18960"/>
                  <a:pt x="5087" y="18982"/>
                  <a:pt x="5127" y="19019"/>
                </a:cubicBezTo>
                <a:lnTo>
                  <a:pt x="4864" y="19109"/>
                </a:lnTo>
                <a:lnTo>
                  <a:pt x="4572" y="19211"/>
                </a:lnTo>
                <a:cubicBezTo>
                  <a:pt x="4541" y="19221"/>
                  <a:pt x="4523" y="19248"/>
                  <a:pt x="4526" y="19279"/>
                </a:cubicBezTo>
                <a:cubicBezTo>
                  <a:pt x="4529" y="19310"/>
                  <a:pt x="4554" y="19335"/>
                  <a:pt x="4585" y="19341"/>
                </a:cubicBezTo>
                <a:cubicBezTo>
                  <a:pt x="4696" y="19360"/>
                  <a:pt x="4811" y="19372"/>
                  <a:pt x="4926" y="19375"/>
                </a:cubicBezTo>
                <a:cubicBezTo>
                  <a:pt x="5015" y="19375"/>
                  <a:pt x="5108" y="19363"/>
                  <a:pt x="5195" y="19341"/>
                </a:cubicBezTo>
                <a:cubicBezTo>
                  <a:pt x="5223" y="19335"/>
                  <a:pt x="5251" y="19326"/>
                  <a:pt x="5276" y="19317"/>
                </a:cubicBezTo>
                <a:cubicBezTo>
                  <a:pt x="5331" y="19295"/>
                  <a:pt x="5390" y="19283"/>
                  <a:pt x="5449" y="19279"/>
                </a:cubicBezTo>
                <a:cubicBezTo>
                  <a:pt x="5454" y="19279"/>
                  <a:pt x="5458" y="19278"/>
                  <a:pt x="5463" y="19278"/>
                </a:cubicBezTo>
                <a:cubicBezTo>
                  <a:pt x="5473" y="19278"/>
                  <a:pt x="5484" y="19280"/>
                  <a:pt x="5492" y="19283"/>
                </a:cubicBezTo>
                <a:cubicBezTo>
                  <a:pt x="5511" y="19286"/>
                  <a:pt x="5523" y="19295"/>
                  <a:pt x="5536" y="19307"/>
                </a:cubicBezTo>
                <a:cubicBezTo>
                  <a:pt x="5536" y="19310"/>
                  <a:pt x="5523" y="19326"/>
                  <a:pt x="5474" y="19341"/>
                </a:cubicBezTo>
                <a:cubicBezTo>
                  <a:pt x="5295" y="19394"/>
                  <a:pt x="5111" y="19419"/>
                  <a:pt x="4924" y="19419"/>
                </a:cubicBezTo>
                <a:cubicBezTo>
                  <a:pt x="4913" y="19419"/>
                  <a:pt x="4902" y="19419"/>
                  <a:pt x="4891" y="19419"/>
                </a:cubicBezTo>
                <a:cubicBezTo>
                  <a:pt x="4854" y="19419"/>
                  <a:pt x="4811" y="19419"/>
                  <a:pt x="4771" y="19416"/>
                </a:cubicBezTo>
                <a:cubicBezTo>
                  <a:pt x="4762" y="19416"/>
                  <a:pt x="4752" y="19416"/>
                  <a:pt x="4743" y="19416"/>
                </a:cubicBezTo>
                <a:cubicBezTo>
                  <a:pt x="4644" y="19416"/>
                  <a:pt x="4545" y="19401"/>
                  <a:pt x="4449" y="19372"/>
                </a:cubicBezTo>
                <a:cubicBezTo>
                  <a:pt x="4418" y="19360"/>
                  <a:pt x="4387" y="19344"/>
                  <a:pt x="4352" y="19329"/>
                </a:cubicBezTo>
                <a:cubicBezTo>
                  <a:pt x="4315" y="19314"/>
                  <a:pt x="4275" y="19295"/>
                  <a:pt x="4238" y="19283"/>
                </a:cubicBezTo>
                <a:cubicBezTo>
                  <a:pt x="4123" y="19248"/>
                  <a:pt x="4005" y="19230"/>
                  <a:pt x="3887" y="19230"/>
                </a:cubicBezTo>
                <a:cubicBezTo>
                  <a:pt x="3878" y="19230"/>
                  <a:pt x="3869" y="19230"/>
                  <a:pt x="3860" y="19230"/>
                </a:cubicBezTo>
                <a:lnTo>
                  <a:pt x="3841" y="19230"/>
                </a:lnTo>
                <a:cubicBezTo>
                  <a:pt x="3837" y="19229"/>
                  <a:pt x="3832" y="19229"/>
                  <a:pt x="3827" y="19229"/>
                </a:cubicBezTo>
                <a:cubicBezTo>
                  <a:pt x="3803" y="19229"/>
                  <a:pt x="3778" y="19235"/>
                  <a:pt x="3758" y="19245"/>
                </a:cubicBezTo>
                <a:cubicBezTo>
                  <a:pt x="3739" y="19258"/>
                  <a:pt x="3721" y="19273"/>
                  <a:pt x="3708" y="19289"/>
                </a:cubicBezTo>
                <a:lnTo>
                  <a:pt x="3705" y="19292"/>
                </a:lnTo>
                <a:cubicBezTo>
                  <a:pt x="3696" y="19289"/>
                  <a:pt x="3687" y="19283"/>
                  <a:pt x="3680" y="19279"/>
                </a:cubicBezTo>
                <a:cubicBezTo>
                  <a:pt x="3674" y="19276"/>
                  <a:pt x="3665" y="19270"/>
                  <a:pt x="3659" y="19267"/>
                </a:cubicBezTo>
                <a:cubicBezTo>
                  <a:pt x="3603" y="19242"/>
                  <a:pt x="3545" y="19229"/>
                  <a:pt x="3484" y="19229"/>
                </a:cubicBezTo>
                <a:cubicBezTo>
                  <a:pt x="3477" y="19229"/>
                  <a:pt x="3470" y="19230"/>
                  <a:pt x="3464" y="19230"/>
                </a:cubicBezTo>
                <a:lnTo>
                  <a:pt x="3361" y="19230"/>
                </a:lnTo>
                <a:cubicBezTo>
                  <a:pt x="3324" y="19230"/>
                  <a:pt x="3287" y="19227"/>
                  <a:pt x="3253" y="19214"/>
                </a:cubicBezTo>
                <a:cubicBezTo>
                  <a:pt x="3175" y="19187"/>
                  <a:pt x="3135" y="19100"/>
                  <a:pt x="3095" y="19013"/>
                </a:cubicBezTo>
                <a:lnTo>
                  <a:pt x="3092" y="19004"/>
                </a:lnTo>
                <a:cubicBezTo>
                  <a:pt x="3073" y="18957"/>
                  <a:pt x="3036" y="18923"/>
                  <a:pt x="2993" y="18905"/>
                </a:cubicBezTo>
                <a:cubicBezTo>
                  <a:pt x="2968" y="18895"/>
                  <a:pt x="2946" y="18892"/>
                  <a:pt x="2921" y="18892"/>
                </a:cubicBezTo>
                <a:lnTo>
                  <a:pt x="2900" y="18892"/>
                </a:lnTo>
                <a:cubicBezTo>
                  <a:pt x="2856" y="18892"/>
                  <a:pt x="2813" y="18855"/>
                  <a:pt x="2770" y="18821"/>
                </a:cubicBezTo>
                <a:lnTo>
                  <a:pt x="2739" y="18796"/>
                </a:lnTo>
                <a:cubicBezTo>
                  <a:pt x="2680" y="18750"/>
                  <a:pt x="2609" y="18722"/>
                  <a:pt x="2531" y="18716"/>
                </a:cubicBezTo>
                <a:cubicBezTo>
                  <a:pt x="2494" y="18716"/>
                  <a:pt x="2460" y="18725"/>
                  <a:pt x="2426" y="18744"/>
                </a:cubicBezTo>
                <a:cubicBezTo>
                  <a:pt x="2417" y="18753"/>
                  <a:pt x="2404" y="18759"/>
                  <a:pt x="2395" y="18765"/>
                </a:cubicBezTo>
                <a:lnTo>
                  <a:pt x="2389" y="18771"/>
                </a:lnTo>
                <a:cubicBezTo>
                  <a:pt x="2386" y="18765"/>
                  <a:pt x="2383" y="18759"/>
                  <a:pt x="2379" y="18753"/>
                </a:cubicBezTo>
                <a:cubicBezTo>
                  <a:pt x="2376" y="18747"/>
                  <a:pt x="2376" y="18737"/>
                  <a:pt x="2373" y="18731"/>
                </a:cubicBezTo>
                <a:cubicBezTo>
                  <a:pt x="2367" y="18685"/>
                  <a:pt x="2342" y="18638"/>
                  <a:pt x="2305" y="18607"/>
                </a:cubicBezTo>
                <a:cubicBezTo>
                  <a:pt x="2293" y="18598"/>
                  <a:pt x="2274" y="18592"/>
                  <a:pt x="2259" y="18592"/>
                </a:cubicBezTo>
                <a:cubicBezTo>
                  <a:pt x="2246" y="18592"/>
                  <a:pt x="2237" y="18595"/>
                  <a:pt x="2228" y="18598"/>
                </a:cubicBezTo>
                <a:cubicBezTo>
                  <a:pt x="2172" y="18617"/>
                  <a:pt x="2132" y="18660"/>
                  <a:pt x="2110" y="18716"/>
                </a:cubicBezTo>
                <a:cubicBezTo>
                  <a:pt x="2091" y="18781"/>
                  <a:pt x="2107" y="18855"/>
                  <a:pt x="2150" y="18911"/>
                </a:cubicBezTo>
                <a:cubicBezTo>
                  <a:pt x="2215" y="18998"/>
                  <a:pt x="2305" y="19066"/>
                  <a:pt x="2407" y="19106"/>
                </a:cubicBezTo>
                <a:cubicBezTo>
                  <a:pt x="2423" y="19109"/>
                  <a:pt x="2435" y="19115"/>
                  <a:pt x="2451" y="19118"/>
                </a:cubicBezTo>
                <a:cubicBezTo>
                  <a:pt x="2475" y="19128"/>
                  <a:pt x="2500" y="19137"/>
                  <a:pt x="2525" y="19149"/>
                </a:cubicBezTo>
                <a:cubicBezTo>
                  <a:pt x="2547" y="19162"/>
                  <a:pt x="2559" y="19180"/>
                  <a:pt x="2559" y="19187"/>
                </a:cubicBezTo>
                <a:cubicBezTo>
                  <a:pt x="2559" y="19193"/>
                  <a:pt x="2556" y="19196"/>
                  <a:pt x="2556" y="19199"/>
                </a:cubicBezTo>
                <a:cubicBezTo>
                  <a:pt x="2550" y="19221"/>
                  <a:pt x="2547" y="19245"/>
                  <a:pt x="2553" y="19270"/>
                </a:cubicBezTo>
                <a:cubicBezTo>
                  <a:pt x="2565" y="19301"/>
                  <a:pt x="2587" y="19329"/>
                  <a:pt x="2618" y="19344"/>
                </a:cubicBezTo>
                <a:cubicBezTo>
                  <a:pt x="2624" y="19348"/>
                  <a:pt x="2627" y="19351"/>
                  <a:pt x="2633" y="19354"/>
                </a:cubicBezTo>
                <a:cubicBezTo>
                  <a:pt x="2649" y="19379"/>
                  <a:pt x="2658" y="19410"/>
                  <a:pt x="2655" y="19441"/>
                </a:cubicBezTo>
                <a:cubicBezTo>
                  <a:pt x="2655" y="19506"/>
                  <a:pt x="2677" y="19564"/>
                  <a:pt x="2720" y="19611"/>
                </a:cubicBezTo>
                <a:cubicBezTo>
                  <a:pt x="2764" y="19645"/>
                  <a:pt x="2813" y="19667"/>
                  <a:pt x="2866" y="19676"/>
                </a:cubicBezTo>
                <a:lnTo>
                  <a:pt x="2900" y="19685"/>
                </a:lnTo>
                <a:cubicBezTo>
                  <a:pt x="2863" y="19713"/>
                  <a:pt x="2822" y="19732"/>
                  <a:pt x="2779" y="19744"/>
                </a:cubicBezTo>
                <a:cubicBezTo>
                  <a:pt x="2748" y="19750"/>
                  <a:pt x="2726" y="19775"/>
                  <a:pt x="2723" y="19803"/>
                </a:cubicBezTo>
                <a:cubicBezTo>
                  <a:pt x="2723" y="19834"/>
                  <a:pt x="2742" y="19862"/>
                  <a:pt x="2773" y="19871"/>
                </a:cubicBezTo>
                <a:lnTo>
                  <a:pt x="3027" y="19958"/>
                </a:lnTo>
                <a:lnTo>
                  <a:pt x="3213" y="20023"/>
                </a:lnTo>
                <a:lnTo>
                  <a:pt x="3222" y="20026"/>
                </a:lnTo>
                <a:cubicBezTo>
                  <a:pt x="3222" y="20032"/>
                  <a:pt x="3219" y="20038"/>
                  <a:pt x="3219" y="20041"/>
                </a:cubicBezTo>
                <a:cubicBezTo>
                  <a:pt x="3213" y="20057"/>
                  <a:pt x="3210" y="20075"/>
                  <a:pt x="3210" y="20091"/>
                </a:cubicBezTo>
                <a:cubicBezTo>
                  <a:pt x="3213" y="20168"/>
                  <a:pt x="3262" y="20237"/>
                  <a:pt x="3333" y="20261"/>
                </a:cubicBezTo>
                <a:cubicBezTo>
                  <a:pt x="3386" y="20280"/>
                  <a:pt x="3439" y="20292"/>
                  <a:pt x="3491" y="20299"/>
                </a:cubicBezTo>
                <a:lnTo>
                  <a:pt x="3507" y="20299"/>
                </a:lnTo>
                <a:cubicBezTo>
                  <a:pt x="3652" y="20314"/>
                  <a:pt x="3792" y="20348"/>
                  <a:pt x="3928" y="20401"/>
                </a:cubicBezTo>
                <a:lnTo>
                  <a:pt x="3968" y="20416"/>
                </a:lnTo>
                <a:cubicBezTo>
                  <a:pt x="4006" y="20426"/>
                  <a:pt x="4043" y="20441"/>
                  <a:pt x="4080" y="20463"/>
                </a:cubicBezTo>
                <a:cubicBezTo>
                  <a:pt x="4080" y="20469"/>
                  <a:pt x="4083" y="20478"/>
                  <a:pt x="4083" y="20484"/>
                </a:cubicBezTo>
                <a:cubicBezTo>
                  <a:pt x="4083" y="20497"/>
                  <a:pt x="4086" y="20506"/>
                  <a:pt x="4089" y="20518"/>
                </a:cubicBezTo>
                <a:cubicBezTo>
                  <a:pt x="4114" y="20506"/>
                  <a:pt x="4136" y="20494"/>
                  <a:pt x="4160" y="20481"/>
                </a:cubicBezTo>
                <a:cubicBezTo>
                  <a:pt x="4188" y="20458"/>
                  <a:pt x="4219" y="20435"/>
                  <a:pt x="4253" y="20435"/>
                </a:cubicBezTo>
                <a:cubicBezTo>
                  <a:pt x="4264" y="20435"/>
                  <a:pt x="4276" y="20438"/>
                  <a:pt x="4287" y="20444"/>
                </a:cubicBezTo>
                <a:lnTo>
                  <a:pt x="4365" y="20395"/>
                </a:lnTo>
                <a:cubicBezTo>
                  <a:pt x="4365" y="20364"/>
                  <a:pt x="4349" y="20317"/>
                  <a:pt x="4359" y="20308"/>
                </a:cubicBezTo>
                <a:cubicBezTo>
                  <a:pt x="4369" y="20298"/>
                  <a:pt x="4379" y="20294"/>
                  <a:pt x="4388" y="20294"/>
                </a:cubicBezTo>
                <a:cubicBezTo>
                  <a:pt x="4407" y="20294"/>
                  <a:pt x="4422" y="20315"/>
                  <a:pt x="4433" y="20345"/>
                </a:cubicBezTo>
                <a:cubicBezTo>
                  <a:pt x="4464" y="20334"/>
                  <a:pt x="4492" y="20328"/>
                  <a:pt x="4516" y="20328"/>
                </a:cubicBezTo>
                <a:cubicBezTo>
                  <a:pt x="4594" y="20328"/>
                  <a:pt x="4636" y="20388"/>
                  <a:pt x="4631" y="20525"/>
                </a:cubicBezTo>
                <a:cubicBezTo>
                  <a:pt x="4650" y="20556"/>
                  <a:pt x="4637" y="20599"/>
                  <a:pt x="4603" y="20611"/>
                </a:cubicBezTo>
                <a:cubicBezTo>
                  <a:pt x="4596" y="20616"/>
                  <a:pt x="4589" y="20617"/>
                  <a:pt x="4584" y="20617"/>
                </a:cubicBezTo>
                <a:cubicBezTo>
                  <a:pt x="4565" y="20617"/>
                  <a:pt x="4557" y="20596"/>
                  <a:pt x="4548" y="20574"/>
                </a:cubicBezTo>
                <a:cubicBezTo>
                  <a:pt x="4548" y="20571"/>
                  <a:pt x="4548" y="20571"/>
                  <a:pt x="4548" y="20571"/>
                </a:cubicBezTo>
                <a:cubicBezTo>
                  <a:pt x="4524" y="20558"/>
                  <a:pt x="4499" y="20553"/>
                  <a:pt x="4475" y="20553"/>
                </a:cubicBezTo>
                <a:cubicBezTo>
                  <a:pt x="4412" y="20553"/>
                  <a:pt x="4348" y="20587"/>
                  <a:pt x="4284" y="20587"/>
                </a:cubicBezTo>
                <a:cubicBezTo>
                  <a:pt x="4282" y="20587"/>
                  <a:pt x="4280" y="20587"/>
                  <a:pt x="4278" y="20587"/>
                </a:cubicBezTo>
                <a:cubicBezTo>
                  <a:pt x="4263" y="20599"/>
                  <a:pt x="4247" y="20614"/>
                  <a:pt x="4232" y="20630"/>
                </a:cubicBezTo>
                <a:cubicBezTo>
                  <a:pt x="4247" y="20633"/>
                  <a:pt x="4260" y="20639"/>
                  <a:pt x="4272" y="20642"/>
                </a:cubicBezTo>
                <a:cubicBezTo>
                  <a:pt x="4303" y="20645"/>
                  <a:pt x="4331" y="20655"/>
                  <a:pt x="4356" y="20667"/>
                </a:cubicBezTo>
                <a:cubicBezTo>
                  <a:pt x="4365" y="20673"/>
                  <a:pt x="4371" y="20679"/>
                  <a:pt x="4380" y="20686"/>
                </a:cubicBezTo>
                <a:cubicBezTo>
                  <a:pt x="4399" y="20701"/>
                  <a:pt x="4418" y="20714"/>
                  <a:pt x="4436" y="20723"/>
                </a:cubicBezTo>
                <a:cubicBezTo>
                  <a:pt x="4483" y="20745"/>
                  <a:pt x="4532" y="20754"/>
                  <a:pt x="4582" y="20757"/>
                </a:cubicBezTo>
                <a:cubicBezTo>
                  <a:pt x="4613" y="20757"/>
                  <a:pt x="4644" y="20763"/>
                  <a:pt x="4672" y="20772"/>
                </a:cubicBezTo>
                <a:cubicBezTo>
                  <a:pt x="4684" y="20782"/>
                  <a:pt x="4690" y="20797"/>
                  <a:pt x="4690" y="20813"/>
                </a:cubicBezTo>
                <a:cubicBezTo>
                  <a:pt x="4693" y="20850"/>
                  <a:pt x="4678" y="20884"/>
                  <a:pt x="4650" y="20909"/>
                </a:cubicBezTo>
                <a:cubicBezTo>
                  <a:pt x="4591" y="20961"/>
                  <a:pt x="4498" y="20986"/>
                  <a:pt x="4356" y="20986"/>
                </a:cubicBezTo>
                <a:lnTo>
                  <a:pt x="4300" y="20986"/>
                </a:lnTo>
                <a:cubicBezTo>
                  <a:pt x="4173" y="20980"/>
                  <a:pt x="4012" y="20964"/>
                  <a:pt x="3910" y="20875"/>
                </a:cubicBezTo>
                <a:cubicBezTo>
                  <a:pt x="3894" y="20859"/>
                  <a:pt x="3879" y="20844"/>
                  <a:pt x="3863" y="20825"/>
                </a:cubicBezTo>
                <a:cubicBezTo>
                  <a:pt x="3829" y="20788"/>
                  <a:pt x="3792" y="20754"/>
                  <a:pt x="3748" y="20726"/>
                </a:cubicBezTo>
                <a:cubicBezTo>
                  <a:pt x="3695" y="20695"/>
                  <a:pt x="3633" y="20679"/>
                  <a:pt x="3570" y="20679"/>
                </a:cubicBezTo>
                <a:cubicBezTo>
                  <a:pt x="3565" y="20679"/>
                  <a:pt x="3559" y="20679"/>
                  <a:pt x="3553" y="20679"/>
                </a:cubicBezTo>
                <a:cubicBezTo>
                  <a:pt x="3504" y="20679"/>
                  <a:pt x="3454" y="20686"/>
                  <a:pt x="3408" y="20695"/>
                </a:cubicBezTo>
                <a:cubicBezTo>
                  <a:pt x="3262" y="20729"/>
                  <a:pt x="3126" y="20788"/>
                  <a:pt x="3005" y="20872"/>
                </a:cubicBezTo>
                <a:cubicBezTo>
                  <a:pt x="2990" y="20865"/>
                  <a:pt x="2968" y="20862"/>
                  <a:pt x="2949" y="20856"/>
                </a:cubicBezTo>
                <a:lnTo>
                  <a:pt x="2912" y="20847"/>
                </a:lnTo>
                <a:cubicBezTo>
                  <a:pt x="2909" y="20816"/>
                  <a:pt x="2900" y="20788"/>
                  <a:pt x="2884" y="20763"/>
                </a:cubicBezTo>
                <a:cubicBezTo>
                  <a:pt x="2850" y="20710"/>
                  <a:pt x="2801" y="20676"/>
                  <a:pt x="2742" y="20664"/>
                </a:cubicBezTo>
                <a:cubicBezTo>
                  <a:pt x="2723" y="20658"/>
                  <a:pt x="2702" y="20658"/>
                  <a:pt x="2680" y="20658"/>
                </a:cubicBezTo>
                <a:cubicBezTo>
                  <a:pt x="2646" y="20658"/>
                  <a:pt x="2612" y="20661"/>
                  <a:pt x="2581" y="20667"/>
                </a:cubicBezTo>
                <a:cubicBezTo>
                  <a:pt x="2556" y="20673"/>
                  <a:pt x="2531" y="20676"/>
                  <a:pt x="2510" y="20676"/>
                </a:cubicBezTo>
                <a:cubicBezTo>
                  <a:pt x="2475" y="20676"/>
                  <a:pt x="2444" y="20673"/>
                  <a:pt x="2413" y="20664"/>
                </a:cubicBezTo>
                <a:cubicBezTo>
                  <a:pt x="2389" y="20661"/>
                  <a:pt x="2364" y="20655"/>
                  <a:pt x="2333" y="20652"/>
                </a:cubicBezTo>
                <a:lnTo>
                  <a:pt x="2296" y="20652"/>
                </a:lnTo>
                <a:cubicBezTo>
                  <a:pt x="2290" y="20651"/>
                  <a:pt x="2284" y="20651"/>
                  <a:pt x="2278" y="20651"/>
                </a:cubicBezTo>
                <a:cubicBezTo>
                  <a:pt x="2207" y="20651"/>
                  <a:pt x="2140" y="20684"/>
                  <a:pt x="2094" y="20741"/>
                </a:cubicBezTo>
                <a:cubicBezTo>
                  <a:pt x="2051" y="20803"/>
                  <a:pt x="2060" y="20884"/>
                  <a:pt x="2119" y="20980"/>
                </a:cubicBezTo>
                <a:cubicBezTo>
                  <a:pt x="2144" y="21020"/>
                  <a:pt x="2178" y="21057"/>
                  <a:pt x="2221" y="21082"/>
                </a:cubicBezTo>
                <a:cubicBezTo>
                  <a:pt x="2265" y="21101"/>
                  <a:pt x="2311" y="21113"/>
                  <a:pt x="2361" y="21113"/>
                </a:cubicBezTo>
                <a:cubicBezTo>
                  <a:pt x="2395" y="21116"/>
                  <a:pt x="2429" y="21119"/>
                  <a:pt x="2438" y="21129"/>
                </a:cubicBezTo>
                <a:cubicBezTo>
                  <a:pt x="2444" y="21144"/>
                  <a:pt x="2448" y="21163"/>
                  <a:pt x="2448" y="21178"/>
                </a:cubicBezTo>
                <a:lnTo>
                  <a:pt x="2454" y="21262"/>
                </a:lnTo>
                <a:lnTo>
                  <a:pt x="2460" y="21342"/>
                </a:lnTo>
                <a:cubicBezTo>
                  <a:pt x="2460" y="21364"/>
                  <a:pt x="2466" y="21383"/>
                  <a:pt x="2475" y="21398"/>
                </a:cubicBezTo>
                <a:cubicBezTo>
                  <a:pt x="2500" y="21435"/>
                  <a:pt x="2540" y="21460"/>
                  <a:pt x="2587" y="21463"/>
                </a:cubicBezTo>
                <a:cubicBezTo>
                  <a:pt x="2612" y="21469"/>
                  <a:pt x="2640" y="21469"/>
                  <a:pt x="2667" y="21469"/>
                </a:cubicBezTo>
                <a:cubicBezTo>
                  <a:pt x="2692" y="21469"/>
                  <a:pt x="2717" y="21469"/>
                  <a:pt x="2742" y="21466"/>
                </a:cubicBezTo>
                <a:lnTo>
                  <a:pt x="2804" y="21466"/>
                </a:lnTo>
                <a:cubicBezTo>
                  <a:pt x="2809" y="21466"/>
                  <a:pt x="2814" y="21465"/>
                  <a:pt x="2820" y="21465"/>
                </a:cubicBezTo>
                <a:cubicBezTo>
                  <a:pt x="2845" y="21465"/>
                  <a:pt x="2870" y="21471"/>
                  <a:pt x="2894" y="21482"/>
                </a:cubicBezTo>
                <a:cubicBezTo>
                  <a:pt x="2928" y="21507"/>
                  <a:pt x="2952" y="21537"/>
                  <a:pt x="2971" y="21575"/>
                </a:cubicBezTo>
                <a:cubicBezTo>
                  <a:pt x="2980" y="21590"/>
                  <a:pt x="2990" y="21603"/>
                  <a:pt x="2999" y="21618"/>
                </a:cubicBezTo>
                <a:cubicBezTo>
                  <a:pt x="2965" y="21634"/>
                  <a:pt x="2937" y="21655"/>
                  <a:pt x="2915" y="21683"/>
                </a:cubicBezTo>
                <a:cubicBezTo>
                  <a:pt x="2900" y="21702"/>
                  <a:pt x="2894" y="21726"/>
                  <a:pt x="2897" y="21748"/>
                </a:cubicBezTo>
                <a:cubicBezTo>
                  <a:pt x="2903" y="21779"/>
                  <a:pt x="2925" y="21807"/>
                  <a:pt x="2952" y="21819"/>
                </a:cubicBezTo>
                <a:cubicBezTo>
                  <a:pt x="3045" y="21869"/>
                  <a:pt x="3151" y="21875"/>
                  <a:pt x="3250" y="21884"/>
                </a:cubicBezTo>
                <a:cubicBezTo>
                  <a:pt x="3281" y="21884"/>
                  <a:pt x="3312" y="21888"/>
                  <a:pt x="3343" y="21891"/>
                </a:cubicBezTo>
                <a:lnTo>
                  <a:pt x="3355" y="21891"/>
                </a:lnTo>
                <a:cubicBezTo>
                  <a:pt x="3358" y="21900"/>
                  <a:pt x="3361" y="21906"/>
                  <a:pt x="3368" y="21912"/>
                </a:cubicBezTo>
                <a:cubicBezTo>
                  <a:pt x="3405" y="21977"/>
                  <a:pt x="3488" y="21990"/>
                  <a:pt x="3541" y="21996"/>
                </a:cubicBezTo>
                <a:lnTo>
                  <a:pt x="3556" y="21999"/>
                </a:lnTo>
                <a:cubicBezTo>
                  <a:pt x="3594" y="22002"/>
                  <a:pt x="3631" y="22018"/>
                  <a:pt x="3656" y="22049"/>
                </a:cubicBezTo>
                <a:cubicBezTo>
                  <a:pt x="3587" y="22052"/>
                  <a:pt x="3522" y="22055"/>
                  <a:pt x="3460" y="22055"/>
                </a:cubicBezTo>
                <a:cubicBezTo>
                  <a:pt x="3448" y="22055"/>
                  <a:pt x="3436" y="22055"/>
                  <a:pt x="3424" y="22055"/>
                </a:cubicBezTo>
                <a:cubicBezTo>
                  <a:pt x="3319" y="22055"/>
                  <a:pt x="3216" y="22043"/>
                  <a:pt x="3114" y="22024"/>
                </a:cubicBezTo>
                <a:cubicBezTo>
                  <a:pt x="3104" y="22021"/>
                  <a:pt x="3092" y="22018"/>
                  <a:pt x="3079" y="22011"/>
                </a:cubicBezTo>
                <a:lnTo>
                  <a:pt x="3079" y="22005"/>
                </a:lnTo>
                <a:cubicBezTo>
                  <a:pt x="3073" y="21987"/>
                  <a:pt x="3061" y="21968"/>
                  <a:pt x="3045" y="21953"/>
                </a:cubicBezTo>
                <a:cubicBezTo>
                  <a:pt x="3018" y="21933"/>
                  <a:pt x="2987" y="21921"/>
                  <a:pt x="2957" y="21921"/>
                </a:cubicBezTo>
                <a:cubicBezTo>
                  <a:pt x="2953" y="21921"/>
                  <a:pt x="2950" y="21921"/>
                  <a:pt x="2946" y="21922"/>
                </a:cubicBezTo>
                <a:lnTo>
                  <a:pt x="2934" y="21922"/>
                </a:lnTo>
                <a:cubicBezTo>
                  <a:pt x="2733" y="21925"/>
                  <a:pt x="2537" y="21993"/>
                  <a:pt x="2376" y="22114"/>
                </a:cubicBezTo>
                <a:cubicBezTo>
                  <a:pt x="2339" y="22086"/>
                  <a:pt x="2290" y="22073"/>
                  <a:pt x="2243" y="22073"/>
                </a:cubicBezTo>
                <a:cubicBezTo>
                  <a:pt x="2209" y="22073"/>
                  <a:pt x="2175" y="22080"/>
                  <a:pt x="2144" y="22095"/>
                </a:cubicBezTo>
                <a:lnTo>
                  <a:pt x="2125" y="22107"/>
                </a:lnTo>
                <a:lnTo>
                  <a:pt x="2122" y="22107"/>
                </a:lnTo>
                <a:cubicBezTo>
                  <a:pt x="2110" y="22095"/>
                  <a:pt x="2101" y="22086"/>
                  <a:pt x="2088" y="22076"/>
                </a:cubicBezTo>
                <a:cubicBezTo>
                  <a:pt x="2067" y="22052"/>
                  <a:pt x="2039" y="22030"/>
                  <a:pt x="2011" y="22008"/>
                </a:cubicBezTo>
                <a:cubicBezTo>
                  <a:pt x="1967" y="21980"/>
                  <a:pt x="1915" y="21962"/>
                  <a:pt x="1862" y="21962"/>
                </a:cubicBezTo>
                <a:cubicBezTo>
                  <a:pt x="1844" y="21962"/>
                  <a:pt x="1825" y="21965"/>
                  <a:pt x="1806" y="21968"/>
                </a:cubicBezTo>
                <a:cubicBezTo>
                  <a:pt x="1785" y="21974"/>
                  <a:pt x="1763" y="21987"/>
                  <a:pt x="1748" y="21999"/>
                </a:cubicBezTo>
                <a:cubicBezTo>
                  <a:pt x="1679" y="21943"/>
                  <a:pt x="1602" y="21903"/>
                  <a:pt x="1518" y="21881"/>
                </a:cubicBezTo>
                <a:cubicBezTo>
                  <a:pt x="1472" y="21869"/>
                  <a:pt x="1425" y="21860"/>
                  <a:pt x="1379" y="21853"/>
                </a:cubicBezTo>
                <a:cubicBezTo>
                  <a:pt x="1323" y="21850"/>
                  <a:pt x="1267" y="21835"/>
                  <a:pt x="1215" y="21816"/>
                </a:cubicBezTo>
                <a:lnTo>
                  <a:pt x="1199" y="21810"/>
                </a:lnTo>
                <a:cubicBezTo>
                  <a:pt x="1153" y="21785"/>
                  <a:pt x="1097" y="21770"/>
                  <a:pt x="1044" y="21764"/>
                </a:cubicBezTo>
                <a:cubicBezTo>
                  <a:pt x="1004" y="21764"/>
                  <a:pt x="964" y="21779"/>
                  <a:pt x="933" y="21810"/>
                </a:cubicBezTo>
                <a:cubicBezTo>
                  <a:pt x="911" y="21832"/>
                  <a:pt x="899" y="21863"/>
                  <a:pt x="896" y="21894"/>
                </a:cubicBezTo>
                <a:cubicBezTo>
                  <a:pt x="874" y="22033"/>
                  <a:pt x="989" y="22176"/>
                  <a:pt x="1144" y="22203"/>
                </a:cubicBezTo>
                <a:cubicBezTo>
                  <a:pt x="1224" y="22216"/>
                  <a:pt x="1302" y="22225"/>
                  <a:pt x="1382" y="22228"/>
                </a:cubicBezTo>
                <a:cubicBezTo>
                  <a:pt x="1425" y="22231"/>
                  <a:pt x="1463" y="22234"/>
                  <a:pt x="1500" y="22238"/>
                </a:cubicBezTo>
                <a:lnTo>
                  <a:pt x="1497" y="22244"/>
                </a:lnTo>
                <a:cubicBezTo>
                  <a:pt x="1481" y="22268"/>
                  <a:pt x="1472" y="22296"/>
                  <a:pt x="1466" y="22321"/>
                </a:cubicBezTo>
                <a:cubicBezTo>
                  <a:pt x="1456" y="22408"/>
                  <a:pt x="1537" y="22473"/>
                  <a:pt x="1621" y="22498"/>
                </a:cubicBezTo>
                <a:cubicBezTo>
                  <a:pt x="1642" y="22504"/>
                  <a:pt x="1664" y="22507"/>
                  <a:pt x="1682" y="22510"/>
                </a:cubicBezTo>
                <a:cubicBezTo>
                  <a:pt x="1707" y="22516"/>
                  <a:pt x="1735" y="22522"/>
                  <a:pt x="1760" y="22535"/>
                </a:cubicBezTo>
                <a:cubicBezTo>
                  <a:pt x="1769" y="22541"/>
                  <a:pt x="1779" y="22550"/>
                  <a:pt x="1788" y="22557"/>
                </a:cubicBezTo>
                <a:cubicBezTo>
                  <a:pt x="1806" y="22575"/>
                  <a:pt x="1828" y="22588"/>
                  <a:pt x="1847" y="22600"/>
                </a:cubicBezTo>
                <a:cubicBezTo>
                  <a:pt x="1887" y="22622"/>
                  <a:pt x="1930" y="22631"/>
                  <a:pt x="1977" y="22631"/>
                </a:cubicBezTo>
                <a:cubicBezTo>
                  <a:pt x="2023" y="22628"/>
                  <a:pt x="2070" y="22622"/>
                  <a:pt x="2116" y="22612"/>
                </a:cubicBezTo>
                <a:lnTo>
                  <a:pt x="2150" y="22606"/>
                </a:lnTo>
                <a:cubicBezTo>
                  <a:pt x="2166" y="22603"/>
                  <a:pt x="2178" y="22600"/>
                  <a:pt x="2194" y="22600"/>
                </a:cubicBezTo>
                <a:cubicBezTo>
                  <a:pt x="2129" y="22631"/>
                  <a:pt x="2067" y="22665"/>
                  <a:pt x="2008" y="22702"/>
                </a:cubicBezTo>
                <a:cubicBezTo>
                  <a:pt x="1983" y="22718"/>
                  <a:pt x="1971" y="22742"/>
                  <a:pt x="1977" y="22770"/>
                </a:cubicBezTo>
                <a:cubicBezTo>
                  <a:pt x="1983" y="22798"/>
                  <a:pt x="2005" y="22820"/>
                  <a:pt x="2033" y="22823"/>
                </a:cubicBezTo>
                <a:cubicBezTo>
                  <a:pt x="2119" y="22842"/>
                  <a:pt x="2206" y="22851"/>
                  <a:pt x="2293" y="22851"/>
                </a:cubicBezTo>
                <a:cubicBezTo>
                  <a:pt x="2317" y="22851"/>
                  <a:pt x="2342" y="22851"/>
                  <a:pt x="2367" y="22848"/>
                </a:cubicBezTo>
                <a:lnTo>
                  <a:pt x="2367" y="22848"/>
                </a:lnTo>
                <a:cubicBezTo>
                  <a:pt x="2296" y="22885"/>
                  <a:pt x="2234" y="22941"/>
                  <a:pt x="2194" y="23009"/>
                </a:cubicBezTo>
                <a:cubicBezTo>
                  <a:pt x="2184" y="23027"/>
                  <a:pt x="2184" y="23052"/>
                  <a:pt x="2200" y="23071"/>
                </a:cubicBezTo>
                <a:cubicBezTo>
                  <a:pt x="2212" y="23092"/>
                  <a:pt x="2234" y="23102"/>
                  <a:pt x="2259" y="23105"/>
                </a:cubicBezTo>
                <a:cubicBezTo>
                  <a:pt x="2308" y="23105"/>
                  <a:pt x="2355" y="23108"/>
                  <a:pt x="2401" y="23108"/>
                </a:cubicBezTo>
                <a:cubicBezTo>
                  <a:pt x="2606" y="23108"/>
                  <a:pt x="2810" y="23086"/>
                  <a:pt x="3008" y="23043"/>
                </a:cubicBezTo>
                <a:cubicBezTo>
                  <a:pt x="3042" y="23037"/>
                  <a:pt x="3079" y="23024"/>
                  <a:pt x="3114" y="23012"/>
                </a:cubicBezTo>
                <a:cubicBezTo>
                  <a:pt x="3151" y="22996"/>
                  <a:pt x="3188" y="22984"/>
                  <a:pt x="3228" y="22978"/>
                </a:cubicBezTo>
                <a:cubicBezTo>
                  <a:pt x="3241" y="22978"/>
                  <a:pt x="3256" y="22981"/>
                  <a:pt x="3268" y="22987"/>
                </a:cubicBezTo>
                <a:cubicBezTo>
                  <a:pt x="3268" y="22990"/>
                  <a:pt x="3265" y="23006"/>
                  <a:pt x="3244" y="23024"/>
                </a:cubicBezTo>
                <a:lnTo>
                  <a:pt x="3079" y="23179"/>
                </a:lnTo>
                <a:cubicBezTo>
                  <a:pt x="2987" y="23266"/>
                  <a:pt x="2900" y="23374"/>
                  <a:pt x="2934" y="23495"/>
                </a:cubicBezTo>
                <a:cubicBezTo>
                  <a:pt x="2945" y="23524"/>
                  <a:pt x="2971" y="23545"/>
                  <a:pt x="3002" y="23545"/>
                </a:cubicBezTo>
                <a:cubicBezTo>
                  <a:pt x="3004" y="23545"/>
                  <a:pt x="3006" y="23545"/>
                  <a:pt x="3008" y="23545"/>
                </a:cubicBezTo>
                <a:lnTo>
                  <a:pt x="3011" y="23545"/>
                </a:lnTo>
                <a:cubicBezTo>
                  <a:pt x="3048" y="23545"/>
                  <a:pt x="3089" y="23542"/>
                  <a:pt x="3126" y="23532"/>
                </a:cubicBezTo>
                <a:lnTo>
                  <a:pt x="3126" y="23532"/>
                </a:lnTo>
                <a:cubicBezTo>
                  <a:pt x="3101" y="23548"/>
                  <a:pt x="3076" y="23560"/>
                  <a:pt x="3055" y="23576"/>
                </a:cubicBezTo>
                <a:cubicBezTo>
                  <a:pt x="3036" y="23591"/>
                  <a:pt x="3014" y="23604"/>
                  <a:pt x="2999" y="23619"/>
                </a:cubicBezTo>
                <a:cubicBezTo>
                  <a:pt x="2971" y="23641"/>
                  <a:pt x="2940" y="23662"/>
                  <a:pt x="2909" y="23678"/>
                </a:cubicBezTo>
                <a:cubicBezTo>
                  <a:pt x="2869" y="23696"/>
                  <a:pt x="2822" y="23706"/>
                  <a:pt x="2776" y="23706"/>
                </a:cubicBezTo>
                <a:cubicBezTo>
                  <a:pt x="2736" y="23706"/>
                  <a:pt x="2695" y="23700"/>
                  <a:pt x="2655" y="23693"/>
                </a:cubicBezTo>
                <a:cubicBezTo>
                  <a:pt x="2615" y="23684"/>
                  <a:pt x="2581" y="23675"/>
                  <a:pt x="2540" y="23665"/>
                </a:cubicBezTo>
                <a:cubicBezTo>
                  <a:pt x="2475" y="23650"/>
                  <a:pt x="2407" y="23638"/>
                  <a:pt x="2339" y="23628"/>
                </a:cubicBezTo>
                <a:cubicBezTo>
                  <a:pt x="2314" y="23628"/>
                  <a:pt x="2290" y="23622"/>
                  <a:pt x="2268" y="23613"/>
                </a:cubicBezTo>
                <a:cubicBezTo>
                  <a:pt x="2268" y="23610"/>
                  <a:pt x="2265" y="23610"/>
                  <a:pt x="2265" y="23607"/>
                </a:cubicBezTo>
                <a:cubicBezTo>
                  <a:pt x="2262" y="23594"/>
                  <a:pt x="2259" y="23582"/>
                  <a:pt x="2252" y="23573"/>
                </a:cubicBezTo>
                <a:cubicBezTo>
                  <a:pt x="2212" y="23504"/>
                  <a:pt x="2125" y="23495"/>
                  <a:pt x="2088" y="23489"/>
                </a:cubicBezTo>
                <a:lnTo>
                  <a:pt x="1902" y="23464"/>
                </a:lnTo>
                <a:lnTo>
                  <a:pt x="1717" y="23442"/>
                </a:lnTo>
                <a:cubicBezTo>
                  <a:pt x="1707" y="23439"/>
                  <a:pt x="1695" y="23439"/>
                  <a:pt x="1682" y="23439"/>
                </a:cubicBezTo>
                <a:cubicBezTo>
                  <a:pt x="1652" y="23439"/>
                  <a:pt x="1621" y="23449"/>
                  <a:pt x="1596" y="23470"/>
                </a:cubicBezTo>
                <a:cubicBezTo>
                  <a:pt x="1574" y="23489"/>
                  <a:pt x="1559" y="23514"/>
                  <a:pt x="1555" y="23542"/>
                </a:cubicBezTo>
                <a:cubicBezTo>
                  <a:pt x="1540" y="23529"/>
                  <a:pt x="1521" y="23514"/>
                  <a:pt x="1503" y="23504"/>
                </a:cubicBezTo>
                <a:lnTo>
                  <a:pt x="1494" y="23498"/>
                </a:lnTo>
                <a:cubicBezTo>
                  <a:pt x="1466" y="23480"/>
                  <a:pt x="1435" y="23461"/>
                  <a:pt x="1432" y="23446"/>
                </a:cubicBezTo>
                <a:cubicBezTo>
                  <a:pt x="1432" y="23436"/>
                  <a:pt x="1432" y="23430"/>
                  <a:pt x="1432" y="23421"/>
                </a:cubicBezTo>
                <a:cubicBezTo>
                  <a:pt x="1438" y="23377"/>
                  <a:pt x="1425" y="23334"/>
                  <a:pt x="1398" y="23303"/>
                </a:cubicBezTo>
                <a:cubicBezTo>
                  <a:pt x="1379" y="23288"/>
                  <a:pt x="1357" y="23275"/>
                  <a:pt x="1336" y="23269"/>
                </a:cubicBezTo>
                <a:cubicBezTo>
                  <a:pt x="1308" y="23260"/>
                  <a:pt x="1280" y="23253"/>
                  <a:pt x="1252" y="23250"/>
                </a:cubicBezTo>
                <a:cubicBezTo>
                  <a:pt x="1220" y="23261"/>
                  <a:pt x="1187" y="23267"/>
                  <a:pt x="1154" y="23267"/>
                </a:cubicBezTo>
                <a:cubicBezTo>
                  <a:pt x="1138" y="23267"/>
                  <a:pt x="1122" y="23266"/>
                  <a:pt x="1106" y="23263"/>
                </a:cubicBezTo>
                <a:cubicBezTo>
                  <a:pt x="1082" y="23272"/>
                  <a:pt x="1057" y="23281"/>
                  <a:pt x="1035" y="23291"/>
                </a:cubicBezTo>
                <a:cubicBezTo>
                  <a:pt x="945" y="23337"/>
                  <a:pt x="886" y="23421"/>
                  <a:pt x="871" y="23520"/>
                </a:cubicBezTo>
                <a:cubicBezTo>
                  <a:pt x="865" y="23563"/>
                  <a:pt x="874" y="23607"/>
                  <a:pt x="899" y="23641"/>
                </a:cubicBezTo>
                <a:cubicBezTo>
                  <a:pt x="917" y="23669"/>
                  <a:pt x="945" y="23690"/>
                  <a:pt x="976" y="23706"/>
                </a:cubicBezTo>
                <a:lnTo>
                  <a:pt x="1233" y="23861"/>
                </a:lnTo>
                <a:cubicBezTo>
                  <a:pt x="1246" y="23870"/>
                  <a:pt x="1258" y="23873"/>
                  <a:pt x="1274" y="23873"/>
                </a:cubicBezTo>
                <a:lnTo>
                  <a:pt x="1302" y="23873"/>
                </a:lnTo>
                <a:cubicBezTo>
                  <a:pt x="1332" y="23879"/>
                  <a:pt x="1367" y="23895"/>
                  <a:pt x="1391" y="23916"/>
                </a:cubicBezTo>
                <a:cubicBezTo>
                  <a:pt x="1422" y="23938"/>
                  <a:pt x="1453" y="23960"/>
                  <a:pt x="1487" y="23975"/>
                </a:cubicBezTo>
                <a:cubicBezTo>
                  <a:pt x="1599" y="24025"/>
                  <a:pt x="1717" y="24028"/>
                  <a:pt x="1831" y="24031"/>
                </a:cubicBezTo>
                <a:cubicBezTo>
                  <a:pt x="1909" y="24031"/>
                  <a:pt x="1989" y="24037"/>
                  <a:pt x="2067" y="24056"/>
                </a:cubicBezTo>
                <a:cubicBezTo>
                  <a:pt x="2082" y="24059"/>
                  <a:pt x="2101" y="24065"/>
                  <a:pt x="2116" y="24071"/>
                </a:cubicBezTo>
                <a:cubicBezTo>
                  <a:pt x="2169" y="24093"/>
                  <a:pt x="2225" y="24105"/>
                  <a:pt x="2283" y="24108"/>
                </a:cubicBezTo>
                <a:cubicBezTo>
                  <a:pt x="2333" y="24105"/>
                  <a:pt x="2386" y="24096"/>
                  <a:pt x="2435" y="24081"/>
                </a:cubicBezTo>
                <a:cubicBezTo>
                  <a:pt x="2466" y="24068"/>
                  <a:pt x="2500" y="24062"/>
                  <a:pt x="2531" y="24059"/>
                </a:cubicBezTo>
                <a:cubicBezTo>
                  <a:pt x="2544" y="24059"/>
                  <a:pt x="2556" y="24062"/>
                  <a:pt x="2565" y="24068"/>
                </a:cubicBezTo>
                <a:cubicBezTo>
                  <a:pt x="2575" y="24074"/>
                  <a:pt x="2584" y="24081"/>
                  <a:pt x="2590" y="24090"/>
                </a:cubicBezTo>
                <a:cubicBezTo>
                  <a:pt x="2599" y="24096"/>
                  <a:pt x="2609" y="24105"/>
                  <a:pt x="2618" y="24111"/>
                </a:cubicBezTo>
                <a:cubicBezTo>
                  <a:pt x="2627" y="24118"/>
                  <a:pt x="2627" y="24118"/>
                  <a:pt x="2630" y="24121"/>
                </a:cubicBezTo>
                <a:cubicBezTo>
                  <a:pt x="2575" y="24127"/>
                  <a:pt x="2513" y="24130"/>
                  <a:pt x="2444" y="24130"/>
                </a:cubicBezTo>
                <a:cubicBezTo>
                  <a:pt x="2342" y="24130"/>
                  <a:pt x="2237" y="24124"/>
                  <a:pt x="2135" y="24118"/>
                </a:cubicBezTo>
                <a:lnTo>
                  <a:pt x="2101" y="24118"/>
                </a:lnTo>
                <a:cubicBezTo>
                  <a:pt x="2070" y="24118"/>
                  <a:pt x="2036" y="24115"/>
                  <a:pt x="2002" y="24115"/>
                </a:cubicBezTo>
                <a:cubicBezTo>
                  <a:pt x="1927" y="24115"/>
                  <a:pt x="1853" y="24124"/>
                  <a:pt x="1785" y="24149"/>
                </a:cubicBezTo>
                <a:cubicBezTo>
                  <a:pt x="1751" y="24164"/>
                  <a:pt x="1717" y="24180"/>
                  <a:pt x="1686" y="24198"/>
                </a:cubicBezTo>
                <a:cubicBezTo>
                  <a:pt x="1658" y="24214"/>
                  <a:pt x="1633" y="24226"/>
                  <a:pt x="1602" y="24235"/>
                </a:cubicBezTo>
                <a:cubicBezTo>
                  <a:pt x="1568" y="24248"/>
                  <a:pt x="1531" y="24254"/>
                  <a:pt x="1494" y="24254"/>
                </a:cubicBezTo>
                <a:cubicBezTo>
                  <a:pt x="1444" y="24251"/>
                  <a:pt x="1394" y="24248"/>
                  <a:pt x="1345" y="24238"/>
                </a:cubicBezTo>
                <a:cubicBezTo>
                  <a:pt x="1286" y="24232"/>
                  <a:pt x="1227" y="24226"/>
                  <a:pt x="1168" y="24226"/>
                </a:cubicBezTo>
                <a:cubicBezTo>
                  <a:pt x="1140" y="24226"/>
                  <a:pt x="1113" y="24226"/>
                  <a:pt x="1085" y="24229"/>
                </a:cubicBezTo>
                <a:cubicBezTo>
                  <a:pt x="1063" y="24232"/>
                  <a:pt x="1041" y="24238"/>
                  <a:pt x="1020" y="24242"/>
                </a:cubicBezTo>
                <a:cubicBezTo>
                  <a:pt x="992" y="24251"/>
                  <a:pt x="964" y="24254"/>
                  <a:pt x="933" y="24254"/>
                </a:cubicBezTo>
                <a:lnTo>
                  <a:pt x="930" y="24254"/>
                </a:lnTo>
                <a:cubicBezTo>
                  <a:pt x="905" y="24254"/>
                  <a:pt x="880" y="24251"/>
                  <a:pt x="859" y="24245"/>
                </a:cubicBezTo>
                <a:cubicBezTo>
                  <a:pt x="834" y="24238"/>
                  <a:pt x="812" y="24235"/>
                  <a:pt x="790" y="24232"/>
                </a:cubicBezTo>
                <a:cubicBezTo>
                  <a:pt x="775" y="24229"/>
                  <a:pt x="759" y="24229"/>
                  <a:pt x="747" y="24229"/>
                </a:cubicBezTo>
                <a:cubicBezTo>
                  <a:pt x="722" y="24229"/>
                  <a:pt x="694" y="24232"/>
                  <a:pt x="673" y="24238"/>
                </a:cubicBezTo>
                <a:cubicBezTo>
                  <a:pt x="608" y="24161"/>
                  <a:pt x="515" y="24115"/>
                  <a:pt x="416" y="24115"/>
                </a:cubicBezTo>
                <a:lnTo>
                  <a:pt x="394" y="24115"/>
                </a:lnTo>
                <a:cubicBezTo>
                  <a:pt x="251" y="24124"/>
                  <a:pt x="128" y="24232"/>
                  <a:pt x="109" y="24356"/>
                </a:cubicBezTo>
                <a:cubicBezTo>
                  <a:pt x="103" y="24443"/>
                  <a:pt x="137" y="24527"/>
                  <a:pt x="202" y="24582"/>
                </a:cubicBezTo>
                <a:cubicBezTo>
                  <a:pt x="131" y="24629"/>
                  <a:pt x="56" y="24700"/>
                  <a:pt x="63" y="24799"/>
                </a:cubicBezTo>
                <a:cubicBezTo>
                  <a:pt x="66" y="24827"/>
                  <a:pt x="84" y="24852"/>
                  <a:pt x="115" y="24858"/>
                </a:cubicBezTo>
                <a:cubicBezTo>
                  <a:pt x="155" y="24870"/>
                  <a:pt x="196" y="24877"/>
                  <a:pt x="239" y="24877"/>
                </a:cubicBezTo>
                <a:cubicBezTo>
                  <a:pt x="261" y="24877"/>
                  <a:pt x="282" y="24880"/>
                  <a:pt x="301" y="24883"/>
                </a:cubicBezTo>
                <a:cubicBezTo>
                  <a:pt x="341" y="24889"/>
                  <a:pt x="372" y="24904"/>
                  <a:pt x="375" y="24923"/>
                </a:cubicBezTo>
                <a:cubicBezTo>
                  <a:pt x="375" y="24929"/>
                  <a:pt x="375" y="24939"/>
                  <a:pt x="375" y="24948"/>
                </a:cubicBezTo>
                <a:cubicBezTo>
                  <a:pt x="364" y="25030"/>
                  <a:pt x="426" y="25100"/>
                  <a:pt x="506" y="25100"/>
                </a:cubicBezTo>
                <a:cubicBezTo>
                  <a:pt x="511" y="25100"/>
                  <a:pt x="516" y="25100"/>
                  <a:pt x="521" y="25100"/>
                </a:cubicBezTo>
                <a:cubicBezTo>
                  <a:pt x="558" y="25100"/>
                  <a:pt x="595" y="25093"/>
                  <a:pt x="629" y="25081"/>
                </a:cubicBezTo>
                <a:cubicBezTo>
                  <a:pt x="691" y="25062"/>
                  <a:pt x="756" y="25053"/>
                  <a:pt x="821" y="25053"/>
                </a:cubicBezTo>
                <a:cubicBezTo>
                  <a:pt x="908" y="25053"/>
                  <a:pt x="992" y="25069"/>
                  <a:pt x="1072" y="25100"/>
                </a:cubicBezTo>
                <a:cubicBezTo>
                  <a:pt x="1072" y="25106"/>
                  <a:pt x="1072" y="25115"/>
                  <a:pt x="1075" y="25121"/>
                </a:cubicBezTo>
                <a:cubicBezTo>
                  <a:pt x="1094" y="25171"/>
                  <a:pt x="1140" y="25205"/>
                  <a:pt x="1193" y="25205"/>
                </a:cubicBezTo>
                <a:cubicBezTo>
                  <a:pt x="1165" y="25227"/>
                  <a:pt x="1137" y="25245"/>
                  <a:pt x="1106" y="25258"/>
                </a:cubicBezTo>
                <a:cubicBezTo>
                  <a:pt x="1082" y="25270"/>
                  <a:pt x="1069" y="25295"/>
                  <a:pt x="1069" y="25320"/>
                </a:cubicBezTo>
                <a:cubicBezTo>
                  <a:pt x="1069" y="25344"/>
                  <a:pt x="1085" y="25369"/>
                  <a:pt x="1109" y="25378"/>
                </a:cubicBezTo>
                <a:cubicBezTo>
                  <a:pt x="1160" y="25401"/>
                  <a:pt x="1215" y="25413"/>
                  <a:pt x="1270" y="25413"/>
                </a:cubicBezTo>
                <a:cubicBezTo>
                  <a:pt x="1277" y="25413"/>
                  <a:pt x="1283" y="25413"/>
                  <a:pt x="1289" y="25412"/>
                </a:cubicBezTo>
                <a:cubicBezTo>
                  <a:pt x="1453" y="25412"/>
                  <a:pt x="1605" y="25332"/>
                  <a:pt x="1682" y="25282"/>
                </a:cubicBezTo>
                <a:cubicBezTo>
                  <a:pt x="1726" y="25254"/>
                  <a:pt x="1769" y="25220"/>
                  <a:pt x="1809" y="25193"/>
                </a:cubicBezTo>
                <a:cubicBezTo>
                  <a:pt x="1878" y="25137"/>
                  <a:pt x="1952" y="25090"/>
                  <a:pt x="2033" y="25050"/>
                </a:cubicBezTo>
                <a:cubicBezTo>
                  <a:pt x="2068" y="25116"/>
                  <a:pt x="2139" y="25162"/>
                  <a:pt x="2214" y="25162"/>
                </a:cubicBezTo>
                <a:cubicBezTo>
                  <a:pt x="2217" y="25162"/>
                  <a:pt x="2219" y="25162"/>
                  <a:pt x="2221" y="25162"/>
                </a:cubicBezTo>
                <a:lnTo>
                  <a:pt x="2240" y="25162"/>
                </a:lnTo>
                <a:cubicBezTo>
                  <a:pt x="2308" y="25155"/>
                  <a:pt x="2373" y="25134"/>
                  <a:pt x="2429" y="25100"/>
                </a:cubicBezTo>
                <a:cubicBezTo>
                  <a:pt x="2463" y="25081"/>
                  <a:pt x="2497" y="25066"/>
                  <a:pt x="2534" y="25056"/>
                </a:cubicBezTo>
                <a:cubicBezTo>
                  <a:pt x="2562" y="25124"/>
                  <a:pt x="2621" y="25174"/>
                  <a:pt x="2695" y="25189"/>
                </a:cubicBezTo>
                <a:cubicBezTo>
                  <a:pt x="2723" y="25196"/>
                  <a:pt x="2754" y="25199"/>
                  <a:pt x="2785" y="25199"/>
                </a:cubicBezTo>
                <a:cubicBezTo>
                  <a:pt x="2807" y="25199"/>
                  <a:pt x="2825" y="25199"/>
                  <a:pt x="2844" y="25196"/>
                </a:cubicBezTo>
                <a:lnTo>
                  <a:pt x="2844" y="25196"/>
                </a:lnTo>
                <a:cubicBezTo>
                  <a:pt x="2838" y="25227"/>
                  <a:pt x="2822" y="25254"/>
                  <a:pt x="2801" y="25276"/>
                </a:cubicBezTo>
                <a:cubicBezTo>
                  <a:pt x="2776" y="25301"/>
                  <a:pt x="2776" y="25338"/>
                  <a:pt x="2798" y="25363"/>
                </a:cubicBezTo>
                <a:cubicBezTo>
                  <a:pt x="2811" y="25379"/>
                  <a:pt x="2829" y="25388"/>
                  <a:pt x="2848" y="25388"/>
                </a:cubicBezTo>
                <a:cubicBezTo>
                  <a:pt x="2851" y="25388"/>
                  <a:pt x="2854" y="25388"/>
                  <a:pt x="2856" y="25388"/>
                </a:cubicBezTo>
                <a:cubicBezTo>
                  <a:pt x="2869" y="25388"/>
                  <a:pt x="2881" y="25388"/>
                  <a:pt x="2890" y="25381"/>
                </a:cubicBezTo>
                <a:cubicBezTo>
                  <a:pt x="3129" y="25270"/>
                  <a:pt x="3374" y="25158"/>
                  <a:pt x="3637" y="25118"/>
                </a:cubicBezTo>
                <a:cubicBezTo>
                  <a:pt x="3652" y="25118"/>
                  <a:pt x="3668" y="25115"/>
                  <a:pt x="3683" y="25115"/>
                </a:cubicBezTo>
                <a:cubicBezTo>
                  <a:pt x="3693" y="25115"/>
                  <a:pt x="3702" y="25115"/>
                  <a:pt x="3711" y="25118"/>
                </a:cubicBezTo>
                <a:cubicBezTo>
                  <a:pt x="3739" y="25131"/>
                  <a:pt x="3755" y="25183"/>
                  <a:pt x="3764" y="25223"/>
                </a:cubicBezTo>
                <a:cubicBezTo>
                  <a:pt x="3764" y="25233"/>
                  <a:pt x="3767" y="25242"/>
                  <a:pt x="3767" y="25248"/>
                </a:cubicBezTo>
                <a:cubicBezTo>
                  <a:pt x="3758" y="25254"/>
                  <a:pt x="3748" y="25258"/>
                  <a:pt x="3739" y="25261"/>
                </a:cubicBezTo>
                <a:cubicBezTo>
                  <a:pt x="3519" y="25341"/>
                  <a:pt x="3287" y="25397"/>
                  <a:pt x="3055" y="25422"/>
                </a:cubicBezTo>
                <a:lnTo>
                  <a:pt x="3030" y="25425"/>
                </a:lnTo>
                <a:cubicBezTo>
                  <a:pt x="2952" y="25431"/>
                  <a:pt x="2878" y="25446"/>
                  <a:pt x="2807" y="25471"/>
                </a:cubicBezTo>
                <a:cubicBezTo>
                  <a:pt x="2729" y="25505"/>
                  <a:pt x="2658" y="25549"/>
                  <a:pt x="2593" y="25604"/>
                </a:cubicBezTo>
                <a:cubicBezTo>
                  <a:pt x="2578" y="25620"/>
                  <a:pt x="2559" y="25632"/>
                  <a:pt x="2544" y="25645"/>
                </a:cubicBezTo>
                <a:cubicBezTo>
                  <a:pt x="2531" y="25657"/>
                  <a:pt x="2516" y="25666"/>
                  <a:pt x="2500" y="25673"/>
                </a:cubicBezTo>
                <a:cubicBezTo>
                  <a:pt x="2494" y="25673"/>
                  <a:pt x="2485" y="25676"/>
                  <a:pt x="2479" y="25676"/>
                </a:cubicBezTo>
                <a:cubicBezTo>
                  <a:pt x="2441" y="25673"/>
                  <a:pt x="2407" y="25663"/>
                  <a:pt x="2373" y="25648"/>
                </a:cubicBezTo>
                <a:lnTo>
                  <a:pt x="2367" y="25648"/>
                </a:lnTo>
                <a:cubicBezTo>
                  <a:pt x="2240" y="25598"/>
                  <a:pt x="2104" y="25573"/>
                  <a:pt x="1967" y="25570"/>
                </a:cubicBezTo>
                <a:lnTo>
                  <a:pt x="1927" y="25570"/>
                </a:lnTo>
                <a:cubicBezTo>
                  <a:pt x="1766" y="25573"/>
                  <a:pt x="1614" y="25639"/>
                  <a:pt x="1503" y="25750"/>
                </a:cubicBezTo>
                <a:cubicBezTo>
                  <a:pt x="1490" y="25766"/>
                  <a:pt x="1478" y="25778"/>
                  <a:pt x="1466" y="25793"/>
                </a:cubicBezTo>
                <a:cubicBezTo>
                  <a:pt x="1447" y="25824"/>
                  <a:pt x="1422" y="25846"/>
                  <a:pt x="1394" y="25865"/>
                </a:cubicBezTo>
                <a:cubicBezTo>
                  <a:pt x="1373" y="25874"/>
                  <a:pt x="1354" y="25877"/>
                  <a:pt x="1332" y="25877"/>
                </a:cubicBezTo>
                <a:cubicBezTo>
                  <a:pt x="1311" y="25877"/>
                  <a:pt x="1283" y="25874"/>
                  <a:pt x="1255" y="25871"/>
                </a:cubicBezTo>
                <a:cubicBezTo>
                  <a:pt x="1236" y="25868"/>
                  <a:pt x="1218" y="25865"/>
                  <a:pt x="1199" y="25865"/>
                </a:cubicBezTo>
                <a:lnTo>
                  <a:pt x="1175" y="25865"/>
                </a:lnTo>
                <a:cubicBezTo>
                  <a:pt x="1171" y="25865"/>
                  <a:pt x="1167" y="25864"/>
                  <a:pt x="1163" y="25864"/>
                </a:cubicBezTo>
                <a:cubicBezTo>
                  <a:pt x="1089" y="25864"/>
                  <a:pt x="1017" y="25892"/>
                  <a:pt x="964" y="25942"/>
                </a:cubicBezTo>
                <a:cubicBezTo>
                  <a:pt x="942" y="25939"/>
                  <a:pt x="924" y="25939"/>
                  <a:pt x="902" y="25936"/>
                </a:cubicBezTo>
                <a:cubicBezTo>
                  <a:pt x="828" y="25939"/>
                  <a:pt x="753" y="25954"/>
                  <a:pt x="685" y="25985"/>
                </a:cubicBezTo>
                <a:lnTo>
                  <a:pt x="620" y="26010"/>
                </a:lnTo>
                <a:cubicBezTo>
                  <a:pt x="561" y="26041"/>
                  <a:pt x="496" y="26063"/>
                  <a:pt x="431" y="26072"/>
                </a:cubicBezTo>
                <a:lnTo>
                  <a:pt x="360" y="26072"/>
                </a:lnTo>
                <a:cubicBezTo>
                  <a:pt x="270" y="26072"/>
                  <a:pt x="162" y="26072"/>
                  <a:pt x="93" y="26159"/>
                </a:cubicBezTo>
                <a:cubicBezTo>
                  <a:pt x="81" y="26174"/>
                  <a:pt x="78" y="26196"/>
                  <a:pt x="84" y="26215"/>
                </a:cubicBezTo>
                <a:cubicBezTo>
                  <a:pt x="93" y="26236"/>
                  <a:pt x="109" y="26252"/>
                  <a:pt x="131" y="26258"/>
                </a:cubicBezTo>
                <a:cubicBezTo>
                  <a:pt x="282" y="26311"/>
                  <a:pt x="440" y="26360"/>
                  <a:pt x="595" y="26404"/>
                </a:cubicBezTo>
                <a:cubicBezTo>
                  <a:pt x="722" y="26444"/>
                  <a:pt x="855" y="26469"/>
                  <a:pt x="992" y="26472"/>
                </a:cubicBezTo>
                <a:cubicBezTo>
                  <a:pt x="998" y="26472"/>
                  <a:pt x="1004" y="26472"/>
                  <a:pt x="1010" y="26472"/>
                </a:cubicBezTo>
                <a:cubicBezTo>
                  <a:pt x="1099" y="26472"/>
                  <a:pt x="1186" y="26451"/>
                  <a:pt x="1267" y="26413"/>
                </a:cubicBezTo>
                <a:lnTo>
                  <a:pt x="1286" y="26407"/>
                </a:lnTo>
                <a:cubicBezTo>
                  <a:pt x="1311" y="26394"/>
                  <a:pt x="1336" y="26382"/>
                  <a:pt x="1363" y="26379"/>
                </a:cubicBezTo>
                <a:cubicBezTo>
                  <a:pt x="1370" y="26382"/>
                  <a:pt x="1373" y="26394"/>
                  <a:pt x="1367" y="26407"/>
                </a:cubicBezTo>
                <a:cubicBezTo>
                  <a:pt x="1351" y="26435"/>
                  <a:pt x="1329" y="26456"/>
                  <a:pt x="1305" y="26475"/>
                </a:cubicBezTo>
                <a:cubicBezTo>
                  <a:pt x="1286" y="26490"/>
                  <a:pt x="1277" y="26515"/>
                  <a:pt x="1283" y="26540"/>
                </a:cubicBezTo>
                <a:cubicBezTo>
                  <a:pt x="1289" y="26565"/>
                  <a:pt x="1311" y="26586"/>
                  <a:pt x="1339" y="26589"/>
                </a:cubicBezTo>
                <a:cubicBezTo>
                  <a:pt x="1434" y="26618"/>
                  <a:pt x="1531" y="26632"/>
                  <a:pt x="1628" y="26632"/>
                </a:cubicBezTo>
                <a:cubicBezTo>
                  <a:pt x="1767" y="26632"/>
                  <a:pt x="1905" y="26604"/>
                  <a:pt x="2036" y="26549"/>
                </a:cubicBezTo>
                <a:cubicBezTo>
                  <a:pt x="2057" y="26540"/>
                  <a:pt x="2082" y="26528"/>
                  <a:pt x="2104" y="26515"/>
                </a:cubicBezTo>
                <a:cubicBezTo>
                  <a:pt x="2129" y="26506"/>
                  <a:pt x="2147" y="26497"/>
                  <a:pt x="2169" y="26487"/>
                </a:cubicBezTo>
                <a:lnTo>
                  <a:pt x="2169" y="26487"/>
                </a:lnTo>
                <a:lnTo>
                  <a:pt x="2159" y="26506"/>
                </a:lnTo>
                <a:cubicBezTo>
                  <a:pt x="2141" y="26537"/>
                  <a:pt x="2144" y="26574"/>
                  <a:pt x="2163" y="26602"/>
                </a:cubicBezTo>
                <a:cubicBezTo>
                  <a:pt x="2184" y="26624"/>
                  <a:pt x="2212" y="26636"/>
                  <a:pt x="2240" y="26636"/>
                </a:cubicBezTo>
                <a:cubicBezTo>
                  <a:pt x="2252" y="26636"/>
                  <a:pt x="2265" y="26636"/>
                  <a:pt x="2277" y="26633"/>
                </a:cubicBezTo>
                <a:lnTo>
                  <a:pt x="2454" y="26593"/>
                </a:lnTo>
                <a:lnTo>
                  <a:pt x="3008" y="26472"/>
                </a:lnTo>
                <a:lnTo>
                  <a:pt x="3132" y="26444"/>
                </a:lnTo>
                <a:cubicBezTo>
                  <a:pt x="3138" y="26456"/>
                  <a:pt x="3148" y="26469"/>
                  <a:pt x="3157" y="26475"/>
                </a:cubicBezTo>
                <a:cubicBezTo>
                  <a:pt x="3172" y="26485"/>
                  <a:pt x="3191" y="26492"/>
                  <a:pt x="3209" y="26492"/>
                </a:cubicBezTo>
                <a:cubicBezTo>
                  <a:pt x="3218" y="26492"/>
                  <a:pt x="3226" y="26490"/>
                  <a:pt x="3234" y="26487"/>
                </a:cubicBezTo>
                <a:cubicBezTo>
                  <a:pt x="3383" y="26428"/>
                  <a:pt x="3538" y="26394"/>
                  <a:pt x="3696" y="26385"/>
                </a:cubicBezTo>
                <a:lnTo>
                  <a:pt x="3696" y="26385"/>
                </a:lnTo>
                <a:lnTo>
                  <a:pt x="3575" y="26416"/>
                </a:lnTo>
                <a:cubicBezTo>
                  <a:pt x="3392" y="26459"/>
                  <a:pt x="3210" y="26506"/>
                  <a:pt x="3036" y="26549"/>
                </a:cubicBezTo>
                <a:cubicBezTo>
                  <a:pt x="2993" y="26558"/>
                  <a:pt x="2912" y="26580"/>
                  <a:pt x="2872" y="26648"/>
                </a:cubicBezTo>
                <a:cubicBezTo>
                  <a:pt x="2860" y="26673"/>
                  <a:pt x="2853" y="26704"/>
                  <a:pt x="2853" y="26735"/>
                </a:cubicBezTo>
                <a:cubicBezTo>
                  <a:pt x="2853" y="26747"/>
                  <a:pt x="2850" y="26757"/>
                  <a:pt x="2847" y="26769"/>
                </a:cubicBezTo>
                <a:cubicBezTo>
                  <a:pt x="2838" y="26791"/>
                  <a:pt x="2785" y="26797"/>
                  <a:pt x="2742" y="26797"/>
                </a:cubicBezTo>
                <a:lnTo>
                  <a:pt x="2714" y="26797"/>
                </a:lnTo>
                <a:lnTo>
                  <a:pt x="2640" y="26794"/>
                </a:lnTo>
                <a:cubicBezTo>
                  <a:pt x="2575" y="26791"/>
                  <a:pt x="2510" y="26785"/>
                  <a:pt x="2441" y="26785"/>
                </a:cubicBezTo>
                <a:cubicBezTo>
                  <a:pt x="2404" y="26785"/>
                  <a:pt x="2367" y="26785"/>
                  <a:pt x="2333" y="26791"/>
                </a:cubicBezTo>
                <a:cubicBezTo>
                  <a:pt x="2190" y="26806"/>
                  <a:pt x="2048" y="26837"/>
                  <a:pt x="1915" y="26884"/>
                </a:cubicBezTo>
                <a:cubicBezTo>
                  <a:pt x="1791" y="26927"/>
                  <a:pt x="1667" y="26955"/>
                  <a:pt x="1537" y="26974"/>
                </a:cubicBezTo>
                <a:cubicBezTo>
                  <a:pt x="1469" y="26974"/>
                  <a:pt x="1401" y="26995"/>
                  <a:pt x="1342" y="27029"/>
                </a:cubicBezTo>
                <a:cubicBezTo>
                  <a:pt x="1329" y="27026"/>
                  <a:pt x="1314" y="27023"/>
                  <a:pt x="1302" y="27023"/>
                </a:cubicBezTo>
                <a:cubicBezTo>
                  <a:pt x="1274" y="27023"/>
                  <a:pt x="1246" y="27032"/>
                  <a:pt x="1221" y="27051"/>
                </a:cubicBezTo>
                <a:cubicBezTo>
                  <a:pt x="1165" y="27094"/>
                  <a:pt x="1156" y="27175"/>
                  <a:pt x="1199" y="27231"/>
                </a:cubicBezTo>
                <a:cubicBezTo>
                  <a:pt x="1233" y="27271"/>
                  <a:pt x="1280" y="27302"/>
                  <a:pt x="1332" y="27314"/>
                </a:cubicBezTo>
                <a:cubicBezTo>
                  <a:pt x="1430" y="27339"/>
                  <a:pt x="1533" y="27352"/>
                  <a:pt x="1636" y="27352"/>
                </a:cubicBezTo>
                <a:cubicBezTo>
                  <a:pt x="1647" y="27352"/>
                  <a:pt x="1659" y="27352"/>
                  <a:pt x="1670" y="27351"/>
                </a:cubicBezTo>
                <a:lnTo>
                  <a:pt x="2203" y="27364"/>
                </a:lnTo>
                <a:lnTo>
                  <a:pt x="2333" y="27364"/>
                </a:lnTo>
                <a:cubicBezTo>
                  <a:pt x="2407" y="27364"/>
                  <a:pt x="2482" y="27361"/>
                  <a:pt x="2556" y="27351"/>
                </a:cubicBezTo>
                <a:lnTo>
                  <a:pt x="2556" y="27351"/>
                </a:lnTo>
                <a:cubicBezTo>
                  <a:pt x="2553" y="27364"/>
                  <a:pt x="2550" y="27376"/>
                  <a:pt x="2540" y="27392"/>
                </a:cubicBezTo>
                <a:cubicBezTo>
                  <a:pt x="2531" y="27407"/>
                  <a:pt x="2531" y="27432"/>
                  <a:pt x="2540" y="27451"/>
                </a:cubicBezTo>
                <a:cubicBezTo>
                  <a:pt x="2553" y="27469"/>
                  <a:pt x="2571" y="27485"/>
                  <a:pt x="2593" y="27488"/>
                </a:cubicBezTo>
                <a:cubicBezTo>
                  <a:pt x="2816" y="27534"/>
                  <a:pt x="3039" y="27593"/>
                  <a:pt x="3256" y="27664"/>
                </a:cubicBezTo>
                <a:cubicBezTo>
                  <a:pt x="3157" y="27702"/>
                  <a:pt x="3050" y="27723"/>
                  <a:pt x="2943" y="27723"/>
                </a:cubicBezTo>
                <a:cubicBezTo>
                  <a:pt x="2936" y="27723"/>
                  <a:pt x="2929" y="27723"/>
                  <a:pt x="2921" y="27723"/>
                </a:cubicBezTo>
                <a:cubicBezTo>
                  <a:pt x="2872" y="27723"/>
                  <a:pt x="2822" y="27720"/>
                  <a:pt x="2776" y="27714"/>
                </a:cubicBezTo>
                <a:cubicBezTo>
                  <a:pt x="2739" y="27711"/>
                  <a:pt x="2705" y="27701"/>
                  <a:pt x="2664" y="27695"/>
                </a:cubicBezTo>
                <a:cubicBezTo>
                  <a:pt x="2593" y="27680"/>
                  <a:pt x="2522" y="27667"/>
                  <a:pt x="2451" y="27667"/>
                </a:cubicBezTo>
                <a:cubicBezTo>
                  <a:pt x="2407" y="27667"/>
                  <a:pt x="2367" y="27670"/>
                  <a:pt x="2327" y="27683"/>
                </a:cubicBezTo>
                <a:cubicBezTo>
                  <a:pt x="2283" y="27695"/>
                  <a:pt x="2240" y="27714"/>
                  <a:pt x="2197" y="27736"/>
                </a:cubicBezTo>
                <a:cubicBezTo>
                  <a:pt x="2163" y="27754"/>
                  <a:pt x="2129" y="27770"/>
                  <a:pt x="2091" y="27779"/>
                </a:cubicBezTo>
                <a:cubicBezTo>
                  <a:pt x="2073" y="27785"/>
                  <a:pt x="2054" y="27785"/>
                  <a:pt x="2036" y="27785"/>
                </a:cubicBezTo>
                <a:cubicBezTo>
                  <a:pt x="1974" y="27782"/>
                  <a:pt x="1915" y="27773"/>
                  <a:pt x="1859" y="27757"/>
                </a:cubicBezTo>
                <a:cubicBezTo>
                  <a:pt x="1828" y="27748"/>
                  <a:pt x="1800" y="27742"/>
                  <a:pt x="1769" y="27736"/>
                </a:cubicBezTo>
                <a:cubicBezTo>
                  <a:pt x="1704" y="27723"/>
                  <a:pt x="1639" y="27717"/>
                  <a:pt x="1571" y="27717"/>
                </a:cubicBezTo>
                <a:cubicBezTo>
                  <a:pt x="1515" y="27717"/>
                  <a:pt x="1463" y="27720"/>
                  <a:pt x="1407" y="27729"/>
                </a:cubicBezTo>
                <a:lnTo>
                  <a:pt x="1401" y="27729"/>
                </a:lnTo>
                <a:cubicBezTo>
                  <a:pt x="1385" y="27732"/>
                  <a:pt x="1370" y="27736"/>
                  <a:pt x="1357" y="27736"/>
                </a:cubicBezTo>
                <a:lnTo>
                  <a:pt x="1345" y="27736"/>
                </a:lnTo>
                <a:cubicBezTo>
                  <a:pt x="1326" y="27723"/>
                  <a:pt x="1311" y="27708"/>
                  <a:pt x="1295" y="27689"/>
                </a:cubicBezTo>
                <a:cubicBezTo>
                  <a:pt x="1264" y="27652"/>
                  <a:pt x="1218" y="27596"/>
                  <a:pt x="1137" y="27596"/>
                </a:cubicBezTo>
                <a:lnTo>
                  <a:pt x="1125" y="27596"/>
                </a:lnTo>
                <a:cubicBezTo>
                  <a:pt x="1069" y="27602"/>
                  <a:pt x="1020" y="27630"/>
                  <a:pt x="986" y="27677"/>
                </a:cubicBezTo>
                <a:cubicBezTo>
                  <a:pt x="979" y="27686"/>
                  <a:pt x="973" y="27692"/>
                  <a:pt x="964" y="27698"/>
                </a:cubicBezTo>
                <a:cubicBezTo>
                  <a:pt x="928" y="27726"/>
                  <a:pt x="884" y="27739"/>
                  <a:pt x="839" y="27739"/>
                </a:cubicBezTo>
                <a:cubicBezTo>
                  <a:pt x="834" y="27739"/>
                  <a:pt x="829" y="27739"/>
                  <a:pt x="824" y="27739"/>
                </a:cubicBezTo>
                <a:cubicBezTo>
                  <a:pt x="775" y="27736"/>
                  <a:pt x="728" y="27732"/>
                  <a:pt x="679" y="27723"/>
                </a:cubicBezTo>
                <a:cubicBezTo>
                  <a:pt x="555" y="27701"/>
                  <a:pt x="428" y="27677"/>
                  <a:pt x="369" y="27599"/>
                </a:cubicBezTo>
                <a:lnTo>
                  <a:pt x="363" y="27590"/>
                </a:lnTo>
                <a:cubicBezTo>
                  <a:pt x="347" y="27568"/>
                  <a:pt x="329" y="27547"/>
                  <a:pt x="307" y="27534"/>
                </a:cubicBezTo>
                <a:cubicBezTo>
                  <a:pt x="282" y="27519"/>
                  <a:pt x="255" y="27509"/>
                  <a:pt x="224" y="27509"/>
                </a:cubicBezTo>
                <a:cubicBezTo>
                  <a:pt x="152" y="27513"/>
                  <a:pt x="87" y="27553"/>
                  <a:pt x="50" y="27615"/>
                </a:cubicBezTo>
                <a:cubicBezTo>
                  <a:pt x="7" y="27686"/>
                  <a:pt x="1" y="27776"/>
                  <a:pt x="32" y="27856"/>
                </a:cubicBezTo>
                <a:cubicBezTo>
                  <a:pt x="50" y="27903"/>
                  <a:pt x="87" y="27940"/>
                  <a:pt x="131" y="27962"/>
                </a:cubicBezTo>
                <a:cubicBezTo>
                  <a:pt x="159" y="27974"/>
                  <a:pt x="190" y="27980"/>
                  <a:pt x="224" y="27980"/>
                </a:cubicBezTo>
                <a:cubicBezTo>
                  <a:pt x="245" y="27980"/>
                  <a:pt x="267" y="27977"/>
                  <a:pt x="292" y="27974"/>
                </a:cubicBezTo>
                <a:cubicBezTo>
                  <a:pt x="307" y="27971"/>
                  <a:pt x="323" y="27971"/>
                  <a:pt x="338" y="27971"/>
                </a:cubicBezTo>
                <a:cubicBezTo>
                  <a:pt x="347" y="27971"/>
                  <a:pt x="354" y="27971"/>
                  <a:pt x="360" y="27974"/>
                </a:cubicBezTo>
                <a:cubicBezTo>
                  <a:pt x="391" y="27983"/>
                  <a:pt x="388" y="28051"/>
                  <a:pt x="366" y="28098"/>
                </a:cubicBezTo>
                <a:cubicBezTo>
                  <a:pt x="363" y="28107"/>
                  <a:pt x="357" y="28120"/>
                  <a:pt x="351" y="28129"/>
                </a:cubicBezTo>
                <a:cubicBezTo>
                  <a:pt x="320" y="28200"/>
                  <a:pt x="279" y="28287"/>
                  <a:pt x="317" y="28374"/>
                </a:cubicBezTo>
                <a:cubicBezTo>
                  <a:pt x="375" y="28504"/>
                  <a:pt x="558" y="28522"/>
                  <a:pt x="636" y="28532"/>
                </a:cubicBezTo>
                <a:lnTo>
                  <a:pt x="797" y="28547"/>
                </a:lnTo>
                <a:lnTo>
                  <a:pt x="1667" y="28637"/>
                </a:lnTo>
                <a:cubicBezTo>
                  <a:pt x="1726" y="28643"/>
                  <a:pt x="1788" y="28652"/>
                  <a:pt x="1813" y="28683"/>
                </a:cubicBezTo>
                <a:cubicBezTo>
                  <a:pt x="1825" y="28702"/>
                  <a:pt x="1831" y="28727"/>
                  <a:pt x="1834" y="28751"/>
                </a:cubicBezTo>
                <a:cubicBezTo>
                  <a:pt x="1840" y="28801"/>
                  <a:pt x="1862" y="28851"/>
                  <a:pt x="1896" y="28888"/>
                </a:cubicBezTo>
                <a:cubicBezTo>
                  <a:pt x="1940" y="28928"/>
                  <a:pt x="1997" y="28950"/>
                  <a:pt x="2055" y="28950"/>
                </a:cubicBezTo>
                <a:cubicBezTo>
                  <a:pt x="2059" y="28950"/>
                  <a:pt x="2063" y="28950"/>
                  <a:pt x="2067" y="28950"/>
                </a:cubicBezTo>
                <a:cubicBezTo>
                  <a:pt x="2085" y="28950"/>
                  <a:pt x="2104" y="28950"/>
                  <a:pt x="2119" y="28947"/>
                </a:cubicBezTo>
                <a:cubicBezTo>
                  <a:pt x="2163" y="28937"/>
                  <a:pt x="2203" y="28925"/>
                  <a:pt x="2243" y="28909"/>
                </a:cubicBezTo>
                <a:cubicBezTo>
                  <a:pt x="2259" y="28906"/>
                  <a:pt x="2274" y="28900"/>
                  <a:pt x="2290" y="28897"/>
                </a:cubicBezTo>
                <a:cubicBezTo>
                  <a:pt x="2359" y="28875"/>
                  <a:pt x="2434" y="28863"/>
                  <a:pt x="2507" y="28863"/>
                </a:cubicBezTo>
                <a:cubicBezTo>
                  <a:pt x="2515" y="28863"/>
                  <a:pt x="2523" y="28863"/>
                  <a:pt x="2531" y="28863"/>
                </a:cubicBezTo>
                <a:cubicBezTo>
                  <a:pt x="2646" y="28863"/>
                  <a:pt x="2760" y="28875"/>
                  <a:pt x="2872" y="28891"/>
                </a:cubicBezTo>
                <a:cubicBezTo>
                  <a:pt x="2993" y="28909"/>
                  <a:pt x="3114" y="28922"/>
                  <a:pt x="3234" y="28925"/>
                </a:cubicBezTo>
                <a:cubicBezTo>
                  <a:pt x="3312" y="28925"/>
                  <a:pt x="3386" y="28919"/>
                  <a:pt x="3460" y="28903"/>
                </a:cubicBezTo>
                <a:cubicBezTo>
                  <a:pt x="3541" y="28888"/>
                  <a:pt x="3621" y="28881"/>
                  <a:pt x="3702" y="28881"/>
                </a:cubicBezTo>
                <a:cubicBezTo>
                  <a:pt x="3717" y="28881"/>
                  <a:pt x="3733" y="28881"/>
                  <a:pt x="3748" y="28882"/>
                </a:cubicBezTo>
                <a:cubicBezTo>
                  <a:pt x="3947" y="28878"/>
                  <a:pt x="4148" y="28872"/>
                  <a:pt x="4297" y="28758"/>
                </a:cubicBezTo>
                <a:cubicBezTo>
                  <a:pt x="4343" y="28717"/>
                  <a:pt x="4380" y="28671"/>
                  <a:pt x="4411" y="28618"/>
                </a:cubicBezTo>
                <a:cubicBezTo>
                  <a:pt x="4433" y="28587"/>
                  <a:pt x="4455" y="28559"/>
                  <a:pt x="4476" y="28532"/>
                </a:cubicBezTo>
                <a:lnTo>
                  <a:pt x="4483" y="28528"/>
                </a:lnTo>
                <a:cubicBezTo>
                  <a:pt x="4520" y="28544"/>
                  <a:pt x="4557" y="28553"/>
                  <a:pt x="4594" y="28553"/>
                </a:cubicBezTo>
                <a:cubicBezTo>
                  <a:pt x="4653" y="28550"/>
                  <a:pt x="4709" y="28538"/>
                  <a:pt x="4761" y="28522"/>
                </a:cubicBezTo>
                <a:cubicBezTo>
                  <a:pt x="4802" y="28507"/>
                  <a:pt x="4845" y="28501"/>
                  <a:pt x="4888" y="28498"/>
                </a:cubicBezTo>
                <a:cubicBezTo>
                  <a:pt x="4904" y="28498"/>
                  <a:pt x="4916" y="28498"/>
                  <a:pt x="4929" y="28504"/>
                </a:cubicBezTo>
                <a:cubicBezTo>
                  <a:pt x="4966" y="28522"/>
                  <a:pt x="4994" y="28550"/>
                  <a:pt x="5015" y="28581"/>
                </a:cubicBezTo>
                <a:cubicBezTo>
                  <a:pt x="5062" y="28634"/>
                  <a:pt x="5114" y="28699"/>
                  <a:pt x="5210" y="28711"/>
                </a:cubicBezTo>
                <a:lnTo>
                  <a:pt x="5238" y="28711"/>
                </a:lnTo>
                <a:cubicBezTo>
                  <a:pt x="5344" y="28711"/>
                  <a:pt x="5412" y="28643"/>
                  <a:pt x="5474" y="28584"/>
                </a:cubicBezTo>
                <a:cubicBezTo>
                  <a:pt x="5517" y="28538"/>
                  <a:pt x="5561" y="28498"/>
                  <a:pt x="5601" y="28498"/>
                </a:cubicBezTo>
                <a:cubicBezTo>
                  <a:pt x="5626" y="28501"/>
                  <a:pt x="5647" y="28507"/>
                  <a:pt x="5669" y="28516"/>
                </a:cubicBezTo>
                <a:cubicBezTo>
                  <a:pt x="5697" y="28525"/>
                  <a:pt x="5725" y="28535"/>
                  <a:pt x="5753" y="28541"/>
                </a:cubicBezTo>
                <a:cubicBezTo>
                  <a:pt x="5740" y="28590"/>
                  <a:pt x="5743" y="28643"/>
                  <a:pt x="5762" y="28690"/>
                </a:cubicBezTo>
                <a:cubicBezTo>
                  <a:pt x="5821" y="28838"/>
                  <a:pt x="6003" y="28860"/>
                  <a:pt x="6081" y="28869"/>
                </a:cubicBezTo>
                <a:lnTo>
                  <a:pt x="6248" y="28888"/>
                </a:lnTo>
                <a:lnTo>
                  <a:pt x="6827" y="28956"/>
                </a:lnTo>
                <a:cubicBezTo>
                  <a:pt x="6827" y="29089"/>
                  <a:pt x="6830" y="29225"/>
                  <a:pt x="6840" y="29380"/>
                </a:cubicBezTo>
                <a:cubicBezTo>
                  <a:pt x="6849" y="29529"/>
                  <a:pt x="6883" y="29609"/>
                  <a:pt x="7053" y="29609"/>
                </a:cubicBezTo>
                <a:lnTo>
                  <a:pt x="8187" y="29609"/>
                </a:lnTo>
                <a:cubicBezTo>
                  <a:pt x="8221" y="29609"/>
                  <a:pt x="8261" y="29613"/>
                  <a:pt x="8305" y="29613"/>
                </a:cubicBezTo>
                <a:cubicBezTo>
                  <a:pt x="8354" y="29616"/>
                  <a:pt x="8410" y="29619"/>
                  <a:pt x="8466" y="29619"/>
                </a:cubicBezTo>
                <a:cubicBezTo>
                  <a:pt x="8593" y="29619"/>
                  <a:pt x="8683" y="29600"/>
                  <a:pt x="8751" y="29563"/>
                </a:cubicBezTo>
                <a:cubicBezTo>
                  <a:pt x="8856" y="29501"/>
                  <a:pt x="8893" y="29399"/>
                  <a:pt x="8906" y="29297"/>
                </a:cubicBezTo>
                <a:cubicBezTo>
                  <a:pt x="8918" y="29294"/>
                  <a:pt x="8931" y="29294"/>
                  <a:pt x="8940" y="29290"/>
                </a:cubicBezTo>
                <a:cubicBezTo>
                  <a:pt x="9026" y="29274"/>
                  <a:pt x="9111" y="29265"/>
                  <a:pt x="9196" y="29265"/>
                </a:cubicBezTo>
                <a:cubicBezTo>
                  <a:pt x="9209" y="29265"/>
                  <a:pt x="9221" y="29265"/>
                  <a:pt x="9234" y="29266"/>
                </a:cubicBezTo>
                <a:cubicBezTo>
                  <a:pt x="9435" y="29263"/>
                  <a:pt x="9640" y="29256"/>
                  <a:pt x="9789" y="29126"/>
                </a:cubicBezTo>
                <a:cubicBezTo>
                  <a:pt x="9835" y="29083"/>
                  <a:pt x="9875" y="29027"/>
                  <a:pt x="9906" y="28971"/>
                </a:cubicBezTo>
                <a:cubicBezTo>
                  <a:pt x="9925" y="28934"/>
                  <a:pt x="9950" y="28903"/>
                  <a:pt x="9974" y="28872"/>
                </a:cubicBezTo>
                <a:lnTo>
                  <a:pt x="9977" y="28866"/>
                </a:lnTo>
                <a:cubicBezTo>
                  <a:pt x="10015" y="28885"/>
                  <a:pt x="10052" y="28894"/>
                  <a:pt x="10092" y="28894"/>
                </a:cubicBezTo>
                <a:cubicBezTo>
                  <a:pt x="10151" y="28891"/>
                  <a:pt x="10207" y="28878"/>
                  <a:pt x="10259" y="28860"/>
                </a:cubicBezTo>
                <a:cubicBezTo>
                  <a:pt x="10266" y="28857"/>
                  <a:pt x="10269" y="28857"/>
                  <a:pt x="10272" y="28857"/>
                </a:cubicBezTo>
                <a:cubicBezTo>
                  <a:pt x="10275" y="28863"/>
                  <a:pt x="10278" y="28869"/>
                  <a:pt x="10278" y="28878"/>
                </a:cubicBezTo>
                <a:cubicBezTo>
                  <a:pt x="10303" y="28931"/>
                  <a:pt x="10340" y="28978"/>
                  <a:pt x="10389" y="29009"/>
                </a:cubicBezTo>
                <a:cubicBezTo>
                  <a:pt x="10411" y="28987"/>
                  <a:pt x="10439" y="28978"/>
                  <a:pt x="10467" y="28978"/>
                </a:cubicBezTo>
                <a:cubicBezTo>
                  <a:pt x="10566" y="28978"/>
                  <a:pt x="10563" y="29040"/>
                  <a:pt x="10572" y="29080"/>
                </a:cubicBezTo>
                <a:cubicBezTo>
                  <a:pt x="10612" y="29089"/>
                  <a:pt x="10650" y="29092"/>
                  <a:pt x="10674" y="29095"/>
                </a:cubicBezTo>
                <a:lnTo>
                  <a:pt x="10879" y="29120"/>
                </a:lnTo>
                <a:lnTo>
                  <a:pt x="11712" y="29216"/>
                </a:lnTo>
                <a:cubicBezTo>
                  <a:pt x="11715" y="29179"/>
                  <a:pt x="11734" y="29136"/>
                  <a:pt x="11824" y="29126"/>
                </a:cubicBezTo>
                <a:cubicBezTo>
                  <a:pt x="11834" y="29125"/>
                  <a:pt x="11844" y="29124"/>
                  <a:pt x="11853" y="29124"/>
                </a:cubicBezTo>
                <a:cubicBezTo>
                  <a:pt x="11920" y="29124"/>
                  <a:pt x="11945" y="29162"/>
                  <a:pt x="11954" y="29194"/>
                </a:cubicBezTo>
                <a:cubicBezTo>
                  <a:pt x="11957" y="29210"/>
                  <a:pt x="11960" y="29229"/>
                  <a:pt x="11963" y="29244"/>
                </a:cubicBezTo>
                <a:cubicBezTo>
                  <a:pt x="12031" y="29253"/>
                  <a:pt x="12112" y="29266"/>
                  <a:pt x="12140" y="29306"/>
                </a:cubicBezTo>
                <a:cubicBezTo>
                  <a:pt x="12155" y="29337"/>
                  <a:pt x="12164" y="29371"/>
                  <a:pt x="12167" y="29405"/>
                </a:cubicBezTo>
                <a:cubicBezTo>
                  <a:pt x="12177" y="29476"/>
                  <a:pt x="12201" y="29541"/>
                  <a:pt x="12245" y="29597"/>
                </a:cubicBezTo>
                <a:cubicBezTo>
                  <a:pt x="12276" y="29631"/>
                  <a:pt x="12313" y="29653"/>
                  <a:pt x="12356" y="29668"/>
                </a:cubicBezTo>
                <a:cubicBezTo>
                  <a:pt x="12356" y="29724"/>
                  <a:pt x="12359" y="29777"/>
                  <a:pt x="12363" y="29836"/>
                </a:cubicBezTo>
                <a:cubicBezTo>
                  <a:pt x="12372" y="30003"/>
                  <a:pt x="12409" y="30096"/>
                  <a:pt x="12579" y="30096"/>
                </a:cubicBezTo>
                <a:lnTo>
                  <a:pt x="13725" y="30096"/>
                </a:lnTo>
                <a:cubicBezTo>
                  <a:pt x="13759" y="30096"/>
                  <a:pt x="13803" y="30099"/>
                  <a:pt x="13846" y="30099"/>
                </a:cubicBezTo>
                <a:cubicBezTo>
                  <a:pt x="13899" y="30105"/>
                  <a:pt x="13952" y="30108"/>
                  <a:pt x="14007" y="30108"/>
                </a:cubicBezTo>
                <a:cubicBezTo>
                  <a:pt x="14137" y="30108"/>
                  <a:pt x="14227" y="30087"/>
                  <a:pt x="14298" y="30043"/>
                </a:cubicBezTo>
                <a:cubicBezTo>
                  <a:pt x="14450" y="29944"/>
                  <a:pt x="14459" y="29749"/>
                  <a:pt x="14459" y="29591"/>
                </a:cubicBezTo>
                <a:lnTo>
                  <a:pt x="14552" y="29591"/>
                </a:lnTo>
                <a:cubicBezTo>
                  <a:pt x="14800" y="29585"/>
                  <a:pt x="15051" y="29582"/>
                  <a:pt x="15234" y="29421"/>
                </a:cubicBezTo>
                <a:cubicBezTo>
                  <a:pt x="15274" y="29383"/>
                  <a:pt x="15308" y="29343"/>
                  <a:pt x="15336" y="29297"/>
                </a:cubicBezTo>
                <a:cubicBezTo>
                  <a:pt x="15327" y="29278"/>
                  <a:pt x="15321" y="29256"/>
                  <a:pt x="15321" y="29235"/>
                </a:cubicBezTo>
                <a:cubicBezTo>
                  <a:pt x="15321" y="29198"/>
                  <a:pt x="15321" y="29154"/>
                  <a:pt x="15407" y="29145"/>
                </a:cubicBezTo>
                <a:lnTo>
                  <a:pt x="15432" y="29145"/>
                </a:lnTo>
                <a:cubicBezTo>
                  <a:pt x="15441" y="29132"/>
                  <a:pt x="15451" y="29117"/>
                  <a:pt x="15463" y="29105"/>
                </a:cubicBezTo>
                <a:cubicBezTo>
                  <a:pt x="15463" y="29102"/>
                  <a:pt x="15466" y="29098"/>
                  <a:pt x="15469" y="29095"/>
                </a:cubicBezTo>
                <a:cubicBezTo>
                  <a:pt x="15508" y="29118"/>
                  <a:pt x="15550" y="29130"/>
                  <a:pt x="15594" y="29130"/>
                </a:cubicBezTo>
                <a:cubicBezTo>
                  <a:pt x="15599" y="29130"/>
                  <a:pt x="15604" y="29130"/>
                  <a:pt x="15609" y="29129"/>
                </a:cubicBezTo>
                <a:cubicBezTo>
                  <a:pt x="15680" y="29126"/>
                  <a:pt x="15748" y="29114"/>
                  <a:pt x="15816" y="29089"/>
                </a:cubicBezTo>
                <a:cubicBezTo>
                  <a:pt x="15847" y="29080"/>
                  <a:pt x="15878" y="29071"/>
                  <a:pt x="15909" y="29061"/>
                </a:cubicBezTo>
                <a:cubicBezTo>
                  <a:pt x="15937" y="29074"/>
                  <a:pt x="15965" y="29083"/>
                  <a:pt x="15996" y="29083"/>
                </a:cubicBezTo>
                <a:cubicBezTo>
                  <a:pt x="16005" y="29083"/>
                  <a:pt x="16014" y="29080"/>
                  <a:pt x="16024" y="29080"/>
                </a:cubicBezTo>
                <a:cubicBezTo>
                  <a:pt x="16030" y="29080"/>
                  <a:pt x="16039" y="29077"/>
                  <a:pt x="16045" y="29077"/>
                </a:cubicBezTo>
                <a:cubicBezTo>
                  <a:pt x="16079" y="29105"/>
                  <a:pt x="16110" y="29136"/>
                  <a:pt x="16132" y="29173"/>
                </a:cubicBezTo>
                <a:cubicBezTo>
                  <a:pt x="16188" y="29247"/>
                  <a:pt x="16256" y="29340"/>
                  <a:pt x="16377" y="29356"/>
                </a:cubicBezTo>
                <a:cubicBezTo>
                  <a:pt x="16386" y="29356"/>
                  <a:pt x="16399" y="29359"/>
                  <a:pt x="16411" y="29359"/>
                </a:cubicBezTo>
                <a:cubicBezTo>
                  <a:pt x="16541" y="29359"/>
                  <a:pt x="16628" y="29263"/>
                  <a:pt x="16702" y="29179"/>
                </a:cubicBezTo>
                <a:cubicBezTo>
                  <a:pt x="16758" y="29117"/>
                  <a:pt x="16810" y="29058"/>
                  <a:pt x="16863" y="29058"/>
                </a:cubicBezTo>
                <a:cubicBezTo>
                  <a:pt x="16872" y="29058"/>
                  <a:pt x="16882" y="29061"/>
                  <a:pt x="16891" y="29064"/>
                </a:cubicBezTo>
                <a:cubicBezTo>
                  <a:pt x="16910" y="29089"/>
                  <a:pt x="16928" y="29111"/>
                  <a:pt x="16953" y="29132"/>
                </a:cubicBezTo>
                <a:cubicBezTo>
                  <a:pt x="17102" y="29263"/>
                  <a:pt x="17309" y="29266"/>
                  <a:pt x="17476" y="29269"/>
                </a:cubicBezTo>
                <a:lnTo>
                  <a:pt x="17501" y="29269"/>
                </a:lnTo>
                <a:cubicBezTo>
                  <a:pt x="17566" y="29269"/>
                  <a:pt x="17631" y="29275"/>
                  <a:pt x="17696" y="29281"/>
                </a:cubicBezTo>
                <a:cubicBezTo>
                  <a:pt x="17690" y="29269"/>
                  <a:pt x="17681" y="29259"/>
                  <a:pt x="17672" y="29250"/>
                </a:cubicBezTo>
                <a:cubicBezTo>
                  <a:pt x="17637" y="29219"/>
                  <a:pt x="17597" y="29185"/>
                  <a:pt x="17628" y="29142"/>
                </a:cubicBezTo>
                <a:lnTo>
                  <a:pt x="17566" y="29080"/>
                </a:lnTo>
                <a:cubicBezTo>
                  <a:pt x="17541" y="29080"/>
                  <a:pt x="17504" y="29086"/>
                  <a:pt x="17481" y="29086"/>
                </a:cubicBezTo>
                <a:cubicBezTo>
                  <a:pt x="17473" y="29086"/>
                  <a:pt x="17467" y="29085"/>
                  <a:pt x="17464" y="29083"/>
                </a:cubicBezTo>
                <a:cubicBezTo>
                  <a:pt x="17427" y="29058"/>
                  <a:pt x="17458" y="29036"/>
                  <a:pt x="17507" y="29024"/>
                </a:cubicBezTo>
                <a:cubicBezTo>
                  <a:pt x="17454" y="28921"/>
                  <a:pt x="17503" y="28859"/>
                  <a:pt x="17695" y="28859"/>
                </a:cubicBezTo>
                <a:cubicBezTo>
                  <a:pt x="17705" y="28859"/>
                  <a:pt x="17714" y="28860"/>
                  <a:pt x="17724" y="28860"/>
                </a:cubicBezTo>
                <a:cubicBezTo>
                  <a:pt x="17740" y="28855"/>
                  <a:pt x="17754" y="28853"/>
                  <a:pt x="17766" y="28853"/>
                </a:cubicBezTo>
                <a:cubicBezTo>
                  <a:pt x="17796" y="28853"/>
                  <a:pt x="17817" y="28865"/>
                  <a:pt x="17833" y="28885"/>
                </a:cubicBezTo>
                <a:cubicBezTo>
                  <a:pt x="17854" y="28913"/>
                  <a:pt x="17820" y="28919"/>
                  <a:pt x="17786" y="28928"/>
                </a:cubicBezTo>
                <a:lnTo>
                  <a:pt x="17792" y="28928"/>
                </a:lnTo>
                <a:cubicBezTo>
                  <a:pt x="17734" y="29002"/>
                  <a:pt x="17817" y="29077"/>
                  <a:pt x="17814" y="29151"/>
                </a:cubicBezTo>
                <a:cubicBezTo>
                  <a:pt x="17842" y="29173"/>
                  <a:pt x="17882" y="29191"/>
                  <a:pt x="17891" y="29216"/>
                </a:cubicBezTo>
                <a:cubicBezTo>
                  <a:pt x="17904" y="29241"/>
                  <a:pt x="17910" y="29269"/>
                  <a:pt x="17916" y="29297"/>
                </a:cubicBezTo>
                <a:cubicBezTo>
                  <a:pt x="17963" y="29300"/>
                  <a:pt x="18009" y="29303"/>
                  <a:pt x="18056" y="29303"/>
                </a:cubicBezTo>
                <a:lnTo>
                  <a:pt x="18084" y="29303"/>
                </a:lnTo>
                <a:cubicBezTo>
                  <a:pt x="18090" y="29303"/>
                  <a:pt x="18097" y="29303"/>
                  <a:pt x="18103" y="29303"/>
                </a:cubicBezTo>
                <a:cubicBezTo>
                  <a:pt x="18149" y="29303"/>
                  <a:pt x="18192" y="29294"/>
                  <a:pt x="18235" y="29275"/>
                </a:cubicBezTo>
                <a:cubicBezTo>
                  <a:pt x="18260" y="29263"/>
                  <a:pt x="18285" y="29247"/>
                  <a:pt x="18303" y="29229"/>
                </a:cubicBezTo>
                <a:cubicBezTo>
                  <a:pt x="18316" y="29219"/>
                  <a:pt x="18328" y="29210"/>
                  <a:pt x="18341" y="29204"/>
                </a:cubicBezTo>
                <a:cubicBezTo>
                  <a:pt x="18359" y="29191"/>
                  <a:pt x="18378" y="29188"/>
                  <a:pt x="18399" y="29188"/>
                </a:cubicBezTo>
                <a:cubicBezTo>
                  <a:pt x="18409" y="29188"/>
                  <a:pt x="18418" y="29188"/>
                  <a:pt x="18424" y="29191"/>
                </a:cubicBezTo>
                <a:cubicBezTo>
                  <a:pt x="18421" y="29232"/>
                  <a:pt x="18418" y="29275"/>
                  <a:pt x="18415" y="29315"/>
                </a:cubicBezTo>
                <a:cubicBezTo>
                  <a:pt x="18393" y="29640"/>
                  <a:pt x="18393" y="29969"/>
                  <a:pt x="18415" y="30297"/>
                </a:cubicBezTo>
                <a:cubicBezTo>
                  <a:pt x="18424" y="30505"/>
                  <a:pt x="18471" y="30616"/>
                  <a:pt x="18681" y="30616"/>
                </a:cubicBezTo>
                <a:lnTo>
                  <a:pt x="20094" y="30616"/>
                </a:lnTo>
                <a:cubicBezTo>
                  <a:pt x="20134" y="30616"/>
                  <a:pt x="20187" y="30619"/>
                  <a:pt x="20239" y="30622"/>
                </a:cubicBezTo>
                <a:cubicBezTo>
                  <a:pt x="20304" y="30625"/>
                  <a:pt x="20369" y="30632"/>
                  <a:pt x="20438" y="30632"/>
                </a:cubicBezTo>
                <a:cubicBezTo>
                  <a:pt x="20599" y="30632"/>
                  <a:pt x="20710" y="30604"/>
                  <a:pt x="20794" y="30551"/>
                </a:cubicBezTo>
                <a:cubicBezTo>
                  <a:pt x="21004" y="30415"/>
                  <a:pt x="20998" y="30136"/>
                  <a:pt x="20992" y="29932"/>
                </a:cubicBezTo>
                <a:lnTo>
                  <a:pt x="20992" y="29870"/>
                </a:lnTo>
                <a:cubicBezTo>
                  <a:pt x="20986" y="29538"/>
                  <a:pt x="20955" y="29210"/>
                  <a:pt x="20905" y="28882"/>
                </a:cubicBezTo>
                <a:cubicBezTo>
                  <a:pt x="20902" y="28860"/>
                  <a:pt x="20899" y="28835"/>
                  <a:pt x="20896" y="28810"/>
                </a:cubicBezTo>
                <a:cubicBezTo>
                  <a:pt x="20939" y="28786"/>
                  <a:pt x="20970" y="28748"/>
                  <a:pt x="20992" y="28702"/>
                </a:cubicBezTo>
                <a:cubicBezTo>
                  <a:pt x="21014" y="28640"/>
                  <a:pt x="21014" y="28572"/>
                  <a:pt x="20992" y="28513"/>
                </a:cubicBezTo>
                <a:lnTo>
                  <a:pt x="20998" y="28510"/>
                </a:lnTo>
                <a:cubicBezTo>
                  <a:pt x="21017" y="28547"/>
                  <a:pt x="21048" y="28578"/>
                  <a:pt x="21085" y="28600"/>
                </a:cubicBezTo>
                <a:cubicBezTo>
                  <a:pt x="21116" y="28615"/>
                  <a:pt x="21150" y="28621"/>
                  <a:pt x="21184" y="28621"/>
                </a:cubicBezTo>
                <a:cubicBezTo>
                  <a:pt x="21200" y="28621"/>
                  <a:pt x="21215" y="28618"/>
                  <a:pt x="21231" y="28615"/>
                </a:cubicBezTo>
                <a:cubicBezTo>
                  <a:pt x="21234" y="28612"/>
                  <a:pt x="21240" y="28609"/>
                  <a:pt x="21243" y="28603"/>
                </a:cubicBezTo>
                <a:cubicBezTo>
                  <a:pt x="21299" y="28547"/>
                  <a:pt x="21373" y="28494"/>
                  <a:pt x="21441" y="28442"/>
                </a:cubicBezTo>
                <a:cubicBezTo>
                  <a:pt x="21429" y="28309"/>
                  <a:pt x="21599" y="28237"/>
                  <a:pt x="21797" y="28151"/>
                </a:cubicBezTo>
                <a:lnTo>
                  <a:pt x="21797" y="28151"/>
                </a:lnTo>
                <a:cubicBezTo>
                  <a:pt x="21797" y="28271"/>
                  <a:pt x="21720" y="28358"/>
                  <a:pt x="21633" y="28439"/>
                </a:cubicBezTo>
                <a:cubicBezTo>
                  <a:pt x="21605" y="28538"/>
                  <a:pt x="21543" y="28625"/>
                  <a:pt x="21460" y="28680"/>
                </a:cubicBezTo>
                <a:cubicBezTo>
                  <a:pt x="21423" y="28708"/>
                  <a:pt x="21376" y="28724"/>
                  <a:pt x="21327" y="28724"/>
                </a:cubicBezTo>
                <a:cubicBezTo>
                  <a:pt x="21333" y="28736"/>
                  <a:pt x="21336" y="28748"/>
                  <a:pt x="21339" y="28761"/>
                </a:cubicBezTo>
                <a:cubicBezTo>
                  <a:pt x="21339" y="28761"/>
                  <a:pt x="21339" y="28764"/>
                  <a:pt x="21339" y="28764"/>
                </a:cubicBezTo>
                <a:lnTo>
                  <a:pt x="21323" y="28804"/>
                </a:lnTo>
                <a:cubicBezTo>
                  <a:pt x="21286" y="28891"/>
                  <a:pt x="21243" y="28996"/>
                  <a:pt x="21283" y="29105"/>
                </a:cubicBezTo>
                <a:cubicBezTo>
                  <a:pt x="21348" y="29263"/>
                  <a:pt x="21540" y="29287"/>
                  <a:pt x="21624" y="29297"/>
                </a:cubicBezTo>
                <a:lnTo>
                  <a:pt x="21800" y="29318"/>
                </a:lnTo>
                <a:lnTo>
                  <a:pt x="22736" y="29427"/>
                </a:lnTo>
                <a:cubicBezTo>
                  <a:pt x="22795" y="29436"/>
                  <a:pt x="22863" y="29445"/>
                  <a:pt x="22891" y="29483"/>
                </a:cubicBezTo>
                <a:cubicBezTo>
                  <a:pt x="22903" y="29507"/>
                  <a:pt x="22912" y="29538"/>
                  <a:pt x="22916" y="29566"/>
                </a:cubicBezTo>
                <a:cubicBezTo>
                  <a:pt x="22922" y="29628"/>
                  <a:pt x="22943" y="29687"/>
                  <a:pt x="22981" y="29736"/>
                </a:cubicBezTo>
                <a:cubicBezTo>
                  <a:pt x="23025" y="29784"/>
                  <a:pt x="23088" y="29811"/>
                  <a:pt x="23153" y="29811"/>
                </a:cubicBezTo>
                <a:cubicBezTo>
                  <a:pt x="23156" y="29811"/>
                  <a:pt x="23160" y="29811"/>
                  <a:pt x="23163" y="29811"/>
                </a:cubicBezTo>
                <a:cubicBezTo>
                  <a:pt x="23182" y="29811"/>
                  <a:pt x="23201" y="29808"/>
                  <a:pt x="23222" y="29805"/>
                </a:cubicBezTo>
                <a:cubicBezTo>
                  <a:pt x="23266" y="29795"/>
                  <a:pt x="23312" y="29783"/>
                  <a:pt x="23352" y="29761"/>
                </a:cubicBezTo>
                <a:cubicBezTo>
                  <a:pt x="23371" y="29755"/>
                  <a:pt x="23386" y="29749"/>
                  <a:pt x="23402" y="29743"/>
                </a:cubicBezTo>
                <a:cubicBezTo>
                  <a:pt x="23478" y="29717"/>
                  <a:pt x="23560" y="29702"/>
                  <a:pt x="23642" y="29702"/>
                </a:cubicBezTo>
                <a:cubicBezTo>
                  <a:pt x="23650" y="29702"/>
                  <a:pt x="23658" y="29702"/>
                  <a:pt x="23665" y="29702"/>
                </a:cubicBezTo>
                <a:cubicBezTo>
                  <a:pt x="23786" y="29706"/>
                  <a:pt x="23907" y="29718"/>
                  <a:pt x="24028" y="29740"/>
                </a:cubicBezTo>
                <a:cubicBezTo>
                  <a:pt x="24158" y="29764"/>
                  <a:pt x="24288" y="29777"/>
                  <a:pt x="24418" y="29780"/>
                </a:cubicBezTo>
                <a:cubicBezTo>
                  <a:pt x="24498" y="29780"/>
                  <a:pt x="24579" y="29771"/>
                  <a:pt x="24659" y="29752"/>
                </a:cubicBezTo>
                <a:cubicBezTo>
                  <a:pt x="24749" y="29736"/>
                  <a:pt x="24840" y="29727"/>
                  <a:pt x="24930" y="29727"/>
                </a:cubicBezTo>
                <a:cubicBezTo>
                  <a:pt x="24943" y="29727"/>
                  <a:pt x="24956" y="29727"/>
                  <a:pt x="24969" y="29727"/>
                </a:cubicBezTo>
                <a:cubicBezTo>
                  <a:pt x="25149" y="29721"/>
                  <a:pt x="25328" y="29718"/>
                  <a:pt x="25474" y="29634"/>
                </a:cubicBezTo>
                <a:cubicBezTo>
                  <a:pt x="25527" y="29634"/>
                  <a:pt x="25579" y="29625"/>
                  <a:pt x="25629" y="29603"/>
                </a:cubicBezTo>
                <a:cubicBezTo>
                  <a:pt x="25660" y="29585"/>
                  <a:pt x="25688" y="29566"/>
                  <a:pt x="25716" y="29544"/>
                </a:cubicBezTo>
                <a:cubicBezTo>
                  <a:pt x="25728" y="29532"/>
                  <a:pt x="25744" y="29520"/>
                  <a:pt x="25759" y="29510"/>
                </a:cubicBezTo>
                <a:cubicBezTo>
                  <a:pt x="25777" y="29500"/>
                  <a:pt x="25799" y="29494"/>
                  <a:pt x="25822" y="29494"/>
                </a:cubicBezTo>
                <a:cubicBezTo>
                  <a:pt x="25827" y="29494"/>
                  <a:pt x="25832" y="29494"/>
                  <a:pt x="25836" y="29495"/>
                </a:cubicBezTo>
                <a:cubicBezTo>
                  <a:pt x="25889" y="29495"/>
                  <a:pt x="25942" y="29507"/>
                  <a:pt x="25994" y="29529"/>
                </a:cubicBezTo>
                <a:lnTo>
                  <a:pt x="26032" y="29544"/>
                </a:lnTo>
                <a:cubicBezTo>
                  <a:pt x="26115" y="29585"/>
                  <a:pt x="26208" y="29606"/>
                  <a:pt x="26301" y="29613"/>
                </a:cubicBezTo>
                <a:cubicBezTo>
                  <a:pt x="26317" y="29613"/>
                  <a:pt x="26335" y="29609"/>
                  <a:pt x="26351" y="29609"/>
                </a:cubicBezTo>
                <a:cubicBezTo>
                  <a:pt x="26425" y="29597"/>
                  <a:pt x="26493" y="29566"/>
                  <a:pt x="26552" y="29520"/>
                </a:cubicBezTo>
                <a:lnTo>
                  <a:pt x="26571" y="29520"/>
                </a:lnTo>
                <a:cubicBezTo>
                  <a:pt x="26682" y="29520"/>
                  <a:pt x="26756" y="29436"/>
                  <a:pt x="26821" y="29365"/>
                </a:cubicBezTo>
                <a:cubicBezTo>
                  <a:pt x="26871" y="29309"/>
                  <a:pt x="26917" y="29259"/>
                  <a:pt x="26961" y="29259"/>
                </a:cubicBezTo>
                <a:cubicBezTo>
                  <a:pt x="26986" y="29263"/>
                  <a:pt x="27010" y="29269"/>
                  <a:pt x="27035" y="29281"/>
                </a:cubicBezTo>
                <a:cubicBezTo>
                  <a:pt x="27075" y="29303"/>
                  <a:pt x="27119" y="29315"/>
                  <a:pt x="27165" y="29318"/>
                </a:cubicBezTo>
                <a:cubicBezTo>
                  <a:pt x="27181" y="29318"/>
                  <a:pt x="27196" y="29315"/>
                  <a:pt x="27212" y="29312"/>
                </a:cubicBezTo>
                <a:cubicBezTo>
                  <a:pt x="27249" y="29303"/>
                  <a:pt x="27286" y="29281"/>
                  <a:pt x="27311" y="29250"/>
                </a:cubicBezTo>
                <a:cubicBezTo>
                  <a:pt x="27419" y="29247"/>
                  <a:pt x="27528" y="29235"/>
                  <a:pt x="27630" y="29222"/>
                </a:cubicBezTo>
                <a:lnTo>
                  <a:pt x="27670" y="29216"/>
                </a:lnTo>
                <a:lnTo>
                  <a:pt x="28091" y="29170"/>
                </a:lnTo>
                <a:lnTo>
                  <a:pt x="28318" y="29142"/>
                </a:lnTo>
                <a:lnTo>
                  <a:pt x="28318" y="29142"/>
                </a:lnTo>
                <a:cubicBezTo>
                  <a:pt x="28318" y="29167"/>
                  <a:pt x="28314" y="29191"/>
                  <a:pt x="28311" y="29216"/>
                </a:cubicBezTo>
                <a:cubicBezTo>
                  <a:pt x="28334" y="29208"/>
                  <a:pt x="28355" y="29204"/>
                  <a:pt x="28377" y="29204"/>
                </a:cubicBezTo>
                <a:cubicBezTo>
                  <a:pt x="28388" y="29204"/>
                  <a:pt x="28399" y="29205"/>
                  <a:pt x="28410" y="29207"/>
                </a:cubicBezTo>
                <a:cubicBezTo>
                  <a:pt x="28528" y="29216"/>
                  <a:pt x="28568" y="29263"/>
                  <a:pt x="28572" y="29318"/>
                </a:cubicBezTo>
                <a:cubicBezTo>
                  <a:pt x="28566" y="29360"/>
                  <a:pt x="28551" y="29401"/>
                  <a:pt x="28484" y="29401"/>
                </a:cubicBezTo>
                <a:cubicBezTo>
                  <a:pt x="28476" y="29401"/>
                  <a:pt x="28467" y="29400"/>
                  <a:pt x="28457" y="29399"/>
                </a:cubicBezTo>
                <a:cubicBezTo>
                  <a:pt x="28401" y="29393"/>
                  <a:pt x="28345" y="29371"/>
                  <a:pt x="28302" y="29334"/>
                </a:cubicBezTo>
                <a:cubicBezTo>
                  <a:pt x="28302" y="29346"/>
                  <a:pt x="28299" y="29362"/>
                  <a:pt x="28299" y="29374"/>
                </a:cubicBezTo>
                <a:cubicBezTo>
                  <a:pt x="28296" y="29408"/>
                  <a:pt x="28293" y="29445"/>
                  <a:pt x="28290" y="29483"/>
                </a:cubicBezTo>
                <a:cubicBezTo>
                  <a:pt x="28277" y="29653"/>
                  <a:pt x="28271" y="29826"/>
                  <a:pt x="28277" y="30000"/>
                </a:cubicBezTo>
                <a:lnTo>
                  <a:pt x="28293" y="30000"/>
                </a:lnTo>
                <a:cubicBezTo>
                  <a:pt x="28295" y="30000"/>
                  <a:pt x="28298" y="30000"/>
                  <a:pt x="28300" y="30000"/>
                </a:cubicBezTo>
                <a:cubicBezTo>
                  <a:pt x="28353" y="30000"/>
                  <a:pt x="28402" y="30030"/>
                  <a:pt x="28426" y="30077"/>
                </a:cubicBezTo>
                <a:cubicBezTo>
                  <a:pt x="28451" y="30121"/>
                  <a:pt x="28379" y="30127"/>
                  <a:pt x="28348" y="30136"/>
                </a:cubicBezTo>
                <a:cubicBezTo>
                  <a:pt x="28338" y="30138"/>
                  <a:pt x="28326" y="30138"/>
                  <a:pt x="28314" y="30138"/>
                </a:cubicBezTo>
                <a:cubicBezTo>
                  <a:pt x="28303" y="30138"/>
                  <a:pt x="28291" y="30138"/>
                  <a:pt x="28280" y="30136"/>
                </a:cubicBezTo>
                <a:lnTo>
                  <a:pt x="28280" y="30136"/>
                </a:lnTo>
                <a:cubicBezTo>
                  <a:pt x="28283" y="30204"/>
                  <a:pt x="28287" y="30272"/>
                  <a:pt x="28290" y="30344"/>
                </a:cubicBezTo>
                <a:cubicBezTo>
                  <a:pt x="28299" y="30523"/>
                  <a:pt x="28336" y="30622"/>
                  <a:pt x="28519" y="30622"/>
                </a:cubicBezTo>
                <a:lnTo>
                  <a:pt x="29736" y="30622"/>
                </a:lnTo>
                <a:cubicBezTo>
                  <a:pt x="29773" y="30622"/>
                  <a:pt x="29817" y="30625"/>
                  <a:pt x="29860" y="30629"/>
                </a:cubicBezTo>
                <a:cubicBezTo>
                  <a:pt x="29916" y="30632"/>
                  <a:pt x="29975" y="30635"/>
                  <a:pt x="30034" y="30635"/>
                </a:cubicBezTo>
                <a:cubicBezTo>
                  <a:pt x="30170" y="30635"/>
                  <a:pt x="30269" y="30613"/>
                  <a:pt x="30340" y="30564"/>
                </a:cubicBezTo>
                <a:cubicBezTo>
                  <a:pt x="30520" y="30446"/>
                  <a:pt x="30517" y="30201"/>
                  <a:pt x="30514" y="30021"/>
                </a:cubicBezTo>
                <a:lnTo>
                  <a:pt x="30514" y="29969"/>
                </a:lnTo>
                <a:cubicBezTo>
                  <a:pt x="30514" y="29898"/>
                  <a:pt x="30511" y="29826"/>
                  <a:pt x="30504" y="29752"/>
                </a:cubicBezTo>
                <a:lnTo>
                  <a:pt x="30504" y="29752"/>
                </a:lnTo>
                <a:cubicBezTo>
                  <a:pt x="30529" y="29758"/>
                  <a:pt x="30551" y="29761"/>
                  <a:pt x="30576" y="29761"/>
                </a:cubicBezTo>
                <a:cubicBezTo>
                  <a:pt x="30597" y="29761"/>
                  <a:pt x="30619" y="29758"/>
                  <a:pt x="30641" y="29755"/>
                </a:cubicBezTo>
                <a:cubicBezTo>
                  <a:pt x="30693" y="29746"/>
                  <a:pt x="30746" y="29730"/>
                  <a:pt x="30795" y="29709"/>
                </a:cubicBezTo>
                <a:cubicBezTo>
                  <a:pt x="30814" y="29702"/>
                  <a:pt x="30836" y="29696"/>
                  <a:pt x="30851" y="29690"/>
                </a:cubicBezTo>
                <a:cubicBezTo>
                  <a:pt x="30950" y="29656"/>
                  <a:pt x="31053" y="29644"/>
                  <a:pt x="31155" y="29644"/>
                </a:cubicBezTo>
                <a:cubicBezTo>
                  <a:pt x="31297" y="29647"/>
                  <a:pt x="31437" y="29659"/>
                  <a:pt x="31576" y="29684"/>
                </a:cubicBezTo>
                <a:cubicBezTo>
                  <a:pt x="31728" y="29709"/>
                  <a:pt x="31880" y="29721"/>
                  <a:pt x="32031" y="29724"/>
                </a:cubicBezTo>
                <a:cubicBezTo>
                  <a:pt x="32041" y="29724"/>
                  <a:pt x="32051" y="29725"/>
                  <a:pt x="32060" y="29725"/>
                </a:cubicBezTo>
                <a:cubicBezTo>
                  <a:pt x="32143" y="29725"/>
                  <a:pt x="32227" y="29713"/>
                  <a:pt x="32310" y="29696"/>
                </a:cubicBezTo>
                <a:cubicBezTo>
                  <a:pt x="32413" y="29677"/>
                  <a:pt x="32521" y="29668"/>
                  <a:pt x="32627" y="29668"/>
                </a:cubicBezTo>
                <a:cubicBezTo>
                  <a:pt x="32642" y="29668"/>
                  <a:pt x="32657" y="29668"/>
                  <a:pt x="32673" y="29668"/>
                </a:cubicBezTo>
                <a:cubicBezTo>
                  <a:pt x="32849" y="29665"/>
                  <a:pt x="33035" y="29662"/>
                  <a:pt x="33190" y="29600"/>
                </a:cubicBezTo>
                <a:cubicBezTo>
                  <a:pt x="33345" y="29718"/>
                  <a:pt x="33549" y="29724"/>
                  <a:pt x="33716" y="29727"/>
                </a:cubicBezTo>
                <a:lnTo>
                  <a:pt x="33744" y="29727"/>
                </a:lnTo>
                <a:cubicBezTo>
                  <a:pt x="33831" y="29727"/>
                  <a:pt x="33918" y="29736"/>
                  <a:pt x="34004" y="29743"/>
                </a:cubicBezTo>
                <a:cubicBezTo>
                  <a:pt x="34107" y="29752"/>
                  <a:pt x="34212" y="29761"/>
                  <a:pt x="34320" y="29761"/>
                </a:cubicBezTo>
                <a:lnTo>
                  <a:pt x="34351" y="29761"/>
                </a:lnTo>
                <a:cubicBezTo>
                  <a:pt x="34367" y="29761"/>
                  <a:pt x="34382" y="29761"/>
                  <a:pt x="34398" y="29758"/>
                </a:cubicBezTo>
                <a:cubicBezTo>
                  <a:pt x="34441" y="29727"/>
                  <a:pt x="34500" y="29696"/>
                  <a:pt x="34559" y="29659"/>
                </a:cubicBezTo>
                <a:cubicBezTo>
                  <a:pt x="34562" y="29671"/>
                  <a:pt x="34565" y="29681"/>
                  <a:pt x="34571" y="29693"/>
                </a:cubicBezTo>
                <a:cubicBezTo>
                  <a:pt x="34574" y="29687"/>
                  <a:pt x="34581" y="29684"/>
                  <a:pt x="34584" y="29681"/>
                </a:cubicBezTo>
                <a:cubicBezTo>
                  <a:pt x="34596" y="29671"/>
                  <a:pt x="34608" y="29662"/>
                  <a:pt x="34621" y="29653"/>
                </a:cubicBezTo>
                <a:cubicBezTo>
                  <a:pt x="34643" y="29640"/>
                  <a:pt x="34664" y="29637"/>
                  <a:pt x="34686" y="29637"/>
                </a:cubicBezTo>
                <a:cubicBezTo>
                  <a:pt x="34732" y="29640"/>
                  <a:pt x="34779" y="29650"/>
                  <a:pt x="34822" y="29668"/>
                </a:cubicBezTo>
                <a:lnTo>
                  <a:pt x="34856" y="29681"/>
                </a:lnTo>
                <a:cubicBezTo>
                  <a:pt x="34931" y="29715"/>
                  <a:pt x="35008" y="29736"/>
                  <a:pt x="35089" y="29740"/>
                </a:cubicBezTo>
                <a:cubicBezTo>
                  <a:pt x="35104" y="29740"/>
                  <a:pt x="35120" y="29740"/>
                  <a:pt x="35132" y="29736"/>
                </a:cubicBezTo>
                <a:cubicBezTo>
                  <a:pt x="35225" y="29724"/>
                  <a:pt x="35315" y="29671"/>
                  <a:pt x="35398" y="29579"/>
                </a:cubicBezTo>
                <a:cubicBezTo>
                  <a:pt x="35457" y="29510"/>
                  <a:pt x="35510" y="29439"/>
                  <a:pt x="35553" y="29362"/>
                </a:cubicBezTo>
                <a:lnTo>
                  <a:pt x="35578" y="29371"/>
                </a:lnTo>
                <a:cubicBezTo>
                  <a:pt x="35624" y="29321"/>
                  <a:pt x="35652" y="29294"/>
                  <a:pt x="35649" y="29253"/>
                </a:cubicBezTo>
                <a:cubicBezTo>
                  <a:pt x="35646" y="29207"/>
                  <a:pt x="35652" y="29151"/>
                  <a:pt x="35761" y="29139"/>
                </a:cubicBezTo>
                <a:cubicBezTo>
                  <a:pt x="35770" y="29138"/>
                  <a:pt x="35778" y="29137"/>
                  <a:pt x="35786" y="29137"/>
                </a:cubicBezTo>
                <a:cubicBezTo>
                  <a:pt x="35856" y="29137"/>
                  <a:pt x="35882" y="29173"/>
                  <a:pt x="35891" y="29207"/>
                </a:cubicBezTo>
                <a:cubicBezTo>
                  <a:pt x="35906" y="29269"/>
                  <a:pt x="35919" y="29337"/>
                  <a:pt x="35779" y="29356"/>
                </a:cubicBezTo>
                <a:cubicBezTo>
                  <a:pt x="35730" y="29362"/>
                  <a:pt x="35677" y="29374"/>
                  <a:pt x="35631" y="29390"/>
                </a:cubicBezTo>
                <a:cubicBezTo>
                  <a:pt x="35713" y="29412"/>
                  <a:pt x="35800" y="29427"/>
                  <a:pt x="35888" y="29427"/>
                </a:cubicBezTo>
                <a:cubicBezTo>
                  <a:pt x="35896" y="29427"/>
                  <a:pt x="35904" y="29427"/>
                  <a:pt x="35912" y="29427"/>
                </a:cubicBezTo>
                <a:cubicBezTo>
                  <a:pt x="36021" y="29427"/>
                  <a:pt x="36129" y="29417"/>
                  <a:pt x="36238" y="29402"/>
                </a:cubicBezTo>
                <a:lnTo>
                  <a:pt x="36269" y="29399"/>
                </a:lnTo>
                <a:lnTo>
                  <a:pt x="36526" y="29368"/>
                </a:lnTo>
                <a:lnTo>
                  <a:pt x="36526" y="29368"/>
                </a:lnTo>
                <a:cubicBezTo>
                  <a:pt x="36526" y="29383"/>
                  <a:pt x="36523" y="29396"/>
                  <a:pt x="36523" y="29411"/>
                </a:cubicBezTo>
                <a:cubicBezTo>
                  <a:pt x="36501" y="29715"/>
                  <a:pt x="36501" y="30021"/>
                  <a:pt x="36523" y="30328"/>
                </a:cubicBezTo>
                <a:cubicBezTo>
                  <a:pt x="36523" y="30393"/>
                  <a:pt x="36538" y="30461"/>
                  <a:pt x="36566" y="30520"/>
                </a:cubicBezTo>
                <a:cubicBezTo>
                  <a:pt x="36584" y="30515"/>
                  <a:pt x="36604" y="30510"/>
                  <a:pt x="36624" y="30510"/>
                </a:cubicBezTo>
                <a:cubicBezTo>
                  <a:pt x="36628" y="30510"/>
                  <a:pt x="36633" y="30510"/>
                  <a:pt x="36637" y="30511"/>
                </a:cubicBezTo>
                <a:cubicBezTo>
                  <a:pt x="36767" y="30511"/>
                  <a:pt x="36780" y="30570"/>
                  <a:pt x="36777" y="30622"/>
                </a:cubicBezTo>
                <a:lnTo>
                  <a:pt x="38202" y="30622"/>
                </a:lnTo>
                <a:cubicBezTo>
                  <a:pt x="38242" y="30622"/>
                  <a:pt x="38294" y="30625"/>
                  <a:pt x="38347" y="30629"/>
                </a:cubicBezTo>
                <a:cubicBezTo>
                  <a:pt x="38412" y="30635"/>
                  <a:pt x="38480" y="30638"/>
                  <a:pt x="38548" y="30638"/>
                </a:cubicBezTo>
                <a:cubicBezTo>
                  <a:pt x="38706" y="30638"/>
                  <a:pt x="38818" y="30613"/>
                  <a:pt x="38905" y="30564"/>
                </a:cubicBezTo>
                <a:cubicBezTo>
                  <a:pt x="39112" y="30437"/>
                  <a:pt x="39106" y="30176"/>
                  <a:pt x="39103" y="29984"/>
                </a:cubicBezTo>
                <a:lnTo>
                  <a:pt x="39103" y="29925"/>
                </a:lnTo>
                <a:cubicBezTo>
                  <a:pt x="39097" y="29706"/>
                  <a:pt x="39081" y="29486"/>
                  <a:pt x="39050" y="29269"/>
                </a:cubicBezTo>
                <a:cubicBezTo>
                  <a:pt x="39094" y="29259"/>
                  <a:pt x="39140" y="29256"/>
                  <a:pt x="39183" y="29256"/>
                </a:cubicBezTo>
                <a:cubicBezTo>
                  <a:pt x="39211" y="29256"/>
                  <a:pt x="39239" y="29263"/>
                  <a:pt x="39267" y="29263"/>
                </a:cubicBezTo>
                <a:cubicBezTo>
                  <a:pt x="39264" y="29256"/>
                  <a:pt x="39261" y="29250"/>
                  <a:pt x="39261" y="29244"/>
                </a:cubicBezTo>
                <a:cubicBezTo>
                  <a:pt x="39261" y="29207"/>
                  <a:pt x="39261" y="29163"/>
                  <a:pt x="39344" y="29154"/>
                </a:cubicBezTo>
                <a:cubicBezTo>
                  <a:pt x="39357" y="29153"/>
                  <a:pt x="39368" y="29152"/>
                  <a:pt x="39378" y="29152"/>
                </a:cubicBezTo>
                <a:cubicBezTo>
                  <a:pt x="39455" y="29152"/>
                  <a:pt x="39486" y="29190"/>
                  <a:pt x="39499" y="29229"/>
                </a:cubicBezTo>
                <a:cubicBezTo>
                  <a:pt x="39509" y="29250"/>
                  <a:pt x="39512" y="29269"/>
                  <a:pt x="39515" y="29290"/>
                </a:cubicBezTo>
                <a:lnTo>
                  <a:pt x="39527" y="29290"/>
                </a:lnTo>
                <a:cubicBezTo>
                  <a:pt x="39651" y="29312"/>
                  <a:pt x="39772" y="29325"/>
                  <a:pt x="39896" y="29328"/>
                </a:cubicBezTo>
                <a:cubicBezTo>
                  <a:pt x="39939" y="29328"/>
                  <a:pt x="39983" y="29325"/>
                  <a:pt x="40023" y="29318"/>
                </a:cubicBezTo>
                <a:cubicBezTo>
                  <a:pt x="40035" y="29334"/>
                  <a:pt x="40048" y="29346"/>
                  <a:pt x="40063" y="29356"/>
                </a:cubicBezTo>
                <a:cubicBezTo>
                  <a:pt x="40082" y="29365"/>
                  <a:pt x="40106" y="29371"/>
                  <a:pt x="40131" y="29371"/>
                </a:cubicBezTo>
                <a:cubicBezTo>
                  <a:pt x="40159" y="29371"/>
                  <a:pt x="40187" y="29365"/>
                  <a:pt x="40212" y="29352"/>
                </a:cubicBezTo>
                <a:cubicBezTo>
                  <a:pt x="40252" y="29331"/>
                  <a:pt x="40292" y="29306"/>
                  <a:pt x="40329" y="29281"/>
                </a:cubicBezTo>
                <a:cubicBezTo>
                  <a:pt x="40357" y="29281"/>
                  <a:pt x="40388" y="29278"/>
                  <a:pt x="40419" y="29278"/>
                </a:cubicBezTo>
                <a:cubicBezTo>
                  <a:pt x="40506" y="29278"/>
                  <a:pt x="40596" y="29272"/>
                  <a:pt x="40683" y="29259"/>
                </a:cubicBezTo>
                <a:lnTo>
                  <a:pt x="40701" y="29278"/>
                </a:lnTo>
                <a:cubicBezTo>
                  <a:pt x="40772" y="29356"/>
                  <a:pt x="40862" y="29452"/>
                  <a:pt x="40999" y="29452"/>
                </a:cubicBezTo>
                <a:cubicBezTo>
                  <a:pt x="41011" y="29452"/>
                  <a:pt x="41023" y="29452"/>
                  <a:pt x="41033" y="29448"/>
                </a:cubicBezTo>
                <a:cubicBezTo>
                  <a:pt x="41153" y="29433"/>
                  <a:pt x="41222" y="29349"/>
                  <a:pt x="41277" y="29278"/>
                </a:cubicBezTo>
                <a:cubicBezTo>
                  <a:pt x="41305" y="29238"/>
                  <a:pt x="41342" y="29201"/>
                  <a:pt x="41386" y="29176"/>
                </a:cubicBezTo>
                <a:cubicBezTo>
                  <a:pt x="41401" y="29170"/>
                  <a:pt x="41420" y="29167"/>
                  <a:pt x="41435" y="29167"/>
                </a:cubicBezTo>
                <a:cubicBezTo>
                  <a:pt x="41479" y="29170"/>
                  <a:pt x="41522" y="29179"/>
                  <a:pt x="41562" y="29191"/>
                </a:cubicBezTo>
                <a:cubicBezTo>
                  <a:pt x="41559" y="29179"/>
                  <a:pt x="41562" y="29163"/>
                  <a:pt x="41572" y="29154"/>
                </a:cubicBezTo>
                <a:lnTo>
                  <a:pt x="41748" y="29157"/>
                </a:lnTo>
                <a:cubicBezTo>
                  <a:pt x="41773" y="29179"/>
                  <a:pt x="41813" y="29201"/>
                  <a:pt x="41822" y="29225"/>
                </a:cubicBezTo>
                <a:lnTo>
                  <a:pt x="41829" y="29238"/>
                </a:lnTo>
                <a:cubicBezTo>
                  <a:pt x="41869" y="29235"/>
                  <a:pt x="41906" y="29225"/>
                  <a:pt x="41940" y="29210"/>
                </a:cubicBezTo>
                <a:cubicBezTo>
                  <a:pt x="41943" y="29210"/>
                  <a:pt x="41946" y="29213"/>
                  <a:pt x="41949" y="29216"/>
                </a:cubicBezTo>
                <a:cubicBezTo>
                  <a:pt x="41980" y="29250"/>
                  <a:pt x="42005" y="29287"/>
                  <a:pt x="42030" y="29328"/>
                </a:cubicBezTo>
                <a:cubicBezTo>
                  <a:pt x="42067" y="29396"/>
                  <a:pt x="42117" y="29458"/>
                  <a:pt x="42176" y="29510"/>
                </a:cubicBezTo>
                <a:cubicBezTo>
                  <a:pt x="42358" y="29659"/>
                  <a:pt x="42615" y="29665"/>
                  <a:pt x="42820" y="29668"/>
                </a:cubicBezTo>
                <a:lnTo>
                  <a:pt x="42851" y="29668"/>
                </a:lnTo>
                <a:cubicBezTo>
                  <a:pt x="42953" y="29671"/>
                  <a:pt x="43055" y="29678"/>
                  <a:pt x="43154" y="29687"/>
                </a:cubicBezTo>
                <a:cubicBezTo>
                  <a:pt x="43272" y="29696"/>
                  <a:pt x="43396" y="29706"/>
                  <a:pt x="43520" y="29706"/>
                </a:cubicBezTo>
                <a:lnTo>
                  <a:pt x="43538" y="29706"/>
                </a:lnTo>
                <a:cubicBezTo>
                  <a:pt x="43542" y="29752"/>
                  <a:pt x="43545" y="29798"/>
                  <a:pt x="43545" y="29848"/>
                </a:cubicBezTo>
                <a:cubicBezTo>
                  <a:pt x="43554" y="30015"/>
                  <a:pt x="43591" y="30108"/>
                  <a:pt x="43761" y="30108"/>
                </a:cubicBezTo>
                <a:lnTo>
                  <a:pt x="44911" y="30108"/>
                </a:lnTo>
                <a:cubicBezTo>
                  <a:pt x="44945" y="30108"/>
                  <a:pt x="44985" y="30111"/>
                  <a:pt x="45028" y="30111"/>
                </a:cubicBezTo>
                <a:cubicBezTo>
                  <a:pt x="45081" y="30117"/>
                  <a:pt x="45134" y="30121"/>
                  <a:pt x="45189" y="30121"/>
                </a:cubicBezTo>
                <a:cubicBezTo>
                  <a:pt x="45319" y="30121"/>
                  <a:pt x="45412" y="30099"/>
                  <a:pt x="45481" y="30056"/>
                </a:cubicBezTo>
                <a:cubicBezTo>
                  <a:pt x="45623" y="29963"/>
                  <a:pt x="45642" y="29789"/>
                  <a:pt x="45642" y="29637"/>
                </a:cubicBezTo>
                <a:cubicBezTo>
                  <a:pt x="45704" y="29625"/>
                  <a:pt x="45762" y="29622"/>
                  <a:pt x="45824" y="29622"/>
                </a:cubicBezTo>
                <a:cubicBezTo>
                  <a:pt x="45961" y="29625"/>
                  <a:pt x="46094" y="29637"/>
                  <a:pt x="46227" y="29662"/>
                </a:cubicBezTo>
                <a:cubicBezTo>
                  <a:pt x="46373" y="29687"/>
                  <a:pt x="46515" y="29702"/>
                  <a:pt x="46661" y="29706"/>
                </a:cubicBezTo>
                <a:cubicBezTo>
                  <a:pt x="46750" y="29706"/>
                  <a:pt x="46840" y="29696"/>
                  <a:pt x="46927" y="29675"/>
                </a:cubicBezTo>
                <a:cubicBezTo>
                  <a:pt x="47027" y="29656"/>
                  <a:pt x="47130" y="29646"/>
                  <a:pt x="47231" y="29646"/>
                </a:cubicBezTo>
                <a:cubicBezTo>
                  <a:pt x="47245" y="29646"/>
                  <a:pt x="47260" y="29646"/>
                  <a:pt x="47274" y="29647"/>
                </a:cubicBezTo>
                <a:cubicBezTo>
                  <a:pt x="47509" y="29640"/>
                  <a:pt x="47751" y="29637"/>
                  <a:pt x="47924" y="29483"/>
                </a:cubicBezTo>
                <a:cubicBezTo>
                  <a:pt x="47980" y="29430"/>
                  <a:pt x="48030" y="29365"/>
                  <a:pt x="48064" y="29297"/>
                </a:cubicBezTo>
                <a:cubicBezTo>
                  <a:pt x="48089" y="29256"/>
                  <a:pt x="48113" y="29216"/>
                  <a:pt x="48141" y="29182"/>
                </a:cubicBezTo>
                <a:lnTo>
                  <a:pt x="48151" y="29173"/>
                </a:lnTo>
                <a:cubicBezTo>
                  <a:pt x="48172" y="29185"/>
                  <a:pt x="48194" y="29194"/>
                  <a:pt x="48219" y="29198"/>
                </a:cubicBezTo>
                <a:cubicBezTo>
                  <a:pt x="48355" y="29272"/>
                  <a:pt x="48522" y="29275"/>
                  <a:pt x="48659" y="29281"/>
                </a:cubicBezTo>
                <a:lnTo>
                  <a:pt x="48686" y="29281"/>
                </a:lnTo>
                <a:cubicBezTo>
                  <a:pt x="48727" y="29281"/>
                  <a:pt x="48773" y="29284"/>
                  <a:pt x="48816" y="29287"/>
                </a:cubicBezTo>
                <a:cubicBezTo>
                  <a:pt x="48863" y="29356"/>
                  <a:pt x="48934" y="29405"/>
                  <a:pt x="49018" y="29421"/>
                </a:cubicBezTo>
                <a:cubicBezTo>
                  <a:pt x="49027" y="29421"/>
                  <a:pt x="49040" y="29421"/>
                  <a:pt x="49049" y="29424"/>
                </a:cubicBezTo>
                <a:cubicBezTo>
                  <a:pt x="49145" y="29424"/>
                  <a:pt x="49213" y="29371"/>
                  <a:pt x="49275" y="29309"/>
                </a:cubicBezTo>
                <a:cubicBezTo>
                  <a:pt x="49280" y="29309"/>
                  <a:pt x="49286" y="29310"/>
                  <a:pt x="49292" y="29310"/>
                </a:cubicBezTo>
                <a:cubicBezTo>
                  <a:pt x="49330" y="29310"/>
                  <a:pt x="49370" y="29300"/>
                  <a:pt x="49408" y="29284"/>
                </a:cubicBezTo>
                <a:cubicBezTo>
                  <a:pt x="49430" y="29266"/>
                  <a:pt x="49448" y="29247"/>
                  <a:pt x="49464" y="29222"/>
                </a:cubicBezTo>
                <a:cubicBezTo>
                  <a:pt x="49476" y="29213"/>
                  <a:pt x="49486" y="29204"/>
                  <a:pt x="49498" y="29198"/>
                </a:cubicBezTo>
                <a:cubicBezTo>
                  <a:pt x="49517" y="29188"/>
                  <a:pt x="49538" y="29182"/>
                  <a:pt x="49560" y="29182"/>
                </a:cubicBezTo>
                <a:cubicBezTo>
                  <a:pt x="49603" y="29185"/>
                  <a:pt x="49650" y="29194"/>
                  <a:pt x="49690" y="29213"/>
                </a:cubicBezTo>
                <a:lnTo>
                  <a:pt x="49721" y="29225"/>
                </a:lnTo>
                <a:cubicBezTo>
                  <a:pt x="49789" y="29256"/>
                  <a:pt x="49863" y="29275"/>
                  <a:pt x="49941" y="29278"/>
                </a:cubicBezTo>
                <a:cubicBezTo>
                  <a:pt x="49953" y="29278"/>
                  <a:pt x="49966" y="29278"/>
                  <a:pt x="49981" y="29275"/>
                </a:cubicBezTo>
                <a:cubicBezTo>
                  <a:pt x="50080" y="29259"/>
                  <a:pt x="50167" y="29207"/>
                  <a:pt x="50232" y="29129"/>
                </a:cubicBezTo>
                <a:cubicBezTo>
                  <a:pt x="50285" y="29067"/>
                  <a:pt x="50334" y="28999"/>
                  <a:pt x="50378" y="28928"/>
                </a:cubicBezTo>
                <a:cubicBezTo>
                  <a:pt x="50475" y="28968"/>
                  <a:pt x="50581" y="28987"/>
                  <a:pt x="50688" y="28987"/>
                </a:cubicBezTo>
                <a:cubicBezTo>
                  <a:pt x="50696" y="28987"/>
                  <a:pt x="50704" y="28987"/>
                  <a:pt x="50712" y="28987"/>
                </a:cubicBezTo>
                <a:cubicBezTo>
                  <a:pt x="50799" y="28987"/>
                  <a:pt x="50886" y="28981"/>
                  <a:pt x="50972" y="28968"/>
                </a:cubicBezTo>
                <a:lnTo>
                  <a:pt x="50972" y="28968"/>
                </a:lnTo>
                <a:cubicBezTo>
                  <a:pt x="50972" y="29061"/>
                  <a:pt x="50963" y="29151"/>
                  <a:pt x="50954" y="29247"/>
                </a:cubicBezTo>
                <a:cubicBezTo>
                  <a:pt x="50951" y="29287"/>
                  <a:pt x="50948" y="29325"/>
                  <a:pt x="50944" y="29368"/>
                </a:cubicBezTo>
                <a:cubicBezTo>
                  <a:pt x="50923" y="29681"/>
                  <a:pt x="50923" y="29994"/>
                  <a:pt x="50944" y="30306"/>
                </a:cubicBezTo>
                <a:cubicBezTo>
                  <a:pt x="50954" y="30505"/>
                  <a:pt x="50997" y="30610"/>
                  <a:pt x="51198" y="30610"/>
                </a:cubicBezTo>
                <a:lnTo>
                  <a:pt x="52549" y="30610"/>
                </a:lnTo>
                <a:cubicBezTo>
                  <a:pt x="52586" y="30610"/>
                  <a:pt x="52636" y="30613"/>
                  <a:pt x="52688" y="30616"/>
                </a:cubicBezTo>
                <a:cubicBezTo>
                  <a:pt x="52750" y="30622"/>
                  <a:pt x="52815" y="30625"/>
                  <a:pt x="52880" y="30625"/>
                </a:cubicBezTo>
                <a:cubicBezTo>
                  <a:pt x="53032" y="30625"/>
                  <a:pt x="53141" y="30601"/>
                  <a:pt x="53221" y="30548"/>
                </a:cubicBezTo>
                <a:cubicBezTo>
                  <a:pt x="53419" y="30418"/>
                  <a:pt x="53413" y="30152"/>
                  <a:pt x="53410" y="29956"/>
                </a:cubicBezTo>
                <a:lnTo>
                  <a:pt x="53410" y="29894"/>
                </a:lnTo>
                <a:lnTo>
                  <a:pt x="53410" y="29842"/>
                </a:lnTo>
                <a:lnTo>
                  <a:pt x="53444" y="29829"/>
                </a:lnTo>
                <a:cubicBezTo>
                  <a:pt x="53460" y="29823"/>
                  <a:pt x="53475" y="29817"/>
                  <a:pt x="53494" y="29814"/>
                </a:cubicBezTo>
                <a:cubicBezTo>
                  <a:pt x="53580" y="29786"/>
                  <a:pt x="53673" y="29774"/>
                  <a:pt x="53766" y="29774"/>
                </a:cubicBezTo>
                <a:cubicBezTo>
                  <a:pt x="53893" y="29777"/>
                  <a:pt x="54020" y="29789"/>
                  <a:pt x="54144" y="29808"/>
                </a:cubicBezTo>
                <a:cubicBezTo>
                  <a:pt x="54280" y="29829"/>
                  <a:pt x="54417" y="29842"/>
                  <a:pt x="54553" y="29845"/>
                </a:cubicBezTo>
                <a:cubicBezTo>
                  <a:pt x="54637" y="29845"/>
                  <a:pt x="54720" y="29836"/>
                  <a:pt x="54801" y="29820"/>
                </a:cubicBezTo>
                <a:lnTo>
                  <a:pt x="54804" y="29820"/>
                </a:lnTo>
                <a:cubicBezTo>
                  <a:pt x="54832" y="29792"/>
                  <a:pt x="54869" y="29777"/>
                  <a:pt x="54906" y="29774"/>
                </a:cubicBezTo>
                <a:cubicBezTo>
                  <a:pt x="54918" y="29780"/>
                  <a:pt x="54928" y="29792"/>
                  <a:pt x="54934" y="29805"/>
                </a:cubicBezTo>
                <a:lnTo>
                  <a:pt x="54946" y="29805"/>
                </a:lnTo>
                <a:cubicBezTo>
                  <a:pt x="54934" y="29795"/>
                  <a:pt x="54931" y="29783"/>
                  <a:pt x="54934" y="29771"/>
                </a:cubicBezTo>
                <a:cubicBezTo>
                  <a:pt x="54949" y="29718"/>
                  <a:pt x="55030" y="29690"/>
                  <a:pt x="55126" y="29690"/>
                </a:cubicBezTo>
                <a:cubicBezTo>
                  <a:pt x="55191" y="29690"/>
                  <a:pt x="55241" y="29715"/>
                  <a:pt x="55234" y="29752"/>
                </a:cubicBezTo>
                <a:cubicBezTo>
                  <a:pt x="55228" y="29771"/>
                  <a:pt x="55216" y="29789"/>
                  <a:pt x="55197" y="29795"/>
                </a:cubicBezTo>
                <a:cubicBezTo>
                  <a:pt x="55395" y="29792"/>
                  <a:pt x="55591" y="29777"/>
                  <a:pt x="55739" y="29662"/>
                </a:cubicBezTo>
                <a:cubicBezTo>
                  <a:pt x="55792" y="29619"/>
                  <a:pt x="55835" y="29566"/>
                  <a:pt x="55869" y="29507"/>
                </a:cubicBezTo>
                <a:cubicBezTo>
                  <a:pt x="55891" y="29473"/>
                  <a:pt x="55916" y="29439"/>
                  <a:pt x="55944" y="29411"/>
                </a:cubicBezTo>
                <a:lnTo>
                  <a:pt x="55950" y="29405"/>
                </a:lnTo>
                <a:cubicBezTo>
                  <a:pt x="55985" y="29421"/>
                  <a:pt x="56020" y="29430"/>
                  <a:pt x="56057" y="29430"/>
                </a:cubicBezTo>
                <a:cubicBezTo>
                  <a:pt x="56063" y="29430"/>
                  <a:pt x="56068" y="29430"/>
                  <a:pt x="56074" y="29430"/>
                </a:cubicBezTo>
                <a:cubicBezTo>
                  <a:pt x="56139" y="29427"/>
                  <a:pt x="56201" y="29417"/>
                  <a:pt x="56260" y="29399"/>
                </a:cubicBezTo>
                <a:lnTo>
                  <a:pt x="56278" y="29393"/>
                </a:lnTo>
                <a:cubicBezTo>
                  <a:pt x="56300" y="29424"/>
                  <a:pt x="56322" y="29448"/>
                  <a:pt x="56349" y="29473"/>
                </a:cubicBezTo>
                <a:cubicBezTo>
                  <a:pt x="56523" y="29628"/>
                  <a:pt x="56768" y="29631"/>
                  <a:pt x="56966" y="29634"/>
                </a:cubicBezTo>
                <a:lnTo>
                  <a:pt x="56997" y="29634"/>
                </a:lnTo>
                <a:cubicBezTo>
                  <a:pt x="57093" y="29637"/>
                  <a:pt x="57189" y="29647"/>
                  <a:pt x="57285" y="29653"/>
                </a:cubicBezTo>
                <a:cubicBezTo>
                  <a:pt x="57400" y="29662"/>
                  <a:pt x="57517" y="29671"/>
                  <a:pt x="57635" y="29671"/>
                </a:cubicBezTo>
                <a:lnTo>
                  <a:pt x="57669" y="29671"/>
                </a:lnTo>
                <a:cubicBezTo>
                  <a:pt x="57677" y="29672"/>
                  <a:pt x="57684" y="29672"/>
                  <a:pt x="57692" y="29672"/>
                </a:cubicBezTo>
                <a:cubicBezTo>
                  <a:pt x="57745" y="29672"/>
                  <a:pt x="57797" y="29662"/>
                  <a:pt x="57846" y="29640"/>
                </a:cubicBezTo>
                <a:cubicBezTo>
                  <a:pt x="57877" y="29625"/>
                  <a:pt x="57904" y="29606"/>
                  <a:pt x="57929" y="29585"/>
                </a:cubicBezTo>
                <a:cubicBezTo>
                  <a:pt x="57942" y="29572"/>
                  <a:pt x="57954" y="29563"/>
                  <a:pt x="57969" y="29554"/>
                </a:cubicBezTo>
                <a:cubicBezTo>
                  <a:pt x="57987" y="29543"/>
                  <a:pt x="58008" y="29537"/>
                  <a:pt x="58028" y="29537"/>
                </a:cubicBezTo>
                <a:cubicBezTo>
                  <a:pt x="58032" y="29537"/>
                  <a:pt x="58036" y="29538"/>
                  <a:pt x="58041" y="29538"/>
                </a:cubicBezTo>
                <a:cubicBezTo>
                  <a:pt x="58093" y="29538"/>
                  <a:pt x="58146" y="29551"/>
                  <a:pt x="58192" y="29572"/>
                </a:cubicBezTo>
                <a:lnTo>
                  <a:pt x="58233" y="29585"/>
                </a:lnTo>
                <a:cubicBezTo>
                  <a:pt x="58313" y="29622"/>
                  <a:pt x="58400" y="29644"/>
                  <a:pt x="58490" y="29650"/>
                </a:cubicBezTo>
                <a:cubicBezTo>
                  <a:pt x="58505" y="29650"/>
                  <a:pt x="58521" y="29650"/>
                  <a:pt x="58536" y="29647"/>
                </a:cubicBezTo>
                <a:cubicBezTo>
                  <a:pt x="58552" y="29644"/>
                  <a:pt x="58567" y="29640"/>
                  <a:pt x="58583" y="29637"/>
                </a:cubicBezTo>
                <a:lnTo>
                  <a:pt x="58583" y="29637"/>
                </a:lnTo>
                <a:cubicBezTo>
                  <a:pt x="58567" y="29879"/>
                  <a:pt x="58567" y="30121"/>
                  <a:pt x="58586" y="30362"/>
                </a:cubicBezTo>
                <a:cubicBezTo>
                  <a:pt x="58595" y="30526"/>
                  <a:pt x="58635" y="30616"/>
                  <a:pt x="58824" y="30616"/>
                </a:cubicBezTo>
                <a:lnTo>
                  <a:pt x="60094" y="30616"/>
                </a:lnTo>
                <a:cubicBezTo>
                  <a:pt x="60131" y="30616"/>
                  <a:pt x="60178" y="30619"/>
                  <a:pt x="60224" y="30622"/>
                </a:cubicBezTo>
                <a:cubicBezTo>
                  <a:pt x="60283" y="30625"/>
                  <a:pt x="60342" y="30629"/>
                  <a:pt x="60404" y="30629"/>
                </a:cubicBezTo>
                <a:cubicBezTo>
                  <a:pt x="60547" y="30629"/>
                  <a:pt x="60649" y="30607"/>
                  <a:pt x="60726" y="30564"/>
                </a:cubicBezTo>
                <a:cubicBezTo>
                  <a:pt x="60813" y="30511"/>
                  <a:pt x="60875" y="30421"/>
                  <a:pt x="60890" y="30319"/>
                </a:cubicBezTo>
                <a:lnTo>
                  <a:pt x="60890" y="30319"/>
                </a:lnTo>
                <a:cubicBezTo>
                  <a:pt x="60886" y="30319"/>
                  <a:pt x="60883" y="30319"/>
                  <a:pt x="60879" y="30319"/>
                </a:cubicBezTo>
                <a:cubicBezTo>
                  <a:pt x="60852" y="30319"/>
                  <a:pt x="60829" y="30310"/>
                  <a:pt x="60813" y="30294"/>
                </a:cubicBezTo>
                <a:cubicBezTo>
                  <a:pt x="60810" y="30297"/>
                  <a:pt x="60804" y="30300"/>
                  <a:pt x="60801" y="30303"/>
                </a:cubicBezTo>
                <a:cubicBezTo>
                  <a:pt x="60788" y="30309"/>
                  <a:pt x="60776" y="30311"/>
                  <a:pt x="60764" y="30311"/>
                </a:cubicBezTo>
                <a:cubicBezTo>
                  <a:pt x="60731" y="30311"/>
                  <a:pt x="60703" y="30292"/>
                  <a:pt x="60680" y="30279"/>
                </a:cubicBezTo>
                <a:cubicBezTo>
                  <a:pt x="60525" y="30198"/>
                  <a:pt x="60509" y="30087"/>
                  <a:pt x="60488" y="29978"/>
                </a:cubicBezTo>
                <a:cubicBezTo>
                  <a:pt x="60475" y="29916"/>
                  <a:pt x="60494" y="29826"/>
                  <a:pt x="60636" y="29826"/>
                </a:cubicBezTo>
                <a:cubicBezTo>
                  <a:pt x="60791" y="29826"/>
                  <a:pt x="60782" y="29910"/>
                  <a:pt x="60782" y="29935"/>
                </a:cubicBezTo>
                <a:cubicBezTo>
                  <a:pt x="60776" y="30056"/>
                  <a:pt x="60720" y="30142"/>
                  <a:pt x="60797" y="30223"/>
                </a:cubicBezTo>
                <a:cubicBezTo>
                  <a:pt x="60813" y="30195"/>
                  <a:pt x="60844" y="30179"/>
                  <a:pt x="60875" y="30179"/>
                </a:cubicBezTo>
                <a:lnTo>
                  <a:pt x="60906" y="30179"/>
                </a:lnTo>
                <a:lnTo>
                  <a:pt x="60906" y="30068"/>
                </a:lnTo>
                <a:lnTo>
                  <a:pt x="60906" y="30018"/>
                </a:lnTo>
                <a:cubicBezTo>
                  <a:pt x="60897" y="29752"/>
                  <a:pt x="60872" y="29489"/>
                  <a:pt x="60825" y="29229"/>
                </a:cubicBezTo>
                <a:cubicBezTo>
                  <a:pt x="60822" y="29204"/>
                  <a:pt x="60819" y="29179"/>
                  <a:pt x="60816" y="29151"/>
                </a:cubicBezTo>
                <a:cubicBezTo>
                  <a:pt x="60918" y="29132"/>
                  <a:pt x="61042" y="29083"/>
                  <a:pt x="61095" y="28959"/>
                </a:cubicBezTo>
                <a:lnTo>
                  <a:pt x="61095" y="28956"/>
                </a:lnTo>
                <a:cubicBezTo>
                  <a:pt x="61144" y="28984"/>
                  <a:pt x="61163" y="29018"/>
                  <a:pt x="61194" y="29080"/>
                </a:cubicBezTo>
                <a:lnTo>
                  <a:pt x="61197" y="29089"/>
                </a:lnTo>
                <a:cubicBezTo>
                  <a:pt x="61203" y="29102"/>
                  <a:pt x="61209" y="29117"/>
                  <a:pt x="61216" y="29132"/>
                </a:cubicBezTo>
                <a:cubicBezTo>
                  <a:pt x="61219" y="29142"/>
                  <a:pt x="61222" y="29154"/>
                  <a:pt x="61228" y="29167"/>
                </a:cubicBezTo>
                <a:cubicBezTo>
                  <a:pt x="61234" y="29176"/>
                  <a:pt x="61240" y="29188"/>
                  <a:pt x="61247" y="29201"/>
                </a:cubicBezTo>
                <a:cubicBezTo>
                  <a:pt x="61274" y="29244"/>
                  <a:pt x="61318" y="29278"/>
                  <a:pt x="61370" y="29290"/>
                </a:cubicBezTo>
                <a:cubicBezTo>
                  <a:pt x="61408" y="29300"/>
                  <a:pt x="61442" y="29303"/>
                  <a:pt x="61479" y="29303"/>
                </a:cubicBezTo>
                <a:cubicBezTo>
                  <a:pt x="61504" y="29303"/>
                  <a:pt x="61528" y="29303"/>
                  <a:pt x="61553" y="29300"/>
                </a:cubicBezTo>
                <a:cubicBezTo>
                  <a:pt x="61569" y="29300"/>
                  <a:pt x="61584" y="29300"/>
                  <a:pt x="61600" y="29297"/>
                </a:cubicBezTo>
                <a:lnTo>
                  <a:pt x="61606" y="29297"/>
                </a:lnTo>
                <a:cubicBezTo>
                  <a:pt x="61610" y="29296"/>
                  <a:pt x="61614" y="29296"/>
                  <a:pt x="61619" y="29296"/>
                </a:cubicBezTo>
                <a:cubicBezTo>
                  <a:pt x="61648" y="29296"/>
                  <a:pt x="61677" y="29306"/>
                  <a:pt x="61699" y="29325"/>
                </a:cubicBezTo>
                <a:cubicBezTo>
                  <a:pt x="61705" y="29343"/>
                  <a:pt x="61708" y="29365"/>
                  <a:pt x="61705" y="29383"/>
                </a:cubicBezTo>
                <a:cubicBezTo>
                  <a:pt x="61705" y="29402"/>
                  <a:pt x="61705" y="29421"/>
                  <a:pt x="61705" y="29439"/>
                </a:cubicBezTo>
                <a:cubicBezTo>
                  <a:pt x="61708" y="29476"/>
                  <a:pt x="61730" y="29510"/>
                  <a:pt x="61761" y="29529"/>
                </a:cubicBezTo>
                <a:cubicBezTo>
                  <a:pt x="61779" y="29538"/>
                  <a:pt x="61801" y="29544"/>
                  <a:pt x="61823" y="29544"/>
                </a:cubicBezTo>
                <a:cubicBezTo>
                  <a:pt x="61847" y="29544"/>
                  <a:pt x="61872" y="29538"/>
                  <a:pt x="61897" y="29526"/>
                </a:cubicBezTo>
                <a:cubicBezTo>
                  <a:pt x="61937" y="29507"/>
                  <a:pt x="61978" y="29483"/>
                  <a:pt x="62018" y="29458"/>
                </a:cubicBezTo>
                <a:cubicBezTo>
                  <a:pt x="62080" y="29414"/>
                  <a:pt x="62145" y="29374"/>
                  <a:pt x="62194" y="29374"/>
                </a:cubicBezTo>
                <a:cubicBezTo>
                  <a:pt x="62219" y="29374"/>
                  <a:pt x="62241" y="29380"/>
                  <a:pt x="62259" y="29396"/>
                </a:cubicBezTo>
                <a:cubicBezTo>
                  <a:pt x="62287" y="29414"/>
                  <a:pt x="62312" y="29439"/>
                  <a:pt x="62337" y="29464"/>
                </a:cubicBezTo>
                <a:cubicBezTo>
                  <a:pt x="62402" y="29529"/>
                  <a:pt x="62482" y="29613"/>
                  <a:pt x="62606" y="29613"/>
                </a:cubicBezTo>
                <a:cubicBezTo>
                  <a:pt x="62616" y="29613"/>
                  <a:pt x="62625" y="29613"/>
                  <a:pt x="62637" y="29609"/>
                </a:cubicBezTo>
                <a:cubicBezTo>
                  <a:pt x="62743" y="29597"/>
                  <a:pt x="62805" y="29526"/>
                  <a:pt x="62854" y="29464"/>
                </a:cubicBezTo>
                <a:cubicBezTo>
                  <a:pt x="62879" y="29430"/>
                  <a:pt x="62913" y="29399"/>
                  <a:pt x="62953" y="29377"/>
                </a:cubicBezTo>
                <a:cubicBezTo>
                  <a:pt x="62966" y="29371"/>
                  <a:pt x="62981" y="29368"/>
                  <a:pt x="62997" y="29368"/>
                </a:cubicBezTo>
                <a:cubicBezTo>
                  <a:pt x="63046" y="29371"/>
                  <a:pt x="63093" y="29380"/>
                  <a:pt x="63139" y="29396"/>
                </a:cubicBezTo>
                <a:cubicBezTo>
                  <a:pt x="63201" y="29417"/>
                  <a:pt x="63263" y="29427"/>
                  <a:pt x="63325" y="29430"/>
                </a:cubicBezTo>
                <a:cubicBezTo>
                  <a:pt x="63368" y="29430"/>
                  <a:pt x="63412" y="29421"/>
                  <a:pt x="63452" y="29405"/>
                </a:cubicBezTo>
                <a:lnTo>
                  <a:pt x="63458" y="29408"/>
                </a:lnTo>
                <a:cubicBezTo>
                  <a:pt x="63486" y="29439"/>
                  <a:pt x="63508" y="29473"/>
                  <a:pt x="63529" y="29507"/>
                </a:cubicBezTo>
                <a:cubicBezTo>
                  <a:pt x="63567" y="29566"/>
                  <a:pt x="63610" y="29616"/>
                  <a:pt x="63663" y="29662"/>
                </a:cubicBezTo>
                <a:cubicBezTo>
                  <a:pt x="63827" y="29789"/>
                  <a:pt x="64056" y="29792"/>
                  <a:pt x="64239" y="29795"/>
                </a:cubicBezTo>
                <a:lnTo>
                  <a:pt x="64270" y="29795"/>
                </a:lnTo>
                <a:cubicBezTo>
                  <a:pt x="64360" y="29798"/>
                  <a:pt x="64452" y="29805"/>
                  <a:pt x="64539" y="29811"/>
                </a:cubicBezTo>
                <a:cubicBezTo>
                  <a:pt x="64648" y="29820"/>
                  <a:pt x="64759" y="29826"/>
                  <a:pt x="64871" y="29826"/>
                </a:cubicBezTo>
                <a:lnTo>
                  <a:pt x="64902" y="29826"/>
                </a:lnTo>
                <a:cubicBezTo>
                  <a:pt x="64909" y="29827"/>
                  <a:pt x="64916" y="29827"/>
                  <a:pt x="64923" y="29827"/>
                </a:cubicBezTo>
                <a:cubicBezTo>
                  <a:pt x="64971" y="29827"/>
                  <a:pt x="65020" y="29818"/>
                  <a:pt x="65066" y="29802"/>
                </a:cubicBezTo>
                <a:cubicBezTo>
                  <a:pt x="65094" y="29789"/>
                  <a:pt x="65121" y="29774"/>
                  <a:pt x="65143" y="29755"/>
                </a:cubicBezTo>
                <a:cubicBezTo>
                  <a:pt x="65156" y="29746"/>
                  <a:pt x="65168" y="29736"/>
                  <a:pt x="65183" y="29730"/>
                </a:cubicBezTo>
                <a:cubicBezTo>
                  <a:pt x="65205" y="29718"/>
                  <a:pt x="65227" y="29715"/>
                  <a:pt x="65252" y="29715"/>
                </a:cubicBezTo>
                <a:cubicBezTo>
                  <a:pt x="65301" y="29718"/>
                  <a:pt x="65348" y="29727"/>
                  <a:pt x="65394" y="29743"/>
                </a:cubicBezTo>
                <a:lnTo>
                  <a:pt x="65428" y="29755"/>
                </a:lnTo>
                <a:cubicBezTo>
                  <a:pt x="65506" y="29786"/>
                  <a:pt x="65586" y="29805"/>
                  <a:pt x="65670" y="29811"/>
                </a:cubicBezTo>
                <a:cubicBezTo>
                  <a:pt x="65685" y="29811"/>
                  <a:pt x="65701" y="29808"/>
                  <a:pt x="65716" y="29808"/>
                </a:cubicBezTo>
                <a:cubicBezTo>
                  <a:pt x="65822" y="29789"/>
                  <a:pt x="65921" y="29740"/>
                  <a:pt x="65992" y="29659"/>
                </a:cubicBezTo>
                <a:cubicBezTo>
                  <a:pt x="66007" y="29647"/>
                  <a:pt x="66020" y="29628"/>
                  <a:pt x="66035" y="29613"/>
                </a:cubicBezTo>
                <a:lnTo>
                  <a:pt x="66797" y="29613"/>
                </a:lnTo>
                <a:cubicBezTo>
                  <a:pt x="66831" y="29613"/>
                  <a:pt x="66872" y="29616"/>
                  <a:pt x="66915" y="29619"/>
                </a:cubicBezTo>
                <a:cubicBezTo>
                  <a:pt x="66964" y="29619"/>
                  <a:pt x="67020" y="29622"/>
                  <a:pt x="67073" y="29622"/>
                </a:cubicBezTo>
                <a:cubicBezTo>
                  <a:pt x="67203" y="29622"/>
                  <a:pt x="67293" y="29606"/>
                  <a:pt x="67361" y="29569"/>
                </a:cubicBezTo>
                <a:cubicBezTo>
                  <a:pt x="67414" y="29538"/>
                  <a:pt x="67457" y="29492"/>
                  <a:pt x="67482" y="29436"/>
                </a:cubicBezTo>
                <a:lnTo>
                  <a:pt x="67757" y="29408"/>
                </a:lnTo>
                <a:cubicBezTo>
                  <a:pt x="67844" y="29399"/>
                  <a:pt x="68045" y="29377"/>
                  <a:pt x="68111" y="29232"/>
                </a:cubicBezTo>
                <a:cubicBezTo>
                  <a:pt x="68157" y="29132"/>
                  <a:pt x="68111" y="29033"/>
                  <a:pt x="68073" y="28956"/>
                </a:cubicBezTo>
                <a:cubicBezTo>
                  <a:pt x="68067" y="28944"/>
                  <a:pt x="68061" y="28934"/>
                  <a:pt x="68055" y="28922"/>
                </a:cubicBezTo>
                <a:cubicBezTo>
                  <a:pt x="68033" y="28866"/>
                  <a:pt x="68030" y="28795"/>
                  <a:pt x="68061" y="28782"/>
                </a:cubicBezTo>
                <a:cubicBezTo>
                  <a:pt x="68070" y="28779"/>
                  <a:pt x="68080" y="28779"/>
                  <a:pt x="68089" y="28779"/>
                </a:cubicBezTo>
                <a:cubicBezTo>
                  <a:pt x="68104" y="28779"/>
                  <a:pt x="68123" y="28779"/>
                  <a:pt x="68142" y="28782"/>
                </a:cubicBezTo>
                <a:cubicBezTo>
                  <a:pt x="68166" y="28786"/>
                  <a:pt x="68191" y="28789"/>
                  <a:pt x="68219" y="28789"/>
                </a:cubicBezTo>
                <a:cubicBezTo>
                  <a:pt x="68253" y="28789"/>
                  <a:pt x="68287" y="28782"/>
                  <a:pt x="68321" y="28770"/>
                </a:cubicBezTo>
                <a:cubicBezTo>
                  <a:pt x="68358" y="28751"/>
                  <a:pt x="68389" y="28721"/>
                  <a:pt x="68411" y="28686"/>
                </a:cubicBezTo>
                <a:cubicBezTo>
                  <a:pt x="68436" y="28674"/>
                  <a:pt x="68457" y="28662"/>
                  <a:pt x="68479" y="28649"/>
                </a:cubicBezTo>
                <a:cubicBezTo>
                  <a:pt x="68513" y="28581"/>
                  <a:pt x="68572" y="28522"/>
                  <a:pt x="68730" y="28504"/>
                </a:cubicBezTo>
                <a:cubicBezTo>
                  <a:pt x="68743" y="28502"/>
                  <a:pt x="68756" y="28501"/>
                  <a:pt x="68767" y="28501"/>
                </a:cubicBezTo>
                <a:cubicBezTo>
                  <a:pt x="68852" y="28501"/>
                  <a:pt x="68870" y="28550"/>
                  <a:pt x="68873" y="28572"/>
                </a:cubicBezTo>
                <a:cubicBezTo>
                  <a:pt x="68873" y="28609"/>
                  <a:pt x="68863" y="28643"/>
                  <a:pt x="68842" y="28671"/>
                </a:cubicBezTo>
                <a:cubicBezTo>
                  <a:pt x="68894" y="28727"/>
                  <a:pt x="68965" y="28758"/>
                  <a:pt x="69040" y="28761"/>
                </a:cubicBezTo>
                <a:lnTo>
                  <a:pt x="69068" y="28761"/>
                </a:lnTo>
                <a:cubicBezTo>
                  <a:pt x="69164" y="28751"/>
                  <a:pt x="69219" y="28686"/>
                  <a:pt x="69263" y="28637"/>
                </a:cubicBezTo>
                <a:cubicBezTo>
                  <a:pt x="69288" y="28606"/>
                  <a:pt x="69315" y="28581"/>
                  <a:pt x="69350" y="28563"/>
                </a:cubicBezTo>
                <a:cubicBezTo>
                  <a:pt x="69362" y="28556"/>
                  <a:pt x="69377" y="28556"/>
                  <a:pt x="69390" y="28556"/>
                </a:cubicBezTo>
                <a:cubicBezTo>
                  <a:pt x="69433" y="28559"/>
                  <a:pt x="69477" y="28566"/>
                  <a:pt x="69520" y="28578"/>
                </a:cubicBezTo>
                <a:cubicBezTo>
                  <a:pt x="69573" y="28597"/>
                  <a:pt x="69628" y="28606"/>
                  <a:pt x="69684" y="28609"/>
                </a:cubicBezTo>
                <a:cubicBezTo>
                  <a:pt x="69724" y="28609"/>
                  <a:pt x="69761" y="28600"/>
                  <a:pt x="69796" y="28584"/>
                </a:cubicBezTo>
                <a:cubicBezTo>
                  <a:pt x="69799" y="28587"/>
                  <a:pt x="69802" y="28587"/>
                  <a:pt x="69802" y="28590"/>
                </a:cubicBezTo>
                <a:cubicBezTo>
                  <a:pt x="69827" y="28615"/>
                  <a:pt x="69848" y="28643"/>
                  <a:pt x="69867" y="28671"/>
                </a:cubicBezTo>
                <a:cubicBezTo>
                  <a:pt x="69898" y="28724"/>
                  <a:pt x="69938" y="28767"/>
                  <a:pt x="69985" y="28804"/>
                </a:cubicBezTo>
                <a:cubicBezTo>
                  <a:pt x="70130" y="28913"/>
                  <a:pt x="70335" y="28919"/>
                  <a:pt x="70502" y="28922"/>
                </a:cubicBezTo>
                <a:lnTo>
                  <a:pt x="70527" y="28922"/>
                </a:lnTo>
                <a:cubicBezTo>
                  <a:pt x="70607" y="28922"/>
                  <a:pt x="70691" y="28928"/>
                  <a:pt x="70768" y="28934"/>
                </a:cubicBezTo>
                <a:cubicBezTo>
                  <a:pt x="70864" y="28940"/>
                  <a:pt x="70963" y="28947"/>
                  <a:pt x="71062" y="28947"/>
                </a:cubicBezTo>
                <a:lnTo>
                  <a:pt x="71093" y="28947"/>
                </a:lnTo>
                <a:cubicBezTo>
                  <a:pt x="71100" y="28947"/>
                  <a:pt x="71106" y="28947"/>
                  <a:pt x="71113" y="28947"/>
                </a:cubicBezTo>
                <a:cubicBezTo>
                  <a:pt x="71156" y="28947"/>
                  <a:pt x="71199" y="28938"/>
                  <a:pt x="71239" y="28925"/>
                </a:cubicBezTo>
                <a:cubicBezTo>
                  <a:pt x="71264" y="28916"/>
                  <a:pt x="71289" y="28903"/>
                  <a:pt x="71310" y="28888"/>
                </a:cubicBezTo>
                <a:cubicBezTo>
                  <a:pt x="71320" y="28878"/>
                  <a:pt x="71332" y="28872"/>
                  <a:pt x="71344" y="28866"/>
                </a:cubicBezTo>
                <a:cubicBezTo>
                  <a:pt x="71360" y="28858"/>
                  <a:pt x="71377" y="28853"/>
                  <a:pt x="71395" y="28853"/>
                </a:cubicBezTo>
                <a:cubicBezTo>
                  <a:pt x="71399" y="28853"/>
                  <a:pt x="71402" y="28853"/>
                  <a:pt x="71406" y="28854"/>
                </a:cubicBezTo>
                <a:cubicBezTo>
                  <a:pt x="71447" y="28854"/>
                  <a:pt x="71490" y="28863"/>
                  <a:pt x="71530" y="28878"/>
                </a:cubicBezTo>
                <a:lnTo>
                  <a:pt x="71564" y="28888"/>
                </a:lnTo>
                <a:cubicBezTo>
                  <a:pt x="71632" y="28913"/>
                  <a:pt x="71704" y="28928"/>
                  <a:pt x="71778" y="28934"/>
                </a:cubicBezTo>
                <a:cubicBezTo>
                  <a:pt x="71793" y="28934"/>
                  <a:pt x="71806" y="28934"/>
                  <a:pt x="71818" y="28931"/>
                </a:cubicBezTo>
                <a:cubicBezTo>
                  <a:pt x="71914" y="28919"/>
                  <a:pt x="72001" y="28872"/>
                  <a:pt x="72066" y="28807"/>
                </a:cubicBezTo>
                <a:cubicBezTo>
                  <a:pt x="72119" y="28755"/>
                  <a:pt x="72168" y="28699"/>
                  <a:pt x="72212" y="28640"/>
                </a:cubicBezTo>
                <a:cubicBezTo>
                  <a:pt x="72302" y="28666"/>
                  <a:pt x="72396" y="28682"/>
                  <a:pt x="72491" y="28682"/>
                </a:cubicBezTo>
                <a:cubicBezTo>
                  <a:pt x="72507" y="28682"/>
                  <a:pt x="72524" y="28681"/>
                  <a:pt x="72540" y="28680"/>
                </a:cubicBezTo>
                <a:cubicBezTo>
                  <a:pt x="72642" y="28680"/>
                  <a:pt x="72744" y="28671"/>
                  <a:pt x="72843" y="28662"/>
                </a:cubicBezTo>
                <a:lnTo>
                  <a:pt x="72874" y="28659"/>
                </a:lnTo>
                <a:lnTo>
                  <a:pt x="73212" y="28625"/>
                </a:lnTo>
                <a:cubicBezTo>
                  <a:pt x="73286" y="28510"/>
                  <a:pt x="73413" y="28454"/>
                  <a:pt x="73519" y="28392"/>
                </a:cubicBezTo>
                <a:cubicBezTo>
                  <a:pt x="73546" y="28379"/>
                  <a:pt x="73576" y="28373"/>
                  <a:pt x="73605" y="28373"/>
                </a:cubicBezTo>
                <a:cubicBezTo>
                  <a:pt x="73640" y="28373"/>
                  <a:pt x="73674" y="28382"/>
                  <a:pt x="73705" y="28398"/>
                </a:cubicBezTo>
                <a:cubicBezTo>
                  <a:pt x="73766" y="28442"/>
                  <a:pt x="73689" y="28473"/>
                  <a:pt x="73646" y="28494"/>
                </a:cubicBezTo>
                <a:cubicBezTo>
                  <a:pt x="73553" y="28532"/>
                  <a:pt x="73457" y="28569"/>
                  <a:pt x="73333" y="28612"/>
                </a:cubicBezTo>
                <a:lnTo>
                  <a:pt x="73643" y="28581"/>
                </a:lnTo>
                <a:cubicBezTo>
                  <a:pt x="73720" y="28575"/>
                  <a:pt x="73900" y="28556"/>
                  <a:pt x="73959" y="28432"/>
                </a:cubicBezTo>
                <a:cubicBezTo>
                  <a:pt x="73999" y="28349"/>
                  <a:pt x="73959" y="28265"/>
                  <a:pt x="73924" y="28200"/>
                </a:cubicBezTo>
                <a:cubicBezTo>
                  <a:pt x="73918" y="28188"/>
                  <a:pt x="73915" y="28178"/>
                  <a:pt x="73909" y="28169"/>
                </a:cubicBezTo>
                <a:cubicBezTo>
                  <a:pt x="73887" y="28123"/>
                  <a:pt x="73887" y="28061"/>
                  <a:pt x="73915" y="28051"/>
                </a:cubicBezTo>
                <a:cubicBezTo>
                  <a:pt x="73921" y="28048"/>
                  <a:pt x="73931" y="28048"/>
                  <a:pt x="73937" y="28048"/>
                </a:cubicBezTo>
                <a:cubicBezTo>
                  <a:pt x="73955" y="28048"/>
                  <a:pt x="73971" y="28051"/>
                  <a:pt x="73986" y="28051"/>
                </a:cubicBezTo>
                <a:cubicBezTo>
                  <a:pt x="74008" y="28055"/>
                  <a:pt x="74033" y="28058"/>
                  <a:pt x="74055" y="28058"/>
                </a:cubicBezTo>
                <a:cubicBezTo>
                  <a:pt x="74086" y="28058"/>
                  <a:pt x="74117" y="28051"/>
                  <a:pt x="74147" y="28039"/>
                </a:cubicBezTo>
                <a:cubicBezTo>
                  <a:pt x="74191" y="28020"/>
                  <a:pt x="74225" y="27983"/>
                  <a:pt x="74244" y="27940"/>
                </a:cubicBezTo>
                <a:cubicBezTo>
                  <a:pt x="74274" y="27866"/>
                  <a:pt x="74268" y="27779"/>
                  <a:pt x="74225" y="27711"/>
                </a:cubicBezTo>
                <a:cubicBezTo>
                  <a:pt x="74185" y="27652"/>
                  <a:pt x="74120" y="27615"/>
                  <a:pt x="74051" y="27612"/>
                </a:cubicBezTo>
                <a:cubicBezTo>
                  <a:pt x="74020" y="27612"/>
                  <a:pt x="73993" y="27621"/>
                  <a:pt x="73968" y="27633"/>
                </a:cubicBezTo>
                <a:cubicBezTo>
                  <a:pt x="73946" y="27649"/>
                  <a:pt x="73928" y="27667"/>
                  <a:pt x="73912" y="27689"/>
                </a:cubicBezTo>
                <a:lnTo>
                  <a:pt x="73906" y="27695"/>
                </a:lnTo>
                <a:cubicBezTo>
                  <a:pt x="73850" y="27767"/>
                  <a:pt x="73717" y="27807"/>
                  <a:pt x="73621" y="27807"/>
                </a:cubicBezTo>
                <a:lnTo>
                  <a:pt x="73605" y="27807"/>
                </a:lnTo>
                <a:cubicBezTo>
                  <a:pt x="73556" y="27804"/>
                  <a:pt x="73503" y="27804"/>
                  <a:pt x="73447" y="27801"/>
                </a:cubicBezTo>
                <a:cubicBezTo>
                  <a:pt x="73432" y="27866"/>
                  <a:pt x="73382" y="27897"/>
                  <a:pt x="73302" y="27921"/>
                </a:cubicBezTo>
                <a:cubicBezTo>
                  <a:pt x="73367" y="27955"/>
                  <a:pt x="73420" y="28008"/>
                  <a:pt x="73454" y="28070"/>
                </a:cubicBezTo>
                <a:cubicBezTo>
                  <a:pt x="73439" y="28071"/>
                  <a:pt x="73425" y="28071"/>
                  <a:pt x="73412" y="28071"/>
                </a:cubicBezTo>
                <a:cubicBezTo>
                  <a:pt x="73197" y="28071"/>
                  <a:pt x="73103" y="28003"/>
                  <a:pt x="73045" y="27918"/>
                </a:cubicBezTo>
                <a:cubicBezTo>
                  <a:pt x="73025" y="27890"/>
                  <a:pt x="73065" y="27862"/>
                  <a:pt x="73109" y="27862"/>
                </a:cubicBezTo>
                <a:cubicBezTo>
                  <a:pt x="73114" y="27862"/>
                  <a:pt x="73118" y="27862"/>
                  <a:pt x="73122" y="27863"/>
                </a:cubicBezTo>
                <a:cubicBezTo>
                  <a:pt x="73162" y="27869"/>
                  <a:pt x="73206" y="27881"/>
                  <a:pt x="73246" y="27893"/>
                </a:cubicBezTo>
                <a:lnTo>
                  <a:pt x="73420" y="27801"/>
                </a:lnTo>
                <a:lnTo>
                  <a:pt x="73373" y="27801"/>
                </a:lnTo>
                <a:cubicBezTo>
                  <a:pt x="73262" y="27801"/>
                  <a:pt x="73150" y="27810"/>
                  <a:pt x="73039" y="27825"/>
                </a:cubicBezTo>
                <a:lnTo>
                  <a:pt x="73035" y="27825"/>
                </a:lnTo>
                <a:cubicBezTo>
                  <a:pt x="73023" y="27828"/>
                  <a:pt x="73008" y="27828"/>
                  <a:pt x="72995" y="27828"/>
                </a:cubicBezTo>
                <a:lnTo>
                  <a:pt x="72986" y="27828"/>
                </a:lnTo>
                <a:cubicBezTo>
                  <a:pt x="72955" y="27816"/>
                  <a:pt x="72924" y="27797"/>
                  <a:pt x="72902" y="27767"/>
                </a:cubicBezTo>
                <a:lnTo>
                  <a:pt x="72887" y="27751"/>
                </a:lnTo>
                <a:cubicBezTo>
                  <a:pt x="72812" y="27674"/>
                  <a:pt x="72710" y="27627"/>
                  <a:pt x="72602" y="27624"/>
                </a:cubicBezTo>
                <a:cubicBezTo>
                  <a:pt x="72583" y="27624"/>
                  <a:pt x="72565" y="27624"/>
                  <a:pt x="72546" y="27627"/>
                </a:cubicBezTo>
                <a:cubicBezTo>
                  <a:pt x="72490" y="27640"/>
                  <a:pt x="72435" y="27664"/>
                  <a:pt x="72385" y="27695"/>
                </a:cubicBezTo>
                <a:cubicBezTo>
                  <a:pt x="72373" y="27705"/>
                  <a:pt x="72360" y="27711"/>
                  <a:pt x="72348" y="27720"/>
                </a:cubicBezTo>
                <a:cubicBezTo>
                  <a:pt x="72272" y="27758"/>
                  <a:pt x="72192" y="27779"/>
                  <a:pt x="72108" y="27779"/>
                </a:cubicBezTo>
                <a:cubicBezTo>
                  <a:pt x="72102" y="27779"/>
                  <a:pt x="72096" y="27779"/>
                  <a:pt x="72091" y="27779"/>
                </a:cubicBezTo>
                <a:cubicBezTo>
                  <a:pt x="72051" y="27779"/>
                  <a:pt x="72010" y="27776"/>
                  <a:pt x="71970" y="27773"/>
                </a:cubicBezTo>
                <a:cubicBezTo>
                  <a:pt x="71936" y="27767"/>
                  <a:pt x="71899" y="27763"/>
                  <a:pt x="71862" y="27763"/>
                </a:cubicBezTo>
                <a:cubicBezTo>
                  <a:pt x="71778" y="27767"/>
                  <a:pt x="71691" y="27776"/>
                  <a:pt x="71604" y="27791"/>
                </a:cubicBezTo>
                <a:cubicBezTo>
                  <a:pt x="71570" y="27797"/>
                  <a:pt x="71536" y="27801"/>
                  <a:pt x="71499" y="27807"/>
                </a:cubicBezTo>
                <a:cubicBezTo>
                  <a:pt x="71453" y="27813"/>
                  <a:pt x="71403" y="27816"/>
                  <a:pt x="71354" y="27816"/>
                </a:cubicBezTo>
                <a:cubicBezTo>
                  <a:pt x="71239" y="27816"/>
                  <a:pt x="71127" y="27797"/>
                  <a:pt x="71019" y="27757"/>
                </a:cubicBezTo>
                <a:cubicBezTo>
                  <a:pt x="71236" y="27692"/>
                  <a:pt x="71459" y="27633"/>
                  <a:pt x="71682" y="27590"/>
                </a:cubicBezTo>
                <a:cubicBezTo>
                  <a:pt x="71704" y="27587"/>
                  <a:pt x="71722" y="27574"/>
                  <a:pt x="71735" y="27556"/>
                </a:cubicBezTo>
                <a:cubicBezTo>
                  <a:pt x="71744" y="27537"/>
                  <a:pt x="71744" y="27519"/>
                  <a:pt x="71735" y="27500"/>
                </a:cubicBezTo>
                <a:cubicBezTo>
                  <a:pt x="71728" y="27488"/>
                  <a:pt x="71722" y="27475"/>
                  <a:pt x="71719" y="27463"/>
                </a:cubicBezTo>
                <a:lnTo>
                  <a:pt x="71719" y="27463"/>
                </a:lnTo>
                <a:cubicBezTo>
                  <a:pt x="71793" y="27472"/>
                  <a:pt x="71868" y="27475"/>
                  <a:pt x="71942" y="27475"/>
                </a:cubicBezTo>
                <a:lnTo>
                  <a:pt x="72072" y="27475"/>
                </a:lnTo>
                <a:lnTo>
                  <a:pt x="72605" y="27463"/>
                </a:lnTo>
                <a:cubicBezTo>
                  <a:pt x="72616" y="27463"/>
                  <a:pt x="72628" y="27463"/>
                  <a:pt x="72639" y="27463"/>
                </a:cubicBezTo>
                <a:cubicBezTo>
                  <a:pt x="72742" y="27463"/>
                  <a:pt x="72845" y="27451"/>
                  <a:pt x="72946" y="27426"/>
                </a:cubicBezTo>
                <a:cubicBezTo>
                  <a:pt x="72995" y="27413"/>
                  <a:pt x="73042" y="27386"/>
                  <a:pt x="73076" y="27348"/>
                </a:cubicBezTo>
                <a:cubicBezTo>
                  <a:pt x="73122" y="27296"/>
                  <a:pt x="73110" y="27215"/>
                  <a:pt x="73054" y="27175"/>
                </a:cubicBezTo>
                <a:cubicBezTo>
                  <a:pt x="73029" y="27159"/>
                  <a:pt x="73001" y="27150"/>
                  <a:pt x="72974" y="27150"/>
                </a:cubicBezTo>
                <a:cubicBezTo>
                  <a:pt x="72961" y="27150"/>
                  <a:pt x="72946" y="27153"/>
                  <a:pt x="72933" y="27156"/>
                </a:cubicBezTo>
                <a:cubicBezTo>
                  <a:pt x="72905" y="27138"/>
                  <a:pt x="72878" y="27125"/>
                  <a:pt x="72843" y="27116"/>
                </a:cubicBezTo>
                <a:lnTo>
                  <a:pt x="72840" y="27116"/>
                </a:lnTo>
                <a:cubicBezTo>
                  <a:pt x="72819" y="27110"/>
                  <a:pt x="72797" y="27107"/>
                  <a:pt x="72775" y="27104"/>
                </a:cubicBezTo>
                <a:cubicBezTo>
                  <a:pt x="72741" y="27104"/>
                  <a:pt x="72710" y="27116"/>
                  <a:pt x="72685" y="27138"/>
                </a:cubicBezTo>
                <a:cubicBezTo>
                  <a:pt x="72676" y="27144"/>
                  <a:pt x="72670" y="27150"/>
                  <a:pt x="72661" y="27156"/>
                </a:cubicBezTo>
                <a:lnTo>
                  <a:pt x="72655" y="27156"/>
                </a:lnTo>
                <a:cubicBezTo>
                  <a:pt x="72648" y="27156"/>
                  <a:pt x="72642" y="27153"/>
                  <a:pt x="72633" y="27153"/>
                </a:cubicBezTo>
                <a:cubicBezTo>
                  <a:pt x="72562" y="27147"/>
                  <a:pt x="72490" y="27135"/>
                  <a:pt x="72419" y="27122"/>
                </a:cubicBezTo>
                <a:cubicBezTo>
                  <a:pt x="72354" y="27113"/>
                  <a:pt x="72292" y="27091"/>
                  <a:pt x="72236" y="27057"/>
                </a:cubicBezTo>
                <a:cubicBezTo>
                  <a:pt x="72227" y="27048"/>
                  <a:pt x="72218" y="27039"/>
                  <a:pt x="72208" y="27029"/>
                </a:cubicBezTo>
                <a:cubicBezTo>
                  <a:pt x="72193" y="27014"/>
                  <a:pt x="72178" y="26998"/>
                  <a:pt x="72159" y="26983"/>
                </a:cubicBezTo>
                <a:cubicBezTo>
                  <a:pt x="72092" y="26938"/>
                  <a:pt x="72015" y="26914"/>
                  <a:pt x="71935" y="26914"/>
                </a:cubicBezTo>
                <a:cubicBezTo>
                  <a:pt x="71926" y="26914"/>
                  <a:pt x="71917" y="26914"/>
                  <a:pt x="71908" y="26915"/>
                </a:cubicBezTo>
                <a:cubicBezTo>
                  <a:pt x="71886" y="26915"/>
                  <a:pt x="71865" y="26915"/>
                  <a:pt x="71843" y="26918"/>
                </a:cubicBezTo>
                <a:cubicBezTo>
                  <a:pt x="71824" y="26918"/>
                  <a:pt x="71797" y="26921"/>
                  <a:pt x="71766" y="26927"/>
                </a:cubicBezTo>
                <a:cubicBezTo>
                  <a:pt x="71697" y="26936"/>
                  <a:pt x="71629" y="26943"/>
                  <a:pt x="71561" y="26946"/>
                </a:cubicBezTo>
                <a:cubicBezTo>
                  <a:pt x="71505" y="26946"/>
                  <a:pt x="71440" y="26939"/>
                  <a:pt x="71425" y="26905"/>
                </a:cubicBezTo>
                <a:cubicBezTo>
                  <a:pt x="71422" y="26896"/>
                  <a:pt x="71422" y="26887"/>
                  <a:pt x="71422" y="26874"/>
                </a:cubicBezTo>
                <a:cubicBezTo>
                  <a:pt x="71422" y="26847"/>
                  <a:pt x="71416" y="26816"/>
                  <a:pt x="71400" y="26791"/>
                </a:cubicBezTo>
                <a:cubicBezTo>
                  <a:pt x="71363" y="26729"/>
                  <a:pt x="71282" y="26707"/>
                  <a:pt x="71236" y="26698"/>
                </a:cubicBezTo>
                <a:cubicBezTo>
                  <a:pt x="71062" y="26658"/>
                  <a:pt x="70883" y="26614"/>
                  <a:pt x="70700" y="26571"/>
                </a:cubicBezTo>
                <a:lnTo>
                  <a:pt x="70576" y="26543"/>
                </a:lnTo>
                <a:lnTo>
                  <a:pt x="70576" y="26543"/>
                </a:lnTo>
                <a:cubicBezTo>
                  <a:pt x="70734" y="26552"/>
                  <a:pt x="70892" y="26583"/>
                  <a:pt x="71041" y="26639"/>
                </a:cubicBezTo>
                <a:cubicBezTo>
                  <a:pt x="71050" y="26642"/>
                  <a:pt x="71059" y="26642"/>
                  <a:pt x="71069" y="26642"/>
                </a:cubicBezTo>
                <a:cubicBezTo>
                  <a:pt x="71087" y="26642"/>
                  <a:pt x="71106" y="26639"/>
                  <a:pt x="71118" y="26630"/>
                </a:cubicBezTo>
                <a:cubicBezTo>
                  <a:pt x="71131" y="26620"/>
                  <a:pt x="71137" y="26611"/>
                  <a:pt x="71143" y="26599"/>
                </a:cubicBezTo>
                <a:lnTo>
                  <a:pt x="71329" y="26636"/>
                </a:lnTo>
                <a:lnTo>
                  <a:pt x="71821" y="26741"/>
                </a:lnTo>
                <a:lnTo>
                  <a:pt x="71998" y="26778"/>
                </a:lnTo>
                <a:cubicBezTo>
                  <a:pt x="72010" y="26782"/>
                  <a:pt x="72023" y="26782"/>
                  <a:pt x="72035" y="26782"/>
                </a:cubicBezTo>
                <a:cubicBezTo>
                  <a:pt x="72038" y="26782"/>
                  <a:pt x="72041" y="26782"/>
                  <a:pt x="72044" y="26782"/>
                </a:cubicBezTo>
                <a:cubicBezTo>
                  <a:pt x="72072" y="26782"/>
                  <a:pt x="72096" y="26770"/>
                  <a:pt x="72112" y="26751"/>
                </a:cubicBezTo>
                <a:cubicBezTo>
                  <a:pt x="72134" y="26723"/>
                  <a:pt x="72137" y="26689"/>
                  <a:pt x="72119" y="26661"/>
                </a:cubicBezTo>
                <a:lnTo>
                  <a:pt x="72112" y="26648"/>
                </a:lnTo>
                <a:lnTo>
                  <a:pt x="72112" y="26648"/>
                </a:lnTo>
                <a:cubicBezTo>
                  <a:pt x="72150" y="26667"/>
                  <a:pt x="72190" y="26682"/>
                  <a:pt x="72227" y="26692"/>
                </a:cubicBezTo>
                <a:cubicBezTo>
                  <a:pt x="72246" y="26698"/>
                  <a:pt x="72264" y="26701"/>
                  <a:pt x="72283" y="26701"/>
                </a:cubicBezTo>
                <a:cubicBezTo>
                  <a:pt x="72301" y="26698"/>
                  <a:pt x="72317" y="26698"/>
                  <a:pt x="72332" y="26695"/>
                </a:cubicBezTo>
                <a:cubicBezTo>
                  <a:pt x="72345" y="26695"/>
                  <a:pt x="72354" y="26692"/>
                  <a:pt x="72366" y="26692"/>
                </a:cubicBezTo>
                <a:lnTo>
                  <a:pt x="72370" y="26692"/>
                </a:lnTo>
                <a:cubicBezTo>
                  <a:pt x="72401" y="26695"/>
                  <a:pt x="72431" y="26701"/>
                  <a:pt x="72462" y="26710"/>
                </a:cubicBezTo>
                <a:lnTo>
                  <a:pt x="72490" y="26716"/>
                </a:lnTo>
                <a:cubicBezTo>
                  <a:pt x="72528" y="26726"/>
                  <a:pt x="72568" y="26732"/>
                  <a:pt x="72611" y="26732"/>
                </a:cubicBezTo>
                <a:cubicBezTo>
                  <a:pt x="72615" y="26732"/>
                  <a:pt x="72620" y="26732"/>
                  <a:pt x="72624" y="26732"/>
                </a:cubicBezTo>
                <a:cubicBezTo>
                  <a:pt x="72679" y="26732"/>
                  <a:pt x="72735" y="26714"/>
                  <a:pt x="72778" y="26676"/>
                </a:cubicBezTo>
                <a:cubicBezTo>
                  <a:pt x="72809" y="26648"/>
                  <a:pt x="72828" y="26611"/>
                  <a:pt x="72834" y="26574"/>
                </a:cubicBezTo>
                <a:lnTo>
                  <a:pt x="72874" y="26589"/>
                </a:lnTo>
                <a:cubicBezTo>
                  <a:pt x="72902" y="26602"/>
                  <a:pt x="72930" y="26614"/>
                  <a:pt x="72961" y="26624"/>
                </a:cubicBezTo>
                <a:cubicBezTo>
                  <a:pt x="72995" y="26633"/>
                  <a:pt x="73032" y="26639"/>
                  <a:pt x="73066" y="26639"/>
                </a:cubicBezTo>
                <a:cubicBezTo>
                  <a:pt x="73107" y="26639"/>
                  <a:pt x="73144" y="26633"/>
                  <a:pt x="73178" y="26617"/>
                </a:cubicBezTo>
                <a:cubicBezTo>
                  <a:pt x="73224" y="26593"/>
                  <a:pt x="73262" y="26552"/>
                  <a:pt x="73277" y="26506"/>
                </a:cubicBezTo>
                <a:cubicBezTo>
                  <a:pt x="73376" y="26549"/>
                  <a:pt x="73482" y="26574"/>
                  <a:pt x="73587" y="26577"/>
                </a:cubicBezTo>
                <a:cubicBezTo>
                  <a:pt x="73618" y="26577"/>
                  <a:pt x="73649" y="26574"/>
                  <a:pt x="73680" y="26568"/>
                </a:cubicBezTo>
                <a:cubicBezTo>
                  <a:pt x="73794" y="26540"/>
                  <a:pt x="73915" y="26503"/>
                  <a:pt x="74027" y="26466"/>
                </a:cubicBezTo>
                <a:cubicBezTo>
                  <a:pt x="74067" y="26450"/>
                  <a:pt x="74104" y="26438"/>
                  <a:pt x="74144" y="26425"/>
                </a:cubicBezTo>
                <a:cubicBezTo>
                  <a:pt x="74166" y="26419"/>
                  <a:pt x="74182" y="26404"/>
                  <a:pt x="74191" y="26385"/>
                </a:cubicBezTo>
                <a:cubicBezTo>
                  <a:pt x="74197" y="26366"/>
                  <a:pt x="74194" y="26345"/>
                  <a:pt x="74178" y="26329"/>
                </a:cubicBezTo>
                <a:cubicBezTo>
                  <a:pt x="74113" y="26252"/>
                  <a:pt x="74002" y="26249"/>
                  <a:pt x="73915" y="26249"/>
                </a:cubicBezTo>
                <a:lnTo>
                  <a:pt x="73844" y="26249"/>
                </a:lnTo>
                <a:cubicBezTo>
                  <a:pt x="73779" y="26239"/>
                  <a:pt x="73714" y="26221"/>
                  <a:pt x="73652" y="26193"/>
                </a:cubicBezTo>
                <a:cubicBezTo>
                  <a:pt x="73633" y="26184"/>
                  <a:pt x="73612" y="26174"/>
                  <a:pt x="73590" y="26165"/>
                </a:cubicBezTo>
                <a:cubicBezTo>
                  <a:pt x="73522" y="26137"/>
                  <a:pt x="73447" y="26122"/>
                  <a:pt x="73373" y="26122"/>
                </a:cubicBezTo>
                <a:cubicBezTo>
                  <a:pt x="73351" y="26122"/>
                  <a:pt x="73330" y="26122"/>
                  <a:pt x="73308" y="26125"/>
                </a:cubicBezTo>
                <a:cubicBezTo>
                  <a:pt x="73274" y="26100"/>
                  <a:pt x="73237" y="26078"/>
                  <a:pt x="73197" y="26063"/>
                </a:cubicBezTo>
                <a:cubicBezTo>
                  <a:pt x="73150" y="26047"/>
                  <a:pt x="73104" y="26035"/>
                  <a:pt x="73060" y="26023"/>
                </a:cubicBezTo>
                <a:lnTo>
                  <a:pt x="73042" y="26020"/>
                </a:lnTo>
                <a:cubicBezTo>
                  <a:pt x="73014" y="26010"/>
                  <a:pt x="72983" y="26007"/>
                  <a:pt x="72955" y="26007"/>
                </a:cubicBezTo>
                <a:cubicBezTo>
                  <a:pt x="72899" y="26007"/>
                  <a:pt x="72847" y="26016"/>
                  <a:pt x="72797" y="26035"/>
                </a:cubicBezTo>
                <a:cubicBezTo>
                  <a:pt x="72763" y="25982"/>
                  <a:pt x="72738" y="25927"/>
                  <a:pt x="72720" y="25865"/>
                </a:cubicBezTo>
                <a:cubicBezTo>
                  <a:pt x="72716" y="25858"/>
                  <a:pt x="72716" y="25852"/>
                  <a:pt x="72713" y="25846"/>
                </a:cubicBezTo>
                <a:cubicBezTo>
                  <a:pt x="72707" y="25809"/>
                  <a:pt x="72695" y="25772"/>
                  <a:pt x="72670" y="25741"/>
                </a:cubicBezTo>
                <a:cubicBezTo>
                  <a:pt x="72620" y="25685"/>
                  <a:pt x="72550" y="25657"/>
                  <a:pt x="72477" y="25657"/>
                </a:cubicBezTo>
                <a:cubicBezTo>
                  <a:pt x="72473" y="25657"/>
                  <a:pt x="72469" y="25657"/>
                  <a:pt x="72466" y="25657"/>
                </a:cubicBezTo>
                <a:cubicBezTo>
                  <a:pt x="72447" y="25657"/>
                  <a:pt x="72428" y="25660"/>
                  <a:pt x="72410" y="25663"/>
                </a:cubicBezTo>
                <a:cubicBezTo>
                  <a:pt x="72351" y="25673"/>
                  <a:pt x="72292" y="25694"/>
                  <a:pt x="72236" y="25719"/>
                </a:cubicBezTo>
                <a:lnTo>
                  <a:pt x="72202" y="25735"/>
                </a:lnTo>
                <a:cubicBezTo>
                  <a:pt x="72153" y="25753"/>
                  <a:pt x="72100" y="25772"/>
                  <a:pt x="72047" y="25784"/>
                </a:cubicBezTo>
                <a:cubicBezTo>
                  <a:pt x="72078" y="25821"/>
                  <a:pt x="72106" y="25858"/>
                  <a:pt x="72134" y="25893"/>
                </a:cubicBezTo>
                <a:cubicBezTo>
                  <a:pt x="72171" y="25939"/>
                  <a:pt x="72168" y="26007"/>
                  <a:pt x="72128" y="26047"/>
                </a:cubicBezTo>
                <a:cubicBezTo>
                  <a:pt x="72114" y="26062"/>
                  <a:pt x="72101" y="26067"/>
                  <a:pt x="72088" y="26067"/>
                </a:cubicBezTo>
                <a:cubicBezTo>
                  <a:pt x="72055" y="26067"/>
                  <a:pt x="72028" y="26025"/>
                  <a:pt x="72010" y="25998"/>
                </a:cubicBezTo>
                <a:cubicBezTo>
                  <a:pt x="71976" y="25942"/>
                  <a:pt x="71942" y="25883"/>
                  <a:pt x="71905" y="25812"/>
                </a:cubicBezTo>
                <a:cubicBezTo>
                  <a:pt x="71883" y="25815"/>
                  <a:pt x="71858" y="25821"/>
                  <a:pt x="71837" y="25824"/>
                </a:cubicBezTo>
                <a:lnTo>
                  <a:pt x="71793" y="25824"/>
                </a:lnTo>
                <a:cubicBezTo>
                  <a:pt x="71789" y="25825"/>
                  <a:pt x="71785" y="25826"/>
                  <a:pt x="71781" y="25826"/>
                </a:cubicBezTo>
                <a:cubicBezTo>
                  <a:pt x="71769" y="25826"/>
                  <a:pt x="71757" y="25823"/>
                  <a:pt x="71744" y="25818"/>
                </a:cubicBezTo>
                <a:cubicBezTo>
                  <a:pt x="71719" y="25806"/>
                  <a:pt x="71694" y="25790"/>
                  <a:pt x="71673" y="25769"/>
                </a:cubicBezTo>
                <a:lnTo>
                  <a:pt x="71654" y="25750"/>
                </a:lnTo>
                <a:cubicBezTo>
                  <a:pt x="71601" y="25707"/>
                  <a:pt x="71536" y="25682"/>
                  <a:pt x="71471" y="25679"/>
                </a:cubicBezTo>
                <a:lnTo>
                  <a:pt x="71440" y="25673"/>
                </a:lnTo>
                <a:lnTo>
                  <a:pt x="71372" y="25660"/>
                </a:lnTo>
                <a:cubicBezTo>
                  <a:pt x="71323" y="25651"/>
                  <a:pt x="71273" y="25642"/>
                  <a:pt x="71220" y="25635"/>
                </a:cubicBezTo>
                <a:cubicBezTo>
                  <a:pt x="70988" y="25611"/>
                  <a:pt x="70759" y="25558"/>
                  <a:pt x="70536" y="25481"/>
                </a:cubicBezTo>
                <a:cubicBezTo>
                  <a:pt x="70527" y="25477"/>
                  <a:pt x="70517" y="25474"/>
                  <a:pt x="70508" y="25471"/>
                </a:cubicBezTo>
                <a:cubicBezTo>
                  <a:pt x="70508" y="25462"/>
                  <a:pt x="70511" y="25456"/>
                  <a:pt x="70511" y="25446"/>
                </a:cubicBezTo>
                <a:cubicBezTo>
                  <a:pt x="70520" y="25406"/>
                  <a:pt x="70536" y="25357"/>
                  <a:pt x="70564" y="25347"/>
                </a:cubicBezTo>
                <a:cubicBezTo>
                  <a:pt x="70573" y="25344"/>
                  <a:pt x="70582" y="25341"/>
                  <a:pt x="70592" y="25341"/>
                </a:cubicBezTo>
                <a:cubicBezTo>
                  <a:pt x="70607" y="25341"/>
                  <a:pt x="70623" y="25344"/>
                  <a:pt x="70635" y="25347"/>
                </a:cubicBezTo>
                <a:cubicBezTo>
                  <a:pt x="70901" y="25385"/>
                  <a:pt x="71146" y="25490"/>
                  <a:pt x="71381" y="25595"/>
                </a:cubicBezTo>
                <a:cubicBezTo>
                  <a:pt x="71394" y="25601"/>
                  <a:pt x="71407" y="25604"/>
                  <a:pt x="71419" y="25604"/>
                </a:cubicBezTo>
                <a:cubicBezTo>
                  <a:pt x="71441" y="25604"/>
                  <a:pt x="71462" y="25595"/>
                  <a:pt x="71477" y="25580"/>
                </a:cubicBezTo>
                <a:cubicBezTo>
                  <a:pt x="71499" y="25555"/>
                  <a:pt x="71499" y="25518"/>
                  <a:pt x="71474" y="25496"/>
                </a:cubicBezTo>
                <a:cubicBezTo>
                  <a:pt x="71453" y="25474"/>
                  <a:pt x="71437" y="25450"/>
                  <a:pt x="71431" y="25419"/>
                </a:cubicBezTo>
                <a:lnTo>
                  <a:pt x="71431" y="25419"/>
                </a:lnTo>
                <a:cubicBezTo>
                  <a:pt x="71450" y="25422"/>
                  <a:pt x="71468" y="25422"/>
                  <a:pt x="71487" y="25422"/>
                </a:cubicBezTo>
                <a:cubicBezTo>
                  <a:pt x="71521" y="25422"/>
                  <a:pt x="71552" y="25419"/>
                  <a:pt x="71580" y="25412"/>
                </a:cubicBezTo>
                <a:cubicBezTo>
                  <a:pt x="71651" y="25397"/>
                  <a:pt x="71710" y="25350"/>
                  <a:pt x="71741" y="25285"/>
                </a:cubicBezTo>
                <a:cubicBezTo>
                  <a:pt x="71778" y="25295"/>
                  <a:pt x="71812" y="25307"/>
                  <a:pt x="71843" y="25326"/>
                </a:cubicBezTo>
                <a:cubicBezTo>
                  <a:pt x="71902" y="25357"/>
                  <a:pt x="71967" y="25378"/>
                  <a:pt x="72032" y="25388"/>
                </a:cubicBezTo>
                <a:lnTo>
                  <a:pt x="72054" y="25388"/>
                </a:lnTo>
                <a:cubicBezTo>
                  <a:pt x="72131" y="25388"/>
                  <a:pt x="72202" y="25347"/>
                  <a:pt x="72243" y="25279"/>
                </a:cubicBezTo>
                <a:cubicBezTo>
                  <a:pt x="72320" y="25316"/>
                  <a:pt x="72394" y="25363"/>
                  <a:pt x="72466" y="25412"/>
                </a:cubicBezTo>
                <a:cubicBezTo>
                  <a:pt x="72503" y="25443"/>
                  <a:pt x="72546" y="25471"/>
                  <a:pt x="72589" y="25499"/>
                </a:cubicBezTo>
                <a:cubicBezTo>
                  <a:pt x="72589" y="25496"/>
                  <a:pt x="72589" y="25493"/>
                  <a:pt x="72589" y="25490"/>
                </a:cubicBezTo>
                <a:cubicBezTo>
                  <a:pt x="72589" y="25468"/>
                  <a:pt x="72628" y="25458"/>
                  <a:pt x="72660" y="25458"/>
                </a:cubicBezTo>
                <a:cubicBezTo>
                  <a:pt x="72664" y="25458"/>
                  <a:pt x="72669" y="25459"/>
                  <a:pt x="72673" y="25459"/>
                </a:cubicBezTo>
                <a:cubicBezTo>
                  <a:pt x="72828" y="25481"/>
                  <a:pt x="72878" y="25555"/>
                  <a:pt x="72943" y="25620"/>
                </a:cubicBezTo>
                <a:cubicBezTo>
                  <a:pt x="72958" y="25623"/>
                  <a:pt x="72974" y="25623"/>
                  <a:pt x="72989" y="25626"/>
                </a:cubicBezTo>
                <a:cubicBezTo>
                  <a:pt x="73048" y="25626"/>
                  <a:pt x="73110" y="25614"/>
                  <a:pt x="73166" y="25592"/>
                </a:cubicBezTo>
                <a:cubicBezTo>
                  <a:pt x="73190" y="25583"/>
                  <a:pt x="73206" y="25561"/>
                  <a:pt x="73209" y="25536"/>
                </a:cubicBezTo>
                <a:cubicBezTo>
                  <a:pt x="73209" y="25508"/>
                  <a:pt x="73193" y="25487"/>
                  <a:pt x="73169" y="25477"/>
                </a:cubicBezTo>
                <a:cubicBezTo>
                  <a:pt x="73141" y="25462"/>
                  <a:pt x="73110" y="25446"/>
                  <a:pt x="73085" y="25428"/>
                </a:cubicBezTo>
                <a:cubicBezTo>
                  <a:pt x="73135" y="25425"/>
                  <a:pt x="73181" y="25394"/>
                  <a:pt x="73200" y="25347"/>
                </a:cubicBezTo>
                <a:cubicBezTo>
                  <a:pt x="73203" y="25341"/>
                  <a:pt x="73203" y="25332"/>
                  <a:pt x="73206" y="25326"/>
                </a:cubicBezTo>
                <a:cubicBezTo>
                  <a:pt x="73283" y="25298"/>
                  <a:pt x="73370" y="25282"/>
                  <a:pt x="73454" y="25282"/>
                </a:cubicBezTo>
                <a:cubicBezTo>
                  <a:pt x="73519" y="25282"/>
                  <a:pt x="73584" y="25292"/>
                  <a:pt x="73646" y="25310"/>
                </a:cubicBezTo>
                <a:cubicBezTo>
                  <a:pt x="73683" y="25320"/>
                  <a:pt x="73717" y="25326"/>
                  <a:pt x="73754" y="25326"/>
                </a:cubicBezTo>
                <a:cubicBezTo>
                  <a:pt x="73758" y="25326"/>
                  <a:pt x="73761" y="25326"/>
                  <a:pt x="73765" y="25326"/>
                </a:cubicBezTo>
                <a:cubicBezTo>
                  <a:pt x="73804" y="25326"/>
                  <a:pt x="73840" y="25311"/>
                  <a:pt x="73869" y="25282"/>
                </a:cubicBezTo>
                <a:cubicBezTo>
                  <a:pt x="73893" y="25254"/>
                  <a:pt x="73906" y="25220"/>
                  <a:pt x="73903" y="25183"/>
                </a:cubicBezTo>
                <a:cubicBezTo>
                  <a:pt x="73903" y="25174"/>
                  <a:pt x="73903" y="25165"/>
                  <a:pt x="73903" y="25158"/>
                </a:cubicBezTo>
                <a:cubicBezTo>
                  <a:pt x="73906" y="25143"/>
                  <a:pt x="73940" y="25124"/>
                  <a:pt x="73977" y="25118"/>
                </a:cubicBezTo>
                <a:cubicBezTo>
                  <a:pt x="73996" y="25115"/>
                  <a:pt x="74014" y="25115"/>
                  <a:pt x="74039" y="25112"/>
                </a:cubicBezTo>
                <a:cubicBezTo>
                  <a:pt x="74079" y="25112"/>
                  <a:pt x="74123" y="25106"/>
                  <a:pt x="74163" y="25096"/>
                </a:cubicBezTo>
                <a:cubicBezTo>
                  <a:pt x="74191" y="25090"/>
                  <a:pt x="74213" y="25066"/>
                  <a:pt x="74216" y="25038"/>
                </a:cubicBezTo>
                <a:cubicBezTo>
                  <a:pt x="74222" y="24945"/>
                  <a:pt x="74147" y="24877"/>
                  <a:pt x="74076" y="24833"/>
                </a:cubicBezTo>
                <a:cubicBezTo>
                  <a:pt x="74141" y="24781"/>
                  <a:pt x="74175" y="24700"/>
                  <a:pt x="74169" y="24619"/>
                </a:cubicBezTo>
                <a:cubicBezTo>
                  <a:pt x="74151" y="24499"/>
                  <a:pt x="74027" y="24396"/>
                  <a:pt x="73884" y="24387"/>
                </a:cubicBezTo>
                <a:lnTo>
                  <a:pt x="73863" y="24387"/>
                </a:lnTo>
                <a:cubicBezTo>
                  <a:pt x="73797" y="24387"/>
                  <a:pt x="73732" y="24406"/>
                  <a:pt x="73677" y="24443"/>
                </a:cubicBezTo>
                <a:cubicBezTo>
                  <a:pt x="73658" y="24452"/>
                  <a:pt x="73643" y="24465"/>
                  <a:pt x="73630" y="24480"/>
                </a:cubicBezTo>
                <a:cubicBezTo>
                  <a:pt x="73621" y="24489"/>
                  <a:pt x="73615" y="24496"/>
                  <a:pt x="73605" y="24502"/>
                </a:cubicBezTo>
                <a:lnTo>
                  <a:pt x="73590" y="24502"/>
                </a:lnTo>
                <a:cubicBezTo>
                  <a:pt x="73578" y="24502"/>
                  <a:pt x="73559" y="24502"/>
                  <a:pt x="73543" y="24499"/>
                </a:cubicBezTo>
                <a:cubicBezTo>
                  <a:pt x="73525" y="24496"/>
                  <a:pt x="73500" y="24496"/>
                  <a:pt x="73482" y="24496"/>
                </a:cubicBezTo>
                <a:lnTo>
                  <a:pt x="73454" y="24496"/>
                </a:lnTo>
                <a:cubicBezTo>
                  <a:pt x="73420" y="24499"/>
                  <a:pt x="73386" y="24508"/>
                  <a:pt x="73355" y="24517"/>
                </a:cubicBezTo>
                <a:cubicBezTo>
                  <a:pt x="73336" y="24527"/>
                  <a:pt x="73314" y="24530"/>
                  <a:pt x="73296" y="24533"/>
                </a:cubicBezTo>
                <a:cubicBezTo>
                  <a:pt x="73224" y="24539"/>
                  <a:pt x="73153" y="24548"/>
                  <a:pt x="73085" y="24564"/>
                </a:cubicBezTo>
                <a:lnTo>
                  <a:pt x="73101" y="24579"/>
                </a:lnTo>
                <a:cubicBezTo>
                  <a:pt x="73119" y="24601"/>
                  <a:pt x="73107" y="24623"/>
                  <a:pt x="73063" y="24632"/>
                </a:cubicBezTo>
                <a:cubicBezTo>
                  <a:pt x="73050" y="24635"/>
                  <a:pt x="73034" y="24637"/>
                  <a:pt x="73018" y="24637"/>
                </a:cubicBezTo>
                <a:cubicBezTo>
                  <a:pt x="72977" y="24637"/>
                  <a:pt x="72937" y="24627"/>
                  <a:pt x="72930" y="24613"/>
                </a:cubicBezTo>
                <a:cubicBezTo>
                  <a:pt x="72930" y="24607"/>
                  <a:pt x="72927" y="24604"/>
                  <a:pt x="72921" y="24601"/>
                </a:cubicBezTo>
                <a:cubicBezTo>
                  <a:pt x="72874" y="24613"/>
                  <a:pt x="72825" y="24629"/>
                  <a:pt x="72778" y="24644"/>
                </a:cubicBezTo>
                <a:lnTo>
                  <a:pt x="72772" y="24647"/>
                </a:lnTo>
                <a:cubicBezTo>
                  <a:pt x="72763" y="24650"/>
                  <a:pt x="72751" y="24654"/>
                  <a:pt x="72738" y="24657"/>
                </a:cubicBezTo>
                <a:cubicBezTo>
                  <a:pt x="72701" y="24570"/>
                  <a:pt x="72633" y="24496"/>
                  <a:pt x="72546" y="24452"/>
                </a:cubicBezTo>
                <a:cubicBezTo>
                  <a:pt x="72465" y="24408"/>
                  <a:pt x="72377" y="24383"/>
                  <a:pt x="72286" y="24383"/>
                </a:cubicBezTo>
                <a:cubicBezTo>
                  <a:pt x="72276" y="24383"/>
                  <a:pt x="72265" y="24383"/>
                  <a:pt x="72255" y="24384"/>
                </a:cubicBezTo>
                <a:lnTo>
                  <a:pt x="72143" y="24384"/>
                </a:lnTo>
                <a:cubicBezTo>
                  <a:pt x="72041" y="24390"/>
                  <a:pt x="71936" y="24396"/>
                  <a:pt x="71834" y="24396"/>
                </a:cubicBezTo>
                <a:cubicBezTo>
                  <a:pt x="71766" y="24396"/>
                  <a:pt x="71704" y="24393"/>
                  <a:pt x="71645" y="24387"/>
                </a:cubicBezTo>
                <a:lnTo>
                  <a:pt x="71660" y="24378"/>
                </a:lnTo>
                <a:cubicBezTo>
                  <a:pt x="71670" y="24372"/>
                  <a:pt x="71676" y="24362"/>
                  <a:pt x="71685" y="24356"/>
                </a:cubicBezTo>
                <a:cubicBezTo>
                  <a:pt x="71694" y="24347"/>
                  <a:pt x="71704" y="24341"/>
                  <a:pt x="71713" y="24335"/>
                </a:cubicBezTo>
                <a:cubicBezTo>
                  <a:pt x="71722" y="24331"/>
                  <a:pt x="71731" y="24328"/>
                  <a:pt x="71744" y="24328"/>
                </a:cubicBezTo>
                <a:cubicBezTo>
                  <a:pt x="71778" y="24331"/>
                  <a:pt x="71809" y="24338"/>
                  <a:pt x="71843" y="24347"/>
                </a:cubicBezTo>
                <a:cubicBezTo>
                  <a:pt x="71893" y="24362"/>
                  <a:pt x="71942" y="24372"/>
                  <a:pt x="71995" y="24375"/>
                </a:cubicBezTo>
                <a:cubicBezTo>
                  <a:pt x="72051" y="24372"/>
                  <a:pt x="72106" y="24359"/>
                  <a:pt x="72159" y="24341"/>
                </a:cubicBezTo>
                <a:cubicBezTo>
                  <a:pt x="72174" y="24335"/>
                  <a:pt x="72193" y="24328"/>
                  <a:pt x="72212" y="24325"/>
                </a:cubicBezTo>
                <a:cubicBezTo>
                  <a:pt x="72289" y="24307"/>
                  <a:pt x="72366" y="24300"/>
                  <a:pt x="72444" y="24300"/>
                </a:cubicBezTo>
                <a:cubicBezTo>
                  <a:pt x="72562" y="24297"/>
                  <a:pt x="72676" y="24294"/>
                  <a:pt x="72788" y="24248"/>
                </a:cubicBezTo>
                <a:cubicBezTo>
                  <a:pt x="72822" y="24232"/>
                  <a:pt x="72856" y="24214"/>
                  <a:pt x="72887" y="24192"/>
                </a:cubicBezTo>
                <a:cubicBezTo>
                  <a:pt x="72912" y="24170"/>
                  <a:pt x="72943" y="24155"/>
                  <a:pt x="72977" y="24152"/>
                </a:cubicBezTo>
                <a:lnTo>
                  <a:pt x="73001" y="24152"/>
                </a:lnTo>
                <a:cubicBezTo>
                  <a:pt x="73017" y="24149"/>
                  <a:pt x="73032" y="24146"/>
                  <a:pt x="73045" y="24139"/>
                </a:cubicBezTo>
                <a:lnTo>
                  <a:pt x="73302" y="23994"/>
                </a:lnTo>
                <a:cubicBezTo>
                  <a:pt x="73330" y="23978"/>
                  <a:pt x="73358" y="23957"/>
                  <a:pt x="73379" y="23932"/>
                </a:cubicBezTo>
                <a:cubicBezTo>
                  <a:pt x="73404" y="23898"/>
                  <a:pt x="73413" y="23857"/>
                  <a:pt x="73404" y="23817"/>
                </a:cubicBezTo>
                <a:cubicBezTo>
                  <a:pt x="73389" y="23721"/>
                  <a:pt x="73330" y="23641"/>
                  <a:pt x="73243" y="23600"/>
                </a:cubicBezTo>
                <a:cubicBezTo>
                  <a:pt x="73188" y="23573"/>
                  <a:pt x="73128" y="23560"/>
                  <a:pt x="73067" y="23560"/>
                </a:cubicBezTo>
                <a:cubicBezTo>
                  <a:pt x="73025" y="23560"/>
                  <a:pt x="72983" y="23566"/>
                  <a:pt x="72943" y="23579"/>
                </a:cubicBezTo>
                <a:cubicBezTo>
                  <a:pt x="72918" y="23585"/>
                  <a:pt x="72899" y="23597"/>
                  <a:pt x="72881" y="23613"/>
                </a:cubicBezTo>
                <a:cubicBezTo>
                  <a:pt x="72853" y="23641"/>
                  <a:pt x="72837" y="23681"/>
                  <a:pt x="72843" y="23721"/>
                </a:cubicBezTo>
                <a:cubicBezTo>
                  <a:pt x="72847" y="23731"/>
                  <a:pt x="72847" y="23740"/>
                  <a:pt x="72843" y="23746"/>
                </a:cubicBezTo>
                <a:cubicBezTo>
                  <a:pt x="72837" y="23780"/>
                  <a:pt x="72794" y="23796"/>
                  <a:pt x="72757" y="23796"/>
                </a:cubicBezTo>
                <a:cubicBezTo>
                  <a:pt x="72741" y="23796"/>
                  <a:pt x="72726" y="23792"/>
                  <a:pt x="72710" y="23786"/>
                </a:cubicBezTo>
                <a:lnTo>
                  <a:pt x="72701" y="23783"/>
                </a:lnTo>
                <a:cubicBezTo>
                  <a:pt x="72676" y="23768"/>
                  <a:pt x="72648" y="23761"/>
                  <a:pt x="72620" y="23758"/>
                </a:cubicBezTo>
                <a:lnTo>
                  <a:pt x="72611" y="23758"/>
                </a:lnTo>
                <a:cubicBezTo>
                  <a:pt x="72589" y="23758"/>
                  <a:pt x="72568" y="23761"/>
                  <a:pt x="72546" y="23771"/>
                </a:cubicBezTo>
                <a:cubicBezTo>
                  <a:pt x="72500" y="23783"/>
                  <a:pt x="72453" y="23799"/>
                  <a:pt x="72407" y="23811"/>
                </a:cubicBezTo>
                <a:lnTo>
                  <a:pt x="72441" y="23867"/>
                </a:lnTo>
                <a:cubicBezTo>
                  <a:pt x="72394" y="23867"/>
                  <a:pt x="72345" y="23857"/>
                  <a:pt x="72301" y="23842"/>
                </a:cubicBezTo>
                <a:lnTo>
                  <a:pt x="72295" y="23842"/>
                </a:lnTo>
                <a:cubicBezTo>
                  <a:pt x="72270" y="23851"/>
                  <a:pt x="72246" y="23854"/>
                  <a:pt x="72221" y="23857"/>
                </a:cubicBezTo>
                <a:cubicBezTo>
                  <a:pt x="72181" y="23851"/>
                  <a:pt x="72140" y="23836"/>
                  <a:pt x="72106" y="23811"/>
                </a:cubicBezTo>
                <a:lnTo>
                  <a:pt x="72097" y="23805"/>
                </a:lnTo>
                <a:cubicBezTo>
                  <a:pt x="72035" y="23771"/>
                  <a:pt x="71973" y="23743"/>
                  <a:pt x="71905" y="23727"/>
                </a:cubicBezTo>
                <a:cubicBezTo>
                  <a:pt x="71883" y="23724"/>
                  <a:pt x="71858" y="23721"/>
                  <a:pt x="71837" y="23721"/>
                </a:cubicBezTo>
                <a:cubicBezTo>
                  <a:pt x="71775" y="23721"/>
                  <a:pt x="71716" y="23737"/>
                  <a:pt x="71666" y="23771"/>
                </a:cubicBezTo>
                <a:cubicBezTo>
                  <a:pt x="71651" y="23783"/>
                  <a:pt x="71639" y="23796"/>
                  <a:pt x="71626" y="23811"/>
                </a:cubicBezTo>
                <a:cubicBezTo>
                  <a:pt x="71731" y="23854"/>
                  <a:pt x="71812" y="23910"/>
                  <a:pt x="71840" y="23984"/>
                </a:cubicBezTo>
                <a:cubicBezTo>
                  <a:pt x="71828" y="23985"/>
                  <a:pt x="71817" y="23985"/>
                  <a:pt x="71805" y="23985"/>
                </a:cubicBezTo>
                <a:cubicBezTo>
                  <a:pt x="71700" y="23985"/>
                  <a:pt x="71597" y="23972"/>
                  <a:pt x="71496" y="23944"/>
                </a:cubicBezTo>
                <a:cubicBezTo>
                  <a:pt x="71468" y="23963"/>
                  <a:pt x="71434" y="23972"/>
                  <a:pt x="71397" y="23975"/>
                </a:cubicBezTo>
                <a:lnTo>
                  <a:pt x="71391" y="23975"/>
                </a:lnTo>
                <a:cubicBezTo>
                  <a:pt x="71347" y="23963"/>
                  <a:pt x="71310" y="23941"/>
                  <a:pt x="71279" y="23910"/>
                </a:cubicBezTo>
                <a:cubicBezTo>
                  <a:pt x="71261" y="23898"/>
                  <a:pt x="71242" y="23882"/>
                  <a:pt x="71223" y="23870"/>
                </a:cubicBezTo>
                <a:cubicBezTo>
                  <a:pt x="71199" y="23854"/>
                  <a:pt x="71177" y="23842"/>
                  <a:pt x="71149" y="23830"/>
                </a:cubicBezTo>
                <a:lnTo>
                  <a:pt x="71149" y="23830"/>
                </a:lnTo>
                <a:cubicBezTo>
                  <a:pt x="71177" y="23833"/>
                  <a:pt x="71202" y="23836"/>
                  <a:pt x="71227" y="23839"/>
                </a:cubicBezTo>
                <a:cubicBezTo>
                  <a:pt x="71227" y="23827"/>
                  <a:pt x="71236" y="23814"/>
                  <a:pt x="71254" y="23802"/>
                </a:cubicBezTo>
                <a:cubicBezTo>
                  <a:pt x="71282" y="23780"/>
                  <a:pt x="71313" y="23768"/>
                  <a:pt x="71344" y="23761"/>
                </a:cubicBezTo>
                <a:cubicBezTo>
                  <a:pt x="71357" y="23656"/>
                  <a:pt x="71279" y="23566"/>
                  <a:pt x="71196" y="23492"/>
                </a:cubicBezTo>
                <a:lnTo>
                  <a:pt x="71028" y="23343"/>
                </a:lnTo>
                <a:cubicBezTo>
                  <a:pt x="71010" y="23325"/>
                  <a:pt x="71007" y="23312"/>
                  <a:pt x="71007" y="23309"/>
                </a:cubicBezTo>
                <a:cubicBezTo>
                  <a:pt x="71019" y="23303"/>
                  <a:pt x="71031" y="23300"/>
                  <a:pt x="71044" y="23300"/>
                </a:cubicBezTo>
                <a:cubicBezTo>
                  <a:pt x="71084" y="23306"/>
                  <a:pt x="71124" y="23315"/>
                  <a:pt x="71162" y="23331"/>
                </a:cubicBezTo>
                <a:cubicBezTo>
                  <a:pt x="71196" y="23343"/>
                  <a:pt x="71230" y="23356"/>
                  <a:pt x="71267" y="23362"/>
                </a:cubicBezTo>
                <a:cubicBezTo>
                  <a:pt x="71431" y="23396"/>
                  <a:pt x="71598" y="23415"/>
                  <a:pt x="71766" y="23418"/>
                </a:cubicBezTo>
                <a:cubicBezTo>
                  <a:pt x="71783" y="23394"/>
                  <a:pt x="71803" y="23385"/>
                  <a:pt x="71825" y="23385"/>
                </a:cubicBezTo>
                <a:cubicBezTo>
                  <a:pt x="71847" y="23385"/>
                  <a:pt x="71869" y="23394"/>
                  <a:pt x="71889" y="23408"/>
                </a:cubicBezTo>
                <a:cubicBezTo>
                  <a:pt x="71896" y="23411"/>
                  <a:pt x="71902" y="23418"/>
                  <a:pt x="71908" y="23421"/>
                </a:cubicBezTo>
                <a:lnTo>
                  <a:pt x="72013" y="23421"/>
                </a:lnTo>
                <a:cubicBezTo>
                  <a:pt x="72038" y="23418"/>
                  <a:pt x="72060" y="23408"/>
                  <a:pt x="72075" y="23390"/>
                </a:cubicBezTo>
                <a:cubicBezTo>
                  <a:pt x="72088" y="23371"/>
                  <a:pt x="72091" y="23346"/>
                  <a:pt x="72078" y="23328"/>
                </a:cubicBezTo>
                <a:cubicBezTo>
                  <a:pt x="72038" y="23263"/>
                  <a:pt x="71979" y="23210"/>
                  <a:pt x="71908" y="23176"/>
                </a:cubicBezTo>
                <a:cubicBezTo>
                  <a:pt x="71933" y="23176"/>
                  <a:pt x="71958" y="23179"/>
                  <a:pt x="71982" y="23179"/>
                </a:cubicBezTo>
                <a:cubicBezTo>
                  <a:pt x="72069" y="23179"/>
                  <a:pt x="72156" y="23170"/>
                  <a:pt x="72243" y="23154"/>
                </a:cubicBezTo>
                <a:cubicBezTo>
                  <a:pt x="72267" y="23148"/>
                  <a:pt x="72292" y="23130"/>
                  <a:pt x="72298" y="23102"/>
                </a:cubicBezTo>
                <a:cubicBezTo>
                  <a:pt x="72304" y="23077"/>
                  <a:pt x="72292" y="23052"/>
                  <a:pt x="72267" y="23040"/>
                </a:cubicBezTo>
                <a:cubicBezTo>
                  <a:pt x="72208" y="23003"/>
                  <a:pt x="72143" y="22969"/>
                  <a:pt x="72081" y="22941"/>
                </a:cubicBezTo>
                <a:cubicBezTo>
                  <a:pt x="72094" y="22941"/>
                  <a:pt x="72109" y="22944"/>
                  <a:pt x="72125" y="22947"/>
                </a:cubicBezTo>
                <a:lnTo>
                  <a:pt x="72159" y="22953"/>
                </a:lnTo>
                <a:cubicBezTo>
                  <a:pt x="72205" y="22962"/>
                  <a:pt x="72252" y="22969"/>
                  <a:pt x="72298" y="22969"/>
                </a:cubicBezTo>
                <a:cubicBezTo>
                  <a:pt x="72304" y="22969"/>
                  <a:pt x="72309" y="22969"/>
                  <a:pt x="72315" y="22969"/>
                </a:cubicBezTo>
                <a:cubicBezTo>
                  <a:pt x="72353" y="22969"/>
                  <a:pt x="72393" y="22960"/>
                  <a:pt x="72425" y="22941"/>
                </a:cubicBezTo>
                <a:cubicBezTo>
                  <a:pt x="72447" y="22931"/>
                  <a:pt x="72469" y="22916"/>
                  <a:pt x="72484" y="22900"/>
                </a:cubicBezTo>
                <a:cubicBezTo>
                  <a:pt x="72493" y="22891"/>
                  <a:pt x="72506" y="22885"/>
                  <a:pt x="72515" y="22879"/>
                </a:cubicBezTo>
                <a:cubicBezTo>
                  <a:pt x="72540" y="22866"/>
                  <a:pt x="72568" y="22860"/>
                  <a:pt x="72596" y="22857"/>
                </a:cubicBezTo>
                <a:cubicBezTo>
                  <a:pt x="72614" y="22851"/>
                  <a:pt x="72633" y="22848"/>
                  <a:pt x="72655" y="22842"/>
                </a:cubicBezTo>
                <a:cubicBezTo>
                  <a:pt x="72738" y="22820"/>
                  <a:pt x="72819" y="22758"/>
                  <a:pt x="72809" y="22677"/>
                </a:cubicBezTo>
                <a:cubicBezTo>
                  <a:pt x="72803" y="22649"/>
                  <a:pt x="72794" y="22625"/>
                  <a:pt x="72782" y="22603"/>
                </a:cubicBezTo>
                <a:lnTo>
                  <a:pt x="72778" y="22597"/>
                </a:lnTo>
                <a:cubicBezTo>
                  <a:pt x="72812" y="22594"/>
                  <a:pt x="72856" y="22591"/>
                  <a:pt x="72893" y="22588"/>
                </a:cubicBezTo>
                <a:cubicBezTo>
                  <a:pt x="72974" y="22581"/>
                  <a:pt x="73054" y="22575"/>
                  <a:pt x="73132" y="22563"/>
                </a:cubicBezTo>
                <a:cubicBezTo>
                  <a:pt x="73286" y="22535"/>
                  <a:pt x="73401" y="22399"/>
                  <a:pt x="73382" y="22265"/>
                </a:cubicBezTo>
                <a:cubicBezTo>
                  <a:pt x="73379" y="22234"/>
                  <a:pt x="73364" y="22207"/>
                  <a:pt x="73342" y="22185"/>
                </a:cubicBezTo>
                <a:cubicBezTo>
                  <a:pt x="73317" y="22159"/>
                  <a:pt x="73281" y="22144"/>
                  <a:pt x="73242" y="22144"/>
                </a:cubicBezTo>
                <a:cubicBezTo>
                  <a:pt x="73238" y="22144"/>
                  <a:pt x="73234" y="22144"/>
                  <a:pt x="73231" y="22145"/>
                </a:cubicBezTo>
                <a:cubicBezTo>
                  <a:pt x="73178" y="22148"/>
                  <a:pt x="73125" y="22163"/>
                  <a:pt x="73076" y="22188"/>
                </a:cubicBezTo>
                <a:lnTo>
                  <a:pt x="73063" y="22191"/>
                </a:lnTo>
                <a:cubicBezTo>
                  <a:pt x="73008" y="22213"/>
                  <a:pt x="72952" y="22225"/>
                  <a:pt x="72896" y="22231"/>
                </a:cubicBezTo>
                <a:cubicBezTo>
                  <a:pt x="72850" y="22238"/>
                  <a:pt x="72803" y="22244"/>
                  <a:pt x="72760" y="22256"/>
                </a:cubicBezTo>
                <a:cubicBezTo>
                  <a:pt x="72670" y="22281"/>
                  <a:pt x="72589" y="22324"/>
                  <a:pt x="72518" y="22383"/>
                </a:cubicBezTo>
                <a:cubicBezTo>
                  <a:pt x="72503" y="22371"/>
                  <a:pt x="72481" y="22365"/>
                  <a:pt x="72462" y="22361"/>
                </a:cubicBezTo>
                <a:cubicBezTo>
                  <a:pt x="72447" y="22355"/>
                  <a:pt x="72431" y="22355"/>
                  <a:pt x="72419" y="22355"/>
                </a:cubicBezTo>
                <a:cubicBezTo>
                  <a:pt x="72376" y="22355"/>
                  <a:pt x="72335" y="22368"/>
                  <a:pt x="72295" y="22386"/>
                </a:cubicBezTo>
                <a:lnTo>
                  <a:pt x="72258" y="22405"/>
                </a:lnTo>
                <a:cubicBezTo>
                  <a:pt x="72239" y="22414"/>
                  <a:pt x="72224" y="22423"/>
                  <a:pt x="72205" y="22430"/>
                </a:cubicBezTo>
                <a:cubicBezTo>
                  <a:pt x="72189" y="22437"/>
                  <a:pt x="72173" y="22440"/>
                  <a:pt x="72157" y="22440"/>
                </a:cubicBezTo>
                <a:cubicBezTo>
                  <a:pt x="72151" y="22440"/>
                  <a:pt x="72146" y="22440"/>
                  <a:pt x="72140" y="22439"/>
                </a:cubicBezTo>
                <a:cubicBezTo>
                  <a:pt x="72094" y="22439"/>
                  <a:pt x="72047" y="22433"/>
                  <a:pt x="72001" y="22420"/>
                </a:cubicBezTo>
                <a:lnTo>
                  <a:pt x="71905" y="22399"/>
                </a:lnTo>
                <a:lnTo>
                  <a:pt x="71840" y="22386"/>
                </a:lnTo>
                <a:cubicBezTo>
                  <a:pt x="71818" y="22383"/>
                  <a:pt x="71800" y="22377"/>
                  <a:pt x="71781" y="22368"/>
                </a:cubicBezTo>
                <a:cubicBezTo>
                  <a:pt x="71775" y="22355"/>
                  <a:pt x="71772" y="22340"/>
                  <a:pt x="71769" y="22327"/>
                </a:cubicBezTo>
                <a:cubicBezTo>
                  <a:pt x="71766" y="22287"/>
                  <a:pt x="71747" y="22247"/>
                  <a:pt x="71716" y="22219"/>
                </a:cubicBezTo>
                <a:cubicBezTo>
                  <a:pt x="71682" y="22191"/>
                  <a:pt x="71642" y="22179"/>
                  <a:pt x="71601" y="22179"/>
                </a:cubicBezTo>
                <a:cubicBezTo>
                  <a:pt x="71564" y="22179"/>
                  <a:pt x="71533" y="22188"/>
                  <a:pt x="71502" y="22200"/>
                </a:cubicBezTo>
                <a:cubicBezTo>
                  <a:pt x="71465" y="22219"/>
                  <a:pt x="71431" y="22244"/>
                  <a:pt x="71400" y="22272"/>
                </a:cubicBezTo>
                <a:lnTo>
                  <a:pt x="71381" y="22290"/>
                </a:lnTo>
                <a:cubicBezTo>
                  <a:pt x="71267" y="22383"/>
                  <a:pt x="71093" y="22430"/>
                  <a:pt x="70852" y="22430"/>
                </a:cubicBezTo>
                <a:cubicBezTo>
                  <a:pt x="70774" y="22430"/>
                  <a:pt x="70697" y="22426"/>
                  <a:pt x="70619" y="22420"/>
                </a:cubicBezTo>
                <a:cubicBezTo>
                  <a:pt x="70632" y="22392"/>
                  <a:pt x="70678" y="22377"/>
                  <a:pt x="70719" y="22374"/>
                </a:cubicBezTo>
                <a:cubicBezTo>
                  <a:pt x="70815" y="22358"/>
                  <a:pt x="70880" y="22337"/>
                  <a:pt x="70932" y="22268"/>
                </a:cubicBezTo>
                <a:lnTo>
                  <a:pt x="70942" y="22268"/>
                </a:lnTo>
                <a:cubicBezTo>
                  <a:pt x="70954" y="22268"/>
                  <a:pt x="70966" y="22265"/>
                  <a:pt x="70979" y="22259"/>
                </a:cubicBezTo>
                <a:cubicBezTo>
                  <a:pt x="71044" y="22225"/>
                  <a:pt x="71112" y="22200"/>
                  <a:pt x="71183" y="22185"/>
                </a:cubicBezTo>
                <a:cubicBezTo>
                  <a:pt x="71202" y="22179"/>
                  <a:pt x="71220" y="22166"/>
                  <a:pt x="71230" y="22151"/>
                </a:cubicBezTo>
                <a:cubicBezTo>
                  <a:pt x="71239" y="22132"/>
                  <a:pt x="71239" y="22114"/>
                  <a:pt x="71230" y="22095"/>
                </a:cubicBezTo>
                <a:cubicBezTo>
                  <a:pt x="71205" y="22045"/>
                  <a:pt x="71196" y="21990"/>
                  <a:pt x="71211" y="21934"/>
                </a:cubicBezTo>
                <a:cubicBezTo>
                  <a:pt x="71220" y="21900"/>
                  <a:pt x="71242" y="21878"/>
                  <a:pt x="71258" y="21875"/>
                </a:cubicBezTo>
                <a:cubicBezTo>
                  <a:pt x="71270" y="21878"/>
                  <a:pt x="71279" y="21878"/>
                  <a:pt x="71292" y="21884"/>
                </a:cubicBezTo>
                <a:lnTo>
                  <a:pt x="71313" y="21888"/>
                </a:lnTo>
                <a:cubicBezTo>
                  <a:pt x="71347" y="21897"/>
                  <a:pt x="71385" y="21903"/>
                  <a:pt x="71425" y="21903"/>
                </a:cubicBezTo>
                <a:cubicBezTo>
                  <a:pt x="71477" y="21900"/>
                  <a:pt x="71533" y="21894"/>
                  <a:pt x="71589" y="21881"/>
                </a:cubicBezTo>
                <a:lnTo>
                  <a:pt x="71617" y="21875"/>
                </a:lnTo>
                <a:lnTo>
                  <a:pt x="71645" y="21872"/>
                </a:lnTo>
                <a:cubicBezTo>
                  <a:pt x="71629" y="21838"/>
                  <a:pt x="71623" y="21798"/>
                  <a:pt x="71623" y="21761"/>
                </a:cubicBezTo>
                <a:cubicBezTo>
                  <a:pt x="71625" y="21710"/>
                  <a:pt x="71641" y="21687"/>
                  <a:pt x="71670" y="21687"/>
                </a:cubicBezTo>
                <a:cubicBezTo>
                  <a:pt x="71678" y="21687"/>
                  <a:pt x="71687" y="21689"/>
                  <a:pt x="71697" y="21692"/>
                </a:cubicBezTo>
                <a:cubicBezTo>
                  <a:pt x="71738" y="21702"/>
                  <a:pt x="71778" y="21711"/>
                  <a:pt x="71818" y="21726"/>
                </a:cubicBezTo>
                <a:lnTo>
                  <a:pt x="71821" y="21674"/>
                </a:lnTo>
                <a:lnTo>
                  <a:pt x="71827" y="21590"/>
                </a:lnTo>
                <a:cubicBezTo>
                  <a:pt x="71827" y="21572"/>
                  <a:pt x="71831" y="21556"/>
                  <a:pt x="71840" y="21544"/>
                </a:cubicBezTo>
                <a:cubicBezTo>
                  <a:pt x="71858" y="21533"/>
                  <a:pt x="71880" y="21527"/>
                  <a:pt x="71903" y="21527"/>
                </a:cubicBezTo>
                <a:cubicBezTo>
                  <a:pt x="71908" y="21527"/>
                  <a:pt x="71913" y="21528"/>
                  <a:pt x="71917" y="21528"/>
                </a:cubicBezTo>
                <a:cubicBezTo>
                  <a:pt x="71964" y="21525"/>
                  <a:pt x="72013" y="21516"/>
                  <a:pt x="72057" y="21497"/>
                </a:cubicBezTo>
                <a:cubicBezTo>
                  <a:pt x="72097" y="21472"/>
                  <a:pt x="72134" y="21438"/>
                  <a:pt x="72159" y="21398"/>
                </a:cubicBezTo>
                <a:cubicBezTo>
                  <a:pt x="72218" y="21308"/>
                  <a:pt x="72227" y="21231"/>
                  <a:pt x="72184" y="21172"/>
                </a:cubicBezTo>
                <a:cubicBezTo>
                  <a:pt x="72143" y="21119"/>
                  <a:pt x="72072" y="21088"/>
                  <a:pt x="71982" y="21088"/>
                </a:cubicBezTo>
                <a:cubicBezTo>
                  <a:pt x="71967" y="21088"/>
                  <a:pt x="71954" y="21088"/>
                  <a:pt x="71942" y="21091"/>
                </a:cubicBezTo>
                <a:cubicBezTo>
                  <a:pt x="71914" y="21091"/>
                  <a:pt x="71889" y="21098"/>
                  <a:pt x="71862" y="21101"/>
                </a:cubicBezTo>
                <a:cubicBezTo>
                  <a:pt x="71834" y="21110"/>
                  <a:pt x="71803" y="21113"/>
                  <a:pt x="71772" y="21113"/>
                </a:cubicBezTo>
                <a:cubicBezTo>
                  <a:pt x="71747" y="21113"/>
                  <a:pt x="71722" y="21110"/>
                  <a:pt x="71700" y="21104"/>
                </a:cubicBezTo>
                <a:cubicBezTo>
                  <a:pt x="71660" y="21098"/>
                  <a:pt x="71617" y="21091"/>
                  <a:pt x="71577" y="21091"/>
                </a:cubicBezTo>
                <a:cubicBezTo>
                  <a:pt x="71471" y="21091"/>
                  <a:pt x="71403" y="21141"/>
                  <a:pt x="71397" y="21228"/>
                </a:cubicBezTo>
                <a:cubicBezTo>
                  <a:pt x="71394" y="21249"/>
                  <a:pt x="71394" y="21268"/>
                  <a:pt x="71397" y="21290"/>
                </a:cubicBezTo>
                <a:cubicBezTo>
                  <a:pt x="71397" y="21305"/>
                  <a:pt x="71397" y="21318"/>
                  <a:pt x="71397" y="21333"/>
                </a:cubicBezTo>
                <a:cubicBezTo>
                  <a:pt x="71326" y="21342"/>
                  <a:pt x="71251" y="21349"/>
                  <a:pt x="71180" y="21349"/>
                </a:cubicBezTo>
                <a:cubicBezTo>
                  <a:pt x="71143" y="21349"/>
                  <a:pt x="71103" y="21345"/>
                  <a:pt x="71066" y="21339"/>
                </a:cubicBezTo>
                <a:cubicBezTo>
                  <a:pt x="71016" y="21330"/>
                  <a:pt x="70969" y="21318"/>
                  <a:pt x="70923" y="21302"/>
                </a:cubicBezTo>
                <a:cubicBezTo>
                  <a:pt x="70895" y="21296"/>
                  <a:pt x="70867" y="21287"/>
                  <a:pt x="70839" y="21277"/>
                </a:cubicBezTo>
                <a:cubicBezTo>
                  <a:pt x="70777" y="21262"/>
                  <a:pt x="70719" y="21253"/>
                  <a:pt x="70657" y="21253"/>
                </a:cubicBezTo>
                <a:cubicBezTo>
                  <a:pt x="70623" y="21253"/>
                  <a:pt x="70589" y="21256"/>
                  <a:pt x="70554" y="21265"/>
                </a:cubicBezTo>
                <a:cubicBezTo>
                  <a:pt x="70533" y="21268"/>
                  <a:pt x="70514" y="21271"/>
                  <a:pt x="70492" y="21274"/>
                </a:cubicBezTo>
                <a:cubicBezTo>
                  <a:pt x="70462" y="21274"/>
                  <a:pt x="70434" y="21280"/>
                  <a:pt x="70403" y="21290"/>
                </a:cubicBezTo>
                <a:cubicBezTo>
                  <a:pt x="70372" y="21299"/>
                  <a:pt x="70341" y="21314"/>
                  <a:pt x="70313" y="21333"/>
                </a:cubicBezTo>
                <a:cubicBezTo>
                  <a:pt x="70300" y="21342"/>
                  <a:pt x="70285" y="21352"/>
                  <a:pt x="70273" y="21358"/>
                </a:cubicBezTo>
                <a:cubicBezTo>
                  <a:pt x="70177" y="21389"/>
                  <a:pt x="70077" y="21407"/>
                  <a:pt x="69975" y="21407"/>
                </a:cubicBezTo>
                <a:lnTo>
                  <a:pt x="69919" y="21407"/>
                </a:lnTo>
                <a:cubicBezTo>
                  <a:pt x="69780" y="21407"/>
                  <a:pt x="69687" y="21386"/>
                  <a:pt x="69628" y="21336"/>
                </a:cubicBezTo>
                <a:cubicBezTo>
                  <a:pt x="69600" y="21311"/>
                  <a:pt x="69585" y="21277"/>
                  <a:pt x="69585" y="21243"/>
                </a:cubicBezTo>
                <a:cubicBezTo>
                  <a:pt x="69585" y="21228"/>
                  <a:pt x="69594" y="21215"/>
                  <a:pt x="69607" y="21206"/>
                </a:cubicBezTo>
                <a:cubicBezTo>
                  <a:pt x="69634" y="21197"/>
                  <a:pt x="69665" y="21191"/>
                  <a:pt x="69693" y="21191"/>
                </a:cubicBezTo>
                <a:cubicBezTo>
                  <a:pt x="69771" y="21191"/>
                  <a:pt x="69842" y="21169"/>
                  <a:pt x="69901" y="21119"/>
                </a:cubicBezTo>
                <a:cubicBezTo>
                  <a:pt x="69913" y="21110"/>
                  <a:pt x="69926" y="21104"/>
                  <a:pt x="69941" y="21095"/>
                </a:cubicBezTo>
                <a:cubicBezTo>
                  <a:pt x="69966" y="21085"/>
                  <a:pt x="69994" y="21073"/>
                  <a:pt x="70022" y="21064"/>
                </a:cubicBezTo>
                <a:lnTo>
                  <a:pt x="70068" y="21045"/>
                </a:lnTo>
                <a:cubicBezTo>
                  <a:pt x="70099" y="21036"/>
                  <a:pt x="70124" y="21014"/>
                  <a:pt x="70139" y="20989"/>
                </a:cubicBezTo>
                <a:cubicBezTo>
                  <a:pt x="70149" y="20977"/>
                  <a:pt x="70152" y="20961"/>
                  <a:pt x="70152" y="20946"/>
                </a:cubicBezTo>
                <a:lnTo>
                  <a:pt x="70152" y="20943"/>
                </a:lnTo>
                <a:cubicBezTo>
                  <a:pt x="70152" y="20943"/>
                  <a:pt x="70155" y="20937"/>
                  <a:pt x="70167" y="20930"/>
                </a:cubicBezTo>
                <a:cubicBezTo>
                  <a:pt x="70248" y="20868"/>
                  <a:pt x="70344" y="20834"/>
                  <a:pt x="70446" y="20825"/>
                </a:cubicBezTo>
                <a:lnTo>
                  <a:pt x="70477" y="20825"/>
                </a:lnTo>
                <a:cubicBezTo>
                  <a:pt x="70536" y="20825"/>
                  <a:pt x="70595" y="20813"/>
                  <a:pt x="70650" y="20788"/>
                </a:cubicBezTo>
                <a:cubicBezTo>
                  <a:pt x="70678" y="20769"/>
                  <a:pt x="70706" y="20748"/>
                  <a:pt x="70731" y="20723"/>
                </a:cubicBezTo>
                <a:cubicBezTo>
                  <a:pt x="70743" y="20707"/>
                  <a:pt x="70759" y="20695"/>
                  <a:pt x="70777" y="20686"/>
                </a:cubicBezTo>
                <a:cubicBezTo>
                  <a:pt x="70787" y="20683"/>
                  <a:pt x="70793" y="20679"/>
                  <a:pt x="70802" y="20679"/>
                </a:cubicBezTo>
                <a:cubicBezTo>
                  <a:pt x="70815" y="20679"/>
                  <a:pt x="70830" y="20686"/>
                  <a:pt x="70842" y="20692"/>
                </a:cubicBezTo>
                <a:cubicBezTo>
                  <a:pt x="70849" y="20701"/>
                  <a:pt x="70855" y="20707"/>
                  <a:pt x="70864" y="20714"/>
                </a:cubicBezTo>
                <a:cubicBezTo>
                  <a:pt x="70895" y="20757"/>
                  <a:pt x="70942" y="20785"/>
                  <a:pt x="70994" y="20788"/>
                </a:cubicBezTo>
                <a:lnTo>
                  <a:pt x="71000" y="20788"/>
                </a:lnTo>
                <a:cubicBezTo>
                  <a:pt x="71041" y="20788"/>
                  <a:pt x="71075" y="20772"/>
                  <a:pt x="71103" y="20748"/>
                </a:cubicBezTo>
                <a:cubicBezTo>
                  <a:pt x="71137" y="20714"/>
                  <a:pt x="71149" y="20667"/>
                  <a:pt x="71143" y="20624"/>
                </a:cubicBezTo>
                <a:cubicBezTo>
                  <a:pt x="71134" y="20593"/>
                  <a:pt x="71121" y="20565"/>
                  <a:pt x="71103" y="20537"/>
                </a:cubicBezTo>
                <a:cubicBezTo>
                  <a:pt x="71096" y="20525"/>
                  <a:pt x="71090" y="20512"/>
                  <a:pt x="71084" y="20500"/>
                </a:cubicBezTo>
                <a:cubicBezTo>
                  <a:pt x="71081" y="20494"/>
                  <a:pt x="71078" y="20487"/>
                  <a:pt x="71078" y="20481"/>
                </a:cubicBezTo>
                <a:cubicBezTo>
                  <a:pt x="71093" y="20475"/>
                  <a:pt x="71109" y="20472"/>
                  <a:pt x="71124" y="20469"/>
                </a:cubicBezTo>
                <a:cubicBezTo>
                  <a:pt x="71143" y="20463"/>
                  <a:pt x="71158" y="20460"/>
                  <a:pt x="71177" y="20453"/>
                </a:cubicBezTo>
                <a:lnTo>
                  <a:pt x="71279" y="20419"/>
                </a:lnTo>
                <a:lnTo>
                  <a:pt x="71512" y="20342"/>
                </a:lnTo>
                <a:cubicBezTo>
                  <a:pt x="71539" y="20336"/>
                  <a:pt x="71558" y="20308"/>
                  <a:pt x="71558" y="20280"/>
                </a:cubicBezTo>
                <a:cubicBezTo>
                  <a:pt x="71555" y="20252"/>
                  <a:pt x="71533" y="20227"/>
                  <a:pt x="71505" y="20221"/>
                </a:cubicBezTo>
                <a:cubicBezTo>
                  <a:pt x="71462" y="20212"/>
                  <a:pt x="71419" y="20193"/>
                  <a:pt x="71381" y="20168"/>
                </a:cubicBezTo>
                <a:lnTo>
                  <a:pt x="71416" y="20159"/>
                </a:lnTo>
                <a:cubicBezTo>
                  <a:pt x="71468" y="20150"/>
                  <a:pt x="71518" y="20128"/>
                  <a:pt x="71561" y="20097"/>
                </a:cubicBezTo>
                <a:cubicBezTo>
                  <a:pt x="71604" y="20054"/>
                  <a:pt x="71626" y="19995"/>
                  <a:pt x="71626" y="19933"/>
                </a:cubicBezTo>
                <a:cubicBezTo>
                  <a:pt x="71629" y="19899"/>
                  <a:pt x="71632" y="19865"/>
                  <a:pt x="71651" y="19852"/>
                </a:cubicBezTo>
                <a:lnTo>
                  <a:pt x="71663" y="19843"/>
                </a:lnTo>
                <a:cubicBezTo>
                  <a:pt x="71691" y="19828"/>
                  <a:pt x="71713" y="19806"/>
                  <a:pt x="71728" y="19775"/>
                </a:cubicBezTo>
                <a:cubicBezTo>
                  <a:pt x="71731" y="19753"/>
                  <a:pt x="71731" y="19732"/>
                  <a:pt x="71725" y="19710"/>
                </a:cubicBezTo>
                <a:cubicBezTo>
                  <a:pt x="71725" y="19707"/>
                  <a:pt x="71722" y="19704"/>
                  <a:pt x="71722" y="19698"/>
                </a:cubicBezTo>
                <a:cubicBezTo>
                  <a:pt x="71722" y="19688"/>
                  <a:pt x="71735" y="19673"/>
                  <a:pt x="71756" y="19660"/>
                </a:cubicBezTo>
                <a:cubicBezTo>
                  <a:pt x="71778" y="19648"/>
                  <a:pt x="71803" y="19639"/>
                  <a:pt x="71831" y="19633"/>
                </a:cubicBezTo>
                <a:cubicBezTo>
                  <a:pt x="71843" y="19626"/>
                  <a:pt x="71858" y="19623"/>
                  <a:pt x="71874" y="19617"/>
                </a:cubicBezTo>
                <a:cubicBezTo>
                  <a:pt x="71976" y="19583"/>
                  <a:pt x="72066" y="19518"/>
                  <a:pt x="72131" y="19434"/>
                </a:cubicBezTo>
                <a:cubicBezTo>
                  <a:pt x="72174" y="19382"/>
                  <a:pt x="72190" y="19314"/>
                  <a:pt x="72171" y="19248"/>
                </a:cubicBezTo>
                <a:cubicBezTo>
                  <a:pt x="72150" y="19196"/>
                  <a:pt x="72106" y="19156"/>
                  <a:pt x="72054" y="19137"/>
                </a:cubicBezTo>
                <a:cubicBezTo>
                  <a:pt x="72044" y="19134"/>
                  <a:pt x="72035" y="19134"/>
                  <a:pt x="72023" y="19134"/>
                </a:cubicBezTo>
                <a:cubicBezTo>
                  <a:pt x="72020" y="19133"/>
                  <a:pt x="72017" y="19133"/>
                  <a:pt x="72014" y="19133"/>
                </a:cubicBezTo>
                <a:cubicBezTo>
                  <a:pt x="72001" y="19133"/>
                  <a:pt x="71986" y="19139"/>
                  <a:pt x="71976" y="19146"/>
                </a:cubicBezTo>
                <a:cubicBezTo>
                  <a:pt x="71939" y="19177"/>
                  <a:pt x="71914" y="19217"/>
                  <a:pt x="71905" y="19264"/>
                </a:cubicBezTo>
                <a:cubicBezTo>
                  <a:pt x="71905" y="19270"/>
                  <a:pt x="71902" y="19276"/>
                  <a:pt x="71902" y="19283"/>
                </a:cubicBezTo>
                <a:cubicBezTo>
                  <a:pt x="71899" y="19289"/>
                  <a:pt x="71896" y="19295"/>
                  <a:pt x="71893" y="19301"/>
                </a:cubicBezTo>
                <a:lnTo>
                  <a:pt x="71886" y="19298"/>
                </a:lnTo>
                <a:cubicBezTo>
                  <a:pt x="71877" y="19289"/>
                  <a:pt x="71865" y="19283"/>
                  <a:pt x="71855" y="19276"/>
                </a:cubicBezTo>
                <a:cubicBezTo>
                  <a:pt x="71826" y="19260"/>
                  <a:pt x="71794" y="19251"/>
                  <a:pt x="71759" y="19251"/>
                </a:cubicBezTo>
                <a:cubicBezTo>
                  <a:pt x="71754" y="19251"/>
                  <a:pt x="71749" y="19251"/>
                  <a:pt x="71744" y="19252"/>
                </a:cubicBezTo>
                <a:cubicBezTo>
                  <a:pt x="71654" y="19252"/>
                  <a:pt x="71539" y="19298"/>
                  <a:pt x="71512" y="19385"/>
                </a:cubicBezTo>
                <a:cubicBezTo>
                  <a:pt x="71512" y="19397"/>
                  <a:pt x="71508" y="19406"/>
                  <a:pt x="71505" y="19416"/>
                </a:cubicBezTo>
                <a:cubicBezTo>
                  <a:pt x="71505" y="19425"/>
                  <a:pt x="71502" y="19434"/>
                  <a:pt x="71499" y="19441"/>
                </a:cubicBezTo>
                <a:cubicBezTo>
                  <a:pt x="71490" y="19453"/>
                  <a:pt x="71453" y="19465"/>
                  <a:pt x="71434" y="19471"/>
                </a:cubicBezTo>
                <a:cubicBezTo>
                  <a:pt x="71341" y="19499"/>
                  <a:pt x="71245" y="19521"/>
                  <a:pt x="71146" y="19530"/>
                </a:cubicBezTo>
                <a:cubicBezTo>
                  <a:pt x="71124" y="19530"/>
                  <a:pt x="71106" y="19537"/>
                  <a:pt x="71087" y="19546"/>
                </a:cubicBezTo>
                <a:cubicBezTo>
                  <a:pt x="71059" y="19561"/>
                  <a:pt x="71041" y="19589"/>
                  <a:pt x="71041" y="19617"/>
                </a:cubicBezTo>
                <a:lnTo>
                  <a:pt x="71038" y="19617"/>
                </a:lnTo>
                <a:lnTo>
                  <a:pt x="71016" y="19626"/>
                </a:lnTo>
                <a:cubicBezTo>
                  <a:pt x="70973" y="19651"/>
                  <a:pt x="70939" y="19685"/>
                  <a:pt x="70914" y="19725"/>
                </a:cubicBezTo>
                <a:cubicBezTo>
                  <a:pt x="70904" y="19741"/>
                  <a:pt x="70895" y="19756"/>
                  <a:pt x="70883" y="19769"/>
                </a:cubicBezTo>
                <a:cubicBezTo>
                  <a:pt x="70849" y="19794"/>
                  <a:pt x="70812" y="19809"/>
                  <a:pt x="70771" y="19818"/>
                </a:cubicBezTo>
                <a:lnTo>
                  <a:pt x="70722" y="19831"/>
                </a:lnTo>
                <a:lnTo>
                  <a:pt x="70654" y="19852"/>
                </a:lnTo>
                <a:lnTo>
                  <a:pt x="70641" y="19856"/>
                </a:lnTo>
                <a:cubicBezTo>
                  <a:pt x="70635" y="19849"/>
                  <a:pt x="70629" y="19843"/>
                  <a:pt x="70626" y="19840"/>
                </a:cubicBezTo>
                <a:lnTo>
                  <a:pt x="70610" y="19821"/>
                </a:lnTo>
                <a:cubicBezTo>
                  <a:pt x="70572" y="19768"/>
                  <a:pt x="70507" y="19735"/>
                  <a:pt x="70442" y="19735"/>
                </a:cubicBezTo>
                <a:cubicBezTo>
                  <a:pt x="70439" y="19735"/>
                  <a:pt x="70436" y="19735"/>
                  <a:pt x="70434" y="19735"/>
                </a:cubicBezTo>
                <a:lnTo>
                  <a:pt x="70424" y="19735"/>
                </a:lnTo>
                <a:cubicBezTo>
                  <a:pt x="70415" y="19735"/>
                  <a:pt x="70406" y="19734"/>
                  <a:pt x="70397" y="19734"/>
                </a:cubicBezTo>
                <a:cubicBezTo>
                  <a:pt x="70279" y="19734"/>
                  <a:pt x="70161" y="19753"/>
                  <a:pt x="70046" y="19784"/>
                </a:cubicBezTo>
                <a:cubicBezTo>
                  <a:pt x="70006" y="19797"/>
                  <a:pt x="69969" y="19812"/>
                  <a:pt x="69932" y="19831"/>
                </a:cubicBezTo>
                <a:cubicBezTo>
                  <a:pt x="69898" y="19843"/>
                  <a:pt x="69867" y="19859"/>
                  <a:pt x="69833" y="19868"/>
                </a:cubicBezTo>
                <a:cubicBezTo>
                  <a:pt x="69731" y="19899"/>
                  <a:pt x="69622" y="19911"/>
                  <a:pt x="69514" y="19911"/>
                </a:cubicBezTo>
                <a:lnTo>
                  <a:pt x="69390" y="19911"/>
                </a:lnTo>
                <a:cubicBezTo>
                  <a:pt x="69370" y="19912"/>
                  <a:pt x="69351" y="19912"/>
                  <a:pt x="69331" y="19912"/>
                </a:cubicBezTo>
                <a:cubicBezTo>
                  <a:pt x="69155" y="19912"/>
                  <a:pt x="68981" y="19887"/>
                  <a:pt x="68811" y="19840"/>
                </a:cubicBezTo>
                <a:cubicBezTo>
                  <a:pt x="68761" y="19825"/>
                  <a:pt x="68749" y="19809"/>
                  <a:pt x="68749" y="19806"/>
                </a:cubicBezTo>
                <a:cubicBezTo>
                  <a:pt x="68758" y="19794"/>
                  <a:pt x="68773" y="19784"/>
                  <a:pt x="68789" y="19784"/>
                </a:cubicBezTo>
                <a:cubicBezTo>
                  <a:pt x="68804" y="19781"/>
                  <a:pt x="68820" y="19778"/>
                  <a:pt x="68832" y="19778"/>
                </a:cubicBezTo>
                <a:cubicBezTo>
                  <a:pt x="68891" y="19784"/>
                  <a:pt x="68950" y="19794"/>
                  <a:pt x="69006" y="19815"/>
                </a:cubicBezTo>
                <a:cubicBezTo>
                  <a:pt x="69034" y="19821"/>
                  <a:pt x="69061" y="19831"/>
                  <a:pt x="69086" y="19837"/>
                </a:cubicBezTo>
                <a:cubicBezTo>
                  <a:pt x="69167" y="19856"/>
                  <a:pt x="69248" y="19868"/>
                  <a:pt x="69330" y="19868"/>
                </a:cubicBezTo>
                <a:cubicBezTo>
                  <a:pt x="69340" y="19868"/>
                  <a:pt x="69349" y="19868"/>
                  <a:pt x="69359" y="19868"/>
                </a:cubicBezTo>
                <a:cubicBezTo>
                  <a:pt x="69473" y="19868"/>
                  <a:pt x="69585" y="19856"/>
                  <a:pt x="69696" y="19837"/>
                </a:cubicBezTo>
                <a:cubicBezTo>
                  <a:pt x="69727" y="19834"/>
                  <a:pt x="69752" y="19809"/>
                  <a:pt x="69758" y="19781"/>
                </a:cubicBezTo>
                <a:cubicBezTo>
                  <a:pt x="69761" y="19750"/>
                  <a:pt x="69740" y="19722"/>
                  <a:pt x="69712" y="19716"/>
                </a:cubicBezTo>
                <a:lnTo>
                  <a:pt x="69418" y="19617"/>
                </a:lnTo>
                <a:lnTo>
                  <a:pt x="69157" y="19530"/>
                </a:lnTo>
                <a:cubicBezTo>
                  <a:pt x="69198" y="19499"/>
                  <a:pt x="69244" y="19478"/>
                  <a:pt x="69297" y="19468"/>
                </a:cubicBezTo>
                <a:cubicBezTo>
                  <a:pt x="69328" y="19471"/>
                  <a:pt x="69359" y="19481"/>
                  <a:pt x="69387" y="19493"/>
                </a:cubicBezTo>
                <a:cubicBezTo>
                  <a:pt x="69430" y="19512"/>
                  <a:pt x="69480" y="19524"/>
                  <a:pt x="69529" y="19527"/>
                </a:cubicBezTo>
                <a:cubicBezTo>
                  <a:pt x="69613" y="19527"/>
                  <a:pt x="69727" y="19524"/>
                  <a:pt x="69817" y="19468"/>
                </a:cubicBezTo>
                <a:lnTo>
                  <a:pt x="69827" y="19462"/>
                </a:lnTo>
                <a:cubicBezTo>
                  <a:pt x="69830" y="19459"/>
                  <a:pt x="69833" y="19459"/>
                  <a:pt x="69836" y="19456"/>
                </a:cubicBezTo>
                <a:lnTo>
                  <a:pt x="69848" y="19456"/>
                </a:lnTo>
                <a:cubicBezTo>
                  <a:pt x="69895" y="19462"/>
                  <a:pt x="69941" y="19475"/>
                  <a:pt x="69985" y="19496"/>
                </a:cubicBezTo>
                <a:lnTo>
                  <a:pt x="69991" y="19499"/>
                </a:lnTo>
                <a:cubicBezTo>
                  <a:pt x="70015" y="19512"/>
                  <a:pt x="70043" y="19521"/>
                  <a:pt x="70071" y="19524"/>
                </a:cubicBezTo>
                <a:lnTo>
                  <a:pt x="70084" y="19524"/>
                </a:lnTo>
                <a:cubicBezTo>
                  <a:pt x="70127" y="19521"/>
                  <a:pt x="70167" y="19509"/>
                  <a:pt x="70201" y="19487"/>
                </a:cubicBezTo>
                <a:cubicBezTo>
                  <a:pt x="70242" y="19465"/>
                  <a:pt x="70279" y="19437"/>
                  <a:pt x="70310" y="19403"/>
                </a:cubicBezTo>
                <a:cubicBezTo>
                  <a:pt x="70365" y="19338"/>
                  <a:pt x="70353" y="19286"/>
                  <a:pt x="70341" y="19261"/>
                </a:cubicBezTo>
                <a:cubicBezTo>
                  <a:pt x="70328" y="19233"/>
                  <a:pt x="70297" y="19193"/>
                  <a:pt x="70211" y="19183"/>
                </a:cubicBezTo>
                <a:cubicBezTo>
                  <a:pt x="70118" y="19171"/>
                  <a:pt x="70019" y="19152"/>
                  <a:pt x="69923" y="19134"/>
                </a:cubicBezTo>
                <a:cubicBezTo>
                  <a:pt x="70053" y="19118"/>
                  <a:pt x="70186" y="19109"/>
                  <a:pt x="70319" y="19109"/>
                </a:cubicBezTo>
                <a:lnTo>
                  <a:pt x="70372" y="19109"/>
                </a:lnTo>
                <a:cubicBezTo>
                  <a:pt x="70393" y="19109"/>
                  <a:pt x="70415" y="19103"/>
                  <a:pt x="70431" y="19087"/>
                </a:cubicBezTo>
                <a:cubicBezTo>
                  <a:pt x="70446" y="19072"/>
                  <a:pt x="70449" y="19050"/>
                  <a:pt x="70446" y="19032"/>
                </a:cubicBezTo>
                <a:cubicBezTo>
                  <a:pt x="70434" y="18985"/>
                  <a:pt x="70415" y="18908"/>
                  <a:pt x="70427" y="18858"/>
                </a:cubicBezTo>
                <a:cubicBezTo>
                  <a:pt x="70431" y="18852"/>
                  <a:pt x="70434" y="18843"/>
                  <a:pt x="70437" y="18836"/>
                </a:cubicBezTo>
                <a:cubicBezTo>
                  <a:pt x="70465" y="18796"/>
                  <a:pt x="70465" y="18747"/>
                  <a:pt x="70443" y="18703"/>
                </a:cubicBezTo>
                <a:cubicBezTo>
                  <a:pt x="70471" y="18697"/>
                  <a:pt x="70505" y="18691"/>
                  <a:pt x="70536" y="18691"/>
                </a:cubicBezTo>
                <a:cubicBezTo>
                  <a:pt x="70635" y="18685"/>
                  <a:pt x="70731" y="18679"/>
                  <a:pt x="70827" y="18666"/>
                </a:cubicBezTo>
                <a:cubicBezTo>
                  <a:pt x="70864" y="18663"/>
                  <a:pt x="70898" y="18651"/>
                  <a:pt x="70923" y="18626"/>
                </a:cubicBezTo>
                <a:cubicBezTo>
                  <a:pt x="70942" y="18604"/>
                  <a:pt x="70954" y="18576"/>
                  <a:pt x="70951" y="18548"/>
                </a:cubicBezTo>
                <a:lnTo>
                  <a:pt x="70951" y="18545"/>
                </a:lnTo>
                <a:cubicBezTo>
                  <a:pt x="70951" y="18514"/>
                  <a:pt x="70963" y="18486"/>
                  <a:pt x="70982" y="18465"/>
                </a:cubicBezTo>
                <a:cubicBezTo>
                  <a:pt x="70991" y="18459"/>
                  <a:pt x="71004" y="18456"/>
                  <a:pt x="71013" y="18452"/>
                </a:cubicBezTo>
                <a:cubicBezTo>
                  <a:pt x="71041" y="18446"/>
                  <a:pt x="71066" y="18437"/>
                  <a:pt x="71090" y="18425"/>
                </a:cubicBezTo>
                <a:cubicBezTo>
                  <a:pt x="71193" y="18366"/>
                  <a:pt x="71248" y="18270"/>
                  <a:pt x="71289" y="18198"/>
                </a:cubicBezTo>
                <a:cubicBezTo>
                  <a:pt x="71338" y="18115"/>
                  <a:pt x="71437" y="17938"/>
                  <a:pt x="71341" y="17796"/>
                </a:cubicBezTo>
                <a:cubicBezTo>
                  <a:pt x="71326" y="17774"/>
                  <a:pt x="71301" y="17762"/>
                  <a:pt x="71276" y="17762"/>
                </a:cubicBezTo>
                <a:cubicBezTo>
                  <a:pt x="71251" y="17762"/>
                  <a:pt x="71227" y="17774"/>
                  <a:pt x="71211" y="17793"/>
                </a:cubicBezTo>
                <a:cubicBezTo>
                  <a:pt x="71177" y="17842"/>
                  <a:pt x="71137" y="17886"/>
                  <a:pt x="71093" y="17926"/>
                </a:cubicBezTo>
                <a:cubicBezTo>
                  <a:pt x="71075" y="17941"/>
                  <a:pt x="71053" y="17957"/>
                  <a:pt x="71035" y="17975"/>
                </a:cubicBezTo>
                <a:lnTo>
                  <a:pt x="71016" y="17988"/>
                </a:lnTo>
                <a:cubicBezTo>
                  <a:pt x="71000" y="17985"/>
                  <a:pt x="70988" y="17982"/>
                  <a:pt x="70973" y="17982"/>
                </a:cubicBezTo>
                <a:cubicBezTo>
                  <a:pt x="70963" y="17982"/>
                  <a:pt x="70951" y="17985"/>
                  <a:pt x="70942" y="17985"/>
                </a:cubicBezTo>
                <a:cubicBezTo>
                  <a:pt x="70920" y="17991"/>
                  <a:pt x="70904" y="18000"/>
                  <a:pt x="70886" y="18009"/>
                </a:cubicBezTo>
                <a:cubicBezTo>
                  <a:pt x="70880" y="18013"/>
                  <a:pt x="70877" y="18016"/>
                  <a:pt x="70870" y="18016"/>
                </a:cubicBezTo>
                <a:cubicBezTo>
                  <a:pt x="70869" y="18017"/>
                  <a:pt x="70867" y="18018"/>
                  <a:pt x="70866" y="18018"/>
                </a:cubicBezTo>
                <a:cubicBezTo>
                  <a:pt x="70864" y="18018"/>
                  <a:pt x="70863" y="18017"/>
                  <a:pt x="70861" y="18016"/>
                </a:cubicBezTo>
                <a:lnTo>
                  <a:pt x="70830" y="18016"/>
                </a:lnTo>
                <a:cubicBezTo>
                  <a:pt x="70815" y="18013"/>
                  <a:pt x="70799" y="18013"/>
                  <a:pt x="70781" y="18013"/>
                </a:cubicBezTo>
                <a:cubicBezTo>
                  <a:pt x="70777" y="18011"/>
                  <a:pt x="70774" y="18010"/>
                  <a:pt x="70770" y="18010"/>
                </a:cubicBezTo>
                <a:cubicBezTo>
                  <a:pt x="70766" y="18010"/>
                  <a:pt x="70762" y="18011"/>
                  <a:pt x="70759" y="18013"/>
                </a:cubicBezTo>
                <a:cubicBezTo>
                  <a:pt x="70663" y="18019"/>
                  <a:pt x="70607" y="18081"/>
                  <a:pt x="70564" y="18127"/>
                </a:cubicBezTo>
                <a:lnTo>
                  <a:pt x="70558" y="18133"/>
                </a:lnTo>
                <a:cubicBezTo>
                  <a:pt x="70486" y="18211"/>
                  <a:pt x="70403" y="18273"/>
                  <a:pt x="70310" y="18322"/>
                </a:cubicBezTo>
                <a:cubicBezTo>
                  <a:pt x="70282" y="18338"/>
                  <a:pt x="70251" y="18350"/>
                  <a:pt x="70220" y="18353"/>
                </a:cubicBezTo>
                <a:lnTo>
                  <a:pt x="70208" y="18353"/>
                </a:lnTo>
                <a:cubicBezTo>
                  <a:pt x="70198" y="18350"/>
                  <a:pt x="70192" y="18347"/>
                  <a:pt x="70183" y="18344"/>
                </a:cubicBezTo>
                <a:cubicBezTo>
                  <a:pt x="70167" y="18338"/>
                  <a:pt x="70149" y="18335"/>
                  <a:pt x="70133" y="18332"/>
                </a:cubicBezTo>
                <a:cubicBezTo>
                  <a:pt x="70122" y="18329"/>
                  <a:pt x="70111" y="18327"/>
                  <a:pt x="70100" y="18327"/>
                </a:cubicBezTo>
                <a:cubicBezTo>
                  <a:pt x="70096" y="18327"/>
                  <a:pt x="70091" y="18328"/>
                  <a:pt x="70087" y="18329"/>
                </a:cubicBezTo>
                <a:cubicBezTo>
                  <a:pt x="70056" y="18329"/>
                  <a:pt x="70025" y="18332"/>
                  <a:pt x="69994" y="18338"/>
                </a:cubicBezTo>
                <a:cubicBezTo>
                  <a:pt x="69963" y="18344"/>
                  <a:pt x="69929" y="18350"/>
                  <a:pt x="69898" y="18356"/>
                </a:cubicBezTo>
                <a:cubicBezTo>
                  <a:pt x="69811" y="18378"/>
                  <a:pt x="69721" y="18390"/>
                  <a:pt x="69631" y="18394"/>
                </a:cubicBezTo>
                <a:cubicBezTo>
                  <a:pt x="69616" y="18394"/>
                  <a:pt x="69597" y="18394"/>
                  <a:pt x="69579" y="18390"/>
                </a:cubicBezTo>
                <a:cubicBezTo>
                  <a:pt x="69452" y="18378"/>
                  <a:pt x="69362" y="18338"/>
                  <a:pt x="69303" y="18270"/>
                </a:cubicBezTo>
                <a:lnTo>
                  <a:pt x="69300" y="18267"/>
                </a:lnTo>
                <a:cubicBezTo>
                  <a:pt x="69328" y="18260"/>
                  <a:pt x="69356" y="18257"/>
                  <a:pt x="69384" y="18257"/>
                </a:cubicBezTo>
                <a:cubicBezTo>
                  <a:pt x="69408" y="18254"/>
                  <a:pt x="69430" y="18254"/>
                  <a:pt x="69452" y="18248"/>
                </a:cubicBezTo>
                <a:cubicBezTo>
                  <a:pt x="69511" y="18232"/>
                  <a:pt x="69566" y="18211"/>
                  <a:pt x="69619" y="18189"/>
                </a:cubicBezTo>
                <a:cubicBezTo>
                  <a:pt x="69647" y="18236"/>
                  <a:pt x="69700" y="18267"/>
                  <a:pt x="69752" y="18267"/>
                </a:cubicBezTo>
                <a:cubicBezTo>
                  <a:pt x="69761" y="18267"/>
                  <a:pt x="69771" y="18263"/>
                  <a:pt x="69780" y="18263"/>
                </a:cubicBezTo>
                <a:cubicBezTo>
                  <a:pt x="69827" y="18254"/>
                  <a:pt x="69870" y="18236"/>
                  <a:pt x="69907" y="18211"/>
                </a:cubicBezTo>
                <a:cubicBezTo>
                  <a:pt x="69923" y="18195"/>
                  <a:pt x="69944" y="18186"/>
                  <a:pt x="69963" y="18180"/>
                </a:cubicBezTo>
                <a:lnTo>
                  <a:pt x="69969" y="18180"/>
                </a:lnTo>
                <a:cubicBezTo>
                  <a:pt x="69978" y="18180"/>
                  <a:pt x="69988" y="18180"/>
                  <a:pt x="70000" y="18183"/>
                </a:cubicBezTo>
                <a:cubicBezTo>
                  <a:pt x="70015" y="18186"/>
                  <a:pt x="70031" y="18186"/>
                  <a:pt x="70046" y="18186"/>
                </a:cubicBezTo>
                <a:cubicBezTo>
                  <a:pt x="70068" y="18186"/>
                  <a:pt x="70087" y="18183"/>
                  <a:pt x="70105" y="18180"/>
                </a:cubicBezTo>
                <a:cubicBezTo>
                  <a:pt x="70118" y="18174"/>
                  <a:pt x="70133" y="18167"/>
                  <a:pt x="70146" y="18161"/>
                </a:cubicBezTo>
                <a:cubicBezTo>
                  <a:pt x="70152" y="18158"/>
                  <a:pt x="70155" y="18155"/>
                  <a:pt x="70161" y="18155"/>
                </a:cubicBezTo>
                <a:cubicBezTo>
                  <a:pt x="70177" y="18155"/>
                  <a:pt x="70189" y="18158"/>
                  <a:pt x="70204" y="18164"/>
                </a:cubicBezTo>
                <a:cubicBezTo>
                  <a:pt x="70220" y="18167"/>
                  <a:pt x="70238" y="18174"/>
                  <a:pt x="70257" y="18177"/>
                </a:cubicBezTo>
                <a:cubicBezTo>
                  <a:pt x="70269" y="18177"/>
                  <a:pt x="70285" y="18180"/>
                  <a:pt x="70297" y="18180"/>
                </a:cubicBezTo>
                <a:cubicBezTo>
                  <a:pt x="70437" y="18180"/>
                  <a:pt x="70558" y="18081"/>
                  <a:pt x="70582" y="17944"/>
                </a:cubicBezTo>
                <a:cubicBezTo>
                  <a:pt x="70601" y="17882"/>
                  <a:pt x="70567" y="17817"/>
                  <a:pt x="70505" y="17799"/>
                </a:cubicBezTo>
                <a:cubicBezTo>
                  <a:pt x="70492" y="17796"/>
                  <a:pt x="70480" y="17793"/>
                  <a:pt x="70468" y="17793"/>
                </a:cubicBezTo>
                <a:cubicBezTo>
                  <a:pt x="70437" y="17793"/>
                  <a:pt x="70409" y="17802"/>
                  <a:pt x="70381" y="17814"/>
                </a:cubicBezTo>
                <a:cubicBezTo>
                  <a:pt x="70375" y="17817"/>
                  <a:pt x="70372" y="17821"/>
                  <a:pt x="70365" y="17821"/>
                </a:cubicBezTo>
                <a:cubicBezTo>
                  <a:pt x="70356" y="17824"/>
                  <a:pt x="70347" y="17827"/>
                  <a:pt x="70341" y="17827"/>
                </a:cubicBezTo>
                <a:cubicBezTo>
                  <a:pt x="70319" y="17824"/>
                  <a:pt x="70300" y="17824"/>
                  <a:pt x="70282" y="17821"/>
                </a:cubicBezTo>
                <a:cubicBezTo>
                  <a:pt x="70263" y="17817"/>
                  <a:pt x="70245" y="17814"/>
                  <a:pt x="70226" y="17814"/>
                </a:cubicBezTo>
                <a:lnTo>
                  <a:pt x="70204" y="17814"/>
                </a:lnTo>
                <a:cubicBezTo>
                  <a:pt x="70164" y="17814"/>
                  <a:pt x="70124" y="17821"/>
                  <a:pt x="70087" y="17833"/>
                </a:cubicBezTo>
                <a:cubicBezTo>
                  <a:pt x="70099" y="17752"/>
                  <a:pt x="70133" y="17678"/>
                  <a:pt x="70192" y="17647"/>
                </a:cubicBezTo>
                <a:cubicBezTo>
                  <a:pt x="70254" y="17619"/>
                  <a:pt x="70316" y="17601"/>
                  <a:pt x="70381" y="17588"/>
                </a:cubicBezTo>
                <a:lnTo>
                  <a:pt x="70393" y="17585"/>
                </a:lnTo>
                <a:lnTo>
                  <a:pt x="70412" y="17582"/>
                </a:lnTo>
                <a:cubicBezTo>
                  <a:pt x="70443" y="17576"/>
                  <a:pt x="70477" y="17570"/>
                  <a:pt x="70511" y="17560"/>
                </a:cubicBezTo>
                <a:cubicBezTo>
                  <a:pt x="70520" y="17557"/>
                  <a:pt x="70530" y="17551"/>
                  <a:pt x="70551" y="17545"/>
                </a:cubicBezTo>
                <a:cubicBezTo>
                  <a:pt x="70561" y="17539"/>
                  <a:pt x="70582" y="17529"/>
                  <a:pt x="70595" y="17526"/>
                </a:cubicBezTo>
                <a:cubicBezTo>
                  <a:pt x="70619" y="17526"/>
                  <a:pt x="70641" y="17511"/>
                  <a:pt x="70654" y="17489"/>
                </a:cubicBezTo>
                <a:cubicBezTo>
                  <a:pt x="70669" y="17455"/>
                  <a:pt x="70650" y="17415"/>
                  <a:pt x="70616" y="17405"/>
                </a:cubicBezTo>
                <a:cubicBezTo>
                  <a:pt x="70595" y="17396"/>
                  <a:pt x="70576" y="17387"/>
                  <a:pt x="70558" y="17378"/>
                </a:cubicBezTo>
                <a:lnTo>
                  <a:pt x="70592" y="17378"/>
                </a:lnTo>
                <a:cubicBezTo>
                  <a:pt x="70607" y="17390"/>
                  <a:pt x="70626" y="17399"/>
                  <a:pt x="70644" y="17405"/>
                </a:cubicBezTo>
                <a:lnTo>
                  <a:pt x="70678" y="17415"/>
                </a:lnTo>
                <a:lnTo>
                  <a:pt x="70712" y="17424"/>
                </a:lnTo>
                <a:cubicBezTo>
                  <a:pt x="70731" y="17430"/>
                  <a:pt x="70750" y="17433"/>
                  <a:pt x="70768" y="17433"/>
                </a:cubicBezTo>
                <a:lnTo>
                  <a:pt x="70774" y="17433"/>
                </a:lnTo>
                <a:cubicBezTo>
                  <a:pt x="70827" y="17430"/>
                  <a:pt x="70873" y="17399"/>
                  <a:pt x="70895" y="17350"/>
                </a:cubicBezTo>
                <a:cubicBezTo>
                  <a:pt x="70917" y="17313"/>
                  <a:pt x="70935" y="17272"/>
                  <a:pt x="70945" y="17232"/>
                </a:cubicBezTo>
                <a:cubicBezTo>
                  <a:pt x="70954" y="17201"/>
                  <a:pt x="70948" y="17170"/>
                  <a:pt x="70929" y="17148"/>
                </a:cubicBezTo>
                <a:cubicBezTo>
                  <a:pt x="70908" y="17127"/>
                  <a:pt x="70877" y="17117"/>
                  <a:pt x="70849" y="17117"/>
                </a:cubicBezTo>
                <a:lnTo>
                  <a:pt x="70833" y="17117"/>
                </a:lnTo>
                <a:cubicBezTo>
                  <a:pt x="70815" y="17114"/>
                  <a:pt x="70771" y="17105"/>
                  <a:pt x="70734" y="17096"/>
                </a:cubicBezTo>
                <a:cubicBezTo>
                  <a:pt x="70746" y="17086"/>
                  <a:pt x="70762" y="17077"/>
                  <a:pt x="70777" y="17068"/>
                </a:cubicBezTo>
                <a:cubicBezTo>
                  <a:pt x="70836" y="17031"/>
                  <a:pt x="70911" y="16987"/>
                  <a:pt x="70914" y="16904"/>
                </a:cubicBezTo>
                <a:cubicBezTo>
                  <a:pt x="70923" y="16829"/>
                  <a:pt x="70911" y="16755"/>
                  <a:pt x="70873" y="16693"/>
                </a:cubicBezTo>
                <a:cubicBezTo>
                  <a:pt x="70827" y="16637"/>
                  <a:pt x="70759" y="16603"/>
                  <a:pt x="70688" y="16603"/>
                </a:cubicBezTo>
                <a:cubicBezTo>
                  <a:pt x="70684" y="16603"/>
                  <a:pt x="70679" y="16603"/>
                  <a:pt x="70675" y="16603"/>
                </a:cubicBezTo>
                <a:cubicBezTo>
                  <a:pt x="70640" y="16603"/>
                  <a:pt x="70607" y="16615"/>
                  <a:pt x="70579" y="16634"/>
                </a:cubicBezTo>
                <a:cubicBezTo>
                  <a:pt x="70558" y="16650"/>
                  <a:pt x="70542" y="16668"/>
                  <a:pt x="70530" y="16687"/>
                </a:cubicBezTo>
                <a:cubicBezTo>
                  <a:pt x="70489" y="16743"/>
                  <a:pt x="70452" y="16798"/>
                  <a:pt x="70418" y="16857"/>
                </a:cubicBezTo>
                <a:cubicBezTo>
                  <a:pt x="70387" y="16845"/>
                  <a:pt x="70356" y="16839"/>
                  <a:pt x="70322" y="16839"/>
                </a:cubicBezTo>
                <a:cubicBezTo>
                  <a:pt x="70313" y="16839"/>
                  <a:pt x="70300" y="16839"/>
                  <a:pt x="70291" y="16842"/>
                </a:cubicBezTo>
                <a:cubicBezTo>
                  <a:pt x="70211" y="16848"/>
                  <a:pt x="70142" y="16904"/>
                  <a:pt x="70118" y="16981"/>
                </a:cubicBezTo>
                <a:cubicBezTo>
                  <a:pt x="70115" y="16997"/>
                  <a:pt x="70111" y="17015"/>
                  <a:pt x="70111" y="17034"/>
                </a:cubicBezTo>
                <a:cubicBezTo>
                  <a:pt x="70111" y="17043"/>
                  <a:pt x="70111" y="17055"/>
                  <a:pt x="70108" y="17065"/>
                </a:cubicBezTo>
                <a:cubicBezTo>
                  <a:pt x="70096" y="17086"/>
                  <a:pt x="70081" y="17105"/>
                  <a:pt x="70062" y="17121"/>
                </a:cubicBezTo>
                <a:cubicBezTo>
                  <a:pt x="70056" y="17127"/>
                  <a:pt x="70046" y="17136"/>
                  <a:pt x="70040" y="17142"/>
                </a:cubicBezTo>
                <a:cubicBezTo>
                  <a:pt x="70025" y="17158"/>
                  <a:pt x="70012" y="17161"/>
                  <a:pt x="69969" y="17170"/>
                </a:cubicBezTo>
                <a:lnTo>
                  <a:pt x="69950" y="17173"/>
                </a:lnTo>
                <a:cubicBezTo>
                  <a:pt x="69901" y="17189"/>
                  <a:pt x="69851" y="17207"/>
                  <a:pt x="69805" y="17232"/>
                </a:cubicBezTo>
                <a:cubicBezTo>
                  <a:pt x="69783" y="17244"/>
                  <a:pt x="69758" y="17257"/>
                  <a:pt x="69734" y="17266"/>
                </a:cubicBezTo>
                <a:cubicBezTo>
                  <a:pt x="69675" y="17285"/>
                  <a:pt x="69616" y="17297"/>
                  <a:pt x="69554" y="17303"/>
                </a:cubicBezTo>
                <a:cubicBezTo>
                  <a:pt x="69480" y="17306"/>
                  <a:pt x="69405" y="17322"/>
                  <a:pt x="69334" y="17347"/>
                </a:cubicBezTo>
                <a:cubicBezTo>
                  <a:pt x="69319" y="17353"/>
                  <a:pt x="69303" y="17359"/>
                  <a:pt x="69288" y="17365"/>
                </a:cubicBezTo>
                <a:cubicBezTo>
                  <a:pt x="69263" y="17381"/>
                  <a:pt x="69235" y="17390"/>
                  <a:pt x="69207" y="17393"/>
                </a:cubicBezTo>
                <a:cubicBezTo>
                  <a:pt x="69185" y="17393"/>
                  <a:pt x="69164" y="17387"/>
                  <a:pt x="69145" y="17381"/>
                </a:cubicBezTo>
                <a:cubicBezTo>
                  <a:pt x="69164" y="17362"/>
                  <a:pt x="69185" y="17344"/>
                  <a:pt x="69207" y="17328"/>
                </a:cubicBezTo>
                <a:cubicBezTo>
                  <a:pt x="69266" y="17288"/>
                  <a:pt x="69346" y="17275"/>
                  <a:pt x="69433" y="17263"/>
                </a:cubicBezTo>
                <a:cubicBezTo>
                  <a:pt x="69452" y="17260"/>
                  <a:pt x="69470" y="17260"/>
                  <a:pt x="69489" y="17257"/>
                </a:cubicBezTo>
                <a:cubicBezTo>
                  <a:pt x="69563" y="17244"/>
                  <a:pt x="69737" y="17210"/>
                  <a:pt x="69780" y="17133"/>
                </a:cubicBezTo>
                <a:cubicBezTo>
                  <a:pt x="69796" y="17105"/>
                  <a:pt x="69796" y="17071"/>
                  <a:pt x="69777" y="17043"/>
                </a:cubicBezTo>
                <a:cubicBezTo>
                  <a:pt x="69765" y="17021"/>
                  <a:pt x="69765" y="16994"/>
                  <a:pt x="69777" y="16969"/>
                </a:cubicBezTo>
                <a:cubicBezTo>
                  <a:pt x="69792" y="16944"/>
                  <a:pt x="69814" y="16925"/>
                  <a:pt x="69842" y="16919"/>
                </a:cubicBezTo>
                <a:cubicBezTo>
                  <a:pt x="69851" y="16919"/>
                  <a:pt x="69864" y="16919"/>
                  <a:pt x="69873" y="16916"/>
                </a:cubicBezTo>
                <a:cubicBezTo>
                  <a:pt x="69916" y="16916"/>
                  <a:pt x="69960" y="16904"/>
                  <a:pt x="69994" y="16882"/>
                </a:cubicBezTo>
                <a:cubicBezTo>
                  <a:pt x="70028" y="16857"/>
                  <a:pt x="70050" y="16820"/>
                  <a:pt x="70050" y="16780"/>
                </a:cubicBezTo>
                <a:cubicBezTo>
                  <a:pt x="70050" y="16733"/>
                  <a:pt x="70028" y="16690"/>
                  <a:pt x="69991" y="16662"/>
                </a:cubicBezTo>
                <a:cubicBezTo>
                  <a:pt x="69941" y="16631"/>
                  <a:pt x="69882" y="16613"/>
                  <a:pt x="69823" y="16613"/>
                </a:cubicBezTo>
                <a:cubicBezTo>
                  <a:pt x="69819" y="16612"/>
                  <a:pt x="69815" y="16612"/>
                  <a:pt x="69812" y="16612"/>
                </a:cubicBezTo>
                <a:cubicBezTo>
                  <a:pt x="69794" y="16612"/>
                  <a:pt x="69777" y="16617"/>
                  <a:pt x="69761" y="16622"/>
                </a:cubicBezTo>
                <a:cubicBezTo>
                  <a:pt x="69734" y="16634"/>
                  <a:pt x="69712" y="16650"/>
                  <a:pt x="69690" y="16671"/>
                </a:cubicBezTo>
                <a:lnTo>
                  <a:pt x="69684" y="16678"/>
                </a:lnTo>
                <a:cubicBezTo>
                  <a:pt x="69622" y="16733"/>
                  <a:pt x="69542" y="16767"/>
                  <a:pt x="69458" y="16774"/>
                </a:cubicBezTo>
                <a:lnTo>
                  <a:pt x="69439" y="16774"/>
                </a:lnTo>
                <a:cubicBezTo>
                  <a:pt x="69402" y="16777"/>
                  <a:pt x="69368" y="16783"/>
                  <a:pt x="69334" y="16792"/>
                </a:cubicBezTo>
                <a:cubicBezTo>
                  <a:pt x="69306" y="16805"/>
                  <a:pt x="69281" y="16820"/>
                  <a:pt x="69260" y="16839"/>
                </a:cubicBezTo>
                <a:cubicBezTo>
                  <a:pt x="69250" y="16845"/>
                  <a:pt x="69241" y="16851"/>
                  <a:pt x="69232" y="16857"/>
                </a:cubicBezTo>
                <a:cubicBezTo>
                  <a:pt x="69229" y="16857"/>
                  <a:pt x="69226" y="16860"/>
                  <a:pt x="69223" y="16860"/>
                </a:cubicBezTo>
                <a:lnTo>
                  <a:pt x="69216" y="16842"/>
                </a:lnTo>
                <a:cubicBezTo>
                  <a:pt x="69210" y="16829"/>
                  <a:pt x="69201" y="16820"/>
                  <a:pt x="69192" y="16811"/>
                </a:cubicBezTo>
                <a:lnTo>
                  <a:pt x="69223" y="16798"/>
                </a:lnTo>
                <a:cubicBezTo>
                  <a:pt x="69303" y="16755"/>
                  <a:pt x="69377" y="16702"/>
                  <a:pt x="69442" y="16640"/>
                </a:cubicBezTo>
                <a:cubicBezTo>
                  <a:pt x="69486" y="16613"/>
                  <a:pt x="69514" y="16566"/>
                  <a:pt x="69526" y="16513"/>
                </a:cubicBezTo>
                <a:cubicBezTo>
                  <a:pt x="69526" y="16510"/>
                  <a:pt x="69526" y="16504"/>
                  <a:pt x="69526" y="16498"/>
                </a:cubicBezTo>
                <a:cubicBezTo>
                  <a:pt x="69505" y="16505"/>
                  <a:pt x="69484" y="16508"/>
                  <a:pt x="69462" y="16508"/>
                </a:cubicBezTo>
                <a:cubicBezTo>
                  <a:pt x="69455" y="16508"/>
                  <a:pt x="69447" y="16508"/>
                  <a:pt x="69439" y="16507"/>
                </a:cubicBezTo>
                <a:cubicBezTo>
                  <a:pt x="69371" y="16507"/>
                  <a:pt x="69303" y="16482"/>
                  <a:pt x="69309" y="16374"/>
                </a:cubicBezTo>
                <a:cubicBezTo>
                  <a:pt x="69312" y="16287"/>
                  <a:pt x="69377" y="16269"/>
                  <a:pt x="69433" y="16266"/>
                </a:cubicBezTo>
                <a:cubicBezTo>
                  <a:pt x="69489" y="16278"/>
                  <a:pt x="69545" y="16284"/>
                  <a:pt x="69569" y="16334"/>
                </a:cubicBezTo>
                <a:cubicBezTo>
                  <a:pt x="69641" y="16275"/>
                  <a:pt x="69715" y="16228"/>
                  <a:pt x="69799" y="16191"/>
                </a:cubicBezTo>
                <a:cubicBezTo>
                  <a:pt x="69848" y="16166"/>
                  <a:pt x="69898" y="16142"/>
                  <a:pt x="69950" y="16111"/>
                </a:cubicBezTo>
                <a:cubicBezTo>
                  <a:pt x="70034" y="16058"/>
                  <a:pt x="70046" y="15962"/>
                  <a:pt x="70053" y="15894"/>
                </a:cubicBezTo>
                <a:lnTo>
                  <a:pt x="70053" y="15882"/>
                </a:lnTo>
                <a:cubicBezTo>
                  <a:pt x="70056" y="15869"/>
                  <a:pt x="70053" y="15857"/>
                  <a:pt x="70043" y="15844"/>
                </a:cubicBezTo>
                <a:cubicBezTo>
                  <a:pt x="69957" y="15717"/>
                  <a:pt x="69761" y="15717"/>
                  <a:pt x="69696" y="15717"/>
                </a:cubicBezTo>
                <a:cubicBezTo>
                  <a:pt x="69669" y="15717"/>
                  <a:pt x="69644" y="15717"/>
                  <a:pt x="69619" y="15720"/>
                </a:cubicBezTo>
                <a:cubicBezTo>
                  <a:pt x="69523" y="15724"/>
                  <a:pt x="69464" y="15755"/>
                  <a:pt x="69439" y="15807"/>
                </a:cubicBezTo>
                <a:cubicBezTo>
                  <a:pt x="69433" y="15826"/>
                  <a:pt x="69430" y="15841"/>
                  <a:pt x="69427" y="15860"/>
                </a:cubicBezTo>
                <a:cubicBezTo>
                  <a:pt x="69427" y="15869"/>
                  <a:pt x="69427" y="15878"/>
                  <a:pt x="69424" y="15885"/>
                </a:cubicBezTo>
                <a:cubicBezTo>
                  <a:pt x="69411" y="15903"/>
                  <a:pt x="69396" y="15922"/>
                  <a:pt x="69380" y="15934"/>
                </a:cubicBezTo>
                <a:lnTo>
                  <a:pt x="69371" y="15947"/>
                </a:lnTo>
                <a:cubicBezTo>
                  <a:pt x="69322" y="15993"/>
                  <a:pt x="69269" y="16033"/>
                  <a:pt x="69210" y="16070"/>
                </a:cubicBezTo>
                <a:cubicBezTo>
                  <a:pt x="69201" y="16077"/>
                  <a:pt x="69192" y="16080"/>
                  <a:pt x="69179" y="16083"/>
                </a:cubicBezTo>
                <a:cubicBezTo>
                  <a:pt x="69167" y="16083"/>
                  <a:pt x="69154" y="16080"/>
                  <a:pt x="69142" y="16077"/>
                </a:cubicBezTo>
                <a:lnTo>
                  <a:pt x="69130" y="16070"/>
                </a:lnTo>
                <a:cubicBezTo>
                  <a:pt x="69078" y="16054"/>
                  <a:pt x="69022" y="16045"/>
                  <a:pt x="68967" y="16045"/>
                </a:cubicBezTo>
                <a:cubicBezTo>
                  <a:pt x="68960" y="16045"/>
                  <a:pt x="68952" y="16045"/>
                  <a:pt x="68944" y="16046"/>
                </a:cubicBezTo>
                <a:lnTo>
                  <a:pt x="68888" y="16046"/>
                </a:lnTo>
                <a:lnTo>
                  <a:pt x="68869" y="16049"/>
                </a:lnTo>
                <a:lnTo>
                  <a:pt x="68842" y="16052"/>
                </a:lnTo>
                <a:lnTo>
                  <a:pt x="68842" y="16052"/>
                </a:lnTo>
                <a:lnTo>
                  <a:pt x="68848" y="16046"/>
                </a:lnTo>
                <a:lnTo>
                  <a:pt x="68866" y="16030"/>
                </a:lnTo>
                <a:cubicBezTo>
                  <a:pt x="68907" y="15999"/>
                  <a:pt x="68941" y="15962"/>
                  <a:pt x="68969" y="15919"/>
                </a:cubicBezTo>
                <a:cubicBezTo>
                  <a:pt x="68987" y="15882"/>
                  <a:pt x="69003" y="15844"/>
                  <a:pt x="69009" y="15804"/>
                </a:cubicBezTo>
                <a:cubicBezTo>
                  <a:pt x="69012" y="15773"/>
                  <a:pt x="69021" y="15745"/>
                  <a:pt x="69037" y="15720"/>
                </a:cubicBezTo>
                <a:cubicBezTo>
                  <a:pt x="69058" y="15696"/>
                  <a:pt x="69089" y="15677"/>
                  <a:pt x="69120" y="15671"/>
                </a:cubicBezTo>
                <a:cubicBezTo>
                  <a:pt x="69142" y="15662"/>
                  <a:pt x="69164" y="15652"/>
                  <a:pt x="69185" y="15640"/>
                </a:cubicBezTo>
                <a:cubicBezTo>
                  <a:pt x="69235" y="15615"/>
                  <a:pt x="69269" y="15566"/>
                  <a:pt x="69275" y="15510"/>
                </a:cubicBezTo>
                <a:cubicBezTo>
                  <a:pt x="69278" y="15485"/>
                  <a:pt x="69272" y="15460"/>
                  <a:pt x="69254" y="15439"/>
                </a:cubicBezTo>
                <a:cubicBezTo>
                  <a:pt x="69260" y="15411"/>
                  <a:pt x="69275" y="15386"/>
                  <a:pt x="69297" y="15370"/>
                </a:cubicBezTo>
                <a:lnTo>
                  <a:pt x="69315" y="15352"/>
                </a:lnTo>
                <a:cubicBezTo>
                  <a:pt x="69377" y="15290"/>
                  <a:pt x="69486" y="15185"/>
                  <a:pt x="69343" y="15067"/>
                </a:cubicBezTo>
                <a:cubicBezTo>
                  <a:pt x="69325" y="15051"/>
                  <a:pt x="69300" y="15039"/>
                  <a:pt x="69272" y="15039"/>
                </a:cubicBezTo>
                <a:lnTo>
                  <a:pt x="69269" y="15039"/>
                </a:lnTo>
                <a:cubicBezTo>
                  <a:pt x="69247" y="15039"/>
                  <a:pt x="69229" y="15045"/>
                  <a:pt x="69210" y="15054"/>
                </a:cubicBezTo>
                <a:cubicBezTo>
                  <a:pt x="69182" y="15070"/>
                  <a:pt x="69154" y="15092"/>
                  <a:pt x="69133" y="15116"/>
                </a:cubicBezTo>
                <a:lnTo>
                  <a:pt x="69120" y="15132"/>
                </a:lnTo>
                <a:cubicBezTo>
                  <a:pt x="69114" y="15138"/>
                  <a:pt x="69105" y="15147"/>
                  <a:pt x="69102" y="15154"/>
                </a:cubicBezTo>
                <a:lnTo>
                  <a:pt x="69096" y="15154"/>
                </a:lnTo>
                <a:lnTo>
                  <a:pt x="69074" y="15151"/>
                </a:lnTo>
                <a:cubicBezTo>
                  <a:pt x="69069" y="15149"/>
                  <a:pt x="69065" y="15148"/>
                  <a:pt x="69060" y="15148"/>
                </a:cubicBezTo>
                <a:cubicBezTo>
                  <a:pt x="69056" y="15148"/>
                  <a:pt x="69052" y="15149"/>
                  <a:pt x="69049" y="15151"/>
                </a:cubicBezTo>
                <a:cubicBezTo>
                  <a:pt x="68993" y="15151"/>
                  <a:pt x="68941" y="15169"/>
                  <a:pt x="68897" y="15200"/>
                </a:cubicBezTo>
                <a:cubicBezTo>
                  <a:pt x="68876" y="15216"/>
                  <a:pt x="68854" y="15234"/>
                  <a:pt x="68832" y="15253"/>
                </a:cubicBezTo>
                <a:cubicBezTo>
                  <a:pt x="68832" y="15253"/>
                  <a:pt x="68829" y="15256"/>
                  <a:pt x="68826" y="15259"/>
                </a:cubicBezTo>
                <a:cubicBezTo>
                  <a:pt x="68807" y="15250"/>
                  <a:pt x="68789" y="15247"/>
                  <a:pt x="68770" y="15247"/>
                </a:cubicBezTo>
                <a:cubicBezTo>
                  <a:pt x="68742" y="15247"/>
                  <a:pt x="68718" y="15253"/>
                  <a:pt x="68693" y="15262"/>
                </a:cubicBezTo>
                <a:lnTo>
                  <a:pt x="68690" y="15262"/>
                </a:lnTo>
                <a:cubicBezTo>
                  <a:pt x="68696" y="15240"/>
                  <a:pt x="68705" y="15219"/>
                  <a:pt x="68718" y="15200"/>
                </a:cubicBezTo>
                <a:cubicBezTo>
                  <a:pt x="68755" y="15172"/>
                  <a:pt x="68795" y="15154"/>
                  <a:pt x="68842" y="15147"/>
                </a:cubicBezTo>
                <a:lnTo>
                  <a:pt x="68916" y="15129"/>
                </a:lnTo>
                <a:cubicBezTo>
                  <a:pt x="68978" y="15113"/>
                  <a:pt x="69037" y="15095"/>
                  <a:pt x="69099" y="15073"/>
                </a:cubicBezTo>
                <a:lnTo>
                  <a:pt x="69111" y="15070"/>
                </a:lnTo>
                <a:cubicBezTo>
                  <a:pt x="69170" y="15048"/>
                  <a:pt x="69247" y="15020"/>
                  <a:pt x="69284" y="14958"/>
                </a:cubicBezTo>
                <a:cubicBezTo>
                  <a:pt x="69322" y="14897"/>
                  <a:pt x="69303" y="14841"/>
                  <a:pt x="69288" y="14791"/>
                </a:cubicBezTo>
                <a:cubicBezTo>
                  <a:pt x="69281" y="14773"/>
                  <a:pt x="69278" y="14751"/>
                  <a:pt x="69275" y="14729"/>
                </a:cubicBezTo>
                <a:lnTo>
                  <a:pt x="69452" y="14646"/>
                </a:lnTo>
                <a:lnTo>
                  <a:pt x="69715" y="14509"/>
                </a:lnTo>
                <a:cubicBezTo>
                  <a:pt x="69740" y="14500"/>
                  <a:pt x="69755" y="14472"/>
                  <a:pt x="69752" y="14444"/>
                </a:cubicBezTo>
                <a:cubicBezTo>
                  <a:pt x="69737" y="14364"/>
                  <a:pt x="69641" y="14308"/>
                  <a:pt x="69520" y="14308"/>
                </a:cubicBezTo>
                <a:lnTo>
                  <a:pt x="69495" y="14308"/>
                </a:lnTo>
                <a:cubicBezTo>
                  <a:pt x="69467" y="14308"/>
                  <a:pt x="69442" y="14314"/>
                  <a:pt x="69418" y="14317"/>
                </a:cubicBezTo>
                <a:cubicBezTo>
                  <a:pt x="69390" y="14323"/>
                  <a:pt x="69362" y="14327"/>
                  <a:pt x="69337" y="14327"/>
                </a:cubicBezTo>
                <a:cubicBezTo>
                  <a:pt x="69300" y="14277"/>
                  <a:pt x="69241" y="14249"/>
                  <a:pt x="69182" y="14249"/>
                </a:cubicBezTo>
                <a:lnTo>
                  <a:pt x="69173" y="14249"/>
                </a:lnTo>
                <a:cubicBezTo>
                  <a:pt x="69114" y="14249"/>
                  <a:pt x="69058" y="14277"/>
                  <a:pt x="69024" y="14327"/>
                </a:cubicBezTo>
                <a:cubicBezTo>
                  <a:pt x="69003" y="14314"/>
                  <a:pt x="68984" y="14299"/>
                  <a:pt x="68965" y="14283"/>
                </a:cubicBezTo>
                <a:lnTo>
                  <a:pt x="68962" y="14280"/>
                </a:lnTo>
                <a:cubicBezTo>
                  <a:pt x="68910" y="14240"/>
                  <a:pt x="68854" y="14206"/>
                  <a:pt x="68792" y="14184"/>
                </a:cubicBezTo>
                <a:cubicBezTo>
                  <a:pt x="68786" y="14181"/>
                  <a:pt x="68780" y="14178"/>
                  <a:pt x="68773" y="14178"/>
                </a:cubicBezTo>
                <a:cubicBezTo>
                  <a:pt x="68702" y="14231"/>
                  <a:pt x="68615" y="14262"/>
                  <a:pt x="68523" y="14262"/>
                </a:cubicBezTo>
                <a:cubicBezTo>
                  <a:pt x="68519" y="14262"/>
                  <a:pt x="68515" y="14262"/>
                  <a:pt x="68510" y="14262"/>
                </a:cubicBezTo>
                <a:cubicBezTo>
                  <a:pt x="68430" y="14262"/>
                  <a:pt x="68408" y="14240"/>
                  <a:pt x="68423" y="14200"/>
                </a:cubicBezTo>
                <a:cubicBezTo>
                  <a:pt x="68433" y="14184"/>
                  <a:pt x="68439" y="14162"/>
                  <a:pt x="68448" y="14144"/>
                </a:cubicBezTo>
                <a:lnTo>
                  <a:pt x="68448" y="14144"/>
                </a:lnTo>
                <a:cubicBezTo>
                  <a:pt x="68430" y="14153"/>
                  <a:pt x="68411" y="14159"/>
                  <a:pt x="68392" y="14162"/>
                </a:cubicBezTo>
                <a:cubicBezTo>
                  <a:pt x="68380" y="14166"/>
                  <a:pt x="68365" y="14166"/>
                  <a:pt x="68352" y="14166"/>
                </a:cubicBezTo>
                <a:cubicBezTo>
                  <a:pt x="68287" y="14166"/>
                  <a:pt x="68219" y="14184"/>
                  <a:pt x="68163" y="14218"/>
                </a:cubicBezTo>
                <a:lnTo>
                  <a:pt x="68138" y="14231"/>
                </a:lnTo>
                <a:cubicBezTo>
                  <a:pt x="68120" y="14243"/>
                  <a:pt x="68101" y="14249"/>
                  <a:pt x="68080" y="14249"/>
                </a:cubicBezTo>
                <a:lnTo>
                  <a:pt x="68070" y="14249"/>
                </a:lnTo>
                <a:cubicBezTo>
                  <a:pt x="68058" y="14243"/>
                  <a:pt x="68049" y="14237"/>
                  <a:pt x="68039" y="14231"/>
                </a:cubicBezTo>
                <a:cubicBezTo>
                  <a:pt x="68018" y="14215"/>
                  <a:pt x="67996" y="14206"/>
                  <a:pt x="67974" y="14196"/>
                </a:cubicBezTo>
                <a:cubicBezTo>
                  <a:pt x="67990" y="14175"/>
                  <a:pt x="68005" y="14150"/>
                  <a:pt x="68018" y="14125"/>
                </a:cubicBezTo>
                <a:cubicBezTo>
                  <a:pt x="68024" y="14116"/>
                  <a:pt x="68027" y="14107"/>
                  <a:pt x="68033" y="14100"/>
                </a:cubicBezTo>
                <a:cubicBezTo>
                  <a:pt x="68070" y="14042"/>
                  <a:pt x="68117" y="13989"/>
                  <a:pt x="68176" y="13952"/>
                </a:cubicBezTo>
                <a:cubicBezTo>
                  <a:pt x="68188" y="13942"/>
                  <a:pt x="68203" y="13936"/>
                  <a:pt x="68216" y="13933"/>
                </a:cubicBezTo>
                <a:cubicBezTo>
                  <a:pt x="68262" y="13915"/>
                  <a:pt x="68343" y="13884"/>
                  <a:pt x="68340" y="13800"/>
                </a:cubicBezTo>
                <a:cubicBezTo>
                  <a:pt x="68340" y="13741"/>
                  <a:pt x="68346" y="13723"/>
                  <a:pt x="68355" y="13719"/>
                </a:cubicBezTo>
                <a:cubicBezTo>
                  <a:pt x="68371" y="13716"/>
                  <a:pt x="68383" y="13713"/>
                  <a:pt x="68399" y="13713"/>
                </a:cubicBezTo>
                <a:lnTo>
                  <a:pt x="68420" y="13713"/>
                </a:lnTo>
                <a:cubicBezTo>
                  <a:pt x="68448" y="13713"/>
                  <a:pt x="68476" y="13716"/>
                  <a:pt x="68504" y="13719"/>
                </a:cubicBezTo>
                <a:cubicBezTo>
                  <a:pt x="68532" y="13719"/>
                  <a:pt x="68566" y="13723"/>
                  <a:pt x="68600" y="13723"/>
                </a:cubicBezTo>
                <a:lnTo>
                  <a:pt x="68625" y="13723"/>
                </a:lnTo>
                <a:cubicBezTo>
                  <a:pt x="68656" y="13719"/>
                  <a:pt x="68684" y="13710"/>
                  <a:pt x="68708" y="13689"/>
                </a:cubicBezTo>
                <a:cubicBezTo>
                  <a:pt x="68767" y="13633"/>
                  <a:pt x="68776" y="13515"/>
                  <a:pt x="68773" y="13487"/>
                </a:cubicBezTo>
                <a:cubicBezTo>
                  <a:pt x="68767" y="13447"/>
                  <a:pt x="68755" y="13407"/>
                  <a:pt x="68730" y="13373"/>
                </a:cubicBezTo>
                <a:cubicBezTo>
                  <a:pt x="68724" y="13363"/>
                  <a:pt x="68718" y="13357"/>
                  <a:pt x="68711" y="13351"/>
                </a:cubicBezTo>
                <a:cubicBezTo>
                  <a:pt x="68711" y="13320"/>
                  <a:pt x="68696" y="13292"/>
                  <a:pt x="68671" y="13280"/>
                </a:cubicBezTo>
                <a:cubicBezTo>
                  <a:pt x="68649" y="13267"/>
                  <a:pt x="68625" y="13261"/>
                  <a:pt x="68600" y="13261"/>
                </a:cubicBezTo>
                <a:cubicBezTo>
                  <a:pt x="68584" y="13261"/>
                  <a:pt x="68572" y="13261"/>
                  <a:pt x="68560" y="13264"/>
                </a:cubicBezTo>
                <a:lnTo>
                  <a:pt x="68414" y="13286"/>
                </a:lnTo>
                <a:cubicBezTo>
                  <a:pt x="68383" y="13289"/>
                  <a:pt x="68352" y="13295"/>
                  <a:pt x="68327" y="13311"/>
                </a:cubicBezTo>
                <a:cubicBezTo>
                  <a:pt x="68318" y="13314"/>
                  <a:pt x="68312" y="13320"/>
                  <a:pt x="68306" y="13326"/>
                </a:cubicBezTo>
                <a:cubicBezTo>
                  <a:pt x="68306" y="13325"/>
                  <a:pt x="68306" y="13324"/>
                  <a:pt x="68305" y="13324"/>
                </a:cubicBezTo>
                <a:cubicBezTo>
                  <a:pt x="68305" y="13324"/>
                  <a:pt x="68304" y="13325"/>
                  <a:pt x="68303" y="13326"/>
                </a:cubicBezTo>
                <a:lnTo>
                  <a:pt x="68275" y="13326"/>
                </a:lnTo>
                <a:cubicBezTo>
                  <a:pt x="68225" y="13338"/>
                  <a:pt x="68179" y="13366"/>
                  <a:pt x="68148" y="13404"/>
                </a:cubicBezTo>
                <a:cubicBezTo>
                  <a:pt x="68135" y="13419"/>
                  <a:pt x="68120" y="13431"/>
                  <a:pt x="68104" y="13438"/>
                </a:cubicBezTo>
                <a:lnTo>
                  <a:pt x="68058" y="13438"/>
                </a:lnTo>
                <a:cubicBezTo>
                  <a:pt x="68015" y="13431"/>
                  <a:pt x="67971" y="13428"/>
                  <a:pt x="67928" y="13428"/>
                </a:cubicBezTo>
                <a:cubicBezTo>
                  <a:pt x="67884" y="13428"/>
                  <a:pt x="67838" y="13431"/>
                  <a:pt x="67795" y="13438"/>
                </a:cubicBezTo>
                <a:cubicBezTo>
                  <a:pt x="67798" y="13435"/>
                  <a:pt x="67801" y="13431"/>
                  <a:pt x="67804" y="13428"/>
                </a:cubicBezTo>
                <a:cubicBezTo>
                  <a:pt x="67832" y="13407"/>
                  <a:pt x="67863" y="13388"/>
                  <a:pt x="67897" y="13376"/>
                </a:cubicBezTo>
                <a:lnTo>
                  <a:pt x="67925" y="13363"/>
                </a:lnTo>
                <a:cubicBezTo>
                  <a:pt x="68064" y="13301"/>
                  <a:pt x="68238" y="13174"/>
                  <a:pt x="68309" y="13016"/>
                </a:cubicBezTo>
                <a:cubicBezTo>
                  <a:pt x="68330" y="12973"/>
                  <a:pt x="68334" y="12917"/>
                  <a:pt x="68315" y="12871"/>
                </a:cubicBezTo>
                <a:cubicBezTo>
                  <a:pt x="68296" y="12837"/>
                  <a:pt x="68272" y="12803"/>
                  <a:pt x="68244" y="12778"/>
                </a:cubicBezTo>
                <a:cubicBezTo>
                  <a:pt x="68208" y="12756"/>
                  <a:pt x="68171" y="12746"/>
                  <a:pt x="68131" y="12746"/>
                </a:cubicBezTo>
                <a:cubicBezTo>
                  <a:pt x="68125" y="12746"/>
                  <a:pt x="68119" y="12746"/>
                  <a:pt x="68114" y="12747"/>
                </a:cubicBezTo>
                <a:cubicBezTo>
                  <a:pt x="68076" y="12747"/>
                  <a:pt x="68036" y="12750"/>
                  <a:pt x="67999" y="12756"/>
                </a:cubicBezTo>
                <a:cubicBezTo>
                  <a:pt x="67974" y="12759"/>
                  <a:pt x="67949" y="12759"/>
                  <a:pt x="67934" y="12759"/>
                </a:cubicBezTo>
                <a:lnTo>
                  <a:pt x="67931" y="12759"/>
                </a:lnTo>
                <a:cubicBezTo>
                  <a:pt x="67850" y="12759"/>
                  <a:pt x="67770" y="12775"/>
                  <a:pt x="67699" y="12803"/>
                </a:cubicBezTo>
                <a:cubicBezTo>
                  <a:pt x="67661" y="12821"/>
                  <a:pt x="67627" y="12846"/>
                  <a:pt x="67599" y="12871"/>
                </a:cubicBezTo>
                <a:cubicBezTo>
                  <a:pt x="67584" y="12855"/>
                  <a:pt x="67565" y="12843"/>
                  <a:pt x="67544" y="12840"/>
                </a:cubicBezTo>
                <a:lnTo>
                  <a:pt x="67525" y="12840"/>
                </a:lnTo>
                <a:cubicBezTo>
                  <a:pt x="67500" y="12843"/>
                  <a:pt x="67476" y="12846"/>
                  <a:pt x="67451" y="12855"/>
                </a:cubicBezTo>
                <a:cubicBezTo>
                  <a:pt x="67476" y="12824"/>
                  <a:pt x="67507" y="12800"/>
                  <a:pt x="67544" y="12784"/>
                </a:cubicBezTo>
                <a:lnTo>
                  <a:pt x="67553" y="12778"/>
                </a:lnTo>
                <a:cubicBezTo>
                  <a:pt x="67599" y="12762"/>
                  <a:pt x="67637" y="12731"/>
                  <a:pt x="67661" y="12691"/>
                </a:cubicBezTo>
                <a:cubicBezTo>
                  <a:pt x="67671" y="12669"/>
                  <a:pt x="67674" y="12645"/>
                  <a:pt x="67674" y="12623"/>
                </a:cubicBezTo>
                <a:lnTo>
                  <a:pt x="67674" y="12617"/>
                </a:lnTo>
                <a:cubicBezTo>
                  <a:pt x="67677" y="12518"/>
                  <a:pt x="67711" y="12490"/>
                  <a:pt x="67826" y="12437"/>
                </a:cubicBezTo>
                <a:cubicBezTo>
                  <a:pt x="67903" y="12403"/>
                  <a:pt x="67971" y="12350"/>
                  <a:pt x="68024" y="12285"/>
                </a:cubicBezTo>
                <a:cubicBezTo>
                  <a:pt x="68033" y="12270"/>
                  <a:pt x="68039" y="12251"/>
                  <a:pt x="68033" y="12236"/>
                </a:cubicBezTo>
                <a:cubicBezTo>
                  <a:pt x="68027" y="12217"/>
                  <a:pt x="68015" y="12205"/>
                  <a:pt x="67999" y="12196"/>
                </a:cubicBezTo>
                <a:cubicBezTo>
                  <a:pt x="67928" y="12161"/>
                  <a:pt x="67850" y="12140"/>
                  <a:pt x="67773" y="12137"/>
                </a:cubicBezTo>
                <a:cubicBezTo>
                  <a:pt x="67711" y="12137"/>
                  <a:pt x="67649" y="12155"/>
                  <a:pt x="67596" y="12186"/>
                </a:cubicBezTo>
                <a:cubicBezTo>
                  <a:pt x="67568" y="12205"/>
                  <a:pt x="67541" y="12226"/>
                  <a:pt x="67519" y="12248"/>
                </a:cubicBezTo>
                <a:cubicBezTo>
                  <a:pt x="67507" y="12257"/>
                  <a:pt x="67497" y="12267"/>
                  <a:pt x="67488" y="12276"/>
                </a:cubicBezTo>
                <a:cubicBezTo>
                  <a:pt x="67469" y="12292"/>
                  <a:pt x="67445" y="12304"/>
                  <a:pt x="67420" y="12307"/>
                </a:cubicBezTo>
                <a:cubicBezTo>
                  <a:pt x="67463" y="12217"/>
                  <a:pt x="67528" y="12137"/>
                  <a:pt x="67609" y="12072"/>
                </a:cubicBezTo>
                <a:cubicBezTo>
                  <a:pt x="67652" y="12038"/>
                  <a:pt x="67730" y="11976"/>
                  <a:pt x="67680" y="11889"/>
                </a:cubicBezTo>
                <a:cubicBezTo>
                  <a:pt x="67643" y="11836"/>
                  <a:pt x="67587" y="11796"/>
                  <a:pt x="67525" y="11777"/>
                </a:cubicBezTo>
                <a:cubicBezTo>
                  <a:pt x="67491" y="11768"/>
                  <a:pt x="67457" y="11765"/>
                  <a:pt x="67423" y="11765"/>
                </a:cubicBezTo>
                <a:cubicBezTo>
                  <a:pt x="67376" y="11765"/>
                  <a:pt x="67330" y="11771"/>
                  <a:pt x="67284" y="11777"/>
                </a:cubicBezTo>
                <a:cubicBezTo>
                  <a:pt x="67259" y="11784"/>
                  <a:pt x="67237" y="11787"/>
                  <a:pt x="67215" y="11790"/>
                </a:cubicBezTo>
                <a:cubicBezTo>
                  <a:pt x="67200" y="11790"/>
                  <a:pt x="67184" y="11793"/>
                  <a:pt x="67169" y="11793"/>
                </a:cubicBezTo>
                <a:cubicBezTo>
                  <a:pt x="67169" y="11787"/>
                  <a:pt x="67169" y="11780"/>
                  <a:pt x="67166" y="11774"/>
                </a:cubicBezTo>
                <a:cubicBezTo>
                  <a:pt x="67166" y="11762"/>
                  <a:pt x="67166" y="11753"/>
                  <a:pt x="67166" y="11740"/>
                </a:cubicBezTo>
                <a:cubicBezTo>
                  <a:pt x="67178" y="11734"/>
                  <a:pt x="67191" y="11728"/>
                  <a:pt x="67203" y="11725"/>
                </a:cubicBezTo>
                <a:lnTo>
                  <a:pt x="67206" y="11725"/>
                </a:lnTo>
                <a:cubicBezTo>
                  <a:pt x="67287" y="11691"/>
                  <a:pt x="67361" y="11650"/>
                  <a:pt x="67429" y="11598"/>
                </a:cubicBezTo>
                <a:cubicBezTo>
                  <a:pt x="67448" y="11585"/>
                  <a:pt x="67466" y="11573"/>
                  <a:pt x="67488" y="11561"/>
                </a:cubicBezTo>
                <a:cubicBezTo>
                  <a:pt x="67547" y="11530"/>
                  <a:pt x="67596" y="11483"/>
                  <a:pt x="67630" y="11427"/>
                </a:cubicBezTo>
                <a:cubicBezTo>
                  <a:pt x="67643" y="11403"/>
                  <a:pt x="67655" y="11378"/>
                  <a:pt x="67665" y="11356"/>
                </a:cubicBezTo>
                <a:cubicBezTo>
                  <a:pt x="67680" y="11313"/>
                  <a:pt x="67702" y="11276"/>
                  <a:pt x="67730" y="11242"/>
                </a:cubicBezTo>
                <a:lnTo>
                  <a:pt x="67745" y="11226"/>
                </a:lnTo>
                <a:cubicBezTo>
                  <a:pt x="67767" y="11207"/>
                  <a:pt x="67785" y="11183"/>
                  <a:pt x="67798" y="11158"/>
                </a:cubicBezTo>
                <a:cubicBezTo>
                  <a:pt x="67819" y="11124"/>
                  <a:pt x="67816" y="11077"/>
                  <a:pt x="67795" y="11043"/>
                </a:cubicBezTo>
                <a:cubicBezTo>
                  <a:pt x="67766" y="11015"/>
                  <a:pt x="67730" y="11000"/>
                  <a:pt x="67693" y="11000"/>
                </a:cubicBezTo>
                <a:cubicBezTo>
                  <a:pt x="67690" y="11000"/>
                  <a:pt x="67686" y="11000"/>
                  <a:pt x="67683" y="11000"/>
                </a:cubicBezTo>
                <a:cubicBezTo>
                  <a:pt x="67637" y="11003"/>
                  <a:pt x="67590" y="11012"/>
                  <a:pt x="67547" y="11025"/>
                </a:cubicBezTo>
                <a:cubicBezTo>
                  <a:pt x="67448" y="11053"/>
                  <a:pt x="67349" y="11090"/>
                  <a:pt x="67256" y="11130"/>
                </a:cubicBezTo>
                <a:lnTo>
                  <a:pt x="67234" y="11139"/>
                </a:lnTo>
                <a:cubicBezTo>
                  <a:pt x="67194" y="11158"/>
                  <a:pt x="67153" y="11173"/>
                  <a:pt x="67110" y="11183"/>
                </a:cubicBezTo>
                <a:lnTo>
                  <a:pt x="67104" y="11183"/>
                </a:lnTo>
                <a:lnTo>
                  <a:pt x="67098" y="11176"/>
                </a:lnTo>
                <a:cubicBezTo>
                  <a:pt x="67064" y="11139"/>
                  <a:pt x="67051" y="11108"/>
                  <a:pt x="67057" y="11090"/>
                </a:cubicBezTo>
                <a:cubicBezTo>
                  <a:pt x="67067" y="11074"/>
                  <a:pt x="67079" y="11059"/>
                  <a:pt x="67095" y="11049"/>
                </a:cubicBezTo>
                <a:lnTo>
                  <a:pt x="67144" y="11003"/>
                </a:lnTo>
                <a:cubicBezTo>
                  <a:pt x="67203" y="10947"/>
                  <a:pt x="67268" y="10888"/>
                  <a:pt x="67330" y="10833"/>
                </a:cubicBezTo>
                <a:cubicBezTo>
                  <a:pt x="67342" y="10823"/>
                  <a:pt x="67355" y="10814"/>
                  <a:pt x="67367" y="10802"/>
                </a:cubicBezTo>
                <a:cubicBezTo>
                  <a:pt x="67420" y="10764"/>
                  <a:pt x="67485" y="10712"/>
                  <a:pt x="67500" y="10637"/>
                </a:cubicBezTo>
                <a:cubicBezTo>
                  <a:pt x="67503" y="10622"/>
                  <a:pt x="67503" y="10603"/>
                  <a:pt x="67503" y="10588"/>
                </a:cubicBezTo>
                <a:cubicBezTo>
                  <a:pt x="67503" y="10576"/>
                  <a:pt x="67503" y="10563"/>
                  <a:pt x="67507" y="10554"/>
                </a:cubicBezTo>
                <a:cubicBezTo>
                  <a:pt x="67531" y="10529"/>
                  <a:pt x="67538" y="10486"/>
                  <a:pt x="67519" y="10455"/>
                </a:cubicBezTo>
                <a:cubicBezTo>
                  <a:pt x="67500" y="10428"/>
                  <a:pt x="67467" y="10410"/>
                  <a:pt x="67432" y="10410"/>
                </a:cubicBezTo>
                <a:cubicBezTo>
                  <a:pt x="67427" y="10410"/>
                  <a:pt x="67422" y="10411"/>
                  <a:pt x="67417" y="10411"/>
                </a:cubicBezTo>
                <a:cubicBezTo>
                  <a:pt x="67367" y="10411"/>
                  <a:pt x="67314" y="10424"/>
                  <a:pt x="67268" y="10445"/>
                </a:cubicBezTo>
                <a:lnTo>
                  <a:pt x="67259" y="10449"/>
                </a:lnTo>
                <a:cubicBezTo>
                  <a:pt x="67246" y="10455"/>
                  <a:pt x="67231" y="10464"/>
                  <a:pt x="67218" y="10470"/>
                </a:cubicBezTo>
                <a:cubicBezTo>
                  <a:pt x="67197" y="10436"/>
                  <a:pt x="67169" y="10408"/>
                  <a:pt x="67138" y="10384"/>
                </a:cubicBezTo>
                <a:cubicBezTo>
                  <a:pt x="67129" y="10374"/>
                  <a:pt x="67113" y="10365"/>
                  <a:pt x="67104" y="10356"/>
                </a:cubicBezTo>
                <a:cubicBezTo>
                  <a:pt x="67157" y="10340"/>
                  <a:pt x="67206" y="10309"/>
                  <a:pt x="67240" y="10266"/>
                </a:cubicBezTo>
                <a:cubicBezTo>
                  <a:pt x="67274" y="10266"/>
                  <a:pt x="67305" y="10253"/>
                  <a:pt x="67333" y="10235"/>
                </a:cubicBezTo>
                <a:cubicBezTo>
                  <a:pt x="67361" y="10207"/>
                  <a:pt x="67380" y="10167"/>
                  <a:pt x="67383" y="10126"/>
                </a:cubicBezTo>
                <a:cubicBezTo>
                  <a:pt x="67398" y="10018"/>
                  <a:pt x="67401" y="9906"/>
                  <a:pt x="67389" y="9798"/>
                </a:cubicBezTo>
                <a:cubicBezTo>
                  <a:pt x="67386" y="9773"/>
                  <a:pt x="67370" y="9752"/>
                  <a:pt x="67352" y="9739"/>
                </a:cubicBezTo>
                <a:cubicBezTo>
                  <a:pt x="67336" y="9730"/>
                  <a:pt x="67318" y="9724"/>
                  <a:pt x="67299" y="9724"/>
                </a:cubicBezTo>
                <a:cubicBezTo>
                  <a:pt x="67262" y="9724"/>
                  <a:pt x="67228" y="9742"/>
                  <a:pt x="67209" y="9773"/>
                </a:cubicBezTo>
                <a:cubicBezTo>
                  <a:pt x="67166" y="9835"/>
                  <a:pt x="67116" y="9894"/>
                  <a:pt x="67057" y="9947"/>
                </a:cubicBezTo>
                <a:cubicBezTo>
                  <a:pt x="67023" y="9978"/>
                  <a:pt x="67011" y="9978"/>
                  <a:pt x="67008" y="9978"/>
                </a:cubicBezTo>
                <a:cubicBezTo>
                  <a:pt x="66995" y="9968"/>
                  <a:pt x="66986" y="9956"/>
                  <a:pt x="66986" y="9941"/>
                </a:cubicBezTo>
                <a:cubicBezTo>
                  <a:pt x="66980" y="9906"/>
                  <a:pt x="66986" y="9876"/>
                  <a:pt x="66999" y="9845"/>
                </a:cubicBezTo>
                <a:cubicBezTo>
                  <a:pt x="67005" y="9820"/>
                  <a:pt x="67011" y="9795"/>
                  <a:pt x="67014" y="9767"/>
                </a:cubicBezTo>
                <a:cubicBezTo>
                  <a:pt x="67023" y="9683"/>
                  <a:pt x="66995" y="9600"/>
                  <a:pt x="66934" y="9541"/>
                </a:cubicBezTo>
                <a:lnTo>
                  <a:pt x="66909" y="9519"/>
                </a:lnTo>
                <a:cubicBezTo>
                  <a:pt x="66893" y="9507"/>
                  <a:pt x="66884" y="9495"/>
                  <a:pt x="66875" y="9479"/>
                </a:cubicBezTo>
                <a:cubicBezTo>
                  <a:pt x="66872" y="9467"/>
                  <a:pt x="66875" y="9457"/>
                  <a:pt x="66878" y="9445"/>
                </a:cubicBezTo>
                <a:cubicBezTo>
                  <a:pt x="66881" y="9429"/>
                  <a:pt x="66881" y="9414"/>
                  <a:pt x="66881" y="9399"/>
                </a:cubicBezTo>
                <a:cubicBezTo>
                  <a:pt x="66881" y="9368"/>
                  <a:pt x="66872" y="9337"/>
                  <a:pt x="66859" y="9306"/>
                </a:cubicBezTo>
                <a:cubicBezTo>
                  <a:pt x="66850" y="9281"/>
                  <a:pt x="66841" y="9256"/>
                  <a:pt x="66850" y="9244"/>
                </a:cubicBezTo>
                <a:cubicBezTo>
                  <a:pt x="66856" y="9234"/>
                  <a:pt x="66862" y="9225"/>
                  <a:pt x="66872" y="9216"/>
                </a:cubicBezTo>
                <a:cubicBezTo>
                  <a:pt x="66896" y="9188"/>
                  <a:pt x="66940" y="9138"/>
                  <a:pt x="66912" y="9079"/>
                </a:cubicBezTo>
                <a:cubicBezTo>
                  <a:pt x="66890" y="9039"/>
                  <a:pt x="66850" y="9014"/>
                  <a:pt x="66807" y="9008"/>
                </a:cubicBezTo>
                <a:cubicBezTo>
                  <a:pt x="66782" y="9002"/>
                  <a:pt x="66757" y="9002"/>
                  <a:pt x="66729" y="9002"/>
                </a:cubicBezTo>
                <a:cubicBezTo>
                  <a:pt x="66714" y="9002"/>
                  <a:pt x="66698" y="8999"/>
                  <a:pt x="66680" y="8999"/>
                </a:cubicBezTo>
                <a:cubicBezTo>
                  <a:pt x="66655" y="8990"/>
                  <a:pt x="66636" y="8965"/>
                  <a:pt x="66608" y="8928"/>
                </a:cubicBezTo>
                <a:cubicBezTo>
                  <a:pt x="66587" y="8900"/>
                  <a:pt x="66565" y="8872"/>
                  <a:pt x="66537" y="8850"/>
                </a:cubicBezTo>
                <a:cubicBezTo>
                  <a:pt x="66503" y="8822"/>
                  <a:pt x="66460" y="8807"/>
                  <a:pt x="66416" y="8804"/>
                </a:cubicBezTo>
                <a:cubicBezTo>
                  <a:pt x="66240" y="8804"/>
                  <a:pt x="66156" y="9055"/>
                  <a:pt x="66150" y="9123"/>
                </a:cubicBezTo>
                <a:cubicBezTo>
                  <a:pt x="66147" y="9154"/>
                  <a:pt x="66147" y="9182"/>
                  <a:pt x="66150" y="9213"/>
                </a:cubicBezTo>
                <a:cubicBezTo>
                  <a:pt x="66150" y="9234"/>
                  <a:pt x="66150" y="9259"/>
                  <a:pt x="66150" y="9284"/>
                </a:cubicBezTo>
                <a:cubicBezTo>
                  <a:pt x="66144" y="9337"/>
                  <a:pt x="66125" y="9389"/>
                  <a:pt x="66094" y="9436"/>
                </a:cubicBezTo>
                <a:cubicBezTo>
                  <a:pt x="66079" y="9436"/>
                  <a:pt x="66066" y="9439"/>
                  <a:pt x="66054" y="9442"/>
                </a:cubicBezTo>
                <a:cubicBezTo>
                  <a:pt x="66032" y="9451"/>
                  <a:pt x="66014" y="9467"/>
                  <a:pt x="65998" y="9488"/>
                </a:cubicBezTo>
                <a:cubicBezTo>
                  <a:pt x="65942" y="9566"/>
                  <a:pt x="65908" y="9656"/>
                  <a:pt x="65899" y="9752"/>
                </a:cubicBezTo>
                <a:cubicBezTo>
                  <a:pt x="65899" y="9767"/>
                  <a:pt x="65899" y="9783"/>
                  <a:pt x="65896" y="9798"/>
                </a:cubicBezTo>
                <a:cubicBezTo>
                  <a:pt x="65896" y="9820"/>
                  <a:pt x="65893" y="9845"/>
                  <a:pt x="65890" y="9866"/>
                </a:cubicBezTo>
                <a:cubicBezTo>
                  <a:pt x="65880" y="9872"/>
                  <a:pt x="65868" y="9876"/>
                  <a:pt x="65856" y="9876"/>
                </a:cubicBezTo>
                <a:cubicBezTo>
                  <a:pt x="65843" y="9876"/>
                  <a:pt x="65834" y="9872"/>
                  <a:pt x="65822" y="9869"/>
                </a:cubicBezTo>
                <a:cubicBezTo>
                  <a:pt x="65797" y="9854"/>
                  <a:pt x="65772" y="9838"/>
                  <a:pt x="65753" y="9817"/>
                </a:cubicBezTo>
                <a:cubicBezTo>
                  <a:pt x="65729" y="9795"/>
                  <a:pt x="65707" y="9776"/>
                  <a:pt x="65682" y="9761"/>
                </a:cubicBezTo>
                <a:cubicBezTo>
                  <a:pt x="65657" y="9745"/>
                  <a:pt x="65629" y="9736"/>
                  <a:pt x="65605" y="9736"/>
                </a:cubicBezTo>
                <a:cubicBezTo>
                  <a:pt x="65555" y="9736"/>
                  <a:pt x="65509" y="9764"/>
                  <a:pt x="65490" y="9810"/>
                </a:cubicBezTo>
                <a:cubicBezTo>
                  <a:pt x="65441" y="9906"/>
                  <a:pt x="65487" y="9996"/>
                  <a:pt x="65527" y="10077"/>
                </a:cubicBezTo>
                <a:cubicBezTo>
                  <a:pt x="65549" y="10111"/>
                  <a:pt x="65564" y="10145"/>
                  <a:pt x="65574" y="10185"/>
                </a:cubicBezTo>
                <a:cubicBezTo>
                  <a:pt x="65599" y="10284"/>
                  <a:pt x="65654" y="10306"/>
                  <a:pt x="65698" y="10306"/>
                </a:cubicBezTo>
                <a:cubicBezTo>
                  <a:pt x="65710" y="10306"/>
                  <a:pt x="65725" y="10303"/>
                  <a:pt x="65738" y="10297"/>
                </a:cubicBezTo>
                <a:lnTo>
                  <a:pt x="65747" y="10297"/>
                </a:lnTo>
                <a:cubicBezTo>
                  <a:pt x="65778" y="10297"/>
                  <a:pt x="65806" y="10315"/>
                  <a:pt x="65818" y="10343"/>
                </a:cubicBezTo>
                <a:cubicBezTo>
                  <a:pt x="65822" y="10359"/>
                  <a:pt x="65818" y="10374"/>
                  <a:pt x="65812" y="10390"/>
                </a:cubicBezTo>
                <a:cubicBezTo>
                  <a:pt x="65791" y="10427"/>
                  <a:pt x="65738" y="10455"/>
                  <a:pt x="65679" y="10483"/>
                </a:cubicBezTo>
                <a:cubicBezTo>
                  <a:pt x="65620" y="10436"/>
                  <a:pt x="65546" y="10411"/>
                  <a:pt x="65475" y="10411"/>
                </a:cubicBezTo>
                <a:cubicBezTo>
                  <a:pt x="65459" y="10411"/>
                  <a:pt x="65447" y="10414"/>
                  <a:pt x="65434" y="10414"/>
                </a:cubicBezTo>
                <a:cubicBezTo>
                  <a:pt x="65400" y="10414"/>
                  <a:pt x="65369" y="10436"/>
                  <a:pt x="65351" y="10464"/>
                </a:cubicBezTo>
                <a:cubicBezTo>
                  <a:pt x="65338" y="10495"/>
                  <a:pt x="65345" y="10529"/>
                  <a:pt x="65369" y="10551"/>
                </a:cubicBezTo>
                <a:lnTo>
                  <a:pt x="65369" y="10554"/>
                </a:lnTo>
                <a:cubicBezTo>
                  <a:pt x="65372" y="10566"/>
                  <a:pt x="65372" y="10576"/>
                  <a:pt x="65372" y="10588"/>
                </a:cubicBezTo>
                <a:cubicBezTo>
                  <a:pt x="65372" y="10603"/>
                  <a:pt x="65372" y="10622"/>
                  <a:pt x="65375" y="10641"/>
                </a:cubicBezTo>
                <a:cubicBezTo>
                  <a:pt x="65391" y="10709"/>
                  <a:pt x="65450" y="10755"/>
                  <a:pt x="65499" y="10795"/>
                </a:cubicBezTo>
                <a:cubicBezTo>
                  <a:pt x="65515" y="10805"/>
                  <a:pt x="65530" y="10820"/>
                  <a:pt x="65546" y="10833"/>
                </a:cubicBezTo>
                <a:cubicBezTo>
                  <a:pt x="65586" y="10876"/>
                  <a:pt x="65617" y="10929"/>
                  <a:pt x="65636" y="10984"/>
                </a:cubicBezTo>
                <a:cubicBezTo>
                  <a:pt x="65657" y="11037"/>
                  <a:pt x="65685" y="11087"/>
                  <a:pt x="65716" y="11136"/>
                </a:cubicBezTo>
                <a:lnTo>
                  <a:pt x="65725" y="11142"/>
                </a:lnTo>
                <a:cubicBezTo>
                  <a:pt x="65729" y="11149"/>
                  <a:pt x="65735" y="11158"/>
                  <a:pt x="65738" y="11164"/>
                </a:cubicBezTo>
                <a:cubicBezTo>
                  <a:pt x="65741" y="11173"/>
                  <a:pt x="65725" y="11201"/>
                  <a:pt x="65713" y="11217"/>
                </a:cubicBezTo>
                <a:cubicBezTo>
                  <a:pt x="65707" y="11229"/>
                  <a:pt x="65701" y="11238"/>
                  <a:pt x="65695" y="11254"/>
                </a:cubicBezTo>
                <a:lnTo>
                  <a:pt x="65667" y="11248"/>
                </a:lnTo>
                <a:cubicBezTo>
                  <a:pt x="65636" y="11238"/>
                  <a:pt x="65595" y="11229"/>
                  <a:pt x="65592" y="11220"/>
                </a:cubicBezTo>
                <a:cubicBezTo>
                  <a:pt x="65592" y="11214"/>
                  <a:pt x="65589" y="11211"/>
                  <a:pt x="65589" y="11207"/>
                </a:cubicBezTo>
                <a:cubicBezTo>
                  <a:pt x="65589" y="11192"/>
                  <a:pt x="65583" y="11180"/>
                  <a:pt x="65577" y="11167"/>
                </a:cubicBezTo>
                <a:cubicBezTo>
                  <a:pt x="65564" y="11139"/>
                  <a:pt x="65543" y="11118"/>
                  <a:pt x="65515" y="11102"/>
                </a:cubicBezTo>
                <a:cubicBezTo>
                  <a:pt x="65431" y="11043"/>
                  <a:pt x="65335" y="11006"/>
                  <a:pt x="65233" y="10997"/>
                </a:cubicBezTo>
                <a:cubicBezTo>
                  <a:pt x="65224" y="10994"/>
                  <a:pt x="65211" y="10994"/>
                  <a:pt x="65202" y="10994"/>
                </a:cubicBezTo>
                <a:cubicBezTo>
                  <a:pt x="65180" y="10994"/>
                  <a:pt x="65162" y="10997"/>
                  <a:pt x="65146" y="11003"/>
                </a:cubicBezTo>
                <a:cubicBezTo>
                  <a:pt x="65081" y="11025"/>
                  <a:pt x="65053" y="11096"/>
                  <a:pt x="65081" y="11158"/>
                </a:cubicBezTo>
                <a:cubicBezTo>
                  <a:pt x="65094" y="11183"/>
                  <a:pt x="65112" y="11204"/>
                  <a:pt x="65134" y="11226"/>
                </a:cubicBezTo>
                <a:cubicBezTo>
                  <a:pt x="65140" y="11229"/>
                  <a:pt x="65143" y="11235"/>
                  <a:pt x="65149" y="11242"/>
                </a:cubicBezTo>
                <a:cubicBezTo>
                  <a:pt x="65177" y="11276"/>
                  <a:pt x="65199" y="11316"/>
                  <a:pt x="65214" y="11356"/>
                </a:cubicBezTo>
                <a:cubicBezTo>
                  <a:pt x="65252" y="11434"/>
                  <a:pt x="65292" y="11523"/>
                  <a:pt x="65397" y="11567"/>
                </a:cubicBezTo>
                <a:cubicBezTo>
                  <a:pt x="65413" y="11573"/>
                  <a:pt x="65428" y="11579"/>
                  <a:pt x="65441" y="11582"/>
                </a:cubicBezTo>
                <a:cubicBezTo>
                  <a:pt x="65456" y="11585"/>
                  <a:pt x="65468" y="11592"/>
                  <a:pt x="65481" y="11598"/>
                </a:cubicBezTo>
                <a:cubicBezTo>
                  <a:pt x="65484" y="11607"/>
                  <a:pt x="65487" y="11613"/>
                  <a:pt x="65490" y="11619"/>
                </a:cubicBezTo>
                <a:cubicBezTo>
                  <a:pt x="65493" y="11632"/>
                  <a:pt x="65496" y="11641"/>
                  <a:pt x="65499" y="11650"/>
                </a:cubicBezTo>
                <a:cubicBezTo>
                  <a:pt x="65537" y="11728"/>
                  <a:pt x="65633" y="11780"/>
                  <a:pt x="65766" y="11793"/>
                </a:cubicBezTo>
                <a:lnTo>
                  <a:pt x="65775" y="11793"/>
                </a:lnTo>
                <a:cubicBezTo>
                  <a:pt x="65794" y="11793"/>
                  <a:pt x="65815" y="11796"/>
                  <a:pt x="65837" y="11805"/>
                </a:cubicBezTo>
                <a:cubicBezTo>
                  <a:pt x="65840" y="11811"/>
                  <a:pt x="65840" y="11818"/>
                  <a:pt x="65843" y="11824"/>
                </a:cubicBezTo>
                <a:lnTo>
                  <a:pt x="65862" y="11895"/>
                </a:lnTo>
                <a:lnTo>
                  <a:pt x="65865" y="11911"/>
                </a:lnTo>
                <a:cubicBezTo>
                  <a:pt x="65815" y="11895"/>
                  <a:pt x="65769" y="11870"/>
                  <a:pt x="65729" y="11839"/>
                </a:cubicBezTo>
                <a:cubicBezTo>
                  <a:pt x="65704" y="11821"/>
                  <a:pt x="65679" y="11808"/>
                  <a:pt x="65651" y="11799"/>
                </a:cubicBezTo>
                <a:cubicBezTo>
                  <a:pt x="65636" y="11796"/>
                  <a:pt x="65620" y="11793"/>
                  <a:pt x="65605" y="11793"/>
                </a:cubicBezTo>
                <a:lnTo>
                  <a:pt x="65568" y="11793"/>
                </a:lnTo>
                <a:cubicBezTo>
                  <a:pt x="65552" y="11793"/>
                  <a:pt x="65537" y="11790"/>
                  <a:pt x="65524" y="11784"/>
                </a:cubicBezTo>
                <a:cubicBezTo>
                  <a:pt x="65499" y="11774"/>
                  <a:pt x="65478" y="11768"/>
                  <a:pt x="65453" y="11765"/>
                </a:cubicBezTo>
                <a:cubicBezTo>
                  <a:pt x="65444" y="11765"/>
                  <a:pt x="65434" y="11762"/>
                  <a:pt x="65425" y="11762"/>
                </a:cubicBezTo>
                <a:cubicBezTo>
                  <a:pt x="65335" y="11765"/>
                  <a:pt x="65252" y="11811"/>
                  <a:pt x="65205" y="11886"/>
                </a:cubicBezTo>
                <a:cubicBezTo>
                  <a:pt x="65193" y="11901"/>
                  <a:pt x="65183" y="11920"/>
                  <a:pt x="65183" y="11938"/>
                </a:cubicBezTo>
                <a:cubicBezTo>
                  <a:pt x="65187" y="11979"/>
                  <a:pt x="65208" y="12016"/>
                  <a:pt x="65242" y="12038"/>
                </a:cubicBezTo>
                <a:cubicBezTo>
                  <a:pt x="65276" y="12062"/>
                  <a:pt x="65295" y="12081"/>
                  <a:pt x="65298" y="12100"/>
                </a:cubicBezTo>
                <a:cubicBezTo>
                  <a:pt x="65298" y="12106"/>
                  <a:pt x="65298" y="12112"/>
                  <a:pt x="65298" y="12118"/>
                </a:cubicBezTo>
                <a:cubicBezTo>
                  <a:pt x="65295" y="12140"/>
                  <a:pt x="65295" y="12165"/>
                  <a:pt x="65304" y="12186"/>
                </a:cubicBezTo>
                <a:cubicBezTo>
                  <a:pt x="65283" y="12168"/>
                  <a:pt x="65258" y="12152"/>
                  <a:pt x="65230" y="12143"/>
                </a:cubicBezTo>
                <a:cubicBezTo>
                  <a:pt x="65202" y="12134"/>
                  <a:pt x="65171" y="12127"/>
                  <a:pt x="65140" y="12127"/>
                </a:cubicBezTo>
                <a:cubicBezTo>
                  <a:pt x="65112" y="12127"/>
                  <a:pt x="65087" y="12130"/>
                  <a:pt x="65063" y="12134"/>
                </a:cubicBezTo>
                <a:cubicBezTo>
                  <a:pt x="64998" y="12146"/>
                  <a:pt x="64939" y="12168"/>
                  <a:pt x="64880" y="12196"/>
                </a:cubicBezTo>
                <a:cubicBezTo>
                  <a:pt x="64861" y="12202"/>
                  <a:pt x="64849" y="12217"/>
                  <a:pt x="64843" y="12233"/>
                </a:cubicBezTo>
                <a:cubicBezTo>
                  <a:pt x="64840" y="12251"/>
                  <a:pt x="64843" y="12270"/>
                  <a:pt x="64855" y="12282"/>
                </a:cubicBezTo>
                <a:cubicBezTo>
                  <a:pt x="64905" y="12350"/>
                  <a:pt x="64973" y="12403"/>
                  <a:pt x="65050" y="12434"/>
                </a:cubicBezTo>
                <a:lnTo>
                  <a:pt x="65081" y="12450"/>
                </a:lnTo>
                <a:cubicBezTo>
                  <a:pt x="65109" y="12456"/>
                  <a:pt x="65134" y="12471"/>
                  <a:pt x="65156" y="12490"/>
                </a:cubicBezTo>
                <a:cubicBezTo>
                  <a:pt x="65159" y="12499"/>
                  <a:pt x="65162" y="12505"/>
                  <a:pt x="65165" y="12515"/>
                </a:cubicBezTo>
                <a:cubicBezTo>
                  <a:pt x="65171" y="12542"/>
                  <a:pt x="65187" y="12570"/>
                  <a:pt x="65205" y="12589"/>
                </a:cubicBezTo>
                <a:cubicBezTo>
                  <a:pt x="65227" y="12607"/>
                  <a:pt x="65248" y="12623"/>
                  <a:pt x="65273" y="12632"/>
                </a:cubicBezTo>
                <a:cubicBezTo>
                  <a:pt x="65283" y="12635"/>
                  <a:pt x="65289" y="12638"/>
                  <a:pt x="65295" y="12642"/>
                </a:cubicBezTo>
                <a:cubicBezTo>
                  <a:pt x="65292" y="12657"/>
                  <a:pt x="65289" y="12669"/>
                  <a:pt x="65283" y="12682"/>
                </a:cubicBezTo>
                <a:cubicBezTo>
                  <a:pt x="65255" y="12728"/>
                  <a:pt x="65252" y="12781"/>
                  <a:pt x="65273" y="12827"/>
                </a:cubicBezTo>
                <a:cubicBezTo>
                  <a:pt x="65279" y="12837"/>
                  <a:pt x="65283" y="12846"/>
                  <a:pt x="65286" y="12858"/>
                </a:cubicBezTo>
                <a:cubicBezTo>
                  <a:pt x="65301" y="12908"/>
                  <a:pt x="65338" y="12948"/>
                  <a:pt x="65388" y="12964"/>
                </a:cubicBezTo>
                <a:cubicBezTo>
                  <a:pt x="65428" y="12976"/>
                  <a:pt x="65444" y="12992"/>
                  <a:pt x="65444" y="12992"/>
                </a:cubicBezTo>
                <a:cubicBezTo>
                  <a:pt x="65437" y="12998"/>
                  <a:pt x="65428" y="12998"/>
                  <a:pt x="65422" y="13001"/>
                </a:cubicBezTo>
                <a:cubicBezTo>
                  <a:pt x="65394" y="12998"/>
                  <a:pt x="65369" y="12985"/>
                  <a:pt x="65348" y="12967"/>
                </a:cubicBezTo>
                <a:cubicBezTo>
                  <a:pt x="65314" y="12945"/>
                  <a:pt x="65286" y="12914"/>
                  <a:pt x="65264" y="12877"/>
                </a:cubicBezTo>
                <a:lnTo>
                  <a:pt x="65258" y="12871"/>
                </a:lnTo>
                <a:cubicBezTo>
                  <a:pt x="65242" y="12843"/>
                  <a:pt x="65224" y="12818"/>
                  <a:pt x="65199" y="12800"/>
                </a:cubicBezTo>
                <a:cubicBezTo>
                  <a:pt x="65168" y="12781"/>
                  <a:pt x="65131" y="12765"/>
                  <a:pt x="65094" y="12762"/>
                </a:cubicBezTo>
                <a:cubicBezTo>
                  <a:pt x="65041" y="12753"/>
                  <a:pt x="64985" y="12750"/>
                  <a:pt x="64933" y="12750"/>
                </a:cubicBezTo>
                <a:cubicBezTo>
                  <a:pt x="64855" y="12750"/>
                  <a:pt x="64778" y="12759"/>
                  <a:pt x="64700" y="12778"/>
                </a:cubicBezTo>
                <a:cubicBezTo>
                  <a:pt x="64663" y="12784"/>
                  <a:pt x="64626" y="12800"/>
                  <a:pt x="64595" y="12824"/>
                </a:cubicBezTo>
                <a:cubicBezTo>
                  <a:pt x="64545" y="12871"/>
                  <a:pt x="64536" y="12936"/>
                  <a:pt x="64570" y="13013"/>
                </a:cubicBezTo>
                <a:cubicBezTo>
                  <a:pt x="64610" y="13097"/>
                  <a:pt x="64669" y="13171"/>
                  <a:pt x="64747" y="13224"/>
                </a:cubicBezTo>
                <a:cubicBezTo>
                  <a:pt x="64756" y="13230"/>
                  <a:pt x="64765" y="13236"/>
                  <a:pt x="64775" y="13242"/>
                </a:cubicBezTo>
                <a:cubicBezTo>
                  <a:pt x="64815" y="13280"/>
                  <a:pt x="64868" y="13301"/>
                  <a:pt x="64923" y="13301"/>
                </a:cubicBezTo>
                <a:lnTo>
                  <a:pt x="64951" y="13301"/>
                </a:lnTo>
                <a:cubicBezTo>
                  <a:pt x="64962" y="13300"/>
                  <a:pt x="64972" y="13299"/>
                  <a:pt x="64982" y="13299"/>
                </a:cubicBezTo>
                <a:cubicBezTo>
                  <a:pt x="65012" y="13299"/>
                  <a:pt x="65041" y="13305"/>
                  <a:pt x="65069" y="13317"/>
                </a:cubicBezTo>
                <a:cubicBezTo>
                  <a:pt x="65078" y="13320"/>
                  <a:pt x="65084" y="13326"/>
                  <a:pt x="65094" y="13332"/>
                </a:cubicBezTo>
                <a:cubicBezTo>
                  <a:pt x="65115" y="13351"/>
                  <a:pt x="65140" y="13363"/>
                  <a:pt x="65165" y="13376"/>
                </a:cubicBezTo>
                <a:cubicBezTo>
                  <a:pt x="65152" y="13382"/>
                  <a:pt x="65143" y="13388"/>
                  <a:pt x="65131" y="13394"/>
                </a:cubicBezTo>
                <a:cubicBezTo>
                  <a:pt x="65118" y="13400"/>
                  <a:pt x="65109" y="13413"/>
                  <a:pt x="65103" y="13425"/>
                </a:cubicBezTo>
                <a:cubicBezTo>
                  <a:pt x="64998" y="13425"/>
                  <a:pt x="64889" y="13419"/>
                  <a:pt x="64784" y="13413"/>
                </a:cubicBezTo>
                <a:cubicBezTo>
                  <a:pt x="64756" y="13413"/>
                  <a:pt x="64725" y="13407"/>
                  <a:pt x="64700" y="13394"/>
                </a:cubicBezTo>
                <a:cubicBezTo>
                  <a:pt x="64685" y="13385"/>
                  <a:pt x="64675" y="13373"/>
                  <a:pt x="64666" y="13363"/>
                </a:cubicBezTo>
                <a:cubicBezTo>
                  <a:pt x="64657" y="13351"/>
                  <a:pt x="64648" y="13342"/>
                  <a:pt x="64635" y="13332"/>
                </a:cubicBezTo>
                <a:cubicBezTo>
                  <a:pt x="64570" y="13276"/>
                  <a:pt x="64489" y="13249"/>
                  <a:pt x="64408" y="13249"/>
                </a:cubicBezTo>
                <a:cubicBezTo>
                  <a:pt x="64331" y="13249"/>
                  <a:pt x="64254" y="13273"/>
                  <a:pt x="64189" y="13323"/>
                </a:cubicBezTo>
                <a:cubicBezTo>
                  <a:pt x="64133" y="13373"/>
                  <a:pt x="64102" y="13444"/>
                  <a:pt x="64106" y="13518"/>
                </a:cubicBezTo>
                <a:cubicBezTo>
                  <a:pt x="64109" y="13592"/>
                  <a:pt x="64146" y="13661"/>
                  <a:pt x="64208" y="13704"/>
                </a:cubicBezTo>
                <a:cubicBezTo>
                  <a:pt x="64220" y="13713"/>
                  <a:pt x="64236" y="13719"/>
                  <a:pt x="64254" y="13719"/>
                </a:cubicBezTo>
                <a:lnTo>
                  <a:pt x="64279" y="13719"/>
                </a:lnTo>
                <a:cubicBezTo>
                  <a:pt x="64313" y="13719"/>
                  <a:pt x="64344" y="13716"/>
                  <a:pt x="64375" y="13716"/>
                </a:cubicBezTo>
                <a:cubicBezTo>
                  <a:pt x="64403" y="13713"/>
                  <a:pt x="64431" y="13713"/>
                  <a:pt x="64459" y="13713"/>
                </a:cubicBezTo>
                <a:lnTo>
                  <a:pt x="64480" y="13713"/>
                </a:lnTo>
                <a:cubicBezTo>
                  <a:pt x="64485" y="13712"/>
                  <a:pt x="64489" y="13712"/>
                  <a:pt x="64493" y="13712"/>
                </a:cubicBezTo>
                <a:cubicBezTo>
                  <a:pt x="64503" y="13712"/>
                  <a:pt x="64513" y="13714"/>
                  <a:pt x="64524" y="13716"/>
                </a:cubicBezTo>
                <a:cubicBezTo>
                  <a:pt x="64533" y="13723"/>
                  <a:pt x="64542" y="13738"/>
                  <a:pt x="64539" y="13797"/>
                </a:cubicBezTo>
                <a:cubicBezTo>
                  <a:pt x="64536" y="13828"/>
                  <a:pt x="64545" y="13859"/>
                  <a:pt x="64567" y="13881"/>
                </a:cubicBezTo>
                <a:cubicBezTo>
                  <a:pt x="64583" y="13899"/>
                  <a:pt x="64604" y="13908"/>
                  <a:pt x="64629" y="13915"/>
                </a:cubicBezTo>
                <a:cubicBezTo>
                  <a:pt x="64669" y="13915"/>
                  <a:pt x="64688" y="13936"/>
                  <a:pt x="64691" y="13958"/>
                </a:cubicBezTo>
                <a:cubicBezTo>
                  <a:pt x="64694" y="13964"/>
                  <a:pt x="64700" y="13970"/>
                  <a:pt x="64703" y="13980"/>
                </a:cubicBezTo>
                <a:cubicBezTo>
                  <a:pt x="64713" y="13995"/>
                  <a:pt x="64722" y="14011"/>
                  <a:pt x="64734" y="14029"/>
                </a:cubicBezTo>
                <a:cubicBezTo>
                  <a:pt x="64771" y="14073"/>
                  <a:pt x="64818" y="14113"/>
                  <a:pt x="64868" y="14144"/>
                </a:cubicBezTo>
                <a:cubicBezTo>
                  <a:pt x="64908" y="14166"/>
                  <a:pt x="64942" y="14196"/>
                  <a:pt x="64970" y="14234"/>
                </a:cubicBezTo>
                <a:cubicBezTo>
                  <a:pt x="64945" y="14320"/>
                  <a:pt x="65007" y="14426"/>
                  <a:pt x="65109" y="14463"/>
                </a:cubicBezTo>
                <a:lnTo>
                  <a:pt x="65125" y="14469"/>
                </a:lnTo>
                <a:cubicBezTo>
                  <a:pt x="65075" y="14485"/>
                  <a:pt x="65024" y="14492"/>
                  <a:pt x="64974" y="14492"/>
                </a:cubicBezTo>
                <a:cubicBezTo>
                  <a:pt x="64964" y="14492"/>
                  <a:pt x="64954" y="14491"/>
                  <a:pt x="64945" y="14491"/>
                </a:cubicBezTo>
                <a:lnTo>
                  <a:pt x="64914" y="14491"/>
                </a:lnTo>
                <a:cubicBezTo>
                  <a:pt x="64849" y="14491"/>
                  <a:pt x="64787" y="14500"/>
                  <a:pt x="64725" y="14522"/>
                </a:cubicBezTo>
                <a:lnTo>
                  <a:pt x="64710" y="14429"/>
                </a:lnTo>
                <a:cubicBezTo>
                  <a:pt x="64706" y="14404"/>
                  <a:pt x="64697" y="14379"/>
                  <a:pt x="64685" y="14358"/>
                </a:cubicBezTo>
                <a:cubicBezTo>
                  <a:pt x="64654" y="14323"/>
                  <a:pt x="64614" y="14299"/>
                  <a:pt x="64570" y="14296"/>
                </a:cubicBezTo>
                <a:cubicBezTo>
                  <a:pt x="64554" y="14292"/>
                  <a:pt x="64539" y="14291"/>
                  <a:pt x="64523" y="14291"/>
                </a:cubicBezTo>
                <a:cubicBezTo>
                  <a:pt x="64477" y="14291"/>
                  <a:pt x="64433" y="14304"/>
                  <a:pt x="64394" y="14330"/>
                </a:cubicBezTo>
                <a:cubicBezTo>
                  <a:pt x="64387" y="14255"/>
                  <a:pt x="64338" y="14193"/>
                  <a:pt x="64273" y="14169"/>
                </a:cubicBezTo>
                <a:cubicBezTo>
                  <a:pt x="64245" y="14156"/>
                  <a:pt x="64220" y="14153"/>
                  <a:pt x="64192" y="14153"/>
                </a:cubicBezTo>
                <a:cubicBezTo>
                  <a:pt x="64106" y="14159"/>
                  <a:pt x="64025" y="14193"/>
                  <a:pt x="63963" y="14252"/>
                </a:cubicBezTo>
                <a:cubicBezTo>
                  <a:pt x="63932" y="14283"/>
                  <a:pt x="63895" y="14308"/>
                  <a:pt x="63855" y="14323"/>
                </a:cubicBezTo>
                <a:cubicBezTo>
                  <a:pt x="63817" y="14277"/>
                  <a:pt x="63762" y="14246"/>
                  <a:pt x="63703" y="14246"/>
                </a:cubicBezTo>
                <a:lnTo>
                  <a:pt x="63697" y="14246"/>
                </a:lnTo>
                <a:cubicBezTo>
                  <a:pt x="63647" y="14246"/>
                  <a:pt x="63601" y="14265"/>
                  <a:pt x="63563" y="14299"/>
                </a:cubicBezTo>
                <a:cubicBezTo>
                  <a:pt x="63500" y="14279"/>
                  <a:pt x="63431" y="14267"/>
                  <a:pt x="63363" y="14267"/>
                </a:cubicBezTo>
                <a:cubicBezTo>
                  <a:pt x="63356" y="14267"/>
                  <a:pt x="63348" y="14267"/>
                  <a:pt x="63340" y="14268"/>
                </a:cubicBezTo>
                <a:cubicBezTo>
                  <a:pt x="63313" y="14268"/>
                  <a:pt x="63285" y="14268"/>
                  <a:pt x="63257" y="14271"/>
                </a:cubicBezTo>
                <a:cubicBezTo>
                  <a:pt x="63148" y="14274"/>
                  <a:pt x="63080" y="14311"/>
                  <a:pt x="63055" y="14373"/>
                </a:cubicBezTo>
                <a:cubicBezTo>
                  <a:pt x="63046" y="14395"/>
                  <a:pt x="63043" y="14413"/>
                  <a:pt x="63040" y="14435"/>
                </a:cubicBezTo>
                <a:cubicBezTo>
                  <a:pt x="63040" y="14444"/>
                  <a:pt x="63040" y="14454"/>
                  <a:pt x="63037" y="14463"/>
                </a:cubicBezTo>
                <a:cubicBezTo>
                  <a:pt x="63025" y="14485"/>
                  <a:pt x="63006" y="14506"/>
                  <a:pt x="62987" y="14525"/>
                </a:cubicBezTo>
                <a:lnTo>
                  <a:pt x="62978" y="14534"/>
                </a:lnTo>
                <a:cubicBezTo>
                  <a:pt x="62922" y="14590"/>
                  <a:pt x="62863" y="14639"/>
                  <a:pt x="62798" y="14683"/>
                </a:cubicBezTo>
                <a:cubicBezTo>
                  <a:pt x="62786" y="14689"/>
                  <a:pt x="62774" y="14695"/>
                  <a:pt x="62761" y="14698"/>
                </a:cubicBezTo>
                <a:cubicBezTo>
                  <a:pt x="62749" y="14695"/>
                  <a:pt x="62733" y="14692"/>
                  <a:pt x="62721" y="14689"/>
                </a:cubicBezTo>
                <a:lnTo>
                  <a:pt x="62709" y="14683"/>
                </a:lnTo>
                <a:cubicBezTo>
                  <a:pt x="62640" y="14661"/>
                  <a:pt x="62569" y="14652"/>
                  <a:pt x="62498" y="14652"/>
                </a:cubicBezTo>
                <a:cubicBezTo>
                  <a:pt x="62479" y="14652"/>
                  <a:pt x="62458" y="14652"/>
                  <a:pt x="62436" y="14655"/>
                </a:cubicBezTo>
                <a:lnTo>
                  <a:pt x="62414" y="14658"/>
                </a:lnTo>
                <a:lnTo>
                  <a:pt x="62383" y="14658"/>
                </a:lnTo>
                <a:lnTo>
                  <a:pt x="62393" y="14652"/>
                </a:lnTo>
                <a:lnTo>
                  <a:pt x="62411" y="14633"/>
                </a:lnTo>
                <a:cubicBezTo>
                  <a:pt x="62458" y="14596"/>
                  <a:pt x="62495" y="14553"/>
                  <a:pt x="62529" y="14503"/>
                </a:cubicBezTo>
                <a:cubicBezTo>
                  <a:pt x="62548" y="14463"/>
                  <a:pt x="62563" y="14416"/>
                  <a:pt x="62572" y="14370"/>
                </a:cubicBezTo>
                <a:cubicBezTo>
                  <a:pt x="62575" y="14336"/>
                  <a:pt x="62588" y="14302"/>
                  <a:pt x="62603" y="14271"/>
                </a:cubicBezTo>
                <a:cubicBezTo>
                  <a:pt x="62628" y="14243"/>
                  <a:pt x="62659" y="14221"/>
                  <a:pt x="62696" y="14212"/>
                </a:cubicBezTo>
                <a:cubicBezTo>
                  <a:pt x="62718" y="14203"/>
                  <a:pt x="62746" y="14190"/>
                  <a:pt x="62771" y="14178"/>
                </a:cubicBezTo>
                <a:cubicBezTo>
                  <a:pt x="62826" y="14144"/>
                  <a:pt x="62863" y="14088"/>
                  <a:pt x="62873" y="14023"/>
                </a:cubicBezTo>
                <a:cubicBezTo>
                  <a:pt x="62873" y="13992"/>
                  <a:pt x="62863" y="13964"/>
                  <a:pt x="62848" y="13939"/>
                </a:cubicBezTo>
                <a:cubicBezTo>
                  <a:pt x="62851" y="13908"/>
                  <a:pt x="62870" y="13877"/>
                  <a:pt x="62894" y="13856"/>
                </a:cubicBezTo>
                <a:lnTo>
                  <a:pt x="62916" y="13834"/>
                </a:lnTo>
                <a:cubicBezTo>
                  <a:pt x="62987" y="13763"/>
                  <a:pt x="63105" y="13642"/>
                  <a:pt x="62947" y="13503"/>
                </a:cubicBezTo>
                <a:cubicBezTo>
                  <a:pt x="62925" y="13481"/>
                  <a:pt x="62898" y="13472"/>
                  <a:pt x="62870" y="13469"/>
                </a:cubicBezTo>
                <a:lnTo>
                  <a:pt x="62860" y="13469"/>
                </a:lnTo>
                <a:cubicBezTo>
                  <a:pt x="62839" y="13469"/>
                  <a:pt x="62814" y="13475"/>
                  <a:pt x="62795" y="13487"/>
                </a:cubicBezTo>
                <a:cubicBezTo>
                  <a:pt x="62764" y="13506"/>
                  <a:pt x="62733" y="13531"/>
                  <a:pt x="62712" y="13558"/>
                </a:cubicBezTo>
                <a:cubicBezTo>
                  <a:pt x="62705" y="13565"/>
                  <a:pt x="62699" y="13571"/>
                  <a:pt x="62696" y="13577"/>
                </a:cubicBezTo>
                <a:cubicBezTo>
                  <a:pt x="62690" y="13586"/>
                  <a:pt x="62684" y="13592"/>
                  <a:pt x="62675" y="13602"/>
                </a:cubicBezTo>
                <a:lnTo>
                  <a:pt x="62668" y="13602"/>
                </a:lnTo>
                <a:lnTo>
                  <a:pt x="62644" y="13599"/>
                </a:lnTo>
                <a:lnTo>
                  <a:pt x="62616" y="13599"/>
                </a:lnTo>
                <a:cubicBezTo>
                  <a:pt x="62554" y="13599"/>
                  <a:pt x="62495" y="13620"/>
                  <a:pt x="62445" y="13658"/>
                </a:cubicBezTo>
                <a:cubicBezTo>
                  <a:pt x="62421" y="13676"/>
                  <a:pt x="62399" y="13698"/>
                  <a:pt x="62377" y="13719"/>
                </a:cubicBezTo>
                <a:lnTo>
                  <a:pt x="62368" y="13726"/>
                </a:lnTo>
                <a:cubicBezTo>
                  <a:pt x="62349" y="13716"/>
                  <a:pt x="62328" y="13713"/>
                  <a:pt x="62303" y="13713"/>
                </a:cubicBezTo>
                <a:cubicBezTo>
                  <a:pt x="62275" y="13713"/>
                  <a:pt x="62244" y="13719"/>
                  <a:pt x="62216" y="13729"/>
                </a:cubicBezTo>
                <a:lnTo>
                  <a:pt x="62213" y="13729"/>
                </a:lnTo>
                <a:cubicBezTo>
                  <a:pt x="62219" y="13704"/>
                  <a:pt x="62232" y="13679"/>
                  <a:pt x="62247" y="13661"/>
                </a:cubicBezTo>
                <a:cubicBezTo>
                  <a:pt x="62284" y="13627"/>
                  <a:pt x="62334" y="13605"/>
                  <a:pt x="62383" y="13596"/>
                </a:cubicBezTo>
                <a:cubicBezTo>
                  <a:pt x="62411" y="13589"/>
                  <a:pt x="62439" y="13580"/>
                  <a:pt x="62467" y="13574"/>
                </a:cubicBezTo>
                <a:cubicBezTo>
                  <a:pt x="62535" y="13555"/>
                  <a:pt x="62603" y="13534"/>
                  <a:pt x="62671" y="13509"/>
                </a:cubicBezTo>
                <a:lnTo>
                  <a:pt x="62687" y="13506"/>
                </a:lnTo>
                <a:cubicBezTo>
                  <a:pt x="62752" y="13481"/>
                  <a:pt x="62842" y="13447"/>
                  <a:pt x="62879" y="13373"/>
                </a:cubicBezTo>
                <a:cubicBezTo>
                  <a:pt x="62919" y="13301"/>
                  <a:pt x="62901" y="13233"/>
                  <a:pt x="62882" y="13177"/>
                </a:cubicBezTo>
                <a:cubicBezTo>
                  <a:pt x="62876" y="13153"/>
                  <a:pt x="62870" y="13131"/>
                  <a:pt x="62870" y="13106"/>
                </a:cubicBezTo>
                <a:lnTo>
                  <a:pt x="63065" y="13004"/>
                </a:lnTo>
                <a:lnTo>
                  <a:pt x="63356" y="12855"/>
                </a:lnTo>
                <a:cubicBezTo>
                  <a:pt x="63387" y="12840"/>
                  <a:pt x="63402" y="12809"/>
                  <a:pt x="63396" y="12778"/>
                </a:cubicBezTo>
                <a:cubicBezTo>
                  <a:pt x="63390" y="12738"/>
                  <a:pt x="63368" y="12704"/>
                  <a:pt x="63334" y="12679"/>
                </a:cubicBezTo>
                <a:cubicBezTo>
                  <a:pt x="63316" y="12713"/>
                  <a:pt x="63275" y="12738"/>
                  <a:pt x="63198" y="12744"/>
                </a:cubicBezTo>
                <a:cubicBezTo>
                  <a:pt x="63188" y="12745"/>
                  <a:pt x="63178" y="12745"/>
                  <a:pt x="63169" y="12745"/>
                </a:cubicBezTo>
                <a:cubicBezTo>
                  <a:pt x="63057" y="12745"/>
                  <a:pt x="63046" y="12677"/>
                  <a:pt x="63049" y="12623"/>
                </a:cubicBezTo>
                <a:lnTo>
                  <a:pt x="63049" y="12623"/>
                </a:lnTo>
                <a:lnTo>
                  <a:pt x="63028" y="12626"/>
                </a:lnTo>
                <a:cubicBezTo>
                  <a:pt x="62997" y="12632"/>
                  <a:pt x="62966" y="12635"/>
                  <a:pt x="62935" y="12638"/>
                </a:cubicBezTo>
                <a:cubicBezTo>
                  <a:pt x="62894" y="12580"/>
                  <a:pt x="62829" y="12546"/>
                  <a:pt x="62761" y="12546"/>
                </a:cubicBezTo>
                <a:lnTo>
                  <a:pt x="62752" y="12546"/>
                </a:lnTo>
                <a:cubicBezTo>
                  <a:pt x="62684" y="12549"/>
                  <a:pt x="62622" y="12583"/>
                  <a:pt x="62585" y="12642"/>
                </a:cubicBezTo>
                <a:cubicBezTo>
                  <a:pt x="62560" y="12626"/>
                  <a:pt x="62538" y="12611"/>
                  <a:pt x="62520" y="12589"/>
                </a:cubicBezTo>
                <a:lnTo>
                  <a:pt x="62517" y="12586"/>
                </a:lnTo>
                <a:cubicBezTo>
                  <a:pt x="62458" y="12539"/>
                  <a:pt x="62396" y="12499"/>
                  <a:pt x="62328" y="12474"/>
                </a:cubicBezTo>
                <a:cubicBezTo>
                  <a:pt x="62306" y="12465"/>
                  <a:pt x="62287" y="12456"/>
                  <a:pt x="62266" y="12446"/>
                </a:cubicBezTo>
                <a:cubicBezTo>
                  <a:pt x="62210" y="12412"/>
                  <a:pt x="62148" y="12394"/>
                  <a:pt x="62083" y="12391"/>
                </a:cubicBezTo>
                <a:lnTo>
                  <a:pt x="62067" y="12391"/>
                </a:lnTo>
                <a:cubicBezTo>
                  <a:pt x="62024" y="12397"/>
                  <a:pt x="61981" y="12409"/>
                  <a:pt x="61937" y="12428"/>
                </a:cubicBezTo>
                <a:cubicBezTo>
                  <a:pt x="61919" y="12437"/>
                  <a:pt x="61900" y="12443"/>
                  <a:pt x="61878" y="12450"/>
                </a:cubicBezTo>
                <a:cubicBezTo>
                  <a:pt x="61863" y="12450"/>
                  <a:pt x="61847" y="12453"/>
                  <a:pt x="61832" y="12453"/>
                </a:cubicBezTo>
                <a:cubicBezTo>
                  <a:pt x="61804" y="12453"/>
                  <a:pt x="61779" y="12456"/>
                  <a:pt x="61755" y="12459"/>
                </a:cubicBezTo>
                <a:cubicBezTo>
                  <a:pt x="61708" y="12471"/>
                  <a:pt x="61662" y="12490"/>
                  <a:pt x="61621" y="12515"/>
                </a:cubicBezTo>
                <a:lnTo>
                  <a:pt x="61593" y="12530"/>
                </a:lnTo>
                <a:cubicBezTo>
                  <a:pt x="61575" y="12539"/>
                  <a:pt x="61553" y="12549"/>
                  <a:pt x="61528" y="12549"/>
                </a:cubicBezTo>
                <a:cubicBezTo>
                  <a:pt x="61527" y="12550"/>
                  <a:pt x="61525" y="12551"/>
                  <a:pt x="61524" y="12551"/>
                </a:cubicBezTo>
                <a:cubicBezTo>
                  <a:pt x="61522" y="12551"/>
                  <a:pt x="61521" y="12550"/>
                  <a:pt x="61519" y="12549"/>
                </a:cubicBezTo>
                <a:cubicBezTo>
                  <a:pt x="61504" y="12546"/>
                  <a:pt x="61491" y="12536"/>
                  <a:pt x="61479" y="12527"/>
                </a:cubicBezTo>
                <a:cubicBezTo>
                  <a:pt x="61457" y="12511"/>
                  <a:pt x="61432" y="12499"/>
                  <a:pt x="61408" y="12490"/>
                </a:cubicBezTo>
                <a:cubicBezTo>
                  <a:pt x="61426" y="12462"/>
                  <a:pt x="61445" y="12434"/>
                  <a:pt x="61457" y="12406"/>
                </a:cubicBezTo>
                <a:cubicBezTo>
                  <a:pt x="61463" y="12397"/>
                  <a:pt x="61466" y="12384"/>
                  <a:pt x="61473" y="12375"/>
                </a:cubicBezTo>
                <a:cubicBezTo>
                  <a:pt x="61513" y="12307"/>
                  <a:pt x="61569" y="12248"/>
                  <a:pt x="61634" y="12202"/>
                </a:cubicBezTo>
                <a:cubicBezTo>
                  <a:pt x="61649" y="12192"/>
                  <a:pt x="61665" y="12183"/>
                  <a:pt x="61680" y="12177"/>
                </a:cubicBezTo>
                <a:cubicBezTo>
                  <a:pt x="61730" y="12158"/>
                  <a:pt x="61823" y="12121"/>
                  <a:pt x="61820" y="12022"/>
                </a:cubicBezTo>
                <a:cubicBezTo>
                  <a:pt x="61817" y="11954"/>
                  <a:pt x="61826" y="11932"/>
                  <a:pt x="61835" y="11929"/>
                </a:cubicBezTo>
                <a:cubicBezTo>
                  <a:pt x="61851" y="11923"/>
                  <a:pt x="61866" y="11923"/>
                  <a:pt x="61885" y="11923"/>
                </a:cubicBezTo>
                <a:lnTo>
                  <a:pt x="61906" y="11923"/>
                </a:lnTo>
                <a:cubicBezTo>
                  <a:pt x="61940" y="11923"/>
                  <a:pt x="61971" y="11923"/>
                  <a:pt x="62002" y="11926"/>
                </a:cubicBezTo>
                <a:cubicBezTo>
                  <a:pt x="62033" y="11929"/>
                  <a:pt x="62070" y="11929"/>
                  <a:pt x="62108" y="11929"/>
                </a:cubicBezTo>
                <a:lnTo>
                  <a:pt x="62136" y="11929"/>
                </a:lnTo>
                <a:cubicBezTo>
                  <a:pt x="62170" y="11929"/>
                  <a:pt x="62204" y="11917"/>
                  <a:pt x="62228" y="11892"/>
                </a:cubicBezTo>
                <a:cubicBezTo>
                  <a:pt x="62294" y="11827"/>
                  <a:pt x="62306" y="11688"/>
                  <a:pt x="62303" y="11657"/>
                </a:cubicBezTo>
                <a:cubicBezTo>
                  <a:pt x="62297" y="11607"/>
                  <a:pt x="62281" y="11561"/>
                  <a:pt x="62253" y="11520"/>
                </a:cubicBezTo>
                <a:cubicBezTo>
                  <a:pt x="62247" y="11511"/>
                  <a:pt x="62241" y="11502"/>
                  <a:pt x="62232" y="11495"/>
                </a:cubicBezTo>
                <a:cubicBezTo>
                  <a:pt x="62235" y="11461"/>
                  <a:pt x="62216" y="11427"/>
                  <a:pt x="62188" y="11412"/>
                </a:cubicBezTo>
                <a:cubicBezTo>
                  <a:pt x="62163" y="11396"/>
                  <a:pt x="62136" y="11390"/>
                  <a:pt x="62108" y="11390"/>
                </a:cubicBezTo>
                <a:cubicBezTo>
                  <a:pt x="62092" y="11390"/>
                  <a:pt x="62080" y="11390"/>
                  <a:pt x="62064" y="11393"/>
                </a:cubicBezTo>
                <a:lnTo>
                  <a:pt x="61903" y="11418"/>
                </a:lnTo>
                <a:cubicBezTo>
                  <a:pt x="61869" y="11421"/>
                  <a:pt x="61835" y="11430"/>
                  <a:pt x="61804" y="11449"/>
                </a:cubicBezTo>
                <a:cubicBezTo>
                  <a:pt x="61795" y="11452"/>
                  <a:pt x="61789" y="11458"/>
                  <a:pt x="61779" y="11465"/>
                </a:cubicBezTo>
                <a:lnTo>
                  <a:pt x="61773" y="11465"/>
                </a:lnTo>
                <a:cubicBezTo>
                  <a:pt x="61764" y="11465"/>
                  <a:pt x="61755" y="11465"/>
                  <a:pt x="61745" y="11468"/>
                </a:cubicBezTo>
                <a:cubicBezTo>
                  <a:pt x="61690" y="11480"/>
                  <a:pt x="61640" y="11511"/>
                  <a:pt x="61603" y="11557"/>
                </a:cubicBezTo>
                <a:cubicBezTo>
                  <a:pt x="61590" y="11573"/>
                  <a:pt x="61575" y="11585"/>
                  <a:pt x="61556" y="11595"/>
                </a:cubicBezTo>
                <a:lnTo>
                  <a:pt x="61547" y="11595"/>
                </a:lnTo>
                <a:cubicBezTo>
                  <a:pt x="61535" y="11595"/>
                  <a:pt x="61522" y="11595"/>
                  <a:pt x="61510" y="11592"/>
                </a:cubicBezTo>
                <a:lnTo>
                  <a:pt x="61504" y="11592"/>
                </a:lnTo>
                <a:cubicBezTo>
                  <a:pt x="61467" y="11587"/>
                  <a:pt x="61433" y="11584"/>
                  <a:pt x="61397" y="11584"/>
                </a:cubicBezTo>
                <a:cubicBezTo>
                  <a:pt x="61384" y="11584"/>
                  <a:pt x="61371" y="11584"/>
                  <a:pt x="61358" y="11585"/>
                </a:cubicBezTo>
                <a:cubicBezTo>
                  <a:pt x="61309" y="11585"/>
                  <a:pt x="61259" y="11585"/>
                  <a:pt x="61209" y="11592"/>
                </a:cubicBezTo>
                <a:lnTo>
                  <a:pt x="61219" y="11582"/>
                </a:lnTo>
                <a:cubicBezTo>
                  <a:pt x="61250" y="11557"/>
                  <a:pt x="61284" y="11536"/>
                  <a:pt x="61324" y="11523"/>
                </a:cubicBezTo>
                <a:lnTo>
                  <a:pt x="61352" y="11508"/>
                </a:lnTo>
                <a:cubicBezTo>
                  <a:pt x="61510" y="11434"/>
                  <a:pt x="61705" y="11288"/>
                  <a:pt x="61782" y="11099"/>
                </a:cubicBezTo>
                <a:cubicBezTo>
                  <a:pt x="61810" y="11046"/>
                  <a:pt x="61813" y="10984"/>
                  <a:pt x="61792" y="10929"/>
                </a:cubicBezTo>
                <a:cubicBezTo>
                  <a:pt x="61770" y="10888"/>
                  <a:pt x="61742" y="10851"/>
                  <a:pt x="61711" y="10817"/>
                </a:cubicBezTo>
                <a:cubicBezTo>
                  <a:pt x="61674" y="10796"/>
                  <a:pt x="61633" y="10782"/>
                  <a:pt x="61591" y="10782"/>
                </a:cubicBezTo>
                <a:cubicBezTo>
                  <a:pt x="61584" y="10782"/>
                  <a:pt x="61576" y="10782"/>
                  <a:pt x="61569" y="10783"/>
                </a:cubicBezTo>
                <a:cubicBezTo>
                  <a:pt x="61525" y="10783"/>
                  <a:pt x="61482" y="10786"/>
                  <a:pt x="61439" y="10792"/>
                </a:cubicBezTo>
                <a:cubicBezTo>
                  <a:pt x="61411" y="10795"/>
                  <a:pt x="61383" y="10799"/>
                  <a:pt x="61364" y="10799"/>
                </a:cubicBezTo>
                <a:lnTo>
                  <a:pt x="61361" y="10799"/>
                </a:lnTo>
                <a:cubicBezTo>
                  <a:pt x="61355" y="10798"/>
                  <a:pt x="61348" y="10798"/>
                  <a:pt x="61342" y="10798"/>
                </a:cubicBezTo>
                <a:cubicBezTo>
                  <a:pt x="61258" y="10798"/>
                  <a:pt x="61176" y="10817"/>
                  <a:pt x="61101" y="10848"/>
                </a:cubicBezTo>
                <a:cubicBezTo>
                  <a:pt x="61061" y="10870"/>
                  <a:pt x="61024" y="10895"/>
                  <a:pt x="60989" y="10926"/>
                </a:cubicBezTo>
                <a:cubicBezTo>
                  <a:pt x="60974" y="10907"/>
                  <a:pt x="60952" y="10895"/>
                  <a:pt x="60928" y="10891"/>
                </a:cubicBezTo>
                <a:lnTo>
                  <a:pt x="60909" y="10891"/>
                </a:lnTo>
                <a:cubicBezTo>
                  <a:pt x="60878" y="10891"/>
                  <a:pt x="60850" y="10898"/>
                  <a:pt x="60825" y="10907"/>
                </a:cubicBezTo>
                <a:cubicBezTo>
                  <a:pt x="60850" y="10870"/>
                  <a:pt x="60887" y="10842"/>
                  <a:pt x="60928" y="10823"/>
                </a:cubicBezTo>
                <a:lnTo>
                  <a:pt x="60940" y="10817"/>
                </a:lnTo>
                <a:cubicBezTo>
                  <a:pt x="60989" y="10799"/>
                  <a:pt x="61033" y="10761"/>
                  <a:pt x="61061" y="10715"/>
                </a:cubicBezTo>
                <a:cubicBezTo>
                  <a:pt x="61070" y="10690"/>
                  <a:pt x="61073" y="10662"/>
                  <a:pt x="61073" y="10634"/>
                </a:cubicBezTo>
                <a:lnTo>
                  <a:pt x="61073" y="10625"/>
                </a:lnTo>
                <a:cubicBezTo>
                  <a:pt x="61076" y="10511"/>
                  <a:pt x="61113" y="10476"/>
                  <a:pt x="61243" y="10418"/>
                </a:cubicBezTo>
                <a:cubicBezTo>
                  <a:pt x="61330" y="10377"/>
                  <a:pt x="61408" y="10315"/>
                  <a:pt x="61463" y="10238"/>
                </a:cubicBezTo>
                <a:cubicBezTo>
                  <a:pt x="61476" y="10219"/>
                  <a:pt x="61482" y="10198"/>
                  <a:pt x="61476" y="10179"/>
                </a:cubicBezTo>
                <a:cubicBezTo>
                  <a:pt x="61470" y="10157"/>
                  <a:pt x="61457" y="10142"/>
                  <a:pt x="61439" y="10133"/>
                </a:cubicBezTo>
                <a:cubicBezTo>
                  <a:pt x="61361" y="10089"/>
                  <a:pt x="61274" y="10064"/>
                  <a:pt x="61185" y="10061"/>
                </a:cubicBezTo>
                <a:cubicBezTo>
                  <a:pt x="61113" y="10061"/>
                  <a:pt x="61045" y="10083"/>
                  <a:pt x="60986" y="10120"/>
                </a:cubicBezTo>
                <a:cubicBezTo>
                  <a:pt x="60955" y="10142"/>
                  <a:pt x="60928" y="10167"/>
                  <a:pt x="60903" y="10191"/>
                </a:cubicBezTo>
                <a:cubicBezTo>
                  <a:pt x="60890" y="10204"/>
                  <a:pt x="60878" y="10213"/>
                  <a:pt x="60869" y="10222"/>
                </a:cubicBezTo>
                <a:cubicBezTo>
                  <a:pt x="60847" y="10244"/>
                  <a:pt x="60819" y="10257"/>
                  <a:pt x="60791" y="10263"/>
                </a:cubicBezTo>
                <a:cubicBezTo>
                  <a:pt x="60841" y="10154"/>
                  <a:pt x="60912" y="10061"/>
                  <a:pt x="61005" y="9984"/>
                </a:cubicBezTo>
                <a:cubicBezTo>
                  <a:pt x="61051" y="9944"/>
                  <a:pt x="61138" y="9872"/>
                  <a:pt x="61082" y="9770"/>
                </a:cubicBezTo>
                <a:cubicBezTo>
                  <a:pt x="61042" y="9705"/>
                  <a:pt x="60980" y="9659"/>
                  <a:pt x="60909" y="9637"/>
                </a:cubicBezTo>
                <a:cubicBezTo>
                  <a:pt x="60872" y="9625"/>
                  <a:pt x="60835" y="9622"/>
                  <a:pt x="60794" y="9622"/>
                </a:cubicBezTo>
                <a:cubicBezTo>
                  <a:pt x="60745" y="9622"/>
                  <a:pt x="60692" y="9628"/>
                  <a:pt x="60639" y="9640"/>
                </a:cubicBezTo>
                <a:cubicBezTo>
                  <a:pt x="60615" y="9643"/>
                  <a:pt x="60587" y="9646"/>
                  <a:pt x="60562" y="9649"/>
                </a:cubicBezTo>
                <a:cubicBezTo>
                  <a:pt x="60547" y="9649"/>
                  <a:pt x="60528" y="9653"/>
                  <a:pt x="60509" y="9656"/>
                </a:cubicBezTo>
                <a:cubicBezTo>
                  <a:pt x="60509" y="9649"/>
                  <a:pt x="60509" y="9640"/>
                  <a:pt x="60509" y="9631"/>
                </a:cubicBezTo>
                <a:cubicBezTo>
                  <a:pt x="60506" y="9618"/>
                  <a:pt x="60506" y="9606"/>
                  <a:pt x="60509" y="9594"/>
                </a:cubicBezTo>
                <a:cubicBezTo>
                  <a:pt x="60522" y="9584"/>
                  <a:pt x="60534" y="9578"/>
                  <a:pt x="60550" y="9572"/>
                </a:cubicBezTo>
                <a:lnTo>
                  <a:pt x="60553" y="9572"/>
                </a:lnTo>
                <a:cubicBezTo>
                  <a:pt x="60643" y="9532"/>
                  <a:pt x="60726" y="9485"/>
                  <a:pt x="60804" y="9423"/>
                </a:cubicBezTo>
                <a:cubicBezTo>
                  <a:pt x="60822" y="9408"/>
                  <a:pt x="60847" y="9392"/>
                  <a:pt x="60869" y="9377"/>
                </a:cubicBezTo>
                <a:cubicBezTo>
                  <a:pt x="60934" y="9340"/>
                  <a:pt x="60989" y="9287"/>
                  <a:pt x="61027" y="9222"/>
                </a:cubicBezTo>
                <a:cubicBezTo>
                  <a:pt x="61042" y="9191"/>
                  <a:pt x="61055" y="9163"/>
                  <a:pt x="61067" y="9135"/>
                </a:cubicBezTo>
                <a:cubicBezTo>
                  <a:pt x="61082" y="9089"/>
                  <a:pt x="61107" y="9042"/>
                  <a:pt x="61138" y="9005"/>
                </a:cubicBezTo>
                <a:cubicBezTo>
                  <a:pt x="61144" y="8996"/>
                  <a:pt x="61151" y="8990"/>
                  <a:pt x="61157" y="8983"/>
                </a:cubicBezTo>
                <a:cubicBezTo>
                  <a:pt x="61182" y="8962"/>
                  <a:pt x="61200" y="8937"/>
                  <a:pt x="61216" y="8906"/>
                </a:cubicBezTo>
                <a:cubicBezTo>
                  <a:pt x="61240" y="8866"/>
                  <a:pt x="61237" y="8813"/>
                  <a:pt x="61209" y="8773"/>
                </a:cubicBezTo>
                <a:cubicBezTo>
                  <a:pt x="61182" y="8740"/>
                  <a:pt x="61144" y="8722"/>
                  <a:pt x="61103" y="8722"/>
                </a:cubicBezTo>
                <a:cubicBezTo>
                  <a:pt x="61097" y="8722"/>
                  <a:pt x="61091" y="8722"/>
                  <a:pt x="61086" y="8723"/>
                </a:cubicBezTo>
                <a:cubicBezTo>
                  <a:pt x="61033" y="8723"/>
                  <a:pt x="60983" y="8733"/>
                  <a:pt x="60934" y="8751"/>
                </a:cubicBezTo>
                <a:cubicBezTo>
                  <a:pt x="60822" y="8785"/>
                  <a:pt x="60714" y="8825"/>
                  <a:pt x="60609" y="8875"/>
                </a:cubicBezTo>
                <a:lnTo>
                  <a:pt x="60587" y="8884"/>
                </a:lnTo>
                <a:cubicBezTo>
                  <a:pt x="60540" y="8906"/>
                  <a:pt x="60494" y="8925"/>
                  <a:pt x="60444" y="8937"/>
                </a:cubicBezTo>
                <a:lnTo>
                  <a:pt x="60438" y="8937"/>
                </a:lnTo>
                <a:cubicBezTo>
                  <a:pt x="60438" y="8934"/>
                  <a:pt x="60435" y="8931"/>
                  <a:pt x="60429" y="8928"/>
                </a:cubicBezTo>
                <a:cubicBezTo>
                  <a:pt x="60395" y="8884"/>
                  <a:pt x="60379" y="8850"/>
                  <a:pt x="60389" y="8825"/>
                </a:cubicBezTo>
                <a:cubicBezTo>
                  <a:pt x="60398" y="8807"/>
                  <a:pt x="60413" y="8791"/>
                  <a:pt x="60429" y="8779"/>
                </a:cubicBezTo>
                <a:lnTo>
                  <a:pt x="60485" y="8726"/>
                </a:lnTo>
                <a:cubicBezTo>
                  <a:pt x="60553" y="8658"/>
                  <a:pt x="60621" y="8590"/>
                  <a:pt x="60692" y="8525"/>
                </a:cubicBezTo>
                <a:cubicBezTo>
                  <a:pt x="60708" y="8513"/>
                  <a:pt x="60723" y="8500"/>
                  <a:pt x="60739" y="8488"/>
                </a:cubicBezTo>
                <a:cubicBezTo>
                  <a:pt x="60797" y="8441"/>
                  <a:pt x="60869" y="8383"/>
                  <a:pt x="60884" y="8296"/>
                </a:cubicBezTo>
                <a:cubicBezTo>
                  <a:pt x="60887" y="8274"/>
                  <a:pt x="60890" y="8256"/>
                  <a:pt x="60887" y="8234"/>
                </a:cubicBezTo>
                <a:cubicBezTo>
                  <a:pt x="60887" y="8221"/>
                  <a:pt x="60887" y="8209"/>
                  <a:pt x="60890" y="8197"/>
                </a:cubicBezTo>
                <a:cubicBezTo>
                  <a:pt x="60921" y="8166"/>
                  <a:pt x="60928" y="8116"/>
                  <a:pt x="60906" y="8079"/>
                </a:cubicBezTo>
                <a:cubicBezTo>
                  <a:pt x="60883" y="8044"/>
                  <a:pt x="60844" y="8026"/>
                  <a:pt x="60804" y="8026"/>
                </a:cubicBezTo>
                <a:cubicBezTo>
                  <a:pt x="60801" y="8026"/>
                  <a:pt x="60797" y="8026"/>
                  <a:pt x="60794" y="8026"/>
                </a:cubicBezTo>
                <a:cubicBezTo>
                  <a:pt x="60735" y="8029"/>
                  <a:pt x="60677" y="8042"/>
                  <a:pt x="60624" y="8067"/>
                </a:cubicBezTo>
                <a:lnTo>
                  <a:pt x="60615" y="8073"/>
                </a:lnTo>
                <a:cubicBezTo>
                  <a:pt x="60599" y="8082"/>
                  <a:pt x="60584" y="8091"/>
                  <a:pt x="60568" y="8098"/>
                </a:cubicBezTo>
                <a:cubicBezTo>
                  <a:pt x="60547" y="8057"/>
                  <a:pt x="60516" y="8023"/>
                  <a:pt x="60478" y="7995"/>
                </a:cubicBezTo>
                <a:cubicBezTo>
                  <a:pt x="60466" y="7986"/>
                  <a:pt x="60454" y="7974"/>
                  <a:pt x="60441" y="7961"/>
                </a:cubicBezTo>
                <a:cubicBezTo>
                  <a:pt x="60503" y="7943"/>
                  <a:pt x="60556" y="7909"/>
                  <a:pt x="60596" y="7856"/>
                </a:cubicBezTo>
                <a:cubicBezTo>
                  <a:pt x="60633" y="7856"/>
                  <a:pt x="60670" y="7844"/>
                  <a:pt x="60698" y="7819"/>
                </a:cubicBezTo>
                <a:cubicBezTo>
                  <a:pt x="60732" y="7785"/>
                  <a:pt x="60751" y="7741"/>
                  <a:pt x="60754" y="7695"/>
                </a:cubicBezTo>
                <a:cubicBezTo>
                  <a:pt x="60773" y="7565"/>
                  <a:pt x="60773" y="7435"/>
                  <a:pt x="60760" y="7308"/>
                </a:cubicBezTo>
                <a:cubicBezTo>
                  <a:pt x="60757" y="7277"/>
                  <a:pt x="60742" y="7252"/>
                  <a:pt x="60717" y="7236"/>
                </a:cubicBezTo>
                <a:cubicBezTo>
                  <a:pt x="60701" y="7224"/>
                  <a:pt x="60680" y="7218"/>
                  <a:pt x="60658" y="7218"/>
                </a:cubicBezTo>
                <a:cubicBezTo>
                  <a:pt x="60618" y="7218"/>
                  <a:pt x="60581" y="7240"/>
                  <a:pt x="60559" y="7277"/>
                </a:cubicBezTo>
                <a:cubicBezTo>
                  <a:pt x="60509" y="7351"/>
                  <a:pt x="60454" y="7419"/>
                  <a:pt x="60392" y="7478"/>
                </a:cubicBezTo>
                <a:cubicBezTo>
                  <a:pt x="60351" y="7518"/>
                  <a:pt x="60336" y="7518"/>
                  <a:pt x="60336" y="7518"/>
                </a:cubicBezTo>
                <a:cubicBezTo>
                  <a:pt x="60333" y="7518"/>
                  <a:pt x="60314" y="7503"/>
                  <a:pt x="60308" y="7472"/>
                </a:cubicBezTo>
                <a:cubicBezTo>
                  <a:pt x="60305" y="7435"/>
                  <a:pt x="60308" y="7398"/>
                  <a:pt x="60324" y="7363"/>
                </a:cubicBezTo>
                <a:cubicBezTo>
                  <a:pt x="60330" y="7332"/>
                  <a:pt x="60339" y="7302"/>
                  <a:pt x="60342" y="7271"/>
                </a:cubicBezTo>
                <a:cubicBezTo>
                  <a:pt x="60355" y="7171"/>
                  <a:pt x="60320" y="7075"/>
                  <a:pt x="60252" y="7004"/>
                </a:cubicBezTo>
                <a:cubicBezTo>
                  <a:pt x="60243" y="6995"/>
                  <a:pt x="60234" y="6986"/>
                  <a:pt x="60224" y="6976"/>
                </a:cubicBezTo>
                <a:cubicBezTo>
                  <a:pt x="60209" y="6964"/>
                  <a:pt x="60193" y="6948"/>
                  <a:pt x="60184" y="6933"/>
                </a:cubicBezTo>
                <a:cubicBezTo>
                  <a:pt x="60184" y="6917"/>
                  <a:pt x="60184" y="6905"/>
                  <a:pt x="60187" y="6893"/>
                </a:cubicBezTo>
                <a:cubicBezTo>
                  <a:pt x="60190" y="6874"/>
                  <a:pt x="60193" y="6855"/>
                  <a:pt x="60193" y="6840"/>
                </a:cubicBezTo>
                <a:cubicBezTo>
                  <a:pt x="60190" y="6803"/>
                  <a:pt x="60184" y="6766"/>
                  <a:pt x="60169" y="6728"/>
                </a:cubicBezTo>
                <a:cubicBezTo>
                  <a:pt x="60159" y="6698"/>
                  <a:pt x="60150" y="6670"/>
                  <a:pt x="60156" y="6651"/>
                </a:cubicBezTo>
                <a:cubicBezTo>
                  <a:pt x="60162" y="6642"/>
                  <a:pt x="60172" y="6629"/>
                  <a:pt x="60181" y="6620"/>
                </a:cubicBezTo>
                <a:cubicBezTo>
                  <a:pt x="60209" y="6589"/>
                  <a:pt x="60258" y="6533"/>
                  <a:pt x="60228" y="6462"/>
                </a:cubicBezTo>
                <a:cubicBezTo>
                  <a:pt x="60206" y="6416"/>
                  <a:pt x="60162" y="6385"/>
                  <a:pt x="60113" y="6375"/>
                </a:cubicBezTo>
                <a:cubicBezTo>
                  <a:pt x="60082" y="6369"/>
                  <a:pt x="60054" y="6369"/>
                  <a:pt x="60023" y="6369"/>
                </a:cubicBezTo>
                <a:cubicBezTo>
                  <a:pt x="60004" y="6369"/>
                  <a:pt x="59986" y="6366"/>
                  <a:pt x="59970" y="6363"/>
                </a:cubicBezTo>
                <a:cubicBezTo>
                  <a:pt x="59939" y="6357"/>
                  <a:pt x="59918" y="6326"/>
                  <a:pt x="59887" y="6282"/>
                </a:cubicBezTo>
                <a:cubicBezTo>
                  <a:pt x="59865" y="6248"/>
                  <a:pt x="59840" y="6217"/>
                  <a:pt x="59809" y="6190"/>
                </a:cubicBezTo>
                <a:cubicBezTo>
                  <a:pt x="59772" y="6155"/>
                  <a:pt x="59726" y="6137"/>
                  <a:pt x="59673" y="6137"/>
                </a:cubicBezTo>
                <a:cubicBezTo>
                  <a:pt x="59475" y="6137"/>
                  <a:pt x="59382" y="6431"/>
                  <a:pt x="59376" y="6509"/>
                </a:cubicBezTo>
                <a:cubicBezTo>
                  <a:pt x="59373" y="6543"/>
                  <a:pt x="59373" y="6580"/>
                  <a:pt x="59373" y="6614"/>
                </a:cubicBezTo>
                <a:lnTo>
                  <a:pt x="59373" y="6698"/>
                </a:lnTo>
                <a:cubicBezTo>
                  <a:pt x="59366" y="6763"/>
                  <a:pt x="59345" y="6821"/>
                  <a:pt x="59311" y="6877"/>
                </a:cubicBezTo>
                <a:cubicBezTo>
                  <a:pt x="59295" y="6877"/>
                  <a:pt x="59280" y="6880"/>
                  <a:pt x="59264" y="6886"/>
                </a:cubicBezTo>
                <a:cubicBezTo>
                  <a:pt x="59239" y="6896"/>
                  <a:pt x="59221" y="6914"/>
                  <a:pt x="59205" y="6939"/>
                </a:cubicBezTo>
                <a:cubicBezTo>
                  <a:pt x="59140" y="7029"/>
                  <a:pt x="59103" y="7137"/>
                  <a:pt x="59094" y="7249"/>
                </a:cubicBezTo>
                <a:cubicBezTo>
                  <a:pt x="59094" y="7264"/>
                  <a:pt x="59091" y="7283"/>
                  <a:pt x="59091" y="7302"/>
                </a:cubicBezTo>
                <a:cubicBezTo>
                  <a:pt x="59091" y="7329"/>
                  <a:pt x="59088" y="7357"/>
                  <a:pt x="59085" y="7385"/>
                </a:cubicBezTo>
                <a:cubicBezTo>
                  <a:pt x="59072" y="7391"/>
                  <a:pt x="59057" y="7394"/>
                  <a:pt x="59044" y="7394"/>
                </a:cubicBezTo>
                <a:cubicBezTo>
                  <a:pt x="59032" y="7394"/>
                  <a:pt x="59016" y="7391"/>
                  <a:pt x="59007" y="7385"/>
                </a:cubicBezTo>
                <a:cubicBezTo>
                  <a:pt x="58976" y="7370"/>
                  <a:pt x="58951" y="7348"/>
                  <a:pt x="58930" y="7323"/>
                </a:cubicBezTo>
                <a:cubicBezTo>
                  <a:pt x="58902" y="7298"/>
                  <a:pt x="58877" y="7277"/>
                  <a:pt x="58849" y="7258"/>
                </a:cubicBezTo>
                <a:cubicBezTo>
                  <a:pt x="58824" y="7240"/>
                  <a:pt x="58793" y="7227"/>
                  <a:pt x="58762" y="7227"/>
                </a:cubicBezTo>
                <a:cubicBezTo>
                  <a:pt x="58704" y="7230"/>
                  <a:pt x="58654" y="7264"/>
                  <a:pt x="58635" y="7314"/>
                </a:cubicBezTo>
                <a:cubicBezTo>
                  <a:pt x="58580" y="7432"/>
                  <a:pt x="58632" y="7537"/>
                  <a:pt x="58676" y="7630"/>
                </a:cubicBezTo>
                <a:cubicBezTo>
                  <a:pt x="58697" y="7670"/>
                  <a:pt x="58716" y="7710"/>
                  <a:pt x="58728" y="7757"/>
                </a:cubicBezTo>
                <a:cubicBezTo>
                  <a:pt x="58756" y="7871"/>
                  <a:pt x="58818" y="7899"/>
                  <a:pt x="58868" y="7899"/>
                </a:cubicBezTo>
                <a:cubicBezTo>
                  <a:pt x="58880" y="7899"/>
                  <a:pt x="58896" y="7896"/>
                  <a:pt x="58911" y="7890"/>
                </a:cubicBezTo>
                <a:lnTo>
                  <a:pt x="58923" y="7890"/>
                </a:lnTo>
                <a:cubicBezTo>
                  <a:pt x="58958" y="7890"/>
                  <a:pt x="58985" y="7912"/>
                  <a:pt x="59001" y="7943"/>
                </a:cubicBezTo>
                <a:cubicBezTo>
                  <a:pt x="59004" y="7961"/>
                  <a:pt x="59001" y="7980"/>
                  <a:pt x="58992" y="7998"/>
                </a:cubicBezTo>
                <a:cubicBezTo>
                  <a:pt x="58967" y="8042"/>
                  <a:pt x="58911" y="8076"/>
                  <a:pt x="58843" y="8107"/>
                </a:cubicBezTo>
                <a:cubicBezTo>
                  <a:pt x="58781" y="8057"/>
                  <a:pt x="58705" y="8026"/>
                  <a:pt x="58625" y="8026"/>
                </a:cubicBezTo>
                <a:cubicBezTo>
                  <a:pt x="58621" y="8026"/>
                  <a:pt x="58618" y="8026"/>
                  <a:pt x="58614" y="8026"/>
                </a:cubicBezTo>
                <a:cubicBezTo>
                  <a:pt x="58598" y="8026"/>
                  <a:pt x="58583" y="8026"/>
                  <a:pt x="58570" y="8029"/>
                </a:cubicBezTo>
                <a:cubicBezTo>
                  <a:pt x="58530" y="8029"/>
                  <a:pt x="58493" y="8051"/>
                  <a:pt x="58477" y="8088"/>
                </a:cubicBezTo>
                <a:cubicBezTo>
                  <a:pt x="58462" y="8122"/>
                  <a:pt x="58468" y="8163"/>
                  <a:pt x="58496" y="8190"/>
                </a:cubicBezTo>
                <a:lnTo>
                  <a:pt x="58496" y="8194"/>
                </a:lnTo>
                <a:cubicBezTo>
                  <a:pt x="58499" y="8206"/>
                  <a:pt x="58502" y="8218"/>
                  <a:pt x="58499" y="8231"/>
                </a:cubicBezTo>
                <a:cubicBezTo>
                  <a:pt x="58499" y="8252"/>
                  <a:pt x="58499" y="8271"/>
                  <a:pt x="58502" y="8293"/>
                </a:cubicBezTo>
                <a:cubicBezTo>
                  <a:pt x="58518" y="8376"/>
                  <a:pt x="58586" y="8429"/>
                  <a:pt x="58642" y="8472"/>
                </a:cubicBezTo>
                <a:cubicBezTo>
                  <a:pt x="58660" y="8491"/>
                  <a:pt x="58679" y="8503"/>
                  <a:pt x="58694" y="8519"/>
                </a:cubicBezTo>
                <a:cubicBezTo>
                  <a:pt x="58738" y="8571"/>
                  <a:pt x="58772" y="8633"/>
                  <a:pt x="58793" y="8698"/>
                </a:cubicBezTo>
                <a:cubicBezTo>
                  <a:pt x="58818" y="8760"/>
                  <a:pt x="58849" y="8819"/>
                  <a:pt x="58886" y="8875"/>
                </a:cubicBezTo>
                <a:lnTo>
                  <a:pt x="58893" y="8884"/>
                </a:lnTo>
                <a:cubicBezTo>
                  <a:pt x="58899" y="8891"/>
                  <a:pt x="58905" y="8900"/>
                  <a:pt x="58908" y="8909"/>
                </a:cubicBezTo>
                <a:cubicBezTo>
                  <a:pt x="58911" y="8921"/>
                  <a:pt x="58893" y="8952"/>
                  <a:pt x="58883" y="8971"/>
                </a:cubicBezTo>
                <a:cubicBezTo>
                  <a:pt x="58874" y="8983"/>
                  <a:pt x="58865" y="8999"/>
                  <a:pt x="58858" y="9014"/>
                </a:cubicBezTo>
                <a:lnTo>
                  <a:pt x="58827" y="9005"/>
                </a:lnTo>
                <a:cubicBezTo>
                  <a:pt x="58793" y="8996"/>
                  <a:pt x="58750" y="8987"/>
                  <a:pt x="58747" y="8974"/>
                </a:cubicBezTo>
                <a:cubicBezTo>
                  <a:pt x="58744" y="8968"/>
                  <a:pt x="58744" y="8965"/>
                  <a:pt x="58744" y="8959"/>
                </a:cubicBezTo>
                <a:cubicBezTo>
                  <a:pt x="58741" y="8943"/>
                  <a:pt x="58735" y="8928"/>
                  <a:pt x="58728" y="8912"/>
                </a:cubicBezTo>
                <a:cubicBezTo>
                  <a:pt x="58713" y="8881"/>
                  <a:pt x="58691" y="8853"/>
                  <a:pt x="58660" y="8835"/>
                </a:cubicBezTo>
                <a:cubicBezTo>
                  <a:pt x="58567" y="8767"/>
                  <a:pt x="58459" y="8726"/>
                  <a:pt x="58344" y="8711"/>
                </a:cubicBezTo>
                <a:cubicBezTo>
                  <a:pt x="58332" y="8708"/>
                  <a:pt x="58319" y="8708"/>
                  <a:pt x="58307" y="8708"/>
                </a:cubicBezTo>
                <a:cubicBezTo>
                  <a:pt x="58285" y="8708"/>
                  <a:pt x="58264" y="8711"/>
                  <a:pt x="58245" y="8720"/>
                </a:cubicBezTo>
                <a:cubicBezTo>
                  <a:pt x="58171" y="8748"/>
                  <a:pt x="58140" y="8832"/>
                  <a:pt x="58171" y="8903"/>
                </a:cubicBezTo>
                <a:cubicBezTo>
                  <a:pt x="58186" y="8931"/>
                  <a:pt x="58208" y="8956"/>
                  <a:pt x="58230" y="8980"/>
                </a:cubicBezTo>
                <a:cubicBezTo>
                  <a:pt x="58236" y="8987"/>
                  <a:pt x="58242" y="8993"/>
                  <a:pt x="58248" y="8999"/>
                </a:cubicBezTo>
                <a:cubicBezTo>
                  <a:pt x="58279" y="9039"/>
                  <a:pt x="58304" y="9086"/>
                  <a:pt x="58323" y="9135"/>
                </a:cubicBezTo>
                <a:cubicBezTo>
                  <a:pt x="58363" y="9228"/>
                  <a:pt x="58406" y="9330"/>
                  <a:pt x="58527" y="9383"/>
                </a:cubicBezTo>
                <a:cubicBezTo>
                  <a:pt x="58542" y="9389"/>
                  <a:pt x="58558" y="9395"/>
                  <a:pt x="58577" y="9402"/>
                </a:cubicBezTo>
                <a:cubicBezTo>
                  <a:pt x="58592" y="9405"/>
                  <a:pt x="58608" y="9411"/>
                  <a:pt x="58620" y="9420"/>
                </a:cubicBezTo>
                <a:cubicBezTo>
                  <a:pt x="58626" y="9426"/>
                  <a:pt x="58629" y="9436"/>
                  <a:pt x="58629" y="9445"/>
                </a:cubicBezTo>
                <a:cubicBezTo>
                  <a:pt x="58632" y="9457"/>
                  <a:pt x="58639" y="9470"/>
                  <a:pt x="58642" y="9479"/>
                </a:cubicBezTo>
                <a:cubicBezTo>
                  <a:pt x="58682" y="9572"/>
                  <a:pt x="58793" y="9634"/>
                  <a:pt x="58939" y="9646"/>
                </a:cubicBezTo>
                <a:lnTo>
                  <a:pt x="58948" y="9646"/>
                </a:lnTo>
                <a:cubicBezTo>
                  <a:pt x="58973" y="9646"/>
                  <a:pt x="58995" y="9653"/>
                  <a:pt x="59020" y="9659"/>
                </a:cubicBezTo>
                <a:cubicBezTo>
                  <a:pt x="59023" y="9668"/>
                  <a:pt x="59026" y="9677"/>
                  <a:pt x="59026" y="9683"/>
                </a:cubicBezTo>
                <a:lnTo>
                  <a:pt x="59047" y="9767"/>
                </a:lnTo>
                <a:lnTo>
                  <a:pt x="59054" y="9786"/>
                </a:lnTo>
                <a:lnTo>
                  <a:pt x="59047" y="9783"/>
                </a:lnTo>
                <a:lnTo>
                  <a:pt x="59047" y="9783"/>
                </a:lnTo>
                <a:cubicBezTo>
                  <a:pt x="59057" y="9851"/>
                  <a:pt x="58985" y="9860"/>
                  <a:pt x="58951" y="9900"/>
                </a:cubicBezTo>
                <a:cubicBezTo>
                  <a:pt x="58942" y="9841"/>
                  <a:pt x="58899" y="9773"/>
                  <a:pt x="58942" y="9730"/>
                </a:cubicBezTo>
                <a:cubicBezTo>
                  <a:pt x="58927" y="9721"/>
                  <a:pt x="58911" y="9711"/>
                  <a:pt x="58896" y="9702"/>
                </a:cubicBezTo>
                <a:cubicBezTo>
                  <a:pt x="58871" y="9680"/>
                  <a:pt x="58843" y="9662"/>
                  <a:pt x="58812" y="9653"/>
                </a:cubicBezTo>
                <a:cubicBezTo>
                  <a:pt x="58793" y="9649"/>
                  <a:pt x="58778" y="9646"/>
                  <a:pt x="58762" y="9646"/>
                </a:cubicBezTo>
                <a:lnTo>
                  <a:pt x="58716" y="9646"/>
                </a:lnTo>
                <a:cubicBezTo>
                  <a:pt x="58700" y="9646"/>
                  <a:pt x="58685" y="9640"/>
                  <a:pt x="58669" y="9634"/>
                </a:cubicBezTo>
                <a:cubicBezTo>
                  <a:pt x="58645" y="9625"/>
                  <a:pt x="58617" y="9618"/>
                  <a:pt x="58589" y="9612"/>
                </a:cubicBezTo>
                <a:lnTo>
                  <a:pt x="58558" y="9612"/>
                </a:lnTo>
                <a:cubicBezTo>
                  <a:pt x="58456" y="9615"/>
                  <a:pt x="58366" y="9668"/>
                  <a:pt x="58313" y="9755"/>
                </a:cubicBezTo>
                <a:cubicBezTo>
                  <a:pt x="58298" y="9773"/>
                  <a:pt x="58292" y="9795"/>
                  <a:pt x="58289" y="9820"/>
                </a:cubicBezTo>
                <a:cubicBezTo>
                  <a:pt x="58292" y="9866"/>
                  <a:pt x="58316" y="9906"/>
                  <a:pt x="58357" y="9931"/>
                </a:cubicBezTo>
                <a:cubicBezTo>
                  <a:pt x="58397" y="9962"/>
                  <a:pt x="58412" y="9984"/>
                  <a:pt x="58416" y="10006"/>
                </a:cubicBezTo>
                <a:cubicBezTo>
                  <a:pt x="58416" y="10012"/>
                  <a:pt x="58416" y="10021"/>
                  <a:pt x="58416" y="10030"/>
                </a:cubicBezTo>
                <a:cubicBezTo>
                  <a:pt x="58412" y="10055"/>
                  <a:pt x="58416" y="10083"/>
                  <a:pt x="58422" y="10108"/>
                </a:cubicBezTo>
                <a:cubicBezTo>
                  <a:pt x="58397" y="10086"/>
                  <a:pt x="58369" y="10068"/>
                  <a:pt x="58341" y="10055"/>
                </a:cubicBezTo>
                <a:cubicBezTo>
                  <a:pt x="58307" y="10046"/>
                  <a:pt x="58273" y="10040"/>
                  <a:pt x="58239" y="10040"/>
                </a:cubicBezTo>
                <a:cubicBezTo>
                  <a:pt x="58211" y="10040"/>
                  <a:pt x="58183" y="10043"/>
                  <a:pt x="58155" y="10049"/>
                </a:cubicBezTo>
                <a:cubicBezTo>
                  <a:pt x="58084" y="10061"/>
                  <a:pt x="58016" y="10086"/>
                  <a:pt x="57951" y="10117"/>
                </a:cubicBezTo>
                <a:cubicBezTo>
                  <a:pt x="57932" y="10126"/>
                  <a:pt x="57917" y="10145"/>
                  <a:pt x="57911" y="10167"/>
                </a:cubicBezTo>
                <a:cubicBezTo>
                  <a:pt x="57908" y="10185"/>
                  <a:pt x="57911" y="10207"/>
                  <a:pt x="57923" y="10222"/>
                </a:cubicBezTo>
                <a:cubicBezTo>
                  <a:pt x="57979" y="10300"/>
                  <a:pt x="58056" y="10362"/>
                  <a:pt x="58143" y="10402"/>
                </a:cubicBezTo>
                <a:lnTo>
                  <a:pt x="58177" y="10418"/>
                </a:lnTo>
                <a:cubicBezTo>
                  <a:pt x="58208" y="10427"/>
                  <a:pt x="58236" y="10445"/>
                  <a:pt x="58261" y="10467"/>
                </a:cubicBezTo>
                <a:cubicBezTo>
                  <a:pt x="58264" y="10476"/>
                  <a:pt x="58267" y="10486"/>
                  <a:pt x="58270" y="10495"/>
                </a:cubicBezTo>
                <a:cubicBezTo>
                  <a:pt x="58279" y="10529"/>
                  <a:pt x="58295" y="10560"/>
                  <a:pt x="58316" y="10585"/>
                </a:cubicBezTo>
                <a:cubicBezTo>
                  <a:pt x="58338" y="10607"/>
                  <a:pt x="58366" y="10622"/>
                  <a:pt x="58394" y="10634"/>
                </a:cubicBezTo>
                <a:cubicBezTo>
                  <a:pt x="58403" y="10637"/>
                  <a:pt x="58412" y="10644"/>
                  <a:pt x="58419" y="10647"/>
                </a:cubicBezTo>
                <a:cubicBezTo>
                  <a:pt x="58416" y="10662"/>
                  <a:pt x="58409" y="10678"/>
                  <a:pt x="58403" y="10693"/>
                </a:cubicBezTo>
                <a:cubicBezTo>
                  <a:pt x="58385" y="10740"/>
                  <a:pt x="58357" y="10802"/>
                  <a:pt x="58394" y="10867"/>
                </a:cubicBezTo>
                <a:cubicBezTo>
                  <a:pt x="58400" y="10876"/>
                  <a:pt x="58403" y="10888"/>
                  <a:pt x="58409" y="10898"/>
                </a:cubicBezTo>
                <a:cubicBezTo>
                  <a:pt x="58422" y="10957"/>
                  <a:pt x="58465" y="11003"/>
                  <a:pt x="58521" y="11025"/>
                </a:cubicBezTo>
                <a:cubicBezTo>
                  <a:pt x="58567" y="11040"/>
                  <a:pt x="58583" y="11056"/>
                  <a:pt x="58583" y="11059"/>
                </a:cubicBezTo>
                <a:cubicBezTo>
                  <a:pt x="58577" y="11062"/>
                  <a:pt x="58567" y="11065"/>
                  <a:pt x="58561" y="11068"/>
                </a:cubicBezTo>
                <a:cubicBezTo>
                  <a:pt x="58527" y="11065"/>
                  <a:pt x="58499" y="11049"/>
                  <a:pt x="58474" y="11028"/>
                </a:cubicBezTo>
                <a:cubicBezTo>
                  <a:pt x="58437" y="11000"/>
                  <a:pt x="58406" y="10963"/>
                  <a:pt x="58381" y="10922"/>
                </a:cubicBezTo>
                <a:lnTo>
                  <a:pt x="58375" y="10913"/>
                </a:lnTo>
                <a:cubicBezTo>
                  <a:pt x="58360" y="10879"/>
                  <a:pt x="58338" y="10851"/>
                  <a:pt x="58310" y="10830"/>
                </a:cubicBezTo>
                <a:cubicBezTo>
                  <a:pt x="58276" y="10808"/>
                  <a:pt x="58236" y="10792"/>
                  <a:pt x="58192" y="10789"/>
                </a:cubicBezTo>
                <a:cubicBezTo>
                  <a:pt x="58134" y="10777"/>
                  <a:pt x="58075" y="10774"/>
                  <a:pt x="58013" y="10774"/>
                </a:cubicBezTo>
                <a:cubicBezTo>
                  <a:pt x="57988" y="10774"/>
                  <a:pt x="57966" y="10777"/>
                  <a:pt x="57942" y="10777"/>
                </a:cubicBezTo>
                <a:cubicBezTo>
                  <a:pt x="57908" y="10805"/>
                  <a:pt x="57864" y="10826"/>
                  <a:pt x="57827" y="10854"/>
                </a:cubicBezTo>
                <a:cubicBezTo>
                  <a:pt x="57811" y="10885"/>
                  <a:pt x="57793" y="10916"/>
                  <a:pt x="57771" y="10944"/>
                </a:cubicBezTo>
                <a:cubicBezTo>
                  <a:pt x="57752" y="10961"/>
                  <a:pt x="57731" y="10992"/>
                  <a:pt x="57708" y="10992"/>
                </a:cubicBezTo>
                <a:cubicBezTo>
                  <a:pt x="57698" y="10992"/>
                  <a:pt x="57687" y="10985"/>
                  <a:pt x="57675" y="10969"/>
                </a:cubicBezTo>
                <a:cubicBezTo>
                  <a:pt x="57632" y="10907"/>
                  <a:pt x="57675" y="10867"/>
                  <a:pt x="57715" y="10836"/>
                </a:cubicBezTo>
                <a:cubicBezTo>
                  <a:pt x="57734" y="10823"/>
                  <a:pt x="57753" y="10811"/>
                  <a:pt x="57774" y="10799"/>
                </a:cubicBezTo>
                <a:cubicBezTo>
                  <a:pt x="57768" y="10799"/>
                  <a:pt x="57759" y="10802"/>
                  <a:pt x="57753" y="10802"/>
                </a:cubicBezTo>
                <a:cubicBezTo>
                  <a:pt x="57709" y="10811"/>
                  <a:pt x="57666" y="10830"/>
                  <a:pt x="57635" y="10861"/>
                </a:cubicBezTo>
                <a:cubicBezTo>
                  <a:pt x="57579" y="10913"/>
                  <a:pt x="57570" y="10991"/>
                  <a:pt x="57607" y="11080"/>
                </a:cubicBezTo>
                <a:cubicBezTo>
                  <a:pt x="57647" y="11180"/>
                  <a:pt x="57715" y="11266"/>
                  <a:pt x="57805" y="11328"/>
                </a:cubicBezTo>
                <a:cubicBezTo>
                  <a:pt x="57815" y="11338"/>
                  <a:pt x="57824" y="11344"/>
                  <a:pt x="57833" y="11350"/>
                </a:cubicBezTo>
                <a:cubicBezTo>
                  <a:pt x="57877" y="11396"/>
                  <a:pt x="57938" y="11418"/>
                  <a:pt x="58000" y="11418"/>
                </a:cubicBezTo>
                <a:lnTo>
                  <a:pt x="58031" y="11418"/>
                </a:lnTo>
                <a:cubicBezTo>
                  <a:pt x="58039" y="11418"/>
                  <a:pt x="58047" y="11417"/>
                  <a:pt x="58054" y="11417"/>
                </a:cubicBezTo>
                <a:cubicBezTo>
                  <a:pt x="58092" y="11417"/>
                  <a:pt x="58128" y="11424"/>
                  <a:pt x="58165" y="11437"/>
                </a:cubicBezTo>
                <a:cubicBezTo>
                  <a:pt x="58174" y="11443"/>
                  <a:pt x="58183" y="11449"/>
                  <a:pt x="58192" y="11458"/>
                </a:cubicBezTo>
                <a:cubicBezTo>
                  <a:pt x="58214" y="11477"/>
                  <a:pt x="58242" y="11495"/>
                  <a:pt x="58270" y="11505"/>
                </a:cubicBezTo>
                <a:cubicBezTo>
                  <a:pt x="58258" y="11514"/>
                  <a:pt x="58245" y="11523"/>
                  <a:pt x="58233" y="11530"/>
                </a:cubicBezTo>
                <a:cubicBezTo>
                  <a:pt x="58217" y="11539"/>
                  <a:pt x="58205" y="11551"/>
                  <a:pt x="58199" y="11564"/>
                </a:cubicBezTo>
                <a:cubicBezTo>
                  <a:pt x="58081" y="11564"/>
                  <a:pt x="57963" y="11561"/>
                  <a:pt x="57846" y="11548"/>
                </a:cubicBezTo>
                <a:cubicBezTo>
                  <a:pt x="57811" y="11548"/>
                  <a:pt x="57777" y="11542"/>
                  <a:pt x="57746" y="11530"/>
                </a:cubicBezTo>
                <a:cubicBezTo>
                  <a:pt x="57734" y="11517"/>
                  <a:pt x="57719" y="11505"/>
                  <a:pt x="57709" y="11489"/>
                </a:cubicBezTo>
                <a:cubicBezTo>
                  <a:pt x="57697" y="11477"/>
                  <a:pt x="57688" y="11465"/>
                  <a:pt x="57675" y="11455"/>
                </a:cubicBezTo>
                <a:cubicBezTo>
                  <a:pt x="57647" y="11427"/>
                  <a:pt x="57613" y="11403"/>
                  <a:pt x="57573" y="11387"/>
                </a:cubicBezTo>
                <a:cubicBezTo>
                  <a:pt x="57511" y="11443"/>
                  <a:pt x="57431" y="11465"/>
                  <a:pt x="57353" y="11495"/>
                </a:cubicBezTo>
                <a:cubicBezTo>
                  <a:pt x="57365" y="11449"/>
                  <a:pt x="57381" y="11403"/>
                  <a:pt x="57403" y="11359"/>
                </a:cubicBezTo>
                <a:lnTo>
                  <a:pt x="57403" y="11359"/>
                </a:lnTo>
                <a:cubicBezTo>
                  <a:pt x="57319" y="11362"/>
                  <a:pt x="57238" y="11390"/>
                  <a:pt x="57177" y="11446"/>
                </a:cubicBezTo>
                <a:cubicBezTo>
                  <a:pt x="57111" y="11502"/>
                  <a:pt x="57077" y="11585"/>
                  <a:pt x="57084" y="11672"/>
                </a:cubicBezTo>
                <a:cubicBezTo>
                  <a:pt x="57087" y="11759"/>
                  <a:pt x="57127" y="11836"/>
                  <a:pt x="57195" y="11889"/>
                </a:cubicBezTo>
                <a:cubicBezTo>
                  <a:pt x="57198" y="11892"/>
                  <a:pt x="57201" y="11895"/>
                  <a:pt x="57204" y="11895"/>
                </a:cubicBezTo>
                <a:cubicBezTo>
                  <a:pt x="57212" y="11862"/>
                  <a:pt x="57222" y="11835"/>
                  <a:pt x="57249" y="11835"/>
                </a:cubicBezTo>
                <a:cubicBezTo>
                  <a:pt x="57255" y="11835"/>
                  <a:pt x="57262" y="11837"/>
                  <a:pt x="57269" y="11839"/>
                </a:cubicBezTo>
                <a:cubicBezTo>
                  <a:pt x="57297" y="11855"/>
                  <a:pt x="57322" y="11876"/>
                  <a:pt x="57338" y="11907"/>
                </a:cubicBezTo>
                <a:lnTo>
                  <a:pt x="57384" y="11907"/>
                </a:lnTo>
                <a:cubicBezTo>
                  <a:pt x="57415" y="11904"/>
                  <a:pt x="57446" y="11904"/>
                  <a:pt x="57477" y="11904"/>
                </a:cubicBezTo>
                <a:lnTo>
                  <a:pt x="57502" y="11904"/>
                </a:lnTo>
                <a:cubicBezTo>
                  <a:pt x="57506" y="11903"/>
                  <a:pt x="57511" y="11903"/>
                  <a:pt x="57516" y="11903"/>
                </a:cubicBezTo>
                <a:cubicBezTo>
                  <a:pt x="57528" y="11903"/>
                  <a:pt x="57540" y="11905"/>
                  <a:pt x="57551" y="11907"/>
                </a:cubicBezTo>
                <a:cubicBezTo>
                  <a:pt x="57561" y="11914"/>
                  <a:pt x="57570" y="11935"/>
                  <a:pt x="57567" y="12003"/>
                </a:cubicBezTo>
                <a:cubicBezTo>
                  <a:pt x="57564" y="12038"/>
                  <a:pt x="57573" y="12075"/>
                  <a:pt x="57598" y="12100"/>
                </a:cubicBezTo>
                <a:cubicBezTo>
                  <a:pt x="57623" y="12124"/>
                  <a:pt x="57654" y="12143"/>
                  <a:pt x="57688" y="12146"/>
                </a:cubicBezTo>
                <a:lnTo>
                  <a:pt x="57700" y="12149"/>
                </a:lnTo>
                <a:cubicBezTo>
                  <a:pt x="57719" y="12155"/>
                  <a:pt x="57734" y="12189"/>
                  <a:pt x="57753" y="12217"/>
                </a:cubicBezTo>
                <a:cubicBezTo>
                  <a:pt x="57762" y="12236"/>
                  <a:pt x="57771" y="12254"/>
                  <a:pt x="57784" y="12273"/>
                </a:cubicBezTo>
                <a:cubicBezTo>
                  <a:pt x="57827" y="12329"/>
                  <a:pt x="57877" y="12375"/>
                  <a:pt x="57935" y="12409"/>
                </a:cubicBezTo>
                <a:cubicBezTo>
                  <a:pt x="57979" y="12437"/>
                  <a:pt x="58019" y="12474"/>
                  <a:pt x="58050" y="12515"/>
                </a:cubicBezTo>
                <a:cubicBezTo>
                  <a:pt x="58022" y="12617"/>
                  <a:pt x="58090" y="12741"/>
                  <a:pt x="58205" y="12787"/>
                </a:cubicBezTo>
                <a:lnTo>
                  <a:pt x="58220" y="12793"/>
                </a:lnTo>
                <a:cubicBezTo>
                  <a:pt x="58171" y="12818"/>
                  <a:pt x="58096" y="12818"/>
                  <a:pt x="58019" y="12821"/>
                </a:cubicBezTo>
                <a:lnTo>
                  <a:pt x="57985" y="12821"/>
                </a:lnTo>
                <a:cubicBezTo>
                  <a:pt x="57978" y="12821"/>
                  <a:pt x="57971" y="12821"/>
                  <a:pt x="57963" y="12821"/>
                </a:cubicBezTo>
                <a:cubicBezTo>
                  <a:pt x="57899" y="12821"/>
                  <a:pt x="57836" y="12833"/>
                  <a:pt x="57777" y="12855"/>
                </a:cubicBezTo>
                <a:lnTo>
                  <a:pt x="57759" y="12747"/>
                </a:lnTo>
                <a:cubicBezTo>
                  <a:pt x="57756" y="12716"/>
                  <a:pt x="57746" y="12688"/>
                  <a:pt x="57728" y="12663"/>
                </a:cubicBezTo>
                <a:cubicBezTo>
                  <a:pt x="57697" y="12623"/>
                  <a:pt x="57654" y="12595"/>
                  <a:pt x="57604" y="12589"/>
                </a:cubicBezTo>
                <a:cubicBezTo>
                  <a:pt x="57585" y="12586"/>
                  <a:pt x="57570" y="12583"/>
                  <a:pt x="57554" y="12583"/>
                </a:cubicBezTo>
                <a:cubicBezTo>
                  <a:pt x="57520" y="12583"/>
                  <a:pt x="57486" y="12592"/>
                  <a:pt x="57455" y="12604"/>
                </a:cubicBezTo>
                <a:cubicBezTo>
                  <a:pt x="57455" y="12536"/>
                  <a:pt x="57437" y="12471"/>
                  <a:pt x="57406" y="12409"/>
                </a:cubicBezTo>
                <a:cubicBezTo>
                  <a:pt x="57359" y="12332"/>
                  <a:pt x="57276" y="12285"/>
                  <a:pt x="57186" y="12282"/>
                </a:cubicBezTo>
                <a:cubicBezTo>
                  <a:pt x="57136" y="12282"/>
                  <a:pt x="57090" y="12298"/>
                  <a:pt x="57056" y="12329"/>
                </a:cubicBezTo>
                <a:cubicBezTo>
                  <a:pt x="57031" y="12350"/>
                  <a:pt x="57012" y="12375"/>
                  <a:pt x="56997" y="12403"/>
                </a:cubicBezTo>
                <a:cubicBezTo>
                  <a:pt x="56969" y="12450"/>
                  <a:pt x="56941" y="12499"/>
                  <a:pt x="56916" y="12546"/>
                </a:cubicBezTo>
                <a:cubicBezTo>
                  <a:pt x="56882" y="12577"/>
                  <a:pt x="56845" y="12601"/>
                  <a:pt x="56802" y="12620"/>
                </a:cubicBezTo>
                <a:lnTo>
                  <a:pt x="56799" y="12620"/>
                </a:lnTo>
                <a:cubicBezTo>
                  <a:pt x="56761" y="12564"/>
                  <a:pt x="56700" y="12530"/>
                  <a:pt x="56634" y="12527"/>
                </a:cubicBezTo>
                <a:lnTo>
                  <a:pt x="56625" y="12527"/>
                </a:lnTo>
                <a:cubicBezTo>
                  <a:pt x="56557" y="12527"/>
                  <a:pt x="56492" y="12561"/>
                  <a:pt x="56452" y="12620"/>
                </a:cubicBezTo>
                <a:cubicBezTo>
                  <a:pt x="56436" y="12620"/>
                  <a:pt x="56424" y="12617"/>
                  <a:pt x="56408" y="12617"/>
                </a:cubicBezTo>
                <a:cubicBezTo>
                  <a:pt x="56421" y="12589"/>
                  <a:pt x="56427" y="12561"/>
                  <a:pt x="56430" y="12530"/>
                </a:cubicBezTo>
                <a:cubicBezTo>
                  <a:pt x="56430" y="12468"/>
                  <a:pt x="56402" y="12409"/>
                  <a:pt x="56356" y="12366"/>
                </a:cubicBezTo>
                <a:cubicBezTo>
                  <a:pt x="56300" y="12323"/>
                  <a:pt x="56232" y="12298"/>
                  <a:pt x="56157" y="12295"/>
                </a:cubicBezTo>
                <a:cubicBezTo>
                  <a:pt x="56133" y="12295"/>
                  <a:pt x="56108" y="12298"/>
                  <a:pt x="56083" y="12310"/>
                </a:cubicBezTo>
                <a:cubicBezTo>
                  <a:pt x="56052" y="12326"/>
                  <a:pt x="56024" y="12350"/>
                  <a:pt x="55999" y="12378"/>
                </a:cubicBezTo>
                <a:lnTo>
                  <a:pt x="55993" y="12388"/>
                </a:lnTo>
                <a:cubicBezTo>
                  <a:pt x="55922" y="12465"/>
                  <a:pt x="55826" y="12511"/>
                  <a:pt x="55724" y="12524"/>
                </a:cubicBezTo>
                <a:lnTo>
                  <a:pt x="55699" y="12527"/>
                </a:lnTo>
                <a:cubicBezTo>
                  <a:pt x="55696" y="12527"/>
                  <a:pt x="55692" y="12527"/>
                  <a:pt x="55689" y="12527"/>
                </a:cubicBezTo>
                <a:cubicBezTo>
                  <a:pt x="55612" y="12527"/>
                  <a:pt x="55539" y="12560"/>
                  <a:pt x="55485" y="12617"/>
                </a:cubicBezTo>
                <a:cubicBezTo>
                  <a:pt x="55473" y="12626"/>
                  <a:pt x="55464" y="12635"/>
                  <a:pt x="55451" y="12642"/>
                </a:cubicBezTo>
                <a:cubicBezTo>
                  <a:pt x="55448" y="12645"/>
                  <a:pt x="55445" y="12648"/>
                  <a:pt x="55442" y="12648"/>
                </a:cubicBezTo>
                <a:lnTo>
                  <a:pt x="55442" y="12645"/>
                </a:lnTo>
                <a:cubicBezTo>
                  <a:pt x="55439" y="12638"/>
                  <a:pt x="55436" y="12629"/>
                  <a:pt x="55433" y="12620"/>
                </a:cubicBezTo>
                <a:cubicBezTo>
                  <a:pt x="55426" y="12604"/>
                  <a:pt x="55417" y="12589"/>
                  <a:pt x="55405" y="12577"/>
                </a:cubicBezTo>
                <a:cubicBezTo>
                  <a:pt x="55417" y="12570"/>
                  <a:pt x="55430" y="12564"/>
                  <a:pt x="55442" y="12558"/>
                </a:cubicBezTo>
                <a:cubicBezTo>
                  <a:pt x="55538" y="12496"/>
                  <a:pt x="55625" y="12422"/>
                  <a:pt x="55702" y="12335"/>
                </a:cubicBezTo>
                <a:cubicBezTo>
                  <a:pt x="55755" y="12292"/>
                  <a:pt x="55792" y="12226"/>
                  <a:pt x="55801" y="12158"/>
                </a:cubicBezTo>
                <a:cubicBezTo>
                  <a:pt x="55801" y="12127"/>
                  <a:pt x="55798" y="12096"/>
                  <a:pt x="55792" y="12069"/>
                </a:cubicBezTo>
                <a:cubicBezTo>
                  <a:pt x="55789" y="12059"/>
                  <a:pt x="55786" y="12050"/>
                  <a:pt x="55786" y="12041"/>
                </a:cubicBezTo>
                <a:cubicBezTo>
                  <a:pt x="55789" y="11994"/>
                  <a:pt x="55807" y="11954"/>
                  <a:pt x="55838" y="11923"/>
                </a:cubicBezTo>
                <a:cubicBezTo>
                  <a:pt x="55916" y="11827"/>
                  <a:pt x="56018" y="11768"/>
                  <a:pt x="56126" y="11706"/>
                </a:cubicBezTo>
                <a:cubicBezTo>
                  <a:pt x="56185" y="11669"/>
                  <a:pt x="56247" y="11635"/>
                  <a:pt x="56306" y="11588"/>
                </a:cubicBezTo>
                <a:cubicBezTo>
                  <a:pt x="56408" y="11514"/>
                  <a:pt x="56421" y="11381"/>
                  <a:pt x="56430" y="11282"/>
                </a:cubicBezTo>
                <a:lnTo>
                  <a:pt x="56430" y="11269"/>
                </a:lnTo>
                <a:cubicBezTo>
                  <a:pt x="56433" y="11248"/>
                  <a:pt x="56427" y="11229"/>
                  <a:pt x="56418" y="11214"/>
                </a:cubicBezTo>
                <a:cubicBezTo>
                  <a:pt x="56312" y="11034"/>
                  <a:pt x="56080" y="11034"/>
                  <a:pt x="56006" y="11034"/>
                </a:cubicBezTo>
                <a:cubicBezTo>
                  <a:pt x="55975" y="11034"/>
                  <a:pt x="55944" y="11034"/>
                  <a:pt x="55916" y="11037"/>
                </a:cubicBezTo>
                <a:cubicBezTo>
                  <a:pt x="55798" y="11043"/>
                  <a:pt x="55727" y="11087"/>
                  <a:pt x="55702" y="11161"/>
                </a:cubicBezTo>
                <a:cubicBezTo>
                  <a:pt x="55693" y="11186"/>
                  <a:pt x="55690" y="11211"/>
                  <a:pt x="55687" y="11238"/>
                </a:cubicBezTo>
                <a:cubicBezTo>
                  <a:pt x="55687" y="11248"/>
                  <a:pt x="55684" y="11260"/>
                  <a:pt x="55680" y="11269"/>
                </a:cubicBezTo>
                <a:cubicBezTo>
                  <a:pt x="55668" y="11297"/>
                  <a:pt x="55649" y="11319"/>
                  <a:pt x="55631" y="11341"/>
                </a:cubicBezTo>
                <a:lnTo>
                  <a:pt x="55618" y="11356"/>
                </a:lnTo>
                <a:cubicBezTo>
                  <a:pt x="55563" y="11421"/>
                  <a:pt x="55498" y="11480"/>
                  <a:pt x="55426" y="11530"/>
                </a:cubicBezTo>
                <a:cubicBezTo>
                  <a:pt x="55414" y="11539"/>
                  <a:pt x="55402" y="11545"/>
                  <a:pt x="55389" y="11551"/>
                </a:cubicBezTo>
                <a:cubicBezTo>
                  <a:pt x="55374" y="11548"/>
                  <a:pt x="55358" y="11545"/>
                  <a:pt x="55346" y="11539"/>
                </a:cubicBezTo>
                <a:lnTo>
                  <a:pt x="55330" y="11533"/>
                </a:lnTo>
                <a:cubicBezTo>
                  <a:pt x="55259" y="11508"/>
                  <a:pt x="55185" y="11495"/>
                  <a:pt x="55107" y="11495"/>
                </a:cubicBezTo>
                <a:cubicBezTo>
                  <a:pt x="55086" y="11495"/>
                  <a:pt x="55064" y="11495"/>
                  <a:pt x="55042" y="11499"/>
                </a:cubicBezTo>
                <a:lnTo>
                  <a:pt x="55018" y="11502"/>
                </a:lnTo>
                <a:lnTo>
                  <a:pt x="54987" y="11505"/>
                </a:lnTo>
                <a:lnTo>
                  <a:pt x="54987" y="11505"/>
                </a:lnTo>
                <a:lnTo>
                  <a:pt x="54996" y="11495"/>
                </a:lnTo>
                <a:lnTo>
                  <a:pt x="55014" y="11474"/>
                </a:lnTo>
                <a:cubicBezTo>
                  <a:pt x="55064" y="11430"/>
                  <a:pt x="55104" y="11378"/>
                  <a:pt x="55138" y="11319"/>
                </a:cubicBezTo>
                <a:cubicBezTo>
                  <a:pt x="55160" y="11269"/>
                  <a:pt x="55176" y="11214"/>
                  <a:pt x="55185" y="11158"/>
                </a:cubicBezTo>
                <a:cubicBezTo>
                  <a:pt x="55188" y="11118"/>
                  <a:pt x="55200" y="11077"/>
                  <a:pt x="55219" y="11040"/>
                </a:cubicBezTo>
                <a:cubicBezTo>
                  <a:pt x="55244" y="11006"/>
                  <a:pt x="55278" y="10981"/>
                  <a:pt x="55318" y="10969"/>
                </a:cubicBezTo>
                <a:cubicBezTo>
                  <a:pt x="55346" y="10957"/>
                  <a:pt x="55371" y="10944"/>
                  <a:pt x="55395" y="10932"/>
                </a:cubicBezTo>
                <a:cubicBezTo>
                  <a:pt x="55457" y="10888"/>
                  <a:pt x="55498" y="10820"/>
                  <a:pt x="55504" y="10746"/>
                </a:cubicBezTo>
                <a:cubicBezTo>
                  <a:pt x="55507" y="10712"/>
                  <a:pt x="55498" y="10678"/>
                  <a:pt x="55476" y="10647"/>
                </a:cubicBezTo>
                <a:cubicBezTo>
                  <a:pt x="55482" y="10610"/>
                  <a:pt x="55501" y="10576"/>
                  <a:pt x="55529" y="10548"/>
                </a:cubicBezTo>
                <a:lnTo>
                  <a:pt x="55550" y="10523"/>
                </a:lnTo>
                <a:cubicBezTo>
                  <a:pt x="55628" y="10436"/>
                  <a:pt x="55752" y="10291"/>
                  <a:pt x="55581" y="10123"/>
                </a:cubicBezTo>
                <a:cubicBezTo>
                  <a:pt x="55560" y="10102"/>
                  <a:pt x="55532" y="10086"/>
                  <a:pt x="55498" y="10086"/>
                </a:cubicBezTo>
                <a:lnTo>
                  <a:pt x="55495" y="10086"/>
                </a:lnTo>
                <a:cubicBezTo>
                  <a:pt x="55470" y="10086"/>
                  <a:pt x="55445" y="10092"/>
                  <a:pt x="55423" y="10108"/>
                </a:cubicBezTo>
                <a:cubicBezTo>
                  <a:pt x="55389" y="10130"/>
                  <a:pt x="55358" y="10157"/>
                  <a:pt x="55334" y="10191"/>
                </a:cubicBezTo>
                <a:lnTo>
                  <a:pt x="55318" y="10216"/>
                </a:lnTo>
                <a:cubicBezTo>
                  <a:pt x="55312" y="10226"/>
                  <a:pt x="55303" y="10238"/>
                  <a:pt x="55296" y="10244"/>
                </a:cubicBezTo>
                <a:lnTo>
                  <a:pt x="55290" y="10244"/>
                </a:lnTo>
                <a:cubicBezTo>
                  <a:pt x="55281" y="10241"/>
                  <a:pt x="55272" y="10241"/>
                  <a:pt x="55262" y="10238"/>
                </a:cubicBezTo>
                <a:lnTo>
                  <a:pt x="55234" y="10238"/>
                </a:lnTo>
                <a:cubicBezTo>
                  <a:pt x="55166" y="10238"/>
                  <a:pt x="55101" y="10266"/>
                  <a:pt x="55052" y="10309"/>
                </a:cubicBezTo>
                <a:cubicBezTo>
                  <a:pt x="55024" y="10331"/>
                  <a:pt x="54999" y="10356"/>
                  <a:pt x="54977" y="10384"/>
                </a:cubicBezTo>
                <a:lnTo>
                  <a:pt x="54971" y="10390"/>
                </a:lnTo>
                <a:cubicBezTo>
                  <a:pt x="54946" y="10380"/>
                  <a:pt x="54925" y="10374"/>
                  <a:pt x="54900" y="10374"/>
                </a:cubicBezTo>
                <a:cubicBezTo>
                  <a:pt x="54869" y="10377"/>
                  <a:pt x="54838" y="10384"/>
                  <a:pt x="54807" y="10396"/>
                </a:cubicBezTo>
                <a:lnTo>
                  <a:pt x="54804" y="10396"/>
                </a:lnTo>
                <a:cubicBezTo>
                  <a:pt x="54810" y="10365"/>
                  <a:pt x="54822" y="10337"/>
                  <a:pt x="54838" y="10312"/>
                </a:cubicBezTo>
                <a:cubicBezTo>
                  <a:pt x="54866" y="10275"/>
                  <a:pt x="54922" y="10257"/>
                  <a:pt x="54984" y="10235"/>
                </a:cubicBezTo>
                <a:lnTo>
                  <a:pt x="55073" y="10207"/>
                </a:lnTo>
                <a:cubicBezTo>
                  <a:pt x="55148" y="10185"/>
                  <a:pt x="55219" y="10160"/>
                  <a:pt x="55290" y="10133"/>
                </a:cubicBezTo>
                <a:lnTo>
                  <a:pt x="55309" y="10123"/>
                </a:lnTo>
                <a:cubicBezTo>
                  <a:pt x="55377" y="10095"/>
                  <a:pt x="55470" y="10055"/>
                  <a:pt x="55516" y="9968"/>
                </a:cubicBezTo>
                <a:cubicBezTo>
                  <a:pt x="55560" y="9885"/>
                  <a:pt x="55538" y="9801"/>
                  <a:pt x="55519" y="9736"/>
                </a:cubicBezTo>
                <a:cubicBezTo>
                  <a:pt x="55510" y="9708"/>
                  <a:pt x="55507" y="9677"/>
                  <a:pt x="55504" y="9649"/>
                </a:cubicBezTo>
                <a:lnTo>
                  <a:pt x="55711" y="9529"/>
                </a:lnTo>
                <a:lnTo>
                  <a:pt x="55959" y="9386"/>
                </a:lnTo>
                <a:cubicBezTo>
                  <a:pt x="55978" y="9330"/>
                  <a:pt x="56015" y="9281"/>
                  <a:pt x="56065" y="9250"/>
                </a:cubicBezTo>
                <a:cubicBezTo>
                  <a:pt x="56046" y="9141"/>
                  <a:pt x="55934" y="9064"/>
                  <a:pt x="55795" y="9064"/>
                </a:cubicBezTo>
                <a:lnTo>
                  <a:pt x="55764" y="9064"/>
                </a:lnTo>
                <a:cubicBezTo>
                  <a:pt x="55733" y="9067"/>
                  <a:pt x="55702" y="9070"/>
                  <a:pt x="55671" y="9076"/>
                </a:cubicBezTo>
                <a:cubicBezTo>
                  <a:pt x="55640" y="9083"/>
                  <a:pt x="55606" y="9089"/>
                  <a:pt x="55575" y="9089"/>
                </a:cubicBezTo>
                <a:cubicBezTo>
                  <a:pt x="55535" y="9024"/>
                  <a:pt x="55467" y="8983"/>
                  <a:pt x="55389" y="8980"/>
                </a:cubicBezTo>
                <a:cubicBezTo>
                  <a:pt x="55315" y="8983"/>
                  <a:pt x="55247" y="9027"/>
                  <a:pt x="55210" y="9092"/>
                </a:cubicBezTo>
                <a:cubicBezTo>
                  <a:pt x="55185" y="9076"/>
                  <a:pt x="55160" y="9055"/>
                  <a:pt x="55138" y="9033"/>
                </a:cubicBezTo>
                <a:lnTo>
                  <a:pt x="55135" y="9027"/>
                </a:lnTo>
                <a:cubicBezTo>
                  <a:pt x="55076" y="8971"/>
                  <a:pt x="55008" y="8925"/>
                  <a:pt x="54934" y="8894"/>
                </a:cubicBezTo>
                <a:cubicBezTo>
                  <a:pt x="54912" y="8881"/>
                  <a:pt x="54891" y="8872"/>
                  <a:pt x="54869" y="8860"/>
                </a:cubicBezTo>
                <a:cubicBezTo>
                  <a:pt x="54813" y="8822"/>
                  <a:pt x="54745" y="8801"/>
                  <a:pt x="54677" y="8795"/>
                </a:cubicBezTo>
                <a:lnTo>
                  <a:pt x="54661" y="8795"/>
                </a:lnTo>
                <a:cubicBezTo>
                  <a:pt x="54612" y="8801"/>
                  <a:pt x="54565" y="8813"/>
                  <a:pt x="54522" y="8838"/>
                </a:cubicBezTo>
                <a:cubicBezTo>
                  <a:pt x="54500" y="8847"/>
                  <a:pt x="54482" y="8856"/>
                  <a:pt x="54457" y="8863"/>
                </a:cubicBezTo>
                <a:cubicBezTo>
                  <a:pt x="54441" y="8866"/>
                  <a:pt x="54426" y="8866"/>
                  <a:pt x="54407" y="8869"/>
                </a:cubicBezTo>
                <a:cubicBezTo>
                  <a:pt x="54380" y="8869"/>
                  <a:pt x="54352" y="8869"/>
                  <a:pt x="54327" y="8875"/>
                </a:cubicBezTo>
                <a:cubicBezTo>
                  <a:pt x="54274" y="8891"/>
                  <a:pt x="54228" y="8912"/>
                  <a:pt x="54184" y="8940"/>
                </a:cubicBezTo>
                <a:cubicBezTo>
                  <a:pt x="54175" y="8946"/>
                  <a:pt x="54166" y="8952"/>
                  <a:pt x="54156" y="8959"/>
                </a:cubicBezTo>
                <a:cubicBezTo>
                  <a:pt x="54135" y="8974"/>
                  <a:pt x="54110" y="8980"/>
                  <a:pt x="54085" y="8983"/>
                </a:cubicBezTo>
                <a:lnTo>
                  <a:pt x="54076" y="8983"/>
                </a:lnTo>
                <a:cubicBezTo>
                  <a:pt x="54060" y="8977"/>
                  <a:pt x="54048" y="8968"/>
                  <a:pt x="54036" y="8959"/>
                </a:cubicBezTo>
                <a:cubicBezTo>
                  <a:pt x="54011" y="8937"/>
                  <a:pt x="53986" y="8921"/>
                  <a:pt x="53958" y="8909"/>
                </a:cubicBezTo>
                <a:cubicBezTo>
                  <a:pt x="53980" y="8878"/>
                  <a:pt x="53995" y="8844"/>
                  <a:pt x="54011" y="8810"/>
                </a:cubicBezTo>
                <a:cubicBezTo>
                  <a:pt x="54017" y="8798"/>
                  <a:pt x="54020" y="8785"/>
                  <a:pt x="54026" y="8773"/>
                </a:cubicBezTo>
                <a:cubicBezTo>
                  <a:pt x="54070" y="8692"/>
                  <a:pt x="54129" y="8621"/>
                  <a:pt x="54197" y="8565"/>
                </a:cubicBezTo>
                <a:cubicBezTo>
                  <a:pt x="54212" y="8553"/>
                  <a:pt x="54231" y="8544"/>
                  <a:pt x="54246" y="8537"/>
                </a:cubicBezTo>
                <a:cubicBezTo>
                  <a:pt x="54299" y="8513"/>
                  <a:pt x="54398" y="8469"/>
                  <a:pt x="54395" y="8352"/>
                </a:cubicBezTo>
                <a:cubicBezTo>
                  <a:pt x="54392" y="8268"/>
                  <a:pt x="54401" y="8246"/>
                  <a:pt x="54410" y="8240"/>
                </a:cubicBezTo>
                <a:cubicBezTo>
                  <a:pt x="54429" y="8234"/>
                  <a:pt x="54448" y="8231"/>
                  <a:pt x="54466" y="8231"/>
                </a:cubicBezTo>
                <a:lnTo>
                  <a:pt x="54488" y="8231"/>
                </a:lnTo>
                <a:cubicBezTo>
                  <a:pt x="54525" y="8231"/>
                  <a:pt x="54556" y="8234"/>
                  <a:pt x="54590" y="8237"/>
                </a:cubicBezTo>
                <a:cubicBezTo>
                  <a:pt x="54624" y="8240"/>
                  <a:pt x="54664" y="8243"/>
                  <a:pt x="54708" y="8243"/>
                </a:cubicBezTo>
                <a:lnTo>
                  <a:pt x="54736" y="8243"/>
                </a:lnTo>
                <a:cubicBezTo>
                  <a:pt x="54773" y="8240"/>
                  <a:pt x="54810" y="8221"/>
                  <a:pt x="54835" y="8194"/>
                </a:cubicBezTo>
                <a:cubicBezTo>
                  <a:pt x="54903" y="8116"/>
                  <a:pt x="54915" y="7952"/>
                  <a:pt x="54912" y="7912"/>
                </a:cubicBezTo>
                <a:cubicBezTo>
                  <a:pt x="54906" y="7853"/>
                  <a:pt x="54887" y="7800"/>
                  <a:pt x="54860" y="7751"/>
                </a:cubicBezTo>
                <a:cubicBezTo>
                  <a:pt x="54853" y="7738"/>
                  <a:pt x="54847" y="7729"/>
                  <a:pt x="54838" y="7720"/>
                </a:cubicBezTo>
                <a:cubicBezTo>
                  <a:pt x="54841" y="7679"/>
                  <a:pt x="54822" y="7642"/>
                  <a:pt x="54788" y="7621"/>
                </a:cubicBezTo>
                <a:cubicBezTo>
                  <a:pt x="54764" y="7602"/>
                  <a:pt x="54733" y="7593"/>
                  <a:pt x="54705" y="7593"/>
                </a:cubicBezTo>
                <a:cubicBezTo>
                  <a:pt x="54689" y="7593"/>
                  <a:pt x="54674" y="7596"/>
                  <a:pt x="54658" y="7599"/>
                </a:cubicBezTo>
                <a:lnTo>
                  <a:pt x="54485" y="7627"/>
                </a:lnTo>
                <a:cubicBezTo>
                  <a:pt x="54448" y="7633"/>
                  <a:pt x="54410" y="7645"/>
                  <a:pt x="54380" y="7667"/>
                </a:cubicBezTo>
                <a:cubicBezTo>
                  <a:pt x="54370" y="7670"/>
                  <a:pt x="54364" y="7676"/>
                  <a:pt x="54355" y="7686"/>
                </a:cubicBezTo>
                <a:lnTo>
                  <a:pt x="54352" y="7689"/>
                </a:lnTo>
                <a:lnTo>
                  <a:pt x="54349" y="7689"/>
                </a:lnTo>
                <a:cubicBezTo>
                  <a:pt x="54339" y="7689"/>
                  <a:pt x="54330" y="7689"/>
                  <a:pt x="54321" y="7692"/>
                </a:cubicBezTo>
                <a:cubicBezTo>
                  <a:pt x="54259" y="7707"/>
                  <a:pt x="54203" y="7744"/>
                  <a:pt x="54166" y="7797"/>
                </a:cubicBezTo>
                <a:cubicBezTo>
                  <a:pt x="54150" y="7819"/>
                  <a:pt x="54129" y="7840"/>
                  <a:pt x="54116" y="7847"/>
                </a:cubicBezTo>
                <a:lnTo>
                  <a:pt x="54107" y="7847"/>
                </a:lnTo>
                <a:cubicBezTo>
                  <a:pt x="54091" y="7844"/>
                  <a:pt x="54079" y="7844"/>
                  <a:pt x="54067" y="7840"/>
                </a:cubicBezTo>
                <a:lnTo>
                  <a:pt x="54060" y="7840"/>
                </a:lnTo>
                <a:cubicBezTo>
                  <a:pt x="54008" y="7834"/>
                  <a:pt x="53955" y="7831"/>
                  <a:pt x="53906" y="7831"/>
                </a:cubicBezTo>
                <a:cubicBezTo>
                  <a:pt x="53853" y="7831"/>
                  <a:pt x="53797" y="7834"/>
                  <a:pt x="53745" y="7844"/>
                </a:cubicBezTo>
                <a:cubicBezTo>
                  <a:pt x="53748" y="7837"/>
                  <a:pt x="53751" y="7834"/>
                  <a:pt x="53754" y="7831"/>
                </a:cubicBezTo>
                <a:cubicBezTo>
                  <a:pt x="53788" y="7800"/>
                  <a:pt x="53825" y="7775"/>
                  <a:pt x="53868" y="7757"/>
                </a:cubicBezTo>
                <a:lnTo>
                  <a:pt x="53899" y="7741"/>
                </a:lnTo>
                <a:cubicBezTo>
                  <a:pt x="54067" y="7652"/>
                  <a:pt x="54274" y="7475"/>
                  <a:pt x="54358" y="7252"/>
                </a:cubicBezTo>
                <a:cubicBezTo>
                  <a:pt x="54386" y="7187"/>
                  <a:pt x="54389" y="7113"/>
                  <a:pt x="54367" y="7048"/>
                </a:cubicBezTo>
                <a:cubicBezTo>
                  <a:pt x="54345" y="6998"/>
                  <a:pt x="54314" y="6955"/>
                  <a:pt x="54280" y="6914"/>
                </a:cubicBezTo>
                <a:cubicBezTo>
                  <a:pt x="54238" y="6886"/>
                  <a:pt x="54190" y="6871"/>
                  <a:pt x="54142" y="6871"/>
                </a:cubicBezTo>
                <a:cubicBezTo>
                  <a:pt x="54137" y="6871"/>
                  <a:pt x="54133" y="6871"/>
                  <a:pt x="54129" y="6871"/>
                </a:cubicBezTo>
                <a:cubicBezTo>
                  <a:pt x="54082" y="6874"/>
                  <a:pt x="54036" y="6877"/>
                  <a:pt x="53992" y="6883"/>
                </a:cubicBezTo>
                <a:cubicBezTo>
                  <a:pt x="53964" y="6886"/>
                  <a:pt x="53940" y="6890"/>
                  <a:pt x="53915" y="6893"/>
                </a:cubicBezTo>
                <a:lnTo>
                  <a:pt x="53909" y="6893"/>
                </a:lnTo>
                <a:cubicBezTo>
                  <a:pt x="53903" y="6892"/>
                  <a:pt x="53897" y="6892"/>
                  <a:pt x="53891" y="6892"/>
                </a:cubicBezTo>
                <a:cubicBezTo>
                  <a:pt x="53801" y="6892"/>
                  <a:pt x="53711" y="6914"/>
                  <a:pt x="53630" y="6952"/>
                </a:cubicBezTo>
                <a:cubicBezTo>
                  <a:pt x="53587" y="6979"/>
                  <a:pt x="53549" y="7010"/>
                  <a:pt x="53515" y="7048"/>
                </a:cubicBezTo>
                <a:cubicBezTo>
                  <a:pt x="53500" y="7023"/>
                  <a:pt x="53475" y="7007"/>
                  <a:pt x="53447" y="7004"/>
                </a:cubicBezTo>
                <a:lnTo>
                  <a:pt x="53429" y="7004"/>
                </a:lnTo>
                <a:cubicBezTo>
                  <a:pt x="53398" y="7007"/>
                  <a:pt x="53367" y="7013"/>
                  <a:pt x="53339" y="7023"/>
                </a:cubicBezTo>
                <a:cubicBezTo>
                  <a:pt x="53367" y="6982"/>
                  <a:pt x="53404" y="6948"/>
                  <a:pt x="53447" y="6924"/>
                </a:cubicBezTo>
                <a:lnTo>
                  <a:pt x="53460" y="6917"/>
                </a:lnTo>
                <a:cubicBezTo>
                  <a:pt x="53515" y="6893"/>
                  <a:pt x="53562" y="6849"/>
                  <a:pt x="53590" y="6794"/>
                </a:cubicBezTo>
                <a:cubicBezTo>
                  <a:pt x="53599" y="6763"/>
                  <a:pt x="53605" y="6732"/>
                  <a:pt x="53602" y="6698"/>
                </a:cubicBezTo>
                <a:lnTo>
                  <a:pt x="53602" y="6688"/>
                </a:lnTo>
                <a:cubicBezTo>
                  <a:pt x="53605" y="6552"/>
                  <a:pt x="53645" y="6509"/>
                  <a:pt x="53785" y="6437"/>
                </a:cubicBezTo>
                <a:cubicBezTo>
                  <a:pt x="53881" y="6388"/>
                  <a:pt x="53961" y="6313"/>
                  <a:pt x="54020" y="6224"/>
                </a:cubicBezTo>
                <a:cubicBezTo>
                  <a:pt x="54033" y="6202"/>
                  <a:pt x="54039" y="6177"/>
                  <a:pt x="54033" y="6152"/>
                </a:cubicBezTo>
                <a:cubicBezTo>
                  <a:pt x="54026" y="6128"/>
                  <a:pt x="54011" y="6109"/>
                  <a:pt x="53989" y="6097"/>
                </a:cubicBezTo>
                <a:cubicBezTo>
                  <a:pt x="53958" y="6078"/>
                  <a:pt x="53924" y="6063"/>
                  <a:pt x="53890" y="6050"/>
                </a:cubicBezTo>
                <a:lnTo>
                  <a:pt x="53887" y="6053"/>
                </a:lnTo>
                <a:cubicBezTo>
                  <a:pt x="53880" y="6057"/>
                  <a:pt x="53874" y="6058"/>
                  <a:pt x="53869" y="6058"/>
                </a:cubicBezTo>
                <a:cubicBezTo>
                  <a:pt x="53854" y="6058"/>
                  <a:pt x="53845" y="6047"/>
                  <a:pt x="53841" y="6032"/>
                </a:cubicBezTo>
                <a:cubicBezTo>
                  <a:pt x="53800" y="6019"/>
                  <a:pt x="53760" y="6013"/>
                  <a:pt x="53723" y="6013"/>
                </a:cubicBezTo>
                <a:cubicBezTo>
                  <a:pt x="53645" y="6013"/>
                  <a:pt x="53571" y="6038"/>
                  <a:pt x="53509" y="6084"/>
                </a:cubicBezTo>
                <a:cubicBezTo>
                  <a:pt x="53478" y="6109"/>
                  <a:pt x="53447" y="6137"/>
                  <a:pt x="53419" y="6168"/>
                </a:cubicBezTo>
                <a:cubicBezTo>
                  <a:pt x="53407" y="6180"/>
                  <a:pt x="53395" y="6193"/>
                  <a:pt x="53382" y="6208"/>
                </a:cubicBezTo>
                <a:cubicBezTo>
                  <a:pt x="53360" y="6233"/>
                  <a:pt x="53333" y="6248"/>
                  <a:pt x="53302" y="6255"/>
                </a:cubicBezTo>
                <a:cubicBezTo>
                  <a:pt x="53320" y="6205"/>
                  <a:pt x="53345" y="6159"/>
                  <a:pt x="53376" y="6112"/>
                </a:cubicBezTo>
                <a:cubicBezTo>
                  <a:pt x="53351" y="6112"/>
                  <a:pt x="53326" y="6094"/>
                  <a:pt x="53323" y="6069"/>
                </a:cubicBezTo>
                <a:cubicBezTo>
                  <a:pt x="53289" y="5963"/>
                  <a:pt x="53391" y="5957"/>
                  <a:pt x="53441" y="5920"/>
                </a:cubicBezTo>
                <a:cubicBezTo>
                  <a:pt x="53469" y="5899"/>
                  <a:pt x="53500" y="5876"/>
                  <a:pt x="53534" y="5876"/>
                </a:cubicBezTo>
                <a:cubicBezTo>
                  <a:pt x="53545" y="5876"/>
                  <a:pt x="53556" y="5878"/>
                  <a:pt x="53568" y="5883"/>
                </a:cubicBezTo>
                <a:cubicBezTo>
                  <a:pt x="53614" y="5833"/>
                  <a:pt x="53658" y="5759"/>
                  <a:pt x="53611" y="5666"/>
                </a:cubicBezTo>
                <a:cubicBezTo>
                  <a:pt x="53571" y="5592"/>
                  <a:pt x="53506" y="5536"/>
                  <a:pt x="53429" y="5508"/>
                </a:cubicBezTo>
                <a:cubicBezTo>
                  <a:pt x="53388" y="5496"/>
                  <a:pt x="53348" y="5490"/>
                  <a:pt x="53308" y="5490"/>
                </a:cubicBezTo>
                <a:cubicBezTo>
                  <a:pt x="53252" y="5490"/>
                  <a:pt x="53196" y="5496"/>
                  <a:pt x="53141" y="5508"/>
                </a:cubicBezTo>
                <a:cubicBezTo>
                  <a:pt x="53113" y="5514"/>
                  <a:pt x="53085" y="5520"/>
                  <a:pt x="53060" y="5524"/>
                </a:cubicBezTo>
                <a:cubicBezTo>
                  <a:pt x="53041" y="5524"/>
                  <a:pt x="53023" y="5527"/>
                  <a:pt x="53004" y="5533"/>
                </a:cubicBezTo>
                <a:cubicBezTo>
                  <a:pt x="53004" y="5520"/>
                  <a:pt x="53004" y="5511"/>
                  <a:pt x="53001" y="5502"/>
                </a:cubicBezTo>
                <a:cubicBezTo>
                  <a:pt x="52998" y="5486"/>
                  <a:pt x="52998" y="5471"/>
                  <a:pt x="53001" y="5459"/>
                </a:cubicBezTo>
                <a:cubicBezTo>
                  <a:pt x="53014" y="5446"/>
                  <a:pt x="53029" y="5440"/>
                  <a:pt x="53045" y="5434"/>
                </a:cubicBezTo>
                <a:lnTo>
                  <a:pt x="53051" y="5431"/>
                </a:lnTo>
                <a:cubicBezTo>
                  <a:pt x="53088" y="5412"/>
                  <a:pt x="53125" y="5390"/>
                  <a:pt x="53162" y="5366"/>
                </a:cubicBezTo>
                <a:lnTo>
                  <a:pt x="53156" y="5366"/>
                </a:lnTo>
                <a:cubicBezTo>
                  <a:pt x="53153" y="5366"/>
                  <a:pt x="53150" y="5366"/>
                  <a:pt x="53147" y="5366"/>
                </a:cubicBezTo>
                <a:cubicBezTo>
                  <a:pt x="53102" y="5366"/>
                  <a:pt x="53092" y="5343"/>
                  <a:pt x="53100" y="5322"/>
                </a:cubicBezTo>
                <a:cubicBezTo>
                  <a:pt x="53116" y="5288"/>
                  <a:pt x="53141" y="5260"/>
                  <a:pt x="53212" y="5254"/>
                </a:cubicBezTo>
                <a:cubicBezTo>
                  <a:pt x="53255" y="5257"/>
                  <a:pt x="53268" y="5270"/>
                  <a:pt x="53268" y="5288"/>
                </a:cubicBezTo>
                <a:cubicBezTo>
                  <a:pt x="53283" y="5276"/>
                  <a:pt x="53302" y="5266"/>
                  <a:pt x="53314" y="5254"/>
                </a:cubicBezTo>
                <a:cubicBezTo>
                  <a:pt x="53336" y="5232"/>
                  <a:pt x="53360" y="5214"/>
                  <a:pt x="53385" y="5198"/>
                </a:cubicBezTo>
                <a:cubicBezTo>
                  <a:pt x="53456" y="5152"/>
                  <a:pt x="53515" y="5087"/>
                  <a:pt x="53556" y="5009"/>
                </a:cubicBezTo>
                <a:cubicBezTo>
                  <a:pt x="53571" y="4975"/>
                  <a:pt x="53583" y="4941"/>
                  <a:pt x="53596" y="4910"/>
                </a:cubicBezTo>
                <a:cubicBezTo>
                  <a:pt x="53614" y="4855"/>
                  <a:pt x="53639" y="4799"/>
                  <a:pt x="53673" y="4752"/>
                </a:cubicBezTo>
                <a:lnTo>
                  <a:pt x="53692" y="4728"/>
                </a:lnTo>
                <a:cubicBezTo>
                  <a:pt x="53717" y="4700"/>
                  <a:pt x="53738" y="4669"/>
                  <a:pt x="53754" y="4635"/>
                </a:cubicBezTo>
                <a:cubicBezTo>
                  <a:pt x="53779" y="4582"/>
                  <a:pt x="53779" y="4523"/>
                  <a:pt x="53748" y="4474"/>
                </a:cubicBezTo>
                <a:cubicBezTo>
                  <a:pt x="53719" y="4433"/>
                  <a:pt x="53673" y="4411"/>
                  <a:pt x="53627" y="4411"/>
                </a:cubicBezTo>
                <a:cubicBezTo>
                  <a:pt x="53624" y="4411"/>
                  <a:pt x="53621" y="4411"/>
                  <a:pt x="53618" y="4412"/>
                </a:cubicBezTo>
                <a:cubicBezTo>
                  <a:pt x="53562" y="4415"/>
                  <a:pt x="53506" y="4427"/>
                  <a:pt x="53453" y="4446"/>
                </a:cubicBezTo>
                <a:cubicBezTo>
                  <a:pt x="53336" y="4486"/>
                  <a:pt x="53218" y="4535"/>
                  <a:pt x="53106" y="4594"/>
                </a:cubicBezTo>
                <a:lnTo>
                  <a:pt x="53085" y="4607"/>
                </a:lnTo>
                <a:cubicBezTo>
                  <a:pt x="53035" y="4632"/>
                  <a:pt x="52986" y="4653"/>
                  <a:pt x="52933" y="4669"/>
                </a:cubicBezTo>
                <a:lnTo>
                  <a:pt x="52927" y="4669"/>
                </a:lnTo>
                <a:cubicBezTo>
                  <a:pt x="52927" y="4669"/>
                  <a:pt x="52924" y="4662"/>
                  <a:pt x="52918" y="4659"/>
                </a:cubicBezTo>
                <a:cubicBezTo>
                  <a:pt x="52880" y="4607"/>
                  <a:pt x="52865" y="4563"/>
                  <a:pt x="52874" y="4539"/>
                </a:cubicBezTo>
                <a:cubicBezTo>
                  <a:pt x="52883" y="4517"/>
                  <a:pt x="52899" y="4495"/>
                  <a:pt x="52918" y="4480"/>
                </a:cubicBezTo>
                <a:lnTo>
                  <a:pt x="52976" y="4415"/>
                </a:lnTo>
                <a:cubicBezTo>
                  <a:pt x="53048" y="4337"/>
                  <a:pt x="53122" y="4254"/>
                  <a:pt x="53199" y="4176"/>
                </a:cubicBezTo>
                <a:cubicBezTo>
                  <a:pt x="53202" y="4173"/>
                  <a:pt x="53206" y="4170"/>
                  <a:pt x="53209" y="4167"/>
                </a:cubicBezTo>
                <a:cubicBezTo>
                  <a:pt x="53193" y="4164"/>
                  <a:pt x="53181" y="4161"/>
                  <a:pt x="53165" y="4158"/>
                </a:cubicBezTo>
                <a:cubicBezTo>
                  <a:pt x="53221" y="4093"/>
                  <a:pt x="53286" y="4043"/>
                  <a:pt x="53360" y="4006"/>
                </a:cubicBezTo>
                <a:cubicBezTo>
                  <a:pt x="53382" y="3975"/>
                  <a:pt x="53395" y="3941"/>
                  <a:pt x="53404" y="3904"/>
                </a:cubicBezTo>
                <a:cubicBezTo>
                  <a:pt x="53407" y="3879"/>
                  <a:pt x="53407" y="3854"/>
                  <a:pt x="53407" y="3829"/>
                </a:cubicBezTo>
                <a:cubicBezTo>
                  <a:pt x="53404" y="3814"/>
                  <a:pt x="53407" y="3798"/>
                  <a:pt x="53410" y="3783"/>
                </a:cubicBezTo>
                <a:cubicBezTo>
                  <a:pt x="53441" y="3743"/>
                  <a:pt x="53447" y="3690"/>
                  <a:pt x="53425" y="3643"/>
                </a:cubicBezTo>
                <a:cubicBezTo>
                  <a:pt x="53402" y="3603"/>
                  <a:pt x="53360" y="3581"/>
                  <a:pt x="53314" y="3581"/>
                </a:cubicBezTo>
                <a:cubicBezTo>
                  <a:pt x="53311" y="3581"/>
                  <a:pt x="53308" y="3581"/>
                  <a:pt x="53305" y="3581"/>
                </a:cubicBezTo>
                <a:cubicBezTo>
                  <a:pt x="53243" y="3585"/>
                  <a:pt x="53181" y="3600"/>
                  <a:pt x="53125" y="3631"/>
                </a:cubicBezTo>
                <a:lnTo>
                  <a:pt x="53113" y="3637"/>
                </a:lnTo>
                <a:cubicBezTo>
                  <a:pt x="53100" y="3647"/>
                  <a:pt x="53082" y="3656"/>
                  <a:pt x="53066" y="3665"/>
                </a:cubicBezTo>
                <a:cubicBezTo>
                  <a:pt x="53041" y="3619"/>
                  <a:pt x="53010" y="3578"/>
                  <a:pt x="52970" y="3544"/>
                </a:cubicBezTo>
                <a:cubicBezTo>
                  <a:pt x="52958" y="3532"/>
                  <a:pt x="52942" y="3516"/>
                  <a:pt x="52930" y="3504"/>
                </a:cubicBezTo>
                <a:cubicBezTo>
                  <a:pt x="52998" y="3479"/>
                  <a:pt x="53054" y="3436"/>
                  <a:pt x="53094" y="3377"/>
                </a:cubicBezTo>
                <a:cubicBezTo>
                  <a:pt x="53134" y="3377"/>
                  <a:pt x="53172" y="3362"/>
                  <a:pt x="53202" y="3334"/>
                </a:cubicBezTo>
                <a:cubicBezTo>
                  <a:pt x="53240" y="3290"/>
                  <a:pt x="53261" y="3238"/>
                  <a:pt x="53264" y="3182"/>
                </a:cubicBezTo>
                <a:cubicBezTo>
                  <a:pt x="53283" y="3030"/>
                  <a:pt x="53283" y="2875"/>
                  <a:pt x="53268" y="2720"/>
                </a:cubicBezTo>
                <a:cubicBezTo>
                  <a:pt x="53264" y="2686"/>
                  <a:pt x="53249" y="2658"/>
                  <a:pt x="53224" y="2637"/>
                </a:cubicBezTo>
                <a:cubicBezTo>
                  <a:pt x="53206" y="2624"/>
                  <a:pt x="53184" y="2615"/>
                  <a:pt x="53162" y="2615"/>
                </a:cubicBezTo>
                <a:cubicBezTo>
                  <a:pt x="53116" y="2618"/>
                  <a:pt x="53075" y="2643"/>
                  <a:pt x="53054" y="2686"/>
                </a:cubicBezTo>
                <a:cubicBezTo>
                  <a:pt x="53004" y="2773"/>
                  <a:pt x="52942" y="2854"/>
                  <a:pt x="52877" y="2928"/>
                </a:cubicBezTo>
                <a:cubicBezTo>
                  <a:pt x="52834" y="2971"/>
                  <a:pt x="52818" y="2974"/>
                  <a:pt x="52815" y="2974"/>
                </a:cubicBezTo>
                <a:cubicBezTo>
                  <a:pt x="52800" y="2959"/>
                  <a:pt x="52791" y="2940"/>
                  <a:pt x="52787" y="2919"/>
                </a:cubicBezTo>
                <a:cubicBezTo>
                  <a:pt x="52784" y="2875"/>
                  <a:pt x="52787" y="2829"/>
                  <a:pt x="52803" y="2789"/>
                </a:cubicBezTo>
                <a:cubicBezTo>
                  <a:pt x="52812" y="2751"/>
                  <a:pt x="52818" y="2714"/>
                  <a:pt x="52821" y="2677"/>
                </a:cubicBezTo>
                <a:cubicBezTo>
                  <a:pt x="52837" y="2562"/>
                  <a:pt x="52803" y="2445"/>
                  <a:pt x="52729" y="2358"/>
                </a:cubicBezTo>
                <a:cubicBezTo>
                  <a:pt x="52719" y="2346"/>
                  <a:pt x="52707" y="2336"/>
                  <a:pt x="52698" y="2324"/>
                </a:cubicBezTo>
                <a:cubicBezTo>
                  <a:pt x="52679" y="2308"/>
                  <a:pt x="52667" y="2293"/>
                  <a:pt x="52657" y="2271"/>
                </a:cubicBezTo>
                <a:cubicBezTo>
                  <a:pt x="52654" y="2256"/>
                  <a:pt x="52654" y="2240"/>
                  <a:pt x="52660" y="2225"/>
                </a:cubicBezTo>
                <a:cubicBezTo>
                  <a:pt x="52664" y="2203"/>
                  <a:pt x="52664" y="2181"/>
                  <a:pt x="52664" y="2160"/>
                </a:cubicBezTo>
                <a:cubicBezTo>
                  <a:pt x="52664" y="2116"/>
                  <a:pt x="52654" y="2073"/>
                  <a:pt x="52639" y="2030"/>
                </a:cubicBezTo>
                <a:cubicBezTo>
                  <a:pt x="52626" y="2002"/>
                  <a:pt x="52620" y="1971"/>
                  <a:pt x="52626" y="1940"/>
                </a:cubicBezTo>
                <a:cubicBezTo>
                  <a:pt x="52633" y="1924"/>
                  <a:pt x="52642" y="1912"/>
                  <a:pt x="52651" y="1903"/>
                </a:cubicBezTo>
                <a:cubicBezTo>
                  <a:pt x="52682" y="1862"/>
                  <a:pt x="52735" y="1794"/>
                  <a:pt x="52701" y="1707"/>
                </a:cubicBezTo>
                <a:cubicBezTo>
                  <a:pt x="52679" y="1655"/>
                  <a:pt x="52633" y="1618"/>
                  <a:pt x="52577" y="1608"/>
                </a:cubicBezTo>
                <a:cubicBezTo>
                  <a:pt x="52554" y="1601"/>
                  <a:pt x="52530" y="1598"/>
                  <a:pt x="52507" y="1598"/>
                </a:cubicBezTo>
                <a:cubicBezTo>
                  <a:pt x="52499" y="1598"/>
                  <a:pt x="52492" y="1598"/>
                  <a:pt x="52484" y="1599"/>
                </a:cubicBezTo>
                <a:cubicBezTo>
                  <a:pt x="52462" y="1599"/>
                  <a:pt x="52444" y="1596"/>
                  <a:pt x="52425" y="1593"/>
                </a:cubicBezTo>
                <a:cubicBezTo>
                  <a:pt x="52394" y="1584"/>
                  <a:pt x="52369" y="1550"/>
                  <a:pt x="52338" y="1497"/>
                </a:cubicBezTo>
                <a:cubicBezTo>
                  <a:pt x="52314" y="1454"/>
                  <a:pt x="52286" y="1416"/>
                  <a:pt x="52255" y="1385"/>
                </a:cubicBezTo>
                <a:cubicBezTo>
                  <a:pt x="52217" y="1345"/>
                  <a:pt x="52165" y="1320"/>
                  <a:pt x="52109" y="1320"/>
                </a:cubicBezTo>
                <a:cubicBezTo>
                  <a:pt x="51898" y="1320"/>
                  <a:pt x="51799" y="1673"/>
                  <a:pt x="51790" y="1766"/>
                </a:cubicBezTo>
                <a:cubicBezTo>
                  <a:pt x="51787" y="1810"/>
                  <a:pt x="51787" y="1850"/>
                  <a:pt x="51790" y="1890"/>
                </a:cubicBezTo>
                <a:cubicBezTo>
                  <a:pt x="51790" y="1924"/>
                  <a:pt x="51790" y="1958"/>
                  <a:pt x="51790" y="1992"/>
                </a:cubicBezTo>
                <a:cubicBezTo>
                  <a:pt x="51784" y="2067"/>
                  <a:pt x="51762" y="2141"/>
                  <a:pt x="51725" y="2206"/>
                </a:cubicBezTo>
                <a:cubicBezTo>
                  <a:pt x="51706" y="2209"/>
                  <a:pt x="51691" y="2212"/>
                  <a:pt x="51675" y="2219"/>
                </a:cubicBezTo>
                <a:cubicBezTo>
                  <a:pt x="51648" y="2234"/>
                  <a:pt x="51626" y="2256"/>
                  <a:pt x="51610" y="2281"/>
                </a:cubicBezTo>
                <a:cubicBezTo>
                  <a:pt x="51542" y="2395"/>
                  <a:pt x="51502" y="2522"/>
                  <a:pt x="51493" y="2652"/>
                </a:cubicBezTo>
                <a:cubicBezTo>
                  <a:pt x="51493" y="2674"/>
                  <a:pt x="51490" y="2696"/>
                  <a:pt x="51490" y="2717"/>
                </a:cubicBezTo>
                <a:cubicBezTo>
                  <a:pt x="51490" y="2751"/>
                  <a:pt x="51486" y="2782"/>
                  <a:pt x="51480" y="2816"/>
                </a:cubicBezTo>
                <a:cubicBezTo>
                  <a:pt x="51468" y="2826"/>
                  <a:pt x="51456" y="2829"/>
                  <a:pt x="51440" y="2829"/>
                </a:cubicBezTo>
                <a:cubicBezTo>
                  <a:pt x="51428" y="2829"/>
                  <a:pt x="51412" y="2826"/>
                  <a:pt x="51403" y="2819"/>
                </a:cubicBezTo>
                <a:cubicBezTo>
                  <a:pt x="51369" y="2798"/>
                  <a:pt x="51341" y="2773"/>
                  <a:pt x="51316" y="2745"/>
                </a:cubicBezTo>
                <a:cubicBezTo>
                  <a:pt x="51291" y="2717"/>
                  <a:pt x="51263" y="2689"/>
                  <a:pt x="51232" y="2665"/>
                </a:cubicBezTo>
                <a:cubicBezTo>
                  <a:pt x="51205" y="2643"/>
                  <a:pt x="51174" y="2631"/>
                  <a:pt x="51140" y="2631"/>
                </a:cubicBezTo>
                <a:cubicBezTo>
                  <a:pt x="51078" y="2634"/>
                  <a:pt x="51022" y="2674"/>
                  <a:pt x="51003" y="2733"/>
                </a:cubicBezTo>
                <a:cubicBezTo>
                  <a:pt x="50948" y="2872"/>
                  <a:pt x="51000" y="2999"/>
                  <a:pt x="51050" y="3111"/>
                </a:cubicBezTo>
                <a:cubicBezTo>
                  <a:pt x="51071" y="3157"/>
                  <a:pt x="51090" y="3210"/>
                  <a:pt x="51106" y="3262"/>
                </a:cubicBezTo>
                <a:cubicBezTo>
                  <a:pt x="51133" y="3402"/>
                  <a:pt x="51202" y="3433"/>
                  <a:pt x="51251" y="3433"/>
                </a:cubicBezTo>
                <a:cubicBezTo>
                  <a:pt x="51267" y="3430"/>
                  <a:pt x="51282" y="3427"/>
                  <a:pt x="51298" y="3420"/>
                </a:cubicBezTo>
                <a:lnTo>
                  <a:pt x="51310" y="3420"/>
                </a:lnTo>
                <a:cubicBezTo>
                  <a:pt x="51350" y="3423"/>
                  <a:pt x="51384" y="3448"/>
                  <a:pt x="51397" y="3485"/>
                </a:cubicBezTo>
                <a:cubicBezTo>
                  <a:pt x="51400" y="3507"/>
                  <a:pt x="51397" y="3529"/>
                  <a:pt x="51387" y="3550"/>
                </a:cubicBezTo>
                <a:cubicBezTo>
                  <a:pt x="51359" y="3603"/>
                  <a:pt x="51301" y="3643"/>
                  <a:pt x="51226" y="3681"/>
                </a:cubicBezTo>
                <a:cubicBezTo>
                  <a:pt x="51161" y="3619"/>
                  <a:pt x="51075" y="3585"/>
                  <a:pt x="50985" y="3585"/>
                </a:cubicBezTo>
                <a:cubicBezTo>
                  <a:pt x="50969" y="3585"/>
                  <a:pt x="50954" y="3585"/>
                  <a:pt x="50938" y="3588"/>
                </a:cubicBezTo>
                <a:cubicBezTo>
                  <a:pt x="50892" y="3591"/>
                  <a:pt x="50855" y="3619"/>
                  <a:pt x="50836" y="3659"/>
                </a:cubicBezTo>
                <a:cubicBezTo>
                  <a:pt x="50824" y="3699"/>
                  <a:pt x="50830" y="3746"/>
                  <a:pt x="50858" y="3780"/>
                </a:cubicBezTo>
                <a:lnTo>
                  <a:pt x="50861" y="3783"/>
                </a:lnTo>
                <a:cubicBezTo>
                  <a:pt x="50864" y="3798"/>
                  <a:pt x="50864" y="3814"/>
                  <a:pt x="50864" y="3829"/>
                </a:cubicBezTo>
                <a:cubicBezTo>
                  <a:pt x="50861" y="3854"/>
                  <a:pt x="50864" y="3879"/>
                  <a:pt x="50867" y="3904"/>
                </a:cubicBezTo>
                <a:cubicBezTo>
                  <a:pt x="50876" y="3953"/>
                  <a:pt x="50898" y="4000"/>
                  <a:pt x="50932" y="4040"/>
                </a:cubicBezTo>
                <a:cubicBezTo>
                  <a:pt x="51037" y="3997"/>
                  <a:pt x="51158" y="3956"/>
                  <a:pt x="51319" y="3897"/>
                </a:cubicBezTo>
                <a:lnTo>
                  <a:pt x="51319" y="3897"/>
                </a:lnTo>
                <a:cubicBezTo>
                  <a:pt x="51260" y="4024"/>
                  <a:pt x="51143" y="4083"/>
                  <a:pt x="51034" y="4142"/>
                </a:cubicBezTo>
                <a:cubicBezTo>
                  <a:pt x="51047" y="4151"/>
                  <a:pt x="51059" y="4164"/>
                  <a:pt x="51068" y="4173"/>
                </a:cubicBezTo>
                <a:cubicBezTo>
                  <a:pt x="51118" y="4238"/>
                  <a:pt x="51155" y="4309"/>
                  <a:pt x="51177" y="4387"/>
                </a:cubicBezTo>
                <a:cubicBezTo>
                  <a:pt x="51202" y="4461"/>
                  <a:pt x="51232" y="4532"/>
                  <a:pt x="51273" y="4601"/>
                </a:cubicBezTo>
                <a:lnTo>
                  <a:pt x="51282" y="4610"/>
                </a:lnTo>
                <a:cubicBezTo>
                  <a:pt x="51282" y="4613"/>
                  <a:pt x="51285" y="4616"/>
                  <a:pt x="51288" y="4619"/>
                </a:cubicBezTo>
                <a:lnTo>
                  <a:pt x="51390" y="4597"/>
                </a:lnTo>
                <a:lnTo>
                  <a:pt x="51298" y="4647"/>
                </a:lnTo>
                <a:cubicBezTo>
                  <a:pt x="51291" y="4672"/>
                  <a:pt x="51282" y="4693"/>
                  <a:pt x="51270" y="4715"/>
                </a:cubicBezTo>
                <a:cubicBezTo>
                  <a:pt x="51260" y="4731"/>
                  <a:pt x="51251" y="4746"/>
                  <a:pt x="51245" y="4765"/>
                </a:cubicBezTo>
                <a:lnTo>
                  <a:pt x="51214" y="4755"/>
                </a:lnTo>
                <a:cubicBezTo>
                  <a:pt x="51189" y="4749"/>
                  <a:pt x="51164" y="4740"/>
                  <a:pt x="51140" y="4731"/>
                </a:cubicBezTo>
                <a:lnTo>
                  <a:pt x="51050" y="4780"/>
                </a:lnTo>
                <a:cubicBezTo>
                  <a:pt x="51053" y="4737"/>
                  <a:pt x="51078" y="4697"/>
                  <a:pt x="51118" y="4678"/>
                </a:cubicBezTo>
                <a:cubicBezTo>
                  <a:pt x="51115" y="4666"/>
                  <a:pt x="51112" y="4653"/>
                  <a:pt x="51109" y="4644"/>
                </a:cubicBezTo>
                <a:cubicBezTo>
                  <a:pt x="51090" y="4607"/>
                  <a:pt x="51065" y="4576"/>
                  <a:pt x="51034" y="4551"/>
                </a:cubicBezTo>
                <a:cubicBezTo>
                  <a:pt x="50938" y="4474"/>
                  <a:pt x="50821" y="4421"/>
                  <a:pt x="50697" y="4402"/>
                </a:cubicBezTo>
                <a:cubicBezTo>
                  <a:pt x="50684" y="4402"/>
                  <a:pt x="50672" y="4399"/>
                  <a:pt x="50659" y="4399"/>
                </a:cubicBezTo>
                <a:cubicBezTo>
                  <a:pt x="50635" y="4399"/>
                  <a:pt x="50613" y="4405"/>
                  <a:pt x="50594" y="4415"/>
                </a:cubicBezTo>
                <a:cubicBezTo>
                  <a:pt x="50508" y="4452"/>
                  <a:pt x="50486" y="4557"/>
                  <a:pt x="50517" y="4632"/>
                </a:cubicBezTo>
                <a:cubicBezTo>
                  <a:pt x="50529" y="4666"/>
                  <a:pt x="50551" y="4700"/>
                  <a:pt x="50579" y="4728"/>
                </a:cubicBezTo>
                <a:cubicBezTo>
                  <a:pt x="50585" y="4734"/>
                  <a:pt x="50591" y="4743"/>
                  <a:pt x="50598" y="4749"/>
                </a:cubicBezTo>
                <a:cubicBezTo>
                  <a:pt x="50632" y="4799"/>
                  <a:pt x="50656" y="4855"/>
                  <a:pt x="50675" y="4913"/>
                </a:cubicBezTo>
                <a:cubicBezTo>
                  <a:pt x="50718" y="5025"/>
                  <a:pt x="50765" y="5149"/>
                  <a:pt x="50892" y="5211"/>
                </a:cubicBezTo>
                <a:cubicBezTo>
                  <a:pt x="50910" y="5217"/>
                  <a:pt x="50926" y="5226"/>
                  <a:pt x="50944" y="5232"/>
                </a:cubicBezTo>
                <a:cubicBezTo>
                  <a:pt x="50963" y="5236"/>
                  <a:pt x="50979" y="5245"/>
                  <a:pt x="50994" y="5254"/>
                </a:cubicBezTo>
                <a:cubicBezTo>
                  <a:pt x="50997" y="5263"/>
                  <a:pt x="51000" y="5273"/>
                  <a:pt x="51003" y="5285"/>
                </a:cubicBezTo>
                <a:cubicBezTo>
                  <a:pt x="51006" y="5297"/>
                  <a:pt x="51013" y="5313"/>
                  <a:pt x="51016" y="5325"/>
                </a:cubicBezTo>
                <a:cubicBezTo>
                  <a:pt x="51059" y="5437"/>
                  <a:pt x="51177" y="5508"/>
                  <a:pt x="51335" y="5527"/>
                </a:cubicBezTo>
                <a:lnTo>
                  <a:pt x="51344" y="5527"/>
                </a:lnTo>
                <a:cubicBezTo>
                  <a:pt x="51369" y="5527"/>
                  <a:pt x="51394" y="5533"/>
                  <a:pt x="51418" y="5542"/>
                </a:cubicBezTo>
                <a:cubicBezTo>
                  <a:pt x="51421" y="5551"/>
                  <a:pt x="51425" y="5561"/>
                  <a:pt x="51425" y="5570"/>
                </a:cubicBezTo>
                <a:lnTo>
                  <a:pt x="51449" y="5672"/>
                </a:lnTo>
                <a:lnTo>
                  <a:pt x="51452" y="5691"/>
                </a:lnTo>
                <a:cubicBezTo>
                  <a:pt x="51394" y="5669"/>
                  <a:pt x="51338" y="5635"/>
                  <a:pt x="51288" y="5595"/>
                </a:cubicBezTo>
                <a:cubicBezTo>
                  <a:pt x="51260" y="5567"/>
                  <a:pt x="51229" y="5548"/>
                  <a:pt x="51195" y="5536"/>
                </a:cubicBezTo>
                <a:cubicBezTo>
                  <a:pt x="51182" y="5531"/>
                  <a:pt x="51170" y="5529"/>
                  <a:pt x="51157" y="5529"/>
                </a:cubicBezTo>
                <a:cubicBezTo>
                  <a:pt x="51152" y="5529"/>
                  <a:pt x="51148" y="5529"/>
                  <a:pt x="51143" y="5530"/>
                </a:cubicBezTo>
                <a:lnTo>
                  <a:pt x="51096" y="5530"/>
                </a:lnTo>
                <a:cubicBezTo>
                  <a:pt x="51078" y="5527"/>
                  <a:pt x="51062" y="5520"/>
                  <a:pt x="51047" y="5514"/>
                </a:cubicBezTo>
                <a:cubicBezTo>
                  <a:pt x="51019" y="5502"/>
                  <a:pt x="50991" y="5493"/>
                  <a:pt x="50960" y="5486"/>
                </a:cubicBezTo>
                <a:lnTo>
                  <a:pt x="50926" y="5486"/>
                </a:lnTo>
                <a:cubicBezTo>
                  <a:pt x="50805" y="5486"/>
                  <a:pt x="50712" y="5573"/>
                  <a:pt x="50666" y="5657"/>
                </a:cubicBezTo>
                <a:cubicBezTo>
                  <a:pt x="50650" y="5682"/>
                  <a:pt x="50641" y="5706"/>
                  <a:pt x="50641" y="5734"/>
                </a:cubicBezTo>
                <a:cubicBezTo>
                  <a:pt x="50641" y="5787"/>
                  <a:pt x="50669" y="5840"/>
                  <a:pt x="50712" y="5870"/>
                </a:cubicBezTo>
                <a:cubicBezTo>
                  <a:pt x="50743" y="5892"/>
                  <a:pt x="50765" y="5923"/>
                  <a:pt x="50774" y="5957"/>
                </a:cubicBezTo>
                <a:cubicBezTo>
                  <a:pt x="50774" y="5967"/>
                  <a:pt x="50774" y="5976"/>
                  <a:pt x="50774" y="5988"/>
                </a:cubicBezTo>
                <a:cubicBezTo>
                  <a:pt x="50771" y="6019"/>
                  <a:pt x="50774" y="6050"/>
                  <a:pt x="50783" y="6081"/>
                </a:cubicBezTo>
                <a:cubicBezTo>
                  <a:pt x="50759" y="6056"/>
                  <a:pt x="50728" y="6035"/>
                  <a:pt x="50697" y="6019"/>
                </a:cubicBezTo>
                <a:cubicBezTo>
                  <a:pt x="50663" y="6007"/>
                  <a:pt x="50625" y="5997"/>
                  <a:pt x="50588" y="5997"/>
                </a:cubicBezTo>
                <a:cubicBezTo>
                  <a:pt x="50557" y="5997"/>
                  <a:pt x="50526" y="6004"/>
                  <a:pt x="50498" y="6010"/>
                </a:cubicBezTo>
                <a:cubicBezTo>
                  <a:pt x="50421" y="6025"/>
                  <a:pt x="50347" y="6053"/>
                  <a:pt x="50282" y="6094"/>
                </a:cubicBezTo>
                <a:cubicBezTo>
                  <a:pt x="50235" y="6118"/>
                  <a:pt x="50223" y="6177"/>
                  <a:pt x="50251" y="6221"/>
                </a:cubicBezTo>
                <a:cubicBezTo>
                  <a:pt x="50306" y="6310"/>
                  <a:pt x="50390" y="6385"/>
                  <a:pt x="50486" y="6434"/>
                </a:cubicBezTo>
                <a:cubicBezTo>
                  <a:pt x="50495" y="6440"/>
                  <a:pt x="50508" y="6447"/>
                  <a:pt x="50520" y="6453"/>
                </a:cubicBezTo>
                <a:cubicBezTo>
                  <a:pt x="50554" y="6462"/>
                  <a:pt x="50585" y="6484"/>
                  <a:pt x="50610" y="6512"/>
                </a:cubicBezTo>
                <a:cubicBezTo>
                  <a:pt x="50613" y="6521"/>
                  <a:pt x="50616" y="6533"/>
                  <a:pt x="50619" y="6546"/>
                </a:cubicBezTo>
                <a:cubicBezTo>
                  <a:pt x="50628" y="6583"/>
                  <a:pt x="50644" y="6620"/>
                  <a:pt x="50669" y="6651"/>
                </a:cubicBezTo>
                <a:cubicBezTo>
                  <a:pt x="50687" y="6682"/>
                  <a:pt x="50712" y="6707"/>
                  <a:pt x="50743" y="6728"/>
                </a:cubicBezTo>
                <a:cubicBezTo>
                  <a:pt x="50749" y="6732"/>
                  <a:pt x="50759" y="6738"/>
                  <a:pt x="50768" y="6744"/>
                </a:cubicBezTo>
                <a:cubicBezTo>
                  <a:pt x="50765" y="6763"/>
                  <a:pt x="50759" y="6781"/>
                  <a:pt x="50749" y="6800"/>
                </a:cubicBezTo>
                <a:cubicBezTo>
                  <a:pt x="50731" y="6852"/>
                  <a:pt x="50703" y="6930"/>
                  <a:pt x="50740" y="7004"/>
                </a:cubicBezTo>
                <a:cubicBezTo>
                  <a:pt x="50746" y="7017"/>
                  <a:pt x="50752" y="7029"/>
                  <a:pt x="50755" y="7044"/>
                </a:cubicBezTo>
                <a:cubicBezTo>
                  <a:pt x="50771" y="7109"/>
                  <a:pt x="50814" y="7165"/>
                  <a:pt x="50876" y="7193"/>
                </a:cubicBezTo>
                <a:cubicBezTo>
                  <a:pt x="50926" y="7212"/>
                  <a:pt x="50941" y="7230"/>
                  <a:pt x="50944" y="7233"/>
                </a:cubicBezTo>
                <a:cubicBezTo>
                  <a:pt x="50935" y="7240"/>
                  <a:pt x="50926" y="7243"/>
                  <a:pt x="50920" y="7246"/>
                </a:cubicBezTo>
                <a:cubicBezTo>
                  <a:pt x="50882" y="7240"/>
                  <a:pt x="50852" y="7224"/>
                  <a:pt x="50830" y="7199"/>
                </a:cubicBezTo>
                <a:cubicBezTo>
                  <a:pt x="50786" y="7165"/>
                  <a:pt x="50752" y="7122"/>
                  <a:pt x="50728" y="7072"/>
                </a:cubicBezTo>
                <a:lnTo>
                  <a:pt x="50721" y="7060"/>
                </a:lnTo>
                <a:cubicBezTo>
                  <a:pt x="50706" y="7023"/>
                  <a:pt x="50681" y="6992"/>
                  <a:pt x="50653" y="6964"/>
                </a:cubicBezTo>
                <a:cubicBezTo>
                  <a:pt x="50616" y="6936"/>
                  <a:pt x="50573" y="6917"/>
                  <a:pt x="50526" y="6911"/>
                </a:cubicBezTo>
                <a:cubicBezTo>
                  <a:pt x="50475" y="6901"/>
                  <a:pt x="50422" y="6895"/>
                  <a:pt x="50368" y="6895"/>
                </a:cubicBezTo>
                <a:cubicBezTo>
                  <a:pt x="50357" y="6895"/>
                  <a:pt x="50345" y="6895"/>
                  <a:pt x="50334" y="6896"/>
                </a:cubicBezTo>
                <a:cubicBezTo>
                  <a:pt x="50238" y="6896"/>
                  <a:pt x="50145" y="6908"/>
                  <a:pt x="50055" y="6933"/>
                </a:cubicBezTo>
                <a:cubicBezTo>
                  <a:pt x="50009" y="6942"/>
                  <a:pt x="49966" y="6967"/>
                  <a:pt x="49928" y="7001"/>
                </a:cubicBezTo>
                <a:cubicBezTo>
                  <a:pt x="49873" y="7063"/>
                  <a:pt x="49860" y="7159"/>
                  <a:pt x="49901" y="7267"/>
                </a:cubicBezTo>
                <a:cubicBezTo>
                  <a:pt x="49944" y="7382"/>
                  <a:pt x="50015" y="7484"/>
                  <a:pt x="50111" y="7562"/>
                </a:cubicBezTo>
                <a:cubicBezTo>
                  <a:pt x="50124" y="7571"/>
                  <a:pt x="50133" y="7580"/>
                  <a:pt x="50142" y="7590"/>
                </a:cubicBezTo>
                <a:cubicBezTo>
                  <a:pt x="50189" y="7639"/>
                  <a:pt x="50254" y="7670"/>
                  <a:pt x="50322" y="7670"/>
                </a:cubicBezTo>
                <a:lnTo>
                  <a:pt x="50356" y="7670"/>
                </a:lnTo>
                <a:cubicBezTo>
                  <a:pt x="50367" y="7669"/>
                  <a:pt x="50378" y="7668"/>
                  <a:pt x="50390" y="7668"/>
                </a:cubicBezTo>
                <a:cubicBezTo>
                  <a:pt x="50425" y="7668"/>
                  <a:pt x="50460" y="7675"/>
                  <a:pt x="50495" y="7692"/>
                </a:cubicBezTo>
                <a:cubicBezTo>
                  <a:pt x="50505" y="7698"/>
                  <a:pt x="50514" y="7707"/>
                  <a:pt x="50526" y="7717"/>
                </a:cubicBezTo>
                <a:cubicBezTo>
                  <a:pt x="50551" y="7741"/>
                  <a:pt x="50579" y="7760"/>
                  <a:pt x="50610" y="7775"/>
                </a:cubicBezTo>
                <a:cubicBezTo>
                  <a:pt x="50598" y="7785"/>
                  <a:pt x="50582" y="7794"/>
                  <a:pt x="50570" y="7803"/>
                </a:cubicBezTo>
                <a:cubicBezTo>
                  <a:pt x="50554" y="7813"/>
                  <a:pt x="50542" y="7828"/>
                  <a:pt x="50536" y="7844"/>
                </a:cubicBezTo>
                <a:cubicBezTo>
                  <a:pt x="50412" y="7844"/>
                  <a:pt x="50285" y="7837"/>
                  <a:pt x="50158" y="7825"/>
                </a:cubicBezTo>
                <a:cubicBezTo>
                  <a:pt x="50151" y="7826"/>
                  <a:pt x="50143" y="7827"/>
                  <a:pt x="50136" y="7827"/>
                </a:cubicBezTo>
                <a:cubicBezTo>
                  <a:pt x="50087" y="7827"/>
                  <a:pt x="50039" y="7800"/>
                  <a:pt x="50015" y="7757"/>
                </a:cubicBezTo>
                <a:cubicBezTo>
                  <a:pt x="50006" y="7741"/>
                  <a:pt x="49994" y="7729"/>
                  <a:pt x="49981" y="7713"/>
                </a:cubicBezTo>
                <a:cubicBezTo>
                  <a:pt x="49909" y="7637"/>
                  <a:pt x="49813" y="7599"/>
                  <a:pt x="49716" y="7599"/>
                </a:cubicBezTo>
                <a:cubicBezTo>
                  <a:pt x="49621" y="7599"/>
                  <a:pt x="49527" y="7635"/>
                  <a:pt x="49455" y="7707"/>
                </a:cubicBezTo>
                <a:cubicBezTo>
                  <a:pt x="49309" y="7856"/>
                  <a:pt x="49315" y="8094"/>
                  <a:pt x="49470" y="8234"/>
                </a:cubicBezTo>
                <a:cubicBezTo>
                  <a:pt x="49486" y="8249"/>
                  <a:pt x="49504" y="8256"/>
                  <a:pt x="49526" y="8259"/>
                </a:cubicBezTo>
                <a:lnTo>
                  <a:pt x="49554" y="8259"/>
                </a:lnTo>
                <a:cubicBezTo>
                  <a:pt x="49597" y="8259"/>
                  <a:pt x="49631" y="8256"/>
                  <a:pt x="49668" y="8252"/>
                </a:cubicBezTo>
                <a:cubicBezTo>
                  <a:pt x="49705" y="8249"/>
                  <a:pt x="49736" y="8246"/>
                  <a:pt x="49771" y="8246"/>
                </a:cubicBezTo>
                <a:lnTo>
                  <a:pt x="49792" y="8246"/>
                </a:lnTo>
                <a:cubicBezTo>
                  <a:pt x="49811" y="8246"/>
                  <a:pt x="49829" y="8249"/>
                  <a:pt x="49848" y="8256"/>
                </a:cubicBezTo>
                <a:cubicBezTo>
                  <a:pt x="49857" y="8262"/>
                  <a:pt x="49867" y="8283"/>
                  <a:pt x="49863" y="8367"/>
                </a:cubicBezTo>
                <a:cubicBezTo>
                  <a:pt x="49851" y="8451"/>
                  <a:pt x="49910" y="8528"/>
                  <a:pt x="49994" y="8537"/>
                </a:cubicBezTo>
                <a:cubicBezTo>
                  <a:pt x="49997" y="8541"/>
                  <a:pt x="50003" y="8541"/>
                  <a:pt x="50006" y="8544"/>
                </a:cubicBezTo>
                <a:cubicBezTo>
                  <a:pt x="50024" y="8550"/>
                  <a:pt x="50046" y="8587"/>
                  <a:pt x="50062" y="8624"/>
                </a:cubicBezTo>
                <a:cubicBezTo>
                  <a:pt x="50071" y="8646"/>
                  <a:pt x="50083" y="8671"/>
                  <a:pt x="50096" y="8692"/>
                </a:cubicBezTo>
                <a:cubicBezTo>
                  <a:pt x="50139" y="8754"/>
                  <a:pt x="50195" y="8810"/>
                  <a:pt x="50257" y="8853"/>
                </a:cubicBezTo>
                <a:cubicBezTo>
                  <a:pt x="50303" y="8887"/>
                  <a:pt x="50347" y="8931"/>
                  <a:pt x="50378" y="8980"/>
                </a:cubicBezTo>
                <a:cubicBezTo>
                  <a:pt x="50353" y="9114"/>
                  <a:pt x="50421" y="9247"/>
                  <a:pt x="50545" y="9302"/>
                </a:cubicBezTo>
                <a:lnTo>
                  <a:pt x="50560" y="9312"/>
                </a:lnTo>
                <a:cubicBezTo>
                  <a:pt x="50505" y="9343"/>
                  <a:pt x="50427" y="9343"/>
                  <a:pt x="50347" y="9343"/>
                </a:cubicBezTo>
                <a:lnTo>
                  <a:pt x="50309" y="9343"/>
                </a:lnTo>
                <a:cubicBezTo>
                  <a:pt x="50232" y="9343"/>
                  <a:pt x="50158" y="9358"/>
                  <a:pt x="50086" y="9386"/>
                </a:cubicBezTo>
                <a:lnTo>
                  <a:pt x="50068" y="9256"/>
                </a:lnTo>
                <a:cubicBezTo>
                  <a:pt x="50065" y="9222"/>
                  <a:pt x="50052" y="9188"/>
                  <a:pt x="50034" y="9157"/>
                </a:cubicBezTo>
                <a:cubicBezTo>
                  <a:pt x="50003" y="9107"/>
                  <a:pt x="49956" y="9076"/>
                  <a:pt x="49901" y="9067"/>
                </a:cubicBezTo>
                <a:cubicBezTo>
                  <a:pt x="49885" y="9064"/>
                  <a:pt x="49867" y="9061"/>
                  <a:pt x="49851" y="9061"/>
                </a:cubicBezTo>
                <a:cubicBezTo>
                  <a:pt x="49792" y="9061"/>
                  <a:pt x="49736" y="9079"/>
                  <a:pt x="49690" y="9117"/>
                </a:cubicBezTo>
                <a:cubicBezTo>
                  <a:pt x="49674" y="9027"/>
                  <a:pt x="49647" y="8934"/>
                  <a:pt x="49544" y="8887"/>
                </a:cubicBezTo>
                <a:cubicBezTo>
                  <a:pt x="49513" y="8875"/>
                  <a:pt x="49482" y="8866"/>
                  <a:pt x="49448" y="8866"/>
                </a:cubicBezTo>
                <a:cubicBezTo>
                  <a:pt x="49365" y="8866"/>
                  <a:pt x="49272" y="8915"/>
                  <a:pt x="49179" y="9008"/>
                </a:cubicBezTo>
                <a:cubicBezTo>
                  <a:pt x="49142" y="9052"/>
                  <a:pt x="49098" y="9086"/>
                  <a:pt x="49046" y="9107"/>
                </a:cubicBezTo>
                <a:cubicBezTo>
                  <a:pt x="49012" y="9042"/>
                  <a:pt x="48943" y="9002"/>
                  <a:pt x="48869" y="8996"/>
                </a:cubicBezTo>
                <a:lnTo>
                  <a:pt x="48860" y="8996"/>
                </a:lnTo>
                <a:cubicBezTo>
                  <a:pt x="48786" y="8999"/>
                  <a:pt x="48714" y="9039"/>
                  <a:pt x="48674" y="9104"/>
                </a:cubicBezTo>
                <a:cubicBezTo>
                  <a:pt x="48643" y="9104"/>
                  <a:pt x="48609" y="9101"/>
                  <a:pt x="48578" y="9092"/>
                </a:cubicBezTo>
                <a:cubicBezTo>
                  <a:pt x="48550" y="9089"/>
                  <a:pt x="48519" y="9083"/>
                  <a:pt x="48488" y="9079"/>
                </a:cubicBezTo>
                <a:lnTo>
                  <a:pt x="48457" y="9079"/>
                </a:lnTo>
                <a:cubicBezTo>
                  <a:pt x="48312" y="9079"/>
                  <a:pt x="48200" y="9157"/>
                  <a:pt x="48182" y="9272"/>
                </a:cubicBezTo>
                <a:cubicBezTo>
                  <a:pt x="48175" y="9309"/>
                  <a:pt x="48194" y="9346"/>
                  <a:pt x="48225" y="9364"/>
                </a:cubicBezTo>
                <a:lnTo>
                  <a:pt x="48535" y="9544"/>
                </a:lnTo>
                <a:lnTo>
                  <a:pt x="48745" y="9665"/>
                </a:lnTo>
                <a:cubicBezTo>
                  <a:pt x="48742" y="9696"/>
                  <a:pt x="48736" y="9724"/>
                  <a:pt x="48730" y="9752"/>
                </a:cubicBezTo>
                <a:cubicBezTo>
                  <a:pt x="48711" y="9820"/>
                  <a:pt x="48689" y="9903"/>
                  <a:pt x="48733" y="9987"/>
                </a:cubicBezTo>
                <a:cubicBezTo>
                  <a:pt x="48776" y="10068"/>
                  <a:pt x="48866" y="10108"/>
                  <a:pt x="48934" y="10133"/>
                </a:cubicBezTo>
                <a:lnTo>
                  <a:pt x="48959" y="10142"/>
                </a:lnTo>
                <a:cubicBezTo>
                  <a:pt x="49061" y="10182"/>
                  <a:pt x="49148" y="10257"/>
                  <a:pt x="49201" y="10353"/>
                </a:cubicBezTo>
                <a:cubicBezTo>
                  <a:pt x="49105" y="10346"/>
                  <a:pt x="49015" y="10300"/>
                  <a:pt x="48959" y="10226"/>
                </a:cubicBezTo>
                <a:lnTo>
                  <a:pt x="48947" y="10207"/>
                </a:lnTo>
                <a:cubicBezTo>
                  <a:pt x="48916" y="10164"/>
                  <a:pt x="48872" y="10102"/>
                  <a:pt x="48792" y="10089"/>
                </a:cubicBezTo>
                <a:cubicBezTo>
                  <a:pt x="48782" y="10086"/>
                  <a:pt x="48773" y="10086"/>
                  <a:pt x="48764" y="10086"/>
                </a:cubicBezTo>
                <a:cubicBezTo>
                  <a:pt x="48708" y="10086"/>
                  <a:pt x="48655" y="10114"/>
                  <a:pt x="48624" y="10157"/>
                </a:cubicBezTo>
                <a:cubicBezTo>
                  <a:pt x="48581" y="10213"/>
                  <a:pt x="48566" y="10281"/>
                  <a:pt x="48581" y="10349"/>
                </a:cubicBezTo>
                <a:cubicBezTo>
                  <a:pt x="48603" y="10424"/>
                  <a:pt x="48643" y="10489"/>
                  <a:pt x="48696" y="10538"/>
                </a:cubicBezTo>
                <a:cubicBezTo>
                  <a:pt x="48705" y="10551"/>
                  <a:pt x="48714" y="10560"/>
                  <a:pt x="48720" y="10569"/>
                </a:cubicBezTo>
                <a:cubicBezTo>
                  <a:pt x="48748" y="10594"/>
                  <a:pt x="48767" y="10631"/>
                  <a:pt x="48773" y="10668"/>
                </a:cubicBezTo>
                <a:cubicBezTo>
                  <a:pt x="48751" y="10696"/>
                  <a:pt x="48742" y="10730"/>
                  <a:pt x="48745" y="10768"/>
                </a:cubicBezTo>
                <a:cubicBezTo>
                  <a:pt x="48751" y="10842"/>
                  <a:pt x="48792" y="10910"/>
                  <a:pt x="48854" y="10950"/>
                </a:cubicBezTo>
                <a:cubicBezTo>
                  <a:pt x="48878" y="10966"/>
                  <a:pt x="48903" y="10978"/>
                  <a:pt x="48931" y="10988"/>
                </a:cubicBezTo>
                <a:cubicBezTo>
                  <a:pt x="48953" y="10994"/>
                  <a:pt x="48974" y="11006"/>
                  <a:pt x="48993" y="11022"/>
                </a:cubicBezTo>
                <a:cubicBezTo>
                  <a:pt x="49009" y="11043"/>
                  <a:pt x="49021" y="11071"/>
                  <a:pt x="49027" y="11099"/>
                </a:cubicBezTo>
                <a:cubicBezTo>
                  <a:pt x="49033" y="11121"/>
                  <a:pt x="49040" y="11142"/>
                  <a:pt x="49049" y="11161"/>
                </a:cubicBezTo>
                <a:cubicBezTo>
                  <a:pt x="49092" y="11266"/>
                  <a:pt x="49182" y="11347"/>
                  <a:pt x="49290" y="11381"/>
                </a:cubicBezTo>
                <a:lnTo>
                  <a:pt x="49303" y="11384"/>
                </a:lnTo>
                <a:lnTo>
                  <a:pt x="49315" y="11390"/>
                </a:lnTo>
                <a:cubicBezTo>
                  <a:pt x="49315" y="11390"/>
                  <a:pt x="49315" y="11393"/>
                  <a:pt x="49312" y="11396"/>
                </a:cubicBezTo>
                <a:lnTo>
                  <a:pt x="49275" y="11492"/>
                </a:lnTo>
                <a:cubicBezTo>
                  <a:pt x="49272" y="11505"/>
                  <a:pt x="49266" y="11514"/>
                  <a:pt x="49263" y="11520"/>
                </a:cubicBezTo>
                <a:cubicBezTo>
                  <a:pt x="49253" y="11523"/>
                  <a:pt x="49244" y="11526"/>
                  <a:pt x="49235" y="11526"/>
                </a:cubicBezTo>
                <a:lnTo>
                  <a:pt x="49058" y="11526"/>
                </a:lnTo>
                <a:cubicBezTo>
                  <a:pt x="49049" y="11526"/>
                  <a:pt x="49040" y="11526"/>
                  <a:pt x="49031" y="11526"/>
                </a:cubicBezTo>
                <a:cubicBezTo>
                  <a:pt x="48950" y="11526"/>
                  <a:pt x="48871" y="11550"/>
                  <a:pt x="48804" y="11595"/>
                </a:cubicBezTo>
                <a:lnTo>
                  <a:pt x="48711" y="11468"/>
                </a:lnTo>
                <a:lnTo>
                  <a:pt x="48584" y="11297"/>
                </a:lnTo>
                <a:cubicBezTo>
                  <a:pt x="48575" y="11285"/>
                  <a:pt x="48569" y="11272"/>
                  <a:pt x="48562" y="11257"/>
                </a:cubicBezTo>
                <a:cubicBezTo>
                  <a:pt x="48562" y="11254"/>
                  <a:pt x="48562" y="11248"/>
                  <a:pt x="48562" y="11245"/>
                </a:cubicBezTo>
                <a:cubicBezTo>
                  <a:pt x="48562" y="11223"/>
                  <a:pt x="48559" y="11204"/>
                  <a:pt x="48553" y="11183"/>
                </a:cubicBezTo>
                <a:cubicBezTo>
                  <a:pt x="48525" y="11108"/>
                  <a:pt x="48454" y="11068"/>
                  <a:pt x="48336" y="11059"/>
                </a:cubicBezTo>
                <a:lnTo>
                  <a:pt x="48250" y="11059"/>
                </a:lnTo>
                <a:cubicBezTo>
                  <a:pt x="48172" y="11059"/>
                  <a:pt x="47940" y="11059"/>
                  <a:pt x="47835" y="11235"/>
                </a:cubicBezTo>
                <a:cubicBezTo>
                  <a:pt x="47825" y="11254"/>
                  <a:pt x="47822" y="11272"/>
                  <a:pt x="47825" y="11291"/>
                </a:cubicBezTo>
                <a:lnTo>
                  <a:pt x="47825" y="11307"/>
                </a:lnTo>
                <a:cubicBezTo>
                  <a:pt x="47835" y="11403"/>
                  <a:pt x="47847" y="11539"/>
                  <a:pt x="47949" y="11610"/>
                </a:cubicBezTo>
                <a:cubicBezTo>
                  <a:pt x="47983" y="11638"/>
                  <a:pt x="48024" y="11660"/>
                  <a:pt x="48058" y="11681"/>
                </a:cubicBezTo>
                <a:cubicBezTo>
                  <a:pt x="48098" y="11703"/>
                  <a:pt x="48138" y="11728"/>
                  <a:pt x="48175" y="11756"/>
                </a:cubicBezTo>
                <a:cubicBezTo>
                  <a:pt x="48293" y="11849"/>
                  <a:pt x="48352" y="11994"/>
                  <a:pt x="48333" y="12143"/>
                </a:cubicBezTo>
                <a:cubicBezTo>
                  <a:pt x="48324" y="12186"/>
                  <a:pt x="48330" y="12230"/>
                  <a:pt x="48358" y="12267"/>
                </a:cubicBezTo>
                <a:cubicBezTo>
                  <a:pt x="48380" y="12295"/>
                  <a:pt x="48411" y="12310"/>
                  <a:pt x="48448" y="12316"/>
                </a:cubicBezTo>
                <a:lnTo>
                  <a:pt x="48454" y="12319"/>
                </a:lnTo>
                <a:cubicBezTo>
                  <a:pt x="48476" y="12329"/>
                  <a:pt x="48491" y="12341"/>
                  <a:pt x="48507" y="12357"/>
                </a:cubicBezTo>
                <a:cubicBezTo>
                  <a:pt x="48541" y="12394"/>
                  <a:pt x="48581" y="12422"/>
                  <a:pt x="48628" y="12440"/>
                </a:cubicBezTo>
                <a:cubicBezTo>
                  <a:pt x="48659" y="12450"/>
                  <a:pt x="48689" y="12453"/>
                  <a:pt x="48724" y="12453"/>
                </a:cubicBezTo>
                <a:lnTo>
                  <a:pt x="48755" y="12453"/>
                </a:lnTo>
                <a:cubicBezTo>
                  <a:pt x="48847" y="12459"/>
                  <a:pt x="48931" y="12536"/>
                  <a:pt x="49009" y="12626"/>
                </a:cubicBezTo>
                <a:cubicBezTo>
                  <a:pt x="48978" y="12638"/>
                  <a:pt x="48947" y="12645"/>
                  <a:pt x="48916" y="12645"/>
                </a:cubicBezTo>
                <a:cubicBezTo>
                  <a:pt x="48911" y="12645"/>
                  <a:pt x="48907" y="12645"/>
                  <a:pt x="48902" y="12645"/>
                </a:cubicBezTo>
                <a:cubicBezTo>
                  <a:pt x="48864" y="12645"/>
                  <a:pt x="48825" y="12633"/>
                  <a:pt x="48792" y="12611"/>
                </a:cubicBezTo>
                <a:cubicBezTo>
                  <a:pt x="48777" y="12601"/>
                  <a:pt x="48760" y="12597"/>
                  <a:pt x="48744" y="12597"/>
                </a:cubicBezTo>
                <a:cubicBezTo>
                  <a:pt x="48721" y="12597"/>
                  <a:pt x="48698" y="12605"/>
                  <a:pt x="48680" y="12623"/>
                </a:cubicBezTo>
                <a:cubicBezTo>
                  <a:pt x="48662" y="12642"/>
                  <a:pt x="48649" y="12669"/>
                  <a:pt x="48655" y="12697"/>
                </a:cubicBezTo>
                <a:cubicBezTo>
                  <a:pt x="48631" y="12685"/>
                  <a:pt x="48609" y="12673"/>
                  <a:pt x="48590" y="12654"/>
                </a:cubicBezTo>
                <a:lnTo>
                  <a:pt x="48361" y="12465"/>
                </a:lnTo>
                <a:cubicBezTo>
                  <a:pt x="48305" y="12415"/>
                  <a:pt x="48243" y="12375"/>
                  <a:pt x="48172" y="12347"/>
                </a:cubicBezTo>
                <a:cubicBezTo>
                  <a:pt x="48138" y="12335"/>
                  <a:pt x="48104" y="12329"/>
                  <a:pt x="48067" y="12329"/>
                </a:cubicBezTo>
                <a:cubicBezTo>
                  <a:pt x="48063" y="12329"/>
                  <a:pt x="48059" y="12328"/>
                  <a:pt x="48055" y="12328"/>
                </a:cubicBezTo>
                <a:cubicBezTo>
                  <a:pt x="47998" y="12328"/>
                  <a:pt x="47943" y="12350"/>
                  <a:pt x="47903" y="12384"/>
                </a:cubicBezTo>
                <a:cubicBezTo>
                  <a:pt x="47853" y="12428"/>
                  <a:pt x="47828" y="12487"/>
                  <a:pt x="47828" y="12552"/>
                </a:cubicBezTo>
                <a:cubicBezTo>
                  <a:pt x="47828" y="12604"/>
                  <a:pt x="47853" y="12657"/>
                  <a:pt x="47893" y="12694"/>
                </a:cubicBezTo>
                <a:cubicBezTo>
                  <a:pt x="47937" y="12725"/>
                  <a:pt x="47986" y="12741"/>
                  <a:pt x="48039" y="12744"/>
                </a:cubicBezTo>
                <a:cubicBezTo>
                  <a:pt x="48051" y="12744"/>
                  <a:pt x="48064" y="12747"/>
                  <a:pt x="48076" y="12750"/>
                </a:cubicBezTo>
                <a:cubicBezTo>
                  <a:pt x="48147" y="12775"/>
                  <a:pt x="48185" y="12852"/>
                  <a:pt x="48157" y="12923"/>
                </a:cubicBezTo>
                <a:cubicBezTo>
                  <a:pt x="48138" y="12958"/>
                  <a:pt x="48138" y="12995"/>
                  <a:pt x="48154" y="13032"/>
                </a:cubicBezTo>
                <a:cubicBezTo>
                  <a:pt x="48175" y="13081"/>
                  <a:pt x="48222" y="13119"/>
                  <a:pt x="48274" y="13134"/>
                </a:cubicBezTo>
                <a:cubicBezTo>
                  <a:pt x="48370" y="13165"/>
                  <a:pt x="48466" y="13177"/>
                  <a:pt x="48566" y="13177"/>
                </a:cubicBezTo>
                <a:cubicBezTo>
                  <a:pt x="48603" y="13177"/>
                  <a:pt x="48640" y="13174"/>
                  <a:pt x="48677" y="13171"/>
                </a:cubicBezTo>
                <a:cubicBezTo>
                  <a:pt x="48699" y="13171"/>
                  <a:pt x="48717" y="13168"/>
                  <a:pt x="48739" y="13165"/>
                </a:cubicBezTo>
                <a:cubicBezTo>
                  <a:pt x="48776" y="13159"/>
                  <a:pt x="48816" y="13153"/>
                  <a:pt x="48854" y="13153"/>
                </a:cubicBezTo>
                <a:lnTo>
                  <a:pt x="48872" y="13153"/>
                </a:lnTo>
                <a:cubicBezTo>
                  <a:pt x="48937" y="13159"/>
                  <a:pt x="48999" y="13184"/>
                  <a:pt x="49049" y="13227"/>
                </a:cubicBezTo>
                <a:cubicBezTo>
                  <a:pt x="49061" y="13239"/>
                  <a:pt x="49070" y="13255"/>
                  <a:pt x="49077" y="13273"/>
                </a:cubicBezTo>
                <a:cubicBezTo>
                  <a:pt x="49018" y="13335"/>
                  <a:pt x="48919" y="13366"/>
                  <a:pt x="48786" y="13366"/>
                </a:cubicBezTo>
                <a:cubicBezTo>
                  <a:pt x="48680" y="13366"/>
                  <a:pt x="48575" y="13351"/>
                  <a:pt x="48473" y="13323"/>
                </a:cubicBezTo>
                <a:cubicBezTo>
                  <a:pt x="48259" y="13270"/>
                  <a:pt x="48061" y="13156"/>
                  <a:pt x="47869" y="13044"/>
                </a:cubicBezTo>
                <a:cubicBezTo>
                  <a:pt x="47822" y="13019"/>
                  <a:pt x="47770" y="12985"/>
                  <a:pt x="47760" y="12951"/>
                </a:cubicBezTo>
                <a:cubicBezTo>
                  <a:pt x="47757" y="12936"/>
                  <a:pt x="47757" y="12923"/>
                  <a:pt x="47757" y="12908"/>
                </a:cubicBezTo>
                <a:cubicBezTo>
                  <a:pt x="47757" y="12883"/>
                  <a:pt x="47757" y="12858"/>
                  <a:pt x="47751" y="12834"/>
                </a:cubicBezTo>
                <a:cubicBezTo>
                  <a:pt x="47729" y="12731"/>
                  <a:pt x="47649" y="12654"/>
                  <a:pt x="47547" y="12635"/>
                </a:cubicBezTo>
                <a:cubicBezTo>
                  <a:pt x="47534" y="12635"/>
                  <a:pt x="47522" y="12632"/>
                  <a:pt x="47506" y="12632"/>
                </a:cubicBezTo>
                <a:cubicBezTo>
                  <a:pt x="47478" y="12632"/>
                  <a:pt x="47447" y="12638"/>
                  <a:pt x="47420" y="12651"/>
                </a:cubicBezTo>
                <a:cubicBezTo>
                  <a:pt x="47423" y="12648"/>
                  <a:pt x="47423" y="12645"/>
                  <a:pt x="47426" y="12642"/>
                </a:cubicBezTo>
                <a:cubicBezTo>
                  <a:pt x="47463" y="12570"/>
                  <a:pt x="47444" y="12499"/>
                  <a:pt x="47429" y="12440"/>
                </a:cubicBezTo>
                <a:cubicBezTo>
                  <a:pt x="47423" y="12419"/>
                  <a:pt x="47416" y="12394"/>
                  <a:pt x="47416" y="12369"/>
                </a:cubicBezTo>
                <a:lnTo>
                  <a:pt x="47593" y="12267"/>
                </a:lnTo>
                <a:lnTo>
                  <a:pt x="47856" y="12115"/>
                </a:lnTo>
                <a:cubicBezTo>
                  <a:pt x="47884" y="12100"/>
                  <a:pt x="47900" y="12069"/>
                  <a:pt x="47897" y="12038"/>
                </a:cubicBezTo>
                <a:cubicBezTo>
                  <a:pt x="47881" y="11942"/>
                  <a:pt x="47785" y="11873"/>
                  <a:pt x="47664" y="11873"/>
                </a:cubicBezTo>
                <a:lnTo>
                  <a:pt x="47639" y="11873"/>
                </a:lnTo>
                <a:cubicBezTo>
                  <a:pt x="47612" y="11876"/>
                  <a:pt x="47587" y="11880"/>
                  <a:pt x="47562" y="11886"/>
                </a:cubicBezTo>
                <a:cubicBezTo>
                  <a:pt x="47534" y="11892"/>
                  <a:pt x="47506" y="11895"/>
                  <a:pt x="47478" y="11895"/>
                </a:cubicBezTo>
                <a:cubicBezTo>
                  <a:pt x="47444" y="11839"/>
                  <a:pt x="47385" y="11805"/>
                  <a:pt x="47320" y="11802"/>
                </a:cubicBezTo>
                <a:lnTo>
                  <a:pt x="47314" y="11802"/>
                </a:lnTo>
                <a:cubicBezTo>
                  <a:pt x="47249" y="11805"/>
                  <a:pt x="47193" y="11842"/>
                  <a:pt x="47162" y="11898"/>
                </a:cubicBezTo>
                <a:cubicBezTo>
                  <a:pt x="47141" y="11883"/>
                  <a:pt x="47119" y="11867"/>
                  <a:pt x="47104" y="11846"/>
                </a:cubicBezTo>
                <a:lnTo>
                  <a:pt x="47097" y="11842"/>
                </a:lnTo>
                <a:cubicBezTo>
                  <a:pt x="47048" y="11796"/>
                  <a:pt x="46989" y="11756"/>
                  <a:pt x="46927" y="11728"/>
                </a:cubicBezTo>
                <a:cubicBezTo>
                  <a:pt x="46908" y="11719"/>
                  <a:pt x="46890" y="11709"/>
                  <a:pt x="46874" y="11700"/>
                </a:cubicBezTo>
                <a:cubicBezTo>
                  <a:pt x="46825" y="11669"/>
                  <a:pt x="46766" y="11650"/>
                  <a:pt x="46707" y="11644"/>
                </a:cubicBezTo>
                <a:lnTo>
                  <a:pt x="46695" y="11644"/>
                </a:lnTo>
                <a:cubicBezTo>
                  <a:pt x="46654" y="11650"/>
                  <a:pt x="46614" y="11663"/>
                  <a:pt x="46577" y="11681"/>
                </a:cubicBezTo>
                <a:cubicBezTo>
                  <a:pt x="46558" y="11691"/>
                  <a:pt x="46540" y="11700"/>
                  <a:pt x="46521" y="11703"/>
                </a:cubicBezTo>
                <a:cubicBezTo>
                  <a:pt x="46509" y="11706"/>
                  <a:pt x="46493" y="11706"/>
                  <a:pt x="46481" y="11706"/>
                </a:cubicBezTo>
                <a:cubicBezTo>
                  <a:pt x="46456" y="11706"/>
                  <a:pt x="46431" y="11709"/>
                  <a:pt x="46410" y="11715"/>
                </a:cubicBezTo>
                <a:cubicBezTo>
                  <a:pt x="46366" y="11725"/>
                  <a:pt x="46326" y="11743"/>
                  <a:pt x="46292" y="11768"/>
                </a:cubicBezTo>
                <a:lnTo>
                  <a:pt x="46264" y="11784"/>
                </a:lnTo>
                <a:cubicBezTo>
                  <a:pt x="46249" y="11796"/>
                  <a:pt x="46227" y="11805"/>
                  <a:pt x="46205" y="11805"/>
                </a:cubicBezTo>
                <a:cubicBezTo>
                  <a:pt x="46204" y="11807"/>
                  <a:pt x="46202" y="11808"/>
                  <a:pt x="46201" y="11808"/>
                </a:cubicBezTo>
                <a:cubicBezTo>
                  <a:pt x="46199" y="11808"/>
                  <a:pt x="46198" y="11807"/>
                  <a:pt x="46196" y="11805"/>
                </a:cubicBezTo>
                <a:cubicBezTo>
                  <a:pt x="46184" y="11799"/>
                  <a:pt x="46171" y="11793"/>
                  <a:pt x="46162" y="11784"/>
                </a:cubicBezTo>
                <a:cubicBezTo>
                  <a:pt x="46143" y="11768"/>
                  <a:pt x="46122" y="11756"/>
                  <a:pt x="46097" y="11746"/>
                </a:cubicBezTo>
                <a:cubicBezTo>
                  <a:pt x="46116" y="11719"/>
                  <a:pt x="46131" y="11691"/>
                  <a:pt x="46143" y="11660"/>
                </a:cubicBezTo>
                <a:cubicBezTo>
                  <a:pt x="46146" y="11650"/>
                  <a:pt x="46153" y="11641"/>
                  <a:pt x="46156" y="11629"/>
                </a:cubicBezTo>
                <a:cubicBezTo>
                  <a:pt x="46193" y="11564"/>
                  <a:pt x="46242" y="11502"/>
                  <a:pt x="46301" y="11452"/>
                </a:cubicBezTo>
                <a:cubicBezTo>
                  <a:pt x="46314" y="11443"/>
                  <a:pt x="46329" y="11437"/>
                  <a:pt x="46345" y="11430"/>
                </a:cubicBezTo>
                <a:cubicBezTo>
                  <a:pt x="46388" y="11409"/>
                  <a:pt x="46472" y="11372"/>
                  <a:pt x="46469" y="11272"/>
                </a:cubicBezTo>
                <a:cubicBezTo>
                  <a:pt x="46466" y="11204"/>
                  <a:pt x="46475" y="11183"/>
                  <a:pt x="46484" y="11176"/>
                </a:cubicBezTo>
                <a:cubicBezTo>
                  <a:pt x="46496" y="11173"/>
                  <a:pt x="46512" y="11170"/>
                  <a:pt x="46531" y="11170"/>
                </a:cubicBezTo>
                <a:lnTo>
                  <a:pt x="46549" y="11170"/>
                </a:lnTo>
                <a:cubicBezTo>
                  <a:pt x="46577" y="11170"/>
                  <a:pt x="46605" y="11173"/>
                  <a:pt x="46636" y="11176"/>
                </a:cubicBezTo>
                <a:cubicBezTo>
                  <a:pt x="46664" y="11180"/>
                  <a:pt x="46698" y="11180"/>
                  <a:pt x="46732" y="11180"/>
                </a:cubicBezTo>
                <a:lnTo>
                  <a:pt x="46757" y="11180"/>
                </a:lnTo>
                <a:cubicBezTo>
                  <a:pt x="46788" y="11180"/>
                  <a:pt x="46819" y="11164"/>
                  <a:pt x="46840" y="11139"/>
                </a:cubicBezTo>
                <a:cubicBezTo>
                  <a:pt x="46899" y="11074"/>
                  <a:pt x="46908" y="10935"/>
                  <a:pt x="46905" y="10901"/>
                </a:cubicBezTo>
                <a:cubicBezTo>
                  <a:pt x="46902" y="10851"/>
                  <a:pt x="46887" y="10805"/>
                  <a:pt x="46862" y="10764"/>
                </a:cubicBezTo>
                <a:cubicBezTo>
                  <a:pt x="46859" y="10755"/>
                  <a:pt x="46850" y="10746"/>
                  <a:pt x="46843" y="10737"/>
                </a:cubicBezTo>
                <a:cubicBezTo>
                  <a:pt x="46847" y="10706"/>
                  <a:pt x="46831" y="10672"/>
                  <a:pt x="46803" y="10653"/>
                </a:cubicBezTo>
                <a:cubicBezTo>
                  <a:pt x="46781" y="10641"/>
                  <a:pt x="46757" y="10631"/>
                  <a:pt x="46729" y="10631"/>
                </a:cubicBezTo>
                <a:cubicBezTo>
                  <a:pt x="46716" y="10631"/>
                  <a:pt x="46704" y="10634"/>
                  <a:pt x="46692" y="10637"/>
                </a:cubicBezTo>
                <a:lnTo>
                  <a:pt x="46546" y="10659"/>
                </a:lnTo>
                <a:cubicBezTo>
                  <a:pt x="46512" y="10662"/>
                  <a:pt x="46481" y="10675"/>
                  <a:pt x="46453" y="10693"/>
                </a:cubicBezTo>
                <a:cubicBezTo>
                  <a:pt x="46447" y="10696"/>
                  <a:pt x="46441" y="10703"/>
                  <a:pt x="46435" y="10709"/>
                </a:cubicBezTo>
                <a:lnTo>
                  <a:pt x="46428" y="10709"/>
                </a:lnTo>
                <a:cubicBezTo>
                  <a:pt x="46419" y="10709"/>
                  <a:pt x="46410" y="10712"/>
                  <a:pt x="46404" y="10712"/>
                </a:cubicBezTo>
                <a:cubicBezTo>
                  <a:pt x="46351" y="10727"/>
                  <a:pt x="46304" y="10758"/>
                  <a:pt x="46273" y="10802"/>
                </a:cubicBezTo>
                <a:cubicBezTo>
                  <a:pt x="46258" y="10820"/>
                  <a:pt x="46242" y="10842"/>
                  <a:pt x="46230" y="10842"/>
                </a:cubicBezTo>
                <a:lnTo>
                  <a:pt x="46221" y="10842"/>
                </a:lnTo>
                <a:cubicBezTo>
                  <a:pt x="46212" y="10842"/>
                  <a:pt x="46199" y="10839"/>
                  <a:pt x="46190" y="10839"/>
                </a:cubicBezTo>
                <a:lnTo>
                  <a:pt x="46184" y="10839"/>
                </a:lnTo>
                <a:cubicBezTo>
                  <a:pt x="46140" y="10833"/>
                  <a:pt x="46097" y="10830"/>
                  <a:pt x="46054" y="10830"/>
                </a:cubicBezTo>
                <a:cubicBezTo>
                  <a:pt x="46007" y="10830"/>
                  <a:pt x="45961" y="10833"/>
                  <a:pt x="45917" y="10839"/>
                </a:cubicBezTo>
                <a:cubicBezTo>
                  <a:pt x="45920" y="10836"/>
                  <a:pt x="45920" y="10833"/>
                  <a:pt x="45923" y="10830"/>
                </a:cubicBezTo>
                <a:cubicBezTo>
                  <a:pt x="45951" y="10805"/>
                  <a:pt x="45985" y="10783"/>
                  <a:pt x="46019" y="10768"/>
                </a:cubicBezTo>
                <a:lnTo>
                  <a:pt x="46047" y="10755"/>
                </a:lnTo>
                <a:cubicBezTo>
                  <a:pt x="46190" y="10678"/>
                  <a:pt x="46366" y="10529"/>
                  <a:pt x="46438" y="10340"/>
                </a:cubicBezTo>
                <a:cubicBezTo>
                  <a:pt x="46459" y="10284"/>
                  <a:pt x="46462" y="10222"/>
                  <a:pt x="46444" y="10167"/>
                </a:cubicBezTo>
                <a:cubicBezTo>
                  <a:pt x="46425" y="10126"/>
                  <a:pt x="46397" y="10089"/>
                  <a:pt x="46366" y="10058"/>
                </a:cubicBezTo>
                <a:cubicBezTo>
                  <a:pt x="46333" y="10033"/>
                  <a:pt x="46292" y="10021"/>
                  <a:pt x="46252" y="10021"/>
                </a:cubicBezTo>
                <a:cubicBezTo>
                  <a:pt x="46248" y="10021"/>
                  <a:pt x="46244" y="10021"/>
                  <a:pt x="46239" y="10021"/>
                </a:cubicBezTo>
                <a:cubicBezTo>
                  <a:pt x="46199" y="10021"/>
                  <a:pt x="46159" y="10024"/>
                  <a:pt x="46122" y="10030"/>
                </a:cubicBezTo>
                <a:cubicBezTo>
                  <a:pt x="46100" y="10033"/>
                  <a:pt x="46078" y="10037"/>
                  <a:pt x="46057" y="10037"/>
                </a:cubicBezTo>
                <a:lnTo>
                  <a:pt x="46050" y="10037"/>
                </a:lnTo>
                <a:cubicBezTo>
                  <a:pt x="45970" y="10037"/>
                  <a:pt x="45889" y="10055"/>
                  <a:pt x="45815" y="10089"/>
                </a:cubicBezTo>
                <a:cubicBezTo>
                  <a:pt x="45778" y="10111"/>
                  <a:pt x="45744" y="10139"/>
                  <a:pt x="45716" y="10170"/>
                </a:cubicBezTo>
                <a:cubicBezTo>
                  <a:pt x="45704" y="10151"/>
                  <a:pt x="45682" y="10136"/>
                  <a:pt x="45660" y="10133"/>
                </a:cubicBezTo>
                <a:lnTo>
                  <a:pt x="45642" y="10133"/>
                </a:lnTo>
                <a:cubicBezTo>
                  <a:pt x="45614" y="10136"/>
                  <a:pt x="45589" y="10139"/>
                  <a:pt x="45564" y="10148"/>
                </a:cubicBezTo>
                <a:cubicBezTo>
                  <a:pt x="45589" y="10114"/>
                  <a:pt x="45620" y="10086"/>
                  <a:pt x="45657" y="10064"/>
                </a:cubicBezTo>
                <a:lnTo>
                  <a:pt x="45669" y="10061"/>
                </a:lnTo>
                <a:cubicBezTo>
                  <a:pt x="45716" y="10040"/>
                  <a:pt x="45753" y="10003"/>
                  <a:pt x="45778" y="9956"/>
                </a:cubicBezTo>
                <a:cubicBezTo>
                  <a:pt x="45787" y="9928"/>
                  <a:pt x="45790" y="9900"/>
                  <a:pt x="45790" y="9872"/>
                </a:cubicBezTo>
                <a:lnTo>
                  <a:pt x="45790" y="9863"/>
                </a:lnTo>
                <a:cubicBezTo>
                  <a:pt x="45793" y="9749"/>
                  <a:pt x="45827" y="9714"/>
                  <a:pt x="45945" y="9653"/>
                </a:cubicBezTo>
                <a:cubicBezTo>
                  <a:pt x="46026" y="9609"/>
                  <a:pt x="46094" y="9547"/>
                  <a:pt x="46143" y="9470"/>
                </a:cubicBezTo>
                <a:cubicBezTo>
                  <a:pt x="46156" y="9454"/>
                  <a:pt x="46159" y="9433"/>
                  <a:pt x="46156" y="9411"/>
                </a:cubicBezTo>
                <a:cubicBezTo>
                  <a:pt x="46150" y="9392"/>
                  <a:pt x="46137" y="9374"/>
                  <a:pt x="46119" y="9364"/>
                </a:cubicBezTo>
                <a:cubicBezTo>
                  <a:pt x="46050" y="9321"/>
                  <a:pt x="45970" y="9296"/>
                  <a:pt x="45889" y="9293"/>
                </a:cubicBezTo>
                <a:cubicBezTo>
                  <a:pt x="45824" y="9293"/>
                  <a:pt x="45762" y="9315"/>
                  <a:pt x="45710" y="9352"/>
                </a:cubicBezTo>
                <a:cubicBezTo>
                  <a:pt x="45682" y="9374"/>
                  <a:pt x="45657" y="9399"/>
                  <a:pt x="45632" y="9423"/>
                </a:cubicBezTo>
                <a:cubicBezTo>
                  <a:pt x="45623" y="9436"/>
                  <a:pt x="45614" y="9445"/>
                  <a:pt x="45601" y="9457"/>
                </a:cubicBezTo>
                <a:cubicBezTo>
                  <a:pt x="45586" y="9476"/>
                  <a:pt x="45561" y="9491"/>
                  <a:pt x="45533" y="9495"/>
                </a:cubicBezTo>
                <a:cubicBezTo>
                  <a:pt x="45577" y="9389"/>
                  <a:pt x="45642" y="9293"/>
                  <a:pt x="45725" y="9216"/>
                </a:cubicBezTo>
                <a:cubicBezTo>
                  <a:pt x="45772" y="9172"/>
                  <a:pt x="45849" y="9098"/>
                  <a:pt x="45796" y="8996"/>
                </a:cubicBezTo>
                <a:cubicBezTo>
                  <a:pt x="45762" y="8934"/>
                  <a:pt x="45710" y="8887"/>
                  <a:pt x="45642" y="8863"/>
                </a:cubicBezTo>
                <a:cubicBezTo>
                  <a:pt x="45611" y="8853"/>
                  <a:pt x="45577" y="8847"/>
                  <a:pt x="45539" y="8847"/>
                </a:cubicBezTo>
                <a:cubicBezTo>
                  <a:pt x="45493" y="8847"/>
                  <a:pt x="45446" y="8853"/>
                  <a:pt x="45400" y="8866"/>
                </a:cubicBezTo>
                <a:cubicBezTo>
                  <a:pt x="45375" y="8869"/>
                  <a:pt x="45350" y="8872"/>
                  <a:pt x="45329" y="8875"/>
                </a:cubicBezTo>
                <a:cubicBezTo>
                  <a:pt x="45316" y="8878"/>
                  <a:pt x="45298" y="8881"/>
                  <a:pt x="45282" y="8884"/>
                </a:cubicBezTo>
                <a:lnTo>
                  <a:pt x="45282" y="8856"/>
                </a:lnTo>
                <a:cubicBezTo>
                  <a:pt x="45279" y="8844"/>
                  <a:pt x="45279" y="8832"/>
                  <a:pt x="45282" y="8819"/>
                </a:cubicBezTo>
                <a:cubicBezTo>
                  <a:pt x="45295" y="8810"/>
                  <a:pt x="45307" y="8804"/>
                  <a:pt x="45319" y="8798"/>
                </a:cubicBezTo>
                <a:lnTo>
                  <a:pt x="45326" y="8798"/>
                </a:lnTo>
                <a:cubicBezTo>
                  <a:pt x="45406" y="8757"/>
                  <a:pt x="45484" y="8708"/>
                  <a:pt x="45549" y="8646"/>
                </a:cubicBezTo>
                <a:cubicBezTo>
                  <a:pt x="45567" y="8630"/>
                  <a:pt x="45589" y="8615"/>
                  <a:pt x="45608" y="8599"/>
                </a:cubicBezTo>
                <a:cubicBezTo>
                  <a:pt x="45673" y="8562"/>
                  <a:pt x="45722" y="8506"/>
                  <a:pt x="45753" y="8441"/>
                </a:cubicBezTo>
                <a:cubicBezTo>
                  <a:pt x="45765" y="8414"/>
                  <a:pt x="45778" y="8386"/>
                  <a:pt x="45787" y="8358"/>
                </a:cubicBezTo>
                <a:cubicBezTo>
                  <a:pt x="45803" y="8308"/>
                  <a:pt x="45827" y="8262"/>
                  <a:pt x="45855" y="8221"/>
                </a:cubicBezTo>
                <a:cubicBezTo>
                  <a:pt x="45858" y="8215"/>
                  <a:pt x="45865" y="8209"/>
                  <a:pt x="45871" y="8203"/>
                </a:cubicBezTo>
                <a:cubicBezTo>
                  <a:pt x="45892" y="8178"/>
                  <a:pt x="45911" y="8153"/>
                  <a:pt x="45923" y="8122"/>
                </a:cubicBezTo>
                <a:cubicBezTo>
                  <a:pt x="45945" y="8079"/>
                  <a:pt x="45942" y="8029"/>
                  <a:pt x="45917" y="7986"/>
                </a:cubicBezTo>
                <a:cubicBezTo>
                  <a:pt x="45894" y="7954"/>
                  <a:pt x="45855" y="7936"/>
                  <a:pt x="45815" y="7936"/>
                </a:cubicBezTo>
                <a:cubicBezTo>
                  <a:pt x="45812" y="7936"/>
                  <a:pt x="45809" y="7936"/>
                  <a:pt x="45806" y="7937"/>
                </a:cubicBezTo>
                <a:cubicBezTo>
                  <a:pt x="45759" y="7937"/>
                  <a:pt x="45713" y="7946"/>
                  <a:pt x="45666" y="7964"/>
                </a:cubicBezTo>
                <a:cubicBezTo>
                  <a:pt x="45567" y="7998"/>
                  <a:pt x="45468" y="8039"/>
                  <a:pt x="45372" y="8088"/>
                </a:cubicBezTo>
                <a:lnTo>
                  <a:pt x="45354" y="8101"/>
                </a:lnTo>
                <a:cubicBezTo>
                  <a:pt x="45313" y="8122"/>
                  <a:pt x="45270" y="8141"/>
                  <a:pt x="45227" y="8153"/>
                </a:cubicBezTo>
                <a:lnTo>
                  <a:pt x="45220" y="8153"/>
                </a:lnTo>
                <a:lnTo>
                  <a:pt x="45214" y="8144"/>
                </a:lnTo>
                <a:cubicBezTo>
                  <a:pt x="45180" y="8101"/>
                  <a:pt x="45168" y="8067"/>
                  <a:pt x="45174" y="8042"/>
                </a:cubicBezTo>
                <a:cubicBezTo>
                  <a:pt x="45183" y="8023"/>
                  <a:pt x="45196" y="8005"/>
                  <a:pt x="45214" y="7992"/>
                </a:cubicBezTo>
                <a:lnTo>
                  <a:pt x="45264" y="7937"/>
                </a:lnTo>
                <a:cubicBezTo>
                  <a:pt x="45323" y="7871"/>
                  <a:pt x="45388" y="7800"/>
                  <a:pt x="45453" y="7735"/>
                </a:cubicBezTo>
                <a:cubicBezTo>
                  <a:pt x="45465" y="7723"/>
                  <a:pt x="45477" y="7710"/>
                  <a:pt x="45490" y="7698"/>
                </a:cubicBezTo>
                <a:cubicBezTo>
                  <a:pt x="45542" y="7648"/>
                  <a:pt x="45611" y="7590"/>
                  <a:pt x="45623" y="7503"/>
                </a:cubicBezTo>
                <a:cubicBezTo>
                  <a:pt x="45626" y="7484"/>
                  <a:pt x="45629" y="7463"/>
                  <a:pt x="45626" y="7441"/>
                </a:cubicBezTo>
                <a:cubicBezTo>
                  <a:pt x="45626" y="7429"/>
                  <a:pt x="45626" y="7416"/>
                  <a:pt x="45629" y="7404"/>
                </a:cubicBezTo>
                <a:cubicBezTo>
                  <a:pt x="45657" y="7370"/>
                  <a:pt x="45663" y="7326"/>
                  <a:pt x="45645" y="7286"/>
                </a:cubicBezTo>
                <a:cubicBezTo>
                  <a:pt x="45624" y="7254"/>
                  <a:pt x="45588" y="7233"/>
                  <a:pt x="45548" y="7233"/>
                </a:cubicBezTo>
                <a:cubicBezTo>
                  <a:pt x="45545" y="7233"/>
                  <a:pt x="45542" y="7233"/>
                  <a:pt x="45539" y="7233"/>
                </a:cubicBezTo>
                <a:cubicBezTo>
                  <a:pt x="45487" y="7236"/>
                  <a:pt x="45434" y="7249"/>
                  <a:pt x="45388" y="7274"/>
                </a:cubicBezTo>
                <a:lnTo>
                  <a:pt x="45378" y="7280"/>
                </a:lnTo>
                <a:cubicBezTo>
                  <a:pt x="45366" y="7289"/>
                  <a:pt x="45350" y="7298"/>
                  <a:pt x="45341" y="7305"/>
                </a:cubicBezTo>
                <a:cubicBezTo>
                  <a:pt x="45319" y="7267"/>
                  <a:pt x="45292" y="7233"/>
                  <a:pt x="45258" y="7202"/>
                </a:cubicBezTo>
                <a:cubicBezTo>
                  <a:pt x="45245" y="7193"/>
                  <a:pt x="45233" y="7181"/>
                  <a:pt x="45223" y="7168"/>
                </a:cubicBezTo>
                <a:cubicBezTo>
                  <a:pt x="45279" y="7150"/>
                  <a:pt x="45329" y="7113"/>
                  <a:pt x="45363" y="7063"/>
                </a:cubicBezTo>
                <a:cubicBezTo>
                  <a:pt x="45397" y="7063"/>
                  <a:pt x="45431" y="7048"/>
                  <a:pt x="45456" y="7023"/>
                </a:cubicBezTo>
                <a:cubicBezTo>
                  <a:pt x="45487" y="6989"/>
                  <a:pt x="45505" y="6945"/>
                  <a:pt x="45505" y="6896"/>
                </a:cubicBezTo>
                <a:cubicBezTo>
                  <a:pt x="45524" y="6766"/>
                  <a:pt x="45524" y="6636"/>
                  <a:pt x="45511" y="6505"/>
                </a:cubicBezTo>
                <a:cubicBezTo>
                  <a:pt x="45508" y="6478"/>
                  <a:pt x="45493" y="6453"/>
                  <a:pt x="45471" y="6434"/>
                </a:cubicBezTo>
                <a:cubicBezTo>
                  <a:pt x="45456" y="6422"/>
                  <a:pt x="45437" y="6416"/>
                  <a:pt x="45419" y="6416"/>
                </a:cubicBezTo>
                <a:cubicBezTo>
                  <a:pt x="45378" y="6419"/>
                  <a:pt x="45344" y="6440"/>
                  <a:pt x="45329" y="6474"/>
                </a:cubicBezTo>
                <a:cubicBezTo>
                  <a:pt x="45285" y="6549"/>
                  <a:pt x="45233" y="6620"/>
                  <a:pt x="45177" y="6682"/>
                </a:cubicBezTo>
                <a:cubicBezTo>
                  <a:pt x="45143" y="6719"/>
                  <a:pt x="45127" y="6719"/>
                  <a:pt x="45127" y="6719"/>
                </a:cubicBezTo>
                <a:cubicBezTo>
                  <a:pt x="45112" y="6710"/>
                  <a:pt x="45103" y="6691"/>
                  <a:pt x="45103" y="6676"/>
                </a:cubicBezTo>
                <a:cubicBezTo>
                  <a:pt x="45100" y="6636"/>
                  <a:pt x="45103" y="6598"/>
                  <a:pt x="45115" y="6561"/>
                </a:cubicBezTo>
                <a:cubicBezTo>
                  <a:pt x="45121" y="6530"/>
                  <a:pt x="45127" y="6499"/>
                  <a:pt x="45131" y="6468"/>
                </a:cubicBezTo>
                <a:cubicBezTo>
                  <a:pt x="45143" y="6372"/>
                  <a:pt x="45115" y="6273"/>
                  <a:pt x="45050" y="6199"/>
                </a:cubicBezTo>
                <a:cubicBezTo>
                  <a:pt x="45044" y="6190"/>
                  <a:pt x="45034" y="6180"/>
                  <a:pt x="45025" y="6171"/>
                </a:cubicBezTo>
                <a:cubicBezTo>
                  <a:pt x="45010" y="6159"/>
                  <a:pt x="44997" y="6143"/>
                  <a:pt x="44988" y="6124"/>
                </a:cubicBezTo>
                <a:cubicBezTo>
                  <a:pt x="44988" y="6112"/>
                  <a:pt x="44991" y="6100"/>
                  <a:pt x="44991" y="6087"/>
                </a:cubicBezTo>
                <a:cubicBezTo>
                  <a:pt x="44994" y="6069"/>
                  <a:pt x="44997" y="6050"/>
                  <a:pt x="44997" y="6032"/>
                </a:cubicBezTo>
                <a:cubicBezTo>
                  <a:pt x="44994" y="5994"/>
                  <a:pt x="44988" y="5957"/>
                  <a:pt x="44976" y="5920"/>
                </a:cubicBezTo>
                <a:cubicBezTo>
                  <a:pt x="44963" y="5898"/>
                  <a:pt x="44960" y="5870"/>
                  <a:pt x="44963" y="5843"/>
                </a:cubicBezTo>
                <a:cubicBezTo>
                  <a:pt x="44969" y="5833"/>
                  <a:pt x="44979" y="5821"/>
                  <a:pt x="44985" y="5812"/>
                </a:cubicBezTo>
                <a:cubicBezTo>
                  <a:pt x="45013" y="5778"/>
                  <a:pt x="45056" y="5722"/>
                  <a:pt x="45028" y="5651"/>
                </a:cubicBezTo>
                <a:cubicBezTo>
                  <a:pt x="45010" y="5604"/>
                  <a:pt x="44969" y="5573"/>
                  <a:pt x="44923" y="5564"/>
                </a:cubicBezTo>
                <a:cubicBezTo>
                  <a:pt x="44903" y="5559"/>
                  <a:pt x="44884" y="5556"/>
                  <a:pt x="44864" y="5556"/>
                </a:cubicBezTo>
                <a:cubicBezTo>
                  <a:pt x="44857" y="5556"/>
                  <a:pt x="44850" y="5557"/>
                  <a:pt x="44842" y="5558"/>
                </a:cubicBezTo>
                <a:cubicBezTo>
                  <a:pt x="44827" y="5558"/>
                  <a:pt x="44808" y="5555"/>
                  <a:pt x="44793" y="5551"/>
                </a:cubicBezTo>
                <a:cubicBezTo>
                  <a:pt x="44765" y="5542"/>
                  <a:pt x="44746" y="5514"/>
                  <a:pt x="44719" y="5471"/>
                </a:cubicBezTo>
                <a:cubicBezTo>
                  <a:pt x="44700" y="5437"/>
                  <a:pt x="44675" y="5403"/>
                  <a:pt x="44647" y="5375"/>
                </a:cubicBezTo>
                <a:cubicBezTo>
                  <a:pt x="44616" y="5341"/>
                  <a:pt x="44573" y="5322"/>
                  <a:pt x="44527" y="5322"/>
                </a:cubicBezTo>
                <a:cubicBezTo>
                  <a:pt x="44347" y="5322"/>
                  <a:pt x="44260" y="5620"/>
                  <a:pt x="44254" y="5700"/>
                </a:cubicBezTo>
                <a:cubicBezTo>
                  <a:pt x="44254" y="5734"/>
                  <a:pt x="44254" y="5768"/>
                  <a:pt x="44254" y="5805"/>
                </a:cubicBezTo>
                <a:lnTo>
                  <a:pt x="44254" y="5889"/>
                </a:lnTo>
                <a:cubicBezTo>
                  <a:pt x="44251" y="5954"/>
                  <a:pt x="44229" y="6016"/>
                  <a:pt x="44198" y="6072"/>
                </a:cubicBezTo>
                <a:cubicBezTo>
                  <a:pt x="44183" y="6072"/>
                  <a:pt x="44170" y="6075"/>
                  <a:pt x="44158" y="6081"/>
                </a:cubicBezTo>
                <a:cubicBezTo>
                  <a:pt x="44133" y="6094"/>
                  <a:pt x="44115" y="6112"/>
                  <a:pt x="44102" y="6134"/>
                </a:cubicBezTo>
                <a:cubicBezTo>
                  <a:pt x="44043" y="6230"/>
                  <a:pt x="44009" y="6338"/>
                  <a:pt x="44003" y="6450"/>
                </a:cubicBezTo>
                <a:cubicBezTo>
                  <a:pt x="44003" y="6468"/>
                  <a:pt x="44003" y="6487"/>
                  <a:pt x="44000" y="6502"/>
                </a:cubicBezTo>
                <a:cubicBezTo>
                  <a:pt x="44000" y="6530"/>
                  <a:pt x="43997" y="6561"/>
                  <a:pt x="43994" y="6589"/>
                </a:cubicBezTo>
                <a:cubicBezTo>
                  <a:pt x="43985" y="6594"/>
                  <a:pt x="43976" y="6597"/>
                  <a:pt x="43968" y="6597"/>
                </a:cubicBezTo>
                <a:cubicBezTo>
                  <a:pt x="43965" y="6597"/>
                  <a:pt x="43962" y="6596"/>
                  <a:pt x="43960" y="6595"/>
                </a:cubicBezTo>
                <a:cubicBezTo>
                  <a:pt x="43956" y="6596"/>
                  <a:pt x="43953" y="6597"/>
                  <a:pt x="43950" y="6597"/>
                </a:cubicBezTo>
                <a:cubicBezTo>
                  <a:pt x="43941" y="6597"/>
                  <a:pt x="43932" y="6594"/>
                  <a:pt x="43926" y="6589"/>
                </a:cubicBezTo>
                <a:cubicBezTo>
                  <a:pt x="43898" y="6571"/>
                  <a:pt x="43873" y="6552"/>
                  <a:pt x="43854" y="6527"/>
                </a:cubicBezTo>
                <a:cubicBezTo>
                  <a:pt x="43830" y="6502"/>
                  <a:pt x="43808" y="6481"/>
                  <a:pt x="43780" y="6459"/>
                </a:cubicBezTo>
                <a:cubicBezTo>
                  <a:pt x="43758" y="6440"/>
                  <a:pt x="43730" y="6431"/>
                  <a:pt x="43703" y="6428"/>
                </a:cubicBezTo>
                <a:cubicBezTo>
                  <a:pt x="43650" y="6431"/>
                  <a:pt x="43603" y="6465"/>
                  <a:pt x="43588" y="6518"/>
                </a:cubicBezTo>
                <a:cubicBezTo>
                  <a:pt x="43538" y="6632"/>
                  <a:pt x="43585" y="6741"/>
                  <a:pt x="43625" y="6834"/>
                </a:cubicBezTo>
                <a:cubicBezTo>
                  <a:pt x="43647" y="6877"/>
                  <a:pt x="43662" y="6921"/>
                  <a:pt x="43672" y="6964"/>
                </a:cubicBezTo>
                <a:cubicBezTo>
                  <a:pt x="43696" y="7082"/>
                  <a:pt x="43755" y="7106"/>
                  <a:pt x="43799" y="7106"/>
                </a:cubicBezTo>
                <a:cubicBezTo>
                  <a:pt x="43811" y="7106"/>
                  <a:pt x="43823" y="7103"/>
                  <a:pt x="43836" y="7100"/>
                </a:cubicBezTo>
                <a:lnTo>
                  <a:pt x="43848" y="7100"/>
                </a:lnTo>
                <a:cubicBezTo>
                  <a:pt x="43879" y="7100"/>
                  <a:pt x="43910" y="7122"/>
                  <a:pt x="43919" y="7153"/>
                </a:cubicBezTo>
                <a:cubicBezTo>
                  <a:pt x="43923" y="7171"/>
                  <a:pt x="43919" y="7190"/>
                  <a:pt x="43910" y="7209"/>
                </a:cubicBezTo>
                <a:cubicBezTo>
                  <a:pt x="43888" y="7255"/>
                  <a:pt x="43839" y="7286"/>
                  <a:pt x="43777" y="7320"/>
                </a:cubicBezTo>
                <a:cubicBezTo>
                  <a:pt x="43721" y="7267"/>
                  <a:pt x="43647" y="7236"/>
                  <a:pt x="43569" y="7236"/>
                </a:cubicBezTo>
                <a:cubicBezTo>
                  <a:pt x="43557" y="7236"/>
                  <a:pt x="43545" y="7236"/>
                  <a:pt x="43532" y="7240"/>
                </a:cubicBezTo>
                <a:cubicBezTo>
                  <a:pt x="43495" y="7243"/>
                  <a:pt x="43461" y="7264"/>
                  <a:pt x="43445" y="7298"/>
                </a:cubicBezTo>
                <a:cubicBezTo>
                  <a:pt x="43433" y="7332"/>
                  <a:pt x="43439" y="7373"/>
                  <a:pt x="43464" y="7401"/>
                </a:cubicBezTo>
                <a:lnTo>
                  <a:pt x="43467" y="7404"/>
                </a:lnTo>
                <a:cubicBezTo>
                  <a:pt x="43467" y="7416"/>
                  <a:pt x="43470" y="7432"/>
                  <a:pt x="43467" y="7444"/>
                </a:cubicBezTo>
                <a:cubicBezTo>
                  <a:pt x="43467" y="7466"/>
                  <a:pt x="43470" y="7484"/>
                  <a:pt x="43470" y="7506"/>
                </a:cubicBezTo>
                <a:cubicBezTo>
                  <a:pt x="43486" y="7590"/>
                  <a:pt x="43548" y="7645"/>
                  <a:pt x="43594" y="7689"/>
                </a:cubicBezTo>
                <a:cubicBezTo>
                  <a:pt x="43613" y="7707"/>
                  <a:pt x="43628" y="7720"/>
                  <a:pt x="43644" y="7735"/>
                </a:cubicBezTo>
                <a:cubicBezTo>
                  <a:pt x="43684" y="7791"/>
                  <a:pt x="43715" y="7850"/>
                  <a:pt x="43734" y="7918"/>
                </a:cubicBezTo>
                <a:cubicBezTo>
                  <a:pt x="43755" y="7980"/>
                  <a:pt x="43783" y="8039"/>
                  <a:pt x="43817" y="8094"/>
                </a:cubicBezTo>
                <a:lnTo>
                  <a:pt x="43823" y="8104"/>
                </a:lnTo>
                <a:cubicBezTo>
                  <a:pt x="43830" y="8113"/>
                  <a:pt x="43836" y="8122"/>
                  <a:pt x="43839" y="8132"/>
                </a:cubicBezTo>
                <a:cubicBezTo>
                  <a:pt x="43836" y="8153"/>
                  <a:pt x="43826" y="8175"/>
                  <a:pt x="43814" y="8194"/>
                </a:cubicBezTo>
                <a:cubicBezTo>
                  <a:pt x="43808" y="8206"/>
                  <a:pt x="43799" y="8221"/>
                  <a:pt x="43792" y="8237"/>
                </a:cubicBezTo>
                <a:lnTo>
                  <a:pt x="43765" y="8228"/>
                </a:lnTo>
                <a:cubicBezTo>
                  <a:pt x="43734" y="8218"/>
                  <a:pt x="43693" y="8209"/>
                  <a:pt x="43690" y="8197"/>
                </a:cubicBezTo>
                <a:cubicBezTo>
                  <a:pt x="43690" y="8190"/>
                  <a:pt x="43687" y="8187"/>
                  <a:pt x="43687" y="8181"/>
                </a:cubicBezTo>
                <a:cubicBezTo>
                  <a:pt x="43684" y="8129"/>
                  <a:pt x="43656" y="8082"/>
                  <a:pt x="43613" y="8054"/>
                </a:cubicBezTo>
                <a:cubicBezTo>
                  <a:pt x="43532" y="7989"/>
                  <a:pt x="43433" y="7946"/>
                  <a:pt x="43328" y="7930"/>
                </a:cubicBezTo>
                <a:cubicBezTo>
                  <a:pt x="43315" y="7927"/>
                  <a:pt x="43306" y="7927"/>
                  <a:pt x="43294" y="7927"/>
                </a:cubicBezTo>
                <a:cubicBezTo>
                  <a:pt x="43275" y="7927"/>
                  <a:pt x="43257" y="7930"/>
                  <a:pt x="43238" y="7940"/>
                </a:cubicBezTo>
                <a:cubicBezTo>
                  <a:pt x="43170" y="7974"/>
                  <a:pt x="43142" y="8054"/>
                  <a:pt x="43173" y="8122"/>
                </a:cubicBezTo>
                <a:cubicBezTo>
                  <a:pt x="43185" y="8153"/>
                  <a:pt x="43204" y="8181"/>
                  <a:pt x="43226" y="8203"/>
                </a:cubicBezTo>
                <a:cubicBezTo>
                  <a:pt x="43232" y="8209"/>
                  <a:pt x="43238" y="8215"/>
                  <a:pt x="43241" y="8221"/>
                </a:cubicBezTo>
                <a:cubicBezTo>
                  <a:pt x="43272" y="8265"/>
                  <a:pt x="43294" y="8311"/>
                  <a:pt x="43309" y="8361"/>
                </a:cubicBezTo>
                <a:cubicBezTo>
                  <a:pt x="43346" y="8454"/>
                  <a:pt x="43387" y="8559"/>
                  <a:pt x="43495" y="8612"/>
                </a:cubicBezTo>
                <a:cubicBezTo>
                  <a:pt x="43507" y="8621"/>
                  <a:pt x="43523" y="8624"/>
                  <a:pt x="43538" y="8630"/>
                </a:cubicBezTo>
                <a:cubicBezTo>
                  <a:pt x="43554" y="8633"/>
                  <a:pt x="43566" y="8640"/>
                  <a:pt x="43579" y="8649"/>
                </a:cubicBezTo>
                <a:cubicBezTo>
                  <a:pt x="43582" y="8658"/>
                  <a:pt x="43585" y="8668"/>
                  <a:pt x="43588" y="8674"/>
                </a:cubicBezTo>
                <a:cubicBezTo>
                  <a:pt x="43591" y="8686"/>
                  <a:pt x="43594" y="8698"/>
                  <a:pt x="43600" y="8711"/>
                </a:cubicBezTo>
                <a:cubicBezTo>
                  <a:pt x="43638" y="8804"/>
                  <a:pt x="43734" y="8866"/>
                  <a:pt x="43867" y="8881"/>
                </a:cubicBezTo>
                <a:lnTo>
                  <a:pt x="43876" y="8881"/>
                </a:lnTo>
                <a:cubicBezTo>
                  <a:pt x="43898" y="8881"/>
                  <a:pt x="43919" y="8884"/>
                  <a:pt x="43938" y="8894"/>
                </a:cubicBezTo>
                <a:cubicBezTo>
                  <a:pt x="43941" y="8900"/>
                  <a:pt x="43944" y="8909"/>
                  <a:pt x="43947" y="8918"/>
                </a:cubicBezTo>
                <a:lnTo>
                  <a:pt x="43966" y="9002"/>
                </a:lnTo>
                <a:lnTo>
                  <a:pt x="43969" y="9021"/>
                </a:lnTo>
                <a:cubicBezTo>
                  <a:pt x="43919" y="8999"/>
                  <a:pt x="43870" y="8971"/>
                  <a:pt x="43830" y="8937"/>
                </a:cubicBezTo>
                <a:cubicBezTo>
                  <a:pt x="43808" y="8915"/>
                  <a:pt x="43780" y="8897"/>
                  <a:pt x="43752" y="8887"/>
                </a:cubicBezTo>
                <a:cubicBezTo>
                  <a:pt x="43737" y="8884"/>
                  <a:pt x="43721" y="8881"/>
                  <a:pt x="43706" y="8881"/>
                </a:cubicBezTo>
                <a:lnTo>
                  <a:pt x="43665" y="8881"/>
                </a:lnTo>
                <a:cubicBezTo>
                  <a:pt x="43653" y="8881"/>
                  <a:pt x="43638" y="8875"/>
                  <a:pt x="43625" y="8869"/>
                </a:cubicBezTo>
                <a:cubicBezTo>
                  <a:pt x="43600" y="8860"/>
                  <a:pt x="43576" y="8850"/>
                  <a:pt x="43551" y="8847"/>
                </a:cubicBezTo>
                <a:cubicBezTo>
                  <a:pt x="43542" y="8847"/>
                  <a:pt x="43532" y="8844"/>
                  <a:pt x="43523" y="8844"/>
                </a:cubicBezTo>
                <a:cubicBezTo>
                  <a:pt x="43421" y="8844"/>
                  <a:pt x="43340" y="8921"/>
                  <a:pt x="43300" y="8990"/>
                </a:cubicBezTo>
                <a:cubicBezTo>
                  <a:pt x="43288" y="9011"/>
                  <a:pt x="43281" y="9033"/>
                  <a:pt x="43278" y="9055"/>
                </a:cubicBezTo>
                <a:cubicBezTo>
                  <a:pt x="43281" y="9101"/>
                  <a:pt x="43303" y="9145"/>
                  <a:pt x="43340" y="9172"/>
                </a:cubicBezTo>
                <a:cubicBezTo>
                  <a:pt x="43365" y="9188"/>
                  <a:pt x="43387" y="9216"/>
                  <a:pt x="43393" y="9247"/>
                </a:cubicBezTo>
                <a:cubicBezTo>
                  <a:pt x="43396" y="9253"/>
                  <a:pt x="43396" y="9262"/>
                  <a:pt x="43393" y="9272"/>
                </a:cubicBezTo>
                <a:cubicBezTo>
                  <a:pt x="43393" y="9296"/>
                  <a:pt x="43393" y="9321"/>
                  <a:pt x="43402" y="9349"/>
                </a:cubicBezTo>
                <a:cubicBezTo>
                  <a:pt x="43377" y="9327"/>
                  <a:pt x="43353" y="9309"/>
                  <a:pt x="43325" y="9296"/>
                </a:cubicBezTo>
                <a:cubicBezTo>
                  <a:pt x="43297" y="9284"/>
                  <a:pt x="43266" y="9278"/>
                  <a:pt x="43235" y="9278"/>
                </a:cubicBezTo>
                <a:cubicBezTo>
                  <a:pt x="43210" y="9278"/>
                  <a:pt x="43182" y="9281"/>
                  <a:pt x="43157" y="9287"/>
                </a:cubicBezTo>
                <a:cubicBezTo>
                  <a:pt x="43092" y="9302"/>
                  <a:pt x="43030" y="9324"/>
                  <a:pt x="42972" y="9358"/>
                </a:cubicBezTo>
                <a:cubicBezTo>
                  <a:pt x="42934" y="9380"/>
                  <a:pt x="42925" y="9429"/>
                  <a:pt x="42947" y="9467"/>
                </a:cubicBezTo>
                <a:cubicBezTo>
                  <a:pt x="42996" y="9541"/>
                  <a:pt x="43065" y="9606"/>
                  <a:pt x="43148" y="9646"/>
                </a:cubicBezTo>
                <a:lnTo>
                  <a:pt x="43176" y="9662"/>
                </a:lnTo>
                <a:cubicBezTo>
                  <a:pt x="43207" y="9671"/>
                  <a:pt x="43232" y="9690"/>
                  <a:pt x="43253" y="9711"/>
                </a:cubicBezTo>
                <a:cubicBezTo>
                  <a:pt x="43257" y="9721"/>
                  <a:pt x="43260" y="9730"/>
                  <a:pt x="43263" y="9742"/>
                </a:cubicBezTo>
                <a:cubicBezTo>
                  <a:pt x="43269" y="9773"/>
                  <a:pt x="43281" y="9804"/>
                  <a:pt x="43303" y="9832"/>
                </a:cubicBezTo>
                <a:cubicBezTo>
                  <a:pt x="43322" y="9851"/>
                  <a:pt x="43346" y="9869"/>
                  <a:pt x="43371" y="9882"/>
                </a:cubicBezTo>
                <a:cubicBezTo>
                  <a:pt x="43380" y="9885"/>
                  <a:pt x="43390" y="9891"/>
                  <a:pt x="43393" y="9894"/>
                </a:cubicBezTo>
                <a:cubicBezTo>
                  <a:pt x="43390" y="9910"/>
                  <a:pt x="43387" y="9925"/>
                  <a:pt x="43380" y="9941"/>
                </a:cubicBezTo>
                <a:cubicBezTo>
                  <a:pt x="43353" y="9996"/>
                  <a:pt x="43349" y="10058"/>
                  <a:pt x="43371" y="10114"/>
                </a:cubicBezTo>
                <a:cubicBezTo>
                  <a:pt x="43377" y="10126"/>
                  <a:pt x="43380" y="10139"/>
                  <a:pt x="43384" y="10148"/>
                </a:cubicBezTo>
                <a:cubicBezTo>
                  <a:pt x="43396" y="10204"/>
                  <a:pt x="43433" y="10253"/>
                  <a:pt x="43486" y="10275"/>
                </a:cubicBezTo>
                <a:cubicBezTo>
                  <a:pt x="43529" y="10291"/>
                  <a:pt x="43542" y="10309"/>
                  <a:pt x="43545" y="10312"/>
                </a:cubicBezTo>
                <a:cubicBezTo>
                  <a:pt x="43535" y="10315"/>
                  <a:pt x="43529" y="10318"/>
                  <a:pt x="43520" y="10318"/>
                </a:cubicBezTo>
                <a:cubicBezTo>
                  <a:pt x="43492" y="10315"/>
                  <a:pt x="43464" y="10303"/>
                  <a:pt x="43442" y="10281"/>
                </a:cubicBezTo>
                <a:cubicBezTo>
                  <a:pt x="43408" y="10250"/>
                  <a:pt x="43380" y="10213"/>
                  <a:pt x="43359" y="10173"/>
                </a:cubicBezTo>
                <a:lnTo>
                  <a:pt x="43353" y="10164"/>
                </a:lnTo>
                <a:cubicBezTo>
                  <a:pt x="43340" y="10133"/>
                  <a:pt x="43318" y="10105"/>
                  <a:pt x="43294" y="10080"/>
                </a:cubicBezTo>
                <a:cubicBezTo>
                  <a:pt x="43263" y="10058"/>
                  <a:pt x="43226" y="10043"/>
                  <a:pt x="43188" y="10037"/>
                </a:cubicBezTo>
                <a:cubicBezTo>
                  <a:pt x="43136" y="10027"/>
                  <a:pt x="43080" y="10021"/>
                  <a:pt x="43024" y="10021"/>
                </a:cubicBezTo>
                <a:cubicBezTo>
                  <a:pt x="42944" y="10021"/>
                  <a:pt x="42866" y="10033"/>
                  <a:pt x="42789" y="10055"/>
                </a:cubicBezTo>
                <a:cubicBezTo>
                  <a:pt x="42749" y="10064"/>
                  <a:pt x="42711" y="10083"/>
                  <a:pt x="42680" y="10111"/>
                </a:cubicBezTo>
                <a:cubicBezTo>
                  <a:pt x="42631" y="10167"/>
                  <a:pt x="42625" y="10244"/>
                  <a:pt x="42659" y="10337"/>
                </a:cubicBezTo>
                <a:cubicBezTo>
                  <a:pt x="42693" y="10433"/>
                  <a:pt x="42755" y="10520"/>
                  <a:pt x="42835" y="10585"/>
                </a:cubicBezTo>
                <a:cubicBezTo>
                  <a:pt x="42848" y="10594"/>
                  <a:pt x="42854" y="10603"/>
                  <a:pt x="42863" y="10610"/>
                </a:cubicBezTo>
                <a:cubicBezTo>
                  <a:pt x="42900" y="10653"/>
                  <a:pt x="42956" y="10678"/>
                  <a:pt x="43015" y="10678"/>
                </a:cubicBezTo>
                <a:lnTo>
                  <a:pt x="43043" y="10678"/>
                </a:lnTo>
                <a:cubicBezTo>
                  <a:pt x="43050" y="10677"/>
                  <a:pt x="43056" y="10677"/>
                  <a:pt x="43063" y="10677"/>
                </a:cubicBezTo>
                <a:cubicBezTo>
                  <a:pt x="43096" y="10677"/>
                  <a:pt x="43130" y="10683"/>
                  <a:pt x="43161" y="10696"/>
                </a:cubicBezTo>
                <a:cubicBezTo>
                  <a:pt x="43170" y="10703"/>
                  <a:pt x="43179" y="10709"/>
                  <a:pt x="43185" y="10718"/>
                </a:cubicBezTo>
                <a:cubicBezTo>
                  <a:pt x="43207" y="10737"/>
                  <a:pt x="43232" y="10755"/>
                  <a:pt x="43257" y="10768"/>
                </a:cubicBezTo>
                <a:cubicBezTo>
                  <a:pt x="43247" y="10774"/>
                  <a:pt x="43235" y="10783"/>
                  <a:pt x="43222" y="10789"/>
                </a:cubicBezTo>
                <a:cubicBezTo>
                  <a:pt x="43210" y="10799"/>
                  <a:pt x="43201" y="10811"/>
                  <a:pt x="43195" y="10826"/>
                </a:cubicBezTo>
                <a:cubicBezTo>
                  <a:pt x="43086" y="10826"/>
                  <a:pt x="42981" y="10820"/>
                  <a:pt x="42872" y="10811"/>
                </a:cubicBezTo>
                <a:cubicBezTo>
                  <a:pt x="42841" y="10811"/>
                  <a:pt x="42814" y="10802"/>
                  <a:pt x="42786" y="10789"/>
                </a:cubicBezTo>
                <a:cubicBezTo>
                  <a:pt x="42773" y="10777"/>
                  <a:pt x="42761" y="10764"/>
                  <a:pt x="42752" y="10749"/>
                </a:cubicBezTo>
                <a:cubicBezTo>
                  <a:pt x="42742" y="10737"/>
                  <a:pt x="42733" y="10727"/>
                  <a:pt x="42724" y="10715"/>
                </a:cubicBezTo>
                <a:cubicBezTo>
                  <a:pt x="42663" y="10651"/>
                  <a:pt x="42582" y="10619"/>
                  <a:pt x="42501" y="10619"/>
                </a:cubicBezTo>
                <a:cubicBezTo>
                  <a:pt x="42421" y="10619"/>
                  <a:pt x="42341" y="10650"/>
                  <a:pt x="42281" y="10712"/>
                </a:cubicBezTo>
                <a:cubicBezTo>
                  <a:pt x="42157" y="10836"/>
                  <a:pt x="42160" y="11037"/>
                  <a:pt x="42287" y="11155"/>
                </a:cubicBezTo>
                <a:cubicBezTo>
                  <a:pt x="42303" y="11167"/>
                  <a:pt x="42318" y="11173"/>
                  <a:pt x="42337" y="11173"/>
                </a:cubicBezTo>
                <a:lnTo>
                  <a:pt x="42361" y="11173"/>
                </a:lnTo>
                <a:cubicBezTo>
                  <a:pt x="42395" y="11173"/>
                  <a:pt x="42426" y="11170"/>
                  <a:pt x="42457" y="11170"/>
                </a:cubicBezTo>
                <a:cubicBezTo>
                  <a:pt x="42488" y="11167"/>
                  <a:pt x="42513" y="11164"/>
                  <a:pt x="42544" y="11164"/>
                </a:cubicBezTo>
                <a:lnTo>
                  <a:pt x="42563" y="11164"/>
                </a:lnTo>
                <a:cubicBezTo>
                  <a:pt x="42578" y="11164"/>
                  <a:pt x="42594" y="11167"/>
                  <a:pt x="42609" y="11170"/>
                </a:cubicBezTo>
                <a:cubicBezTo>
                  <a:pt x="42618" y="11176"/>
                  <a:pt x="42625" y="11198"/>
                  <a:pt x="42625" y="11266"/>
                </a:cubicBezTo>
                <a:cubicBezTo>
                  <a:pt x="42612" y="11338"/>
                  <a:pt x="42662" y="11403"/>
                  <a:pt x="42733" y="11412"/>
                </a:cubicBezTo>
                <a:lnTo>
                  <a:pt x="42745" y="11415"/>
                </a:lnTo>
                <a:cubicBezTo>
                  <a:pt x="42761" y="11421"/>
                  <a:pt x="42776" y="11452"/>
                  <a:pt x="42792" y="11483"/>
                </a:cubicBezTo>
                <a:cubicBezTo>
                  <a:pt x="42801" y="11505"/>
                  <a:pt x="42811" y="11523"/>
                  <a:pt x="42820" y="11542"/>
                </a:cubicBezTo>
                <a:cubicBezTo>
                  <a:pt x="42857" y="11595"/>
                  <a:pt x="42903" y="11641"/>
                  <a:pt x="42956" y="11678"/>
                </a:cubicBezTo>
                <a:cubicBezTo>
                  <a:pt x="42996" y="11706"/>
                  <a:pt x="43034" y="11743"/>
                  <a:pt x="43058" y="11787"/>
                </a:cubicBezTo>
                <a:cubicBezTo>
                  <a:pt x="43040" y="11898"/>
                  <a:pt x="43099" y="12010"/>
                  <a:pt x="43201" y="12059"/>
                </a:cubicBezTo>
                <a:lnTo>
                  <a:pt x="43216" y="12065"/>
                </a:lnTo>
                <a:cubicBezTo>
                  <a:pt x="43170" y="12090"/>
                  <a:pt x="43102" y="12093"/>
                  <a:pt x="43034" y="12093"/>
                </a:cubicBezTo>
                <a:lnTo>
                  <a:pt x="42999" y="12093"/>
                </a:lnTo>
                <a:cubicBezTo>
                  <a:pt x="42934" y="12093"/>
                  <a:pt x="42869" y="12106"/>
                  <a:pt x="42811" y="12127"/>
                </a:cubicBezTo>
                <a:lnTo>
                  <a:pt x="42795" y="12019"/>
                </a:lnTo>
                <a:cubicBezTo>
                  <a:pt x="42792" y="11988"/>
                  <a:pt x="42783" y="11960"/>
                  <a:pt x="42767" y="11932"/>
                </a:cubicBezTo>
                <a:cubicBezTo>
                  <a:pt x="42739" y="11895"/>
                  <a:pt x="42699" y="11867"/>
                  <a:pt x="42653" y="11858"/>
                </a:cubicBezTo>
                <a:cubicBezTo>
                  <a:pt x="42637" y="11855"/>
                  <a:pt x="42625" y="11855"/>
                  <a:pt x="42609" y="11855"/>
                </a:cubicBezTo>
                <a:cubicBezTo>
                  <a:pt x="42560" y="11855"/>
                  <a:pt x="42513" y="11870"/>
                  <a:pt x="42473" y="11901"/>
                </a:cubicBezTo>
                <a:cubicBezTo>
                  <a:pt x="42461" y="11827"/>
                  <a:pt x="42436" y="11746"/>
                  <a:pt x="42349" y="11706"/>
                </a:cubicBezTo>
                <a:cubicBezTo>
                  <a:pt x="42324" y="11697"/>
                  <a:pt x="42296" y="11691"/>
                  <a:pt x="42268" y="11691"/>
                </a:cubicBezTo>
                <a:cubicBezTo>
                  <a:pt x="42256" y="11691"/>
                  <a:pt x="42241" y="11691"/>
                  <a:pt x="42228" y="11694"/>
                </a:cubicBezTo>
                <a:cubicBezTo>
                  <a:pt x="42114" y="11545"/>
                  <a:pt x="41891" y="11542"/>
                  <a:pt x="41813" y="11542"/>
                </a:cubicBezTo>
                <a:cubicBezTo>
                  <a:pt x="41782" y="11542"/>
                  <a:pt x="41751" y="11542"/>
                  <a:pt x="41720" y="11545"/>
                </a:cubicBezTo>
                <a:cubicBezTo>
                  <a:pt x="41599" y="11551"/>
                  <a:pt x="41525" y="11592"/>
                  <a:pt x="41497" y="11666"/>
                </a:cubicBezTo>
                <a:cubicBezTo>
                  <a:pt x="41488" y="11691"/>
                  <a:pt x="41485" y="11715"/>
                  <a:pt x="41482" y="11740"/>
                </a:cubicBezTo>
                <a:cubicBezTo>
                  <a:pt x="41482" y="11753"/>
                  <a:pt x="41479" y="11762"/>
                  <a:pt x="41476" y="11774"/>
                </a:cubicBezTo>
                <a:cubicBezTo>
                  <a:pt x="41460" y="11799"/>
                  <a:pt x="41445" y="11821"/>
                  <a:pt x="41423" y="11842"/>
                </a:cubicBezTo>
                <a:lnTo>
                  <a:pt x="41410" y="11855"/>
                </a:lnTo>
                <a:cubicBezTo>
                  <a:pt x="41404" y="11861"/>
                  <a:pt x="41401" y="11864"/>
                  <a:pt x="41395" y="11870"/>
                </a:cubicBezTo>
                <a:cubicBezTo>
                  <a:pt x="41287" y="11880"/>
                  <a:pt x="41206" y="11945"/>
                  <a:pt x="41191" y="12031"/>
                </a:cubicBezTo>
                <a:cubicBezTo>
                  <a:pt x="41191" y="12034"/>
                  <a:pt x="41191" y="12034"/>
                  <a:pt x="41191" y="12038"/>
                </a:cubicBezTo>
                <a:cubicBezTo>
                  <a:pt x="41184" y="12041"/>
                  <a:pt x="41178" y="12044"/>
                  <a:pt x="41172" y="12047"/>
                </a:cubicBezTo>
                <a:cubicBezTo>
                  <a:pt x="41156" y="12044"/>
                  <a:pt x="41141" y="12041"/>
                  <a:pt x="41125" y="12034"/>
                </a:cubicBezTo>
                <a:lnTo>
                  <a:pt x="41110" y="12028"/>
                </a:lnTo>
                <a:cubicBezTo>
                  <a:pt x="41036" y="12003"/>
                  <a:pt x="40958" y="11991"/>
                  <a:pt x="40878" y="11991"/>
                </a:cubicBezTo>
                <a:cubicBezTo>
                  <a:pt x="40856" y="11991"/>
                  <a:pt x="40831" y="11991"/>
                  <a:pt x="40810" y="11994"/>
                </a:cubicBezTo>
                <a:lnTo>
                  <a:pt x="40785" y="11997"/>
                </a:lnTo>
                <a:lnTo>
                  <a:pt x="40751" y="12000"/>
                </a:lnTo>
                <a:lnTo>
                  <a:pt x="40760" y="11991"/>
                </a:lnTo>
                <a:lnTo>
                  <a:pt x="40782" y="11969"/>
                </a:lnTo>
                <a:cubicBezTo>
                  <a:pt x="40831" y="11926"/>
                  <a:pt x="40875" y="11876"/>
                  <a:pt x="40912" y="11818"/>
                </a:cubicBezTo>
                <a:cubicBezTo>
                  <a:pt x="40933" y="11768"/>
                  <a:pt x="40949" y="11715"/>
                  <a:pt x="40958" y="11663"/>
                </a:cubicBezTo>
                <a:cubicBezTo>
                  <a:pt x="40964" y="11622"/>
                  <a:pt x="40977" y="11582"/>
                  <a:pt x="40995" y="11548"/>
                </a:cubicBezTo>
                <a:cubicBezTo>
                  <a:pt x="41014" y="11517"/>
                  <a:pt x="41045" y="11502"/>
                  <a:pt x="41098" y="11480"/>
                </a:cubicBezTo>
                <a:cubicBezTo>
                  <a:pt x="41125" y="11468"/>
                  <a:pt x="41153" y="11455"/>
                  <a:pt x="41181" y="11440"/>
                </a:cubicBezTo>
                <a:cubicBezTo>
                  <a:pt x="41243" y="11403"/>
                  <a:pt x="41287" y="11334"/>
                  <a:pt x="41293" y="11260"/>
                </a:cubicBezTo>
                <a:cubicBezTo>
                  <a:pt x="41296" y="11226"/>
                  <a:pt x="41287" y="11192"/>
                  <a:pt x="41265" y="11164"/>
                </a:cubicBezTo>
                <a:cubicBezTo>
                  <a:pt x="41271" y="11127"/>
                  <a:pt x="41290" y="11093"/>
                  <a:pt x="41318" y="11068"/>
                </a:cubicBezTo>
                <a:lnTo>
                  <a:pt x="41342" y="11043"/>
                </a:lnTo>
                <a:cubicBezTo>
                  <a:pt x="41420" y="10957"/>
                  <a:pt x="41553" y="10814"/>
                  <a:pt x="41376" y="10656"/>
                </a:cubicBezTo>
                <a:cubicBezTo>
                  <a:pt x="41352" y="10631"/>
                  <a:pt x="41321" y="10619"/>
                  <a:pt x="41290" y="10616"/>
                </a:cubicBezTo>
                <a:lnTo>
                  <a:pt x="41283" y="10616"/>
                </a:lnTo>
                <a:cubicBezTo>
                  <a:pt x="41259" y="10616"/>
                  <a:pt x="41234" y="10625"/>
                  <a:pt x="41212" y="10637"/>
                </a:cubicBezTo>
                <a:cubicBezTo>
                  <a:pt x="41175" y="10659"/>
                  <a:pt x="41141" y="10687"/>
                  <a:pt x="41116" y="10721"/>
                </a:cubicBezTo>
                <a:lnTo>
                  <a:pt x="41098" y="10743"/>
                </a:lnTo>
                <a:cubicBezTo>
                  <a:pt x="41091" y="10752"/>
                  <a:pt x="41082" y="10764"/>
                  <a:pt x="41076" y="10771"/>
                </a:cubicBezTo>
                <a:lnTo>
                  <a:pt x="41070" y="10771"/>
                </a:lnTo>
                <a:cubicBezTo>
                  <a:pt x="41060" y="10771"/>
                  <a:pt x="41051" y="10768"/>
                  <a:pt x="41042" y="10768"/>
                </a:cubicBezTo>
                <a:cubicBezTo>
                  <a:pt x="41037" y="10766"/>
                  <a:pt x="41032" y="10765"/>
                  <a:pt x="41026" y="10765"/>
                </a:cubicBezTo>
                <a:cubicBezTo>
                  <a:pt x="41021" y="10765"/>
                  <a:pt x="41016" y="10766"/>
                  <a:pt x="41011" y="10768"/>
                </a:cubicBezTo>
                <a:cubicBezTo>
                  <a:pt x="40943" y="10768"/>
                  <a:pt x="40875" y="10792"/>
                  <a:pt x="40822" y="10836"/>
                </a:cubicBezTo>
                <a:cubicBezTo>
                  <a:pt x="40794" y="10857"/>
                  <a:pt x="40769" y="10882"/>
                  <a:pt x="40745" y="10907"/>
                </a:cubicBezTo>
                <a:cubicBezTo>
                  <a:pt x="40741" y="10910"/>
                  <a:pt x="40738" y="10913"/>
                  <a:pt x="40735" y="10916"/>
                </a:cubicBezTo>
                <a:cubicBezTo>
                  <a:pt x="40714" y="10907"/>
                  <a:pt x="40689" y="10901"/>
                  <a:pt x="40664" y="10901"/>
                </a:cubicBezTo>
                <a:cubicBezTo>
                  <a:pt x="40630" y="10901"/>
                  <a:pt x="40599" y="10907"/>
                  <a:pt x="40568" y="10919"/>
                </a:cubicBezTo>
                <a:lnTo>
                  <a:pt x="40562" y="10919"/>
                </a:lnTo>
                <a:cubicBezTo>
                  <a:pt x="40571" y="10891"/>
                  <a:pt x="40583" y="10864"/>
                  <a:pt x="40599" y="10839"/>
                </a:cubicBezTo>
                <a:cubicBezTo>
                  <a:pt x="40627" y="10805"/>
                  <a:pt x="40686" y="10783"/>
                  <a:pt x="40751" y="10764"/>
                </a:cubicBezTo>
                <a:cubicBezTo>
                  <a:pt x="40782" y="10755"/>
                  <a:pt x="40813" y="10746"/>
                  <a:pt x="40844" y="10737"/>
                </a:cubicBezTo>
                <a:cubicBezTo>
                  <a:pt x="40921" y="10718"/>
                  <a:pt x="40999" y="10693"/>
                  <a:pt x="41073" y="10665"/>
                </a:cubicBezTo>
                <a:lnTo>
                  <a:pt x="41088" y="10656"/>
                </a:lnTo>
                <a:cubicBezTo>
                  <a:pt x="41163" y="10628"/>
                  <a:pt x="41262" y="10588"/>
                  <a:pt x="41308" y="10501"/>
                </a:cubicBezTo>
                <a:cubicBezTo>
                  <a:pt x="41355" y="10418"/>
                  <a:pt x="41330" y="10340"/>
                  <a:pt x="41311" y="10275"/>
                </a:cubicBezTo>
                <a:cubicBezTo>
                  <a:pt x="41302" y="10247"/>
                  <a:pt x="41296" y="10219"/>
                  <a:pt x="41296" y="10191"/>
                </a:cubicBezTo>
                <a:lnTo>
                  <a:pt x="41513" y="10074"/>
                </a:lnTo>
                <a:lnTo>
                  <a:pt x="41838" y="9900"/>
                </a:lnTo>
                <a:cubicBezTo>
                  <a:pt x="41869" y="9882"/>
                  <a:pt x="41887" y="9848"/>
                  <a:pt x="41884" y="9810"/>
                </a:cubicBezTo>
                <a:cubicBezTo>
                  <a:pt x="41866" y="9699"/>
                  <a:pt x="41748" y="9622"/>
                  <a:pt x="41596" y="9622"/>
                </a:cubicBezTo>
                <a:lnTo>
                  <a:pt x="41565" y="9622"/>
                </a:lnTo>
                <a:cubicBezTo>
                  <a:pt x="41531" y="9625"/>
                  <a:pt x="41500" y="9631"/>
                  <a:pt x="41469" y="9634"/>
                </a:cubicBezTo>
                <a:cubicBezTo>
                  <a:pt x="41435" y="9640"/>
                  <a:pt x="41401" y="9646"/>
                  <a:pt x="41367" y="9646"/>
                </a:cubicBezTo>
                <a:cubicBezTo>
                  <a:pt x="41324" y="9581"/>
                  <a:pt x="41252" y="9541"/>
                  <a:pt x="41175" y="9541"/>
                </a:cubicBezTo>
                <a:lnTo>
                  <a:pt x="41166" y="9541"/>
                </a:lnTo>
                <a:cubicBezTo>
                  <a:pt x="41088" y="9544"/>
                  <a:pt x="41020" y="9584"/>
                  <a:pt x="40980" y="9649"/>
                </a:cubicBezTo>
                <a:cubicBezTo>
                  <a:pt x="40952" y="9634"/>
                  <a:pt x="40927" y="9615"/>
                  <a:pt x="40906" y="9591"/>
                </a:cubicBezTo>
                <a:lnTo>
                  <a:pt x="40899" y="9584"/>
                </a:lnTo>
                <a:cubicBezTo>
                  <a:pt x="40837" y="9532"/>
                  <a:pt x="40766" y="9488"/>
                  <a:pt x="40689" y="9454"/>
                </a:cubicBezTo>
                <a:cubicBezTo>
                  <a:pt x="40667" y="9445"/>
                  <a:pt x="40645" y="9436"/>
                  <a:pt x="40624" y="9423"/>
                </a:cubicBezTo>
                <a:cubicBezTo>
                  <a:pt x="40562" y="9386"/>
                  <a:pt x="40494" y="9364"/>
                  <a:pt x="40419" y="9358"/>
                </a:cubicBezTo>
                <a:lnTo>
                  <a:pt x="40404" y="9358"/>
                </a:lnTo>
                <a:cubicBezTo>
                  <a:pt x="40354" y="9364"/>
                  <a:pt x="40305" y="9380"/>
                  <a:pt x="40258" y="9402"/>
                </a:cubicBezTo>
                <a:cubicBezTo>
                  <a:pt x="40226" y="9421"/>
                  <a:pt x="40191" y="9430"/>
                  <a:pt x="40156" y="9430"/>
                </a:cubicBezTo>
                <a:cubicBezTo>
                  <a:pt x="40151" y="9430"/>
                  <a:pt x="40146" y="9430"/>
                  <a:pt x="40141" y="9429"/>
                </a:cubicBezTo>
                <a:cubicBezTo>
                  <a:pt x="40110" y="9433"/>
                  <a:pt x="40082" y="9433"/>
                  <a:pt x="40054" y="9439"/>
                </a:cubicBezTo>
                <a:cubicBezTo>
                  <a:pt x="40001" y="9451"/>
                  <a:pt x="39952" y="9473"/>
                  <a:pt x="39905" y="9501"/>
                </a:cubicBezTo>
                <a:cubicBezTo>
                  <a:pt x="39896" y="9507"/>
                  <a:pt x="39887" y="9513"/>
                  <a:pt x="39874" y="9519"/>
                </a:cubicBezTo>
                <a:cubicBezTo>
                  <a:pt x="39852" y="9535"/>
                  <a:pt x="39828" y="9541"/>
                  <a:pt x="39803" y="9544"/>
                </a:cubicBezTo>
                <a:lnTo>
                  <a:pt x="39790" y="9544"/>
                </a:lnTo>
                <a:cubicBezTo>
                  <a:pt x="39775" y="9538"/>
                  <a:pt x="39763" y="9529"/>
                  <a:pt x="39747" y="9519"/>
                </a:cubicBezTo>
                <a:cubicBezTo>
                  <a:pt x="39725" y="9501"/>
                  <a:pt x="39698" y="9485"/>
                  <a:pt x="39670" y="9473"/>
                </a:cubicBezTo>
                <a:cubicBezTo>
                  <a:pt x="39691" y="9442"/>
                  <a:pt x="39710" y="9408"/>
                  <a:pt x="39725" y="9374"/>
                </a:cubicBezTo>
                <a:cubicBezTo>
                  <a:pt x="39732" y="9361"/>
                  <a:pt x="39738" y="9352"/>
                  <a:pt x="39741" y="9340"/>
                </a:cubicBezTo>
                <a:cubicBezTo>
                  <a:pt x="39787" y="9259"/>
                  <a:pt x="39849" y="9191"/>
                  <a:pt x="39921" y="9135"/>
                </a:cubicBezTo>
                <a:cubicBezTo>
                  <a:pt x="39936" y="9126"/>
                  <a:pt x="39955" y="9117"/>
                  <a:pt x="39973" y="9110"/>
                </a:cubicBezTo>
                <a:cubicBezTo>
                  <a:pt x="40029" y="9086"/>
                  <a:pt x="40131" y="9042"/>
                  <a:pt x="40128" y="8928"/>
                </a:cubicBezTo>
                <a:cubicBezTo>
                  <a:pt x="40125" y="8847"/>
                  <a:pt x="40137" y="8822"/>
                  <a:pt x="40144" y="8819"/>
                </a:cubicBezTo>
                <a:cubicBezTo>
                  <a:pt x="40162" y="8813"/>
                  <a:pt x="40184" y="8810"/>
                  <a:pt x="40202" y="8810"/>
                </a:cubicBezTo>
                <a:lnTo>
                  <a:pt x="40227" y="8810"/>
                </a:lnTo>
                <a:cubicBezTo>
                  <a:pt x="40261" y="8810"/>
                  <a:pt x="40295" y="8813"/>
                  <a:pt x="40333" y="8816"/>
                </a:cubicBezTo>
                <a:cubicBezTo>
                  <a:pt x="40367" y="8819"/>
                  <a:pt x="40410" y="8822"/>
                  <a:pt x="40450" y="8822"/>
                </a:cubicBezTo>
                <a:lnTo>
                  <a:pt x="40481" y="8822"/>
                </a:lnTo>
                <a:cubicBezTo>
                  <a:pt x="40521" y="8819"/>
                  <a:pt x="40559" y="8804"/>
                  <a:pt x="40583" y="8773"/>
                </a:cubicBezTo>
                <a:cubicBezTo>
                  <a:pt x="40658" y="8695"/>
                  <a:pt x="40670" y="8537"/>
                  <a:pt x="40667" y="8497"/>
                </a:cubicBezTo>
                <a:cubicBezTo>
                  <a:pt x="40661" y="8444"/>
                  <a:pt x="40642" y="8389"/>
                  <a:pt x="40614" y="8342"/>
                </a:cubicBezTo>
                <a:cubicBezTo>
                  <a:pt x="40605" y="8333"/>
                  <a:pt x="40599" y="8321"/>
                  <a:pt x="40590" y="8311"/>
                </a:cubicBezTo>
                <a:cubicBezTo>
                  <a:pt x="40593" y="8274"/>
                  <a:pt x="40571" y="8234"/>
                  <a:pt x="40537" y="8215"/>
                </a:cubicBezTo>
                <a:cubicBezTo>
                  <a:pt x="40512" y="8200"/>
                  <a:pt x="40481" y="8190"/>
                  <a:pt x="40450" y="8190"/>
                </a:cubicBezTo>
                <a:cubicBezTo>
                  <a:pt x="40435" y="8190"/>
                  <a:pt x="40416" y="8194"/>
                  <a:pt x="40404" y="8194"/>
                </a:cubicBezTo>
                <a:lnTo>
                  <a:pt x="40221" y="8221"/>
                </a:lnTo>
                <a:lnTo>
                  <a:pt x="40218" y="8221"/>
                </a:lnTo>
                <a:cubicBezTo>
                  <a:pt x="40224" y="8256"/>
                  <a:pt x="40206" y="8290"/>
                  <a:pt x="40175" y="8299"/>
                </a:cubicBezTo>
                <a:cubicBezTo>
                  <a:pt x="40170" y="8300"/>
                  <a:pt x="40166" y="8301"/>
                  <a:pt x="40161" y="8301"/>
                </a:cubicBezTo>
                <a:cubicBezTo>
                  <a:pt x="40140" y="8301"/>
                  <a:pt x="40119" y="8289"/>
                  <a:pt x="40106" y="8271"/>
                </a:cubicBezTo>
                <a:cubicBezTo>
                  <a:pt x="40106" y="8268"/>
                  <a:pt x="40106" y="8265"/>
                  <a:pt x="40103" y="8262"/>
                </a:cubicBezTo>
                <a:cubicBezTo>
                  <a:pt x="40097" y="8265"/>
                  <a:pt x="40091" y="8271"/>
                  <a:pt x="40085" y="8274"/>
                </a:cubicBezTo>
                <a:lnTo>
                  <a:pt x="40082" y="8277"/>
                </a:lnTo>
                <a:lnTo>
                  <a:pt x="40075" y="8277"/>
                </a:lnTo>
                <a:cubicBezTo>
                  <a:pt x="40066" y="8277"/>
                  <a:pt x="40057" y="8280"/>
                  <a:pt x="40048" y="8280"/>
                </a:cubicBezTo>
                <a:cubicBezTo>
                  <a:pt x="39983" y="8296"/>
                  <a:pt x="39927" y="8333"/>
                  <a:pt x="39887" y="8386"/>
                </a:cubicBezTo>
                <a:cubicBezTo>
                  <a:pt x="39874" y="8404"/>
                  <a:pt x="39856" y="8420"/>
                  <a:pt x="39834" y="8432"/>
                </a:cubicBezTo>
                <a:lnTo>
                  <a:pt x="39825" y="8432"/>
                </a:lnTo>
                <a:cubicBezTo>
                  <a:pt x="39812" y="8432"/>
                  <a:pt x="39800" y="8432"/>
                  <a:pt x="39784" y="8429"/>
                </a:cubicBezTo>
                <a:lnTo>
                  <a:pt x="39778" y="8429"/>
                </a:lnTo>
                <a:cubicBezTo>
                  <a:pt x="39724" y="8421"/>
                  <a:pt x="39669" y="8417"/>
                  <a:pt x="39614" y="8417"/>
                </a:cubicBezTo>
                <a:cubicBezTo>
                  <a:pt x="39559" y="8417"/>
                  <a:pt x="39504" y="8421"/>
                  <a:pt x="39450" y="8429"/>
                </a:cubicBezTo>
                <a:cubicBezTo>
                  <a:pt x="39453" y="8426"/>
                  <a:pt x="39456" y="8420"/>
                  <a:pt x="39459" y="8417"/>
                </a:cubicBezTo>
                <a:cubicBezTo>
                  <a:pt x="39493" y="8389"/>
                  <a:pt x="39533" y="8364"/>
                  <a:pt x="39577" y="8345"/>
                </a:cubicBezTo>
                <a:lnTo>
                  <a:pt x="39608" y="8330"/>
                </a:lnTo>
                <a:cubicBezTo>
                  <a:pt x="39781" y="8243"/>
                  <a:pt x="40001" y="8070"/>
                  <a:pt x="40088" y="7853"/>
                </a:cubicBezTo>
                <a:cubicBezTo>
                  <a:pt x="40116" y="7791"/>
                  <a:pt x="40119" y="7720"/>
                  <a:pt x="40097" y="7655"/>
                </a:cubicBezTo>
                <a:cubicBezTo>
                  <a:pt x="40072" y="7605"/>
                  <a:pt x="40044" y="7562"/>
                  <a:pt x="40007" y="7525"/>
                </a:cubicBezTo>
                <a:cubicBezTo>
                  <a:pt x="39962" y="7496"/>
                  <a:pt x="39911" y="7481"/>
                  <a:pt x="39860" y="7481"/>
                </a:cubicBezTo>
                <a:cubicBezTo>
                  <a:pt x="39856" y="7481"/>
                  <a:pt x="39851" y="7481"/>
                  <a:pt x="39846" y="7481"/>
                </a:cubicBezTo>
                <a:cubicBezTo>
                  <a:pt x="39800" y="7484"/>
                  <a:pt x="39750" y="7487"/>
                  <a:pt x="39704" y="7494"/>
                </a:cubicBezTo>
                <a:cubicBezTo>
                  <a:pt x="39673" y="7497"/>
                  <a:pt x="39642" y="7503"/>
                  <a:pt x="39623" y="7503"/>
                </a:cubicBezTo>
                <a:lnTo>
                  <a:pt x="39617" y="7503"/>
                </a:lnTo>
                <a:cubicBezTo>
                  <a:pt x="39530" y="7506"/>
                  <a:pt x="39425" y="7512"/>
                  <a:pt x="39326" y="7562"/>
                </a:cubicBezTo>
                <a:cubicBezTo>
                  <a:pt x="39283" y="7586"/>
                  <a:pt x="39239" y="7617"/>
                  <a:pt x="39205" y="7655"/>
                </a:cubicBezTo>
                <a:cubicBezTo>
                  <a:pt x="39190" y="7630"/>
                  <a:pt x="39162" y="7614"/>
                  <a:pt x="39134" y="7611"/>
                </a:cubicBezTo>
                <a:lnTo>
                  <a:pt x="39112" y="7611"/>
                </a:lnTo>
                <a:cubicBezTo>
                  <a:pt x="39081" y="7614"/>
                  <a:pt x="39050" y="7621"/>
                  <a:pt x="39019" y="7630"/>
                </a:cubicBezTo>
                <a:cubicBezTo>
                  <a:pt x="39050" y="7590"/>
                  <a:pt x="39090" y="7556"/>
                  <a:pt x="39137" y="7534"/>
                </a:cubicBezTo>
                <a:lnTo>
                  <a:pt x="39149" y="7528"/>
                </a:lnTo>
                <a:cubicBezTo>
                  <a:pt x="39205" y="7506"/>
                  <a:pt x="39255" y="7463"/>
                  <a:pt x="39283" y="7407"/>
                </a:cubicBezTo>
                <a:cubicBezTo>
                  <a:pt x="39295" y="7379"/>
                  <a:pt x="39301" y="7345"/>
                  <a:pt x="39298" y="7314"/>
                </a:cubicBezTo>
                <a:lnTo>
                  <a:pt x="39298" y="7305"/>
                </a:lnTo>
                <a:cubicBezTo>
                  <a:pt x="39301" y="7171"/>
                  <a:pt x="39344" y="7128"/>
                  <a:pt x="39487" y="7060"/>
                </a:cubicBezTo>
                <a:cubicBezTo>
                  <a:pt x="39586" y="7010"/>
                  <a:pt x="39673" y="6939"/>
                  <a:pt x="39735" y="6849"/>
                </a:cubicBezTo>
                <a:cubicBezTo>
                  <a:pt x="39747" y="6831"/>
                  <a:pt x="39753" y="6806"/>
                  <a:pt x="39747" y="6781"/>
                </a:cubicBezTo>
                <a:cubicBezTo>
                  <a:pt x="39741" y="6759"/>
                  <a:pt x="39725" y="6738"/>
                  <a:pt x="39704" y="6725"/>
                </a:cubicBezTo>
                <a:cubicBezTo>
                  <a:pt x="39617" y="6676"/>
                  <a:pt x="39521" y="6651"/>
                  <a:pt x="39422" y="6645"/>
                </a:cubicBezTo>
                <a:cubicBezTo>
                  <a:pt x="39344" y="6645"/>
                  <a:pt x="39267" y="6670"/>
                  <a:pt x="39202" y="6713"/>
                </a:cubicBezTo>
                <a:cubicBezTo>
                  <a:pt x="39168" y="6738"/>
                  <a:pt x="39134" y="6766"/>
                  <a:pt x="39106" y="6797"/>
                </a:cubicBezTo>
                <a:cubicBezTo>
                  <a:pt x="39094" y="6809"/>
                  <a:pt x="39081" y="6821"/>
                  <a:pt x="39069" y="6834"/>
                </a:cubicBezTo>
                <a:cubicBezTo>
                  <a:pt x="39044" y="6859"/>
                  <a:pt x="39013" y="6874"/>
                  <a:pt x="38982" y="6880"/>
                </a:cubicBezTo>
                <a:cubicBezTo>
                  <a:pt x="39038" y="6756"/>
                  <a:pt x="39118" y="6648"/>
                  <a:pt x="39217" y="6558"/>
                </a:cubicBezTo>
                <a:cubicBezTo>
                  <a:pt x="39273" y="6509"/>
                  <a:pt x="39369" y="6425"/>
                  <a:pt x="39307" y="6304"/>
                </a:cubicBezTo>
                <a:cubicBezTo>
                  <a:pt x="39264" y="6233"/>
                  <a:pt x="39193" y="6177"/>
                  <a:pt x="39112" y="6149"/>
                </a:cubicBezTo>
                <a:cubicBezTo>
                  <a:pt x="39072" y="6137"/>
                  <a:pt x="39029" y="6131"/>
                  <a:pt x="38988" y="6131"/>
                </a:cubicBezTo>
                <a:cubicBezTo>
                  <a:pt x="38929" y="6134"/>
                  <a:pt x="38871" y="6140"/>
                  <a:pt x="38815" y="6152"/>
                </a:cubicBezTo>
                <a:cubicBezTo>
                  <a:pt x="38784" y="6159"/>
                  <a:pt x="38756" y="6162"/>
                  <a:pt x="38728" y="6165"/>
                </a:cubicBezTo>
                <a:cubicBezTo>
                  <a:pt x="38709" y="6168"/>
                  <a:pt x="38691" y="6171"/>
                  <a:pt x="38669" y="6174"/>
                </a:cubicBezTo>
                <a:cubicBezTo>
                  <a:pt x="38669" y="6165"/>
                  <a:pt x="38669" y="6152"/>
                  <a:pt x="38666" y="6146"/>
                </a:cubicBezTo>
                <a:cubicBezTo>
                  <a:pt x="38663" y="6131"/>
                  <a:pt x="38663" y="6115"/>
                  <a:pt x="38666" y="6103"/>
                </a:cubicBezTo>
                <a:cubicBezTo>
                  <a:pt x="38682" y="6090"/>
                  <a:pt x="38697" y="6084"/>
                  <a:pt x="38713" y="6078"/>
                </a:cubicBezTo>
                <a:lnTo>
                  <a:pt x="38719" y="6075"/>
                </a:lnTo>
                <a:cubicBezTo>
                  <a:pt x="38818" y="6032"/>
                  <a:pt x="38911" y="5973"/>
                  <a:pt x="38994" y="5905"/>
                </a:cubicBezTo>
                <a:cubicBezTo>
                  <a:pt x="39016" y="5886"/>
                  <a:pt x="39041" y="5867"/>
                  <a:pt x="39069" y="5849"/>
                </a:cubicBezTo>
                <a:cubicBezTo>
                  <a:pt x="39143" y="5805"/>
                  <a:pt x="39205" y="5743"/>
                  <a:pt x="39245" y="5666"/>
                </a:cubicBezTo>
                <a:cubicBezTo>
                  <a:pt x="39261" y="5635"/>
                  <a:pt x="39276" y="5601"/>
                  <a:pt x="39289" y="5567"/>
                </a:cubicBezTo>
                <a:cubicBezTo>
                  <a:pt x="39307" y="5514"/>
                  <a:pt x="39335" y="5462"/>
                  <a:pt x="39369" y="5412"/>
                </a:cubicBezTo>
                <a:cubicBezTo>
                  <a:pt x="39375" y="5406"/>
                  <a:pt x="39382" y="5400"/>
                  <a:pt x="39388" y="5390"/>
                </a:cubicBezTo>
                <a:cubicBezTo>
                  <a:pt x="39394" y="5384"/>
                  <a:pt x="39413" y="5366"/>
                  <a:pt x="39422" y="5350"/>
                </a:cubicBezTo>
                <a:lnTo>
                  <a:pt x="39422" y="5350"/>
                </a:lnTo>
                <a:cubicBezTo>
                  <a:pt x="39344" y="5390"/>
                  <a:pt x="39264" y="5381"/>
                  <a:pt x="39186" y="5384"/>
                </a:cubicBezTo>
                <a:cubicBezTo>
                  <a:pt x="39140" y="5384"/>
                  <a:pt x="39100" y="5338"/>
                  <a:pt x="39115" y="5270"/>
                </a:cubicBezTo>
                <a:cubicBezTo>
                  <a:pt x="39122" y="5230"/>
                  <a:pt x="39138" y="5220"/>
                  <a:pt x="39157" y="5220"/>
                </a:cubicBezTo>
                <a:cubicBezTo>
                  <a:pt x="39172" y="5220"/>
                  <a:pt x="39190" y="5227"/>
                  <a:pt x="39208" y="5229"/>
                </a:cubicBezTo>
                <a:cubicBezTo>
                  <a:pt x="39289" y="5245"/>
                  <a:pt x="39372" y="5254"/>
                  <a:pt x="39462" y="5270"/>
                </a:cubicBezTo>
                <a:cubicBezTo>
                  <a:pt x="39478" y="5226"/>
                  <a:pt x="39471" y="5180"/>
                  <a:pt x="39447" y="5143"/>
                </a:cubicBezTo>
                <a:cubicBezTo>
                  <a:pt x="39416" y="5104"/>
                  <a:pt x="39374" y="5083"/>
                  <a:pt x="39328" y="5083"/>
                </a:cubicBezTo>
                <a:cubicBezTo>
                  <a:pt x="39322" y="5083"/>
                  <a:pt x="39316" y="5083"/>
                  <a:pt x="39310" y="5084"/>
                </a:cubicBezTo>
                <a:cubicBezTo>
                  <a:pt x="39252" y="5084"/>
                  <a:pt x="39193" y="5096"/>
                  <a:pt x="39140" y="5115"/>
                </a:cubicBezTo>
                <a:cubicBezTo>
                  <a:pt x="39016" y="5155"/>
                  <a:pt x="38895" y="5205"/>
                  <a:pt x="38778" y="5260"/>
                </a:cubicBezTo>
                <a:lnTo>
                  <a:pt x="38753" y="5270"/>
                </a:lnTo>
                <a:cubicBezTo>
                  <a:pt x="38703" y="5297"/>
                  <a:pt x="38651" y="5319"/>
                  <a:pt x="38598" y="5335"/>
                </a:cubicBezTo>
                <a:lnTo>
                  <a:pt x="38592" y="5335"/>
                </a:lnTo>
                <a:cubicBezTo>
                  <a:pt x="38586" y="5328"/>
                  <a:pt x="38582" y="5325"/>
                  <a:pt x="38579" y="5322"/>
                </a:cubicBezTo>
                <a:cubicBezTo>
                  <a:pt x="38542" y="5273"/>
                  <a:pt x="38524" y="5229"/>
                  <a:pt x="38533" y="5205"/>
                </a:cubicBezTo>
                <a:cubicBezTo>
                  <a:pt x="38545" y="5183"/>
                  <a:pt x="38561" y="5164"/>
                  <a:pt x="38579" y="5149"/>
                </a:cubicBezTo>
                <a:lnTo>
                  <a:pt x="38641" y="5087"/>
                </a:lnTo>
                <a:cubicBezTo>
                  <a:pt x="38719" y="5009"/>
                  <a:pt x="38796" y="4929"/>
                  <a:pt x="38874" y="4855"/>
                </a:cubicBezTo>
                <a:cubicBezTo>
                  <a:pt x="38886" y="4839"/>
                  <a:pt x="38905" y="4827"/>
                  <a:pt x="38923" y="4811"/>
                </a:cubicBezTo>
                <a:cubicBezTo>
                  <a:pt x="38988" y="4755"/>
                  <a:pt x="39069" y="4690"/>
                  <a:pt x="39087" y="4585"/>
                </a:cubicBezTo>
                <a:cubicBezTo>
                  <a:pt x="39090" y="4563"/>
                  <a:pt x="39090" y="4539"/>
                  <a:pt x="39090" y="4514"/>
                </a:cubicBezTo>
                <a:cubicBezTo>
                  <a:pt x="39090" y="4501"/>
                  <a:pt x="39090" y="4486"/>
                  <a:pt x="39094" y="4470"/>
                </a:cubicBezTo>
                <a:cubicBezTo>
                  <a:pt x="39128" y="4433"/>
                  <a:pt x="39134" y="4378"/>
                  <a:pt x="39109" y="4334"/>
                </a:cubicBezTo>
                <a:cubicBezTo>
                  <a:pt x="39086" y="4294"/>
                  <a:pt x="39041" y="4272"/>
                  <a:pt x="38994" y="4272"/>
                </a:cubicBezTo>
                <a:cubicBezTo>
                  <a:pt x="38991" y="4272"/>
                  <a:pt x="38988" y="4272"/>
                  <a:pt x="38985" y="4272"/>
                </a:cubicBezTo>
                <a:cubicBezTo>
                  <a:pt x="38920" y="4275"/>
                  <a:pt x="38855" y="4291"/>
                  <a:pt x="38796" y="4322"/>
                </a:cubicBezTo>
                <a:lnTo>
                  <a:pt x="38784" y="4328"/>
                </a:lnTo>
                <a:cubicBezTo>
                  <a:pt x="38768" y="4337"/>
                  <a:pt x="38753" y="4347"/>
                  <a:pt x="38734" y="4356"/>
                </a:cubicBezTo>
                <a:cubicBezTo>
                  <a:pt x="38709" y="4309"/>
                  <a:pt x="38675" y="4272"/>
                  <a:pt x="38635" y="4238"/>
                </a:cubicBezTo>
                <a:cubicBezTo>
                  <a:pt x="38620" y="4226"/>
                  <a:pt x="38604" y="4210"/>
                  <a:pt x="38592" y="4198"/>
                </a:cubicBezTo>
                <a:cubicBezTo>
                  <a:pt x="38660" y="4176"/>
                  <a:pt x="38722" y="4133"/>
                  <a:pt x="38762" y="4077"/>
                </a:cubicBezTo>
                <a:cubicBezTo>
                  <a:pt x="38806" y="4077"/>
                  <a:pt x="38846" y="4058"/>
                  <a:pt x="38877" y="4031"/>
                </a:cubicBezTo>
                <a:cubicBezTo>
                  <a:pt x="38914" y="3993"/>
                  <a:pt x="38939" y="3941"/>
                  <a:pt x="38942" y="3885"/>
                </a:cubicBezTo>
                <a:cubicBezTo>
                  <a:pt x="38960" y="3736"/>
                  <a:pt x="38960" y="3585"/>
                  <a:pt x="38945" y="3436"/>
                </a:cubicBezTo>
                <a:cubicBezTo>
                  <a:pt x="38939" y="3405"/>
                  <a:pt x="38920" y="3377"/>
                  <a:pt x="38895" y="3358"/>
                </a:cubicBezTo>
                <a:cubicBezTo>
                  <a:pt x="38874" y="3346"/>
                  <a:pt x="38852" y="3340"/>
                  <a:pt x="38830" y="3340"/>
                </a:cubicBezTo>
                <a:cubicBezTo>
                  <a:pt x="38781" y="3340"/>
                  <a:pt x="38740" y="3365"/>
                  <a:pt x="38716" y="3408"/>
                </a:cubicBezTo>
                <a:cubicBezTo>
                  <a:pt x="38663" y="3492"/>
                  <a:pt x="38601" y="3572"/>
                  <a:pt x="38530" y="3643"/>
                </a:cubicBezTo>
                <a:cubicBezTo>
                  <a:pt x="38490" y="3687"/>
                  <a:pt x="38471" y="3687"/>
                  <a:pt x="38468" y="3687"/>
                </a:cubicBezTo>
                <a:cubicBezTo>
                  <a:pt x="38452" y="3674"/>
                  <a:pt x="38440" y="3656"/>
                  <a:pt x="38437" y="3634"/>
                </a:cubicBezTo>
                <a:cubicBezTo>
                  <a:pt x="38434" y="3591"/>
                  <a:pt x="38440" y="3547"/>
                  <a:pt x="38455" y="3504"/>
                </a:cubicBezTo>
                <a:cubicBezTo>
                  <a:pt x="38465" y="3470"/>
                  <a:pt x="38471" y="3433"/>
                  <a:pt x="38474" y="3399"/>
                </a:cubicBezTo>
                <a:cubicBezTo>
                  <a:pt x="38490" y="3284"/>
                  <a:pt x="38452" y="3173"/>
                  <a:pt x="38375" y="3089"/>
                </a:cubicBezTo>
                <a:cubicBezTo>
                  <a:pt x="38366" y="3077"/>
                  <a:pt x="38356" y="3067"/>
                  <a:pt x="38344" y="3055"/>
                </a:cubicBezTo>
                <a:cubicBezTo>
                  <a:pt x="38325" y="3043"/>
                  <a:pt x="38313" y="3024"/>
                  <a:pt x="38301" y="3005"/>
                </a:cubicBezTo>
                <a:cubicBezTo>
                  <a:pt x="38301" y="2990"/>
                  <a:pt x="38301" y="2974"/>
                  <a:pt x="38304" y="2959"/>
                </a:cubicBezTo>
                <a:cubicBezTo>
                  <a:pt x="38307" y="2937"/>
                  <a:pt x="38310" y="2916"/>
                  <a:pt x="38310" y="2897"/>
                </a:cubicBezTo>
                <a:cubicBezTo>
                  <a:pt x="38307" y="2854"/>
                  <a:pt x="38298" y="2810"/>
                  <a:pt x="38282" y="2770"/>
                </a:cubicBezTo>
                <a:cubicBezTo>
                  <a:pt x="38273" y="2730"/>
                  <a:pt x="38260" y="2699"/>
                  <a:pt x="38270" y="2680"/>
                </a:cubicBezTo>
                <a:cubicBezTo>
                  <a:pt x="38276" y="2668"/>
                  <a:pt x="38285" y="2655"/>
                  <a:pt x="38294" y="2643"/>
                </a:cubicBezTo>
                <a:cubicBezTo>
                  <a:pt x="38328" y="2606"/>
                  <a:pt x="38384" y="2541"/>
                  <a:pt x="38347" y="2457"/>
                </a:cubicBezTo>
                <a:cubicBezTo>
                  <a:pt x="38338" y="2435"/>
                  <a:pt x="38325" y="2417"/>
                  <a:pt x="38307" y="2401"/>
                </a:cubicBezTo>
                <a:cubicBezTo>
                  <a:pt x="38294" y="2404"/>
                  <a:pt x="38282" y="2408"/>
                  <a:pt x="38270" y="2411"/>
                </a:cubicBezTo>
                <a:cubicBezTo>
                  <a:pt x="38264" y="2411"/>
                  <a:pt x="38259" y="2411"/>
                  <a:pt x="38253" y="2411"/>
                </a:cubicBezTo>
                <a:cubicBezTo>
                  <a:pt x="38195" y="2411"/>
                  <a:pt x="38179" y="2380"/>
                  <a:pt x="38167" y="2352"/>
                </a:cubicBezTo>
                <a:cubicBezTo>
                  <a:pt x="38152" y="2352"/>
                  <a:pt x="38136" y="2352"/>
                  <a:pt x="38121" y="2349"/>
                </a:cubicBezTo>
                <a:cubicBezTo>
                  <a:pt x="38099" y="2349"/>
                  <a:pt x="38078" y="2349"/>
                  <a:pt x="38059" y="2342"/>
                </a:cubicBezTo>
                <a:cubicBezTo>
                  <a:pt x="38025" y="2333"/>
                  <a:pt x="38003" y="2302"/>
                  <a:pt x="37969" y="2250"/>
                </a:cubicBezTo>
                <a:cubicBezTo>
                  <a:pt x="37944" y="2209"/>
                  <a:pt x="37913" y="2172"/>
                  <a:pt x="37879" y="2141"/>
                </a:cubicBezTo>
                <a:cubicBezTo>
                  <a:pt x="37839" y="2101"/>
                  <a:pt x="37786" y="2079"/>
                  <a:pt x="37731" y="2076"/>
                </a:cubicBezTo>
                <a:cubicBezTo>
                  <a:pt x="37511" y="2076"/>
                  <a:pt x="37405" y="2420"/>
                  <a:pt x="37396" y="2513"/>
                </a:cubicBezTo>
                <a:cubicBezTo>
                  <a:pt x="37393" y="2553"/>
                  <a:pt x="37393" y="2593"/>
                  <a:pt x="37393" y="2634"/>
                </a:cubicBezTo>
                <a:cubicBezTo>
                  <a:pt x="37396" y="2668"/>
                  <a:pt x="37396" y="2702"/>
                  <a:pt x="37393" y="2733"/>
                </a:cubicBezTo>
                <a:cubicBezTo>
                  <a:pt x="37390" y="2807"/>
                  <a:pt x="37365" y="2878"/>
                  <a:pt x="37325" y="2940"/>
                </a:cubicBezTo>
                <a:lnTo>
                  <a:pt x="37325" y="2943"/>
                </a:lnTo>
                <a:cubicBezTo>
                  <a:pt x="37309" y="2943"/>
                  <a:pt x="37291" y="2946"/>
                  <a:pt x="37275" y="2956"/>
                </a:cubicBezTo>
                <a:cubicBezTo>
                  <a:pt x="37247" y="2968"/>
                  <a:pt x="37223" y="2990"/>
                  <a:pt x="37207" y="3015"/>
                </a:cubicBezTo>
                <a:cubicBezTo>
                  <a:pt x="37136" y="3123"/>
                  <a:pt x="37093" y="3247"/>
                  <a:pt x="37083" y="3377"/>
                </a:cubicBezTo>
                <a:cubicBezTo>
                  <a:pt x="37083" y="3399"/>
                  <a:pt x="37080" y="3420"/>
                  <a:pt x="37080" y="3439"/>
                </a:cubicBezTo>
                <a:cubicBezTo>
                  <a:pt x="37080" y="3473"/>
                  <a:pt x="37077" y="3504"/>
                  <a:pt x="37071" y="3538"/>
                </a:cubicBezTo>
                <a:cubicBezTo>
                  <a:pt x="37059" y="3544"/>
                  <a:pt x="37043" y="3547"/>
                  <a:pt x="37031" y="3547"/>
                </a:cubicBezTo>
                <a:cubicBezTo>
                  <a:pt x="37015" y="3547"/>
                  <a:pt x="37000" y="3544"/>
                  <a:pt x="36987" y="3538"/>
                </a:cubicBezTo>
                <a:cubicBezTo>
                  <a:pt x="36956" y="3520"/>
                  <a:pt x="36925" y="3495"/>
                  <a:pt x="36901" y="3467"/>
                </a:cubicBezTo>
                <a:cubicBezTo>
                  <a:pt x="36873" y="3439"/>
                  <a:pt x="36842" y="3414"/>
                  <a:pt x="36811" y="3389"/>
                </a:cubicBezTo>
                <a:cubicBezTo>
                  <a:pt x="36783" y="3368"/>
                  <a:pt x="36749" y="3355"/>
                  <a:pt x="36715" y="3355"/>
                </a:cubicBezTo>
                <a:cubicBezTo>
                  <a:pt x="36650" y="3355"/>
                  <a:pt x="36594" y="3399"/>
                  <a:pt x="36572" y="3458"/>
                </a:cubicBezTo>
                <a:cubicBezTo>
                  <a:pt x="36510" y="3594"/>
                  <a:pt x="36569" y="3715"/>
                  <a:pt x="36619" y="3823"/>
                </a:cubicBezTo>
                <a:cubicBezTo>
                  <a:pt x="36643" y="3870"/>
                  <a:pt x="36665" y="3919"/>
                  <a:pt x="36678" y="3972"/>
                </a:cubicBezTo>
                <a:cubicBezTo>
                  <a:pt x="36709" y="4108"/>
                  <a:pt x="36777" y="4136"/>
                  <a:pt x="36832" y="4136"/>
                </a:cubicBezTo>
                <a:cubicBezTo>
                  <a:pt x="36848" y="4136"/>
                  <a:pt x="36866" y="4133"/>
                  <a:pt x="36882" y="4127"/>
                </a:cubicBezTo>
                <a:lnTo>
                  <a:pt x="36894" y="4127"/>
                </a:lnTo>
                <a:cubicBezTo>
                  <a:pt x="36935" y="4127"/>
                  <a:pt x="36969" y="4151"/>
                  <a:pt x="36981" y="4189"/>
                </a:cubicBezTo>
                <a:cubicBezTo>
                  <a:pt x="36987" y="4210"/>
                  <a:pt x="36984" y="4232"/>
                  <a:pt x="36972" y="4254"/>
                </a:cubicBezTo>
                <a:cubicBezTo>
                  <a:pt x="36947" y="4306"/>
                  <a:pt x="36882" y="4343"/>
                  <a:pt x="36808" y="4381"/>
                </a:cubicBezTo>
                <a:cubicBezTo>
                  <a:pt x="36736" y="4319"/>
                  <a:pt x="36647" y="4285"/>
                  <a:pt x="36554" y="4285"/>
                </a:cubicBezTo>
                <a:cubicBezTo>
                  <a:pt x="36538" y="4285"/>
                  <a:pt x="36520" y="4285"/>
                  <a:pt x="36504" y="4288"/>
                </a:cubicBezTo>
                <a:cubicBezTo>
                  <a:pt x="36458" y="4291"/>
                  <a:pt x="36420" y="4316"/>
                  <a:pt x="36399" y="4356"/>
                </a:cubicBezTo>
                <a:cubicBezTo>
                  <a:pt x="36383" y="4396"/>
                  <a:pt x="36393" y="4443"/>
                  <a:pt x="36420" y="4477"/>
                </a:cubicBezTo>
                <a:lnTo>
                  <a:pt x="36424" y="4480"/>
                </a:lnTo>
                <a:cubicBezTo>
                  <a:pt x="36427" y="4495"/>
                  <a:pt x="36427" y="4511"/>
                  <a:pt x="36427" y="4523"/>
                </a:cubicBezTo>
                <a:cubicBezTo>
                  <a:pt x="36427" y="4548"/>
                  <a:pt x="36427" y="4573"/>
                  <a:pt x="36430" y="4594"/>
                </a:cubicBezTo>
                <a:cubicBezTo>
                  <a:pt x="36445" y="4693"/>
                  <a:pt x="36523" y="4755"/>
                  <a:pt x="36582" y="4808"/>
                </a:cubicBezTo>
                <a:cubicBezTo>
                  <a:pt x="36603" y="4824"/>
                  <a:pt x="36622" y="4842"/>
                  <a:pt x="36640" y="4861"/>
                </a:cubicBezTo>
                <a:cubicBezTo>
                  <a:pt x="36693" y="4923"/>
                  <a:pt x="36730" y="4994"/>
                  <a:pt x="36755" y="5068"/>
                </a:cubicBezTo>
                <a:cubicBezTo>
                  <a:pt x="36780" y="5139"/>
                  <a:pt x="36814" y="5211"/>
                  <a:pt x="36854" y="5276"/>
                </a:cubicBezTo>
                <a:lnTo>
                  <a:pt x="36863" y="5285"/>
                </a:lnTo>
                <a:cubicBezTo>
                  <a:pt x="36870" y="5294"/>
                  <a:pt x="36876" y="5307"/>
                  <a:pt x="36882" y="5316"/>
                </a:cubicBezTo>
                <a:cubicBezTo>
                  <a:pt x="36885" y="5328"/>
                  <a:pt x="36866" y="5366"/>
                  <a:pt x="36851" y="5387"/>
                </a:cubicBezTo>
                <a:cubicBezTo>
                  <a:pt x="36842" y="5403"/>
                  <a:pt x="36832" y="5418"/>
                  <a:pt x="36826" y="5437"/>
                </a:cubicBezTo>
                <a:lnTo>
                  <a:pt x="36792" y="5428"/>
                </a:lnTo>
                <a:cubicBezTo>
                  <a:pt x="36752" y="5418"/>
                  <a:pt x="36705" y="5406"/>
                  <a:pt x="36699" y="5390"/>
                </a:cubicBezTo>
                <a:cubicBezTo>
                  <a:pt x="36699" y="5384"/>
                  <a:pt x="36696" y="5378"/>
                  <a:pt x="36696" y="5372"/>
                </a:cubicBezTo>
                <a:cubicBezTo>
                  <a:pt x="36690" y="5313"/>
                  <a:pt x="36656" y="5260"/>
                  <a:pt x="36606" y="5226"/>
                </a:cubicBezTo>
                <a:cubicBezTo>
                  <a:pt x="36501" y="5149"/>
                  <a:pt x="36380" y="5099"/>
                  <a:pt x="36253" y="5084"/>
                </a:cubicBezTo>
                <a:cubicBezTo>
                  <a:pt x="36241" y="5081"/>
                  <a:pt x="36225" y="5081"/>
                  <a:pt x="36213" y="5081"/>
                </a:cubicBezTo>
                <a:cubicBezTo>
                  <a:pt x="36188" y="5081"/>
                  <a:pt x="36163" y="5084"/>
                  <a:pt x="36142" y="5093"/>
                </a:cubicBezTo>
                <a:cubicBezTo>
                  <a:pt x="36061" y="5130"/>
                  <a:pt x="36024" y="5226"/>
                  <a:pt x="36064" y="5307"/>
                </a:cubicBezTo>
                <a:cubicBezTo>
                  <a:pt x="36080" y="5341"/>
                  <a:pt x="36101" y="5372"/>
                  <a:pt x="36129" y="5400"/>
                </a:cubicBezTo>
                <a:cubicBezTo>
                  <a:pt x="36135" y="5406"/>
                  <a:pt x="36142" y="5412"/>
                  <a:pt x="36148" y="5421"/>
                </a:cubicBezTo>
                <a:cubicBezTo>
                  <a:pt x="36182" y="5471"/>
                  <a:pt x="36210" y="5524"/>
                  <a:pt x="36232" y="5579"/>
                </a:cubicBezTo>
                <a:cubicBezTo>
                  <a:pt x="36275" y="5688"/>
                  <a:pt x="36324" y="5809"/>
                  <a:pt x="36458" y="5870"/>
                </a:cubicBezTo>
                <a:cubicBezTo>
                  <a:pt x="36476" y="5877"/>
                  <a:pt x="36492" y="5883"/>
                  <a:pt x="36513" y="5889"/>
                </a:cubicBezTo>
                <a:cubicBezTo>
                  <a:pt x="36529" y="5895"/>
                  <a:pt x="36547" y="5901"/>
                  <a:pt x="36563" y="5914"/>
                </a:cubicBezTo>
                <a:cubicBezTo>
                  <a:pt x="36566" y="5920"/>
                  <a:pt x="36569" y="5932"/>
                  <a:pt x="36572" y="5942"/>
                </a:cubicBezTo>
                <a:cubicBezTo>
                  <a:pt x="36578" y="5954"/>
                  <a:pt x="36582" y="5970"/>
                  <a:pt x="36588" y="5982"/>
                </a:cubicBezTo>
                <a:cubicBezTo>
                  <a:pt x="36631" y="6090"/>
                  <a:pt x="36752" y="6162"/>
                  <a:pt x="36919" y="6177"/>
                </a:cubicBezTo>
                <a:lnTo>
                  <a:pt x="36928" y="6177"/>
                </a:lnTo>
                <a:cubicBezTo>
                  <a:pt x="36953" y="6177"/>
                  <a:pt x="36981" y="6180"/>
                  <a:pt x="37006" y="6190"/>
                </a:cubicBezTo>
                <a:cubicBezTo>
                  <a:pt x="37009" y="6199"/>
                  <a:pt x="37012" y="6208"/>
                  <a:pt x="37015" y="6221"/>
                </a:cubicBezTo>
                <a:lnTo>
                  <a:pt x="37037" y="6317"/>
                </a:lnTo>
                <a:lnTo>
                  <a:pt x="37043" y="6338"/>
                </a:lnTo>
                <a:cubicBezTo>
                  <a:pt x="36981" y="6313"/>
                  <a:pt x="36922" y="6282"/>
                  <a:pt x="36870" y="6242"/>
                </a:cubicBezTo>
                <a:cubicBezTo>
                  <a:pt x="36842" y="6214"/>
                  <a:pt x="36811" y="6196"/>
                  <a:pt x="36774" y="6186"/>
                </a:cubicBezTo>
                <a:cubicBezTo>
                  <a:pt x="36755" y="6180"/>
                  <a:pt x="36736" y="6177"/>
                  <a:pt x="36718" y="6177"/>
                </a:cubicBezTo>
                <a:lnTo>
                  <a:pt x="36671" y="6177"/>
                </a:lnTo>
                <a:cubicBezTo>
                  <a:pt x="36653" y="6174"/>
                  <a:pt x="36634" y="6171"/>
                  <a:pt x="36616" y="6165"/>
                </a:cubicBezTo>
                <a:cubicBezTo>
                  <a:pt x="36588" y="6152"/>
                  <a:pt x="36560" y="6143"/>
                  <a:pt x="36529" y="6140"/>
                </a:cubicBezTo>
                <a:cubicBezTo>
                  <a:pt x="36516" y="6137"/>
                  <a:pt x="36504" y="6137"/>
                  <a:pt x="36492" y="6137"/>
                </a:cubicBezTo>
                <a:cubicBezTo>
                  <a:pt x="36377" y="6143"/>
                  <a:pt x="36275" y="6205"/>
                  <a:pt x="36219" y="6304"/>
                </a:cubicBezTo>
                <a:cubicBezTo>
                  <a:pt x="36204" y="6326"/>
                  <a:pt x="36194" y="6351"/>
                  <a:pt x="36194" y="6378"/>
                </a:cubicBezTo>
                <a:cubicBezTo>
                  <a:pt x="36194" y="6431"/>
                  <a:pt x="36222" y="6481"/>
                  <a:pt x="36269" y="6509"/>
                </a:cubicBezTo>
                <a:cubicBezTo>
                  <a:pt x="36309" y="6543"/>
                  <a:pt x="36331" y="6571"/>
                  <a:pt x="36334" y="6595"/>
                </a:cubicBezTo>
                <a:cubicBezTo>
                  <a:pt x="36334" y="6605"/>
                  <a:pt x="36334" y="6614"/>
                  <a:pt x="36334" y="6623"/>
                </a:cubicBezTo>
                <a:cubicBezTo>
                  <a:pt x="36331" y="6654"/>
                  <a:pt x="36334" y="6685"/>
                  <a:pt x="36343" y="6716"/>
                </a:cubicBezTo>
                <a:cubicBezTo>
                  <a:pt x="36315" y="6691"/>
                  <a:pt x="36284" y="6670"/>
                  <a:pt x="36250" y="6657"/>
                </a:cubicBezTo>
                <a:cubicBezTo>
                  <a:pt x="36216" y="6642"/>
                  <a:pt x="36176" y="6636"/>
                  <a:pt x="36139" y="6636"/>
                </a:cubicBezTo>
                <a:cubicBezTo>
                  <a:pt x="36108" y="6636"/>
                  <a:pt x="36077" y="6639"/>
                  <a:pt x="36046" y="6645"/>
                </a:cubicBezTo>
                <a:cubicBezTo>
                  <a:pt x="35965" y="6660"/>
                  <a:pt x="35888" y="6688"/>
                  <a:pt x="35816" y="6728"/>
                </a:cubicBezTo>
                <a:cubicBezTo>
                  <a:pt x="35795" y="6738"/>
                  <a:pt x="35779" y="6759"/>
                  <a:pt x="35773" y="6781"/>
                </a:cubicBezTo>
                <a:cubicBezTo>
                  <a:pt x="35767" y="6806"/>
                  <a:pt x="35770" y="6831"/>
                  <a:pt x="35785" y="6849"/>
                </a:cubicBezTo>
                <a:cubicBezTo>
                  <a:pt x="35847" y="6939"/>
                  <a:pt x="35931" y="7013"/>
                  <a:pt x="36030" y="7060"/>
                </a:cubicBezTo>
                <a:cubicBezTo>
                  <a:pt x="36043" y="7066"/>
                  <a:pt x="36055" y="7072"/>
                  <a:pt x="36070" y="7079"/>
                </a:cubicBezTo>
                <a:cubicBezTo>
                  <a:pt x="36105" y="7088"/>
                  <a:pt x="36135" y="7109"/>
                  <a:pt x="36163" y="7134"/>
                </a:cubicBezTo>
                <a:cubicBezTo>
                  <a:pt x="36166" y="7147"/>
                  <a:pt x="36170" y="7156"/>
                  <a:pt x="36173" y="7168"/>
                </a:cubicBezTo>
                <a:cubicBezTo>
                  <a:pt x="36182" y="7206"/>
                  <a:pt x="36201" y="7243"/>
                  <a:pt x="36225" y="7274"/>
                </a:cubicBezTo>
                <a:cubicBezTo>
                  <a:pt x="36250" y="7295"/>
                  <a:pt x="36278" y="7317"/>
                  <a:pt x="36309" y="7329"/>
                </a:cubicBezTo>
                <a:cubicBezTo>
                  <a:pt x="36318" y="7332"/>
                  <a:pt x="36328" y="7339"/>
                  <a:pt x="36337" y="7345"/>
                </a:cubicBezTo>
                <a:cubicBezTo>
                  <a:pt x="36331" y="7363"/>
                  <a:pt x="36328" y="7382"/>
                  <a:pt x="36318" y="7401"/>
                </a:cubicBezTo>
                <a:cubicBezTo>
                  <a:pt x="36297" y="7453"/>
                  <a:pt x="36269" y="7525"/>
                  <a:pt x="36309" y="7599"/>
                </a:cubicBezTo>
                <a:cubicBezTo>
                  <a:pt x="36315" y="7611"/>
                  <a:pt x="36321" y="7624"/>
                  <a:pt x="36324" y="7639"/>
                </a:cubicBezTo>
                <a:cubicBezTo>
                  <a:pt x="36340" y="7704"/>
                  <a:pt x="36386" y="7757"/>
                  <a:pt x="36451" y="7785"/>
                </a:cubicBezTo>
                <a:cubicBezTo>
                  <a:pt x="36501" y="7800"/>
                  <a:pt x="36520" y="7822"/>
                  <a:pt x="36520" y="7825"/>
                </a:cubicBezTo>
                <a:cubicBezTo>
                  <a:pt x="36513" y="7828"/>
                  <a:pt x="36504" y="7834"/>
                  <a:pt x="36495" y="7834"/>
                </a:cubicBezTo>
                <a:cubicBezTo>
                  <a:pt x="36458" y="7831"/>
                  <a:pt x="36427" y="7816"/>
                  <a:pt x="36399" y="7791"/>
                </a:cubicBezTo>
                <a:cubicBezTo>
                  <a:pt x="36359" y="7757"/>
                  <a:pt x="36321" y="7713"/>
                  <a:pt x="36297" y="7667"/>
                </a:cubicBezTo>
                <a:lnTo>
                  <a:pt x="36287" y="7655"/>
                </a:lnTo>
                <a:cubicBezTo>
                  <a:pt x="36272" y="7617"/>
                  <a:pt x="36247" y="7586"/>
                  <a:pt x="36216" y="7562"/>
                </a:cubicBezTo>
                <a:cubicBezTo>
                  <a:pt x="36176" y="7534"/>
                  <a:pt x="36132" y="7515"/>
                  <a:pt x="36086" y="7509"/>
                </a:cubicBezTo>
                <a:cubicBezTo>
                  <a:pt x="36018" y="7500"/>
                  <a:pt x="35953" y="7494"/>
                  <a:pt x="35885" y="7494"/>
                </a:cubicBezTo>
                <a:cubicBezTo>
                  <a:pt x="35785" y="7494"/>
                  <a:pt x="35689" y="7506"/>
                  <a:pt x="35593" y="7531"/>
                </a:cubicBezTo>
                <a:cubicBezTo>
                  <a:pt x="35544" y="7540"/>
                  <a:pt x="35497" y="7565"/>
                  <a:pt x="35463" y="7599"/>
                </a:cubicBezTo>
                <a:cubicBezTo>
                  <a:pt x="35401" y="7661"/>
                  <a:pt x="35389" y="7751"/>
                  <a:pt x="35432" y="7856"/>
                </a:cubicBezTo>
                <a:cubicBezTo>
                  <a:pt x="35479" y="7971"/>
                  <a:pt x="35553" y="8070"/>
                  <a:pt x="35652" y="8144"/>
                </a:cubicBezTo>
                <a:cubicBezTo>
                  <a:pt x="35665" y="8153"/>
                  <a:pt x="35674" y="8163"/>
                  <a:pt x="35683" y="8172"/>
                </a:cubicBezTo>
                <a:cubicBezTo>
                  <a:pt x="35733" y="8221"/>
                  <a:pt x="35801" y="8249"/>
                  <a:pt x="35872" y="8249"/>
                </a:cubicBezTo>
                <a:lnTo>
                  <a:pt x="35906" y="8249"/>
                </a:lnTo>
                <a:cubicBezTo>
                  <a:pt x="35918" y="8248"/>
                  <a:pt x="35930" y="8247"/>
                  <a:pt x="35942" y="8247"/>
                </a:cubicBezTo>
                <a:cubicBezTo>
                  <a:pt x="35980" y="8247"/>
                  <a:pt x="36017" y="8255"/>
                  <a:pt x="36052" y="8271"/>
                </a:cubicBezTo>
                <a:cubicBezTo>
                  <a:pt x="36064" y="8277"/>
                  <a:pt x="36074" y="8287"/>
                  <a:pt x="36086" y="8296"/>
                </a:cubicBezTo>
                <a:cubicBezTo>
                  <a:pt x="36111" y="8317"/>
                  <a:pt x="36139" y="8336"/>
                  <a:pt x="36173" y="8352"/>
                </a:cubicBezTo>
                <a:cubicBezTo>
                  <a:pt x="36157" y="8361"/>
                  <a:pt x="36145" y="8370"/>
                  <a:pt x="36129" y="8379"/>
                </a:cubicBezTo>
                <a:cubicBezTo>
                  <a:pt x="36114" y="8389"/>
                  <a:pt x="36101" y="8401"/>
                  <a:pt x="36095" y="8417"/>
                </a:cubicBezTo>
                <a:cubicBezTo>
                  <a:pt x="35962" y="8417"/>
                  <a:pt x="35829" y="8414"/>
                  <a:pt x="35699" y="8401"/>
                </a:cubicBezTo>
                <a:cubicBezTo>
                  <a:pt x="35671" y="8398"/>
                  <a:pt x="35640" y="8392"/>
                  <a:pt x="35612" y="8386"/>
                </a:cubicBezTo>
                <a:lnTo>
                  <a:pt x="35612" y="8386"/>
                </a:lnTo>
                <a:cubicBezTo>
                  <a:pt x="35643" y="8451"/>
                  <a:pt x="35730" y="8466"/>
                  <a:pt x="35717" y="8559"/>
                </a:cubicBezTo>
                <a:cubicBezTo>
                  <a:pt x="35705" y="8640"/>
                  <a:pt x="35628" y="8671"/>
                  <a:pt x="35584" y="8680"/>
                </a:cubicBezTo>
                <a:cubicBezTo>
                  <a:pt x="35581" y="8680"/>
                  <a:pt x="35577" y="8681"/>
                  <a:pt x="35574" y="8681"/>
                </a:cubicBezTo>
                <a:cubicBezTo>
                  <a:pt x="35518" y="8681"/>
                  <a:pt x="35480" y="8607"/>
                  <a:pt x="35491" y="8528"/>
                </a:cubicBezTo>
                <a:cubicBezTo>
                  <a:pt x="35504" y="8466"/>
                  <a:pt x="35538" y="8410"/>
                  <a:pt x="35587" y="8373"/>
                </a:cubicBezTo>
                <a:cubicBezTo>
                  <a:pt x="35572" y="8361"/>
                  <a:pt x="35559" y="8348"/>
                  <a:pt x="35550" y="8336"/>
                </a:cubicBezTo>
                <a:cubicBezTo>
                  <a:pt x="35538" y="8321"/>
                  <a:pt x="35525" y="8308"/>
                  <a:pt x="35513" y="8293"/>
                </a:cubicBezTo>
                <a:cubicBezTo>
                  <a:pt x="35433" y="8218"/>
                  <a:pt x="35331" y="8180"/>
                  <a:pt x="35228" y="8180"/>
                </a:cubicBezTo>
                <a:cubicBezTo>
                  <a:pt x="35131" y="8180"/>
                  <a:pt x="35034" y="8214"/>
                  <a:pt x="34955" y="8283"/>
                </a:cubicBezTo>
                <a:cubicBezTo>
                  <a:pt x="34884" y="8352"/>
                  <a:pt x="34847" y="8448"/>
                  <a:pt x="34853" y="8547"/>
                </a:cubicBezTo>
                <a:cubicBezTo>
                  <a:pt x="34856" y="8646"/>
                  <a:pt x="34900" y="8739"/>
                  <a:pt x="34977" y="8801"/>
                </a:cubicBezTo>
                <a:cubicBezTo>
                  <a:pt x="34996" y="8816"/>
                  <a:pt x="35014" y="8822"/>
                  <a:pt x="35036" y="8822"/>
                </a:cubicBezTo>
                <a:lnTo>
                  <a:pt x="35067" y="8822"/>
                </a:lnTo>
                <a:cubicBezTo>
                  <a:pt x="35110" y="8822"/>
                  <a:pt x="35147" y="8819"/>
                  <a:pt x="35188" y="8819"/>
                </a:cubicBezTo>
                <a:cubicBezTo>
                  <a:pt x="35225" y="8816"/>
                  <a:pt x="35256" y="8813"/>
                  <a:pt x="35293" y="8813"/>
                </a:cubicBezTo>
                <a:lnTo>
                  <a:pt x="35318" y="8813"/>
                </a:lnTo>
                <a:cubicBezTo>
                  <a:pt x="35336" y="8813"/>
                  <a:pt x="35355" y="8816"/>
                  <a:pt x="35374" y="8819"/>
                </a:cubicBezTo>
                <a:cubicBezTo>
                  <a:pt x="35383" y="8825"/>
                  <a:pt x="35392" y="8850"/>
                  <a:pt x="35392" y="8931"/>
                </a:cubicBezTo>
                <a:cubicBezTo>
                  <a:pt x="35386" y="8971"/>
                  <a:pt x="35398" y="9011"/>
                  <a:pt x="35423" y="9045"/>
                </a:cubicBezTo>
                <a:cubicBezTo>
                  <a:pt x="35451" y="9073"/>
                  <a:pt x="35488" y="9092"/>
                  <a:pt x="35525" y="9098"/>
                </a:cubicBezTo>
                <a:cubicBezTo>
                  <a:pt x="35528" y="9098"/>
                  <a:pt x="35535" y="9098"/>
                  <a:pt x="35538" y="9101"/>
                </a:cubicBezTo>
                <a:cubicBezTo>
                  <a:pt x="35559" y="9107"/>
                  <a:pt x="35578" y="9145"/>
                  <a:pt x="35597" y="9179"/>
                </a:cubicBezTo>
                <a:cubicBezTo>
                  <a:pt x="35609" y="9200"/>
                  <a:pt x="35618" y="9222"/>
                  <a:pt x="35634" y="9244"/>
                </a:cubicBezTo>
                <a:cubicBezTo>
                  <a:pt x="35680" y="9306"/>
                  <a:pt x="35736" y="9361"/>
                  <a:pt x="35801" y="9405"/>
                </a:cubicBezTo>
                <a:cubicBezTo>
                  <a:pt x="35851" y="9436"/>
                  <a:pt x="35894" y="9476"/>
                  <a:pt x="35928" y="9526"/>
                </a:cubicBezTo>
                <a:cubicBezTo>
                  <a:pt x="35916" y="9594"/>
                  <a:pt x="35928" y="9662"/>
                  <a:pt x="35962" y="9721"/>
                </a:cubicBezTo>
                <a:cubicBezTo>
                  <a:pt x="35974" y="9714"/>
                  <a:pt x="35987" y="9711"/>
                  <a:pt x="35996" y="9711"/>
                </a:cubicBezTo>
                <a:cubicBezTo>
                  <a:pt x="36074" y="9711"/>
                  <a:pt x="36098" y="9776"/>
                  <a:pt x="36114" y="9845"/>
                </a:cubicBezTo>
                <a:lnTo>
                  <a:pt x="36123" y="9851"/>
                </a:lnTo>
                <a:lnTo>
                  <a:pt x="36114" y="9854"/>
                </a:lnTo>
                <a:cubicBezTo>
                  <a:pt x="36117" y="9866"/>
                  <a:pt x="36120" y="9882"/>
                  <a:pt x="36120" y="9897"/>
                </a:cubicBezTo>
                <a:cubicBezTo>
                  <a:pt x="36120" y="9966"/>
                  <a:pt x="36106" y="10024"/>
                  <a:pt x="36053" y="10024"/>
                </a:cubicBezTo>
                <a:cubicBezTo>
                  <a:pt x="36046" y="10024"/>
                  <a:pt x="36039" y="10023"/>
                  <a:pt x="36030" y="10021"/>
                </a:cubicBezTo>
                <a:cubicBezTo>
                  <a:pt x="35962" y="10006"/>
                  <a:pt x="35909" y="9950"/>
                  <a:pt x="35903" y="9882"/>
                </a:cubicBezTo>
                <a:lnTo>
                  <a:pt x="35860" y="9882"/>
                </a:lnTo>
                <a:cubicBezTo>
                  <a:pt x="35779" y="9882"/>
                  <a:pt x="35702" y="9894"/>
                  <a:pt x="35628" y="9922"/>
                </a:cubicBezTo>
                <a:lnTo>
                  <a:pt x="35606" y="9795"/>
                </a:lnTo>
                <a:cubicBezTo>
                  <a:pt x="35603" y="9761"/>
                  <a:pt x="35590" y="9727"/>
                  <a:pt x="35575" y="9696"/>
                </a:cubicBezTo>
                <a:cubicBezTo>
                  <a:pt x="35541" y="9649"/>
                  <a:pt x="35488" y="9618"/>
                  <a:pt x="35432" y="9609"/>
                </a:cubicBezTo>
                <a:cubicBezTo>
                  <a:pt x="35417" y="9606"/>
                  <a:pt x="35398" y="9603"/>
                  <a:pt x="35380" y="9603"/>
                </a:cubicBezTo>
                <a:cubicBezTo>
                  <a:pt x="35321" y="9606"/>
                  <a:pt x="35262" y="9625"/>
                  <a:pt x="35212" y="9659"/>
                </a:cubicBezTo>
                <a:cubicBezTo>
                  <a:pt x="35197" y="9572"/>
                  <a:pt x="35166" y="9482"/>
                  <a:pt x="35061" y="9436"/>
                </a:cubicBezTo>
                <a:cubicBezTo>
                  <a:pt x="35030" y="9420"/>
                  <a:pt x="34996" y="9414"/>
                  <a:pt x="34962" y="9414"/>
                </a:cubicBezTo>
                <a:cubicBezTo>
                  <a:pt x="34872" y="9414"/>
                  <a:pt x="34776" y="9460"/>
                  <a:pt x="34677" y="9553"/>
                </a:cubicBezTo>
                <a:cubicBezTo>
                  <a:pt x="34639" y="9594"/>
                  <a:pt x="34590" y="9628"/>
                  <a:pt x="34540" y="9649"/>
                </a:cubicBezTo>
                <a:cubicBezTo>
                  <a:pt x="34500" y="9584"/>
                  <a:pt x="34429" y="9544"/>
                  <a:pt x="34354" y="9541"/>
                </a:cubicBezTo>
                <a:lnTo>
                  <a:pt x="34345" y="9541"/>
                </a:lnTo>
                <a:cubicBezTo>
                  <a:pt x="34268" y="9541"/>
                  <a:pt x="34193" y="9581"/>
                  <a:pt x="34150" y="9646"/>
                </a:cubicBezTo>
                <a:cubicBezTo>
                  <a:pt x="34116" y="9646"/>
                  <a:pt x="34082" y="9643"/>
                  <a:pt x="34048" y="9637"/>
                </a:cubicBezTo>
                <a:cubicBezTo>
                  <a:pt x="34020" y="9631"/>
                  <a:pt x="33986" y="9625"/>
                  <a:pt x="33955" y="9622"/>
                </a:cubicBezTo>
                <a:lnTo>
                  <a:pt x="33921" y="9622"/>
                </a:lnTo>
                <a:cubicBezTo>
                  <a:pt x="33772" y="9622"/>
                  <a:pt x="33654" y="9699"/>
                  <a:pt x="33636" y="9810"/>
                </a:cubicBezTo>
                <a:cubicBezTo>
                  <a:pt x="33630" y="9848"/>
                  <a:pt x="33648" y="9882"/>
                  <a:pt x="33682" y="9900"/>
                </a:cubicBezTo>
                <a:lnTo>
                  <a:pt x="34008" y="10077"/>
                </a:lnTo>
                <a:lnTo>
                  <a:pt x="34224" y="10191"/>
                </a:lnTo>
                <a:cubicBezTo>
                  <a:pt x="34221" y="10219"/>
                  <a:pt x="34218" y="10247"/>
                  <a:pt x="34209" y="10275"/>
                </a:cubicBezTo>
                <a:cubicBezTo>
                  <a:pt x="34190" y="10340"/>
                  <a:pt x="34169" y="10424"/>
                  <a:pt x="34212" y="10504"/>
                </a:cubicBezTo>
                <a:cubicBezTo>
                  <a:pt x="34255" y="10585"/>
                  <a:pt x="34351" y="10622"/>
                  <a:pt x="34423" y="10650"/>
                </a:cubicBezTo>
                <a:lnTo>
                  <a:pt x="34447" y="10656"/>
                </a:lnTo>
                <a:cubicBezTo>
                  <a:pt x="34497" y="10675"/>
                  <a:pt x="34543" y="10699"/>
                  <a:pt x="34584" y="10730"/>
                </a:cubicBezTo>
                <a:cubicBezTo>
                  <a:pt x="34630" y="10768"/>
                  <a:pt x="34670" y="10811"/>
                  <a:pt x="34701" y="10861"/>
                </a:cubicBezTo>
                <a:cubicBezTo>
                  <a:pt x="34602" y="10857"/>
                  <a:pt x="34509" y="10811"/>
                  <a:pt x="34447" y="10737"/>
                </a:cubicBezTo>
                <a:lnTo>
                  <a:pt x="34435" y="10721"/>
                </a:lnTo>
                <a:cubicBezTo>
                  <a:pt x="34398" y="10662"/>
                  <a:pt x="34339" y="10619"/>
                  <a:pt x="34271" y="10603"/>
                </a:cubicBezTo>
                <a:cubicBezTo>
                  <a:pt x="34262" y="10603"/>
                  <a:pt x="34252" y="10600"/>
                  <a:pt x="34243" y="10600"/>
                </a:cubicBezTo>
                <a:cubicBezTo>
                  <a:pt x="34187" y="10600"/>
                  <a:pt x="34131" y="10628"/>
                  <a:pt x="34097" y="10672"/>
                </a:cubicBezTo>
                <a:cubicBezTo>
                  <a:pt x="34054" y="10721"/>
                  <a:pt x="34035" y="10792"/>
                  <a:pt x="34051" y="10857"/>
                </a:cubicBezTo>
                <a:cubicBezTo>
                  <a:pt x="34076" y="10929"/>
                  <a:pt x="34116" y="10994"/>
                  <a:pt x="34172" y="11043"/>
                </a:cubicBezTo>
                <a:lnTo>
                  <a:pt x="34200" y="11071"/>
                </a:lnTo>
                <a:cubicBezTo>
                  <a:pt x="34227" y="11096"/>
                  <a:pt x="34246" y="11130"/>
                  <a:pt x="34252" y="11167"/>
                </a:cubicBezTo>
                <a:cubicBezTo>
                  <a:pt x="34231" y="11195"/>
                  <a:pt x="34221" y="11229"/>
                  <a:pt x="34224" y="11263"/>
                </a:cubicBezTo>
                <a:cubicBezTo>
                  <a:pt x="34231" y="11338"/>
                  <a:pt x="34271" y="11403"/>
                  <a:pt x="34336" y="11443"/>
                </a:cubicBezTo>
                <a:cubicBezTo>
                  <a:pt x="34361" y="11455"/>
                  <a:pt x="34385" y="11468"/>
                  <a:pt x="34413" y="11477"/>
                </a:cubicBezTo>
                <a:cubicBezTo>
                  <a:pt x="34438" y="11486"/>
                  <a:pt x="34460" y="11495"/>
                  <a:pt x="34478" y="11511"/>
                </a:cubicBezTo>
                <a:cubicBezTo>
                  <a:pt x="34497" y="11533"/>
                  <a:pt x="34509" y="11557"/>
                  <a:pt x="34516" y="11585"/>
                </a:cubicBezTo>
                <a:cubicBezTo>
                  <a:pt x="34522" y="11607"/>
                  <a:pt x="34528" y="11629"/>
                  <a:pt x="34537" y="11647"/>
                </a:cubicBezTo>
                <a:cubicBezTo>
                  <a:pt x="34587" y="11753"/>
                  <a:pt x="34680" y="11830"/>
                  <a:pt x="34791" y="11861"/>
                </a:cubicBezTo>
                <a:lnTo>
                  <a:pt x="34804" y="11867"/>
                </a:lnTo>
                <a:lnTo>
                  <a:pt x="34819" y="11870"/>
                </a:lnTo>
                <a:lnTo>
                  <a:pt x="34816" y="11876"/>
                </a:lnTo>
                <a:lnTo>
                  <a:pt x="34776" y="11973"/>
                </a:lnTo>
                <a:cubicBezTo>
                  <a:pt x="34773" y="11982"/>
                  <a:pt x="34766" y="11991"/>
                  <a:pt x="34763" y="12000"/>
                </a:cubicBezTo>
                <a:cubicBezTo>
                  <a:pt x="34754" y="12000"/>
                  <a:pt x="34742" y="12003"/>
                  <a:pt x="34732" y="12003"/>
                </a:cubicBezTo>
                <a:lnTo>
                  <a:pt x="34550" y="12003"/>
                </a:lnTo>
                <a:cubicBezTo>
                  <a:pt x="34460" y="12003"/>
                  <a:pt x="34361" y="12013"/>
                  <a:pt x="34283" y="12069"/>
                </a:cubicBezTo>
                <a:lnTo>
                  <a:pt x="34184" y="11945"/>
                </a:lnTo>
                <a:lnTo>
                  <a:pt x="34054" y="11780"/>
                </a:lnTo>
                <a:cubicBezTo>
                  <a:pt x="34045" y="11768"/>
                  <a:pt x="34039" y="11756"/>
                  <a:pt x="34029" y="11740"/>
                </a:cubicBezTo>
                <a:lnTo>
                  <a:pt x="34029" y="11728"/>
                </a:lnTo>
                <a:cubicBezTo>
                  <a:pt x="34029" y="11706"/>
                  <a:pt x="34026" y="11688"/>
                  <a:pt x="34020" y="11669"/>
                </a:cubicBezTo>
                <a:cubicBezTo>
                  <a:pt x="33992" y="11595"/>
                  <a:pt x="33915" y="11554"/>
                  <a:pt x="33794" y="11548"/>
                </a:cubicBezTo>
                <a:cubicBezTo>
                  <a:pt x="33766" y="11548"/>
                  <a:pt x="33735" y="11545"/>
                  <a:pt x="33701" y="11545"/>
                </a:cubicBezTo>
                <a:cubicBezTo>
                  <a:pt x="33620" y="11545"/>
                  <a:pt x="33379" y="11545"/>
                  <a:pt x="33270" y="11719"/>
                </a:cubicBezTo>
                <a:cubicBezTo>
                  <a:pt x="33261" y="11734"/>
                  <a:pt x="33258" y="11756"/>
                  <a:pt x="33258" y="11774"/>
                </a:cubicBezTo>
                <a:lnTo>
                  <a:pt x="33258" y="11787"/>
                </a:lnTo>
                <a:cubicBezTo>
                  <a:pt x="33267" y="11883"/>
                  <a:pt x="33283" y="12013"/>
                  <a:pt x="33388" y="12084"/>
                </a:cubicBezTo>
                <a:cubicBezTo>
                  <a:pt x="33428" y="12112"/>
                  <a:pt x="33465" y="12134"/>
                  <a:pt x="33506" y="12155"/>
                </a:cubicBezTo>
                <a:cubicBezTo>
                  <a:pt x="33546" y="12177"/>
                  <a:pt x="33586" y="12199"/>
                  <a:pt x="33623" y="12226"/>
                </a:cubicBezTo>
                <a:cubicBezTo>
                  <a:pt x="33744" y="12313"/>
                  <a:pt x="33809" y="12456"/>
                  <a:pt x="33791" y="12604"/>
                </a:cubicBezTo>
                <a:cubicBezTo>
                  <a:pt x="33778" y="12645"/>
                  <a:pt x="33788" y="12688"/>
                  <a:pt x="33816" y="12722"/>
                </a:cubicBezTo>
                <a:cubicBezTo>
                  <a:pt x="33840" y="12750"/>
                  <a:pt x="33871" y="12769"/>
                  <a:pt x="33908" y="12772"/>
                </a:cubicBezTo>
                <a:lnTo>
                  <a:pt x="33918" y="12775"/>
                </a:lnTo>
                <a:cubicBezTo>
                  <a:pt x="33936" y="12784"/>
                  <a:pt x="33955" y="12796"/>
                  <a:pt x="33970" y="12812"/>
                </a:cubicBezTo>
                <a:cubicBezTo>
                  <a:pt x="34008" y="12849"/>
                  <a:pt x="34051" y="12877"/>
                  <a:pt x="34097" y="12892"/>
                </a:cubicBezTo>
                <a:cubicBezTo>
                  <a:pt x="34128" y="12902"/>
                  <a:pt x="34162" y="12905"/>
                  <a:pt x="34196" y="12905"/>
                </a:cubicBezTo>
                <a:lnTo>
                  <a:pt x="34231" y="12905"/>
                </a:lnTo>
                <a:cubicBezTo>
                  <a:pt x="34330" y="12911"/>
                  <a:pt x="34413" y="12988"/>
                  <a:pt x="34494" y="13075"/>
                </a:cubicBezTo>
                <a:cubicBezTo>
                  <a:pt x="34463" y="13088"/>
                  <a:pt x="34432" y="13094"/>
                  <a:pt x="34398" y="13094"/>
                </a:cubicBezTo>
                <a:cubicBezTo>
                  <a:pt x="34351" y="13094"/>
                  <a:pt x="34308" y="13081"/>
                  <a:pt x="34271" y="13060"/>
                </a:cubicBezTo>
                <a:cubicBezTo>
                  <a:pt x="34255" y="13050"/>
                  <a:pt x="34237" y="13044"/>
                  <a:pt x="34218" y="13044"/>
                </a:cubicBezTo>
                <a:cubicBezTo>
                  <a:pt x="34193" y="13044"/>
                  <a:pt x="34172" y="13054"/>
                  <a:pt x="34153" y="13072"/>
                </a:cubicBezTo>
                <a:cubicBezTo>
                  <a:pt x="34131" y="13091"/>
                  <a:pt x="34122" y="13115"/>
                  <a:pt x="34125" y="13143"/>
                </a:cubicBezTo>
                <a:cubicBezTo>
                  <a:pt x="34100" y="13134"/>
                  <a:pt x="34079" y="13119"/>
                  <a:pt x="34060" y="13103"/>
                </a:cubicBezTo>
                <a:lnTo>
                  <a:pt x="33819" y="12920"/>
                </a:lnTo>
                <a:lnTo>
                  <a:pt x="33812" y="12914"/>
                </a:lnTo>
                <a:lnTo>
                  <a:pt x="33812" y="12939"/>
                </a:lnTo>
                <a:cubicBezTo>
                  <a:pt x="33812" y="12991"/>
                  <a:pt x="33824" y="13063"/>
                  <a:pt x="33694" y="13063"/>
                </a:cubicBezTo>
                <a:cubicBezTo>
                  <a:pt x="33691" y="13063"/>
                  <a:pt x="33688" y="13063"/>
                  <a:pt x="33685" y="13063"/>
                </a:cubicBezTo>
                <a:cubicBezTo>
                  <a:pt x="33534" y="13057"/>
                  <a:pt x="33549" y="12973"/>
                  <a:pt x="33515" y="12917"/>
                </a:cubicBezTo>
                <a:cubicBezTo>
                  <a:pt x="33524" y="12865"/>
                  <a:pt x="33531" y="12812"/>
                  <a:pt x="33617" y="12800"/>
                </a:cubicBezTo>
                <a:cubicBezTo>
                  <a:pt x="33583" y="12790"/>
                  <a:pt x="33546" y="12784"/>
                  <a:pt x="33512" y="12784"/>
                </a:cubicBezTo>
                <a:cubicBezTo>
                  <a:pt x="33508" y="12784"/>
                  <a:pt x="33504" y="12784"/>
                  <a:pt x="33500" y="12784"/>
                </a:cubicBezTo>
                <a:cubicBezTo>
                  <a:pt x="33442" y="12784"/>
                  <a:pt x="33385" y="12805"/>
                  <a:pt x="33338" y="12840"/>
                </a:cubicBezTo>
                <a:cubicBezTo>
                  <a:pt x="33289" y="12880"/>
                  <a:pt x="33261" y="12939"/>
                  <a:pt x="33261" y="13001"/>
                </a:cubicBezTo>
                <a:cubicBezTo>
                  <a:pt x="33261" y="13057"/>
                  <a:pt x="33286" y="13106"/>
                  <a:pt x="33329" y="13140"/>
                </a:cubicBezTo>
                <a:cubicBezTo>
                  <a:pt x="33376" y="13171"/>
                  <a:pt x="33425" y="13187"/>
                  <a:pt x="33481" y="13190"/>
                </a:cubicBezTo>
                <a:cubicBezTo>
                  <a:pt x="33493" y="13190"/>
                  <a:pt x="33506" y="13193"/>
                  <a:pt x="33518" y="13196"/>
                </a:cubicBezTo>
                <a:cubicBezTo>
                  <a:pt x="33555" y="13205"/>
                  <a:pt x="33583" y="13230"/>
                  <a:pt x="33599" y="13264"/>
                </a:cubicBezTo>
                <a:cubicBezTo>
                  <a:pt x="33617" y="13295"/>
                  <a:pt x="33617" y="13332"/>
                  <a:pt x="33602" y="13363"/>
                </a:cubicBezTo>
                <a:cubicBezTo>
                  <a:pt x="33583" y="13397"/>
                  <a:pt x="33583" y="13435"/>
                  <a:pt x="33599" y="13469"/>
                </a:cubicBezTo>
                <a:cubicBezTo>
                  <a:pt x="33623" y="13518"/>
                  <a:pt x="33670" y="13555"/>
                  <a:pt x="33726" y="13571"/>
                </a:cubicBezTo>
                <a:cubicBezTo>
                  <a:pt x="33825" y="13599"/>
                  <a:pt x="33927" y="13611"/>
                  <a:pt x="34032" y="13611"/>
                </a:cubicBezTo>
                <a:cubicBezTo>
                  <a:pt x="34069" y="13611"/>
                  <a:pt x="34110" y="13611"/>
                  <a:pt x="34147" y="13608"/>
                </a:cubicBezTo>
                <a:lnTo>
                  <a:pt x="34215" y="13599"/>
                </a:lnTo>
                <a:cubicBezTo>
                  <a:pt x="34252" y="13592"/>
                  <a:pt x="34293" y="13589"/>
                  <a:pt x="34333" y="13589"/>
                </a:cubicBezTo>
                <a:lnTo>
                  <a:pt x="34354" y="13589"/>
                </a:lnTo>
                <a:cubicBezTo>
                  <a:pt x="34420" y="13592"/>
                  <a:pt x="34485" y="13617"/>
                  <a:pt x="34534" y="13661"/>
                </a:cubicBezTo>
                <a:cubicBezTo>
                  <a:pt x="34550" y="13673"/>
                  <a:pt x="34562" y="13689"/>
                  <a:pt x="34568" y="13707"/>
                </a:cubicBezTo>
                <a:cubicBezTo>
                  <a:pt x="34503" y="13766"/>
                  <a:pt x="34401" y="13797"/>
                  <a:pt x="34262" y="13797"/>
                </a:cubicBezTo>
                <a:cubicBezTo>
                  <a:pt x="34153" y="13794"/>
                  <a:pt x="34042" y="13781"/>
                  <a:pt x="33936" y="13754"/>
                </a:cubicBezTo>
                <a:cubicBezTo>
                  <a:pt x="33713" y="13704"/>
                  <a:pt x="33503" y="13592"/>
                  <a:pt x="33301" y="13484"/>
                </a:cubicBezTo>
                <a:cubicBezTo>
                  <a:pt x="33255" y="13456"/>
                  <a:pt x="33202" y="13425"/>
                  <a:pt x="33190" y="13391"/>
                </a:cubicBezTo>
                <a:cubicBezTo>
                  <a:pt x="33187" y="13379"/>
                  <a:pt x="33187" y="13363"/>
                  <a:pt x="33187" y="13348"/>
                </a:cubicBezTo>
                <a:cubicBezTo>
                  <a:pt x="33187" y="13326"/>
                  <a:pt x="33184" y="13301"/>
                  <a:pt x="33181" y="13280"/>
                </a:cubicBezTo>
                <a:cubicBezTo>
                  <a:pt x="33174" y="13252"/>
                  <a:pt x="33162" y="13224"/>
                  <a:pt x="33146" y="13202"/>
                </a:cubicBezTo>
                <a:cubicBezTo>
                  <a:pt x="33221" y="13131"/>
                  <a:pt x="33230" y="13023"/>
                  <a:pt x="33239" y="12939"/>
                </a:cubicBezTo>
                <a:lnTo>
                  <a:pt x="33239" y="12927"/>
                </a:lnTo>
                <a:cubicBezTo>
                  <a:pt x="33239" y="12908"/>
                  <a:pt x="33236" y="12889"/>
                  <a:pt x="33227" y="12877"/>
                </a:cubicBezTo>
                <a:cubicBezTo>
                  <a:pt x="33134" y="12713"/>
                  <a:pt x="32923" y="12713"/>
                  <a:pt x="32855" y="12713"/>
                </a:cubicBezTo>
                <a:cubicBezTo>
                  <a:pt x="32827" y="12713"/>
                  <a:pt x="32800" y="12713"/>
                  <a:pt x="32775" y="12716"/>
                </a:cubicBezTo>
                <a:cubicBezTo>
                  <a:pt x="32688" y="12719"/>
                  <a:pt x="32629" y="12750"/>
                  <a:pt x="32598" y="12800"/>
                </a:cubicBezTo>
                <a:cubicBezTo>
                  <a:pt x="32563" y="12778"/>
                  <a:pt x="32523" y="12768"/>
                  <a:pt x="32484" y="12768"/>
                </a:cubicBezTo>
                <a:cubicBezTo>
                  <a:pt x="32479" y="12768"/>
                  <a:pt x="32473" y="12768"/>
                  <a:pt x="32468" y="12769"/>
                </a:cubicBezTo>
                <a:cubicBezTo>
                  <a:pt x="32375" y="12769"/>
                  <a:pt x="32288" y="12815"/>
                  <a:pt x="32236" y="12892"/>
                </a:cubicBezTo>
                <a:cubicBezTo>
                  <a:pt x="32180" y="12979"/>
                  <a:pt x="32180" y="13081"/>
                  <a:pt x="32183" y="13162"/>
                </a:cubicBezTo>
                <a:cubicBezTo>
                  <a:pt x="32140" y="13150"/>
                  <a:pt x="32093" y="13143"/>
                  <a:pt x="32044" y="13143"/>
                </a:cubicBezTo>
                <a:cubicBezTo>
                  <a:pt x="32025" y="13143"/>
                  <a:pt x="32007" y="13143"/>
                  <a:pt x="31985" y="13146"/>
                </a:cubicBezTo>
                <a:lnTo>
                  <a:pt x="31963" y="13150"/>
                </a:lnTo>
                <a:lnTo>
                  <a:pt x="31935" y="13153"/>
                </a:lnTo>
                <a:lnTo>
                  <a:pt x="31942" y="13143"/>
                </a:lnTo>
                <a:lnTo>
                  <a:pt x="31960" y="13125"/>
                </a:lnTo>
                <a:cubicBezTo>
                  <a:pt x="32007" y="13081"/>
                  <a:pt x="32044" y="13035"/>
                  <a:pt x="32072" y="12982"/>
                </a:cubicBezTo>
                <a:cubicBezTo>
                  <a:pt x="32093" y="12933"/>
                  <a:pt x="32106" y="12883"/>
                  <a:pt x="32115" y="12834"/>
                </a:cubicBezTo>
                <a:cubicBezTo>
                  <a:pt x="32118" y="12796"/>
                  <a:pt x="32127" y="12759"/>
                  <a:pt x="32146" y="12725"/>
                </a:cubicBezTo>
                <a:cubicBezTo>
                  <a:pt x="32168" y="12694"/>
                  <a:pt x="32199" y="12673"/>
                  <a:pt x="32236" y="12660"/>
                </a:cubicBezTo>
                <a:cubicBezTo>
                  <a:pt x="32257" y="12651"/>
                  <a:pt x="32282" y="12635"/>
                  <a:pt x="32304" y="12623"/>
                </a:cubicBezTo>
                <a:cubicBezTo>
                  <a:pt x="32363" y="12583"/>
                  <a:pt x="32397" y="12521"/>
                  <a:pt x="32403" y="12456"/>
                </a:cubicBezTo>
                <a:cubicBezTo>
                  <a:pt x="32406" y="12422"/>
                  <a:pt x="32397" y="12391"/>
                  <a:pt x="32378" y="12363"/>
                </a:cubicBezTo>
                <a:cubicBezTo>
                  <a:pt x="32384" y="12329"/>
                  <a:pt x="32400" y="12298"/>
                  <a:pt x="32425" y="12273"/>
                </a:cubicBezTo>
                <a:lnTo>
                  <a:pt x="32443" y="12248"/>
                </a:lnTo>
                <a:cubicBezTo>
                  <a:pt x="32511" y="12171"/>
                  <a:pt x="32626" y="12038"/>
                  <a:pt x="32474" y="11886"/>
                </a:cubicBezTo>
                <a:cubicBezTo>
                  <a:pt x="32453" y="11864"/>
                  <a:pt x="32428" y="11849"/>
                  <a:pt x="32397" y="11849"/>
                </a:cubicBezTo>
                <a:lnTo>
                  <a:pt x="32394" y="11849"/>
                </a:lnTo>
                <a:cubicBezTo>
                  <a:pt x="32372" y="11849"/>
                  <a:pt x="32350" y="11855"/>
                  <a:pt x="32332" y="11867"/>
                </a:cubicBezTo>
                <a:cubicBezTo>
                  <a:pt x="32298" y="11889"/>
                  <a:pt x="32273" y="11914"/>
                  <a:pt x="32248" y="11945"/>
                </a:cubicBezTo>
                <a:cubicBezTo>
                  <a:pt x="32245" y="11954"/>
                  <a:pt x="32239" y="11960"/>
                  <a:pt x="32236" y="11966"/>
                </a:cubicBezTo>
                <a:cubicBezTo>
                  <a:pt x="32230" y="11976"/>
                  <a:pt x="32223" y="11985"/>
                  <a:pt x="32214" y="11994"/>
                </a:cubicBezTo>
                <a:lnTo>
                  <a:pt x="32208" y="11994"/>
                </a:lnTo>
                <a:cubicBezTo>
                  <a:pt x="32202" y="11994"/>
                  <a:pt x="32192" y="11991"/>
                  <a:pt x="32186" y="11988"/>
                </a:cubicBezTo>
                <a:lnTo>
                  <a:pt x="32158" y="11988"/>
                </a:lnTo>
                <a:cubicBezTo>
                  <a:pt x="32100" y="11991"/>
                  <a:pt x="32041" y="12013"/>
                  <a:pt x="31994" y="12056"/>
                </a:cubicBezTo>
                <a:cubicBezTo>
                  <a:pt x="31973" y="12075"/>
                  <a:pt x="31948" y="12096"/>
                  <a:pt x="31929" y="12121"/>
                </a:cubicBezTo>
                <a:lnTo>
                  <a:pt x="31923" y="12130"/>
                </a:lnTo>
                <a:cubicBezTo>
                  <a:pt x="31901" y="12121"/>
                  <a:pt x="31880" y="12115"/>
                  <a:pt x="31858" y="12115"/>
                </a:cubicBezTo>
                <a:cubicBezTo>
                  <a:pt x="31830" y="12115"/>
                  <a:pt x="31802" y="12121"/>
                  <a:pt x="31774" y="12134"/>
                </a:cubicBezTo>
                <a:lnTo>
                  <a:pt x="31771" y="12134"/>
                </a:lnTo>
                <a:cubicBezTo>
                  <a:pt x="31777" y="12106"/>
                  <a:pt x="31790" y="12078"/>
                  <a:pt x="31802" y="12056"/>
                </a:cubicBezTo>
                <a:cubicBezTo>
                  <a:pt x="31839" y="12019"/>
                  <a:pt x="31886" y="11997"/>
                  <a:pt x="31935" y="11985"/>
                </a:cubicBezTo>
                <a:cubicBezTo>
                  <a:pt x="31960" y="11979"/>
                  <a:pt x="31988" y="11969"/>
                  <a:pt x="32016" y="11960"/>
                </a:cubicBezTo>
                <a:cubicBezTo>
                  <a:pt x="32081" y="11942"/>
                  <a:pt x="32146" y="11920"/>
                  <a:pt x="32211" y="11892"/>
                </a:cubicBezTo>
                <a:lnTo>
                  <a:pt x="32227" y="11886"/>
                </a:lnTo>
                <a:cubicBezTo>
                  <a:pt x="32288" y="11858"/>
                  <a:pt x="32375" y="11821"/>
                  <a:pt x="32412" y="11743"/>
                </a:cubicBezTo>
                <a:cubicBezTo>
                  <a:pt x="32453" y="11663"/>
                  <a:pt x="32431" y="11588"/>
                  <a:pt x="32419" y="11526"/>
                </a:cubicBezTo>
                <a:cubicBezTo>
                  <a:pt x="32409" y="11502"/>
                  <a:pt x="32403" y="11477"/>
                  <a:pt x="32403" y="11449"/>
                </a:cubicBezTo>
                <a:lnTo>
                  <a:pt x="32592" y="11338"/>
                </a:lnTo>
                <a:lnTo>
                  <a:pt x="32871" y="11173"/>
                </a:lnTo>
                <a:cubicBezTo>
                  <a:pt x="32899" y="11155"/>
                  <a:pt x="32914" y="11124"/>
                  <a:pt x="32911" y="11090"/>
                </a:cubicBezTo>
                <a:cubicBezTo>
                  <a:pt x="32896" y="10984"/>
                  <a:pt x="32793" y="10913"/>
                  <a:pt x="32663" y="10913"/>
                </a:cubicBezTo>
                <a:lnTo>
                  <a:pt x="32635" y="10913"/>
                </a:lnTo>
                <a:cubicBezTo>
                  <a:pt x="32607" y="10916"/>
                  <a:pt x="32580" y="10919"/>
                  <a:pt x="32552" y="10926"/>
                </a:cubicBezTo>
                <a:cubicBezTo>
                  <a:pt x="32524" y="10932"/>
                  <a:pt x="32496" y="10935"/>
                  <a:pt x="32465" y="10938"/>
                </a:cubicBezTo>
                <a:cubicBezTo>
                  <a:pt x="32431" y="10876"/>
                  <a:pt x="32366" y="10839"/>
                  <a:pt x="32298" y="10839"/>
                </a:cubicBezTo>
                <a:lnTo>
                  <a:pt x="32292" y="10839"/>
                </a:lnTo>
                <a:cubicBezTo>
                  <a:pt x="32223" y="10842"/>
                  <a:pt x="32161" y="10879"/>
                  <a:pt x="32130" y="10941"/>
                </a:cubicBezTo>
                <a:cubicBezTo>
                  <a:pt x="32106" y="10926"/>
                  <a:pt x="32084" y="10907"/>
                  <a:pt x="32069" y="10885"/>
                </a:cubicBezTo>
                <a:lnTo>
                  <a:pt x="32062" y="10879"/>
                </a:lnTo>
                <a:cubicBezTo>
                  <a:pt x="32010" y="10830"/>
                  <a:pt x="31948" y="10786"/>
                  <a:pt x="31883" y="10758"/>
                </a:cubicBezTo>
                <a:cubicBezTo>
                  <a:pt x="31861" y="10746"/>
                  <a:pt x="31842" y="10737"/>
                  <a:pt x="31824" y="10727"/>
                </a:cubicBezTo>
                <a:cubicBezTo>
                  <a:pt x="31771" y="10693"/>
                  <a:pt x="31712" y="10672"/>
                  <a:pt x="31647" y="10668"/>
                </a:cubicBezTo>
                <a:lnTo>
                  <a:pt x="31635" y="10668"/>
                </a:lnTo>
                <a:cubicBezTo>
                  <a:pt x="31592" y="10672"/>
                  <a:pt x="31548" y="10684"/>
                  <a:pt x="31508" y="10706"/>
                </a:cubicBezTo>
                <a:cubicBezTo>
                  <a:pt x="31477" y="10724"/>
                  <a:pt x="31443" y="10734"/>
                  <a:pt x="31406" y="10734"/>
                </a:cubicBezTo>
                <a:cubicBezTo>
                  <a:pt x="31381" y="10734"/>
                  <a:pt x="31356" y="10737"/>
                  <a:pt x="31331" y="10740"/>
                </a:cubicBezTo>
                <a:cubicBezTo>
                  <a:pt x="31288" y="10752"/>
                  <a:pt x="31245" y="10774"/>
                  <a:pt x="31204" y="10799"/>
                </a:cubicBezTo>
                <a:lnTo>
                  <a:pt x="31180" y="10817"/>
                </a:lnTo>
                <a:cubicBezTo>
                  <a:pt x="31161" y="10830"/>
                  <a:pt x="31139" y="10839"/>
                  <a:pt x="31115" y="10839"/>
                </a:cubicBezTo>
                <a:lnTo>
                  <a:pt x="31105" y="10839"/>
                </a:lnTo>
                <a:cubicBezTo>
                  <a:pt x="31093" y="10833"/>
                  <a:pt x="31080" y="10826"/>
                  <a:pt x="31068" y="10814"/>
                </a:cubicBezTo>
                <a:cubicBezTo>
                  <a:pt x="31049" y="10799"/>
                  <a:pt x="31025" y="10783"/>
                  <a:pt x="31000" y="10771"/>
                </a:cubicBezTo>
                <a:cubicBezTo>
                  <a:pt x="31018" y="10743"/>
                  <a:pt x="31034" y="10712"/>
                  <a:pt x="31046" y="10681"/>
                </a:cubicBezTo>
                <a:cubicBezTo>
                  <a:pt x="31053" y="10668"/>
                  <a:pt x="31056" y="10659"/>
                  <a:pt x="31062" y="10647"/>
                </a:cubicBezTo>
                <a:cubicBezTo>
                  <a:pt x="31102" y="10576"/>
                  <a:pt x="31155" y="10511"/>
                  <a:pt x="31217" y="10455"/>
                </a:cubicBezTo>
                <a:cubicBezTo>
                  <a:pt x="31232" y="10445"/>
                  <a:pt x="31248" y="10436"/>
                  <a:pt x="31263" y="10430"/>
                </a:cubicBezTo>
                <a:cubicBezTo>
                  <a:pt x="31310" y="10408"/>
                  <a:pt x="31399" y="10368"/>
                  <a:pt x="31396" y="10263"/>
                </a:cubicBezTo>
                <a:cubicBezTo>
                  <a:pt x="31393" y="10185"/>
                  <a:pt x="31403" y="10164"/>
                  <a:pt x="31409" y="10157"/>
                </a:cubicBezTo>
                <a:cubicBezTo>
                  <a:pt x="31427" y="10154"/>
                  <a:pt x="31443" y="10151"/>
                  <a:pt x="31458" y="10151"/>
                </a:cubicBezTo>
                <a:lnTo>
                  <a:pt x="31480" y="10151"/>
                </a:lnTo>
                <a:cubicBezTo>
                  <a:pt x="31511" y="10151"/>
                  <a:pt x="31542" y="10151"/>
                  <a:pt x="31570" y="10157"/>
                </a:cubicBezTo>
                <a:cubicBezTo>
                  <a:pt x="31601" y="10160"/>
                  <a:pt x="31638" y="10160"/>
                  <a:pt x="31675" y="10160"/>
                </a:cubicBezTo>
                <a:lnTo>
                  <a:pt x="31700" y="10160"/>
                </a:lnTo>
                <a:cubicBezTo>
                  <a:pt x="31734" y="10160"/>
                  <a:pt x="31768" y="10142"/>
                  <a:pt x="31790" y="10117"/>
                </a:cubicBezTo>
                <a:cubicBezTo>
                  <a:pt x="31852" y="10046"/>
                  <a:pt x="31861" y="9894"/>
                  <a:pt x="31858" y="9857"/>
                </a:cubicBezTo>
                <a:cubicBezTo>
                  <a:pt x="31855" y="9807"/>
                  <a:pt x="31839" y="9755"/>
                  <a:pt x="31815" y="9711"/>
                </a:cubicBezTo>
                <a:cubicBezTo>
                  <a:pt x="31808" y="9702"/>
                  <a:pt x="31802" y="9690"/>
                  <a:pt x="31793" y="9680"/>
                </a:cubicBezTo>
                <a:cubicBezTo>
                  <a:pt x="31796" y="9646"/>
                  <a:pt x="31777" y="9612"/>
                  <a:pt x="31749" y="9591"/>
                </a:cubicBezTo>
                <a:cubicBezTo>
                  <a:pt x="31728" y="9577"/>
                  <a:pt x="31706" y="9568"/>
                  <a:pt x="31683" y="9568"/>
                </a:cubicBezTo>
                <a:cubicBezTo>
                  <a:pt x="31679" y="9568"/>
                  <a:pt x="31676" y="9568"/>
                  <a:pt x="31672" y="9569"/>
                </a:cubicBezTo>
                <a:cubicBezTo>
                  <a:pt x="31657" y="9569"/>
                  <a:pt x="31644" y="9569"/>
                  <a:pt x="31632" y="9572"/>
                </a:cubicBezTo>
                <a:lnTo>
                  <a:pt x="31477" y="9597"/>
                </a:lnTo>
                <a:cubicBezTo>
                  <a:pt x="31443" y="9603"/>
                  <a:pt x="31409" y="9612"/>
                  <a:pt x="31381" y="9631"/>
                </a:cubicBezTo>
                <a:cubicBezTo>
                  <a:pt x="31372" y="9637"/>
                  <a:pt x="31365" y="9643"/>
                  <a:pt x="31359" y="9649"/>
                </a:cubicBezTo>
                <a:cubicBezTo>
                  <a:pt x="31359" y="9649"/>
                  <a:pt x="31356" y="9653"/>
                  <a:pt x="31356" y="9653"/>
                </a:cubicBezTo>
                <a:lnTo>
                  <a:pt x="31350" y="9653"/>
                </a:lnTo>
                <a:cubicBezTo>
                  <a:pt x="31344" y="9653"/>
                  <a:pt x="31334" y="9653"/>
                  <a:pt x="31325" y="9656"/>
                </a:cubicBezTo>
                <a:cubicBezTo>
                  <a:pt x="31269" y="9671"/>
                  <a:pt x="31220" y="9705"/>
                  <a:pt x="31189" y="9752"/>
                </a:cubicBezTo>
                <a:cubicBezTo>
                  <a:pt x="31176" y="9770"/>
                  <a:pt x="31161" y="9786"/>
                  <a:pt x="31142" y="9798"/>
                </a:cubicBezTo>
                <a:lnTo>
                  <a:pt x="31133" y="9798"/>
                </a:lnTo>
                <a:cubicBezTo>
                  <a:pt x="31121" y="9795"/>
                  <a:pt x="31111" y="9795"/>
                  <a:pt x="31099" y="9792"/>
                </a:cubicBezTo>
                <a:lnTo>
                  <a:pt x="31093" y="9792"/>
                </a:lnTo>
                <a:cubicBezTo>
                  <a:pt x="31046" y="9786"/>
                  <a:pt x="31000" y="9783"/>
                  <a:pt x="30953" y="9783"/>
                </a:cubicBezTo>
                <a:cubicBezTo>
                  <a:pt x="30904" y="9783"/>
                  <a:pt x="30857" y="9786"/>
                  <a:pt x="30808" y="9795"/>
                </a:cubicBezTo>
                <a:cubicBezTo>
                  <a:pt x="30811" y="9789"/>
                  <a:pt x="30814" y="9786"/>
                  <a:pt x="30817" y="9783"/>
                </a:cubicBezTo>
                <a:cubicBezTo>
                  <a:pt x="30848" y="9755"/>
                  <a:pt x="30882" y="9733"/>
                  <a:pt x="30919" y="9718"/>
                </a:cubicBezTo>
                <a:lnTo>
                  <a:pt x="30947" y="9702"/>
                </a:lnTo>
                <a:cubicBezTo>
                  <a:pt x="31099" y="9618"/>
                  <a:pt x="31285" y="9457"/>
                  <a:pt x="31359" y="9253"/>
                </a:cubicBezTo>
                <a:cubicBezTo>
                  <a:pt x="31387" y="9194"/>
                  <a:pt x="31390" y="9126"/>
                  <a:pt x="31369" y="9067"/>
                </a:cubicBezTo>
                <a:cubicBezTo>
                  <a:pt x="31350" y="9021"/>
                  <a:pt x="31325" y="8980"/>
                  <a:pt x="31291" y="8946"/>
                </a:cubicBezTo>
                <a:cubicBezTo>
                  <a:pt x="31255" y="8918"/>
                  <a:pt x="31213" y="8906"/>
                  <a:pt x="31169" y="8906"/>
                </a:cubicBezTo>
                <a:cubicBezTo>
                  <a:pt x="31165" y="8906"/>
                  <a:pt x="31160" y="8906"/>
                  <a:pt x="31155" y="8906"/>
                </a:cubicBezTo>
                <a:cubicBezTo>
                  <a:pt x="31115" y="8906"/>
                  <a:pt x="31071" y="8912"/>
                  <a:pt x="31031" y="8918"/>
                </a:cubicBezTo>
                <a:cubicBezTo>
                  <a:pt x="31009" y="8921"/>
                  <a:pt x="30984" y="8925"/>
                  <a:pt x="30960" y="8925"/>
                </a:cubicBezTo>
                <a:lnTo>
                  <a:pt x="30957" y="8925"/>
                </a:lnTo>
                <a:cubicBezTo>
                  <a:pt x="30951" y="8924"/>
                  <a:pt x="30946" y="8924"/>
                  <a:pt x="30940" y="8924"/>
                </a:cubicBezTo>
                <a:cubicBezTo>
                  <a:pt x="30859" y="8924"/>
                  <a:pt x="30778" y="8946"/>
                  <a:pt x="30706" y="8980"/>
                </a:cubicBezTo>
                <a:cubicBezTo>
                  <a:pt x="30665" y="9005"/>
                  <a:pt x="30631" y="9033"/>
                  <a:pt x="30600" y="9067"/>
                </a:cubicBezTo>
                <a:cubicBezTo>
                  <a:pt x="30588" y="9045"/>
                  <a:pt x="30566" y="9033"/>
                  <a:pt x="30541" y="9030"/>
                </a:cubicBezTo>
                <a:cubicBezTo>
                  <a:pt x="30538" y="9028"/>
                  <a:pt x="30535" y="9028"/>
                  <a:pt x="30532" y="9028"/>
                </a:cubicBezTo>
                <a:cubicBezTo>
                  <a:pt x="30529" y="9028"/>
                  <a:pt x="30526" y="9028"/>
                  <a:pt x="30523" y="9030"/>
                </a:cubicBezTo>
                <a:cubicBezTo>
                  <a:pt x="30495" y="9030"/>
                  <a:pt x="30467" y="9036"/>
                  <a:pt x="30442" y="9045"/>
                </a:cubicBezTo>
                <a:cubicBezTo>
                  <a:pt x="30467" y="9008"/>
                  <a:pt x="30501" y="8977"/>
                  <a:pt x="30541" y="8956"/>
                </a:cubicBezTo>
                <a:lnTo>
                  <a:pt x="30551" y="8949"/>
                </a:lnTo>
                <a:cubicBezTo>
                  <a:pt x="30634" y="8918"/>
                  <a:pt x="30687" y="8835"/>
                  <a:pt x="30681" y="8748"/>
                </a:cubicBezTo>
                <a:lnTo>
                  <a:pt x="30681" y="8739"/>
                </a:lnTo>
                <a:cubicBezTo>
                  <a:pt x="30684" y="8612"/>
                  <a:pt x="30721" y="8575"/>
                  <a:pt x="30845" y="8510"/>
                </a:cubicBezTo>
                <a:cubicBezTo>
                  <a:pt x="30932" y="8463"/>
                  <a:pt x="31003" y="8395"/>
                  <a:pt x="31056" y="8314"/>
                </a:cubicBezTo>
                <a:cubicBezTo>
                  <a:pt x="31068" y="8293"/>
                  <a:pt x="31071" y="8271"/>
                  <a:pt x="31068" y="8249"/>
                </a:cubicBezTo>
                <a:cubicBezTo>
                  <a:pt x="31062" y="8228"/>
                  <a:pt x="31046" y="8209"/>
                  <a:pt x="31028" y="8197"/>
                </a:cubicBezTo>
                <a:cubicBezTo>
                  <a:pt x="30957" y="8150"/>
                  <a:pt x="30873" y="8122"/>
                  <a:pt x="30786" y="8119"/>
                </a:cubicBezTo>
                <a:cubicBezTo>
                  <a:pt x="30718" y="8119"/>
                  <a:pt x="30650" y="8141"/>
                  <a:pt x="30597" y="8184"/>
                </a:cubicBezTo>
                <a:cubicBezTo>
                  <a:pt x="30566" y="8206"/>
                  <a:pt x="30538" y="8231"/>
                  <a:pt x="30514" y="8262"/>
                </a:cubicBezTo>
                <a:cubicBezTo>
                  <a:pt x="30504" y="8271"/>
                  <a:pt x="30492" y="8283"/>
                  <a:pt x="30483" y="8296"/>
                </a:cubicBezTo>
                <a:cubicBezTo>
                  <a:pt x="30464" y="8317"/>
                  <a:pt x="30436" y="8333"/>
                  <a:pt x="30408" y="8339"/>
                </a:cubicBezTo>
                <a:cubicBezTo>
                  <a:pt x="30455" y="8225"/>
                  <a:pt x="30523" y="8122"/>
                  <a:pt x="30613" y="8036"/>
                </a:cubicBezTo>
                <a:cubicBezTo>
                  <a:pt x="30659" y="7989"/>
                  <a:pt x="30743" y="7912"/>
                  <a:pt x="30687" y="7800"/>
                </a:cubicBezTo>
                <a:cubicBezTo>
                  <a:pt x="30650" y="7732"/>
                  <a:pt x="30594" y="7683"/>
                  <a:pt x="30523" y="7655"/>
                </a:cubicBezTo>
                <a:cubicBezTo>
                  <a:pt x="30486" y="7642"/>
                  <a:pt x="30452" y="7636"/>
                  <a:pt x="30414" y="7636"/>
                </a:cubicBezTo>
                <a:cubicBezTo>
                  <a:pt x="30362" y="7639"/>
                  <a:pt x="30312" y="7645"/>
                  <a:pt x="30263" y="7658"/>
                </a:cubicBezTo>
                <a:cubicBezTo>
                  <a:pt x="30238" y="7661"/>
                  <a:pt x="30213" y="7667"/>
                  <a:pt x="30191" y="7670"/>
                </a:cubicBezTo>
                <a:cubicBezTo>
                  <a:pt x="30173" y="7670"/>
                  <a:pt x="30157" y="7673"/>
                  <a:pt x="30139" y="7676"/>
                </a:cubicBezTo>
                <a:cubicBezTo>
                  <a:pt x="30139" y="7667"/>
                  <a:pt x="30139" y="7658"/>
                  <a:pt x="30136" y="7648"/>
                </a:cubicBezTo>
                <a:cubicBezTo>
                  <a:pt x="30123" y="7621"/>
                  <a:pt x="30142" y="7586"/>
                  <a:pt x="30176" y="7586"/>
                </a:cubicBezTo>
                <a:lnTo>
                  <a:pt x="30179" y="7583"/>
                </a:lnTo>
                <a:cubicBezTo>
                  <a:pt x="30269" y="7543"/>
                  <a:pt x="30349" y="7487"/>
                  <a:pt x="30418" y="7422"/>
                </a:cubicBezTo>
                <a:cubicBezTo>
                  <a:pt x="30439" y="7404"/>
                  <a:pt x="30461" y="7388"/>
                  <a:pt x="30483" y="7373"/>
                </a:cubicBezTo>
                <a:cubicBezTo>
                  <a:pt x="30548" y="7329"/>
                  <a:pt x="30603" y="7271"/>
                  <a:pt x="30638" y="7199"/>
                </a:cubicBezTo>
                <a:cubicBezTo>
                  <a:pt x="30650" y="7168"/>
                  <a:pt x="30662" y="7137"/>
                  <a:pt x="30675" y="7109"/>
                </a:cubicBezTo>
                <a:cubicBezTo>
                  <a:pt x="30693" y="7057"/>
                  <a:pt x="30715" y="7007"/>
                  <a:pt x="30746" y="6964"/>
                </a:cubicBezTo>
                <a:cubicBezTo>
                  <a:pt x="30749" y="6955"/>
                  <a:pt x="30755" y="6948"/>
                  <a:pt x="30761" y="6942"/>
                </a:cubicBezTo>
                <a:cubicBezTo>
                  <a:pt x="30786" y="6917"/>
                  <a:pt x="30805" y="6886"/>
                  <a:pt x="30817" y="6855"/>
                </a:cubicBezTo>
                <a:cubicBezTo>
                  <a:pt x="30842" y="6809"/>
                  <a:pt x="30839" y="6753"/>
                  <a:pt x="30814" y="6710"/>
                </a:cubicBezTo>
                <a:cubicBezTo>
                  <a:pt x="30788" y="6673"/>
                  <a:pt x="30746" y="6654"/>
                  <a:pt x="30703" y="6654"/>
                </a:cubicBezTo>
                <a:cubicBezTo>
                  <a:pt x="30700" y="6654"/>
                  <a:pt x="30697" y="6654"/>
                  <a:pt x="30693" y="6654"/>
                </a:cubicBezTo>
                <a:cubicBezTo>
                  <a:pt x="30644" y="6654"/>
                  <a:pt x="30594" y="6667"/>
                  <a:pt x="30548" y="6685"/>
                </a:cubicBezTo>
                <a:cubicBezTo>
                  <a:pt x="30489" y="6704"/>
                  <a:pt x="30430" y="6728"/>
                  <a:pt x="30377" y="6753"/>
                </a:cubicBezTo>
                <a:cubicBezTo>
                  <a:pt x="30467" y="6790"/>
                  <a:pt x="30538" y="6868"/>
                  <a:pt x="30569" y="6964"/>
                </a:cubicBezTo>
                <a:cubicBezTo>
                  <a:pt x="30591" y="7017"/>
                  <a:pt x="30610" y="7072"/>
                  <a:pt x="30563" y="7116"/>
                </a:cubicBezTo>
                <a:cubicBezTo>
                  <a:pt x="30547" y="7132"/>
                  <a:pt x="30531" y="7138"/>
                  <a:pt x="30517" y="7138"/>
                </a:cubicBezTo>
                <a:cubicBezTo>
                  <a:pt x="30489" y="7138"/>
                  <a:pt x="30463" y="7116"/>
                  <a:pt x="30439" y="7094"/>
                </a:cubicBezTo>
                <a:cubicBezTo>
                  <a:pt x="30353" y="7007"/>
                  <a:pt x="30331" y="6893"/>
                  <a:pt x="30356" y="6763"/>
                </a:cubicBezTo>
                <a:lnTo>
                  <a:pt x="30356" y="6763"/>
                </a:lnTo>
                <a:cubicBezTo>
                  <a:pt x="30318" y="6781"/>
                  <a:pt x="30275" y="6800"/>
                  <a:pt x="30235" y="6818"/>
                </a:cubicBezTo>
                <a:lnTo>
                  <a:pt x="30213" y="6831"/>
                </a:lnTo>
                <a:cubicBezTo>
                  <a:pt x="30173" y="6855"/>
                  <a:pt x="30126" y="6874"/>
                  <a:pt x="30080" y="6890"/>
                </a:cubicBezTo>
                <a:lnTo>
                  <a:pt x="30074" y="6890"/>
                </a:lnTo>
                <a:cubicBezTo>
                  <a:pt x="30071" y="6886"/>
                  <a:pt x="30068" y="6880"/>
                  <a:pt x="30064" y="6877"/>
                </a:cubicBezTo>
                <a:cubicBezTo>
                  <a:pt x="30030" y="6831"/>
                  <a:pt x="30018" y="6794"/>
                  <a:pt x="30027" y="6769"/>
                </a:cubicBezTo>
                <a:cubicBezTo>
                  <a:pt x="30037" y="6747"/>
                  <a:pt x="30049" y="6728"/>
                  <a:pt x="30064" y="6713"/>
                </a:cubicBezTo>
                <a:lnTo>
                  <a:pt x="30117" y="6657"/>
                </a:lnTo>
                <a:cubicBezTo>
                  <a:pt x="30182" y="6583"/>
                  <a:pt x="30250" y="6509"/>
                  <a:pt x="30318" y="6437"/>
                </a:cubicBezTo>
                <a:cubicBezTo>
                  <a:pt x="30331" y="6425"/>
                  <a:pt x="30346" y="6409"/>
                  <a:pt x="30362" y="6400"/>
                </a:cubicBezTo>
                <a:cubicBezTo>
                  <a:pt x="30418" y="6348"/>
                  <a:pt x="30489" y="6282"/>
                  <a:pt x="30504" y="6186"/>
                </a:cubicBezTo>
                <a:cubicBezTo>
                  <a:pt x="30507" y="6165"/>
                  <a:pt x="30507" y="6143"/>
                  <a:pt x="30507" y="6121"/>
                </a:cubicBezTo>
                <a:cubicBezTo>
                  <a:pt x="30504" y="6106"/>
                  <a:pt x="30507" y="6094"/>
                  <a:pt x="30511" y="6078"/>
                </a:cubicBezTo>
                <a:cubicBezTo>
                  <a:pt x="30538" y="6044"/>
                  <a:pt x="30545" y="5994"/>
                  <a:pt x="30523" y="5951"/>
                </a:cubicBezTo>
                <a:cubicBezTo>
                  <a:pt x="30503" y="5916"/>
                  <a:pt x="30466" y="5895"/>
                  <a:pt x="30423" y="5895"/>
                </a:cubicBezTo>
                <a:cubicBezTo>
                  <a:pt x="30420" y="5895"/>
                  <a:pt x="30417" y="5895"/>
                  <a:pt x="30414" y="5895"/>
                </a:cubicBezTo>
                <a:cubicBezTo>
                  <a:pt x="30359" y="5895"/>
                  <a:pt x="30303" y="5911"/>
                  <a:pt x="30253" y="5939"/>
                </a:cubicBezTo>
                <a:lnTo>
                  <a:pt x="30244" y="5945"/>
                </a:lnTo>
                <a:cubicBezTo>
                  <a:pt x="30229" y="5954"/>
                  <a:pt x="30213" y="5963"/>
                  <a:pt x="30201" y="5970"/>
                </a:cubicBezTo>
                <a:cubicBezTo>
                  <a:pt x="30179" y="5929"/>
                  <a:pt x="30148" y="5892"/>
                  <a:pt x="30114" y="5861"/>
                </a:cubicBezTo>
                <a:cubicBezTo>
                  <a:pt x="30102" y="5849"/>
                  <a:pt x="30086" y="5836"/>
                  <a:pt x="30074" y="5821"/>
                </a:cubicBezTo>
                <a:cubicBezTo>
                  <a:pt x="30136" y="5802"/>
                  <a:pt x="30188" y="5762"/>
                  <a:pt x="30222" y="5709"/>
                </a:cubicBezTo>
                <a:cubicBezTo>
                  <a:pt x="30260" y="5706"/>
                  <a:pt x="30294" y="5694"/>
                  <a:pt x="30322" y="5666"/>
                </a:cubicBezTo>
                <a:cubicBezTo>
                  <a:pt x="30353" y="5629"/>
                  <a:pt x="30374" y="5579"/>
                  <a:pt x="30374" y="5530"/>
                </a:cubicBezTo>
                <a:cubicBezTo>
                  <a:pt x="30393" y="5390"/>
                  <a:pt x="30393" y="5248"/>
                  <a:pt x="30380" y="5105"/>
                </a:cubicBezTo>
                <a:cubicBezTo>
                  <a:pt x="30377" y="5078"/>
                  <a:pt x="30365" y="5047"/>
                  <a:pt x="30340" y="5028"/>
                </a:cubicBezTo>
                <a:cubicBezTo>
                  <a:pt x="30325" y="5016"/>
                  <a:pt x="30306" y="5009"/>
                  <a:pt x="30284" y="5009"/>
                </a:cubicBezTo>
                <a:cubicBezTo>
                  <a:pt x="30244" y="5012"/>
                  <a:pt x="30207" y="5037"/>
                  <a:pt x="30188" y="5074"/>
                </a:cubicBezTo>
                <a:cubicBezTo>
                  <a:pt x="30142" y="5152"/>
                  <a:pt x="30089" y="5226"/>
                  <a:pt x="30027" y="5294"/>
                </a:cubicBezTo>
                <a:cubicBezTo>
                  <a:pt x="29990" y="5335"/>
                  <a:pt x="29975" y="5338"/>
                  <a:pt x="29975" y="5338"/>
                </a:cubicBezTo>
                <a:cubicBezTo>
                  <a:pt x="29972" y="5338"/>
                  <a:pt x="29953" y="5319"/>
                  <a:pt x="29947" y="5288"/>
                </a:cubicBezTo>
                <a:cubicBezTo>
                  <a:pt x="29944" y="5248"/>
                  <a:pt x="29950" y="5205"/>
                  <a:pt x="29962" y="5167"/>
                </a:cubicBezTo>
                <a:cubicBezTo>
                  <a:pt x="29968" y="5133"/>
                  <a:pt x="29975" y="5099"/>
                  <a:pt x="29981" y="5065"/>
                </a:cubicBezTo>
                <a:cubicBezTo>
                  <a:pt x="29993" y="4960"/>
                  <a:pt x="29962" y="4855"/>
                  <a:pt x="29894" y="4774"/>
                </a:cubicBezTo>
                <a:cubicBezTo>
                  <a:pt x="29885" y="4762"/>
                  <a:pt x="29876" y="4752"/>
                  <a:pt x="29866" y="4743"/>
                </a:cubicBezTo>
                <a:cubicBezTo>
                  <a:pt x="29851" y="4731"/>
                  <a:pt x="29838" y="4712"/>
                  <a:pt x="29829" y="4693"/>
                </a:cubicBezTo>
                <a:cubicBezTo>
                  <a:pt x="29826" y="4681"/>
                  <a:pt x="29829" y="4666"/>
                  <a:pt x="29829" y="4650"/>
                </a:cubicBezTo>
                <a:cubicBezTo>
                  <a:pt x="29832" y="4632"/>
                  <a:pt x="29835" y="4613"/>
                  <a:pt x="29835" y="4591"/>
                </a:cubicBezTo>
                <a:cubicBezTo>
                  <a:pt x="29835" y="4551"/>
                  <a:pt x="29826" y="4511"/>
                  <a:pt x="29814" y="4474"/>
                </a:cubicBezTo>
                <a:cubicBezTo>
                  <a:pt x="29801" y="4449"/>
                  <a:pt x="29798" y="4418"/>
                  <a:pt x="29801" y="4390"/>
                </a:cubicBezTo>
                <a:cubicBezTo>
                  <a:pt x="29807" y="4378"/>
                  <a:pt x="29814" y="4368"/>
                  <a:pt x="29823" y="4356"/>
                </a:cubicBezTo>
                <a:cubicBezTo>
                  <a:pt x="29838" y="4337"/>
                  <a:pt x="29851" y="4319"/>
                  <a:pt x="29860" y="4300"/>
                </a:cubicBezTo>
                <a:cubicBezTo>
                  <a:pt x="29863" y="4294"/>
                  <a:pt x="29866" y="4285"/>
                  <a:pt x="29869" y="4278"/>
                </a:cubicBezTo>
                <a:cubicBezTo>
                  <a:pt x="29882" y="4247"/>
                  <a:pt x="29882" y="4213"/>
                  <a:pt x="29869" y="4179"/>
                </a:cubicBezTo>
                <a:cubicBezTo>
                  <a:pt x="29851" y="4133"/>
                  <a:pt x="29807" y="4099"/>
                  <a:pt x="29755" y="4086"/>
                </a:cubicBezTo>
                <a:cubicBezTo>
                  <a:pt x="29730" y="4083"/>
                  <a:pt x="29699" y="4080"/>
                  <a:pt x="29671" y="4080"/>
                </a:cubicBezTo>
                <a:cubicBezTo>
                  <a:pt x="29656" y="4080"/>
                  <a:pt x="29637" y="4080"/>
                  <a:pt x="29618" y="4074"/>
                </a:cubicBezTo>
                <a:cubicBezTo>
                  <a:pt x="29591" y="4065"/>
                  <a:pt x="29572" y="4037"/>
                  <a:pt x="29541" y="3984"/>
                </a:cubicBezTo>
                <a:cubicBezTo>
                  <a:pt x="29522" y="3950"/>
                  <a:pt x="29498" y="3913"/>
                  <a:pt x="29467" y="3882"/>
                </a:cubicBezTo>
                <a:cubicBezTo>
                  <a:pt x="29433" y="3848"/>
                  <a:pt x="29386" y="3826"/>
                  <a:pt x="29337" y="3823"/>
                </a:cubicBezTo>
                <a:cubicBezTo>
                  <a:pt x="29148" y="3823"/>
                  <a:pt x="29058" y="4148"/>
                  <a:pt x="29049" y="4235"/>
                </a:cubicBezTo>
                <a:cubicBezTo>
                  <a:pt x="29049" y="4272"/>
                  <a:pt x="29045" y="4312"/>
                  <a:pt x="29049" y="4350"/>
                </a:cubicBezTo>
                <a:cubicBezTo>
                  <a:pt x="29049" y="4381"/>
                  <a:pt x="29049" y="4412"/>
                  <a:pt x="29049" y="4443"/>
                </a:cubicBezTo>
                <a:cubicBezTo>
                  <a:pt x="29042" y="4511"/>
                  <a:pt x="29024" y="4576"/>
                  <a:pt x="28990" y="4635"/>
                </a:cubicBezTo>
                <a:lnTo>
                  <a:pt x="28990" y="4638"/>
                </a:lnTo>
                <a:cubicBezTo>
                  <a:pt x="28974" y="4638"/>
                  <a:pt x="28959" y="4644"/>
                  <a:pt x="28943" y="4650"/>
                </a:cubicBezTo>
                <a:cubicBezTo>
                  <a:pt x="28922" y="4662"/>
                  <a:pt x="28900" y="4681"/>
                  <a:pt x="28887" y="4706"/>
                </a:cubicBezTo>
                <a:cubicBezTo>
                  <a:pt x="28835" y="4793"/>
                  <a:pt x="28801" y="4889"/>
                  <a:pt x="28788" y="4988"/>
                </a:cubicBezTo>
                <a:cubicBezTo>
                  <a:pt x="28847" y="4994"/>
                  <a:pt x="28878" y="5016"/>
                  <a:pt x="28869" y="5050"/>
                </a:cubicBezTo>
                <a:cubicBezTo>
                  <a:pt x="28847" y="5124"/>
                  <a:pt x="28841" y="5211"/>
                  <a:pt x="28661" y="5226"/>
                </a:cubicBezTo>
                <a:cubicBezTo>
                  <a:pt x="28656" y="5227"/>
                  <a:pt x="28650" y="5227"/>
                  <a:pt x="28645" y="5227"/>
                </a:cubicBezTo>
                <a:cubicBezTo>
                  <a:pt x="28572" y="5227"/>
                  <a:pt x="28535" y="5189"/>
                  <a:pt x="28544" y="5152"/>
                </a:cubicBezTo>
                <a:cubicBezTo>
                  <a:pt x="28550" y="5127"/>
                  <a:pt x="28556" y="5102"/>
                  <a:pt x="28568" y="5078"/>
                </a:cubicBezTo>
                <a:cubicBezTo>
                  <a:pt x="28562" y="5071"/>
                  <a:pt x="28553" y="5062"/>
                  <a:pt x="28544" y="5056"/>
                </a:cubicBezTo>
                <a:cubicBezTo>
                  <a:pt x="28520" y="5034"/>
                  <a:pt x="28491" y="5025"/>
                  <a:pt x="28462" y="5025"/>
                </a:cubicBezTo>
                <a:cubicBezTo>
                  <a:pt x="28407" y="5025"/>
                  <a:pt x="28353" y="5060"/>
                  <a:pt x="28339" y="5121"/>
                </a:cubicBezTo>
                <a:cubicBezTo>
                  <a:pt x="28287" y="5248"/>
                  <a:pt x="28336" y="5363"/>
                  <a:pt x="28379" y="5462"/>
                </a:cubicBezTo>
                <a:cubicBezTo>
                  <a:pt x="28401" y="5508"/>
                  <a:pt x="28417" y="5555"/>
                  <a:pt x="28429" y="5601"/>
                </a:cubicBezTo>
                <a:cubicBezTo>
                  <a:pt x="28454" y="5731"/>
                  <a:pt x="28516" y="5756"/>
                  <a:pt x="28562" y="5756"/>
                </a:cubicBezTo>
                <a:cubicBezTo>
                  <a:pt x="28566" y="5757"/>
                  <a:pt x="28569" y="5757"/>
                  <a:pt x="28573" y="5757"/>
                </a:cubicBezTo>
                <a:cubicBezTo>
                  <a:pt x="28583" y="5757"/>
                  <a:pt x="28593" y="5754"/>
                  <a:pt x="28602" y="5750"/>
                </a:cubicBezTo>
                <a:lnTo>
                  <a:pt x="28615" y="5750"/>
                </a:lnTo>
                <a:cubicBezTo>
                  <a:pt x="28649" y="5750"/>
                  <a:pt x="28680" y="5771"/>
                  <a:pt x="28692" y="5805"/>
                </a:cubicBezTo>
                <a:cubicBezTo>
                  <a:pt x="28695" y="5827"/>
                  <a:pt x="28692" y="5846"/>
                  <a:pt x="28683" y="5864"/>
                </a:cubicBezTo>
                <a:cubicBezTo>
                  <a:pt x="28661" y="5914"/>
                  <a:pt x="28606" y="5951"/>
                  <a:pt x="28541" y="5985"/>
                </a:cubicBezTo>
                <a:cubicBezTo>
                  <a:pt x="28482" y="5927"/>
                  <a:pt x="28404" y="5896"/>
                  <a:pt x="28322" y="5896"/>
                </a:cubicBezTo>
                <a:cubicBezTo>
                  <a:pt x="28308" y="5896"/>
                  <a:pt x="28294" y="5897"/>
                  <a:pt x="28280" y="5898"/>
                </a:cubicBezTo>
                <a:cubicBezTo>
                  <a:pt x="28240" y="5901"/>
                  <a:pt x="28206" y="5926"/>
                  <a:pt x="28191" y="5963"/>
                </a:cubicBezTo>
                <a:cubicBezTo>
                  <a:pt x="28175" y="6001"/>
                  <a:pt x="28181" y="6044"/>
                  <a:pt x="28206" y="6075"/>
                </a:cubicBezTo>
                <a:lnTo>
                  <a:pt x="28209" y="6078"/>
                </a:lnTo>
                <a:cubicBezTo>
                  <a:pt x="28212" y="6094"/>
                  <a:pt x="28212" y="6106"/>
                  <a:pt x="28212" y="6121"/>
                </a:cubicBezTo>
                <a:cubicBezTo>
                  <a:pt x="28212" y="6143"/>
                  <a:pt x="28212" y="6165"/>
                  <a:pt x="28215" y="6186"/>
                </a:cubicBezTo>
                <a:cubicBezTo>
                  <a:pt x="28231" y="6279"/>
                  <a:pt x="28296" y="6338"/>
                  <a:pt x="28345" y="6388"/>
                </a:cubicBezTo>
                <a:cubicBezTo>
                  <a:pt x="28364" y="6403"/>
                  <a:pt x="28383" y="6419"/>
                  <a:pt x="28398" y="6437"/>
                </a:cubicBezTo>
                <a:cubicBezTo>
                  <a:pt x="28441" y="6496"/>
                  <a:pt x="28475" y="6561"/>
                  <a:pt x="28494" y="6629"/>
                </a:cubicBezTo>
                <a:cubicBezTo>
                  <a:pt x="28516" y="6698"/>
                  <a:pt x="28547" y="6763"/>
                  <a:pt x="28584" y="6825"/>
                </a:cubicBezTo>
                <a:lnTo>
                  <a:pt x="28590" y="6834"/>
                </a:lnTo>
                <a:cubicBezTo>
                  <a:pt x="28596" y="6843"/>
                  <a:pt x="28602" y="6852"/>
                  <a:pt x="28606" y="6862"/>
                </a:cubicBezTo>
                <a:cubicBezTo>
                  <a:pt x="28602" y="6886"/>
                  <a:pt x="28593" y="6911"/>
                  <a:pt x="28578" y="6930"/>
                </a:cubicBezTo>
                <a:cubicBezTo>
                  <a:pt x="28572" y="6945"/>
                  <a:pt x="28562" y="6961"/>
                  <a:pt x="28556" y="6976"/>
                </a:cubicBezTo>
                <a:lnTo>
                  <a:pt x="28528" y="6967"/>
                </a:lnTo>
                <a:cubicBezTo>
                  <a:pt x="28494" y="6958"/>
                  <a:pt x="28451" y="6945"/>
                  <a:pt x="28448" y="6933"/>
                </a:cubicBezTo>
                <a:cubicBezTo>
                  <a:pt x="28448" y="6927"/>
                  <a:pt x="28445" y="6924"/>
                  <a:pt x="28445" y="6917"/>
                </a:cubicBezTo>
                <a:cubicBezTo>
                  <a:pt x="28445" y="6899"/>
                  <a:pt x="28438" y="6883"/>
                  <a:pt x="28432" y="6865"/>
                </a:cubicBezTo>
                <a:cubicBezTo>
                  <a:pt x="28420" y="6831"/>
                  <a:pt x="28395" y="6803"/>
                  <a:pt x="28367" y="6781"/>
                </a:cubicBezTo>
                <a:cubicBezTo>
                  <a:pt x="28318" y="6741"/>
                  <a:pt x="28262" y="6707"/>
                  <a:pt x="28203" y="6685"/>
                </a:cubicBezTo>
                <a:cubicBezTo>
                  <a:pt x="28181" y="6766"/>
                  <a:pt x="28132" y="6815"/>
                  <a:pt x="28060" y="6818"/>
                </a:cubicBezTo>
                <a:cubicBezTo>
                  <a:pt x="28005" y="6818"/>
                  <a:pt x="27964" y="6784"/>
                  <a:pt x="27983" y="6716"/>
                </a:cubicBezTo>
                <a:cubicBezTo>
                  <a:pt x="27989" y="6688"/>
                  <a:pt x="28002" y="6663"/>
                  <a:pt x="28023" y="6645"/>
                </a:cubicBezTo>
                <a:cubicBezTo>
                  <a:pt x="28005" y="6645"/>
                  <a:pt x="27986" y="6648"/>
                  <a:pt x="27968" y="6654"/>
                </a:cubicBezTo>
                <a:cubicBezTo>
                  <a:pt x="27890" y="6688"/>
                  <a:pt x="27871" y="6784"/>
                  <a:pt x="27899" y="6855"/>
                </a:cubicBezTo>
                <a:cubicBezTo>
                  <a:pt x="27912" y="6886"/>
                  <a:pt x="27930" y="6917"/>
                  <a:pt x="27955" y="6942"/>
                </a:cubicBezTo>
                <a:cubicBezTo>
                  <a:pt x="27961" y="6948"/>
                  <a:pt x="27968" y="6955"/>
                  <a:pt x="27971" y="6961"/>
                </a:cubicBezTo>
                <a:cubicBezTo>
                  <a:pt x="28002" y="7010"/>
                  <a:pt x="28026" y="7060"/>
                  <a:pt x="28045" y="7113"/>
                </a:cubicBezTo>
                <a:cubicBezTo>
                  <a:pt x="28082" y="7212"/>
                  <a:pt x="28125" y="7326"/>
                  <a:pt x="28237" y="7382"/>
                </a:cubicBezTo>
                <a:cubicBezTo>
                  <a:pt x="28252" y="7391"/>
                  <a:pt x="28268" y="7398"/>
                  <a:pt x="28283" y="7404"/>
                </a:cubicBezTo>
                <a:cubicBezTo>
                  <a:pt x="28299" y="7407"/>
                  <a:pt x="28314" y="7413"/>
                  <a:pt x="28330" y="7422"/>
                </a:cubicBezTo>
                <a:cubicBezTo>
                  <a:pt x="28333" y="7432"/>
                  <a:pt x="28336" y="7441"/>
                  <a:pt x="28336" y="7450"/>
                </a:cubicBezTo>
                <a:cubicBezTo>
                  <a:pt x="28342" y="7463"/>
                  <a:pt x="28345" y="7475"/>
                  <a:pt x="28348" y="7490"/>
                </a:cubicBezTo>
                <a:cubicBezTo>
                  <a:pt x="28389" y="7590"/>
                  <a:pt x="28491" y="7658"/>
                  <a:pt x="28633" y="7673"/>
                </a:cubicBezTo>
                <a:lnTo>
                  <a:pt x="28643" y="7673"/>
                </a:lnTo>
                <a:cubicBezTo>
                  <a:pt x="28668" y="7673"/>
                  <a:pt x="28689" y="7679"/>
                  <a:pt x="28711" y="7686"/>
                </a:cubicBezTo>
                <a:cubicBezTo>
                  <a:pt x="28714" y="7695"/>
                  <a:pt x="28717" y="7704"/>
                  <a:pt x="28717" y="7713"/>
                </a:cubicBezTo>
                <a:lnTo>
                  <a:pt x="28739" y="7806"/>
                </a:lnTo>
                <a:lnTo>
                  <a:pt x="28742" y="7825"/>
                </a:lnTo>
                <a:cubicBezTo>
                  <a:pt x="28689" y="7803"/>
                  <a:pt x="28637" y="7772"/>
                  <a:pt x="28593" y="7735"/>
                </a:cubicBezTo>
                <a:cubicBezTo>
                  <a:pt x="28572" y="7710"/>
                  <a:pt x="28541" y="7692"/>
                  <a:pt x="28510" y="7683"/>
                </a:cubicBezTo>
                <a:cubicBezTo>
                  <a:pt x="28494" y="7676"/>
                  <a:pt x="28479" y="7676"/>
                  <a:pt x="28463" y="7676"/>
                </a:cubicBezTo>
                <a:lnTo>
                  <a:pt x="28420" y="7676"/>
                </a:lnTo>
                <a:cubicBezTo>
                  <a:pt x="28404" y="7673"/>
                  <a:pt x="28389" y="7667"/>
                  <a:pt x="28376" y="7661"/>
                </a:cubicBezTo>
                <a:cubicBezTo>
                  <a:pt x="28352" y="7652"/>
                  <a:pt x="28324" y="7642"/>
                  <a:pt x="28299" y="7639"/>
                </a:cubicBezTo>
                <a:cubicBezTo>
                  <a:pt x="28287" y="7636"/>
                  <a:pt x="28277" y="7636"/>
                  <a:pt x="28268" y="7636"/>
                </a:cubicBezTo>
                <a:cubicBezTo>
                  <a:pt x="28160" y="7636"/>
                  <a:pt x="28073" y="7717"/>
                  <a:pt x="28029" y="7791"/>
                </a:cubicBezTo>
                <a:cubicBezTo>
                  <a:pt x="28017" y="7813"/>
                  <a:pt x="28011" y="7837"/>
                  <a:pt x="28008" y="7862"/>
                </a:cubicBezTo>
                <a:cubicBezTo>
                  <a:pt x="28011" y="7912"/>
                  <a:pt x="28036" y="7958"/>
                  <a:pt x="28073" y="7986"/>
                </a:cubicBezTo>
                <a:cubicBezTo>
                  <a:pt x="28101" y="8008"/>
                  <a:pt x="28122" y="8036"/>
                  <a:pt x="28132" y="8067"/>
                </a:cubicBezTo>
                <a:cubicBezTo>
                  <a:pt x="28132" y="8076"/>
                  <a:pt x="28132" y="8085"/>
                  <a:pt x="28132" y="8094"/>
                </a:cubicBezTo>
                <a:cubicBezTo>
                  <a:pt x="28129" y="8122"/>
                  <a:pt x="28129" y="8150"/>
                  <a:pt x="28138" y="8178"/>
                </a:cubicBezTo>
                <a:cubicBezTo>
                  <a:pt x="28116" y="8156"/>
                  <a:pt x="28088" y="8138"/>
                  <a:pt x="28060" y="8122"/>
                </a:cubicBezTo>
                <a:cubicBezTo>
                  <a:pt x="28029" y="8110"/>
                  <a:pt x="27995" y="8104"/>
                  <a:pt x="27964" y="8104"/>
                </a:cubicBezTo>
                <a:cubicBezTo>
                  <a:pt x="27937" y="8104"/>
                  <a:pt x="27909" y="8107"/>
                  <a:pt x="27881" y="8113"/>
                </a:cubicBezTo>
                <a:cubicBezTo>
                  <a:pt x="27813" y="8129"/>
                  <a:pt x="27748" y="8156"/>
                  <a:pt x="27686" y="8190"/>
                </a:cubicBezTo>
                <a:cubicBezTo>
                  <a:pt x="27667" y="8203"/>
                  <a:pt x="27652" y="8221"/>
                  <a:pt x="27645" y="8243"/>
                </a:cubicBezTo>
                <a:cubicBezTo>
                  <a:pt x="27642" y="8265"/>
                  <a:pt x="27645" y="8290"/>
                  <a:pt x="27658" y="8308"/>
                </a:cubicBezTo>
                <a:cubicBezTo>
                  <a:pt x="27710" y="8389"/>
                  <a:pt x="27782" y="8457"/>
                  <a:pt x="27868" y="8503"/>
                </a:cubicBezTo>
                <a:lnTo>
                  <a:pt x="27902" y="8519"/>
                </a:lnTo>
                <a:cubicBezTo>
                  <a:pt x="27933" y="8531"/>
                  <a:pt x="27961" y="8550"/>
                  <a:pt x="27980" y="8575"/>
                </a:cubicBezTo>
                <a:cubicBezTo>
                  <a:pt x="27986" y="8584"/>
                  <a:pt x="27989" y="8596"/>
                  <a:pt x="27992" y="8606"/>
                </a:cubicBezTo>
                <a:cubicBezTo>
                  <a:pt x="28002" y="8674"/>
                  <a:pt x="28045" y="8729"/>
                  <a:pt x="28107" y="8757"/>
                </a:cubicBezTo>
                <a:cubicBezTo>
                  <a:pt x="28113" y="8760"/>
                  <a:pt x="28125" y="8767"/>
                  <a:pt x="28129" y="8770"/>
                </a:cubicBezTo>
                <a:cubicBezTo>
                  <a:pt x="28125" y="8788"/>
                  <a:pt x="28122" y="8807"/>
                  <a:pt x="28113" y="8822"/>
                </a:cubicBezTo>
                <a:cubicBezTo>
                  <a:pt x="28098" y="8872"/>
                  <a:pt x="28073" y="8940"/>
                  <a:pt x="28107" y="9011"/>
                </a:cubicBezTo>
                <a:cubicBezTo>
                  <a:pt x="28113" y="9021"/>
                  <a:pt x="28116" y="9033"/>
                  <a:pt x="28119" y="9045"/>
                </a:cubicBezTo>
                <a:cubicBezTo>
                  <a:pt x="28132" y="9107"/>
                  <a:pt x="28172" y="9157"/>
                  <a:pt x="28228" y="9182"/>
                </a:cubicBezTo>
                <a:cubicBezTo>
                  <a:pt x="28274" y="9200"/>
                  <a:pt x="28287" y="9219"/>
                  <a:pt x="28290" y="9222"/>
                </a:cubicBezTo>
                <a:cubicBezTo>
                  <a:pt x="28283" y="9225"/>
                  <a:pt x="28274" y="9228"/>
                  <a:pt x="28265" y="9231"/>
                </a:cubicBezTo>
                <a:cubicBezTo>
                  <a:pt x="28234" y="9228"/>
                  <a:pt x="28206" y="9213"/>
                  <a:pt x="28184" y="9188"/>
                </a:cubicBezTo>
                <a:cubicBezTo>
                  <a:pt x="28147" y="9157"/>
                  <a:pt x="28116" y="9117"/>
                  <a:pt x="28094" y="9073"/>
                </a:cubicBezTo>
                <a:lnTo>
                  <a:pt x="28088" y="9061"/>
                </a:lnTo>
                <a:cubicBezTo>
                  <a:pt x="28076" y="9027"/>
                  <a:pt x="28054" y="8999"/>
                  <a:pt x="28026" y="8974"/>
                </a:cubicBezTo>
                <a:cubicBezTo>
                  <a:pt x="27992" y="8949"/>
                  <a:pt x="27955" y="8931"/>
                  <a:pt x="27915" y="8925"/>
                </a:cubicBezTo>
                <a:cubicBezTo>
                  <a:pt x="27856" y="8915"/>
                  <a:pt x="27800" y="8909"/>
                  <a:pt x="27741" y="8909"/>
                </a:cubicBezTo>
                <a:cubicBezTo>
                  <a:pt x="27655" y="8909"/>
                  <a:pt x="27571" y="8921"/>
                  <a:pt x="27490" y="8943"/>
                </a:cubicBezTo>
                <a:cubicBezTo>
                  <a:pt x="27447" y="8952"/>
                  <a:pt x="27407" y="8974"/>
                  <a:pt x="27376" y="9005"/>
                </a:cubicBezTo>
                <a:cubicBezTo>
                  <a:pt x="27373" y="9008"/>
                  <a:pt x="27373" y="9014"/>
                  <a:pt x="27370" y="9018"/>
                </a:cubicBezTo>
                <a:cubicBezTo>
                  <a:pt x="27398" y="9048"/>
                  <a:pt x="27404" y="9092"/>
                  <a:pt x="27388" y="9132"/>
                </a:cubicBezTo>
                <a:cubicBezTo>
                  <a:pt x="27382" y="9157"/>
                  <a:pt x="27360" y="9179"/>
                  <a:pt x="27333" y="9185"/>
                </a:cubicBezTo>
                <a:cubicBezTo>
                  <a:pt x="27336" y="9206"/>
                  <a:pt x="27342" y="9228"/>
                  <a:pt x="27351" y="9250"/>
                </a:cubicBezTo>
                <a:cubicBezTo>
                  <a:pt x="27388" y="9355"/>
                  <a:pt x="27453" y="9448"/>
                  <a:pt x="27540" y="9519"/>
                </a:cubicBezTo>
                <a:cubicBezTo>
                  <a:pt x="27549" y="9529"/>
                  <a:pt x="27559" y="9538"/>
                  <a:pt x="27568" y="9547"/>
                </a:cubicBezTo>
                <a:cubicBezTo>
                  <a:pt x="27608" y="9594"/>
                  <a:pt x="27667" y="9618"/>
                  <a:pt x="27729" y="9618"/>
                </a:cubicBezTo>
                <a:lnTo>
                  <a:pt x="27760" y="9618"/>
                </a:lnTo>
                <a:cubicBezTo>
                  <a:pt x="27767" y="9618"/>
                  <a:pt x="27774" y="9618"/>
                  <a:pt x="27781" y="9618"/>
                </a:cubicBezTo>
                <a:cubicBezTo>
                  <a:pt x="27817" y="9618"/>
                  <a:pt x="27853" y="9625"/>
                  <a:pt x="27884" y="9640"/>
                </a:cubicBezTo>
                <a:cubicBezTo>
                  <a:pt x="27893" y="9646"/>
                  <a:pt x="27906" y="9653"/>
                  <a:pt x="27912" y="9662"/>
                </a:cubicBezTo>
                <a:cubicBezTo>
                  <a:pt x="27937" y="9683"/>
                  <a:pt x="27961" y="9702"/>
                  <a:pt x="27989" y="9714"/>
                </a:cubicBezTo>
                <a:cubicBezTo>
                  <a:pt x="27980" y="9724"/>
                  <a:pt x="27968" y="9733"/>
                  <a:pt x="27955" y="9742"/>
                </a:cubicBezTo>
                <a:cubicBezTo>
                  <a:pt x="27940" y="9752"/>
                  <a:pt x="27930" y="9764"/>
                  <a:pt x="27924" y="9779"/>
                </a:cubicBezTo>
                <a:cubicBezTo>
                  <a:pt x="27810" y="9779"/>
                  <a:pt x="27695" y="9773"/>
                  <a:pt x="27583" y="9764"/>
                </a:cubicBezTo>
                <a:cubicBezTo>
                  <a:pt x="27549" y="9764"/>
                  <a:pt x="27518" y="9755"/>
                  <a:pt x="27490" y="9742"/>
                </a:cubicBezTo>
                <a:cubicBezTo>
                  <a:pt x="27475" y="9730"/>
                  <a:pt x="27466" y="9714"/>
                  <a:pt x="27453" y="9699"/>
                </a:cubicBezTo>
                <a:cubicBezTo>
                  <a:pt x="27444" y="9687"/>
                  <a:pt x="27435" y="9674"/>
                  <a:pt x="27422" y="9662"/>
                </a:cubicBezTo>
                <a:cubicBezTo>
                  <a:pt x="27357" y="9592"/>
                  <a:pt x="27268" y="9556"/>
                  <a:pt x="27178" y="9556"/>
                </a:cubicBezTo>
                <a:cubicBezTo>
                  <a:pt x="27094" y="9556"/>
                  <a:pt x="27008" y="9588"/>
                  <a:pt x="26942" y="9653"/>
                </a:cubicBezTo>
                <a:cubicBezTo>
                  <a:pt x="26880" y="9718"/>
                  <a:pt x="26849" y="9807"/>
                  <a:pt x="26852" y="9897"/>
                </a:cubicBezTo>
                <a:cubicBezTo>
                  <a:pt x="26856" y="9990"/>
                  <a:pt x="26896" y="10077"/>
                  <a:pt x="26961" y="10139"/>
                </a:cubicBezTo>
                <a:cubicBezTo>
                  <a:pt x="26976" y="10151"/>
                  <a:pt x="26995" y="10157"/>
                  <a:pt x="27013" y="10157"/>
                </a:cubicBezTo>
                <a:lnTo>
                  <a:pt x="27038" y="10157"/>
                </a:lnTo>
                <a:cubicBezTo>
                  <a:pt x="27079" y="10157"/>
                  <a:pt x="27110" y="10157"/>
                  <a:pt x="27140" y="10154"/>
                </a:cubicBezTo>
                <a:cubicBezTo>
                  <a:pt x="27175" y="10151"/>
                  <a:pt x="27202" y="10148"/>
                  <a:pt x="27233" y="10148"/>
                </a:cubicBezTo>
                <a:lnTo>
                  <a:pt x="27255" y="10148"/>
                </a:lnTo>
                <a:cubicBezTo>
                  <a:pt x="27271" y="10148"/>
                  <a:pt x="27286" y="10151"/>
                  <a:pt x="27302" y="10157"/>
                </a:cubicBezTo>
                <a:cubicBezTo>
                  <a:pt x="27311" y="10160"/>
                  <a:pt x="27320" y="10182"/>
                  <a:pt x="27317" y="10260"/>
                </a:cubicBezTo>
                <a:cubicBezTo>
                  <a:pt x="27314" y="10297"/>
                  <a:pt x="27323" y="10337"/>
                  <a:pt x="27348" y="10365"/>
                </a:cubicBezTo>
                <a:cubicBezTo>
                  <a:pt x="27370" y="10393"/>
                  <a:pt x="27401" y="10411"/>
                  <a:pt x="27435" y="10414"/>
                </a:cubicBezTo>
                <a:cubicBezTo>
                  <a:pt x="27438" y="10414"/>
                  <a:pt x="27441" y="10418"/>
                  <a:pt x="27447" y="10421"/>
                </a:cubicBezTo>
                <a:cubicBezTo>
                  <a:pt x="27463" y="10424"/>
                  <a:pt x="27478" y="10458"/>
                  <a:pt x="27494" y="10492"/>
                </a:cubicBezTo>
                <a:cubicBezTo>
                  <a:pt x="27506" y="10514"/>
                  <a:pt x="27515" y="10535"/>
                  <a:pt x="27528" y="10557"/>
                </a:cubicBezTo>
                <a:cubicBezTo>
                  <a:pt x="27565" y="10613"/>
                  <a:pt x="27614" y="10665"/>
                  <a:pt x="27670" y="10706"/>
                </a:cubicBezTo>
                <a:cubicBezTo>
                  <a:pt x="27714" y="10737"/>
                  <a:pt x="27754" y="10777"/>
                  <a:pt x="27782" y="10820"/>
                </a:cubicBezTo>
                <a:cubicBezTo>
                  <a:pt x="27760" y="10944"/>
                  <a:pt x="27819" y="11065"/>
                  <a:pt x="27930" y="11118"/>
                </a:cubicBezTo>
                <a:lnTo>
                  <a:pt x="27946" y="11124"/>
                </a:lnTo>
                <a:cubicBezTo>
                  <a:pt x="27896" y="11152"/>
                  <a:pt x="27825" y="11152"/>
                  <a:pt x="27754" y="11155"/>
                </a:cubicBezTo>
                <a:lnTo>
                  <a:pt x="27720" y="11155"/>
                </a:lnTo>
                <a:cubicBezTo>
                  <a:pt x="27652" y="11155"/>
                  <a:pt x="27583" y="11167"/>
                  <a:pt x="27518" y="11192"/>
                </a:cubicBezTo>
                <a:lnTo>
                  <a:pt x="27503" y="11077"/>
                </a:lnTo>
                <a:cubicBezTo>
                  <a:pt x="27500" y="11043"/>
                  <a:pt x="27490" y="11012"/>
                  <a:pt x="27472" y="10984"/>
                </a:cubicBezTo>
                <a:cubicBezTo>
                  <a:pt x="27447" y="10941"/>
                  <a:pt x="27401" y="10910"/>
                  <a:pt x="27351" y="10901"/>
                </a:cubicBezTo>
                <a:cubicBezTo>
                  <a:pt x="27336" y="10898"/>
                  <a:pt x="27323" y="10898"/>
                  <a:pt x="27308" y="10898"/>
                </a:cubicBezTo>
                <a:cubicBezTo>
                  <a:pt x="27255" y="10898"/>
                  <a:pt x="27202" y="10916"/>
                  <a:pt x="27162" y="10947"/>
                </a:cubicBezTo>
                <a:cubicBezTo>
                  <a:pt x="27150" y="10867"/>
                  <a:pt x="27125" y="10780"/>
                  <a:pt x="27032" y="10740"/>
                </a:cubicBezTo>
                <a:cubicBezTo>
                  <a:pt x="27004" y="10727"/>
                  <a:pt x="26976" y="10718"/>
                  <a:pt x="26945" y="10718"/>
                </a:cubicBezTo>
                <a:cubicBezTo>
                  <a:pt x="26868" y="10718"/>
                  <a:pt x="26784" y="10764"/>
                  <a:pt x="26701" y="10848"/>
                </a:cubicBezTo>
                <a:cubicBezTo>
                  <a:pt x="26667" y="10888"/>
                  <a:pt x="26626" y="10919"/>
                  <a:pt x="26583" y="10941"/>
                </a:cubicBezTo>
                <a:cubicBezTo>
                  <a:pt x="26549" y="10882"/>
                  <a:pt x="26490" y="10842"/>
                  <a:pt x="26422" y="10839"/>
                </a:cubicBezTo>
                <a:lnTo>
                  <a:pt x="26416" y="10839"/>
                </a:lnTo>
                <a:cubicBezTo>
                  <a:pt x="26344" y="10839"/>
                  <a:pt x="26282" y="10876"/>
                  <a:pt x="26248" y="10938"/>
                </a:cubicBezTo>
                <a:cubicBezTo>
                  <a:pt x="26217" y="10935"/>
                  <a:pt x="26190" y="10932"/>
                  <a:pt x="26159" y="10926"/>
                </a:cubicBezTo>
                <a:cubicBezTo>
                  <a:pt x="26134" y="10922"/>
                  <a:pt x="26106" y="10916"/>
                  <a:pt x="26078" y="10913"/>
                </a:cubicBezTo>
                <a:lnTo>
                  <a:pt x="26050" y="10913"/>
                </a:lnTo>
                <a:cubicBezTo>
                  <a:pt x="25920" y="10913"/>
                  <a:pt x="25818" y="10988"/>
                  <a:pt x="25802" y="11090"/>
                </a:cubicBezTo>
                <a:cubicBezTo>
                  <a:pt x="25796" y="11124"/>
                  <a:pt x="25812" y="11158"/>
                  <a:pt x="25840" y="11173"/>
                </a:cubicBezTo>
                <a:lnTo>
                  <a:pt x="26118" y="11334"/>
                </a:lnTo>
                <a:lnTo>
                  <a:pt x="26304" y="11446"/>
                </a:lnTo>
                <a:cubicBezTo>
                  <a:pt x="26304" y="11471"/>
                  <a:pt x="26298" y="11499"/>
                  <a:pt x="26292" y="11523"/>
                </a:cubicBezTo>
                <a:cubicBezTo>
                  <a:pt x="26276" y="11585"/>
                  <a:pt x="26258" y="11663"/>
                  <a:pt x="26295" y="11737"/>
                </a:cubicBezTo>
                <a:cubicBezTo>
                  <a:pt x="26332" y="11815"/>
                  <a:pt x="26413" y="11849"/>
                  <a:pt x="26478" y="11873"/>
                </a:cubicBezTo>
                <a:lnTo>
                  <a:pt x="26499" y="11883"/>
                </a:lnTo>
                <a:cubicBezTo>
                  <a:pt x="26540" y="11898"/>
                  <a:pt x="26580" y="11923"/>
                  <a:pt x="26614" y="11951"/>
                </a:cubicBezTo>
                <a:cubicBezTo>
                  <a:pt x="26654" y="11985"/>
                  <a:pt x="26688" y="12028"/>
                  <a:pt x="26716" y="12075"/>
                </a:cubicBezTo>
                <a:cubicBezTo>
                  <a:pt x="26629" y="12069"/>
                  <a:pt x="26549" y="12025"/>
                  <a:pt x="26496" y="11957"/>
                </a:cubicBezTo>
                <a:lnTo>
                  <a:pt x="26487" y="11942"/>
                </a:lnTo>
                <a:cubicBezTo>
                  <a:pt x="26456" y="11889"/>
                  <a:pt x="26406" y="11849"/>
                  <a:pt x="26348" y="11833"/>
                </a:cubicBezTo>
                <a:lnTo>
                  <a:pt x="26320" y="11833"/>
                </a:lnTo>
                <a:cubicBezTo>
                  <a:pt x="26270" y="11833"/>
                  <a:pt x="26227" y="11858"/>
                  <a:pt x="26196" y="11898"/>
                </a:cubicBezTo>
                <a:cubicBezTo>
                  <a:pt x="26159" y="11948"/>
                  <a:pt x="26143" y="12013"/>
                  <a:pt x="26159" y="12075"/>
                </a:cubicBezTo>
                <a:cubicBezTo>
                  <a:pt x="26177" y="12140"/>
                  <a:pt x="26211" y="12199"/>
                  <a:pt x="26261" y="12245"/>
                </a:cubicBezTo>
                <a:cubicBezTo>
                  <a:pt x="26270" y="12254"/>
                  <a:pt x="26276" y="12264"/>
                  <a:pt x="26282" y="12273"/>
                </a:cubicBezTo>
                <a:cubicBezTo>
                  <a:pt x="26307" y="12298"/>
                  <a:pt x="26326" y="12329"/>
                  <a:pt x="26329" y="12363"/>
                </a:cubicBezTo>
                <a:cubicBezTo>
                  <a:pt x="26310" y="12391"/>
                  <a:pt x="26304" y="12422"/>
                  <a:pt x="26304" y="12453"/>
                </a:cubicBezTo>
                <a:cubicBezTo>
                  <a:pt x="26310" y="12521"/>
                  <a:pt x="26348" y="12583"/>
                  <a:pt x="26403" y="12623"/>
                </a:cubicBezTo>
                <a:cubicBezTo>
                  <a:pt x="26425" y="12635"/>
                  <a:pt x="26447" y="12645"/>
                  <a:pt x="26471" y="12657"/>
                </a:cubicBezTo>
                <a:cubicBezTo>
                  <a:pt x="26493" y="12663"/>
                  <a:pt x="26512" y="12673"/>
                  <a:pt x="26527" y="12685"/>
                </a:cubicBezTo>
                <a:cubicBezTo>
                  <a:pt x="26543" y="12707"/>
                  <a:pt x="26552" y="12731"/>
                  <a:pt x="26558" y="12756"/>
                </a:cubicBezTo>
                <a:cubicBezTo>
                  <a:pt x="26564" y="12775"/>
                  <a:pt x="26571" y="12796"/>
                  <a:pt x="26580" y="12815"/>
                </a:cubicBezTo>
                <a:cubicBezTo>
                  <a:pt x="26617" y="12911"/>
                  <a:pt x="26698" y="12982"/>
                  <a:pt x="26797" y="13016"/>
                </a:cubicBezTo>
                <a:lnTo>
                  <a:pt x="26809" y="13019"/>
                </a:lnTo>
                <a:lnTo>
                  <a:pt x="26818" y="13023"/>
                </a:lnTo>
                <a:cubicBezTo>
                  <a:pt x="26818" y="13026"/>
                  <a:pt x="26818" y="13029"/>
                  <a:pt x="26818" y="13032"/>
                </a:cubicBezTo>
                <a:lnTo>
                  <a:pt x="26781" y="13119"/>
                </a:lnTo>
                <a:cubicBezTo>
                  <a:pt x="26778" y="13128"/>
                  <a:pt x="26775" y="13137"/>
                  <a:pt x="26772" y="13143"/>
                </a:cubicBezTo>
                <a:cubicBezTo>
                  <a:pt x="26763" y="13146"/>
                  <a:pt x="26753" y="13146"/>
                  <a:pt x="26747" y="13150"/>
                </a:cubicBezTo>
                <a:lnTo>
                  <a:pt x="26586" y="13150"/>
                </a:lnTo>
                <a:cubicBezTo>
                  <a:pt x="26577" y="13149"/>
                  <a:pt x="26568" y="13149"/>
                  <a:pt x="26559" y="13149"/>
                </a:cubicBezTo>
                <a:cubicBezTo>
                  <a:pt x="26488" y="13149"/>
                  <a:pt x="26417" y="13170"/>
                  <a:pt x="26357" y="13211"/>
                </a:cubicBezTo>
                <a:lnTo>
                  <a:pt x="26273" y="13094"/>
                </a:lnTo>
                <a:lnTo>
                  <a:pt x="26162" y="12939"/>
                </a:lnTo>
                <a:cubicBezTo>
                  <a:pt x="26152" y="12930"/>
                  <a:pt x="26146" y="12917"/>
                  <a:pt x="26140" y="12905"/>
                </a:cubicBezTo>
                <a:cubicBezTo>
                  <a:pt x="26140" y="12902"/>
                  <a:pt x="26140" y="12896"/>
                  <a:pt x="26140" y="12892"/>
                </a:cubicBezTo>
                <a:cubicBezTo>
                  <a:pt x="26140" y="12874"/>
                  <a:pt x="26137" y="12855"/>
                  <a:pt x="26131" y="12840"/>
                </a:cubicBezTo>
                <a:cubicBezTo>
                  <a:pt x="26106" y="12769"/>
                  <a:pt x="26041" y="12731"/>
                  <a:pt x="25936" y="12725"/>
                </a:cubicBezTo>
                <a:cubicBezTo>
                  <a:pt x="25911" y="12725"/>
                  <a:pt x="25883" y="12722"/>
                  <a:pt x="25855" y="12722"/>
                </a:cubicBezTo>
                <a:cubicBezTo>
                  <a:pt x="25787" y="12722"/>
                  <a:pt x="25579" y="12722"/>
                  <a:pt x="25483" y="12886"/>
                </a:cubicBezTo>
                <a:cubicBezTo>
                  <a:pt x="25477" y="12902"/>
                  <a:pt x="25471" y="12917"/>
                  <a:pt x="25474" y="12936"/>
                </a:cubicBezTo>
                <a:lnTo>
                  <a:pt x="25474" y="12948"/>
                </a:lnTo>
                <a:cubicBezTo>
                  <a:pt x="25483" y="13038"/>
                  <a:pt x="25493" y="13162"/>
                  <a:pt x="25586" y="13230"/>
                </a:cubicBezTo>
                <a:cubicBezTo>
                  <a:pt x="25592" y="13233"/>
                  <a:pt x="25595" y="13236"/>
                  <a:pt x="25601" y="13239"/>
                </a:cubicBezTo>
                <a:cubicBezTo>
                  <a:pt x="25598" y="13239"/>
                  <a:pt x="25598" y="13239"/>
                  <a:pt x="25598" y="13242"/>
                </a:cubicBezTo>
                <a:cubicBezTo>
                  <a:pt x="25555" y="13311"/>
                  <a:pt x="25505" y="13376"/>
                  <a:pt x="25449" y="13435"/>
                </a:cubicBezTo>
                <a:cubicBezTo>
                  <a:pt x="25428" y="13459"/>
                  <a:pt x="25403" y="13481"/>
                  <a:pt x="25378" y="13506"/>
                </a:cubicBezTo>
                <a:lnTo>
                  <a:pt x="25353" y="13527"/>
                </a:lnTo>
                <a:lnTo>
                  <a:pt x="25350" y="13527"/>
                </a:lnTo>
                <a:cubicBezTo>
                  <a:pt x="25339" y="13520"/>
                  <a:pt x="25325" y="13517"/>
                  <a:pt x="25311" y="13517"/>
                </a:cubicBezTo>
                <a:cubicBezTo>
                  <a:pt x="25307" y="13517"/>
                  <a:pt x="25302" y="13517"/>
                  <a:pt x="25297" y="13518"/>
                </a:cubicBezTo>
                <a:cubicBezTo>
                  <a:pt x="25294" y="13517"/>
                  <a:pt x="25290" y="13517"/>
                  <a:pt x="25287" y="13517"/>
                </a:cubicBezTo>
                <a:cubicBezTo>
                  <a:pt x="25278" y="13517"/>
                  <a:pt x="25268" y="13519"/>
                  <a:pt x="25257" y="13521"/>
                </a:cubicBezTo>
                <a:cubicBezTo>
                  <a:pt x="25232" y="13531"/>
                  <a:pt x="25211" y="13543"/>
                  <a:pt x="25189" y="13555"/>
                </a:cubicBezTo>
                <a:cubicBezTo>
                  <a:pt x="25183" y="13562"/>
                  <a:pt x="25177" y="13565"/>
                  <a:pt x="25171" y="13568"/>
                </a:cubicBezTo>
                <a:lnTo>
                  <a:pt x="25158" y="13568"/>
                </a:lnTo>
                <a:cubicBezTo>
                  <a:pt x="25146" y="13568"/>
                  <a:pt x="25133" y="13568"/>
                  <a:pt x="25121" y="13565"/>
                </a:cubicBezTo>
                <a:cubicBezTo>
                  <a:pt x="25099" y="13562"/>
                  <a:pt x="25081" y="13558"/>
                  <a:pt x="25059" y="13558"/>
                </a:cubicBezTo>
                <a:lnTo>
                  <a:pt x="25028" y="13558"/>
                </a:lnTo>
                <a:cubicBezTo>
                  <a:pt x="24913" y="13574"/>
                  <a:pt x="24842" y="13661"/>
                  <a:pt x="24786" y="13732"/>
                </a:cubicBezTo>
                <a:lnTo>
                  <a:pt x="24777" y="13744"/>
                </a:lnTo>
                <a:cubicBezTo>
                  <a:pt x="24693" y="13853"/>
                  <a:pt x="24588" y="13946"/>
                  <a:pt x="24470" y="14020"/>
                </a:cubicBezTo>
                <a:cubicBezTo>
                  <a:pt x="24436" y="14042"/>
                  <a:pt x="24399" y="14057"/>
                  <a:pt x="24359" y="14063"/>
                </a:cubicBezTo>
                <a:lnTo>
                  <a:pt x="24343" y="14063"/>
                </a:lnTo>
                <a:cubicBezTo>
                  <a:pt x="24334" y="14060"/>
                  <a:pt x="24322" y="14057"/>
                  <a:pt x="24313" y="14054"/>
                </a:cubicBezTo>
                <a:cubicBezTo>
                  <a:pt x="24291" y="14045"/>
                  <a:pt x="24272" y="14039"/>
                  <a:pt x="24251" y="14032"/>
                </a:cubicBezTo>
                <a:cubicBezTo>
                  <a:pt x="24232" y="14029"/>
                  <a:pt x="24210" y="14026"/>
                  <a:pt x="24192" y="14026"/>
                </a:cubicBezTo>
                <a:cubicBezTo>
                  <a:pt x="24173" y="14026"/>
                  <a:pt x="24151" y="14029"/>
                  <a:pt x="24133" y="14032"/>
                </a:cubicBezTo>
                <a:cubicBezTo>
                  <a:pt x="24065" y="14057"/>
                  <a:pt x="23990" y="14082"/>
                  <a:pt x="23904" y="14116"/>
                </a:cubicBezTo>
                <a:cubicBezTo>
                  <a:pt x="23910" y="14100"/>
                  <a:pt x="23919" y="14088"/>
                  <a:pt x="23928" y="14076"/>
                </a:cubicBezTo>
                <a:lnTo>
                  <a:pt x="23928" y="14076"/>
                </a:lnTo>
                <a:cubicBezTo>
                  <a:pt x="23829" y="14104"/>
                  <a:pt x="23730" y="14119"/>
                  <a:pt x="23628" y="14122"/>
                </a:cubicBezTo>
                <a:cubicBezTo>
                  <a:pt x="23606" y="14122"/>
                  <a:pt x="23585" y="14122"/>
                  <a:pt x="23560" y="14119"/>
                </a:cubicBezTo>
                <a:cubicBezTo>
                  <a:pt x="23402" y="14100"/>
                  <a:pt x="23290" y="14042"/>
                  <a:pt x="23216" y="13939"/>
                </a:cubicBezTo>
                <a:lnTo>
                  <a:pt x="23213" y="13936"/>
                </a:lnTo>
                <a:cubicBezTo>
                  <a:pt x="23247" y="13930"/>
                  <a:pt x="23284" y="13924"/>
                  <a:pt x="23318" y="13921"/>
                </a:cubicBezTo>
                <a:cubicBezTo>
                  <a:pt x="23346" y="13921"/>
                  <a:pt x="23374" y="13918"/>
                  <a:pt x="23402" y="13912"/>
                </a:cubicBezTo>
                <a:cubicBezTo>
                  <a:pt x="23473" y="13887"/>
                  <a:pt x="23544" y="13856"/>
                  <a:pt x="23612" y="13822"/>
                </a:cubicBezTo>
                <a:cubicBezTo>
                  <a:pt x="23645" y="13878"/>
                  <a:pt x="23707" y="13915"/>
                  <a:pt x="23772" y="13915"/>
                </a:cubicBezTo>
                <a:cubicBezTo>
                  <a:pt x="23774" y="13915"/>
                  <a:pt x="23777" y="13915"/>
                  <a:pt x="23780" y="13915"/>
                </a:cubicBezTo>
                <a:cubicBezTo>
                  <a:pt x="23786" y="13915"/>
                  <a:pt x="23795" y="13915"/>
                  <a:pt x="23805" y="13912"/>
                </a:cubicBezTo>
                <a:cubicBezTo>
                  <a:pt x="23829" y="13834"/>
                  <a:pt x="23916" y="13840"/>
                  <a:pt x="23975" y="13816"/>
                </a:cubicBezTo>
                <a:lnTo>
                  <a:pt x="23990" y="13816"/>
                </a:lnTo>
                <a:cubicBezTo>
                  <a:pt x="24006" y="13803"/>
                  <a:pt x="24024" y="13794"/>
                  <a:pt x="24043" y="13788"/>
                </a:cubicBezTo>
                <a:lnTo>
                  <a:pt x="24049" y="13788"/>
                </a:lnTo>
                <a:cubicBezTo>
                  <a:pt x="24062" y="13788"/>
                  <a:pt x="24074" y="13791"/>
                  <a:pt x="24086" y="13791"/>
                </a:cubicBezTo>
                <a:cubicBezTo>
                  <a:pt x="24105" y="13794"/>
                  <a:pt x="24127" y="13797"/>
                  <a:pt x="24145" y="13797"/>
                </a:cubicBezTo>
                <a:cubicBezTo>
                  <a:pt x="24170" y="13797"/>
                  <a:pt x="24195" y="13794"/>
                  <a:pt x="24216" y="13785"/>
                </a:cubicBezTo>
                <a:cubicBezTo>
                  <a:pt x="24235" y="13778"/>
                  <a:pt x="24254" y="13769"/>
                  <a:pt x="24269" y="13760"/>
                </a:cubicBezTo>
                <a:cubicBezTo>
                  <a:pt x="24275" y="13757"/>
                  <a:pt x="24282" y="13754"/>
                  <a:pt x="24288" y="13750"/>
                </a:cubicBezTo>
                <a:cubicBezTo>
                  <a:pt x="24306" y="13750"/>
                  <a:pt x="24325" y="13757"/>
                  <a:pt x="24340" y="13763"/>
                </a:cubicBezTo>
                <a:cubicBezTo>
                  <a:pt x="24362" y="13769"/>
                  <a:pt x="24384" y="13775"/>
                  <a:pt x="24405" y="13781"/>
                </a:cubicBezTo>
                <a:cubicBezTo>
                  <a:pt x="24424" y="13785"/>
                  <a:pt x="24443" y="13785"/>
                  <a:pt x="24458" y="13785"/>
                </a:cubicBezTo>
                <a:cubicBezTo>
                  <a:pt x="24545" y="13785"/>
                  <a:pt x="24628" y="13747"/>
                  <a:pt x="24690" y="13685"/>
                </a:cubicBezTo>
                <a:cubicBezTo>
                  <a:pt x="24755" y="13617"/>
                  <a:pt x="24799" y="13534"/>
                  <a:pt x="24811" y="13441"/>
                </a:cubicBezTo>
                <a:cubicBezTo>
                  <a:pt x="24830" y="13338"/>
                  <a:pt x="24793" y="13255"/>
                  <a:pt x="24715" y="13227"/>
                </a:cubicBezTo>
                <a:cubicBezTo>
                  <a:pt x="24700" y="13221"/>
                  <a:pt x="24681" y="13218"/>
                  <a:pt x="24666" y="13218"/>
                </a:cubicBezTo>
                <a:cubicBezTo>
                  <a:pt x="24628" y="13218"/>
                  <a:pt x="24591" y="13230"/>
                  <a:pt x="24560" y="13252"/>
                </a:cubicBezTo>
                <a:cubicBezTo>
                  <a:pt x="24551" y="13255"/>
                  <a:pt x="24545" y="13258"/>
                  <a:pt x="24539" y="13261"/>
                </a:cubicBezTo>
                <a:cubicBezTo>
                  <a:pt x="24529" y="13264"/>
                  <a:pt x="24517" y="13267"/>
                  <a:pt x="24508" y="13267"/>
                </a:cubicBezTo>
                <a:cubicBezTo>
                  <a:pt x="24483" y="13264"/>
                  <a:pt x="24458" y="13261"/>
                  <a:pt x="24436" y="13258"/>
                </a:cubicBezTo>
                <a:cubicBezTo>
                  <a:pt x="24412" y="13255"/>
                  <a:pt x="24390" y="13252"/>
                  <a:pt x="24368" y="13249"/>
                </a:cubicBezTo>
                <a:lnTo>
                  <a:pt x="24337" y="13249"/>
                </a:lnTo>
                <a:cubicBezTo>
                  <a:pt x="24288" y="13249"/>
                  <a:pt x="24238" y="13258"/>
                  <a:pt x="24192" y="13277"/>
                </a:cubicBezTo>
                <a:cubicBezTo>
                  <a:pt x="24207" y="13159"/>
                  <a:pt x="24247" y="13050"/>
                  <a:pt x="24322" y="13004"/>
                </a:cubicBezTo>
                <a:cubicBezTo>
                  <a:pt x="24396" y="12964"/>
                  <a:pt x="24474" y="12933"/>
                  <a:pt x="24554" y="12917"/>
                </a:cubicBezTo>
                <a:lnTo>
                  <a:pt x="24570" y="12914"/>
                </a:lnTo>
                <a:lnTo>
                  <a:pt x="24591" y="12908"/>
                </a:lnTo>
                <a:cubicBezTo>
                  <a:pt x="24635" y="12899"/>
                  <a:pt x="24675" y="12889"/>
                  <a:pt x="24718" y="12874"/>
                </a:cubicBezTo>
                <a:cubicBezTo>
                  <a:pt x="24734" y="12868"/>
                  <a:pt x="24752" y="12861"/>
                  <a:pt x="24768" y="12852"/>
                </a:cubicBezTo>
                <a:cubicBezTo>
                  <a:pt x="24780" y="12846"/>
                  <a:pt x="24805" y="12834"/>
                  <a:pt x="24820" y="12827"/>
                </a:cubicBezTo>
                <a:cubicBezTo>
                  <a:pt x="24917" y="12815"/>
                  <a:pt x="24935" y="12685"/>
                  <a:pt x="24848" y="12648"/>
                </a:cubicBezTo>
                <a:cubicBezTo>
                  <a:pt x="24824" y="12635"/>
                  <a:pt x="24799" y="12623"/>
                  <a:pt x="24774" y="12607"/>
                </a:cubicBezTo>
                <a:lnTo>
                  <a:pt x="24817" y="12607"/>
                </a:lnTo>
                <a:lnTo>
                  <a:pt x="24817" y="12611"/>
                </a:lnTo>
                <a:cubicBezTo>
                  <a:pt x="24836" y="12629"/>
                  <a:pt x="24861" y="12642"/>
                  <a:pt x="24886" y="12651"/>
                </a:cubicBezTo>
                <a:lnTo>
                  <a:pt x="24926" y="12663"/>
                </a:lnTo>
                <a:lnTo>
                  <a:pt x="24969" y="12679"/>
                </a:lnTo>
                <a:cubicBezTo>
                  <a:pt x="24991" y="12688"/>
                  <a:pt x="25013" y="12691"/>
                  <a:pt x="25037" y="12691"/>
                </a:cubicBezTo>
                <a:lnTo>
                  <a:pt x="25047" y="12691"/>
                </a:lnTo>
                <a:cubicBezTo>
                  <a:pt x="25090" y="12691"/>
                  <a:pt x="25152" y="12666"/>
                  <a:pt x="25195" y="12570"/>
                </a:cubicBezTo>
                <a:cubicBezTo>
                  <a:pt x="25223" y="12515"/>
                  <a:pt x="25245" y="12456"/>
                  <a:pt x="25257" y="12394"/>
                </a:cubicBezTo>
                <a:cubicBezTo>
                  <a:pt x="25267" y="12353"/>
                  <a:pt x="25260" y="12307"/>
                  <a:pt x="25236" y="12273"/>
                </a:cubicBezTo>
                <a:cubicBezTo>
                  <a:pt x="25211" y="12242"/>
                  <a:pt x="25177" y="12226"/>
                  <a:pt x="25136" y="12226"/>
                </a:cubicBezTo>
                <a:lnTo>
                  <a:pt x="25118" y="12223"/>
                </a:lnTo>
                <a:cubicBezTo>
                  <a:pt x="25074" y="12214"/>
                  <a:pt x="25034" y="12205"/>
                  <a:pt x="24994" y="12192"/>
                </a:cubicBezTo>
                <a:cubicBezTo>
                  <a:pt x="25013" y="12177"/>
                  <a:pt x="25031" y="12165"/>
                  <a:pt x="25050" y="12152"/>
                </a:cubicBezTo>
                <a:cubicBezTo>
                  <a:pt x="25121" y="12100"/>
                  <a:pt x="25214" y="12031"/>
                  <a:pt x="25220" y="11911"/>
                </a:cubicBezTo>
                <a:cubicBezTo>
                  <a:pt x="25223" y="11824"/>
                  <a:pt x="25229" y="11703"/>
                  <a:pt x="25167" y="11601"/>
                </a:cubicBezTo>
                <a:cubicBezTo>
                  <a:pt x="25118" y="11520"/>
                  <a:pt x="25031" y="11468"/>
                  <a:pt x="24935" y="11468"/>
                </a:cubicBezTo>
                <a:cubicBezTo>
                  <a:pt x="24931" y="11467"/>
                  <a:pt x="24928" y="11467"/>
                  <a:pt x="24924" y="11467"/>
                </a:cubicBezTo>
                <a:cubicBezTo>
                  <a:pt x="24878" y="11467"/>
                  <a:pt x="24833" y="11485"/>
                  <a:pt x="24799" y="11514"/>
                </a:cubicBezTo>
                <a:cubicBezTo>
                  <a:pt x="24774" y="11539"/>
                  <a:pt x="24755" y="11564"/>
                  <a:pt x="24737" y="11592"/>
                </a:cubicBezTo>
                <a:cubicBezTo>
                  <a:pt x="24687" y="11675"/>
                  <a:pt x="24641" y="11756"/>
                  <a:pt x="24597" y="11842"/>
                </a:cubicBezTo>
                <a:cubicBezTo>
                  <a:pt x="24560" y="11824"/>
                  <a:pt x="24523" y="11815"/>
                  <a:pt x="24483" y="11815"/>
                </a:cubicBezTo>
                <a:cubicBezTo>
                  <a:pt x="24467" y="11815"/>
                  <a:pt x="24455" y="11815"/>
                  <a:pt x="24440" y="11818"/>
                </a:cubicBezTo>
                <a:cubicBezTo>
                  <a:pt x="24334" y="11836"/>
                  <a:pt x="24251" y="11917"/>
                  <a:pt x="24226" y="12025"/>
                </a:cubicBezTo>
                <a:cubicBezTo>
                  <a:pt x="24223" y="12050"/>
                  <a:pt x="24220" y="12075"/>
                  <a:pt x="24220" y="12103"/>
                </a:cubicBezTo>
                <a:cubicBezTo>
                  <a:pt x="24220" y="12118"/>
                  <a:pt x="24220" y="12134"/>
                  <a:pt x="24216" y="12149"/>
                </a:cubicBezTo>
                <a:cubicBezTo>
                  <a:pt x="24201" y="12180"/>
                  <a:pt x="24182" y="12208"/>
                  <a:pt x="24158" y="12230"/>
                </a:cubicBezTo>
                <a:cubicBezTo>
                  <a:pt x="24145" y="12242"/>
                  <a:pt x="24136" y="12251"/>
                  <a:pt x="24130" y="12264"/>
                </a:cubicBezTo>
                <a:cubicBezTo>
                  <a:pt x="24108" y="12285"/>
                  <a:pt x="24093" y="12292"/>
                  <a:pt x="24040" y="12304"/>
                </a:cubicBezTo>
                <a:lnTo>
                  <a:pt x="24018" y="12310"/>
                </a:lnTo>
                <a:cubicBezTo>
                  <a:pt x="23953" y="12329"/>
                  <a:pt x="23894" y="12360"/>
                  <a:pt x="23839" y="12397"/>
                </a:cubicBezTo>
                <a:cubicBezTo>
                  <a:pt x="23808" y="12415"/>
                  <a:pt x="23780" y="12431"/>
                  <a:pt x="23746" y="12446"/>
                </a:cubicBezTo>
                <a:cubicBezTo>
                  <a:pt x="23674" y="12474"/>
                  <a:pt x="23600" y="12490"/>
                  <a:pt x="23526" y="12496"/>
                </a:cubicBezTo>
                <a:cubicBezTo>
                  <a:pt x="23430" y="12505"/>
                  <a:pt x="23337" y="12527"/>
                  <a:pt x="23250" y="12564"/>
                </a:cubicBezTo>
                <a:cubicBezTo>
                  <a:pt x="23228" y="12573"/>
                  <a:pt x="23210" y="12583"/>
                  <a:pt x="23191" y="12592"/>
                </a:cubicBezTo>
                <a:cubicBezTo>
                  <a:pt x="23160" y="12611"/>
                  <a:pt x="23126" y="12626"/>
                  <a:pt x="23092" y="12632"/>
                </a:cubicBezTo>
                <a:cubicBezTo>
                  <a:pt x="23064" y="12629"/>
                  <a:pt x="23039" y="12623"/>
                  <a:pt x="23015" y="12614"/>
                </a:cubicBezTo>
                <a:cubicBezTo>
                  <a:pt x="23036" y="12586"/>
                  <a:pt x="23064" y="12558"/>
                  <a:pt x="23092" y="12533"/>
                </a:cubicBezTo>
                <a:cubicBezTo>
                  <a:pt x="23163" y="12474"/>
                  <a:pt x="23266" y="12459"/>
                  <a:pt x="23371" y="12440"/>
                </a:cubicBezTo>
                <a:cubicBezTo>
                  <a:pt x="23396" y="12437"/>
                  <a:pt x="23420" y="12431"/>
                  <a:pt x="23445" y="12428"/>
                </a:cubicBezTo>
                <a:cubicBezTo>
                  <a:pt x="23535" y="12412"/>
                  <a:pt x="23752" y="12360"/>
                  <a:pt x="23805" y="12245"/>
                </a:cubicBezTo>
                <a:cubicBezTo>
                  <a:pt x="23826" y="12205"/>
                  <a:pt x="23826" y="12158"/>
                  <a:pt x="23805" y="12118"/>
                </a:cubicBezTo>
                <a:cubicBezTo>
                  <a:pt x="23774" y="12044"/>
                  <a:pt x="23811" y="11960"/>
                  <a:pt x="23885" y="11935"/>
                </a:cubicBezTo>
                <a:cubicBezTo>
                  <a:pt x="23897" y="11932"/>
                  <a:pt x="23913" y="11932"/>
                  <a:pt x="23925" y="11929"/>
                </a:cubicBezTo>
                <a:cubicBezTo>
                  <a:pt x="23981" y="11926"/>
                  <a:pt x="24034" y="11907"/>
                  <a:pt x="24077" y="11876"/>
                </a:cubicBezTo>
                <a:cubicBezTo>
                  <a:pt x="24105" y="11852"/>
                  <a:pt x="24124" y="11821"/>
                  <a:pt x="24136" y="11787"/>
                </a:cubicBezTo>
                <a:lnTo>
                  <a:pt x="24136" y="11787"/>
                </a:lnTo>
                <a:lnTo>
                  <a:pt x="24089" y="11793"/>
                </a:lnTo>
                <a:cubicBezTo>
                  <a:pt x="24072" y="11796"/>
                  <a:pt x="24053" y="11799"/>
                  <a:pt x="24035" y="11799"/>
                </a:cubicBezTo>
                <a:cubicBezTo>
                  <a:pt x="23983" y="11799"/>
                  <a:pt x="23936" y="11778"/>
                  <a:pt x="23947" y="11694"/>
                </a:cubicBezTo>
                <a:cubicBezTo>
                  <a:pt x="23950" y="11626"/>
                  <a:pt x="23990" y="11570"/>
                  <a:pt x="24052" y="11542"/>
                </a:cubicBezTo>
                <a:cubicBezTo>
                  <a:pt x="23997" y="11505"/>
                  <a:pt x="23932" y="11483"/>
                  <a:pt x="23863" y="11480"/>
                </a:cubicBezTo>
                <a:cubicBezTo>
                  <a:pt x="23835" y="11480"/>
                  <a:pt x="23811" y="11483"/>
                  <a:pt x="23786" y="11495"/>
                </a:cubicBezTo>
                <a:cubicBezTo>
                  <a:pt x="23752" y="11514"/>
                  <a:pt x="23724" y="11539"/>
                  <a:pt x="23699" y="11567"/>
                </a:cubicBezTo>
                <a:lnTo>
                  <a:pt x="23690" y="11576"/>
                </a:lnTo>
                <a:cubicBezTo>
                  <a:pt x="23619" y="11657"/>
                  <a:pt x="23516" y="11706"/>
                  <a:pt x="23408" y="11719"/>
                </a:cubicBezTo>
                <a:lnTo>
                  <a:pt x="23383" y="11722"/>
                </a:lnTo>
                <a:cubicBezTo>
                  <a:pt x="23340" y="11725"/>
                  <a:pt x="23293" y="11734"/>
                  <a:pt x="23253" y="11749"/>
                </a:cubicBezTo>
                <a:cubicBezTo>
                  <a:pt x="23219" y="11768"/>
                  <a:pt x="23188" y="11790"/>
                  <a:pt x="23160" y="11815"/>
                </a:cubicBezTo>
                <a:cubicBezTo>
                  <a:pt x="23151" y="11824"/>
                  <a:pt x="23139" y="11836"/>
                  <a:pt x="23126" y="11842"/>
                </a:cubicBezTo>
                <a:cubicBezTo>
                  <a:pt x="23123" y="11846"/>
                  <a:pt x="23120" y="11849"/>
                  <a:pt x="23117" y="11849"/>
                </a:cubicBezTo>
                <a:cubicBezTo>
                  <a:pt x="23117" y="11849"/>
                  <a:pt x="23117" y="11849"/>
                  <a:pt x="23117" y="11846"/>
                </a:cubicBezTo>
                <a:cubicBezTo>
                  <a:pt x="23114" y="11836"/>
                  <a:pt x="23111" y="11830"/>
                  <a:pt x="23108" y="11821"/>
                </a:cubicBezTo>
                <a:cubicBezTo>
                  <a:pt x="23098" y="11802"/>
                  <a:pt x="23092" y="11787"/>
                  <a:pt x="23080" y="11771"/>
                </a:cubicBezTo>
                <a:cubicBezTo>
                  <a:pt x="23092" y="11765"/>
                  <a:pt x="23101" y="11759"/>
                  <a:pt x="23114" y="11753"/>
                </a:cubicBezTo>
                <a:cubicBezTo>
                  <a:pt x="23216" y="11691"/>
                  <a:pt x="23309" y="11613"/>
                  <a:pt x="23389" y="11523"/>
                </a:cubicBezTo>
                <a:cubicBezTo>
                  <a:pt x="23476" y="11458"/>
                  <a:pt x="23513" y="11347"/>
                  <a:pt x="23482" y="11245"/>
                </a:cubicBezTo>
                <a:cubicBezTo>
                  <a:pt x="23482" y="11242"/>
                  <a:pt x="23482" y="11238"/>
                  <a:pt x="23482" y="11235"/>
                </a:cubicBezTo>
                <a:cubicBezTo>
                  <a:pt x="23430" y="11189"/>
                  <a:pt x="23408" y="11108"/>
                  <a:pt x="23374" y="11000"/>
                </a:cubicBezTo>
                <a:lnTo>
                  <a:pt x="23374" y="11000"/>
                </a:lnTo>
                <a:lnTo>
                  <a:pt x="23492" y="11152"/>
                </a:lnTo>
                <a:cubicBezTo>
                  <a:pt x="23504" y="11130"/>
                  <a:pt x="23516" y="11108"/>
                  <a:pt x="23532" y="11090"/>
                </a:cubicBezTo>
                <a:cubicBezTo>
                  <a:pt x="23569" y="11046"/>
                  <a:pt x="23612" y="11006"/>
                  <a:pt x="23662" y="10972"/>
                </a:cubicBezTo>
                <a:cubicBezTo>
                  <a:pt x="23650" y="10957"/>
                  <a:pt x="23640" y="10941"/>
                  <a:pt x="23634" y="10926"/>
                </a:cubicBezTo>
                <a:cubicBezTo>
                  <a:pt x="23628" y="10873"/>
                  <a:pt x="23647" y="10848"/>
                  <a:pt x="23674" y="10848"/>
                </a:cubicBezTo>
                <a:cubicBezTo>
                  <a:pt x="23712" y="10848"/>
                  <a:pt x="23746" y="10870"/>
                  <a:pt x="23767" y="10901"/>
                </a:cubicBezTo>
                <a:lnTo>
                  <a:pt x="23832" y="10861"/>
                </a:lnTo>
                <a:cubicBezTo>
                  <a:pt x="23894" y="10823"/>
                  <a:pt x="23959" y="10786"/>
                  <a:pt x="24021" y="10743"/>
                </a:cubicBezTo>
                <a:cubicBezTo>
                  <a:pt x="24127" y="10665"/>
                  <a:pt x="24142" y="10526"/>
                  <a:pt x="24151" y="10424"/>
                </a:cubicBezTo>
                <a:lnTo>
                  <a:pt x="24151" y="10405"/>
                </a:lnTo>
                <a:cubicBezTo>
                  <a:pt x="24151" y="10387"/>
                  <a:pt x="24148" y="10368"/>
                  <a:pt x="24139" y="10349"/>
                </a:cubicBezTo>
                <a:cubicBezTo>
                  <a:pt x="24028" y="10164"/>
                  <a:pt x="23786" y="10164"/>
                  <a:pt x="23705" y="10164"/>
                </a:cubicBezTo>
                <a:cubicBezTo>
                  <a:pt x="23674" y="10164"/>
                  <a:pt x="23643" y="10164"/>
                  <a:pt x="23612" y="10167"/>
                </a:cubicBezTo>
                <a:cubicBezTo>
                  <a:pt x="23492" y="10173"/>
                  <a:pt x="23417" y="10216"/>
                  <a:pt x="23389" y="10297"/>
                </a:cubicBezTo>
                <a:cubicBezTo>
                  <a:pt x="23380" y="10322"/>
                  <a:pt x="23374" y="10346"/>
                  <a:pt x="23374" y="10374"/>
                </a:cubicBezTo>
                <a:cubicBezTo>
                  <a:pt x="23374" y="10384"/>
                  <a:pt x="23371" y="10396"/>
                  <a:pt x="23368" y="10408"/>
                </a:cubicBezTo>
                <a:cubicBezTo>
                  <a:pt x="23352" y="10436"/>
                  <a:pt x="23337" y="10461"/>
                  <a:pt x="23315" y="10483"/>
                </a:cubicBezTo>
                <a:lnTo>
                  <a:pt x="23303" y="10498"/>
                </a:lnTo>
                <a:cubicBezTo>
                  <a:pt x="23244" y="10566"/>
                  <a:pt x="23176" y="10628"/>
                  <a:pt x="23101" y="10681"/>
                </a:cubicBezTo>
                <a:cubicBezTo>
                  <a:pt x="23089" y="10690"/>
                  <a:pt x="23077" y="10696"/>
                  <a:pt x="23064" y="10703"/>
                </a:cubicBezTo>
                <a:cubicBezTo>
                  <a:pt x="23049" y="10699"/>
                  <a:pt x="23033" y="10693"/>
                  <a:pt x="23018" y="10687"/>
                </a:cubicBezTo>
                <a:lnTo>
                  <a:pt x="23002" y="10684"/>
                </a:lnTo>
                <a:cubicBezTo>
                  <a:pt x="22928" y="10656"/>
                  <a:pt x="22851" y="10644"/>
                  <a:pt x="22770" y="10644"/>
                </a:cubicBezTo>
                <a:cubicBezTo>
                  <a:pt x="22748" y="10644"/>
                  <a:pt x="22724" y="10647"/>
                  <a:pt x="22702" y="10647"/>
                </a:cubicBezTo>
                <a:lnTo>
                  <a:pt x="22677" y="10650"/>
                </a:lnTo>
                <a:lnTo>
                  <a:pt x="22643" y="10653"/>
                </a:lnTo>
                <a:lnTo>
                  <a:pt x="22652" y="10644"/>
                </a:lnTo>
                <a:lnTo>
                  <a:pt x="22674" y="10622"/>
                </a:lnTo>
                <a:cubicBezTo>
                  <a:pt x="22727" y="10576"/>
                  <a:pt x="22770" y="10520"/>
                  <a:pt x="22801" y="10458"/>
                </a:cubicBezTo>
                <a:cubicBezTo>
                  <a:pt x="22826" y="10405"/>
                  <a:pt x="22844" y="10349"/>
                  <a:pt x="22851" y="10291"/>
                </a:cubicBezTo>
                <a:cubicBezTo>
                  <a:pt x="22857" y="10247"/>
                  <a:pt x="22869" y="10207"/>
                  <a:pt x="22888" y="10167"/>
                </a:cubicBezTo>
                <a:cubicBezTo>
                  <a:pt x="22906" y="10136"/>
                  <a:pt x="22937" y="10117"/>
                  <a:pt x="22990" y="10092"/>
                </a:cubicBezTo>
                <a:cubicBezTo>
                  <a:pt x="23018" y="10080"/>
                  <a:pt x="23046" y="10068"/>
                  <a:pt x="23074" y="10052"/>
                </a:cubicBezTo>
                <a:cubicBezTo>
                  <a:pt x="23139" y="10009"/>
                  <a:pt x="23179" y="9937"/>
                  <a:pt x="23185" y="9860"/>
                </a:cubicBezTo>
                <a:cubicBezTo>
                  <a:pt x="23188" y="9823"/>
                  <a:pt x="23179" y="9786"/>
                  <a:pt x="23157" y="9755"/>
                </a:cubicBezTo>
                <a:cubicBezTo>
                  <a:pt x="23163" y="9714"/>
                  <a:pt x="23182" y="9680"/>
                  <a:pt x="23210" y="9653"/>
                </a:cubicBezTo>
                <a:lnTo>
                  <a:pt x="23235" y="9625"/>
                </a:lnTo>
                <a:cubicBezTo>
                  <a:pt x="23312" y="9535"/>
                  <a:pt x="23445" y="9380"/>
                  <a:pt x="23269" y="9206"/>
                </a:cubicBezTo>
                <a:cubicBezTo>
                  <a:pt x="23247" y="9185"/>
                  <a:pt x="23216" y="9169"/>
                  <a:pt x="23182" y="9166"/>
                </a:cubicBezTo>
                <a:lnTo>
                  <a:pt x="23176" y="9166"/>
                </a:lnTo>
                <a:cubicBezTo>
                  <a:pt x="23151" y="9166"/>
                  <a:pt x="23123" y="9175"/>
                  <a:pt x="23101" y="9188"/>
                </a:cubicBezTo>
                <a:cubicBezTo>
                  <a:pt x="23095" y="9194"/>
                  <a:pt x="23092" y="9197"/>
                  <a:pt x="23086" y="9203"/>
                </a:cubicBezTo>
                <a:cubicBezTo>
                  <a:pt x="23111" y="9241"/>
                  <a:pt x="23135" y="9278"/>
                  <a:pt x="23163" y="9318"/>
                </a:cubicBezTo>
                <a:cubicBezTo>
                  <a:pt x="23108" y="9318"/>
                  <a:pt x="23052" y="9309"/>
                  <a:pt x="22999" y="9287"/>
                </a:cubicBezTo>
                <a:lnTo>
                  <a:pt x="22990" y="9302"/>
                </a:lnTo>
                <a:cubicBezTo>
                  <a:pt x="22984" y="9312"/>
                  <a:pt x="22978" y="9321"/>
                  <a:pt x="22968" y="9330"/>
                </a:cubicBezTo>
                <a:lnTo>
                  <a:pt x="22962" y="9330"/>
                </a:lnTo>
                <a:cubicBezTo>
                  <a:pt x="22953" y="9327"/>
                  <a:pt x="22943" y="9324"/>
                  <a:pt x="22934" y="9324"/>
                </a:cubicBezTo>
                <a:lnTo>
                  <a:pt x="22903" y="9324"/>
                </a:lnTo>
                <a:cubicBezTo>
                  <a:pt x="22835" y="9327"/>
                  <a:pt x="22767" y="9355"/>
                  <a:pt x="22714" y="9399"/>
                </a:cubicBezTo>
                <a:cubicBezTo>
                  <a:pt x="22686" y="9423"/>
                  <a:pt x="22662" y="9451"/>
                  <a:pt x="22637" y="9476"/>
                </a:cubicBezTo>
                <a:lnTo>
                  <a:pt x="22627" y="9485"/>
                </a:lnTo>
                <a:cubicBezTo>
                  <a:pt x="22606" y="9476"/>
                  <a:pt x="22581" y="9470"/>
                  <a:pt x="22556" y="9470"/>
                </a:cubicBezTo>
                <a:cubicBezTo>
                  <a:pt x="22522" y="9473"/>
                  <a:pt x="22491" y="9479"/>
                  <a:pt x="22460" y="9491"/>
                </a:cubicBezTo>
                <a:lnTo>
                  <a:pt x="22454" y="9491"/>
                </a:lnTo>
                <a:cubicBezTo>
                  <a:pt x="22463" y="9460"/>
                  <a:pt x="22476" y="9429"/>
                  <a:pt x="22494" y="9405"/>
                </a:cubicBezTo>
                <a:cubicBezTo>
                  <a:pt x="22522" y="9364"/>
                  <a:pt x="22578" y="9346"/>
                  <a:pt x="22646" y="9324"/>
                </a:cubicBezTo>
                <a:cubicBezTo>
                  <a:pt x="22677" y="9315"/>
                  <a:pt x="22708" y="9306"/>
                  <a:pt x="22739" y="9296"/>
                </a:cubicBezTo>
                <a:cubicBezTo>
                  <a:pt x="22792" y="9281"/>
                  <a:pt x="22847" y="9262"/>
                  <a:pt x="22900" y="9241"/>
                </a:cubicBezTo>
                <a:cubicBezTo>
                  <a:pt x="22869" y="9225"/>
                  <a:pt x="22841" y="9206"/>
                  <a:pt x="22813" y="9188"/>
                </a:cubicBezTo>
                <a:cubicBezTo>
                  <a:pt x="22789" y="9182"/>
                  <a:pt x="22764" y="9175"/>
                  <a:pt x="22739" y="9166"/>
                </a:cubicBezTo>
                <a:cubicBezTo>
                  <a:pt x="22720" y="9265"/>
                  <a:pt x="22649" y="9315"/>
                  <a:pt x="22575" y="9343"/>
                </a:cubicBezTo>
                <a:cubicBezTo>
                  <a:pt x="22564" y="9348"/>
                  <a:pt x="22552" y="9351"/>
                  <a:pt x="22542" y="9351"/>
                </a:cubicBezTo>
                <a:cubicBezTo>
                  <a:pt x="22509" y="9351"/>
                  <a:pt x="22482" y="9325"/>
                  <a:pt x="22473" y="9268"/>
                </a:cubicBezTo>
                <a:cubicBezTo>
                  <a:pt x="22479" y="9194"/>
                  <a:pt x="22531" y="9129"/>
                  <a:pt x="22603" y="9107"/>
                </a:cubicBezTo>
                <a:cubicBezTo>
                  <a:pt x="22575" y="9089"/>
                  <a:pt x="22547" y="9067"/>
                  <a:pt x="22522" y="9042"/>
                </a:cubicBezTo>
                <a:cubicBezTo>
                  <a:pt x="22488" y="9005"/>
                  <a:pt x="22451" y="8956"/>
                  <a:pt x="22476" y="8897"/>
                </a:cubicBezTo>
                <a:cubicBezTo>
                  <a:pt x="22493" y="8856"/>
                  <a:pt x="22519" y="8840"/>
                  <a:pt x="22547" y="8840"/>
                </a:cubicBezTo>
                <a:cubicBezTo>
                  <a:pt x="22570" y="8840"/>
                  <a:pt x="22594" y="8850"/>
                  <a:pt x="22615" y="8866"/>
                </a:cubicBezTo>
                <a:cubicBezTo>
                  <a:pt x="22683" y="8912"/>
                  <a:pt x="22748" y="8971"/>
                  <a:pt x="22813" y="9027"/>
                </a:cubicBezTo>
                <a:cubicBezTo>
                  <a:pt x="22818" y="9027"/>
                  <a:pt x="22823" y="9026"/>
                  <a:pt x="22828" y="9026"/>
                </a:cubicBezTo>
                <a:cubicBezTo>
                  <a:pt x="22928" y="9026"/>
                  <a:pt x="22996" y="9087"/>
                  <a:pt x="23061" y="9172"/>
                </a:cubicBezTo>
                <a:cubicBezTo>
                  <a:pt x="23120" y="9145"/>
                  <a:pt x="23170" y="9101"/>
                  <a:pt x="23201" y="9045"/>
                </a:cubicBezTo>
                <a:cubicBezTo>
                  <a:pt x="23244" y="8959"/>
                  <a:pt x="23222" y="8872"/>
                  <a:pt x="23204" y="8801"/>
                </a:cubicBezTo>
                <a:cubicBezTo>
                  <a:pt x="23197" y="8770"/>
                  <a:pt x="23191" y="8742"/>
                  <a:pt x="23188" y="8711"/>
                </a:cubicBezTo>
                <a:lnTo>
                  <a:pt x="23408" y="8587"/>
                </a:lnTo>
                <a:lnTo>
                  <a:pt x="23733" y="8398"/>
                </a:lnTo>
                <a:cubicBezTo>
                  <a:pt x="23764" y="8379"/>
                  <a:pt x="23783" y="8339"/>
                  <a:pt x="23777" y="8302"/>
                </a:cubicBezTo>
                <a:cubicBezTo>
                  <a:pt x="23761" y="8184"/>
                  <a:pt x="23643" y="8101"/>
                  <a:pt x="23492" y="8101"/>
                </a:cubicBezTo>
                <a:lnTo>
                  <a:pt x="23458" y="8101"/>
                </a:lnTo>
                <a:cubicBezTo>
                  <a:pt x="23427" y="8104"/>
                  <a:pt x="23396" y="8110"/>
                  <a:pt x="23365" y="8113"/>
                </a:cubicBezTo>
                <a:cubicBezTo>
                  <a:pt x="23331" y="8122"/>
                  <a:pt x="23297" y="8125"/>
                  <a:pt x="23262" y="8129"/>
                </a:cubicBezTo>
                <a:cubicBezTo>
                  <a:pt x="23222" y="8057"/>
                  <a:pt x="23148" y="8014"/>
                  <a:pt x="23067" y="8014"/>
                </a:cubicBezTo>
                <a:lnTo>
                  <a:pt x="23058" y="8014"/>
                </a:lnTo>
                <a:cubicBezTo>
                  <a:pt x="22981" y="8017"/>
                  <a:pt x="22909" y="8060"/>
                  <a:pt x="22872" y="8129"/>
                </a:cubicBezTo>
                <a:cubicBezTo>
                  <a:pt x="22844" y="8113"/>
                  <a:pt x="22820" y="8091"/>
                  <a:pt x="22798" y="8067"/>
                </a:cubicBezTo>
                <a:lnTo>
                  <a:pt x="22795" y="8060"/>
                </a:lnTo>
                <a:cubicBezTo>
                  <a:pt x="22733" y="8002"/>
                  <a:pt x="22662" y="7955"/>
                  <a:pt x="22584" y="7921"/>
                </a:cubicBezTo>
                <a:cubicBezTo>
                  <a:pt x="22559" y="7909"/>
                  <a:pt x="22538" y="7899"/>
                  <a:pt x="22519" y="7887"/>
                </a:cubicBezTo>
                <a:cubicBezTo>
                  <a:pt x="22457" y="7847"/>
                  <a:pt x="22386" y="7822"/>
                  <a:pt x="22315" y="7819"/>
                </a:cubicBezTo>
                <a:lnTo>
                  <a:pt x="22296" y="7819"/>
                </a:lnTo>
                <a:cubicBezTo>
                  <a:pt x="22247" y="7822"/>
                  <a:pt x="22197" y="7837"/>
                  <a:pt x="22150" y="7862"/>
                </a:cubicBezTo>
                <a:cubicBezTo>
                  <a:pt x="22129" y="7875"/>
                  <a:pt x="22107" y="7884"/>
                  <a:pt x="22085" y="7890"/>
                </a:cubicBezTo>
                <a:cubicBezTo>
                  <a:pt x="22067" y="7893"/>
                  <a:pt x="22051" y="7893"/>
                  <a:pt x="22033" y="7893"/>
                </a:cubicBezTo>
                <a:cubicBezTo>
                  <a:pt x="22005" y="7893"/>
                  <a:pt x="21974" y="7896"/>
                  <a:pt x="21946" y="7902"/>
                </a:cubicBezTo>
                <a:cubicBezTo>
                  <a:pt x="21893" y="7918"/>
                  <a:pt x="21844" y="7940"/>
                  <a:pt x="21800" y="7971"/>
                </a:cubicBezTo>
                <a:lnTo>
                  <a:pt x="21766" y="7989"/>
                </a:lnTo>
                <a:cubicBezTo>
                  <a:pt x="21745" y="8005"/>
                  <a:pt x="21720" y="8014"/>
                  <a:pt x="21695" y="8017"/>
                </a:cubicBezTo>
                <a:lnTo>
                  <a:pt x="21683" y="8017"/>
                </a:lnTo>
                <a:cubicBezTo>
                  <a:pt x="21667" y="8008"/>
                  <a:pt x="21655" y="7998"/>
                  <a:pt x="21642" y="7989"/>
                </a:cubicBezTo>
                <a:cubicBezTo>
                  <a:pt x="21618" y="7967"/>
                  <a:pt x="21590" y="7952"/>
                  <a:pt x="21562" y="7940"/>
                </a:cubicBezTo>
                <a:cubicBezTo>
                  <a:pt x="21584" y="7906"/>
                  <a:pt x="21602" y="7871"/>
                  <a:pt x="21618" y="7834"/>
                </a:cubicBezTo>
                <a:cubicBezTo>
                  <a:pt x="21621" y="7822"/>
                  <a:pt x="21627" y="7810"/>
                  <a:pt x="21633" y="7794"/>
                </a:cubicBezTo>
                <a:cubicBezTo>
                  <a:pt x="21680" y="7710"/>
                  <a:pt x="21739" y="7636"/>
                  <a:pt x="21813" y="7577"/>
                </a:cubicBezTo>
                <a:cubicBezTo>
                  <a:pt x="21828" y="7565"/>
                  <a:pt x="21847" y="7556"/>
                  <a:pt x="21866" y="7549"/>
                </a:cubicBezTo>
                <a:cubicBezTo>
                  <a:pt x="21921" y="7525"/>
                  <a:pt x="22023" y="7478"/>
                  <a:pt x="22020" y="7354"/>
                </a:cubicBezTo>
                <a:cubicBezTo>
                  <a:pt x="22017" y="7267"/>
                  <a:pt x="22027" y="7243"/>
                  <a:pt x="22036" y="7236"/>
                </a:cubicBezTo>
                <a:cubicBezTo>
                  <a:pt x="22049" y="7232"/>
                  <a:pt x="22063" y="7229"/>
                  <a:pt x="22078" y="7229"/>
                </a:cubicBezTo>
                <a:cubicBezTo>
                  <a:pt x="22083" y="7229"/>
                  <a:pt x="22089" y="7229"/>
                  <a:pt x="22095" y="7230"/>
                </a:cubicBezTo>
                <a:lnTo>
                  <a:pt x="22120" y="7230"/>
                </a:lnTo>
                <a:cubicBezTo>
                  <a:pt x="22154" y="7230"/>
                  <a:pt x="22188" y="7230"/>
                  <a:pt x="22225" y="7233"/>
                </a:cubicBezTo>
                <a:cubicBezTo>
                  <a:pt x="22259" y="7236"/>
                  <a:pt x="22302" y="7240"/>
                  <a:pt x="22343" y="7240"/>
                </a:cubicBezTo>
                <a:lnTo>
                  <a:pt x="22349" y="7240"/>
                </a:lnTo>
                <a:cubicBezTo>
                  <a:pt x="22346" y="7230"/>
                  <a:pt x="22346" y="7221"/>
                  <a:pt x="22346" y="7215"/>
                </a:cubicBezTo>
                <a:cubicBezTo>
                  <a:pt x="22348" y="7161"/>
                  <a:pt x="22364" y="7138"/>
                  <a:pt x="22393" y="7138"/>
                </a:cubicBezTo>
                <a:cubicBezTo>
                  <a:pt x="22401" y="7138"/>
                  <a:pt x="22410" y="7140"/>
                  <a:pt x="22420" y="7144"/>
                </a:cubicBezTo>
                <a:cubicBezTo>
                  <a:pt x="22445" y="7150"/>
                  <a:pt x="22470" y="7156"/>
                  <a:pt x="22494" y="7162"/>
                </a:cubicBezTo>
                <a:cubicBezTo>
                  <a:pt x="22538" y="7079"/>
                  <a:pt x="22559" y="6986"/>
                  <a:pt x="22556" y="6893"/>
                </a:cubicBezTo>
                <a:cubicBezTo>
                  <a:pt x="22553" y="6834"/>
                  <a:pt x="22535" y="6775"/>
                  <a:pt x="22504" y="6725"/>
                </a:cubicBezTo>
                <a:cubicBezTo>
                  <a:pt x="22497" y="6713"/>
                  <a:pt x="22491" y="6701"/>
                  <a:pt x="22482" y="6691"/>
                </a:cubicBezTo>
                <a:cubicBezTo>
                  <a:pt x="22482" y="6651"/>
                  <a:pt x="22463" y="6611"/>
                  <a:pt x="22429" y="6589"/>
                </a:cubicBezTo>
                <a:cubicBezTo>
                  <a:pt x="22404" y="6571"/>
                  <a:pt x="22373" y="6561"/>
                  <a:pt x="22339" y="6561"/>
                </a:cubicBezTo>
                <a:cubicBezTo>
                  <a:pt x="22324" y="6561"/>
                  <a:pt x="22308" y="6564"/>
                  <a:pt x="22293" y="6564"/>
                </a:cubicBezTo>
                <a:lnTo>
                  <a:pt x="22113" y="6595"/>
                </a:lnTo>
                <a:cubicBezTo>
                  <a:pt x="22073" y="6601"/>
                  <a:pt x="22036" y="6614"/>
                  <a:pt x="22002" y="6636"/>
                </a:cubicBezTo>
                <a:cubicBezTo>
                  <a:pt x="21993" y="6642"/>
                  <a:pt x="21986" y="6648"/>
                  <a:pt x="21977" y="6654"/>
                </a:cubicBezTo>
                <a:lnTo>
                  <a:pt x="21974" y="6657"/>
                </a:lnTo>
                <a:lnTo>
                  <a:pt x="21968" y="6657"/>
                </a:lnTo>
                <a:cubicBezTo>
                  <a:pt x="21958" y="6657"/>
                  <a:pt x="21949" y="6660"/>
                  <a:pt x="21940" y="6660"/>
                </a:cubicBezTo>
                <a:cubicBezTo>
                  <a:pt x="21875" y="6679"/>
                  <a:pt x="21819" y="6716"/>
                  <a:pt x="21779" y="6772"/>
                </a:cubicBezTo>
                <a:cubicBezTo>
                  <a:pt x="21760" y="6794"/>
                  <a:pt x="21742" y="6818"/>
                  <a:pt x="21726" y="6821"/>
                </a:cubicBezTo>
                <a:lnTo>
                  <a:pt x="21717" y="6821"/>
                </a:lnTo>
                <a:cubicBezTo>
                  <a:pt x="21701" y="6821"/>
                  <a:pt x="21689" y="6821"/>
                  <a:pt x="21677" y="6818"/>
                </a:cubicBezTo>
                <a:lnTo>
                  <a:pt x="21670" y="6818"/>
                </a:lnTo>
                <a:cubicBezTo>
                  <a:pt x="21615" y="6812"/>
                  <a:pt x="21562" y="6809"/>
                  <a:pt x="21506" y="6809"/>
                </a:cubicBezTo>
                <a:cubicBezTo>
                  <a:pt x="21450" y="6809"/>
                  <a:pt x="21395" y="6812"/>
                  <a:pt x="21342" y="6818"/>
                </a:cubicBezTo>
                <a:cubicBezTo>
                  <a:pt x="21345" y="6815"/>
                  <a:pt x="21348" y="6812"/>
                  <a:pt x="21351" y="6809"/>
                </a:cubicBezTo>
                <a:cubicBezTo>
                  <a:pt x="21385" y="6775"/>
                  <a:pt x="21423" y="6750"/>
                  <a:pt x="21466" y="6732"/>
                </a:cubicBezTo>
                <a:lnTo>
                  <a:pt x="21500" y="6713"/>
                </a:lnTo>
                <a:cubicBezTo>
                  <a:pt x="21673" y="6620"/>
                  <a:pt x="21890" y="6434"/>
                  <a:pt x="21980" y="6202"/>
                </a:cubicBezTo>
                <a:cubicBezTo>
                  <a:pt x="22008" y="6134"/>
                  <a:pt x="22011" y="6056"/>
                  <a:pt x="21989" y="5988"/>
                </a:cubicBezTo>
                <a:cubicBezTo>
                  <a:pt x="21965" y="5936"/>
                  <a:pt x="21934" y="5889"/>
                  <a:pt x="21896" y="5849"/>
                </a:cubicBezTo>
                <a:cubicBezTo>
                  <a:pt x="21854" y="5818"/>
                  <a:pt x="21804" y="5802"/>
                  <a:pt x="21752" y="5802"/>
                </a:cubicBezTo>
                <a:cubicBezTo>
                  <a:pt x="21748" y="5802"/>
                  <a:pt x="21743" y="5802"/>
                  <a:pt x="21739" y="5802"/>
                </a:cubicBezTo>
                <a:cubicBezTo>
                  <a:pt x="21692" y="5805"/>
                  <a:pt x="21642" y="5809"/>
                  <a:pt x="21596" y="5815"/>
                </a:cubicBezTo>
                <a:cubicBezTo>
                  <a:pt x="21568" y="5821"/>
                  <a:pt x="21540" y="5824"/>
                  <a:pt x="21512" y="5824"/>
                </a:cubicBezTo>
                <a:lnTo>
                  <a:pt x="21509" y="5824"/>
                </a:lnTo>
                <a:cubicBezTo>
                  <a:pt x="21423" y="5830"/>
                  <a:pt x="21314" y="5833"/>
                  <a:pt x="21218" y="5889"/>
                </a:cubicBezTo>
                <a:cubicBezTo>
                  <a:pt x="21175" y="5917"/>
                  <a:pt x="21131" y="5948"/>
                  <a:pt x="21097" y="5988"/>
                </a:cubicBezTo>
                <a:cubicBezTo>
                  <a:pt x="21082" y="5963"/>
                  <a:pt x="21054" y="5948"/>
                  <a:pt x="21026" y="5945"/>
                </a:cubicBezTo>
                <a:cubicBezTo>
                  <a:pt x="21023" y="5943"/>
                  <a:pt x="21020" y="5943"/>
                  <a:pt x="21016" y="5943"/>
                </a:cubicBezTo>
                <a:cubicBezTo>
                  <a:pt x="21013" y="5943"/>
                  <a:pt x="21009" y="5943"/>
                  <a:pt x="21004" y="5945"/>
                </a:cubicBezTo>
                <a:cubicBezTo>
                  <a:pt x="20973" y="5945"/>
                  <a:pt x="20942" y="5951"/>
                  <a:pt x="20911" y="5963"/>
                </a:cubicBezTo>
                <a:cubicBezTo>
                  <a:pt x="20942" y="5920"/>
                  <a:pt x="20983" y="5883"/>
                  <a:pt x="21029" y="5858"/>
                </a:cubicBezTo>
                <a:lnTo>
                  <a:pt x="21042" y="5852"/>
                </a:lnTo>
                <a:cubicBezTo>
                  <a:pt x="21100" y="5827"/>
                  <a:pt x="21147" y="5781"/>
                  <a:pt x="21175" y="5725"/>
                </a:cubicBezTo>
                <a:cubicBezTo>
                  <a:pt x="21187" y="5691"/>
                  <a:pt x="21193" y="5657"/>
                  <a:pt x="21190" y="5623"/>
                </a:cubicBezTo>
                <a:lnTo>
                  <a:pt x="21190" y="5610"/>
                </a:lnTo>
                <a:cubicBezTo>
                  <a:pt x="21193" y="5468"/>
                  <a:pt x="21237" y="5424"/>
                  <a:pt x="21379" y="5350"/>
                </a:cubicBezTo>
                <a:cubicBezTo>
                  <a:pt x="21481" y="5297"/>
                  <a:pt x="21565" y="5220"/>
                  <a:pt x="21627" y="5124"/>
                </a:cubicBezTo>
                <a:cubicBezTo>
                  <a:pt x="21639" y="5102"/>
                  <a:pt x="21646" y="5078"/>
                  <a:pt x="21639" y="5053"/>
                </a:cubicBezTo>
                <a:cubicBezTo>
                  <a:pt x="21633" y="5028"/>
                  <a:pt x="21618" y="5006"/>
                  <a:pt x="21593" y="4994"/>
                </a:cubicBezTo>
                <a:cubicBezTo>
                  <a:pt x="21509" y="4941"/>
                  <a:pt x="21413" y="4910"/>
                  <a:pt x="21314" y="4907"/>
                </a:cubicBezTo>
                <a:cubicBezTo>
                  <a:pt x="21234" y="4907"/>
                  <a:pt x="21156" y="4932"/>
                  <a:pt x="21091" y="4978"/>
                </a:cubicBezTo>
                <a:cubicBezTo>
                  <a:pt x="21057" y="5006"/>
                  <a:pt x="21026" y="5034"/>
                  <a:pt x="20998" y="5068"/>
                </a:cubicBezTo>
                <a:cubicBezTo>
                  <a:pt x="20986" y="5081"/>
                  <a:pt x="20973" y="5096"/>
                  <a:pt x="20958" y="5109"/>
                </a:cubicBezTo>
                <a:cubicBezTo>
                  <a:pt x="20936" y="5133"/>
                  <a:pt x="20905" y="5152"/>
                  <a:pt x="20874" y="5158"/>
                </a:cubicBezTo>
                <a:cubicBezTo>
                  <a:pt x="20927" y="5025"/>
                  <a:pt x="21008" y="4907"/>
                  <a:pt x="21110" y="4811"/>
                </a:cubicBezTo>
                <a:cubicBezTo>
                  <a:pt x="21165" y="4759"/>
                  <a:pt x="21262" y="4669"/>
                  <a:pt x="21196" y="4539"/>
                </a:cubicBezTo>
                <a:cubicBezTo>
                  <a:pt x="21156" y="4461"/>
                  <a:pt x="21088" y="4402"/>
                  <a:pt x="21004" y="4374"/>
                </a:cubicBezTo>
                <a:cubicBezTo>
                  <a:pt x="20969" y="4364"/>
                  <a:pt x="20932" y="4355"/>
                  <a:pt x="20895" y="4355"/>
                </a:cubicBezTo>
                <a:cubicBezTo>
                  <a:pt x="20889" y="4355"/>
                  <a:pt x="20883" y="4355"/>
                  <a:pt x="20877" y="4356"/>
                </a:cubicBezTo>
                <a:cubicBezTo>
                  <a:pt x="20822" y="4356"/>
                  <a:pt x="20763" y="4365"/>
                  <a:pt x="20707" y="4378"/>
                </a:cubicBezTo>
                <a:cubicBezTo>
                  <a:pt x="20676" y="4384"/>
                  <a:pt x="20648" y="4387"/>
                  <a:pt x="20620" y="4390"/>
                </a:cubicBezTo>
                <a:cubicBezTo>
                  <a:pt x="20602" y="4393"/>
                  <a:pt x="20580" y="4396"/>
                  <a:pt x="20561" y="4399"/>
                </a:cubicBezTo>
                <a:cubicBezTo>
                  <a:pt x="20561" y="4390"/>
                  <a:pt x="20561" y="4378"/>
                  <a:pt x="20558" y="4368"/>
                </a:cubicBezTo>
                <a:cubicBezTo>
                  <a:pt x="20558" y="4353"/>
                  <a:pt x="20558" y="4337"/>
                  <a:pt x="20558" y="4322"/>
                </a:cubicBezTo>
                <a:cubicBezTo>
                  <a:pt x="20574" y="4312"/>
                  <a:pt x="20589" y="4303"/>
                  <a:pt x="20605" y="4297"/>
                </a:cubicBezTo>
                <a:lnTo>
                  <a:pt x="20611" y="4294"/>
                </a:lnTo>
                <a:cubicBezTo>
                  <a:pt x="20710" y="4244"/>
                  <a:pt x="20803" y="4182"/>
                  <a:pt x="20887" y="4111"/>
                </a:cubicBezTo>
                <a:cubicBezTo>
                  <a:pt x="20908" y="4089"/>
                  <a:pt x="20933" y="4071"/>
                  <a:pt x="20961" y="4052"/>
                </a:cubicBezTo>
                <a:cubicBezTo>
                  <a:pt x="21035" y="4003"/>
                  <a:pt x="21097" y="3935"/>
                  <a:pt x="21138" y="3854"/>
                </a:cubicBezTo>
                <a:cubicBezTo>
                  <a:pt x="21153" y="3820"/>
                  <a:pt x="21169" y="3786"/>
                  <a:pt x="21181" y="3752"/>
                </a:cubicBezTo>
                <a:cubicBezTo>
                  <a:pt x="21200" y="3690"/>
                  <a:pt x="21227" y="3634"/>
                  <a:pt x="21262" y="3585"/>
                </a:cubicBezTo>
                <a:cubicBezTo>
                  <a:pt x="21268" y="3575"/>
                  <a:pt x="21274" y="3569"/>
                  <a:pt x="21280" y="3560"/>
                </a:cubicBezTo>
                <a:cubicBezTo>
                  <a:pt x="21308" y="3532"/>
                  <a:pt x="21330" y="3498"/>
                  <a:pt x="21345" y="3461"/>
                </a:cubicBezTo>
                <a:cubicBezTo>
                  <a:pt x="21361" y="3430"/>
                  <a:pt x="21364" y="3393"/>
                  <a:pt x="21361" y="3358"/>
                </a:cubicBezTo>
                <a:cubicBezTo>
                  <a:pt x="21323" y="3346"/>
                  <a:pt x="21296" y="3309"/>
                  <a:pt x="21292" y="3269"/>
                </a:cubicBezTo>
                <a:cubicBezTo>
                  <a:pt x="21292" y="3266"/>
                  <a:pt x="21296" y="3259"/>
                  <a:pt x="21299" y="3256"/>
                </a:cubicBezTo>
                <a:cubicBezTo>
                  <a:pt x="21272" y="3240"/>
                  <a:pt x="21245" y="3231"/>
                  <a:pt x="21215" y="3231"/>
                </a:cubicBezTo>
                <a:cubicBezTo>
                  <a:pt x="21211" y="3231"/>
                  <a:pt x="21207" y="3231"/>
                  <a:pt x="21203" y="3231"/>
                </a:cubicBezTo>
                <a:cubicBezTo>
                  <a:pt x="21144" y="3231"/>
                  <a:pt x="21085" y="3244"/>
                  <a:pt x="21032" y="3266"/>
                </a:cubicBezTo>
                <a:cubicBezTo>
                  <a:pt x="20908" y="3309"/>
                  <a:pt x="20788" y="3362"/>
                  <a:pt x="20670" y="3420"/>
                </a:cubicBezTo>
                <a:lnTo>
                  <a:pt x="20645" y="3433"/>
                </a:lnTo>
                <a:cubicBezTo>
                  <a:pt x="20596" y="3461"/>
                  <a:pt x="20543" y="3485"/>
                  <a:pt x="20490" y="3501"/>
                </a:cubicBezTo>
                <a:lnTo>
                  <a:pt x="20484" y="3501"/>
                </a:lnTo>
                <a:lnTo>
                  <a:pt x="20475" y="3489"/>
                </a:lnTo>
                <a:cubicBezTo>
                  <a:pt x="20434" y="3433"/>
                  <a:pt x="20419" y="3389"/>
                  <a:pt x="20425" y="3362"/>
                </a:cubicBezTo>
                <a:cubicBezTo>
                  <a:pt x="20438" y="3340"/>
                  <a:pt x="20453" y="3318"/>
                  <a:pt x="20472" y="3300"/>
                </a:cubicBezTo>
                <a:lnTo>
                  <a:pt x="20534" y="3235"/>
                </a:lnTo>
                <a:cubicBezTo>
                  <a:pt x="20611" y="3151"/>
                  <a:pt x="20688" y="3067"/>
                  <a:pt x="20766" y="2984"/>
                </a:cubicBezTo>
                <a:cubicBezTo>
                  <a:pt x="20781" y="2968"/>
                  <a:pt x="20797" y="2956"/>
                  <a:pt x="20815" y="2940"/>
                </a:cubicBezTo>
                <a:cubicBezTo>
                  <a:pt x="20881" y="2881"/>
                  <a:pt x="20961" y="2807"/>
                  <a:pt x="20980" y="2699"/>
                </a:cubicBezTo>
                <a:cubicBezTo>
                  <a:pt x="20983" y="2671"/>
                  <a:pt x="20983" y="2646"/>
                  <a:pt x="20983" y="2621"/>
                </a:cubicBezTo>
                <a:cubicBezTo>
                  <a:pt x="20983" y="2603"/>
                  <a:pt x="20983" y="2587"/>
                  <a:pt x="20986" y="2572"/>
                </a:cubicBezTo>
                <a:cubicBezTo>
                  <a:pt x="21020" y="2531"/>
                  <a:pt x="21026" y="2473"/>
                  <a:pt x="21004" y="2426"/>
                </a:cubicBezTo>
                <a:cubicBezTo>
                  <a:pt x="20979" y="2387"/>
                  <a:pt x="20936" y="2360"/>
                  <a:pt x="20891" y="2360"/>
                </a:cubicBezTo>
                <a:cubicBezTo>
                  <a:pt x="20887" y="2360"/>
                  <a:pt x="20882" y="2360"/>
                  <a:pt x="20877" y="2361"/>
                </a:cubicBezTo>
                <a:cubicBezTo>
                  <a:pt x="20809" y="2364"/>
                  <a:pt x="20747" y="2380"/>
                  <a:pt x="20688" y="2411"/>
                </a:cubicBezTo>
                <a:lnTo>
                  <a:pt x="20676" y="2420"/>
                </a:lnTo>
                <a:cubicBezTo>
                  <a:pt x="20661" y="2429"/>
                  <a:pt x="20645" y="2438"/>
                  <a:pt x="20627" y="2448"/>
                </a:cubicBezTo>
                <a:cubicBezTo>
                  <a:pt x="20602" y="2401"/>
                  <a:pt x="20568" y="2358"/>
                  <a:pt x="20527" y="2324"/>
                </a:cubicBezTo>
                <a:cubicBezTo>
                  <a:pt x="20512" y="2308"/>
                  <a:pt x="20496" y="2293"/>
                  <a:pt x="20484" y="2277"/>
                </a:cubicBezTo>
                <a:cubicBezTo>
                  <a:pt x="20555" y="2256"/>
                  <a:pt x="20614" y="2209"/>
                  <a:pt x="20654" y="2147"/>
                </a:cubicBezTo>
                <a:cubicBezTo>
                  <a:pt x="20698" y="2147"/>
                  <a:pt x="20738" y="2132"/>
                  <a:pt x="20769" y="2101"/>
                </a:cubicBezTo>
                <a:cubicBezTo>
                  <a:pt x="20806" y="2058"/>
                  <a:pt x="20831" y="2002"/>
                  <a:pt x="20834" y="1946"/>
                </a:cubicBezTo>
                <a:cubicBezTo>
                  <a:pt x="20853" y="1785"/>
                  <a:pt x="20856" y="1624"/>
                  <a:pt x="20837" y="1463"/>
                </a:cubicBezTo>
                <a:cubicBezTo>
                  <a:pt x="20837" y="1429"/>
                  <a:pt x="20819" y="1395"/>
                  <a:pt x="20791" y="1376"/>
                </a:cubicBezTo>
                <a:cubicBezTo>
                  <a:pt x="20772" y="1361"/>
                  <a:pt x="20750" y="1351"/>
                  <a:pt x="20726" y="1351"/>
                </a:cubicBezTo>
                <a:cubicBezTo>
                  <a:pt x="20679" y="1354"/>
                  <a:pt x="20636" y="1382"/>
                  <a:pt x="20614" y="1426"/>
                </a:cubicBezTo>
                <a:cubicBezTo>
                  <a:pt x="20561" y="1515"/>
                  <a:pt x="20500" y="1602"/>
                  <a:pt x="20428" y="1680"/>
                </a:cubicBezTo>
                <a:cubicBezTo>
                  <a:pt x="20385" y="1726"/>
                  <a:pt x="20366" y="1726"/>
                  <a:pt x="20366" y="1726"/>
                </a:cubicBezTo>
                <a:cubicBezTo>
                  <a:pt x="20348" y="1714"/>
                  <a:pt x="20338" y="1692"/>
                  <a:pt x="20335" y="1670"/>
                </a:cubicBezTo>
                <a:cubicBezTo>
                  <a:pt x="20332" y="1624"/>
                  <a:pt x="20335" y="1577"/>
                  <a:pt x="20351" y="1531"/>
                </a:cubicBezTo>
                <a:cubicBezTo>
                  <a:pt x="20360" y="1494"/>
                  <a:pt x="20369" y="1454"/>
                  <a:pt x="20373" y="1416"/>
                </a:cubicBezTo>
                <a:cubicBezTo>
                  <a:pt x="20388" y="1296"/>
                  <a:pt x="20351" y="1175"/>
                  <a:pt x="20273" y="1082"/>
                </a:cubicBezTo>
                <a:cubicBezTo>
                  <a:pt x="20264" y="1069"/>
                  <a:pt x="20252" y="1060"/>
                  <a:pt x="20242" y="1048"/>
                </a:cubicBezTo>
                <a:cubicBezTo>
                  <a:pt x="20224" y="1032"/>
                  <a:pt x="20208" y="1014"/>
                  <a:pt x="20199" y="992"/>
                </a:cubicBezTo>
                <a:cubicBezTo>
                  <a:pt x="20196" y="976"/>
                  <a:pt x="20199" y="958"/>
                  <a:pt x="20202" y="942"/>
                </a:cubicBezTo>
                <a:cubicBezTo>
                  <a:pt x="20215" y="874"/>
                  <a:pt x="20205" y="803"/>
                  <a:pt x="20180" y="738"/>
                </a:cubicBezTo>
                <a:cubicBezTo>
                  <a:pt x="20168" y="710"/>
                  <a:pt x="20162" y="676"/>
                  <a:pt x="20165" y="645"/>
                </a:cubicBezTo>
                <a:cubicBezTo>
                  <a:pt x="20174" y="630"/>
                  <a:pt x="20184" y="617"/>
                  <a:pt x="20193" y="605"/>
                </a:cubicBezTo>
                <a:cubicBezTo>
                  <a:pt x="20227" y="565"/>
                  <a:pt x="20280" y="493"/>
                  <a:pt x="20246" y="403"/>
                </a:cubicBezTo>
                <a:cubicBezTo>
                  <a:pt x="20221" y="351"/>
                  <a:pt x="20174" y="311"/>
                  <a:pt x="20115" y="301"/>
                </a:cubicBezTo>
                <a:cubicBezTo>
                  <a:pt x="20084" y="295"/>
                  <a:pt x="20050" y="292"/>
                  <a:pt x="20019" y="292"/>
                </a:cubicBezTo>
                <a:cubicBezTo>
                  <a:pt x="19998" y="292"/>
                  <a:pt x="19976" y="289"/>
                  <a:pt x="19957" y="286"/>
                </a:cubicBezTo>
                <a:cubicBezTo>
                  <a:pt x="19923" y="273"/>
                  <a:pt x="19902" y="239"/>
                  <a:pt x="19868" y="184"/>
                </a:cubicBezTo>
                <a:cubicBezTo>
                  <a:pt x="19843" y="140"/>
                  <a:pt x="19812" y="103"/>
                  <a:pt x="19781" y="69"/>
                </a:cubicBezTo>
                <a:cubicBezTo>
                  <a:pt x="19741" y="26"/>
                  <a:pt x="19685" y="1"/>
                  <a:pt x="196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52"/>
          <p:cNvSpPr/>
          <p:nvPr/>
        </p:nvSpPr>
        <p:spPr>
          <a:xfrm>
            <a:off x="6237388" y="3898725"/>
            <a:ext cx="527975" cy="828600"/>
          </a:xfrm>
          <a:custGeom>
            <a:avLst/>
            <a:gdLst/>
            <a:ahLst/>
            <a:cxnLst/>
            <a:rect l="l" t="t" r="r" b="b"/>
            <a:pathLst>
              <a:path w="21119" h="33144" extrusionOk="0">
                <a:moveTo>
                  <a:pt x="10532" y="0"/>
                </a:moveTo>
                <a:cubicBezTo>
                  <a:pt x="10293" y="0"/>
                  <a:pt x="10182" y="400"/>
                  <a:pt x="10172" y="508"/>
                </a:cubicBezTo>
                <a:cubicBezTo>
                  <a:pt x="10169" y="555"/>
                  <a:pt x="10169" y="601"/>
                  <a:pt x="10172" y="648"/>
                </a:cubicBezTo>
                <a:lnTo>
                  <a:pt x="10172" y="762"/>
                </a:lnTo>
                <a:cubicBezTo>
                  <a:pt x="10166" y="849"/>
                  <a:pt x="10141" y="930"/>
                  <a:pt x="10098" y="1004"/>
                </a:cubicBezTo>
                <a:cubicBezTo>
                  <a:pt x="10098" y="1004"/>
                  <a:pt x="10098" y="1007"/>
                  <a:pt x="10098" y="1007"/>
                </a:cubicBezTo>
                <a:cubicBezTo>
                  <a:pt x="10079" y="1007"/>
                  <a:pt x="10058" y="1013"/>
                  <a:pt x="10042" y="1019"/>
                </a:cubicBezTo>
                <a:cubicBezTo>
                  <a:pt x="10011" y="1035"/>
                  <a:pt x="9987" y="1060"/>
                  <a:pt x="9971" y="1091"/>
                </a:cubicBezTo>
                <a:cubicBezTo>
                  <a:pt x="9894" y="1218"/>
                  <a:pt x="9847" y="1360"/>
                  <a:pt x="9835" y="1509"/>
                </a:cubicBezTo>
                <a:cubicBezTo>
                  <a:pt x="9832" y="1534"/>
                  <a:pt x="9832" y="1558"/>
                  <a:pt x="9832" y="1583"/>
                </a:cubicBezTo>
                <a:cubicBezTo>
                  <a:pt x="9832" y="1620"/>
                  <a:pt x="9829" y="1657"/>
                  <a:pt x="9822" y="1695"/>
                </a:cubicBezTo>
                <a:cubicBezTo>
                  <a:pt x="9812" y="1702"/>
                  <a:pt x="9800" y="1708"/>
                  <a:pt x="9786" y="1708"/>
                </a:cubicBezTo>
                <a:cubicBezTo>
                  <a:pt x="9782" y="1708"/>
                  <a:pt x="9779" y="1708"/>
                  <a:pt x="9776" y="1707"/>
                </a:cubicBezTo>
                <a:cubicBezTo>
                  <a:pt x="9773" y="1708"/>
                  <a:pt x="9770" y="1708"/>
                  <a:pt x="9767" y="1708"/>
                </a:cubicBezTo>
                <a:cubicBezTo>
                  <a:pt x="9755" y="1708"/>
                  <a:pt x="9743" y="1703"/>
                  <a:pt x="9733" y="1698"/>
                </a:cubicBezTo>
                <a:cubicBezTo>
                  <a:pt x="9695" y="1676"/>
                  <a:pt x="9664" y="1648"/>
                  <a:pt x="9637" y="1614"/>
                </a:cubicBezTo>
                <a:cubicBezTo>
                  <a:pt x="9609" y="1583"/>
                  <a:pt x="9575" y="1552"/>
                  <a:pt x="9541" y="1524"/>
                </a:cubicBezTo>
                <a:cubicBezTo>
                  <a:pt x="9510" y="1496"/>
                  <a:pt x="9473" y="1483"/>
                  <a:pt x="9436" y="1483"/>
                </a:cubicBezTo>
                <a:cubicBezTo>
                  <a:pt x="9368" y="1483"/>
                  <a:pt x="9302" y="1527"/>
                  <a:pt x="9283" y="1602"/>
                </a:cubicBezTo>
                <a:cubicBezTo>
                  <a:pt x="9218" y="1760"/>
                  <a:pt x="9280" y="1899"/>
                  <a:pt x="9333" y="2026"/>
                </a:cubicBezTo>
                <a:cubicBezTo>
                  <a:pt x="9361" y="2082"/>
                  <a:pt x="9379" y="2144"/>
                  <a:pt x="9395" y="2203"/>
                </a:cubicBezTo>
                <a:cubicBezTo>
                  <a:pt x="9426" y="2364"/>
                  <a:pt x="9503" y="2398"/>
                  <a:pt x="9559" y="2398"/>
                </a:cubicBezTo>
                <a:cubicBezTo>
                  <a:pt x="9578" y="2398"/>
                  <a:pt x="9596" y="2395"/>
                  <a:pt x="9612" y="2385"/>
                </a:cubicBezTo>
                <a:lnTo>
                  <a:pt x="9627" y="2385"/>
                </a:lnTo>
                <a:cubicBezTo>
                  <a:pt x="9671" y="2385"/>
                  <a:pt x="9708" y="2416"/>
                  <a:pt x="9723" y="2457"/>
                </a:cubicBezTo>
                <a:cubicBezTo>
                  <a:pt x="9726" y="2481"/>
                  <a:pt x="9723" y="2506"/>
                  <a:pt x="9711" y="2531"/>
                </a:cubicBezTo>
                <a:cubicBezTo>
                  <a:pt x="9683" y="2593"/>
                  <a:pt x="9615" y="2636"/>
                  <a:pt x="9531" y="2680"/>
                </a:cubicBezTo>
                <a:cubicBezTo>
                  <a:pt x="9460" y="2608"/>
                  <a:pt x="9361" y="2568"/>
                  <a:pt x="9259" y="2568"/>
                </a:cubicBezTo>
                <a:cubicBezTo>
                  <a:pt x="9240" y="2568"/>
                  <a:pt x="9221" y="2571"/>
                  <a:pt x="9206" y="2574"/>
                </a:cubicBezTo>
                <a:cubicBezTo>
                  <a:pt x="9153" y="2577"/>
                  <a:pt x="9110" y="2608"/>
                  <a:pt x="9091" y="2652"/>
                </a:cubicBezTo>
                <a:cubicBezTo>
                  <a:pt x="9076" y="2698"/>
                  <a:pt x="9082" y="2751"/>
                  <a:pt x="9113" y="2791"/>
                </a:cubicBezTo>
                <a:lnTo>
                  <a:pt x="9116" y="2794"/>
                </a:lnTo>
                <a:cubicBezTo>
                  <a:pt x="9119" y="2813"/>
                  <a:pt x="9122" y="2828"/>
                  <a:pt x="9122" y="2847"/>
                </a:cubicBezTo>
                <a:cubicBezTo>
                  <a:pt x="9119" y="2875"/>
                  <a:pt x="9122" y="2903"/>
                  <a:pt x="9125" y="2930"/>
                </a:cubicBezTo>
                <a:cubicBezTo>
                  <a:pt x="9144" y="3042"/>
                  <a:pt x="9225" y="3116"/>
                  <a:pt x="9290" y="3175"/>
                </a:cubicBezTo>
                <a:cubicBezTo>
                  <a:pt x="9383" y="3253"/>
                  <a:pt x="9448" y="3358"/>
                  <a:pt x="9475" y="3479"/>
                </a:cubicBezTo>
                <a:cubicBezTo>
                  <a:pt x="9503" y="3562"/>
                  <a:pt x="9541" y="3643"/>
                  <a:pt x="9584" y="3717"/>
                </a:cubicBezTo>
                <a:lnTo>
                  <a:pt x="9593" y="3730"/>
                </a:lnTo>
                <a:cubicBezTo>
                  <a:pt x="9602" y="3742"/>
                  <a:pt x="9609" y="3754"/>
                  <a:pt x="9615" y="3767"/>
                </a:cubicBezTo>
                <a:cubicBezTo>
                  <a:pt x="9609" y="3795"/>
                  <a:pt x="9596" y="3823"/>
                  <a:pt x="9581" y="3847"/>
                </a:cubicBezTo>
                <a:cubicBezTo>
                  <a:pt x="9571" y="3866"/>
                  <a:pt x="9562" y="3885"/>
                  <a:pt x="9553" y="3906"/>
                </a:cubicBezTo>
                <a:lnTo>
                  <a:pt x="9516" y="3894"/>
                </a:lnTo>
                <a:cubicBezTo>
                  <a:pt x="9472" y="3885"/>
                  <a:pt x="9420" y="3869"/>
                  <a:pt x="9417" y="3850"/>
                </a:cubicBezTo>
                <a:cubicBezTo>
                  <a:pt x="9417" y="3844"/>
                  <a:pt x="9414" y="3838"/>
                  <a:pt x="9414" y="3832"/>
                </a:cubicBezTo>
                <a:cubicBezTo>
                  <a:pt x="9410" y="3810"/>
                  <a:pt x="9404" y="3788"/>
                  <a:pt x="9398" y="3767"/>
                </a:cubicBezTo>
                <a:cubicBezTo>
                  <a:pt x="9379" y="3727"/>
                  <a:pt x="9352" y="3689"/>
                  <a:pt x="9314" y="3665"/>
                </a:cubicBezTo>
                <a:cubicBezTo>
                  <a:pt x="9203" y="3575"/>
                  <a:pt x="9073" y="3516"/>
                  <a:pt x="8933" y="3497"/>
                </a:cubicBezTo>
                <a:cubicBezTo>
                  <a:pt x="8918" y="3494"/>
                  <a:pt x="8902" y="3491"/>
                  <a:pt x="8887" y="3491"/>
                </a:cubicBezTo>
                <a:cubicBezTo>
                  <a:pt x="8862" y="3491"/>
                  <a:pt x="8837" y="3497"/>
                  <a:pt x="8813" y="3507"/>
                </a:cubicBezTo>
                <a:cubicBezTo>
                  <a:pt x="8717" y="3550"/>
                  <a:pt x="8692" y="3671"/>
                  <a:pt x="8726" y="3754"/>
                </a:cubicBezTo>
                <a:cubicBezTo>
                  <a:pt x="8744" y="3795"/>
                  <a:pt x="8769" y="3832"/>
                  <a:pt x="8797" y="3863"/>
                </a:cubicBezTo>
                <a:lnTo>
                  <a:pt x="8819" y="3888"/>
                </a:lnTo>
                <a:cubicBezTo>
                  <a:pt x="8856" y="3946"/>
                  <a:pt x="8887" y="4008"/>
                  <a:pt x="8909" y="4073"/>
                </a:cubicBezTo>
                <a:cubicBezTo>
                  <a:pt x="8955" y="4197"/>
                  <a:pt x="9011" y="4340"/>
                  <a:pt x="9153" y="4408"/>
                </a:cubicBezTo>
                <a:cubicBezTo>
                  <a:pt x="9172" y="4417"/>
                  <a:pt x="9194" y="4427"/>
                  <a:pt x="9212" y="4433"/>
                </a:cubicBezTo>
                <a:cubicBezTo>
                  <a:pt x="9234" y="4439"/>
                  <a:pt x="9252" y="4448"/>
                  <a:pt x="9268" y="4458"/>
                </a:cubicBezTo>
                <a:cubicBezTo>
                  <a:pt x="9274" y="4470"/>
                  <a:pt x="9277" y="4479"/>
                  <a:pt x="9280" y="4492"/>
                </a:cubicBezTo>
                <a:cubicBezTo>
                  <a:pt x="9283" y="4507"/>
                  <a:pt x="9290" y="4523"/>
                  <a:pt x="9296" y="4538"/>
                </a:cubicBezTo>
                <a:cubicBezTo>
                  <a:pt x="9342" y="4665"/>
                  <a:pt x="9475" y="4746"/>
                  <a:pt x="9652" y="4767"/>
                </a:cubicBezTo>
                <a:lnTo>
                  <a:pt x="9664" y="4767"/>
                </a:lnTo>
                <a:cubicBezTo>
                  <a:pt x="9692" y="4767"/>
                  <a:pt x="9720" y="4773"/>
                  <a:pt x="9748" y="4783"/>
                </a:cubicBezTo>
                <a:cubicBezTo>
                  <a:pt x="9751" y="4795"/>
                  <a:pt x="9754" y="4804"/>
                  <a:pt x="9757" y="4817"/>
                </a:cubicBezTo>
                <a:lnTo>
                  <a:pt x="9782" y="4928"/>
                </a:lnTo>
                <a:lnTo>
                  <a:pt x="9788" y="4953"/>
                </a:lnTo>
                <a:cubicBezTo>
                  <a:pt x="9720" y="4925"/>
                  <a:pt x="9655" y="4888"/>
                  <a:pt x="9599" y="4842"/>
                </a:cubicBezTo>
                <a:cubicBezTo>
                  <a:pt x="9571" y="4814"/>
                  <a:pt x="9537" y="4789"/>
                  <a:pt x="9497" y="4777"/>
                </a:cubicBezTo>
                <a:cubicBezTo>
                  <a:pt x="9484" y="4772"/>
                  <a:pt x="9468" y="4769"/>
                  <a:pt x="9453" y="4769"/>
                </a:cubicBezTo>
                <a:cubicBezTo>
                  <a:pt x="9447" y="4769"/>
                  <a:pt x="9441" y="4770"/>
                  <a:pt x="9435" y="4770"/>
                </a:cubicBezTo>
                <a:lnTo>
                  <a:pt x="9383" y="4770"/>
                </a:lnTo>
                <a:cubicBezTo>
                  <a:pt x="9364" y="4767"/>
                  <a:pt x="9345" y="4761"/>
                  <a:pt x="9327" y="4752"/>
                </a:cubicBezTo>
                <a:cubicBezTo>
                  <a:pt x="9296" y="4739"/>
                  <a:pt x="9265" y="4730"/>
                  <a:pt x="9231" y="4724"/>
                </a:cubicBezTo>
                <a:cubicBezTo>
                  <a:pt x="9218" y="4721"/>
                  <a:pt x="9206" y="4721"/>
                  <a:pt x="9191" y="4721"/>
                </a:cubicBezTo>
                <a:cubicBezTo>
                  <a:pt x="9057" y="4721"/>
                  <a:pt x="8949" y="4820"/>
                  <a:pt x="8896" y="4913"/>
                </a:cubicBezTo>
                <a:cubicBezTo>
                  <a:pt x="8881" y="4941"/>
                  <a:pt x="8871" y="4969"/>
                  <a:pt x="8868" y="5000"/>
                </a:cubicBezTo>
                <a:cubicBezTo>
                  <a:pt x="8868" y="5062"/>
                  <a:pt x="8899" y="5120"/>
                  <a:pt x="8949" y="5154"/>
                </a:cubicBezTo>
                <a:cubicBezTo>
                  <a:pt x="8983" y="5179"/>
                  <a:pt x="9011" y="5213"/>
                  <a:pt x="9020" y="5254"/>
                </a:cubicBezTo>
                <a:cubicBezTo>
                  <a:pt x="9023" y="5266"/>
                  <a:pt x="9023" y="5275"/>
                  <a:pt x="9020" y="5288"/>
                </a:cubicBezTo>
                <a:cubicBezTo>
                  <a:pt x="9017" y="5322"/>
                  <a:pt x="9020" y="5359"/>
                  <a:pt x="9029" y="5393"/>
                </a:cubicBezTo>
                <a:cubicBezTo>
                  <a:pt x="9002" y="5365"/>
                  <a:pt x="8967" y="5340"/>
                  <a:pt x="8930" y="5325"/>
                </a:cubicBezTo>
                <a:cubicBezTo>
                  <a:pt x="8893" y="5309"/>
                  <a:pt x="8850" y="5300"/>
                  <a:pt x="8810" y="5300"/>
                </a:cubicBezTo>
                <a:cubicBezTo>
                  <a:pt x="8775" y="5300"/>
                  <a:pt x="8741" y="5306"/>
                  <a:pt x="8707" y="5312"/>
                </a:cubicBezTo>
                <a:cubicBezTo>
                  <a:pt x="8621" y="5331"/>
                  <a:pt x="8537" y="5362"/>
                  <a:pt x="8460" y="5408"/>
                </a:cubicBezTo>
                <a:cubicBezTo>
                  <a:pt x="8410" y="5436"/>
                  <a:pt x="8394" y="5501"/>
                  <a:pt x="8425" y="5551"/>
                </a:cubicBezTo>
                <a:cubicBezTo>
                  <a:pt x="8494" y="5653"/>
                  <a:pt x="8583" y="5737"/>
                  <a:pt x="8692" y="5793"/>
                </a:cubicBezTo>
                <a:cubicBezTo>
                  <a:pt x="8704" y="5799"/>
                  <a:pt x="8720" y="5805"/>
                  <a:pt x="8732" y="5814"/>
                </a:cubicBezTo>
                <a:cubicBezTo>
                  <a:pt x="8769" y="5827"/>
                  <a:pt x="8803" y="5848"/>
                  <a:pt x="8831" y="5879"/>
                </a:cubicBezTo>
                <a:cubicBezTo>
                  <a:pt x="8837" y="5892"/>
                  <a:pt x="8840" y="5904"/>
                  <a:pt x="8844" y="5920"/>
                </a:cubicBezTo>
                <a:cubicBezTo>
                  <a:pt x="8853" y="5963"/>
                  <a:pt x="8871" y="6003"/>
                  <a:pt x="8899" y="6040"/>
                </a:cubicBezTo>
                <a:cubicBezTo>
                  <a:pt x="8924" y="6068"/>
                  <a:pt x="8955" y="6090"/>
                  <a:pt x="8992" y="6105"/>
                </a:cubicBezTo>
                <a:cubicBezTo>
                  <a:pt x="9002" y="6112"/>
                  <a:pt x="9011" y="6118"/>
                  <a:pt x="9020" y="6124"/>
                </a:cubicBezTo>
                <a:cubicBezTo>
                  <a:pt x="9014" y="6146"/>
                  <a:pt x="9008" y="6167"/>
                  <a:pt x="8998" y="6186"/>
                </a:cubicBezTo>
                <a:cubicBezTo>
                  <a:pt x="8977" y="6248"/>
                  <a:pt x="8946" y="6335"/>
                  <a:pt x="8989" y="6418"/>
                </a:cubicBezTo>
                <a:cubicBezTo>
                  <a:pt x="8995" y="6434"/>
                  <a:pt x="9002" y="6449"/>
                  <a:pt x="9008" y="6465"/>
                </a:cubicBezTo>
                <a:cubicBezTo>
                  <a:pt x="9026" y="6517"/>
                  <a:pt x="9051" y="6598"/>
                  <a:pt x="9144" y="6632"/>
                </a:cubicBezTo>
                <a:cubicBezTo>
                  <a:pt x="9200" y="6654"/>
                  <a:pt x="9215" y="6675"/>
                  <a:pt x="9218" y="6682"/>
                </a:cubicBezTo>
                <a:cubicBezTo>
                  <a:pt x="9209" y="6688"/>
                  <a:pt x="9200" y="6691"/>
                  <a:pt x="9191" y="6691"/>
                </a:cubicBezTo>
                <a:cubicBezTo>
                  <a:pt x="9150" y="6688"/>
                  <a:pt x="9116" y="6669"/>
                  <a:pt x="9088" y="6641"/>
                </a:cubicBezTo>
                <a:cubicBezTo>
                  <a:pt x="9042" y="6601"/>
                  <a:pt x="9005" y="6551"/>
                  <a:pt x="8977" y="6499"/>
                </a:cubicBezTo>
                <a:lnTo>
                  <a:pt x="8967" y="6483"/>
                </a:lnTo>
                <a:cubicBezTo>
                  <a:pt x="8949" y="6443"/>
                  <a:pt x="8924" y="6406"/>
                  <a:pt x="8890" y="6375"/>
                </a:cubicBezTo>
                <a:cubicBezTo>
                  <a:pt x="8850" y="6344"/>
                  <a:pt x="8800" y="6322"/>
                  <a:pt x="8751" y="6316"/>
                </a:cubicBezTo>
                <a:cubicBezTo>
                  <a:pt x="8679" y="6304"/>
                  <a:pt x="8605" y="6294"/>
                  <a:pt x="8534" y="6294"/>
                </a:cubicBezTo>
                <a:cubicBezTo>
                  <a:pt x="8425" y="6294"/>
                  <a:pt x="8320" y="6310"/>
                  <a:pt x="8218" y="6338"/>
                </a:cubicBezTo>
                <a:cubicBezTo>
                  <a:pt x="8165" y="6350"/>
                  <a:pt x="8116" y="6378"/>
                  <a:pt x="8075" y="6415"/>
                </a:cubicBezTo>
                <a:cubicBezTo>
                  <a:pt x="8010" y="6486"/>
                  <a:pt x="7998" y="6595"/>
                  <a:pt x="8044" y="6716"/>
                </a:cubicBezTo>
                <a:cubicBezTo>
                  <a:pt x="8091" y="6846"/>
                  <a:pt x="8175" y="6960"/>
                  <a:pt x="8280" y="7050"/>
                </a:cubicBezTo>
                <a:cubicBezTo>
                  <a:pt x="8295" y="7059"/>
                  <a:pt x="8305" y="7072"/>
                  <a:pt x="8317" y="7081"/>
                </a:cubicBezTo>
                <a:cubicBezTo>
                  <a:pt x="8367" y="7140"/>
                  <a:pt x="8441" y="7171"/>
                  <a:pt x="8518" y="7171"/>
                </a:cubicBezTo>
                <a:lnTo>
                  <a:pt x="8556" y="7171"/>
                </a:lnTo>
                <a:cubicBezTo>
                  <a:pt x="8627" y="7171"/>
                  <a:pt x="8679" y="7174"/>
                  <a:pt x="8713" y="7196"/>
                </a:cubicBezTo>
                <a:cubicBezTo>
                  <a:pt x="8726" y="7205"/>
                  <a:pt x="8738" y="7214"/>
                  <a:pt x="8751" y="7224"/>
                </a:cubicBezTo>
                <a:cubicBezTo>
                  <a:pt x="8779" y="7251"/>
                  <a:pt x="8810" y="7273"/>
                  <a:pt x="8844" y="7292"/>
                </a:cubicBezTo>
                <a:cubicBezTo>
                  <a:pt x="8828" y="7301"/>
                  <a:pt x="8816" y="7313"/>
                  <a:pt x="8800" y="7323"/>
                </a:cubicBezTo>
                <a:cubicBezTo>
                  <a:pt x="8782" y="7335"/>
                  <a:pt x="8769" y="7351"/>
                  <a:pt x="8760" y="7369"/>
                </a:cubicBezTo>
                <a:cubicBezTo>
                  <a:pt x="8617" y="7369"/>
                  <a:pt x="8475" y="7363"/>
                  <a:pt x="8333" y="7351"/>
                </a:cubicBezTo>
                <a:cubicBezTo>
                  <a:pt x="8292" y="7351"/>
                  <a:pt x="8252" y="7338"/>
                  <a:pt x="8218" y="7320"/>
                </a:cubicBezTo>
                <a:cubicBezTo>
                  <a:pt x="8199" y="7304"/>
                  <a:pt x="8184" y="7289"/>
                  <a:pt x="8171" y="7270"/>
                </a:cubicBezTo>
                <a:cubicBezTo>
                  <a:pt x="8159" y="7255"/>
                  <a:pt x="8147" y="7239"/>
                  <a:pt x="8134" y="7224"/>
                </a:cubicBezTo>
                <a:cubicBezTo>
                  <a:pt x="8053" y="7143"/>
                  <a:pt x="7947" y="7103"/>
                  <a:pt x="7842" y="7103"/>
                </a:cubicBezTo>
                <a:cubicBezTo>
                  <a:pt x="7736" y="7103"/>
                  <a:pt x="7630" y="7144"/>
                  <a:pt x="7549" y="7227"/>
                </a:cubicBezTo>
                <a:cubicBezTo>
                  <a:pt x="7388" y="7391"/>
                  <a:pt x="7391" y="7651"/>
                  <a:pt x="7552" y="7812"/>
                </a:cubicBezTo>
                <a:cubicBezTo>
                  <a:pt x="7571" y="7828"/>
                  <a:pt x="7592" y="7837"/>
                  <a:pt x="7617" y="7837"/>
                </a:cubicBezTo>
                <a:lnTo>
                  <a:pt x="7648" y="7837"/>
                </a:lnTo>
                <a:cubicBezTo>
                  <a:pt x="7694" y="7837"/>
                  <a:pt x="7738" y="7834"/>
                  <a:pt x="7778" y="7831"/>
                </a:cubicBezTo>
                <a:cubicBezTo>
                  <a:pt x="7818" y="7828"/>
                  <a:pt x="7852" y="7824"/>
                  <a:pt x="7896" y="7824"/>
                </a:cubicBezTo>
                <a:lnTo>
                  <a:pt x="7921" y="7824"/>
                </a:lnTo>
                <a:cubicBezTo>
                  <a:pt x="7942" y="7824"/>
                  <a:pt x="7964" y="7828"/>
                  <a:pt x="7982" y="7834"/>
                </a:cubicBezTo>
                <a:cubicBezTo>
                  <a:pt x="7992" y="7840"/>
                  <a:pt x="8004" y="7868"/>
                  <a:pt x="8001" y="7961"/>
                </a:cubicBezTo>
                <a:cubicBezTo>
                  <a:pt x="7989" y="8057"/>
                  <a:pt x="8054" y="8144"/>
                  <a:pt x="8147" y="8156"/>
                </a:cubicBezTo>
                <a:lnTo>
                  <a:pt x="8162" y="8159"/>
                </a:lnTo>
                <a:cubicBezTo>
                  <a:pt x="8184" y="8168"/>
                  <a:pt x="8202" y="8209"/>
                  <a:pt x="8224" y="8252"/>
                </a:cubicBezTo>
                <a:cubicBezTo>
                  <a:pt x="8236" y="8277"/>
                  <a:pt x="8249" y="8302"/>
                  <a:pt x="8264" y="8329"/>
                </a:cubicBezTo>
                <a:cubicBezTo>
                  <a:pt x="8314" y="8401"/>
                  <a:pt x="8373" y="8463"/>
                  <a:pt x="8444" y="8512"/>
                </a:cubicBezTo>
                <a:cubicBezTo>
                  <a:pt x="8500" y="8549"/>
                  <a:pt x="8546" y="8599"/>
                  <a:pt x="8580" y="8655"/>
                </a:cubicBezTo>
                <a:cubicBezTo>
                  <a:pt x="8556" y="8806"/>
                  <a:pt x="8633" y="8955"/>
                  <a:pt x="8772" y="9020"/>
                </a:cubicBezTo>
                <a:lnTo>
                  <a:pt x="8791" y="9029"/>
                </a:lnTo>
                <a:cubicBezTo>
                  <a:pt x="8726" y="9063"/>
                  <a:pt x="8639" y="9067"/>
                  <a:pt x="8546" y="9067"/>
                </a:cubicBezTo>
                <a:lnTo>
                  <a:pt x="8503" y="9067"/>
                </a:lnTo>
                <a:cubicBezTo>
                  <a:pt x="8416" y="9067"/>
                  <a:pt x="8333" y="9082"/>
                  <a:pt x="8252" y="9116"/>
                </a:cubicBezTo>
                <a:lnTo>
                  <a:pt x="8230" y="8971"/>
                </a:lnTo>
                <a:cubicBezTo>
                  <a:pt x="8227" y="8927"/>
                  <a:pt x="8215" y="8890"/>
                  <a:pt x="8193" y="8853"/>
                </a:cubicBezTo>
                <a:cubicBezTo>
                  <a:pt x="8159" y="8800"/>
                  <a:pt x="8103" y="8763"/>
                  <a:pt x="8041" y="8754"/>
                </a:cubicBezTo>
                <a:cubicBezTo>
                  <a:pt x="8023" y="8748"/>
                  <a:pt x="8004" y="8748"/>
                  <a:pt x="7986" y="8748"/>
                </a:cubicBezTo>
                <a:cubicBezTo>
                  <a:pt x="7921" y="8748"/>
                  <a:pt x="7855" y="8769"/>
                  <a:pt x="7806" y="8809"/>
                </a:cubicBezTo>
                <a:cubicBezTo>
                  <a:pt x="7787" y="8707"/>
                  <a:pt x="7753" y="8602"/>
                  <a:pt x="7639" y="8549"/>
                </a:cubicBezTo>
                <a:cubicBezTo>
                  <a:pt x="7608" y="8534"/>
                  <a:pt x="7571" y="8528"/>
                  <a:pt x="7533" y="8528"/>
                </a:cubicBezTo>
                <a:cubicBezTo>
                  <a:pt x="7434" y="8528"/>
                  <a:pt x="7332" y="8580"/>
                  <a:pt x="7227" y="8689"/>
                </a:cubicBezTo>
                <a:cubicBezTo>
                  <a:pt x="7183" y="8735"/>
                  <a:pt x="7134" y="8772"/>
                  <a:pt x="7075" y="8800"/>
                </a:cubicBezTo>
                <a:cubicBezTo>
                  <a:pt x="7035" y="8726"/>
                  <a:pt x="6960" y="8679"/>
                  <a:pt x="6874" y="8673"/>
                </a:cubicBezTo>
                <a:lnTo>
                  <a:pt x="6867" y="8673"/>
                </a:lnTo>
                <a:cubicBezTo>
                  <a:pt x="6781" y="8676"/>
                  <a:pt x="6700" y="8723"/>
                  <a:pt x="6657" y="8797"/>
                </a:cubicBezTo>
                <a:cubicBezTo>
                  <a:pt x="6620" y="8794"/>
                  <a:pt x="6582" y="8791"/>
                  <a:pt x="6545" y="8782"/>
                </a:cubicBezTo>
                <a:cubicBezTo>
                  <a:pt x="6514" y="8775"/>
                  <a:pt x="6480" y="8769"/>
                  <a:pt x="6443" y="8766"/>
                </a:cubicBezTo>
                <a:lnTo>
                  <a:pt x="6409" y="8766"/>
                </a:lnTo>
                <a:cubicBezTo>
                  <a:pt x="6245" y="8766"/>
                  <a:pt x="6118" y="8856"/>
                  <a:pt x="6099" y="8986"/>
                </a:cubicBezTo>
                <a:cubicBezTo>
                  <a:pt x="6093" y="9026"/>
                  <a:pt x="6112" y="9067"/>
                  <a:pt x="6149" y="9088"/>
                </a:cubicBezTo>
                <a:lnTo>
                  <a:pt x="6499" y="9293"/>
                </a:lnTo>
                <a:lnTo>
                  <a:pt x="6734" y="9429"/>
                </a:lnTo>
                <a:cubicBezTo>
                  <a:pt x="6734" y="9463"/>
                  <a:pt x="6728" y="9494"/>
                  <a:pt x="6719" y="9525"/>
                </a:cubicBezTo>
                <a:cubicBezTo>
                  <a:pt x="6697" y="9602"/>
                  <a:pt x="6675" y="9698"/>
                  <a:pt x="6722" y="9791"/>
                </a:cubicBezTo>
                <a:cubicBezTo>
                  <a:pt x="6768" y="9884"/>
                  <a:pt x="6871" y="9928"/>
                  <a:pt x="6951" y="9959"/>
                </a:cubicBezTo>
                <a:lnTo>
                  <a:pt x="6976" y="9971"/>
                </a:lnTo>
                <a:cubicBezTo>
                  <a:pt x="7028" y="9990"/>
                  <a:pt x="7078" y="10018"/>
                  <a:pt x="7124" y="10055"/>
                </a:cubicBezTo>
                <a:cubicBezTo>
                  <a:pt x="7174" y="10098"/>
                  <a:pt x="7217" y="10148"/>
                  <a:pt x="7251" y="10206"/>
                </a:cubicBezTo>
                <a:cubicBezTo>
                  <a:pt x="7143" y="10200"/>
                  <a:pt x="7044" y="10148"/>
                  <a:pt x="6976" y="10061"/>
                </a:cubicBezTo>
                <a:lnTo>
                  <a:pt x="6963" y="10042"/>
                </a:lnTo>
                <a:cubicBezTo>
                  <a:pt x="6926" y="9993"/>
                  <a:pt x="6880" y="9925"/>
                  <a:pt x="6787" y="9909"/>
                </a:cubicBezTo>
                <a:cubicBezTo>
                  <a:pt x="6778" y="9906"/>
                  <a:pt x="6765" y="9906"/>
                  <a:pt x="6756" y="9906"/>
                </a:cubicBezTo>
                <a:cubicBezTo>
                  <a:pt x="6694" y="9906"/>
                  <a:pt x="6638" y="9937"/>
                  <a:pt x="6601" y="9987"/>
                </a:cubicBezTo>
                <a:cubicBezTo>
                  <a:pt x="6551" y="10045"/>
                  <a:pt x="6536" y="10126"/>
                  <a:pt x="6551" y="10203"/>
                </a:cubicBezTo>
                <a:cubicBezTo>
                  <a:pt x="6576" y="10284"/>
                  <a:pt x="6620" y="10358"/>
                  <a:pt x="6682" y="10417"/>
                </a:cubicBezTo>
                <a:cubicBezTo>
                  <a:pt x="6691" y="10426"/>
                  <a:pt x="6700" y="10439"/>
                  <a:pt x="6709" y="10448"/>
                </a:cubicBezTo>
                <a:cubicBezTo>
                  <a:pt x="6740" y="10479"/>
                  <a:pt x="6762" y="10519"/>
                  <a:pt x="6768" y="10563"/>
                </a:cubicBezTo>
                <a:cubicBezTo>
                  <a:pt x="6744" y="10594"/>
                  <a:pt x="6734" y="10634"/>
                  <a:pt x="6737" y="10674"/>
                </a:cubicBezTo>
                <a:cubicBezTo>
                  <a:pt x="6744" y="10758"/>
                  <a:pt x="6790" y="10835"/>
                  <a:pt x="6858" y="10882"/>
                </a:cubicBezTo>
                <a:cubicBezTo>
                  <a:pt x="6886" y="10897"/>
                  <a:pt x="6914" y="10910"/>
                  <a:pt x="6945" y="10922"/>
                </a:cubicBezTo>
                <a:cubicBezTo>
                  <a:pt x="6970" y="10931"/>
                  <a:pt x="6994" y="10944"/>
                  <a:pt x="7016" y="10962"/>
                </a:cubicBezTo>
                <a:cubicBezTo>
                  <a:pt x="7035" y="10987"/>
                  <a:pt x="7047" y="11018"/>
                  <a:pt x="7056" y="11049"/>
                </a:cubicBezTo>
                <a:cubicBezTo>
                  <a:pt x="7063" y="11071"/>
                  <a:pt x="7069" y="11095"/>
                  <a:pt x="7081" y="11120"/>
                </a:cubicBezTo>
                <a:cubicBezTo>
                  <a:pt x="7131" y="11238"/>
                  <a:pt x="7230" y="11331"/>
                  <a:pt x="7354" y="11368"/>
                </a:cubicBezTo>
                <a:lnTo>
                  <a:pt x="7369" y="11374"/>
                </a:lnTo>
                <a:lnTo>
                  <a:pt x="7382" y="11377"/>
                </a:lnTo>
                <a:cubicBezTo>
                  <a:pt x="7382" y="11380"/>
                  <a:pt x="7382" y="11383"/>
                  <a:pt x="7378" y="11387"/>
                </a:cubicBezTo>
                <a:lnTo>
                  <a:pt x="7335" y="11498"/>
                </a:lnTo>
                <a:cubicBezTo>
                  <a:pt x="7332" y="11507"/>
                  <a:pt x="7326" y="11517"/>
                  <a:pt x="7323" y="11529"/>
                </a:cubicBezTo>
                <a:cubicBezTo>
                  <a:pt x="7310" y="11529"/>
                  <a:pt x="7301" y="11532"/>
                  <a:pt x="7289" y="11532"/>
                </a:cubicBezTo>
                <a:cubicBezTo>
                  <a:pt x="7270" y="11532"/>
                  <a:pt x="7251" y="11535"/>
                  <a:pt x="7233" y="11535"/>
                </a:cubicBezTo>
                <a:lnTo>
                  <a:pt x="7090" y="11535"/>
                </a:lnTo>
                <a:cubicBezTo>
                  <a:pt x="6994" y="11535"/>
                  <a:pt x="6889" y="11545"/>
                  <a:pt x="6802" y="11613"/>
                </a:cubicBezTo>
                <a:lnTo>
                  <a:pt x="6697" y="11467"/>
                </a:lnTo>
                <a:lnTo>
                  <a:pt x="6558" y="11275"/>
                </a:lnTo>
                <a:cubicBezTo>
                  <a:pt x="6545" y="11263"/>
                  <a:pt x="6536" y="11247"/>
                  <a:pt x="6530" y="11232"/>
                </a:cubicBezTo>
                <a:cubicBezTo>
                  <a:pt x="6530" y="11226"/>
                  <a:pt x="6530" y="11222"/>
                  <a:pt x="6530" y="11216"/>
                </a:cubicBezTo>
                <a:cubicBezTo>
                  <a:pt x="6530" y="11195"/>
                  <a:pt x="6524" y="11170"/>
                  <a:pt x="6517" y="11148"/>
                </a:cubicBezTo>
                <a:cubicBezTo>
                  <a:pt x="6486" y="11064"/>
                  <a:pt x="6406" y="11018"/>
                  <a:pt x="6276" y="11009"/>
                </a:cubicBezTo>
                <a:cubicBezTo>
                  <a:pt x="6242" y="11009"/>
                  <a:pt x="6208" y="11006"/>
                  <a:pt x="6174" y="11006"/>
                </a:cubicBezTo>
                <a:cubicBezTo>
                  <a:pt x="6087" y="11006"/>
                  <a:pt x="5827" y="11006"/>
                  <a:pt x="5709" y="11207"/>
                </a:cubicBezTo>
                <a:cubicBezTo>
                  <a:pt x="5700" y="11226"/>
                  <a:pt x="5693" y="11247"/>
                  <a:pt x="5697" y="11269"/>
                </a:cubicBezTo>
                <a:lnTo>
                  <a:pt x="5697" y="11287"/>
                </a:lnTo>
                <a:cubicBezTo>
                  <a:pt x="5706" y="11396"/>
                  <a:pt x="5721" y="11548"/>
                  <a:pt x="5836" y="11631"/>
                </a:cubicBezTo>
                <a:cubicBezTo>
                  <a:pt x="5879" y="11662"/>
                  <a:pt x="5920" y="11687"/>
                  <a:pt x="5963" y="11712"/>
                </a:cubicBezTo>
                <a:cubicBezTo>
                  <a:pt x="6006" y="11737"/>
                  <a:pt x="6050" y="11764"/>
                  <a:pt x="6090" y="11795"/>
                </a:cubicBezTo>
                <a:cubicBezTo>
                  <a:pt x="6223" y="11901"/>
                  <a:pt x="6291" y="12065"/>
                  <a:pt x="6270" y="12232"/>
                </a:cubicBezTo>
                <a:cubicBezTo>
                  <a:pt x="6260" y="12282"/>
                  <a:pt x="6270" y="12331"/>
                  <a:pt x="6297" y="12372"/>
                </a:cubicBezTo>
                <a:cubicBezTo>
                  <a:pt x="6322" y="12403"/>
                  <a:pt x="6359" y="12421"/>
                  <a:pt x="6400" y="12427"/>
                </a:cubicBezTo>
                <a:lnTo>
                  <a:pt x="6409" y="12430"/>
                </a:lnTo>
                <a:cubicBezTo>
                  <a:pt x="6431" y="12443"/>
                  <a:pt x="6449" y="12458"/>
                  <a:pt x="6465" y="12477"/>
                </a:cubicBezTo>
                <a:cubicBezTo>
                  <a:pt x="6502" y="12517"/>
                  <a:pt x="6551" y="12551"/>
                  <a:pt x="6604" y="12570"/>
                </a:cubicBezTo>
                <a:cubicBezTo>
                  <a:pt x="6638" y="12582"/>
                  <a:pt x="6675" y="12585"/>
                  <a:pt x="6709" y="12585"/>
                </a:cubicBezTo>
                <a:lnTo>
                  <a:pt x="6747" y="12585"/>
                </a:lnTo>
                <a:cubicBezTo>
                  <a:pt x="6852" y="12592"/>
                  <a:pt x="6945" y="12681"/>
                  <a:pt x="7032" y="12780"/>
                </a:cubicBezTo>
                <a:cubicBezTo>
                  <a:pt x="7001" y="12796"/>
                  <a:pt x="6963" y="12802"/>
                  <a:pt x="6926" y="12802"/>
                </a:cubicBezTo>
                <a:cubicBezTo>
                  <a:pt x="6922" y="12802"/>
                  <a:pt x="6918" y="12803"/>
                  <a:pt x="6914" y="12803"/>
                </a:cubicBezTo>
                <a:cubicBezTo>
                  <a:pt x="6871" y="12803"/>
                  <a:pt x="6827" y="12788"/>
                  <a:pt x="6790" y="12765"/>
                </a:cubicBezTo>
                <a:cubicBezTo>
                  <a:pt x="6774" y="12753"/>
                  <a:pt x="6753" y="12746"/>
                  <a:pt x="6734" y="12746"/>
                </a:cubicBezTo>
                <a:cubicBezTo>
                  <a:pt x="6672" y="12746"/>
                  <a:pt x="6626" y="12802"/>
                  <a:pt x="6632" y="12861"/>
                </a:cubicBezTo>
                <a:cubicBezTo>
                  <a:pt x="6607" y="12849"/>
                  <a:pt x="6582" y="12833"/>
                  <a:pt x="6561" y="12815"/>
                </a:cubicBezTo>
                <a:lnTo>
                  <a:pt x="6304" y="12601"/>
                </a:lnTo>
                <a:cubicBezTo>
                  <a:pt x="6242" y="12542"/>
                  <a:pt x="6167" y="12499"/>
                  <a:pt x="6090" y="12465"/>
                </a:cubicBezTo>
                <a:cubicBezTo>
                  <a:pt x="6050" y="12452"/>
                  <a:pt x="6009" y="12446"/>
                  <a:pt x="5969" y="12446"/>
                </a:cubicBezTo>
                <a:cubicBezTo>
                  <a:pt x="5965" y="12446"/>
                  <a:pt x="5962" y="12446"/>
                  <a:pt x="5958" y="12446"/>
                </a:cubicBezTo>
                <a:cubicBezTo>
                  <a:pt x="5893" y="12446"/>
                  <a:pt x="5830" y="12470"/>
                  <a:pt x="5780" y="12511"/>
                </a:cubicBezTo>
                <a:cubicBezTo>
                  <a:pt x="5728" y="12557"/>
                  <a:pt x="5697" y="12626"/>
                  <a:pt x="5700" y="12697"/>
                </a:cubicBezTo>
                <a:cubicBezTo>
                  <a:pt x="5700" y="12759"/>
                  <a:pt x="5728" y="12818"/>
                  <a:pt x="5774" y="12858"/>
                </a:cubicBezTo>
                <a:cubicBezTo>
                  <a:pt x="5820" y="12892"/>
                  <a:pt x="5879" y="12914"/>
                  <a:pt x="5938" y="12917"/>
                </a:cubicBezTo>
                <a:cubicBezTo>
                  <a:pt x="5951" y="12917"/>
                  <a:pt x="5966" y="12920"/>
                  <a:pt x="5978" y="12923"/>
                </a:cubicBezTo>
                <a:cubicBezTo>
                  <a:pt x="6019" y="12932"/>
                  <a:pt x="6050" y="12960"/>
                  <a:pt x="6065" y="13000"/>
                </a:cubicBezTo>
                <a:cubicBezTo>
                  <a:pt x="6084" y="13034"/>
                  <a:pt x="6087" y="13078"/>
                  <a:pt x="6068" y="13115"/>
                </a:cubicBezTo>
                <a:cubicBezTo>
                  <a:pt x="6050" y="13152"/>
                  <a:pt x="6047" y="13199"/>
                  <a:pt x="6065" y="13236"/>
                </a:cubicBezTo>
                <a:cubicBezTo>
                  <a:pt x="6093" y="13295"/>
                  <a:pt x="6143" y="13338"/>
                  <a:pt x="6201" y="13357"/>
                </a:cubicBezTo>
                <a:cubicBezTo>
                  <a:pt x="6310" y="13388"/>
                  <a:pt x="6421" y="13403"/>
                  <a:pt x="6533" y="13403"/>
                </a:cubicBezTo>
                <a:cubicBezTo>
                  <a:pt x="6573" y="13403"/>
                  <a:pt x="6617" y="13400"/>
                  <a:pt x="6657" y="13397"/>
                </a:cubicBezTo>
                <a:cubicBezTo>
                  <a:pt x="6682" y="13394"/>
                  <a:pt x="6703" y="13391"/>
                  <a:pt x="6728" y="13388"/>
                </a:cubicBezTo>
                <a:cubicBezTo>
                  <a:pt x="6771" y="13381"/>
                  <a:pt x="6815" y="13375"/>
                  <a:pt x="6858" y="13375"/>
                </a:cubicBezTo>
                <a:lnTo>
                  <a:pt x="6880" y="13375"/>
                </a:lnTo>
                <a:cubicBezTo>
                  <a:pt x="6951" y="13381"/>
                  <a:pt x="7022" y="13409"/>
                  <a:pt x="7075" y="13459"/>
                </a:cubicBezTo>
                <a:cubicBezTo>
                  <a:pt x="7094" y="13471"/>
                  <a:pt x="7106" y="13493"/>
                  <a:pt x="7109" y="13511"/>
                </a:cubicBezTo>
                <a:cubicBezTo>
                  <a:pt x="7044" y="13583"/>
                  <a:pt x="6932" y="13617"/>
                  <a:pt x="6781" y="13617"/>
                </a:cubicBezTo>
                <a:cubicBezTo>
                  <a:pt x="6660" y="13614"/>
                  <a:pt x="6542" y="13598"/>
                  <a:pt x="6428" y="13567"/>
                </a:cubicBezTo>
                <a:cubicBezTo>
                  <a:pt x="6186" y="13508"/>
                  <a:pt x="5960" y="13378"/>
                  <a:pt x="5743" y="13254"/>
                </a:cubicBezTo>
                <a:cubicBezTo>
                  <a:pt x="5690" y="13223"/>
                  <a:pt x="5632" y="13186"/>
                  <a:pt x="5622" y="13146"/>
                </a:cubicBezTo>
                <a:cubicBezTo>
                  <a:pt x="5619" y="13130"/>
                  <a:pt x="5616" y="13115"/>
                  <a:pt x="5619" y="13096"/>
                </a:cubicBezTo>
                <a:cubicBezTo>
                  <a:pt x="5619" y="13069"/>
                  <a:pt x="5616" y="13041"/>
                  <a:pt x="5610" y="13016"/>
                </a:cubicBezTo>
                <a:cubicBezTo>
                  <a:pt x="5585" y="12901"/>
                  <a:pt x="5495" y="12811"/>
                  <a:pt x="5378" y="12790"/>
                </a:cubicBezTo>
                <a:cubicBezTo>
                  <a:pt x="5365" y="12787"/>
                  <a:pt x="5350" y="12787"/>
                  <a:pt x="5334" y="12787"/>
                </a:cubicBezTo>
                <a:cubicBezTo>
                  <a:pt x="5291" y="12787"/>
                  <a:pt x="5247" y="12796"/>
                  <a:pt x="5207" y="12818"/>
                </a:cubicBezTo>
                <a:cubicBezTo>
                  <a:pt x="5161" y="12725"/>
                  <a:pt x="5111" y="12635"/>
                  <a:pt x="5058" y="12548"/>
                </a:cubicBezTo>
                <a:cubicBezTo>
                  <a:pt x="5040" y="12517"/>
                  <a:pt x="5018" y="12489"/>
                  <a:pt x="4990" y="12465"/>
                </a:cubicBezTo>
                <a:cubicBezTo>
                  <a:pt x="4950" y="12430"/>
                  <a:pt x="4897" y="12412"/>
                  <a:pt x="4845" y="12412"/>
                </a:cubicBezTo>
                <a:cubicBezTo>
                  <a:pt x="4743" y="12415"/>
                  <a:pt x="4647" y="12468"/>
                  <a:pt x="4594" y="12557"/>
                </a:cubicBezTo>
                <a:cubicBezTo>
                  <a:pt x="4529" y="12669"/>
                  <a:pt x="4535" y="12796"/>
                  <a:pt x="4538" y="12892"/>
                </a:cubicBezTo>
                <a:cubicBezTo>
                  <a:pt x="4544" y="13025"/>
                  <a:pt x="4643" y="13096"/>
                  <a:pt x="4724" y="13152"/>
                </a:cubicBezTo>
                <a:cubicBezTo>
                  <a:pt x="4743" y="13168"/>
                  <a:pt x="4764" y="13183"/>
                  <a:pt x="4783" y="13199"/>
                </a:cubicBezTo>
                <a:cubicBezTo>
                  <a:pt x="4730" y="13220"/>
                  <a:pt x="4671" y="13233"/>
                  <a:pt x="4616" y="13233"/>
                </a:cubicBezTo>
                <a:lnTo>
                  <a:pt x="4585" y="13233"/>
                </a:lnTo>
                <a:cubicBezTo>
                  <a:pt x="4532" y="13233"/>
                  <a:pt x="4489" y="13270"/>
                  <a:pt x="4482" y="13323"/>
                </a:cubicBezTo>
                <a:cubicBezTo>
                  <a:pt x="4476" y="13437"/>
                  <a:pt x="4538" y="13542"/>
                  <a:pt x="4643" y="13589"/>
                </a:cubicBezTo>
                <a:cubicBezTo>
                  <a:pt x="4718" y="13623"/>
                  <a:pt x="4801" y="13638"/>
                  <a:pt x="4885" y="13638"/>
                </a:cubicBezTo>
                <a:cubicBezTo>
                  <a:pt x="4928" y="13642"/>
                  <a:pt x="4975" y="13645"/>
                  <a:pt x="5024" y="13648"/>
                </a:cubicBezTo>
                <a:cubicBezTo>
                  <a:pt x="4997" y="13663"/>
                  <a:pt x="4969" y="13679"/>
                  <a:pt x="4941" y="13694"/>
                </a:cubicBezTo>
                <a:cubicBezTo>
                  <a:pt x="4863" y="13725"/>
                  <a:pt x="4857" y="13834"/>
                  <a:pt x="4931" y="13874"/>
                </a:cubicBezTo>
                <a:cubicBezTo>
                  <a:pt x="5028" y="13923"/>
                  <a:pt x="5133" y="13961"/>
                  <a:pt x="5241" y="13982"/>
                </a:cubicBezTo>
                <a:cubicBezTo>
                  <a:pt x="5368" y="14013"/>
                  <a:pt x="5486" y="14041"/>
                  <a:pt x="5563" y="14122"/>
                </a:cubicBezTo>
                <a:cubicBezTo>
                  <a:pt x="5635" y="14196"/>
                  <a:pt x="5662" y="14301"/>
                  <a:pt x="5635" y="14404"/>
                </a:cubicBezTo>
                <a:cubicBezTo>
                  <a:pt x="5505" y="14360"/>
                  <a:pt x="5371" y="14335"/>
                  <a:pt x="5235" y="14335"/>
                </a:cubicBezTo>
                <a:lnTo>
                  <a:pt x="5229" y="14335"/>
                </a:lnTo>
                <a:cubicBezTo>
                  <a:pt x="5222" y="14335"/>
                  <a:pt x="5216" y="14334"/>
                  <a:pt x="5210" y="14334"/>
                </a:cubicBezTo>
                <a:cubicBezTo>
                  <a:pt x="5093" y="14334"/>
                  <a:pt x="5019" y="14468"/>
                  <a:pt x="5086" y="14571"/>
                </a:cubicBezTo>
                <a:cubicBezTo>
                  <a:pt x="5158" y="14710"/>
                  <a:pt x="5275" y="14825"/>
                  <a:pt x="5418" y="14893"/>
                </a:cubicBezTo>
                <a:cubicBezTo>
                  <a:pt x="5477" y="14924"/>
                  <a:pt x="5545" y="14936"/>
                  <a:pt x="5610" y="14939"/>
                </a:cubicBezTo>
                <a:cubicBezTo>
                  <a:pt x="5712" y="14939"/>
                  <a:pt x="5805" y="14905"/>
                  <a:pt x="5913" y="14865"/>
                </a:cubicBezTo>
                <a:cubicBezTo>
                  <a:pt x="6000" y="14825"/>
                  <a:pt x="6090" y="14800"/>
                  <a:pt x="6186" y="14794"/>
                </a:cubicBezTo>
                <a:cubicBezTo>
                  <a:pt x="6220" y="14794"/>
                  <a:pt x="6254" y="14800"/>
                  <a:pt x="6285" y="14815"/>
                </a:cubicBezTo>
                <a:cubicBezTo>
                  <a:pt x="6328" y="14843"/>
                  <a:pt x="6366" y="14877"/>
                  <a:pt x="6397" y="14915"/>
                </a:cubicBezTo>
                <a:cubicBezTo>
                  <a:pt x="6459" y="14983"/>
                  <a:pt x="6530" y="15060"/>
                  <a:pt x="6641" y="15085"/>
                </a:cubicBezTo>
                <a:cubicBezTo>
                  <a:pt x="6657" y="15088"/>
                  <a:pt x="6672" y="15088"/>
                  <a:pt x="6691" y="15091"/>
                </a:cubicBezTo>
                <a:lnTo>
                  <a:pt x="6706" y="15094"/>
                </a:lnTo>
                <a:cubicBezTo>
                  <a:pt x="6617" y="15212"/>
                  <a:pt x="6477" y="15283"/>
                  <a:pt x="6325" y="15286"/>
                </a:cubicBezTo>
                <a:lnTo>
                  <a:pt x="6301" y="15286"/>
                </a:lnTo>
                <a:cubicBezTo>
                  <a:pt x="6239" y="15280"/>
                  <a:pt x="6174" y="15268"/>
                  <a:pt x="6115" y="15249"/>
                </a:cubicBezTo>
                <a:cubicBezTo>
                  <a:pt x="6068" y="15240"/>
                  <a:pt x="6025" y="15227"/>
                  <a:pt x="5975" y="15221"/>
                </a:cubicBezTo>
                <a:cubicBezTo>
                  <a:pt x="5935" y="15212"/>
                  <a:pt x="5895" y="15209"/>
                  <a:pt x="5855" y="15209"/>
                </a:cubicBezTo>
                <a:cubicBezTo>
                  <a:pt x="5850" y="15209"/>
                  <a:pt x="5846" y="15209"/>
                  <a:pt x="5842" y="15209"/>
                </a:cubicBezTo>
                <a:cubicBezTo>
                  <a:pt x="5744" y="15209"/>
                  <a:pt x="5647" y="15243"/>
                  <a:pt x="5566" y="15305"/>
                </a:cubicBezTo>
                <a:lnTo>
                  <a:pt x="5542" y="15327"/>
                </a:lnTo>
                <a:cubicBezTo>
                  <a:pt x="5536" y="15336"/>
                  <a:pt x="5523" y="15345"/>
                  <a:pt x="5514" y="15351"/>
                </a:cubicBezTo>
                <a:lnTo>
                  <a:pt x="5501" y="15336"/>
                </a:lnTo>
                <a:cubicBezTo>
                  <a:pt x="5446" y="15271"/>
                  <a:pt x="5374" y="15221"/>
                  <a:pt x="5297" y="15190"/>
                </a:cubicBezTo>
                <a:cubicBezTo>
                  <a:pt x="5232" y="15156"/>
                  <a:pt x="5176" y="15128"/>
                  <a:pt x="5161" y="15088"/>
                </a:cubicBezTo>
                <a:cubicBezTo>
                  <a:pt x="5155" y="15069"/>
                  <a:pt x="5148" y="15048"/>
                  <a:pt x="5148" y="15029"/>
                </a:cubicBezTo>
                <a:cubicBezTo>
                  <a:pt x="5142" y="14989"/>
                  <a:pt x="5133" y="14946"/>
                  <a:pt x="5114" y="14908"/>
                </a:cubicBezTo>
                <a:cubicBezTo>
                  <a:pt x="5080" y="14846"/>
                  <a:pt x="5028" y="14794"/>
                  <a:pt x="4962" y="14760"/>
                </a:cubicBezTo>
                <a:lnTo>
                  <a:pt x="4826" y="14670"/>
                </a:lnTo>
                <a:lnTo>
                  <a:pt x="4718" y="14602"/>
                </a:lnTo>
                <a:cubicBezTo>
                  <a:pt x="4653" y="14552"/>
                  <a:pt x="4575" y="14521"/>
                  <a:pt x="4495" y="14518"/>
                </a:cubicBezTo>
                <a:cubicBezTo>
                  <a:pt x="4482" y="14518"/>
                  <a:pt x="4470" y="14518"/>
                  <a:pt x="4458" y="14521"/>
                </a:cubicBezTo>
                <a:cubicBezTo>
                  <a:pt x="4411" y="14527"/>
                  <a:pt x="4368" y="14549"/>
                  <a:pt x="4337" y="14586"/>
                </a:cubicBezTo>
                <a:cubicBezTo>
                  <a:pt x="4256" y="14509"/>
                  <a:pt x="4188" y="14422"/>
                  <a:pt x="4132" y="14329"/>
                </a:cubicBezTo>
                <a:cubicBezTo>
                  <a:pt x="4114" y="14298"/>
                  <a:pt x="4080" y="14280"/>
                  <a:pt x="4046" y="14280"/>
                </a:cubicBezTo>
                <a:cubicBezTo>
                  <a:pt x="4008" y="14280"/>
                  <a:pt x="3974" y="14298"/>
                  <a:pt x="3959" y="14332"/>
                </a:cubicBezTo>
                <a:cubicBezTo>
                  <a:pt x="3829" y="14561"/>
                  <a:pt x="3962" y="14837"/>
                  <a:pt x="4027" y="14973"/>
                </a:cubicBezTo>
                <a:cubicBezTo>
                  <a:pt x="4117" y="15150"/>
                  <a:pt x="4225" y="15345"/>
                  <a:pt x="4436" y="15395"/>
                </a:cubicBezTo>
                <a:cubicBezTo>
                  <a:pt x="4482" y="15407"/>
                  <a:pt x="4529" y="15410"/>
                  <a:pt x="4575" y="15410"/>
                </a:cubicBezTo>
                <a:lnTo>
                  <a:pt x="4702" y="15410"/>
                </a:lnTo>
                <a:cubicBezTo>
                  <a:pt x="4730" y="15410"/>
                  <a:pt x="4761" y="15413"/>
                  <a:pt x="4789" y="15419"/>
                </a:cubicBezTo>
                <a:cubicBezTo>
                  <a:pt x="4774" y="15444"/>
                  <a:pt x="4758" y="15472"/>
                  <a:pt x="4752" y="15503"/>
                </a:cubicBezTo>
                <a:lnTo>
                  <a:pt x="4752" y="15509"/>
                </a:lnTo>
                <a:cubicBezTo>
                  <a:pt x="4736" y="15550"/>
                  <a:pt x="4736" y="15596"/>
                  <a:pt x="4749" y="15636"/>
                </a:cubicBezTo>
                <a:cubicBezTo>
                  <a:pt x="4764" y="15677"/>
                  <a:pt x="4792" y="15711"/>
                  <a:pt x="4829" y="15735"/>
                </a:cubicBezTo>
                <a:cubicBezTo>
                  <a:pt x="4916" y="15797"/>
                  <a:pt x="5009" y="15844"/>
                  <a:pt x="5111" y="15875"/>
                </a:cubicBezTo>
                <a:lnTo>
                  <a:pt x="5120" y="15878"/>
                </a:lnTo>
                <a:cubicBezTo>
                  <a:pt x="5136" y="15884"/>
                  <a:pt x="5155" y="15890"/>
                  <a:pt x="5167" y="15900"/>
                </a:cubicBezTo>
                <a:cubicBezTo>
                  <a:pt x="5173" y="15903"/>
                  <a:pt x="5185" y="15918"/>
                  <a:pt x="5189" y="15977"/>
                </a:cubicBezTo>
                <a:cubicBezTo>
                  <a:pt x="5198" y="16085"/>
                  <a:pt x="5192" y="16194"/>
                  <a:pt x="5170" y="16302"/>
                </a:cubicBezTo>
                <a:cubicBezTo>
                  <a:pt x="5155" y="16367"/>
                  <a:pt x="5204" y="16426"/>
                  <a:pt x="5269" y="16426"/>
                </a:cubicBezTo>
                <a:lnTo>
                  <a:pt x="5340" y="16426"/>
                </a:lnTo>
                <a:cubicBezTo>
                  <a:pt x="5517" y="16426"/>
                  <a:pt x="5693" y="16439"/>
                  <a:pt x="5870" y="16466"/>
                </a:cubicBezTo>
                <a:cubicBezTo>
                  <a:pt x="5743" y="16494"/>
                  <a:pt x="5610" y="16522"/>
                  <a:pt x="5483" y="16541"/>
                </a:cubicBezTo>
                <a:cubicBezTo>
                  <a:pt x="5436" y="16547"/>
                  <a:pt x="5393" y="16562"/>
                  <a:pt x="5356" y="16590"/>
                </a:cubicBezTo>
                <a:cubicBezTo>
                  <a:pt x="5309" y="16631"/>
                  <a:pt x="5288" y="16689"/>
                  <a:pt x="5297" y="16748"/>
                </a:cubicBezTo>
                <a:cubicBezTo>
                  <a:pt x="5312" y="16841"/>
                  <a:pt x="5374" y="16919"/>
                  <a:pt x="5458" y="16959"/>
                </a:cubicBezTo>
                <a:cubicBezTo>
                  <a:pt x="5552" y="17003"/>
                  <a:pt x="5654" y="17027"/>
                  <a:pt x="5758" y="17027"/>
                </a:cubicBezTo>
                <a:cubicBezTo>
                  <a:pt x="5765" y="17027"/>
                  <a:pt x="5771" y="17027"/>
                  <a:pt x="5777" y="17027"/>
                </a:cubicBezTo>
                <a:cubicBezTo>
                  <a:pt x="5895" y="17027"/>
                  <a:pt x="6016" y="17008"/>
                  <a:pt x="6130" y="16974"/>
                </a:cubicBezTo>
                <a:cubicBezTo>
                  <a:pt x="6140" y="16971"/>
                  <a:pt x="6152" y="16968"/>
                  <a:pt x="6161" y="16968"/>
                </a:cubicBezTo>
                <a:cubicBezTo>
                  <a:pt x="6161" y="16968"/>
                  <a:pt x="6161" y="16971"/>
                  <a:pt x="6164" y="16974"/>
                </a:cubicBezTo>
                <a:cubicBezTo>
                  <a:pt x="6170" y="16981"/>
                  <a:pt x="6180" y="16990"/>
                  <a:pt x="6186" y="16999"/>
                </a:cubicBezTo>
                <a:cubicBezTo>
                  <a:pt x="6236" y="17043"/>
                  <a:pt x="6303" y="17071"/>
                  <a:pt x="6370" y="17071"/>
                </a:cubicBezTo>
                <a:cubicBezTo>
                  <a:pt x="6374" y="17071"/>
                  <a:pt x="6378" y="17071"/>
                  <a:pt x="6381" y="17070"/>
                </a:cubicBezTo>
                <a:cubicBezTo>
                  <a:pt x="6428" y="17070"/>
                  <a:pt x="6474" y="17064"/>
                  <a:pt x="6517" y="17049"/>
                </a:cubicBezTo>
                <a:cubicBezTo>
                  <a:pt x="6539" y="17043"/>
                  <a:pt x="6561" y="17033"/>
                  <a:pt x="6582" y="17027"/>
                </a:cubicBezTo>
                <a:cubicBezTo>
                  <a:pt x="6623" y="17008"/>
                  <a:pt x="6666" y="16996"/>
                  <a:pt x="6713" y="16993"/>
                </a:cubicBezTo>
                <a:cubicBezTo>
                  <a:pt x="6778" y="16993"/>
                  <a:pt x="6836" y="17036"/>
                  <a:pt x="6905" y="17092"/>
                </a:cubicBezTo>
                <a:lnTo>
                  <a:pt x="6551" y="17228"/>
                </a:lnTo>
                <a:lnTo>
                  <a:pt x="6158" y="17383"/>
                </a:lnTo>
                <a:cubicBezTo>
                  <a:pt x="6065" y="17424"/>
                  <a:pt x="6078" y="17557"/>
                  <a:pt x="6174" y="17578"/>
                </a:cubicBezTo>
                <a:cubicBezTo>
                  <a:pt x="6325" y="17609"/>
                  <a:pt x="6477" y="17625"/>
                  <a:pt x="6632" y="17628"/>
                </a:cubicBezTo>
                <a:cubicBezTo>
                  <a:pt x="6756" y="17628"/>
                  <a:pt x="6880" y="17613"/>
                  <a:pt x="7001" y="17578"/>
                </a:cubicBezTo>
                <a:cubicBezTo>
                  <a:pt x="7035" y="17566"/>
                  <a:pt x="7072" y="17554"/>
                  <a:pt x="7109" y="17541"/>
                </a:cubicBezTo>
                <a:cubicBezTo>
                  <a:pt x="7183" y="17510"/>
                  <a:pt x="7261" y="17492"/>
                  <a:pt x="7341" y="17486"/>
                </a:cubicBezTo>
                <a:cubicBezTo>
                  <a:pt x="7360" y="17486"/>
                  <a:pt x="7382" y="17486"/>
                  <a:pt x="7400" y="17492"/>
                </a:cubicBezTo>
                <a:cubicBezTo>
                  <a:pt x="7422" y="17498"/>
                  <a:pt x="7444" y="17510"/>
                  <a:pt x="7456" y="17532"/>
                </a:cubicBezTo>
                <a:cubicBezTo>
                  <a:pt x="7456" y="17535"/>
                  <a:pt x="7437" y="17557"/>
                  <a:pt x="7372" y="17582"/>
                </a:cubicBezTo>
                <a:cubicBezTo>
                  <a:pt x="7159" y="17659"/>
                  <a:pt x="6908" y="17696"/>
                  <a:pt x="6589" y="17696"/>
                </a:cubicBezTo>
                <a:cubicBezTo>
                  <a:pt x="6533" y="17696"/>
                  <a:pt x="6480" y="17696"/>
                  <a:pt x="6424" y="17693"/>
                </a:cubicBezTo>
                <a:cubicBezTo>
                  <a:pt x="6285" y="17690"/>
                  <a:pt x="6127" y="17681"/>
                  <a:pt x="5991" y="17628"/>
                </a:cubicBezTo>
                <a:cubicBezTo>
                  <a:pt x="5947" y="17609"/>
                  <a:pt x="5904" y="17588"/>
                  <a:pt x="5861" y="17563"/>
                </a:cubicBezTo>
                <a:cubicBezTo>
                  <a:pt x="5811" y="17535"/>
                  <a:pt x="5759" y="17513"/>
                  <a:pt x="5706" y="17492"/>
                </a:cubicBezTo>
                <a:cubicBezTo>
                  <a:pt x="5539" y="17427"/>
                  <a:pt x="5359" y="17417"/>
                  <a:pt x="5198" y="17414"/>
                </a:cubicBezTo>
                <a:lnTo>
                  <a:pt x="5173" y="17414"/>
                </a:lnTo>
                <a:cubicBezTo>
                  <a:pt x="5168" y="17414"/>
                  <a:pt x="5163" y="17414"/>
                  <a:pt x="5158" y="17414"/>
                </a:cubicBezTo>
                <a:cubicBezTo>
                  <a:pt x="5123" y="17414"/>
                  <a:pt x="5091" y="17423"/>
                  <a:pt x="5062" y="17439"/>
                </a:cubicBezTo>
                <a:cubicBezTo>
                  <a:pt x="5034" y="17455"/>
                  <a:pt x="5012" y="17479"/>
                  <a:pt x="4993" y="17504"/>
                </a:cubicBezTo>
                <a:lnTo>
                  <a:pt x="4990" y="17510"/>
                </a:lnTo>
                <a:cubicBezTo>
                  <a:pt x="4981" y="17504"/>
                  <a:pt x="4966" y="17495"/>
                  <a:pt x="4956" y="17489"/>
                </a:cubicBezTo>
                <a:cubicBezTo>
                  <a:pt x="4947" y="17486"/>
                  <a:pt x="4938" y="17476"/>
                  <a:pt x="4925" y="17473"/>
                </a:cubicBezTo>
                <a:cubicBezTo>
                  <a:pt x="4853" y="17433"/>
                  <a:pt x="4771" y="17414"/>
                  <a:pt x="4687" y="17414"/>
                </a:cubicBezTo>
                <a:cubicBezTo>
                  <a:pt x="4681" y="17414"/>
                  <a:pt x="4675" y="17414"/>
                  <a:pt x="4668" y="17414"/>
                </a:cubicBezTo>
                <a:lnTo>
                  <a:pt x="4529" y="17414"/>
                </a:lnTo>
                <a:cubicBezTo>
                  <a:pt x="4522" y="17415"/>
                  <a:pt x="4516" y="17415"/>
                  <a:pt x="4510" y="17415"/>
                </a:cubicBezTo>
                <a:cubicBezTo>
                  <a:pt x="4467" y="17415"/>
                  <a:pt x="4424" y="17406"/>
                  <a:pt x="4383" y="17393"/>
                </a:cubicBezTo>
                <a:cubicBezTo>
                  <a:pt x="4281" y="17349"/>
                  <a:pt x="4225" y="17216"/>
                  <a:pt x="4170" y="17089"/>
                </a:cubicBezTo>
                <a:lnTo>
                  <a:pt x="4163" y="17074"/>
                </a:lnTo>
                <a:cubicBezTo>
                  <a:pt x="4142" y="17005"/>
                  <a:pt x="4095" y="16953"/>
                  <a:pt x="4030" y="16922"/>
                </a:cubicBezTo>
                <a:cubicBezTo>
                  <a:pt x="4007" y="16912"/>
                  <a:pt x="3980" y="16905"/>
                  <a:pt x="3953" y="16905"/>
                </a:cubicBezTo>
                <a:cubicBezTo>
                  <a:pt x="3948" y="16905"/>
                  <a:pt x="3943" y="16906"/>
                  <a:pt x="3937" y="16906"/>
                </a:cubicBezTo>
                <a:lnTo>
                  <a:pt x="3906" y="16906"/>
                </a:lnTo>
                <a:cubicBezTo>
                  <a:pt x="3847" y="16903"/>
                  <a:pt x="3789" y="16851"/>
                  <a:pt x="3730" y="16795"/>
                </a:cubicBezTo>
                <a:lnTo>
                  <a:pt x="3693" y="16761"/>
                </a:lnTo>
                <a:cubicBezTo>
                  <a:pt x="3640" y="16714"/>
                  <a:pt x="3535" y="16640"/>
                  <a:pt x="3411" y="16640"/>
                </a:cubicBezTo>
                <a:cubicBezTo>
                  <a:pt x="3406" y="16640"/>
                  <a:pt x="3402" y="16640"/>
                  <a:pt x="3398" y="16640"/>
                </a:cubicBezTo>
                <a:cubicBezTo>
                  <a:pt x="3353" y="16640"/>
                  <a:pt x="3308" y="16655"/>
                  <a:pt x="3271" y="16680"/>
                </a:cubicBezTo>
                <a:cubicBezTo>
                  <a:pt x="3256" y="16693"/>
                  <a:pt x="3240" y="16702"/>
                  <a:pt x="3228" y="16714"/>
                </a:cubicBezTo>
                <a:lnTo>
                  <a:pt x="3219" y="16724"/>
                </a:lnTo>
                <a:cubicBezTo>
                  <a:pt x="3212" y="16714"/>
                  <a:pt x="3209" y="16702"/>
                  <a:pt x="3206" y="16693"/>
                </a:cubicBezTo>
                <a:cubicBezTo>
                  <a:pt x="3203" y="16683"/>
                  <a:pt x="3200" y="16671"/>
                  <a:pt x="3200" y="16662"/>
                </a:cubicBezTo>
                <a:cubicBezTo>
                  <a:pt x="3191" y="16590"/>
                  <a:pt x="3157" y="16525"/>
                  <a:pt x="3107" y="16476"/>
                </a:cubicBezTo>
                <a:cubicBezTo>
                  <a:pt x="3087" y="16460"/>
                  <a:pt x="3064" y="16452"/>
                  <a:pt x="3041" y="16452"/>
                </a:cubicBezTo>
                <a:cubicBezTo>
                  <a:pt x="3028" y="16452"/>
                  <a:pt x="3014" y="16455"/>
                  <a:pt x="3002" y="16460"/>
                </a:cubicBezTo>
                <a:cubicBezTo>
                  <a:pt x="2924" y="16491"/>
                  <a:pt x="2869" y="16556"/>
                  <a:pt x="2847" y="16634"/>
                </a:cubicBezTo>
                <a:cubicBezTo>
                  <a:pt x="2819" y="16736"/>
                  <a:pt x="2838" y="16844"/>
                  <a:pt x="2896" y="16931"/>
                </a:cubicBezTo>
                <a:cubicBezTo>
                  <a:pt x="2980" y="17061"/>
                  <a:pt x="3101" y="17163"/>
                  <a:pt x="3243" y="17222"/>
                </a:cubicBezTo>
                <a:cubicBezTo>
                  <a:pt x="3262" y="17232"/>
                  <a:pt x="3284" y="17238"/>
                  <a:pt x="3302" y="17247"/>
                </a:cubicBezTo>
                <a:cubicBezTo>
                  <a:pt x="3336" y="17256"/>
                  <a:pt x="3370" y="17272"/>
                  <a:pt x="3401" y="17290"/>
                </a:cubicBezTo>
                <a:cubicBezTo>
                  <a:pt x="3426" y="17303"/>
                  <a:pt x="3442" y="17324"/>
                  <a:pt x="3448" y="17352"/>
                </a:cubicBezTo>
                <a:cubicBezTo>
                  <a:pt x="3448" y="17359"/>
                  <a:pt x="3445" y="17365"/>
                  <a:pt x="3445" y="17368"/>
                </a:cubicBezTo>
                <a:cubicBezTo>
                  <a:pt x="3435" y="17402"/>
                  <a:pt x="3432" y="17439"/>
                  <a:pt x="3442" y="17473"/>
                </a:cubicBezTo>
                <a:cubicBezTo>
                  <a:pt x="3454" y="17523"/>
                  <a:pt x="3485" y="17563"/>
                  <a:pt x="3528" y="17591"/>
                </a:cubicBezTo>
                <a:cubicBezTo>
                  <a:pt x="3535" y="17594"/>
                  <a:pt x="3541" y="17600"/>
                  <a:pt x="3547" y="17606"/>
                </a:cubicBezTo>
                <a:cubicBezTo>
                  <a:pt x="3569" y="17628"/>
                  <a:pt x="3575" y="17681"/>
                  <a:pt x="3578" y="17736"/>
                </a:cubicBezTo>
                <a:cubicBezTo>
                  <a:pt x="3584" y="17817"/>
                  <a:pt x="3593" y="17916"/>
                  <a:pt x="3668" y="17993"/>
                </a:cubicBezTo>
                <a:cubicBezTo>
                  <a:pt x="3720" y="18043"/>
                  <a:pt x="3789" y="18077"/>
                  <a:pt x="3863" y="18093"/>
                </a:cubicBezTo>
                <a:cubicBezTo>
                  <a:pt x="3878" y="18099"/>
                  <a:pt x="3894" y="18102"/>
                  <a:pt x="3906" y="18108"/>
                </a:cubicBezTo>
                <a:cubicBezTo>
                  <a:pt x="3857" y="18145"/>
                  <a:pt x="3801" y="18176"/>
                  <a:pt x="3742" y="18192"/>
                </a:cubicBezTo>
                <a:cubicBezTo>
                  <a:pt x="3646" y="18220"/>
                  <a:pt x="3643" y="18353"/>
                  <a:pt x="3736" y="18387"/>
                </a:cubicBezTo>
                <a:lnTo>
                  <a:pt x="4080" y="18520"/>
                </a:lnTo>
                <a:lnTo>
                  <a:pt x="4327" y="18619"/>
                </a:lnTo>
                <a:lnTo>
                  <a:pt x="4343" y="18622"/>
                </a:lnTo>
                <a:cubicBezTo>
                  <a:pt x="4343" y="18632"/>
                  <a:pt x="4340" y="18641"/>
                  <a:pt x="4337" y="18647"/>
                </a:cubicBezTo>
                <a:cubicBezTo>
                  <a:pt x="4331" y="18672"/>
                  <a:pt x="4327" y="18697"/>
                  <a:pt x="4324" y="18721"/>
                </a:cubicBezTo>
                <a:cubicBezTo>
                  <a:pt x="4324" y="18833"/>
                  <a:pt x="4389" y="18932"/>
                  <a:pt x="4492" y="18978"/>
                </a:cubicBezTo>
                <a:cubicBezTo>
                  <a:pt x="4560" y="19006"/>
                  <a:pt x="4631" y="19025"/>
                  <a:pt x="4705" y="19031"/>
                </a:cubicBezTo>
                <a:lnTo>
                  <a:pt x="4724" y="19034"/>
                </a:lnTo>
                <a:cubicBezTo>
                  <a:pt x="4922" y="19062"/>
                  <a:pt x="5111" y="19115"/>
                  <a:pt x="5294" y="19192"/>
                </a:cubicBezTo>
                <a:lnTo>
                  <a:pt x="5347" y="19214"/>
                </a:lnTo>
                <a:cubicBezTo>
                  <a:pt x="5387" y="19229"/>
                  <a:pt x="5480" y="19263"/>
                  <a:pt x="5495" y="19288"/>
                </a:cubicBezTo>
                <a:cubicBezTo>
                  <a:pt x="5498" y="19298"/>
                  <a:pt x="5501" y="19307"/>
                  <a:pt x="5501" y="19319"/>
                </a:cubicBezTo>
                <a:cubicBezTo>
                  <a:pt x="5501" y="19409"/>
                  <a:pt x="5557" y="19486"/>
                  <a:pt x="5641" y="19521"/>
                </a:cubicBezTo>
                <a:cubicBezTo>
                  <a:pt x="5681" y="19536"/>
                  <a:pt x="5721" y="19548"/>
                  <a:pt x="5765" y="19558"/>
                </a:cubicBezTo>
                <a:cubicBezTo>
                  <a:pt x="5820" y="19564"/>
                  <a:pt x="5870" y="19589"/>
                  <a:pt x="5910" y="19629"/>
                </a:cubicBezTo>
                <a:cubicBezTo>
                  <a:pt x="5932" y="19648"/>
                  <a:pt x="5957" y="19666"/>
                  <a:pt x="5985" y="19682"/>
                </a:cubicBezTo>
                <a:cubicBezTo>
                  <a:pt x="6043" y="19713"/>
                  <a:pt x="6112" y="19731"/>
                  <a:pt x="6180" y="19734"/>
                </a:cubicBezTo>
                <a:cubicBezTo>
                  <a:pt x="6185" y="19734"/>
                  <a:pt x="6191" y="19734"/>
                  <a:pt x="6196" y="19734"/>
                </a:cubicBezTo>
                <a:cubicBezTo>
                  <a:pt x="6233" y="19734"/>
                  <a:pt x="6268" y="19743"/>
                  <a:pt x="6301" y="19759"/>
                </a:cubicBezTo>
                <a:cubicBezTo>
                  <a:pt x="6316" y="19775"/>
                  <a:pt x="6328" y="19796"/>
                  <a:pt x="6328" y="19818"/>
                </a:cubicBezTo>
                <a:cubicBezTo>
                  <a:pt x="6328" y="19871"/>
                  <a:pt x="6310" y="19923"/>
                  <a:pt x="6273" y="19963"/>
                </a:cubicBezTo>
                <a:cubicBezTo>
                  <a:pt x="6192" y="20044"/>
                  <a:pt x="6065" y="20078"/>
                  <a:pt x="5876" y="20078"/>
                </a:cubicBezTo>
                <a:lnTo>
                  <a:pt x="5802" y="20078"/>
                </a:lnTo>
                <a:cubicBezTo>
                  <a:pt x="5628" y="20072"/>
                  <a:pt x="5412" y="20044"/>
                  <a:pt x="5275" y="19911"/>
                </a:cubicBezTo>
                <a:cubicBezTo>
                  <a:pt x="5254" y="19886"/>
                  <a:pt x="5232" y="19861"/>
                  <a:pt x="5210" y="19836"/>
                </a:cubicBezTo>
                <a:cubicBezTo>
                  <a:pt x="5167" y="19778"/>
                  <a:pt x="5114" y="19725"/>
                  <a:pt x="5055" y="19685"/>
                </a:cubicBezTo>
                <a:cubicBezTo>
                  <a:pt x="4982" y="19638"/>
                  <a:pt x="4898" y="19613"/>
                  <a:pt x="4811" y="19613"/>
                </a:cubicBezTo>
                <a:cubicBezTo>
                  <a:pt x="4806" y="19613"/>
                  <a:pt x="4800" y="19613"/>
                  <a:pt x="4795" y="19613"/>
                </a:cubicBezTo>
                <a:cubicBezTo>
                  <a:pt x="4730" y="19613"/>
                  <a:pt x="4662" y="19623"/>
                  <a:pt x="4597" y="19641"/>
                </a:cubicBezTo>
                <a:cubicBezTo>
                  <a:pt x="4402" y="19688"/>
                  <a:pt x="4216" y="19778"/>
                  <a:pt x="4058" y="19905"/>
                </a:cubicBezTo>
                <a:cubicBezTo>
                  <a:pt x="4033" y="19898"/>
                  <a:pt x="4008" y="19889"/>
                  <a:pt x="3984" y="19883"/>
                </a:cubicBezTo>
                <a:lnTo>
                  <a:pt x="3934" y="19871"/>
                </a:lnTo>
                <a:cubicBezTo>
                  <a:pt x="3928" y="19824"/>
                  <a:pt x="3916" y="19778"/>
                  <a:pt x="3894" y="19740"/>
                </a:cubicBezTo>
                <a:cubicBezTo>
                  <a:pt x="3854" y="19666"/>
                  <a:pt x="3785" y="19610"/>
                  <a:pt x="3705" y="19592"/>
                </a:cubicBezTo>
                <a:cubicBezTo>
                  <a:pt x="3677" y="19582"/>
                  <a:pt x="3649" y="19579"/>
                  <a:pt x="3621" y="19579"/>
                </a:cubicBezTo>
                <a:cubicBezTo>
                  <a:pt x="3575" y="19582"/>
                  <a:pt x="3528" y="19589"/>
                  <a:pt x="3485" y="19598"/>
                </a:cubicBezTo>
                <a:cubicBezTo>
                  <a:pt x="3454" y="19604"/>
                  <a:pt x="3420" y="19610"/>
                  <a:pt x="3389" y="19610"/>
                </a:cubicBezTo>
                <a:cubicBezTo>
                  <a:pt x="3346" y="19610"/>
                  <a:pt x="3302" y="19604"/>
                  <a:pt x="3262" y="19592"/>
                </a:cubicBezTo>
                <a:cubicBezTo>
                  <a:pt x="3228" y="19586"/>
                  <a:pt x="3191" y="19579"/>
                  <a:pt x="3154" y="19573"/>
                </a:cubicBezTo>
                <a:cubicBezTo>
                  <a:pt x="3138" y="19570"/>
                  <a:pt x="3119" y="19570"/>
                  <a:pt x="3101" y="19570"/>
                </a:cubicBezTo>
                <a:cubicBezTo>
                  <a:pt x="2980" y="19570"/>
                  <a:pt x="2881" y="19620"/>
                  <a:pt x="2831" y="19703"/>
                </a:cubicBezTo>
                <a:cubicBezTo>
                  <a:pt x="2773" y="19799"/>
                  <a:pt x="2785" y="19923"/>
                  <a:pt x="2865" y="20066"/>
                </a:cubicBezTo>
                <a:cubicBezTo>
                  <a:pt x="2896" y="20128"/>
                  <a:pt x="2943" y="20180"/>
                  <a:pt x="3002" y="20221"/>
                </a:cubicBezTo>
                <a:cubicBezTo>
                  <a:pt x="3061" y="20252"/>
                  <a:pt x="3126" y="20267"/>
                  <a:pt x="3191" y="20270"/>
                </a:cubicBezTo>
                <a:cubicBezTo>
                  <a:pt x="3234" y="20273"/>
                  <a:pt x="3281" y="20279"/>
                  <a:pt x="3293" y="20295"/>
                </a:cubicBezTo>
                <a:cubicBezTo>
                  <a:pt x="3302" y="20317"/>
                  <a:pt x="3308" y="20341"/>
                  <a:pt x="3308" y="20366"/>
                </a:cubicBezTo>
                <a:lnTo>
                  <a:pt x="3315" y="20493"/>
                </a:lnTo>
                <a:lnTo>
                  <a:pt x="3324" y="20617"/>
                </a:lnTo>
                <a:cubicBezTo>
                  <a:pt x="3324" y="20645"/>
                  <a:pt x="3330" y="20673"/>
                  <a:pt x="3343" y="20701"/>
                </a:cubicBezTo>
                <a:cubicBezTo>
                  <a:pt x="3373" y="20756"/>
                  <a:pt x="3429" y="20794"/>
                  <a:pt x="3491" y="20800"/>
                </a:cubicBezTo>
                <a:cubicBezTo>
                  <a:pt x="3528" y="20806"/>
                  <a:pt x="3566" y="20809"/>
                  <a:pt x="3600" y="20809"/>
                </a:cubicBezTo>
                <a:cubicBezTo>
                  <a:pt x="3634" y="20809"/>
                  <a:pt x="3668" y="20806"/>
                  <a:pt x="3702" y="20806"/>
                </a:cubicBezTo>
                <a:cubicBezTo>
                  <a:pt x="3733" y="20803"/>
                  <a:pt x="3758" y="20803"/>
                  <a:pt x="3785" y="20803"/>
                </a:cubicBezTo>
                <a:cubicBezTo>
                  <a:pt x="3794" y="20802"/>
                  <a:pt x="3803" y="20801"/>
                  <a:pt x="3812" y="20801"/>
                </a:cubicBezTo>
                <a:cubicBezTo>
                  <a:pt x="3845" y="20801"/>
                  <a:pt x="3877" y="20810"/>
                  <a:pt x="3906" y="20828"/>
                </a:cubicBezTo>
                <a:cubicBezTo>
                  <a:pt x="3950" y="20852"/>
                  <a:pt x="3981" y="20908"/>
                  <a:pt x="4015" y="20967"/>
                </a:cubicBezTo>
                <a:cubicBezTo>
                  <a:pt x="4027" y="20989"/>
                  <a:pt x="4039" y="21010"/>
                  <a:pt x="4052" y="21032"/>
                </a:cubicBezTo>
                <a:cubicBezTo>
                  <a:pt x="4005" y="21054"/>
                  <a:pt x="3965" y="21088"/>
                  <a:pt x="3937" y="21131"/>
                </a:cubicBezTo>
                <a:cubicBezTo>
                  <a:pt x="3888" y="21202"/>
                  <a:pt x="3909" y="21298"/>
                  <a:pt x="3987" y="21336"/>
                </a:cubicBezTo>
                <a:cubicBezTo>
                  <a:pt x="4114" y="21413"/>
                  <a:pt x="4250" y="21422"/>
                  <a:pt x="4386" y="21435"/>
                </a:cubicBezTo>
                <a:cubicBezTo>
                  <a:pt x="4430" y="21438"/>
                  <a:pt x="4470" y="21441"/>
                  <a:pt x="4510" y="21447"/>
                </a:cubicBezTo>
                <a:lnTo>
                  <a:pt x="4529" y="21450"/>
                </a:lnTo>
                <a:cubicBezTo>
                  <a:pt x="4532" y="21460"/>
                  <a:pt x="4538" y="21472"/>
                  <a:pt x="4544" y="21484"/>
                </a:cubicBezTo>
                <a:cubicBezTo>
                  <a:pt x="4600" y="21580"/>
                  <a:pt x="4708" y="21599"/>
                  <a:pt x="4780" y="21608"/>
                </a:cubicBezTo>
                <a:lnTo>
                  <a:pt x="4801" y="21611"/>
                </a:lnTo>
                <a:cubicBezTo>
                  <a:pt x="4854" y="21621"/>
                  <a:pt x="4916" y="21645"/>
                  <a:pt x="4935" y="21686"/>
                </a:cubicBezTo>
                <a:cubicBezTo>
                  <a:pt x="4845" y="21692"/>
                  <a:pt x="4755" y="21698"/>
                  <a:pt x="4671" y="21698"/>
                </a:cubicBezTo>
                <a:cubicBezTo>
                  <a:pt x="4513" y="21698"/>
                  <a:pt x="4358" y="21683"/>
                  <a:pt x="4207" y="21649"/>
                </a:cubicBezTo>
                <a:cubicBezTo>
                  <a:pt x="4188" y="21645"/>
                  <a:pt x="4173" y="21642"/>
                  <a:pt x="4160" y="21633"/>
                </a:cubicBezTo>
                <a:cubicBezTo>
                  <a:pt x="4160" y="21633"/>
                  <a:pt x="4160" y="21630"/>
                  <a:pt x="4157" y="21624"/>
                </a:cubicBezTo>
                <a:cubicBezTo>
                  <a:pt x="4148" y="21593"/>
                  <a:pt x="4132" y="21565"/>
                  <a:pt x="4108" y="21540"/>
                </a:cubicBezTo>
                <a:cubicBezTo>
                  <a:pt x="4070" y="21509"/>
                  <a:pt x="4024" y="21494"/>
                  <a:pt x="3974" y="21494"/>
                </a:cubicBezTo>
                <a:lnTo>
                  <a:pt x="3962" y="21494"/>
                </a:lnTo>
                <a:cubicBezTo>
                  <a:pt x="3683" y="21503"/>
                  <a:pt x="3420" y="21605"/>
                  <a:pt x="3209" y="21788"/>
                </a:cubicBezTo>
                <a:cubicBezTo>
                  <a:pt x="3160" y="21745"/>
                  <a:pt x="3095" y="21723"/>
                  <a:pt x="3027" y="21723"/>
                </a:cubicBezTo>
                <a:cubicBezTo>
                  <a:pt x="2980" y="21723"/>
                  <a:pt x="2937" y="21735"/>
                  <a:pt x="2896" y="21757"/>
                </a:cubicBezTo>
                <a:cubicBezTo>
                  <a:pt x="2887" y="21763"/>
                  <a:pt x="2878" y="21769"/>
                  <a:pt x="2872" y="21776"/>
                </a:cubicBezTo>
                <a:lnTo>
                  <a:pt x="2869" y="21776"/>
                </a:lnTo>
                <a:cubicBezTo>
                  <a:pt x="2853" y="21763"/>
                  <a:pt x="2838" y="21745"/>
                  <a:pt x="2822" y="21729"/>
                </a:cubicBezTo>
                <a:cubicBezTo>
                  <a:pt x="2791" y="21695"/>
                  <a:pt x="2757" y="21661"/>
                  <a:pt x="2720" y="21630"/>
                </a:cubicBezTo>
                <a:cubicBezTo>
                  <a:pt x="2661" y="21583"/>
                  <a:pt x="2590" y="21559"/>
                  <a:pt x="2519" y="21556"/>
                </a:cubicBezTo>
                <a:cubicBezTo>
                  <a:pt x="2491" y="21556"/>
                  <a:pt x="2466" y="21562"/>
                  <a:pt x="2441" y="21568"/>
                </a:cubicBezTo>
                <a:cubicBezTo>
                  <a:pt x="2413" y="21577"/>
                  <a:pt x="2385" y="21593"/>
                  <a:pt x="2361" y="21614"/>
                </a:cubicBezTo>
                <a:cubicBezTo>
                  <a:pt x="2274" y="21534"/>
                  <a:pt x="2165" y="21472"/>
                  <a:pt x="2051" y="21435"/>
                </a:cubicBezTo>
                <a:cubicBezTo>
                  <a:pt x="1989" y="21419"/>
                  <a:pt x="1927" y="21407"/>
                  <a:pt x="1865" y="21398"/>
                </a:cubicBezTo>
                <a:cubicBezTo>
                  <a:pt x="1788" y="21388"/>
                  <a:pt x="1713" y="21367"/>
                  <a:pt x="1642" y="21336"/>
                </a:cubicBezTo>
                <a:lnTo>
                  <a:pt x="1623" y="21326"/>
                </a:lnTo>
                <a:cubicBezTo>
                  <a:pt x="1558" y="21289"/>
                  <a:pt x="1487" y="21264"/>
                  <a:pt x="1413" y="21258"/>
                </a:cubicBezTo>
                <a:cubicBezTo>
                  <a:pt x="1354" y="21258"/>
                  <a:pt x="1298" y="21283"/>
                  <a:pt x="1261" y="21326"/>
                </a:cubicBezTo>
                <a:cubicBezTo>
                  <a:pt x="1230" y="21364"/>
                  <a:pt x="1211" y="21407"/>
                  <a:pt x="1208" y="21453"/>
                </a:cubicBezTo>
                <a:cubicBezTo>
                  <a:pt x="1187" y="21673"/>
                  <a:pt x="1329" y="21875"/>
                  <a:pt x="1543" y="21924"/>
                </a:cubicBezTo>
                <a:cubicBezTo>
                  <a:pt x="1651" y="21946"/>
                  <a:pt x="1757" y="21958"/>
                  <a:pt x="1865" y="21964"/>
                </a:cubicBezTo>
                <a:cubicBezTo>
                  <a:pt x="1924" y="21968"/>
                  <a:pt x="1977" y="21974"/>
                  <a:pt x="2026" y="21980"/>
                </a:cubicBezTo>
                <a:lnTo>
                  <a:pt x="2020" y="21989"/>
                </a:lnTo>
                <a:cubicBezTo>
                  <a:pt x="2001" y="22026"/>
                  <a:pt x="1989" y="22067"/>
                  <a:pt x="1983" y="22107"/>
                </a:cubicBezTo>
                <a:cubicBezTo>
                  <a:pt x="1970" y="22237"/>
                  <a:pt x="2076" y="22333"/>
                  <a:pt x="2190" y="22370"/>
                </a:cubicBezTo>
                <a:cubicBezTo>
                  <a:pt x="2218" y="22380"/>
                  <a:pt x="2243" y="22386"/>
                  <a:pt x="2271" y="22392"/>
                </a:cubicBezTo>
                <a:cubicBezTo>
                  <a:pt x="2308" y="22398"/>
                  <a:pt x="2342" y="22410"/>
                  <a:pt x="2376" y="22429"/>
                </a:cubicBezTo>
                <a:cubicBezTo>
                  <a:pt x="2392" y="22438"/>
                  <a:pt x="2404" y="22451"/>
                  <a:pt x="2416" y="22463"/>
                </a:cubicBezTo>
                <a:cubicBezTo>
                  <a:pt x="2438" y="22488"/>
                  <a:pt x="2466" y="22510"/>
                  <a:pt x="2494" y="22528"/>
                </a:cubicBezTo>
                <a:cubicBezTo>
                  <a:pt x="2543" y="22559"/>
                  <a:pt x="2605" y="22575"/>
                  <a:pt x="2664" y="22575"/>
                </a:cubicBezTo>
                <a:cubicBezTo>
                  <a:pt x="2729" y="22572"/>
                  <a:pt x="2791" y="22562"/>
                  <a:pt x="2853" y="22547"/>
                </a:cubicBezTo>
                <a:lnTo>
                  <a:pt x="2900" y="22534"/>
                </a:lnTo>
                <a:cubicBezTo>
                  <a:pt x="2921" y="22531"/>
                  <a:pt x="2940" y="22528"/>
                  <a:pt x="2958" y="22528"/>
                </a:cubicBezTo>
                <a:cubicBezTo>
                  <a:pt x="2872" y="22575"/>
                  <a:pt x="2788" y="22627"/>
                  <a:pt x="2708" y="22683"/>
                </a:cubicBezTo>
                <a:cubicBezTo>
                  <a:pt x="2636" y="22733"/>
                  <a:pt x="2658" y="22844"/>
                  <a:pt x="2742" y="22866"/>
                </a:cubicBezTo>
                <a:cubicBezTo>
                  <a:pt x="2856" y="22891"/>
                  <a:pt x="2974" y="22903"/>
                  <a:pt x="3092" y="22903"/>
                </a:cubicBezTo>
                <a:cubicBezTo>
                  <a:pt x="3123" y="22903"/>
                  <a:pt x="3157" y="22903"/>
                  <a:pt x="3188" y="22900"/>
                </a:cubicBezTo>
                <a:lnTo>
                  <a:pt x="3188" y="22900"/>
                </a:lnTo>
                <a:cubicBezTo>
                  <a:pt x="3092" y="22959"/>
                  <a:pt x="3011" y="23042"/>
                  <a:pt x="2958" y="23145"/>
                </a:cubicBezTo>
                <a:cubicBezTo>
                  <a:pt x="2946" y="23176"/>
                  <a:pt x="2946" y="23210"/>
                  <a:pt x="2965" y="23241"/>
                </a:cubicBezTo>
                <a:cubicBezTo>
                  <a:pt x="2983" y="23268"/>
                  <a:pt x="3011" y="23287"/>
                  <a:pt x="3045" y="23290"/>
                </a:cubicBezTo>
                <a:cubicBezTo>
                  <a:pt x="3110" y="23293"/>
                  <a:pt x="3175" y="23293"/>
                  <a:pt x="3237" y="23293"/>
                </a:cubicBezTo>
                <a:cubicBezTo>
                  <a:pt x="3513" y="23293"/>
                  <a:pt x="3789" y="23262"/>
                  <a:pt x="4055" y="23200"/>
                </a:cubicBezTo>
                <a:cubicBezTo>
                  <a:pt x="4104" y="23185"/>
                  <a:pt x="4151" y="23169"/>
                  <a:pt x="4194" y="23148"/>
                </a:cubicBezTo>
                <a:cubicBezTo>
                  <a:pt x="4247" y="23123"/>
                  <a:pt x="4300" y="23107"/>
                  <a:pt x="4355" y="23101"/>
                </a:cubicBezTo>
                <a:cubicBezTo>
                  <a:pt x="4359" y="23100"/>
                  <a:pt x="4363" y="23100"/>
                  <a:pt x="4367" y="23100"/>
                </a:cubicBezTo>
                <a:cubicBezTo>
                  <a:pt x="4380" y="23100"/>
                  <a:pt x="4393" y="23104"/>
                  <a:pt x="4405" y="23111"/>
                </a:cubicBezTo>
                <a:cubicBezTo>
                  <a:pt x="4402" y="23132"/>
                  <a:pt x="4389" y="23154"/>
                  <a:pt x="4374" y="23169"/>
                </a:cubicBezTo>
                <a:lnTo>
                  <a:pt x="4151" y="23405"/>
                </a:lnTo>
                <a:cubicBezTo>
                  <a:pt x="4027" y="23538"/>
                  <a:pt x="3906" y="23696"/>
                  <a:pt x="3956" y="23882"/>
                </a:cubicBezTo>
                <a:cubicBezTo>
                  <a:pt x="3968" y="23928"/>
                  <a:pt x="4008" y="23959"/>
                  <a:pt x="4055" y="23959"/>
                </a:cubicBezTo>
                <a:lnTo>
                  <a:pt x="4058" y="23959"/>
                </a:lnTo>
                <a:cubicBezTo>
                  <a:pt x="4111" y="23959"/>
                  <a:pt x="4163" y="23953"/>
                  <a:pt x="4213" y="23944"/>
                </a:cubicBezTo>
                <a:lnTo>
                  <a:pt x="4213" y="23944"/>
                </a:lnTo>
                <a:cubicBezTo>
                  <a:pt x="4179" y="23962"/>
                  <a:pt x="4148" y="23984"/>
                  <a:pt x="4117" y="24009"/>
                </a:cubicBezTo>
                <a:cubicBezTo>
                  <a:pt x="4089" y="24027"/>
                  <a:pt x="4064" y="24049"/>
                  <a:pt x="4039" y="24071"/>
                </a:cubicBezTo>
                <a:cubicBezTo>
                  <a:pt x="4002" y="24105"/>
                  <a:pt x="3965" y="24136"/>
                  <a:pt x="3922" y="24164"/>
                </a:cubicBezTo>
                <a:cubicBezTo>
                  <a:pt x="3871" y="24186"/>
                  <a:pt x="3815" y="24201"/>
                  <a:pt x="3758" y="24201"/>
                </a:cubicBezTo>
                <a:cubicBezTo>
                  <a:pt x="3753" y="24201"/>
                  <a:pt x="3747" y="24201"/>
                  <a:pt x="3742" y="24201"/>
                </a:cubicBezTo>
                <a:cubicBezTo>
                  <a:pt x="3686" y="24201"/>
                  <a:pt x="3631" y="24195"/>
                  <a:pt x="3578" y="24182"/>
                </a:cubicBezTo>
                <a:cubicBezTo>
                  <a:pt x="3525" y="24170"/>
                  <a:pt x="3476" y="24157"/>
                  <a:pt x="3423" y="24142"/>
                </a:cubicBezTo>
                <a:cubicBezTo>
                  <a:pt x="3336" y="24117"/>
                  <a:pt x="3243" y="24096"/>
                  <a:pt x="3154" y="24083"/>
                </a:cubicBezTo>
                <a:cubicBezTo>
                  <a:pt x="3119" y="24080"/>
                  <a:pt x="3089" y="24074"/>
                  <a:pt x="3058" y="24061"/>
                </a:cubicBezTo>
                <a:cubicBezTo>
                  <a:pt x="3058" y="24058"/>
                  <a:pt x="3058" y="24055"/>
                  <a:pt x="3054" y="24049"/>
                </a:cubicBezTo>
                <a:cubicBezTo>
                  <a:pt x="3048" y="24030"/>
                  <a:pt x="3042" y="24015"/>
                  <a:pt x="3036" y="23996"/>
                </a:cubicBezTo>
                <a:cubicBezTo>
                  <a:pt x="2983" y="23894"/>
                  <a:pt x="2865" y="23879"/>
                  <a:pt x="2816" y="23872"/>
                </a:cubicBezTo>
                <a:lnTo>
                  <a:pt x="2565" y="23838"/>
                </a:lnTo>
                <a:lnTo>
                  <a:pt x="2317" y="23801"/>
                </a:lnTo>
                <a:cubicBezTo>
                  <a:pt x="2302" y="23798"/>
                  <a:pt x="2286" y="23798"/>
                  <a:pt x="2271" y="23798"/>
                </a:cubicBezTo>
                <a:cubicBezTo>
                  <a:pt x="2267" y="23798"/>
                  <a:pt x="2264" y="23798"/>
                  <a:pt x="2261" y="23798"/>
                </a:cubicBezTo>
                <a:cubicBezTo>
                  <a:pt x="2218" y="23798"/>
                  <a:pt x="2182" y="23816"/>
                  <a:pt x="2150" y="23842"/>
                </a:cubicBezTo>
                <a:cubicBezTo>
                  <a:pt x="2122" y="23872"/>
                  <a:pt x="2104" y="23910"/>
                  <a:pt x="2100" y="23953"/>
                </a:cubicBezTo>
                <a:cubicBezTo>
                  <a:pt x="2076" y="23931"/>
                  <a:pt x="2054" y="23913"/>
                  <a:pt x="2026" y="23894"/>
                </a:cubicBezTo>
                <a:lnTo>
                  <a:pt x="2014" y="23885"/>
                </a:lnTo>
                <a:cubicBezTo>
                  <a:pt x="1980" y="23860"/>
                  <a:pt x="1936" y="23832"/>
                  <a:pt x="1933" y="23807"/>
                </a:cubicBezTo>
                <a:cubicBezTo>
                  <a:pt x="1930" y="23795"/>
                  <a:pt x="1930" y="23783"/>
                  <a:pt x="1933" y="23770"/>
                </a:cubicBezTo>
                <a:cubicBezTo>
                  <a:pt x="1942" y="23705"/>
                  <a:pt x="1924" y="23643"/>
                  <a:pt x="1887" y="23594"/>
                </a:cubicBezTo>
                <a:cubicBezTo>
                  <a:pt x="1862" y="23572"/>
                  <a:pt x="1834" y="23553"/>
                  <a:pt x="1803" y="23541"/>
                </a:cubicBezTo>
                <a:cubicBezTo>
                  <a:pt x="1750" y="23519"/>
                  <a:pt x="1695" y="23510"/>
                  <a:pt x="1636" y="23510"/>
                </a:cubicBezTo>
                <a:cubicBezTo>
                  <a:pt x="1400" y="23510"/>
                  <a:pt x="1202" y="23687"/>
                  <a:pt x="1177" y="23919"/>
                </a:cubicBezTo>
                <a:cubicBezTo>
                  <a:pt x="1168" y="23984"/>
                  <a:pt x="1180" y="24052"/>
                  <a:pt x="1215" y="24108"/>
                </a:cubicBezTo>
                <a:cubicBezTo>
                  <a:pt x="1242" y="24145"/>
                  <a:pt x="1280" y="24179"/>
                  <a:pt x="1320" y="24204"/>
                </a:cubicBezTo>
                <a:lnTo>
                  <a:pt x="1667" y="24436"/>
                </a:lnTo>
                <a:cubicBezTo>
                  <a:pt x="1682" y="24446"/>
                  <a:pt x="1701" y="24452"/>
                  <a:pt x="1723" y="24452"/>
                </a:cubicBezTo>
                <a:lnTo>
                  <a:pt x="1757" y="24452"/>
                </a:lnTo>
                <a:cubicBezTo>
                  <a:pt x="1794" y="24452"/>
                  <a:pt x="1828" y="24476"/>
                  <a:pt x="1881" y="24517"/>
                </a:cubicBezTo>
                <a:cubicBezTo>
                  <a:pt x="1921" y="24551"/>
                  <a:pt x="1964" y="24582"/>
                  <a:pt x="2011" y="24607"/>
                </a:cubicBezTo>
                <a:cubicBezTo>
                  <a:pt x="2159" y="24681"/>
                  <a:pt x="2317" y="24687"/>
                  <a:pt x="2472" y="24690"/>
                </a:cubicBezTo>
                <a:cubicBezTo>
                  <a:pt x="2577" y="24690"/>
                  <a:pt x="2686" y="24700"/>
                  <a:pt x="2788" y="24727"/>
                </a:cubicBezTo>
                <a:cubicBezTo>
                  <a:pt x="2813" y="24734"/>
                  <a:pt x="2835" y="24743"/>
                  <a:pt x="2859" y="24752"/>
                </a:cubicBezTo>
                <a:cubicBezTo>
                  <a:pt x="2927" y="24783"/>
                  <a:pt x="3002" y="24802"/>
                  <a:pt x="3079" y="24805"/>
                </a:cubicBezTo>
                <a:cubicBezTo>
                  <a:pt x="3150" y="24802"/>
                  <a:pt x="3219" y="24789"/>
                  <a:pt x="3284" y="24765"/>
                </a:cubicBezTo>
                <a:cubicBezTo>
                  <a:pt x="3327" y="24749"/>
                  <a:pt x="3370" y="24740"/>
                  <a:pt x="3417" y="24734"/>
                </a:cubicBezTo>
                <a:cubicBezTo>
                  <a:pt x="3432" y="24734"/>
                  <a:pt x="3448" y="24737"/>
                  <a:pt x="3460" y="24746"/>
                </a:cubicBezTo>
                <a:cubicBezTo>
                  <a:pt x="3473" y="24755"/>
                  <a:pt x="3485" y="24768"/>
                  <a:pt x="3497" y="24780"/>
                </a:cubicBezTo>
                <a:cubicBezTo>
                  <a:pt x="3507" y="24789"/>
                  <a:pt x="3519" y="24802"/>
                  <a:pt x="3531" y="24814"/>
                </a:cubicBezTo>
                <a:cubicBezTo>
                  <a:pt x="3544" y="24823"/>
                  <a:pt x="3544" y="24823"/>
                  <a:pt x="3550" y="24830"/>
                </a:cubicBezTo>
                <a:cubicBezTo>
                  <a:pt x="3473" y="24836"/>
                  <a:pt x="3389" y="24842"/>
                  <a:pt x="3299" y="24842"/>
                </a:cubicBezTo>
                <a:cubicBezTo>
                  <a:pt x="3160" y="24842"/>
                  <a:pt x="3017" y="24833"/>
                  <a:pt x="2881" y="24823"/>
                </a:cubicBezTo>
                <a:lnTo>
                  <a:pt x="2835" y="24820"/>
                </a:lnTo>
                <a:cubicBezTo>
                  <a:pt x="2791" y="24820"/>
                  <a:pt x="2745" y="24817"/>
                  <a:pt x="2698" y="24817"/>
                </a:cubicBezTo>
                <a:cubicBezTo>
                  <a:pt x="2690" y="24817"/>
                  <a:pt x="2682" y="24817"/>
                  <a:pt x="2674" y="24817"/>
                </a:cubicBezTo>
                <a:cubicBezTo>
                  <a:pt x="2583" y="24817"/>
                  <a:pt x="2492" y="24833"/>
                  <a:pt x="2407" y="24867"/>
                </a:cubicBezTo>
                <a:cubicBezTo>
                  <a:pt x="2361" y="24888"/>
                  <a:pt x="2317" y="24913"/>
                  <a:pt x="2277" y="24941"/>
                </a:cubicBezTo>
                <a:cubicBezTo>
                  <a:pt x="2240" y="24966"/>
                  <a:pt x="2203" y="24984"/>
                  <a:pt x="2165" y="25003"/>
                </a:cubicBezTo>
                <a:cubicBezTo>
                  <a:pt x="2116" y="25022"/>
                  <a:pt x="2066" y="25028"/>
                  <a:pt x="2017" y="25028"/>
                </a:cubicBezTo>
                <a:cubicBezTo>
                  <a:pt x="1949" y="25025"/>
                  <a:pt x="1881" y="25019"/>
                  <a:pt x="1815" y="25006"/>
                </a:cubicBezTo>
                <a:cubicBezTo>
                  <a:pt x="1735" y="24994"/>
                  <a:pt x="1657" y="24988"/>
                  <a:pt x="1577" y="24984"/>
                </a:cubicBezTo>
                <a:cubicBezTo>
                  <a:pt x="1540" y="24984"/>
                  <a:pt x="1503" y="24988"/>
                  <a:pt x="1465" y="24994"/>
                </a:cubicBezTo>
                <a:cubicBezTo>
                  <a:pt x="1434" y="24997"/>
                  <a:pt x="1407" y="25006"/>
                  <a:pt x="1379" y="25012"/>
                </a:cubicBezTo>
                <a:cubicBezTo>
                  <a:pt x="1338" y="25022"/>
                  <a:pt x="1301" y="25028"/>
                  <a:pt x="1261" y="25031"/>
                </a:cubicBezTo>
                <a:lnTo>
                  <a:pt x="1258" y="25031"/>
                </a:lnTo>
                <a:cubicBezTo>
                  <a:pt x="1224" y="25028"/>
                  <a:pt x="1190" y="25022"/>
                  <a:pt x="1159" y="25012"/>
                </a:cubicBezTo>
                <a:cubicBezTo>
                  <a:pt x="1128" y="25006"/>
                  <a:pt x="1097" y="24997"/>
                  <a:pt x="1066" y="24994"/>
                </a:cubicBezTo>
                <a:cubicBezTo>
                  <a:pt x="1047" y="24991"/>
                  <a:pt x="1029" y="24991"/>
                  <a:pt x="1010" y="24991"/>
                </a:cubicBezTo>
                <a:cubicBezTo>
                  <a:pt x="1004" y="24990"/>
                  <a:pt x="998" y="24990"/>
                  <a:pt x="992" y="24990"/>
                </a:cubicBezTo>
                <a:cubicBezTo>
                  <a:pt x="963" y="24990"/>
                  <a:pt x="933" y="24995"/>
                  <a:pt x="908" y="25003"/>
                </a:cubicBezTo>
                <a:cubicBezTo>
                  <a:pt x="827" y="24888"/>
                  <a:pt x="700" y="24820"/>
                  <a:pt x="561" y="24817"/>
                </a:cubicBezTo>
                <a:lnTo>
                  <a:pt x="533" y="24817"/>
                </a:lnTo>
                <a:cubicBezTo>
                  <a:pt x="177" y="24842"/>
                  <a:pt x="19" y="25279"/>
                  <a:pt x="276" y="25527"/>
                </a:cubicBezTo>
                <a:cubicBezTo>
                  <a:pt x="180" y="25595"/>
                  <a:pt x="81" y="25703"/>
                  <a:pt x="87" y="25852"/>
                </a:cubicBezTo>
                <a:cubicBezTo>
                  <a:pt x="87" y="25895"/>
                  <a:pt x="115" y="25932"/>
                  <a:pt x="158" y="25945"/>
                </a:cubicBezTo>
                <a:cubicBezTo>
                  <a:pt x="211" y="25960"/>
                  <a:pt x="270" y="25969"/>
                  <a:pt x="326" y="25973"/>
                </a:cubicBezTo>
                <a:cubicBezTo>
                  <a:pt x="357" y="25976"/>
                  <a:pt x="384" y="25976"/>
                  <a:pt x="409" y="25982"/>
                </a:cubicBezTo>
                <a:cubicBezTo>
                  <a:pt x="462" y="25991"/>
                  <a:pt x="502" y="26016"/>
                  <a:pt x="508" y="26041"/>
                </a:cubicBezTo>
                <a:cubicBezTo>
                  <a:pt x="511" y="26053"/>
                  <a:pt x="511" y="26065"/>
                  <a:pt x="511" y="26078"/>
                </a:cubicBezTo>
                <a:cubicBezTo>
                  <a:pt x="505" y="26137"/>
                  <a:pt x="521" y="26192"/>
                  <a:pt x="555" y="26239"/>
                </a:cubicBezTo>
                <a:cubicBezTo>
                  <a:pt x="590" y="26283"/>
                  <a:pt x="645" y="26310"/>
                  <a:pt x="701" y="26310"/>
                </a:cubicBezTo>
                <a:cubicBezTo>
                  <a:pt x="704" y="26310"/>
                  <a:pt x="707" y="26310"/>
                  <a:pt x="710" y="26310"/>
                </a:cubicBezTo>
                <a:cubicBezTo>
                  <a:pt x="759" y="26307"/>
                  <a:pt x="809" y="26298"/>
                  <a:pt x="852" y="26279"/>
                </a:cubicBezTo>
                <a:cubicBezTo>
                  <a:pt x="939" y="26251"/>
                  <a:pt x="1026" y="26239"/>
                  <a:pt x="1115" y="26239"/>
                </a:cubicBezTo>
                <a:cubicBezTo>
                  <a:pt x="1230" y="26239"/>
                  <a:pt x="1345" y="26261"/>
                  <a:pt x="1450" y="26307"/>
                </a:cubicBezTo>
                <a:cubicBezTo>
                  <a:pt x="1453" y="26319"/>
                  <a:pt x="1453" y="26329"/>
                  <a:pt x="1456" y="26341"/>
                </a:cubicBezTo>
                <a:cubicBezTo>
                  <a:pt x="1475" y="26412"/>
                  <a:pt x="1537" y="26462"/>
                  <a:pt x="1611" y="26468"/>
                </a:cubicBezTo>
                <a:cubicBezTo>
                  <a:pt x="1577" y="26499"/>
                  <a:pt x="1537" y="26527"/>
                  <a:pt x="1496" y="26549"/>
                </a:cubicBezTo>
                <a:cubicBezTo>
                  <a:pt x="1425" y="26589"/>
                  <a:pt x="1428" y="26691"/>
                  <a:pt x="1503" y="26728"/>
                </a:cubicBezTo>
                <a:cubicBezTo>
                  <a:pt x="1577" y="26766"/>
                  <a:pt x="1657" y="26784"/>
                  <a:pt x="1741" y="26784"/>
                </a:cubicBezTo>
                <a:cubicBezTo>
                  <a:pt x="1964" y="26784"/>
                  <a:pt x="2172" y="26660"/>
                  <a:pt x="2271" y="26583"/>
                </a:cubicBezTo>
                <a:cubicBezTo>
                  <a:pt x="2333" y="26539"/>
                  <a:pt x="2388" y="26493"/>
                  <a:pt x="2444" y="26446"/>
                </a:cubicBezTo>
                <a:cubicBezTo>
                  <a:pt x="2537" y="26366"/>
                  <a:pt x="2636" y="26295"/>
                  <a:pt x="2742" y="26233"/>
                </a:cubicBezTo>
                <a:cubicBezTo>
                  <a:pt x="2800" y="26341"/>
                  <a:pt x="2890" y="26403"/>
                  <a:pt x="2999" y="26403"/>
                </a:cubicBezTo>
                <a:lnTo>
                  <a:pt x="3027" y="26403"/>
                </a:lnTo>
                <a:cubicBezTo>
                  <a:pt x="3116" y="26391"/>
                  <a:pt x="3203" y="26357"/>
                  <a:pt x="3281" y="26307"/>
                </a:cubicBezTo>
                <a:cubicBezTo>
                  <a:pt x="3324" y="26279"/>
                  <a:pt x="3370" y="26258"/>
                  <a:pt x="3417" y="26242"/>
                </a:cubicBezTo>
                <a:cubicBezTo>
                  <a:pt x="3454" y="26341"/>
                  <a:pt x="3535" y="26416"/>
                  <a:pt x="3637" y="26443"/>
                </a:cubicBezTo>
                <a:cubicBezTo>
                  <a:pt x="3677" y="26453"/>
                  <a:pt x="3717" y="26459"/>
                  <a:pt x="3761" y="26459"/>
                </a:cubicBezTo>
                <a:cubicBezTo>
                  <a:pt x="3785" y="26459"/>
                  <a:pt x="3810" y="26456"/>
                  <a:pt x="3838" y="26453"/>
                </a:cubicBezTo>
                <a:lnTo>
                  <a:pt x="3838" y="26453"/>
                </a:lnTo>
                <a:cubicBezTo>
                  <a:pt x="3829" y="26499"/>
                  <a:pt x="3807" y="26543"/>
                  <a:pt x="3779" y="26577"/>
                </a:cubicBezTo>
                <a:cubicBezTo>
                  <a:pt x="3720" y="26642"/>
                  <a:pt x="3767" y="26747"/>
                  <a:pt x="3857" y="26747"/>
                </a:cubicBezTo>
                <a:cubicBezTo>
                  <a:pt x="3872" y="26747"/>
                  <a:pt x="3888" y="26741"/>
                  <a:pt x="3903" y="26735"/>
                </a:cubicBezTo>
                <a:cubicBezTo>
                  <a:pt x="4222" y="26567"/>
                  <a:pt x="4554" y="26397"/>
                  <a:pt x="4910" y="26338"/>
                </a:cubicBezTo>
                <a:cubicBezTo>
                  <a:pt x="4928" y="26335"/>
                  <a:pt x="4950" y="26332"/>
                  <a:pt x="4972" y="26332"/>
                </a:cubicBezTo>
                <a:cubicBezTo>
                  <a:pt x="4984" y="26332"/>
                  <a:pt x="4997" y="26332"/>
                  <a:pt x="5009" y="26338"/>
                </a:cubicBezTo>
                <a:cubicBezTo>
                  <a:pt x="5046" y="26357"/>
                  <a:pt x="5065" y="26434"/>
                  <a:pt x="5077" y="26499"/>
                </a:cubicBezTo>
                <a:cubicBezTo>
                  <a:pt x="5080" y="26508"/>
                  <a:pt x="5080" y="26521"/>
                  <a:pt x="5083" y="26533"/>
                </a:cubicBezTo>
                <a:cubicBezTo>
                  <a:pt x="5071" y="26543"/>
                  <a:pt x="5058" y="26549"/>
                  <a:pt x="5043" y="26552"/>
                </a:cubicBezTo>
                <a:cubicBezTo>
                  <a:pt x="4749" y="26673"/>
                  <a:pt x="4439" y="26756"/>
                  <a:pt x="4123" y="26796"/>
                </a:cubicBezTo>
                <a:lnTo>
                  <a:pt x="4089" y="26800"/>
                </a:lnTo>
                <a:cubicBezTo>
                  <a:pt x="3866" y="26809"/>
                  <a:pt x="3652" y="26905"/>
                  <a:pt x="3504" y="27072"/>
                </a:cubicBezTo>
                <a:cubicBezTo>
                  <a:pt x="3479" y="27094"/>
                  <a:pt x="3457" y="27112"/>
                  <a:pt x="3432" y="27134"/>
                </a:cubicBezTo>
                <a:cubicBezTo>
                  <a:pt x="3417" y="27150"/>
                  <a:pt x="3398" y="27162"/>
                  <a:pt x="3377" y="27171"/>
                </a:cubicBezTo>
                <a:cubicBezTo>
                  <a:pt x="3367" y="27174"/>
                  <a:pt x="3358" y="27177"/>
                  <a:pt x="3346" y="27177"/>
                </a:cubicBezTo>
                <a:cubicBezTo>
                  <a:pt x="3296" y="27171"/>
                  <a:pt x="3246" y="27156"/>
                  <a:pt x="3203" y="27134"/>
                </a:cubicBezTo>
                <a:lnTo>
                  <a:pt x="3197" y="27134"/>
                </a:lnTo>
                <a:cubicBezTo>
                  <a:pt x="3027" y="27060"/>
                  <a:pt x="2844" y="27016"/>
                  <a:pt x="2661" y="27013"/>
                </a:cubicBezTo>
                <a:cubicBezTo>
                  <a:pt x="2639" y="27013"/>
                  <a:pt x="2621" y="27013"/>
                  <a:pt x="2602" y="27016"/>
                </a:cubicBezTo>
                <a:cubicBezTo>
                  <a:pt x="2382" y="27023"/>
                  <a:pt x="2175" y="27122"/>
                  <a:pt x="2032" y="27289"/>
                </a:cubicBezTo>
                <a:cubicBezTo>
                  <a:pt x="2014" y="27311"/>
                  <a:pt x="1998" y="27332"/>
                  <a:pt x="1983" y="27354"/>
                </a:cubicBezTo>
                <a:cubicBezTo>
                  <a:pt x="1958" y="27397"/>
                  <a:pt x="1924" y="27435"/>
                  <a:pt x="1884" y="27462"/>
                </a:cubicBezTo>
                <a:cubicBezTo>
                  <a:pt x="1863" y="27473"/>
                  <a:pt x="1840" y="27479"/>
                  <a:pt x="1817" y="27479"/>
                </a:cubicBezTo>
                <a:cubicBezTo>
                  <a:pt x="1813" y="27479"/>
                  <a:pt x="1808" y="27478"/>
                  <a:pt x="1803" y="27478"/>
                </a:cubicBezTo>
                <a:cubicBezTo>
                  <a:pt x="1769" y="27478"/>
                  <a:pt x="1735" y="27475"/>
                  <a:pt x="1701" y="27469"/>
                </a:cubicBezTo>
                <a:cubicBezTo>
                  <a:pt x="1673" y="27466"/>
                  <a:pt x="1648" y="27462"/>
                  <a:pt x="1623" y="27462"/>
                </a:cubicBezTo>
                <a:lnTo>
                  <a:pt x="1589" y="27462"/>
                </a:lnTo>
                <a:cubicBezTo>
                  <a:pt x="1582" y="27462"/>
                  <a:pt x="1575" y="27462"/>
                  <a:pt x="1568" y="27462"/>
                </a:cubicBezTo>
                <a:cubicBezTo>
                  <a:pt x="1467" y="27462"/>
                  <a:pt x="1371" y="27502"/>
                  <a:pt x="1304" y="27577"/>
                </a:cubicBezTo>
                <a:cubicBezTo>
                  <a:pt x="1277" y="27571"/>
                  <a:pt x="1249" y="27571"/>
                  <a:pt x="1221" y="27571"/>
                </a:cubicBezTo>
                <a:cubicBezTo>
                  <a:pt x="1119" y="27574"/>
                  <a:pt x="1019" y="27599"/>
                  <a:pt x="930" y="27642"/>
                </a:cubicBezTo>
                <a:cubicBezTo>
                  <a:pt x="899" y="27654"/>
                  <a:pt x="871" y="27667"/>
                  <a:pt x="843" y="27679"/>
                </a:cubicBezTo>
                <a:cubicBezTo>
                  <a:pt x="762" y="27726"/>
                  <a:pt x="676" y="27757"/>
                  <a:pt x="586" y="27772"/>
                </a:cubicBezTo>
                <a:cubicBezTo>
                  <a:pt x="555" y="27772"/>
                  <a:pt x="521" y="27775"/>
                  <a:pt x="490" y="27775"/>
                </a:cubicBezTo>
                <a:cubicBezTo>
                  <a:pt x="372" y="27775"/>
                  <a:pt x="223" y="27775"/>
                  <a:pt x="134" y="27902"/>
                </a:cubicBezTo>
                <a:cubicBezTo>
                  <a:pt x="96" y="27955"/>
                  <a:pt x="118" y="28032"/>
                  <a:pt x="183" y="28057"/>
                </a:cubicBezTo>
                <a:cubicBezTo>
                  <a:pt x="388" y="28135"/>
                  <a:pt x="598" y="28206"/>
                  <a:pt x="809" y="28274"/>
                </a:cubicBezTo>
                <a:cubicBezTo>
                  <a:pt x="979" y="28327"/>
                  <a:pt x="1162" y="28379"/>
                  <a:pt x="1342" y="28379"/>
                </a:cubicBezTo>
                <a:cubicBezTo>
                  <a:pt x="1472" y="28379"/>
                  <a:pt x="1599" y="28351"/>
                  <a:pt x="1716" y="28289"/>
                </a:cubicBezTo>
                <a:lnTo>
                  <a:pt x="1738" y="28277"/>
                </a:lnTo>
                <a:cubicBezTo>
                  <a:pt x="1769" y="28259"/>
                  <a:pt x="1803" y="28243"/>
                  <a:pt x="1840" y="28237"/>
                </a:cubicBezTo>
                <a:cubicBezTo>
                  <a:pt x="1850" y="28246"/>
                  <a:pt x="1853" y="28265"/>
                  <a:pt x="1846" y="28277"/>
                </a:cubicBezTo>
                <a:cubicBezTo>
                  <a:pt x="1825" y="28317"/>
                  <a:pt x="1797" y="28355"/>
                  <a:pt x="1763" y="28382"/>
                </a:cubicBezTo>
                <a:cubicBezTo>
                  <a:pt x="1707" y="28438"/>
                  <a:pt x="1729" y="28528"/>
                  <a:pt x="1800" y="28553"/>
                </a:cubicBezTo>
                <a:cubicBezTo>
                  <a:pt x="1927" y="28596"/>
                  <a:pt x="2060" y="28618"/>
                  <a:pt x="2193" y="28618"/>
                </a:cubicBezTo>
                <a:cubicBezTo>
                  <a:pt x="2382" y="28618"/>
                  <a:pt x="2568" y="28574"/>
                  <a:pt x="2742" y="28491"/>
                </a:cubicBezTo>
                <a:cubicBezTo>
                  <a:pt x="2773" y="28475"/>
                  <a:pt x="2804" y="28460"/>
                  <a:pt x="2835" y="28441"/>
                </a:cubicBezTo>
                <a:cubicBezTo>
                  <a:pt x="2865" y="28426"/>
                  <a:pt x="2893" y="28410"/>
                  <a:pt x="2921" y="28395"/>
                </a:cubicBezTo>
                <a:lnTo>
                  <a:pt x="2921" y="28395"/>
                </a:lnTo>
                <a:lnTo>
                  <a:pt x="2909" y="28429"/>
                </a:lnTo>
                <a:cubicBezTo>
                  <a:pt x="2884" y="28472"/>
                  <a:pt x="2884" y="28528"/>
                  <a:pt x="2915" y="28571"/>
                </a:cubicBezTo>
                <a:cubicBezTo>
                  <a:pt x="2940" y="28605"/>
                  <a:pt x="2980" y="28624"/>
                  <a:pt x="3020" y="28624"/>
                </a:cubicBezTo>
                <a:cubicBezTo>
                  <a:pt x="3039" y="28624"/>
                  <a:pt x="3054" y="28621"/>
                  <a:pt x="3070" y="28618"/>
                </a:cubicBezTo>
                <a:lnTo>
                  <a:pt x="3308" y="28556"/>
                </a:lnTo>
                <a:lnTo>
                  <a:pt x="4055" y="28370"/>
                </a:lnTo>
                <a:lnTo>
                  <a:pt x="4222" y="28330"/>
                </a:lnTo>
                <a:cubicBezTo>
                  <a:pt x="4235" y="28373"/>
                  <a:pt x="4275" y="28401"/>
                  <a:pt x="4321" y="28401"/>
                </a:cubicBezTo>
                <a:cubicBezTo>
                  <a:pt x="4334" y="28401"/>
                  <a:pt x="4349" y="28398"/>
                  <a:pt x="4362" y="28395"/>
                </a:cubicBezTo>
                <a:cubicBezTo>
                  <a:pt x="4560" y="28308"/>
                  <a:pt x="4770" y="28255"/>
                  <a:pt x="4984" y="28240"/>
                </a:cubicBezTo>
                <a:lnTo>
                  <a:pt x="4984" y="28240"/>
                </a:lnTo>
                <a:lnTo>
                  <a:pt x="4820" y="28283"/>
                </a:lnTo>
                <a:cubicBezTo>
                  <a:pt x="4575" y="28351"/>
                  <a:pt x="4331" y="28420"/>
                  <a:pt x="4095" y="28488"/>
                </a:cubicBezTo>
                <a:cubicBezTo>
                  <a:pt x="4036" y="28503"/>
                  <a:pt x="3925" y="28534"/>
                  <a:pt x="3875" y="28636"/>
                </a:cubicBezTo>
                <a:cubicBezTo>
                  <a:pt x="3857" y="28677"/>
                  <a:pt x="3847" y="28723"/>
                  <a:pt x="3847" y="28770"/>
                </a:cubicBezTo>
                <a:cubicBezTo>
                  <a:pt x="3847" y="28785"/>
                  <a:pt x="3844" y="28804"/>
                  <a:pt x="3841" y="28819"/>
                </a:cubicBezTo>
                <a:cubicBezTo>
                  <a:pt x="3829" y="28853"/>
                  <a:pt x="3758" y="28866"/>
                  <a:pt x="3696" y="28866"/>
                </a:cubicBezTo>
                <a:lnTo>
                  <a:pt x="3658" y="28866"/>
                </a:lnTo>
                <a:lnTo>
                  <a:pt x="3559" y="28859"/>
                </a:lnTo>
                <a:cubicBezTo>
                  <a:pt x="3473" y="28853"/>
                  <a:pt x="3383" y="28844"/>
                  <a:pt x="3293" y="28844"/>
                </a:cubicBezTo>
                <a:cubicBezTo>
                  <a:pt x="3240" y="28844"/>
                  <a:pt x="3194" y="28847"/>
                  <a:pt x="3147" y="28853"/>
                </a:cubicBezTo>
                <a:cubicBezTo>
                  <a:pt x="2949" y="28872"/>
                  <a:pt x="2760" y="28934"/>
                  <a:pt x="2581" y="28996"/>
                </a:cubicBezTo>
                <a:cubicBezTo>
                  <a:pt x="2407" y="29055"/>
                  <a:pt x="2246" y="29110"/>
                  <a:pt x="2076" y="29129"/>
                </a:cubicBezTo>
                <a:cubicBezTo>
                  <a:pt x="2017" y="29135"/>
                  <a:pt x="1893" y="29147"/>
                  <a:pt x="1809" y="29216"/>
                </a:cubicBezTo>
                <a:cubicBezTo>
                  <a:pt x="1794" y="29209"/>
                  <a:pt x="1778" y="29206"/>
                  <a:pt x="1760" y="29206"/>
                </a:cubicBezTo>
                <a:cubicBezTo>
                  <a:pt x="1719" y="29206"/>
                  <a:pt x="1682" y="29222"/>
                  <a:pt x="1651" y="29247"/>
                </a:cubicBezTo>
                <a:cubicBezTo>
                  <a:pt x="1574" y="29318"/>
                  <a:pt x="1561" y="29436"/>
                  <a:pt x="1623" y="29522"/>
                </a:cubicBezTo>
                <a:cubicBezTo>
                  <a:pt x="1667" y="29581"/>
                  <a:pt x="1729" y="29624"/>
                  <a:pt x="1800" y="29646"/>
                </a:cubicBezTo>
                <a:cubicBezTo>
                  <a:pt x="1952" y="29699"/>
                  <a:pt x="2113" y="29705"/>
                  <a:pt x="2255" y="29708"/>
                </a:cubicBezTo>
                <a:lnTo>
                  <a:pt x="2971" y="29724"/>
                </a:lnTo>
                <a:lnTo>
                  <a:pt x="2992" y="29724"/>
                </a:lnTo>
                <a:cubicBezTo>
                  <a:pt x="3045" y="29724"/>
                  <a:pt x="3098" y="29727"/>
                  <a:pt x="3147" y="29727"/>
                </a:cubicBezTo>
                <a:cubicBezTo>
                  <a:pt x="3246" y="29727"/>
                  <a:pt x="3349" y="29721"/>
                  <a:pt x="3448" y="29705"/>
                </a:cubicBezTo>
                <a:lnTo>
                  <a:pt x="3448" y="29705"/>
                </a:lnTo>
                <a:cubicBezTo>
                  <a:pt x="3445" y="29727"/>
                  <a:pt x="3435" y="29748"/>
                  <a:pt x="3426" y="29767"/>
                </a:cubicBezTo>
                <a:cubicBezTo>
                  <a:pt x="3414" y="29795"/>
                  <a:pt x="3414" y="29826"/>
                  <a:pt x="3426" y="29857"/>
                </a:cubicBezTo>
                <a:cubicBezTo>
                  <a:pt x="3442" y="29885"/>
                  <a:pt x="3466" y="29903"/>
                  <a:pt x="3497" y="29913"/>
                </a:cubicBezTo>
                <a:cubicBezTo>
                  <a:pt x="3801" y="29981"/>
                  <a:pt x="4098" y="30071"/>
                  <a:pt x="4389" y="30179"/>
                </a:cubicBezTo>
                <a:cubicBezTo>
                  <a:pt x="4253" y="30238"/>
                  <a:pt x="4106" y="30269"/>
                  <a:pt x="3958" y="30269"/>
                </a:cubicBezTo>
                <a:cubicBezTo>
                  <a:pt x="3951" y="30269"/>
                  <a:pt x="3944" y="30269"/>
                  <a:pt x="3937" y="30269"/>
                </a:cubicBezTo>
                <a:cubicBezTo>
                  <a:pt x="3872" y="30269"/>
                  <a:pt x="3807" y="30263"/>
                  <a:pt x="3742" y="30253"/>
                </a:cubicBezTo>
                <a:cubicBezTo>
                  <a:pt x="3696" y="30247"/>
                  <a:pt x="3646" y="30235"/>
                  <a:pt x="3593" y="30225"/>
                </a:cubicBezTo>
                <a:cubicBezTo>
                  <a:pt x="3500" y="30201"/>
                  <a:pt x="3401" y="30185"/>
                  <a:pt x="3305" y="30182"/>
                </a:cubicBezTo>
                <a:cubicBezTo>
                  <a:pt x="3246" y="30182"/>
                  <a:pt x="3191" y="30188"/>
                  <a:pt x="3138" y="30204"/>
                </a:cubicBezTo>
                <a:cubicBezTo>
                  <a:pt x="3076" y="30225"/>
                  <a:pt x="3020" y="30253"/>
                  <a:pt x="2965" y="30287"/>
                </a:cubicBezTo>
                <a:cubicBezTo>
                  <a:pt x="2918" y="30315"/>
                  <a:pt x="2869" y="30337"/>
                  <a:pt x="2819" y="30352"/>
                </a:cubicBezTo>
                <a:cubicBezTo>
                  <a:pt x="2794" y="30359"/>
                  <a:pt x="2766" y="30362"/>
                  <a:pt x="2742" y="30362"/>
                </a:cubicBezTo>
                <a:cubicBezTo>
                  <a:pt x="2661" y="30359"/>
                  <a:pt x="2581" y="30343"/>
                  <a:pt x="2503" y="30318"/>
                </a:cubicBezTo>
                <a:cubicBezTo>
                  <a:pt x="2466" y="30306"/>
                  <a:pt x="2426" y="30297"/>
                  <a:pt x="2385" y="30287"/>
                </a:cubicBezTo>
                <a:cubicBezTo>
                  <a:pt x="2298" y="30267"/>
                  <a:pt x="2209" y="30257"/>
                  <a:pt x="2120" y="30257"/>
                </a:cubicBezTo>
                <a:cubicBezTo>
                  <a:pt x="2045" y="30257"/>
                  <a:pt x="1971" y="30264"/>
                  <a:pt x="1896" y="30278"/>
                </a:cubicBezTo>
                <a:lnTo>
                  <a:pt x="1887" y="30281"/>
                </a:lnTo>
                <a:cubicBezTo>
                  <a:pt x="1868" y="30284"/>
                  <a:pt x="1846" y="30287"/>
                  <a:pt x="1828" y="30287"/>
                </a:cubicBezTo>
                <a:lnTo>
                  <a:pt x="1812" y="30287"/>
                </a:lnTo>
                <a:cubicBezTo>
                  <a:pt x="1794" y="30278"/>
                  <a:pt x="1769" y="30244"/>
                  <a:pt x="1747" y="30216"/>
                </a:cubicBezTo>
                <a:cubicBezTo>
                  <a:pt x="1704" y="30157"/>
                  <a:pt x="1642" y="30074"/>
                  <a:pt x="1534" y="30074"/>
                </a:cubicBezTo>
                <a:lnTo>
                  <a:pt x="1518" y="30074"/>
                </a:lnTo>
                <a:cubicBezTo>
                  <a:pt x="1425" y="30080"/>
                  <a:pt x="1369" y="30148"/>
                  <a:pt x="1329" y="30198"/>
                </a:cubicBezTo>
                <a:cubicBezTo>
                  <a:pt x="1320" y="30207"/>
                  <a:pt x="1311" y="30219"/>
                  <a:pt x="1301" y="30232"/>
                </a:cubicBezTo>
                <a:cubicBezTo>
                  <a:pt x="1261" y="30269"/>
                  <a:pt x="1199" y="30290"/>
                  <a:pt x="1112" y="30290"/>
                </a:cubicBezTo>
                <a:cubicBezTo>
                  <a:pt x="1047" y="30287"/>
                  <a:pt x="982" y="30281"/>
                  <a:pt x="917" y="30269"/>
                </a:cubicBezTo>
                <a:cubicBezTo>
                  <a:pt x="750" y="30238"/>
                  <a:pt x="580" y="30198"/>
                  <a:pt x="502" y="30080"/>
                </a:cubicBezTo>
                <a:lnTo>
                  <a:pt x="493" y="30064"/>
                </a:lnTo>
                <a:cubicBezTo>
                  <a:pt x="471" y="30030"/>
                  <a:pt x="446" y="30002"/>
                  <a:pt x="415" y="29981"/>
                </a:cubicBezTo>
                <a:cubicBezTo>
                  <a:pt x="381" y="29956"/>
                  <a:pt x="344" y="29947"/>
                  <a:pt x="304" y="29947"/>
                </a:cubicBezTo>
                <a:cubicBezTo>
                  <a:pt x="205" y="29953"/>
                  <a:pt x="115" y="30012"/>
                  <a:pt x="68" y="30101"/>
                </a:cubicBezTo>
                <a:cubicBezTo>
                  <a:pt x="10" y="30213"/>
                  <a:pt x="0" y="30346"/>
                  <a:pt x="47" y="30467"/>
                </a:cubicBezTo>
                <a:cubicBezTo>
                  <a:pt x="68" y="30535"/>
                  <a:pt x="115" y="30591"/>
                  <a:pt x="177" y="30625"/>
                </a:cubicBezTo>
                <a:cubicBezTo>
                  <a:pt x="213" y="30642"/>
                  <a:pt x="249" y="30653"/>
                  <a:pt x="287" y="30653"/>
                </a:cubicBezTo>
                <a:cubicBezTo>
                  <a:pt x="292" y="30653"/>
                  <a:pt x="296" y="30653"/>
                  <a:pt x="301" y="30653"/>
                </a:cubicBezTo>
                <a:cubicBezTo>
                  <a:pt x="332" y="30653"/>
                  <a:pt x="363" y="30650"/>
                  <a:pt x="394" y="30647"/>
                </a:cubicBezTo>
                <a:cubicBezTo>
                  <a:pt x="415" y="30644"/>
                  <a:pt x="437" y="30640"/>
                  <a:pt x="459" y="30640"/>
                </a:cubicBezTo>
                <a:cubicBezTo>
                  <a:pt x="461" y="30640"/>
                  <a:pt x="464" y="30639"/>
                  <a:pt x="467" y="30639"/>
                </a:cubicBezTo>
                <a:cubicBezTo>
                  <a:pt x="474" y="30639"/>
                  <a:pt x="480" y="30641"/>
                  <a:pt x="487" y="30644"/>
                </a:cubicBezTo>
                <a:cubicBezTo>
                  <a:pt x="527" y="30662"/>
                  <a:pt x="524" y="30761"/>
                  <a:pt x="496" y="30833"/>
                </a:cubicBezTo>
                <a:cubicBezTo>
                  <a:pt x="490" y="30848"/>
                  <a:pt x="484" y="30863"/>
                  <a:pt x="477" y="30879"/>
                </a:cubicBezTo>
                <a:cubicBezTo>
                  <a:pt x="431" y="30987"/>
                  <a:pt x="375" y="31117"/>
                  <a:pt x="431" y="31251"/>
                </a:cubicBezTo>
                <a:cubicBezTo>
                  <a:pt x="508" y="31449"/>
                  <a:pt x="753" y="31477"/>
                  <a:pt x="855" y="31489"/>
                </a:cubicBezTo>
                <a:lnTo>
                  <a:pt x="1075" y="31514"/>
                </a:lnTo>
                <a:lnTo>
                  <a:pt x="2249" y="31650"/>
                </a:lnTo>
                <a:cubicBezTo>
                  <a:pt x="2327" y="31660"/>
                  <a:pt x="2410" y="31672"/>
                  <a:pt x="2441" y="31718"/>
                </a:cubicBezTo>
                <a:cubicBezTo>
                  <a:pt x="2460" y="31749"/>
                  <a:pt x="2469" y="31787"/>
                  <a:pt x="2475" y="31824"/>
                </a:cubicBezTo>
                <a:cubicBezTo>
                  <a:pt x="2481" y="31898"/>
                  <a:pt x="2509" y="31969"/>
                  <a:pt x="2559" y="32031"/>
                </a:cubicBezTo>
                <a:cubicBezTo>
                  <a:pt x="2615" y="32091"/>
                  <a:pt x="2694" y="32124"/>
                  <a:pt x="2777" y="32124"/>
                </a:cubicBezTo>
                <a:cubicBezTo>
                  <a:pt x="2781" y="32124"/>
                  <a:pt x="2784" y="32124"/>
                  <a:pt x="2788" y="32124"/>
                </a:cubicBezTo>
                <a:cubicBezTo>
                  <a:pt x="2810" y="32124"/>
                  <a:pt x="2835" y="32121"/>
                  <a:pt x="2859" y="32118"/>
                </a:cubicBezTo>
                <a:cubicBezTo>
                  <a:pt x="2915" y="32106"/>
                  <a:pt x="2971" y="32087"/>
                  <a:pt x="3027" y="32062"/>
                </a:cubicBezTo>
                <a:cubicBezTo>
                  <a:pt x="3045" y="32056"/>
                  <a:pt x="3064" y="32047"/>
                  <a:pt x="3085" y="32041"/>
                </a:cubicBezTo>
                <a:cubicBezTo>
                  <a:pt x="3191" y="32003"/>
                  <a:pt x="3302" y="31988"/>
                  <a:pt x="3414" y="31988"/>
                </a:cubicBezTo>
                <a:cubicBezTo>
                  <a:pt x="3569" y="31994"/>
                  <a:pt x="3720" y="32010"/>
                  <a:pt x="3869" y="32034"/>
                </a:cubicBezTo>
                <a:cubicBezTo>
                  <a:pt x="4033" y="32062"/>
                  <a:pt x="4197" y="32081"/>
                  <a:pt x="4362" y="32084"/>
                </a:cubicBezTo>
                <a:cubicBezTo>
                  <a:pt x="4464" y="32084"/>
                  <a:pt x="4563" y="32075"/>
                  <a:pt x="4662" y="32050"/>
                </a:cubicBezTo>
                <a:cubicBezTo>
                  <a:pt x="4776" y="32028"/>
                  <a:pt x="4890" y="32018"/>
                  <a:pt x="5004" y="32018"/>
                </a:cubicBezTo>
                <a:cubicBezTo>
                  <a:pt x="5020" y="32018"/>
                  <a:pt x="5036" y="32018"/>
                  <a:pt x="5052" y="32019"/>
                </a:cubicBezTo>
                <a:cubicBezTo>
                  <a:pt x="5319" y="32013"/>
                  <a:pt x="5591" y="32006"/>
                  <a:pt x="5789" y="31833"/>
                </a:cubicBezTo>
                <a:cubicBezTo>
                  <a:pt x="5855" y="31771"/>
                  <a:pt x="5907" y="31700"/>
                  <a:pt x="5947" y="31622"/>
                </a:cubicBezTo>
                <a:cubicBezTo>
                  <a:pt x="5972" y="31576"/>
                  <a:pt x="6003" y="31533"/>
                  <a:pt x="6034" y="31492"/>
                </a:cubicBezTo>
                <a:lnTo>
                  <a:pt x="6043" y="31483"/>
                </a:lnTo>
                <a:cubicBezTo>
                  <a:pt x="6090" y="31508"/>
                  <a:pt x="6143" y="31523"/>
                  <a:pt x="6195" y="31523"/>
                </a:cubicBezTo>
                <a:cubicBezTo>
                  <a:pt x="6270" y="31517"/>
                  <a:pt x="6347" y="31502"/>
                  <a:pt x="6418" y="31477"/>
                </a:cubicBezTo>
                <a:cubicBezTo>
                  <a:pt x="6474" y="31455"/>
                  <a:pt x="6530" y="31443"/>
                  <a:pt x="6589" y="31437"/>
                </a:cubicBezTo>
                <a:cubicBezTo>
                  <a:pt x="6607" y="31437"/>
                  <a:pt x="6629" y="31440"/>
                  <a:pt x="6644" y="31449"/>
                </a:cubicBezTo>
                <a:cubicBezTo>
                  <a:pt x="6688" y="31467"/>
                  <a:pt x="6722" y="31517"/>
                  <a:pt x="6762" y="31567"/>
                </a:cubicBezTo>
                <a:cubicBezTo>
                  <a:pt x="6821" y="31647"/>
                  <a:pt x="6895" y="31746"/>
                  <a:pt x="7025" y="31765"/>
                </a:cubicBezTo>
                <a:cubicBezTo>
                  <a:pt x="7038" y="31765"/>
                  <a:pt x="7047" y="31765"/>
                  <a:pt x="7059" y="31768"/>
                </a:cubicBezTo>
                <a:cubicBezTo>
                  <a:pt x="7202" y="31768"/>
                  <a:pt x="7292" y="31663"/>
                  <a:pt x="7375" y="31573"/>
                </a:cubicBezTo>
                <a:cubicBezTo>
                  <a:pt x="7437" y="31505"/>
                  <a:pt x="7496" y="31443"/>
                  <a:pt x="7549" y="31443"/>
                </a:cubicBezTo>
                <a:cubicBezTo>
                  <a:pt x="7583" y="31446"/>
                  <a:pt x="7614" y="31455"/>
                  <a:pt x="7642" y="31471"/>
                </a:cubicBezTo>
                <a:cubicBezTo>
                  <a:pt x="7694" y="31495"/>
                  <a:pt x="7750" y="31511"/>
                  <a:pt x="7809" y="31514"/>
                </a:cubicBezTo>
                <a:cubicBezTo>
                  <a:pt x="7828" y="31514"/>
                  <a:pt x="7846" y="31514"/>
                  <a:pt x="7862" y="31508"/>
                </a:cubicBezTo>
                <a:cubicBezTo>
                  <a:pt x="7967" y="31480"/>
                  <a:pt x="8044" y="31393"/>
                  <a:pt x="8060" y="31288"/>
                </a:cubicBezTo>
                <a:cubicBezTo>
                  <a:pt x="8063" y="31275"/>
                  <a:pt x="8063" y="31266"/>
                  <a:pt x="8066" y="31254"/>
                </a:cubicBezTo>
                <a:cubicBezTo>
                  <a:pt x="8106" y="31272"/>
                  <a:pt x="8153" y="31282"/>
                  <a:pt x="8199" y="31282"/>
                </a:cubicBezTo>
                <a:cubicBezTo>
                  <a:pt x="8233" y="31282"/>
                  <a:pt x="8264" y="31275"/>
                  <a:pt x="8295" y="31266"/>
                </a:cubicBezTo>
                <a:cubicBezTo>
                  <a:pt x="8422" y="31223"/>
                  <a:pt x="8512" y="31090"/>
                  <a:pt x="8521" y="30925"/>
                </a:cubicBezTo>
                <a:cubicBezTo>
                  <a:pt x="8521" y="30879"/>
                  <a:pt x="8525" y="30836"/>
                  <a:pt x="8534" y="30789"/>
                </a:cubicBezTo>
                <a:lnTo>
                  <a:pt x="8552" y="30789"/>
                </a:lnTo>
                <a:cubicBezTo>
                  <a:pt x="8577" y="30789"/>
                  <a:pt x="8599" y="30792"/>
                  <a:pt x="8621" y="30795"/>
                </a:cubicBezTo>
                <a:cubicBezTo>
                  <a:pt x="8738" y="30814"/>
                  <a:pt x="8853" y="30842"/>
                  <a:pt x="8964" y="30879"/>
                </a:cubicBezTo>
                <a:cubicBezTo>
                  <a:pt x="9023" y="30898"/>
                  <a:pt x="9085" y="30913"/>
                  <a:pt x="9144" y="30929"/>
                </a:cubicBezTo>
                <a:cubicBezTo>
                  <a:pt x="9166" y="30932"/>
                  <a:pt x="9191" y="30941"/>
                  <a:pt x="9209" y="30953"/>
                </a:cubicBezTo>
                <a:cubicBezTo>
                  <a:pt x="9221" y="30972"/>
                  <a:pt x="9231" y="30997"/>
                  <a:pt x="9234" y="31018"/>
                </a:cubicBezTo>
                <a:cubicBezTo>
                  <a:pt x="9268" y="31201"/>
                  <a:pt x="9249" y="31387"/>
                  <a:pt x="9231" y="31585"/>
                </a:cubicBezTo>
                <a:cubicBezTo>
                  <a:pt x="9225" y="31632"/>
                  <a:pt x="9221" y="31675"/>
                  <a:pt x="9218" y="31721"/>
                </a:cubicBezTo>
                <a:cubicBezTo>
                  <a:pt x="9194" y="32075"/>
                  <a:pt x="9194" y="32428"/>
                  <a:pt x="9218" y="32781"/>
                </a:cubicBezTo>
                <a:cubicBezTo>
                  <a:pt x="9228" y="33007"/>
                  <a:pt x="9277" y="33128"/>
                  <a:pt x="9503" y="33128"/>
                </a:cubicBezTo>
                <a:lnTo>
                  <a:pt x="11030" y="33128"/>
                </a:lnTo>
                <a:cubicBezTo>
                  <a:pt x="11077" y="33128"/>
                  <a:pt x="11133" y="33131"/>
                  <a:pt x="11188" y="33134"/>
                </a:cubicBezTo>
                <a:cubicBezTo>
                  <a:pt x="11260" y="33140"/>
                  <a:pt x="11331" y="33143"/>
                  <a:pt x="11405" y="33143"/>
                </a:cubicBezTo>
                <a:cubicBezTo>
                  <a:pt x="11579" y="33143"/>
                  <a:pt x="11703" y="33115"/>
                  <a:pt x="11792" y="33056"/>
                </a:cubicBezTo>
                <a:cubicBezTo>
                  <a:pt x="12018" y="32911"/>
                  <a:pt x="12012" y="32607"/>
                  <a:pt x="12009" y="32387"/>
                </a:cubicBezTo>
                <a:lnTo>
                  <a:pt x="12009" y="32319"/>
                </a:lnTo>
                <a:cubicBezTo>
                  <a:pt x="12006" y="31963"/>
                  <a:pt x="11960" y="31613"/>
                  <a:pt x="11913" y="31254"/>
                </a:cubicBezTo>
                <a:cubicBezTo>
                  <a:pt x="11891" y="31105"/>
                  <a:pt x="11882" y="30944"/>
                  <a:pt x="11972" y="30873"/>
                </a:cubicBezTo>
                <a:cubicBezTo>
                  <a:pt x="12003" y="30845"/>
                  <a:pt x="12043" y="30833"/>
                  <a:pt x="12087" y="30833"/>
                </a:cubicBezTo>
                <a:cubicBezTo>
                  <a:pt x="12124" y="30833"/>
                  <a:pt x="12161" y="30842"/>
                  <a:pt x="12195" y="30857"/>
                </a:cubicBezTo>
                <a:cubicBezTo>
                  <a:pt x="12288" y="30901"/>
                  <a:pt x="12313" y="30947"/>
                  <a:pt x="12359" y="31049"/>
                </a:cubicBezTo>
                <a:lnTo>
                  <a:pt x="12362" y="31059"/>
                </a:lnTo>
                <a:cubicBezTo>
                  <a:pt x="12372" y="31077"/>
                  <a:pt x="12378" y="31099"/>
                  <a:pt x="12384" y="31117"/>
                </a:cubicBezTo>
                <a:cubicBezTo>
                  <a:pt x="12403" y="31186"/>
                  <a:pt x="12430" y="31288"/>
                  <a:pt x="12570" y="31334"/>
                </a:cubicBezTo>
                <a:cubicBezTo>
                  <a:pt x="12613" y="31347"/>
                  <a:pt x="12657" y="31353"/>
                  <a:pt x="12703" y="31353"/>
                </a:cubicBezTo>
                <a:cubicBezTo>
                  <a:pt x="12731" y="31353"/>
                  <a:pt x="12759" y="31350"/>
                  <a:pt x="12790" y="31347"/>
                </a:cubicBezTo>
                <a:lnTo>
                  <a:pt x="12849" y="31344"/>
                </a:lnTo>
                <a:lnTo>
                  <a:pt x="12855" y="31344"/>
                </a:lnTo>
                <a:cubicBezTo>
                  <a:pt x="12911" y="31344"/>
                  <a:pt x="12954" y="31359"/>
                  <a:pt x="12966" y="31381"/>
                </a:cubicBezTo>
                <a:cubicBezTo>
                  <a:pt x="12972" y="31406"/>
                  <a:pt x="12976" y="31433"/>
                  <a:pt x="12972" y="31458"/>
                </a:cubicBezTo>
                <a:cubicBezTo>
                  <a:pt x="12972" y="31483"/>
                  <a:pt x="12972" y="31508"/>
                  <a:pt x="12972" y="31533"/>
                </a:cubicBezTo>
                <a:cubicBezTo>
                  <a:pt x="12976" y="31582"/>
                  <a:pt x="13000" y="31629"/>
                  <a:pt x="13041" y="31656"/>
                </a:cubicBezTo>
                <a:cubicBezTo>
                  <a:pt x="13065" y="31669"/>
                  <a:pt x="13090" y="31678"/>
                  <a:pt x="13118" y="31678"/>
                </a:cubicBezTo>
                <a:cubicBezTo>
                  <a:pt x="13146" y="31675"/>
                  <a:pt x="13177" y="31669"/>
                  <a:pt x="13205" y="31653"/>
                </a:cubicBezTo>
                <a:cubicBezTo>
                  <a:pt x="13254" y="31625"/>
                  <a:pt x="13304" y="31591"/>
                  <a:pt x="13350" y="31557"/>
                </a:cubicBezTo>
                <a:cubicBezTo>
                  <a:pt x="13425" y="31502"/>
                  <a:pt x="13502" y="31446"/>
                  <a:pt x="13564" y="31446"/>
                </a:cubicBezTo>
                <a:cubicBezTo>
                  <a:pt x="13592" y="31446"/>
                  <a:pt x="13620" y="31455"/>
                  <a:pt x="13642" y="31474"/>
                </a:cubicBezTo>
                <a:cubicBezTo>
                  <a:pt x="13676" y="31502"/>
                  <a:pt x="13707" y="31533"/>
                  <a:pt x="13734" y="31567"/>
                </a:cubicBezTo>
                <a:cubicBezTo>
                  <a:pt x="13812" y="31656"/>
                  <a:pt x="13908" y="31768"/>
                  <a:pt x="14057" y="31768"/>
                </a:cubicBezTo>
                <a:cubicBezTo>
                  <a:pt x="14069" y="31768"/>
                  <a:pt x="14081" y="31768"/>
                  <a:pt x="14094" y="31765"/>
                </a:cubicBezTo>
                <a:cubicBezTo>
                  <a:pt x="14224" y="31749"/>
                  <a:pt x="14298" y="31650"/>
                  <a:pt x="14357" y="31570"/>
                </a:cubicBezTo>
                <a:cubicBezTo>
                  <a:pt x="14397" y="31517"/>
                  <a:pt x="14434" y="31467"/>
                  <a:pt x="14475" y="31449"/>
                </a:cubicBezTo>
                <a:cubicBezTo>
                  <a:pt x="14490" y="31443"/>
                  <a:pt x="14509" y="31440"/>
                  <a:pt x="14527" y="31440"/>
                </a:cubicBezTo>
                <a:cubicBezTo>
                  <a:pt x="14586" y="31443"/>
                  <a:pt x="14645" y="31458"/>
                  <a:pt x="14701" y="31477"/>
                </a:cubicBezTo>
                <a:cubicBezTo>
                  <a:pt x="14772" y="31505"/>
                  <a:pt x="14850" y="31520"/>
                  <a:pt x="14924" y="31523"/>
                </a:cubicBezTo>
                <a:cubicBezTo>
                  <a:pt x="14977" y="31523"/>
                  <a:pt x="15029" y="31511"/>
                  <a:pt x="15076" y="31486"/>
                </a:cubicBezTo>
                <a:cubicBezTo>
                  <a:pt x="15079" y="31486"/>
                  <a:pt x="15082" y="31489"/>
                  <a:pt x="15085" y="31492"/>
                </a:cubicBezTo>
                <a:cubicBezTo>
                  <a:pt x="15116" y="31536"/>
                  <a:pt x="15147" y="31579"/>
                  <a:pt x="15172" y="31625"/>
                </a:cubicBezTo>
                <a:cubicBezTo>
                  <a:pt x="15212" y="31703"/>
                  <a:pt x="15265" y="31774"/>
                  <a:pt x="15330" y="31836"/>
                </a:cubicBezTo>
                <a:cubicBezTo>
                  <a:pt x="15528" y="32010"/>
                  <a:pt x="15804" y="32013"/>
                  <a:pt x="16027" y="32019"/>
                </a:cubicBezTo>
                <a:lnTo>
                  <a:pt x="16061" y="32019"/>
                </a:lnTo>
                <a:cubicBezTo>
                  <a:pt x="16169" y="32022"/>
                  <a:pt x="16281" y="32031"/>
                  <a:pt x="16389" y="32037"/>
                </a:cubicBezTo>
                <a:cubicBezTo>
                  <a:pt x="16519" y="32050"/>
                  <a:pt x="16652" y="32059"/>
                  <a:pt x="16785" y="32059"/>
                </a:cubicBezTo>
                <a:lnTo>
                  <a:pt x="16826" y="32059"/>
                </a:lnTo>
                <a:cubicBezTo>
                  <a:pt x="16833" y="32059"/>
                  <a:pt x="16839" y="32060"/>
                  <a:pt x="16846" y="32060"/>
                </a:cubicBezTo>
                <a:cubicBezTo>
                  <a:pt x="16907" y="32060"/>
                  <a:pt x="16965" y="32047"/>
                  <a:pt x="17024" y="32025"/>
                </a:cubicBezTo>
                <a:cubicBezTo>
                  <a:pt x="17058" y="32006"/>
                  <a:pt x="17089" y="31985"/>
                  <a:pt x="17117" y="31960"/>
                </a:cubicBezTo>
                <a:cubicBezTo>
                  <a:pt x="17132" y="31948"/>
                  <a:pt x="17148" y="31935"/>
                  <a:pt x="17163" y="31926"/>
                </a:cubicBezTo>
                <a:cubicBezTo>
                  <a:pt x="17188" y="31914"/>
                  <a:pt x="17216" y="31907"/>
                  <a:pt x="17244" y="31907"/>
                </a:cubicBezTo>
                <a:cubicBezTo>
                  <a:pt x="17303" y="31910"/>
                  <a:pt x="17362" y="31923"/>
                  <a:pt x="17417" y="31948"/>
                </a:cubicBezTo>
                <a:lnTo>
                  <a:pt x="17458" y="31963"/>
                </a:lnTo>
                <a:cubicBezTo>
                  <a:pt x="17551" y="32003"/>
                  <a:pt x="17650" y="32028"/>
                  <a:pt x="17749" y="32034"/>
                </a:cubicBezTo>
                <a:cubicBezTo>
                  <a:pt x="17767" y="32034"/>
                  <a:pt x="17786" y="32034"/>
                  <a:pt x="17805" y="32031"/>
                </a:cubicBezTo>
                <a:cubicBezTo>
                  <a:pt x="17919" y="32016"/>
                  <a:pt x="18034" y="31951"/>
                  <a:pt x="18139" y="31833"/>
                </a:cubicBezTo>
                <a:cubicBezTo>
                  <a:pt x="18210" y="31749"/>
                  <a:pt x="18275" y="31663"/>
                  <a:pt x="18331" y="31567"/>
                </a:cubicBezTo>
                <a:cubicBezTo>
                  <a:pt x="18466" y="31619"/>
                  <a:pt x="18611" y="31644"/>
                  <a:pt x="18755" y="31644"/>
                </a:cubicBezTo>
                <a:cubicBezTo>
                  <a:pt x="18763" y="31644"/>
                  <a:pt x="18772" y="31644"/>
                  <a:pt x="18780" y="31644"/>
                </a:cubicBezTo>
                <a:cubicBezTo>
                  <a:pt x="18917" y="31641"/>
                  <a:pt x="19053" y="31632"/>
                  <a:pt x="19189" y="31613"/>
                </a:cubicBezTo>
                <a:lnTo>
                  <a:pt x="19226" y="31610"/>
                </a:lnTo>
                <a:lnTo>
                  <a:pt x="19682" y="31557"/>
                </a:lnTo>
                <a:lnTo>
                  <a:pt x="20264" y="31489"/>
                </a:lnTo>
                <a:cubicBezTo>
                  <a:pt x="20366" y="31477"/>
                  <a:pt x="20611" y="31449"/>
                  <a:pt x="20688" y="31251"/>
                </a:cubicBezTo>
                <a:cubicBezTo>
                  <a:pt x="20744" y="31117"/>
                  <a:pt x="20688" y="30984"/>
                  <a:pt x="20642" y="30879"/>
                </a:cubicBezTo>
                <a:cubicBezTo>
                  <a:pt x="20636" y="30863"/>
                  <a:pt x="20629" y="30848"/>
                  <a:pt x="20623" y="30833"/>
                </a:cubicBezTo>
                <a:cubicBezTo>
                  <a:pt x="20595" y="30758"/>
                  <a:pt x="20592" y="30662"/>
                  <a:pt x="20629" y="30644"/>
                </a:cubicBezTo>
                <a:cubicBezTo>
                  <a:pt x="20636" y="30641"/>
                  <a:pt x="20644" y="30639"/>
                  <a:pt x="20652" y="30639"/>
                </a:cubicBezTo>
                <a:cubicBezTo>
                  <a:pt x="20655" y="30639"/>
                  <a:pt x="20658" y="30640"/>
                  <a:pt x="20660" y="30640"/>
                </a:cubicBezTo>
                <a:cubicBezTo>
                  <a:pt x="20682" y="30640"/>
                  <a:pt x="20704" y="30640"/>
                  <a:pt x="20725" y="30647"/>
                </a:cubicBezTo>
                <a:cubicBezTo>
                  <a:pt x="20756" y="30650"/>
                  <a:pt x="20787" y="30653"/>
                  <a:pt x="20818" y="30653"/>
                </a:cubicBezTo>
                <a:cubicBezTo>
                  <a:pt x="20859" y="30653"/>
                  <a:pt x="20902" y="30644"/>
                  <a:pt x="20942" y="30625"/>
                </a:cubicBezTo>
                <a:cubicBezTo>
                  <a:pt x="21004" y="30591"/>
                  <a:pt x="21051" y="30535"/>
                  <a:pt x="21072" y="30467"/>
                </a:cubicBezTo>
                <a:cubicBezTo>
                  <a:pt x="21119" y="30343"/>
                  <a:pt x="21110" y="30207"/>
                  <a:pt x="21048" y="30092"/>
                </a:cubicBezTo>
                <a:cubicBezTo>
                  <a:pt x="21001" y="30002"/>
                  <a:pt x="20914" y="29944"/>
                  <a:pt x="20812" y="29937"/>
                </a:cubicBezTo>
                <a:cubicBezTo>
                  <a:pt x="20775" y="29937"/>
                  <a:pt x="20735" y="29947"/>
                  <a:pt x="20704" y="29971"/>
                </a:cubicBezTo>
                <a:cubicBezTo>
                  <a:pt x="20673" y="29993"/>
                  <a:pt x="20645" y="30021"/>
                  <a:pt x="20626" y="30055"/>
                </a:cubicBezTo>
                <a:lnTo>
                  <a:pt x="20617" y="30071"/>
                </a:lnTo>
                <a:cubicBezTo>
                  <a:pt x="20543" y="30182"/>
                  <a:pt x="20363" y="30247"/>
                  <a:pt x="20233" y="30247"/>
                </a:cubicBezTo>
                <a:lnTo>
                  <a:pt x="20211" y="30247"/>
                </a:lnTo>
                <a:cubicBezTo>
                  <a:pt x="20121" y="30241"/>
                  <a:pt x="20013" y="30235"/>
                  <a:pt x="19905" y="30235"/>
                </a:cubicBezTo>
                <a:cubicBezTo>
                  <a:pt x="19753" y="30235"/>
                  <a:pt x="19601" y="30247"/>
                  <a:pt x="19452" y="30275"/>
                </a:cubicBezTo>
                <a:lnTo>
                  <a:pt x="19449" y="30275"/>
                </a:lnTo>
                <a:cubicBezTo>
                  <a:pt x="19431" y="30278"/>
                  <a:pt x="19412" y="30281"/>
                  <a:pt x="19394" y="30281"/>
                </a:cubicBezTo>
                <a:lnTo>
                  <a:pt x="19384" y="30281"/>
                </a:lnTo>
                <a:cubicBezTo>
                  <a:pt x="19347" y="30275"/>
                  <a:pt x="19307" y="30228"/>
                  <a:pt x="19270" y="30182"/>
                </a:cubicBezTo>
                <a:cubicBezTo>
                  <a:pt x="19260" y="30173"/>
                  <a:pt x="19254" y="30163"/>
                  <a:pt x="19245" y="30154"/>
                </a:cubicBezTo>
                <a:cubicBezTo>
                  <a:pt x="19136" y="30027"/>
                  <a:pt x="18997" y="29953"/>
                  <a:pt x="18864" y="29953"/>
                </a:cubicBezTo>
                <a:cubicBezTo>
                  <a:pt x="18839" y="29953"/>
                  <a:pt x="18814" y="29956"/>
                  <a:pt x="18790" y="29959"/>
                </a:cubicBezTo>
                <a:cubicBezTo>
                  <a:pt x="18709" y="29981"/>
                  <a:pt x="18638" y="30018"/>
                  <a:pt x="18573" y="30071"/>
                </a:cubicBezTo>
                <a:cubicBezTo>
                  <a:pt x="18554" y="30083"/>
                  <a:pt x="18539" y="30095"/>
                  <a:pt x="18520" y="30108"/>
                </a:cubicBezTo>
                <a:cubicBezTo>
                  <a:pt x="18419" y="30170"/>
                  <a:pt x="18304" y="30204"/>
                  <a:pt x="18186" y="30204"/>
                </a:cubicBezTo>
                <a:cubicBezTo>
                  <a:pt x="18180" y="30204"/>
                  <a:pt x="18175" y="30204"/>
                  <a:pt x="18170" y="30204"/>
                </a:cubicBezTo>
                <a:cubicBezTo>
                  <a:pt x="18117" y="30204"/>
                  <a:pt x="18065" y="30198"/>
                  <a:pt x="18012" y="30191"/>
                </a:cubicBezTo>
                <a:cubicBezTo>
                  <a:pt x="17962" y="30182"/>
                  <a:pt x="17913" y="30179"/>
                  <a:pt x="17866" y="30179"/>
                </a:cubicBezTo>
                <a:cubicBezTo>
                  <a:pt x="17749" y="30182"/>
                  <a:pt x="17634" y="30198"/>
                  <a:pt x="17520" y="30219"/>
                </a:cubicBezTo>
                <a:cubicBezTo>
                  <a:pt x="17473" y="30228"/>
                  <a:pt x="17427" y="30238"/>
                  <a:pt x="17377" y="30244"/>
                </a:cubicBezTo>
                <a:cubicBezTo>
                  <a:pt x="17312" y="30253"/>
                  <a:pt x="17247" y="30259"/>
                  <a:pt x="17182" y="30259"/>
                </a:cubicBezTo>
                <a:cubicBezTo>
                  <a:pt x="17175" y="30260"/>
                  <a:pt x="17168" y="30260"/>
                  <a:pt x="17160" y="30260"/>
                </a:cubicBezTo>
                <a:cubicBezTo>
                  <a:pt x="17010" y="30260"/>
                  <a:pt x="16866" y="30229"/>
                  <a:pt x="16730" y="30170"/>
                </a:cubicBezTo>
                <a:cubicBezTo>
                  <a:pt x="17021" y="30061"/>
                  <a:pt x="17318" y="29971"/>
                  <a:pt x="17622" y="29903"/>
                </a:cubicBezTo>
                <a:cubicBezTo>
                  <a:pt x="17653" y="29894"/>
                  <a:pt x="17678" y="29875"/>
                  <a:pt x="17690" y="29848"/>
                </a:cubicBezTo>
                <a:cubicBezTo>
                  <a:pt x="17705" y="29820"/>
                  <a:pt x="17705" y="29786"/>
                  <a:pt x="17690" y="29758"/>
                </a:cubicBezTo>
                <a:cubicBezTo>
                  <a:pt x="17681" y="29739"/>
                  <a:pt x="17674" y="29717"/>
                  <a:pt x="17671" y="29696"/>
                </a:cubicBezTo>
                <a:lnTo>
                  <a:pt x="17671" y="29696"/>
                </a:lnTo>
                <a:cubicBezTo>
                  <a:pt x="17770" y="29711"/>
                  <a:pt x="17870" y="29717"/>
                  <a:pt x="17972" y="29717"/>
                </a:cubicBezTo>
                <a:cubicBezTo>
                  <a:pt x="18024" y="29717"/>
                  <a:pt x="18077" y="29717"/>
                  <a:pt x="18130" y="29714"/>
                </a:cubicBezTo>
                <a:lnTo>
                  <a:pt x="18148" y="29714"/>
                </a:lnTo>
                <a:lnTo>
                  <a:pt x="18864" y="29699"/>
                </a:lnTo>
                <a:cubicBezTo>
                  <a:pt x="19009" y="29696"/>
                  <a:pt x="19171" y="29690"/>
                  <a:pt x="19322" y="29637"/>
                </a:cubicBezTo>
                <a:cubicBezTo>
                  <a:pt x="19394" y="29615"/>
                  <a:pt x="19455" y="29572"/>
                  <a:pt x="19499" y="29513"/>
                </a:cubicBezTo>
                <a:cubicBezTo>
                  <a:pt x="19561" y="29426"/>
                  <a:pt x="19548" y="29309"/>
                  <a:pt x="19468" y="29237"/>
                </a:cubicBezTo>
                <a:cubicBezTo>
                  <a:pt x="19440" y="29213"/>
                  <a:pt x="19400" y="29197"/>
                  <a:pt x="19363" y="29197"/>
                </a:cubicBezTo>
                <a:cubicBezTo>
                  <a:pt x="19344" y="29197"/>
                  <a:pt x="19325" y="29200"/>
                  <a:pt x="19310" y="29206"/>
                </a:cubicBezTo>
                <a:cubicBezTo>
                  <a:pt x="19273" y="29178"/>
                  <a:pt x="19232" y="29160"/>
                  <a:pt x="19189" y="29147"/>
                </a:cubicBezTo>
                <a:lnTo>
                  <a:pt x="19183" y="29144"/>
                </a:lnTo>
                <a:cubicBezTo>
                  <a:pt x="19155" y="29132"/>
                  <a:pt x="19124" y="29126"/>
                  <a:pt x="19096" y="29126"/>
                </a:cubicBezTo>
                <a:cubicBezTo>
                  <a:pt x="19050" y="29126"/>
                  <a:pt x="19006" y="29144"/>
                  <a:pt x="18975" y="29178"/>
                </a:cubicBezTo>
                <a:cubicBezTo>
                  <a:pt x="18963" y="29191"/>
                  <a:pt x="18954" y="29197"/>
                  <a:pt x="18941" y="29206"/>
                </a:cubicBezTo>
                <a:lnTo>
                  <a:pt x="18935" y="29206"/>
                </a:lnTo>
                <a:cubicBezTo>
                  <a:pt x="18926" y="29206"/>
                  <a:pt x="18913" y="29203"/>
                  <a:pt x="18904" y="29203"/>
                </a:cubicBezTo>
                <a:cubicBezTo>
                  <a:pt x="18808" y="29191"/>
                  <a:pt x="18712" y="29172"/>
                  <a:pt x="18616" y="29154"/>
                </a:cubicBezTo>
                <a:cubicBezTo>
                  <a:pt x="18529" y="29135"/>
                  <a:pt x="18433" y="29107"/>
                  <a:pt x="18371" y="29051"/>
                </a:cubicBezTo>
                <a:cubicBezTo>
                  <a:pt x="18359" y="29036"/>
                  <a:pt x="18347" y="29020"/>
                  <a:pt x="18334" y="29005"/>
                </a:cubicBezTo>
                <a:cubicBezTo>
                  <a:pt x="18313" y="28980"/>
                  <a:pt x="18291" y="28955"/>
                  <a:pt x="18266" y="28934"/>
                </a:cubicBezTo>
                <a:cubicBezTo>
                  <a:pt x="18179" y="28862"/>
                  <a:pt x="18068" y="28822"/>
                  <a:pt x="17956" y="28822"/>
                </a:cubicBezTo>
                <a:cubicBezTo>
                  <a:pt x="17948" y="28822"/>
                  <a:pt x="17940" y="28822"/>
                  <a:pt x="17932" y="28822"/>
                </a:cubicBezTo>
                <a:cubicBezTo>
                  <a:pt x="17901" y="28822"/>
                  <a:pt x="17873" y="28822"/>
                  <a:pt x="17842" y="28825"/>
                </a:cubicBezTo>
                <a:cubicBezTo>
                  <a:pt x="17817" y="28828"/>
                  <a:pt x="17780" y="28835"/>
                  <a:pt x="17739" y="28841"/>
                </a:cubicBezTo>
                <a:cubicBezTo>
                  <a:pt x="17650" y="28859"/>
                  <a:pt x="17557" y="28869"/>
                  <a:pt x="17464" y="28872"/>
                </a:cubicBezTo>
                <a:cubicBezTo>
                  <a:pt x="17389" y="28872"/>
                  <a:pt x="17303" y="28863"/>
                  <a:pt x="17284" y="28813"/>
                </a:cubicBezTo>
                <a:cubicBezTo>
                  <a:pt x="17278" y="28794"/>
                  <a:pt x="17275" y="28779"/>
                  <a:pt x="17278" y="28760"/>
                </a:cubicBezTo>
                <a:cubicBezTo>
                  <a:pt x="17275" y="28714"/>
                  <a:pt x="17266" y="28670"/>
                  <a:pt x="17247" y="28630"/>
                </a:cubicBezTo>
                <a:cubicBezTo>
                  <a:pt x="17197" y="28528"/>
                  <a:pt x="17086" y="28497"/>
                  <a:pt x="17027" y="28478"/>
                </a:cubicBezTo>
                <a:cubicBezTo>
                  <a:pt x="16795" y="28413"/>
                  <a:pt x="16550" y="28345"/>
                  <a:pt x="16305" y="28277"/>
                </a:cubicBezTo>
                <a:lnTo>
                  <a:pt x="16138" y="28231"/>
                </a:lnTo>
                <a:lnTo>
                  <a:pt x="16138" y="28231"/>
                </a:lnTo>
                <a:cubicBezTo>
                  <a:pt x="16352" y="28246"/>
                  <a:pt x="16562" y="28299"/>
                  <a:pt x="16761" y="28386"/>
                </a:cubicBezTo>
                <a:cubicBezTo>
                  <a:pt x="16774" y="28391"/>
                  <a:pt x="16788" y="28394"/>
                  <a:pt x="16802" y="28394"/>
                </a:cubicBezTo>
                <a:cubicBezTo>
                  <a:pt x="16826" y="28394"/>
                  <a:pt x="16849" y="28386"/>
                  <a:pt x="16869" y="28370"/>
                </a:cubicBezTo>
                <a:cubicBezTo>
                  <a:pt x="16881" y="28358"/>
                  <a:pt x="16894" y="28339"/>
                  <a:pt x="16900" y="28320"/>
                </a:cubicBezTo>
                <a:lnTo>
                  <a:pt x="17151" y="28382"/>
                </a:lnTo>
                <a:lnTo>
                  <a:pt x="17814" y="28550"/>
                </a:lnTo>
                <a:lnTo>
                  <a:pt x="18055" y="28609"/>
                </a:lnTo>
                <a:cubicBezTo>
                  <a:pt x="18071" y="28612"/>
                  <a:pt x="18086" y="28615"/>
                  <a:pt x="18102" y="28615"/>
                </a:cubicBezTo>
                <a:cubicBezTo>
                  <a:pt x="18145" y="28615"/>
                  <a:pt x="18182" y="28596"/>
                  <a:pt x="18210" y="28562"/>
                </a:cubicBezTo>
                <a:cubicBezTo>
                  <a:pt x="18238" y="28519"/>
                  <a:pt x="18241" y="28466"/>
                  <a:pt x="18216" y="28420"/>
                </a:cubicBezTo>
                <a:lnTo>
                  <a:pt x="18207" y="28401"/>
                </a:lnTo>
                <a:lnTo>
                  <a:pt x="18207" y="28401"/>
                </a:lnTo>
                <a:cubicBezTo>
                  <a:pt x="18257" y="28429"/>
                  <a:pt x="18306" y="28454"/>
                  <a:pt x="18362" y="28472"/>
                </a:cubicBezTo>
                <a:cubicBezTo>
                  <a:pt x="18387" y="28478"/>
                  <a:pt x="18412" y="28482"/>
                  <a:pt x="18436" y="28482"/>
                </a:cubicBezTo>
                <a:cubicBezTo>
                  <a:pt x="18458" y="28482"/>
                  <a:pt x="18480" y="28478"/>
                  <a:pt x="18501" y="28475"/>
                </a:cubicBezTo>
                <a:cubicBezTo>
                  <a:pt x="18517" y="28472"/>
                  <a:pt x="18529" y="28472"/>
                  <a:pt x="18545" y="28472"/>
                </a:cubicBezTo>
                <a:lnTo>
                  <a:pt x="18551" y="28472"/>
                </a:lnTo>
                <a:cubicBezTo>
                  <a:pt x="18594" y="28475"/>
                  <a:pt x="18635" y="28485"/>
                  <a:pt x="18675" y="28500"/>
                </a:cubicBezTo>
                <a:lnTo>
                  <a:pt x="18715" y="28509"/>
                </a:lnTo>
                <a:cubicBezTo>
                  <a:pt x="18768" y="28525"/>
                  <a:pt x="18824" y="28534"/>
                  <a:pt x="18876" y="28534"/>
                </a:cubicBezTo>
                <a:cubicBezTo>
                  <a:pt x="18883" y="28535"/>
                  <a:pt x="18890" y="28535"/>
                  <a:pt x="18896" y="28535"/>
                </a:cubicBezTo>
                <a:cubicBezTo>
                  <a:pt x="18975" y="28535"/>
                  <a:pt x="19048" y="28502"/>
                  <a:pt x="19102" y="28447"/>
                </a:cubicBezTo>
                <a:cubicBezTo>
                  <a:pt x="19146" y="28401"/>
                  <a:pt x="19174" y="28342"/>
                  <a:pt x="19180" y="28280"/>
                </a:cubicBezTo>
                <a:cubicBezTo>
                  <a:pt x="19198" y="28289"/>
                  <a:pt x="19214" y="28299"/>
                  <a:pt x="19232" y="28308"/>
                </a:cubicBezTo>
                <a:cubicBezTo>
                  <a:pt x="19270" y="28327"/>
                  <a:pt x="19307" y="28345"/>
                  <a:pt x="19347" y="28361"/>
                </a:cubicBezTo>
                <a:cubicBezTo>
                  <a:pt x="19394" y="28379"/>
                  <a:pt x="19443" y="28389"/>
                  <a:pt x="19493" y="28389"/>
                </a:cubicBezTo>
                <a:cubicBezTo>
                  <a:pt x="19542" y="28389"/>
                  <a:pt x="19595" y="28376"/>
                  <a:pt x="19638" y="28348"/>
                </a:cubicBezTo>
                <a:cubicBezTo>
                  <a:pt x="19703" y="28308"/>
                  <a:pt x="19753" y="28246"/>
                  <a:pt x="19775" y="28172"/>
                </a:cubicBezTo>
                <a:cubicBezTo>
                  <a:pt x="19886" y="28228"/>
                  <a:pt x="20044" y="28289"/>
                  <a:pt x="20193" y="28289"/>
                </a:cubicBezTo>
                <a:cubicBezTo>
                  <a:pt x="20233" y="28289"/>
                  <a:pt x="20273" y="28283"/>
                  <a:pt x="20313" y="28274"/>
                </a:cubicBezTo>
                <a:cubicBezTo>
                  <a:pt x="20475" y="28228"/>
                  <a:pt x="20629" y="28172"/>
                  <a:pt x="20784" y="28107"/>
                </a:cubicBezTo>
                <a:cubicBezTo>
                  <a:pt x="20837" y="28088"/>
                  <a:pt x="20890" y="28066"/>
                  <a:pt x="20942" y="28048"/>
                </a:cubicBezTo>
                <a:cubicBezTo>
                  <a:pt x="21004" y="28023"/>
                  <a:pt x="21029" y="27946"/>
                  <a:pt x="20989" y="27893"/>
                </a:cubicBezTo>
                <a:cubicBezTo>
                  <a:pt x="20902" y="27766"/>
                  <a:pt x="20753" y="27766"/>
                  <a:pt x="20633" y="27766"/>
                </a:cubicBezTo>
                <a:cubicBezTo>
                  <a:pt x="20602" y="27766"/>
                  <a:pt x="20571" y="27766"/>
                  <a:pt x="20536" y="27763"/>
                </a:cubicBezTo>
                <a:cubicBezTo>
                  <a:pt x="20447" y="27747"/>
                  <a:pt x="20360" y="27716"/>
                  <a:pt x="20279" y="27670"/>
                </a:cubicBezTo>
                <a:cubicBezTo>
                  <a:pt x="20252" y="27658"/>
                  <a:pt x="20224" y="27645"/>
                  <a:pt x="20196" y="27633"/>
                </a:cubicBezTo>
                <a:cubicBezTo>
                  <a:pt x="20103" y="27589"/>
                  <a:pt x="20004" y="27565"/>
                  <a:pt x="19902" y="27562"/>
                </a:cubicBezTo>
                <a:cubicBezTo>
                  <a:pt x="19874" y="27562"/>
                  <a:pt x="19843" y="27565"/>
                  <a:pt x="19815" y="27568"/>
                </a:cubicBezTo>
                <a:cubicBezTo>
                  <a:pt x="19771" y="27528"/>
                  <a:pt x="19719" y="27493"/>
                  <a:pt x="19666" y="27466"/>
                </a:cubicBezTo>
                <a:cubicBezTo>
                  <a:pt x="19604" y="27444"/>
                  <a:pt x="19542" y="27422"/>
                  <a:pt x="19480" y="27404"/>
                </a:cubicBezTo>
                <a:lnTo>
                  <a:pt x="19459" y="27394"/>
                </a:lnTo>
                <a:cubicBezTo>
                  <a:pt x="19418" y="27382"/>
                  <a:pt x="19378" y="27376"/>
                  <a:pt x="19338" y="27376"/>
                </a:cubicBezTo>
                <a:cubicBezTo>
                  <a:pt x="19267" y="27379"/>
                  <a:pt x="19195" y="27394"/>
                  <a:pt x="19127" y="27419"/>
                </a:cubicBezTo>
                <a:cubicBezTo>
                  <a:pt x="19081" y="27335"/>
                  <a:pt x="19047" y="27246"/>
                  <a:pt x="19022" y="27153"/>
                </a:cubicBezTo>
                <a:lnTo>
                  <a:pt x="19016" y="27125"/>
                </a:lnTo>
                <a:cubicBezTo>
                  <a:pt x="19009" y="27063"/>
                  <a:pt x="18988" y="27007"/>
                  <a:pt x="18957" y="26954"/>
                </a:cubicBezTo>
                <a:cubicBezTo>
                  <a:pt x="18894" y="26870"/>
                  <a:pt x="18796" y="26821"/>
                  <a:pt x="18691" y="26821"/>
                </a:cubicBezTo>
                <a:cubicBezTo>
                  <a:pt x="18688" y="26821"/>
                  <a:pt x="18684" y="26821"/>
                  <a:pt x="18681" y="26821"/>
                </a:cubicBezTo>
                <a:cubicBezTo>
                  <a:pt x="18656" y="26821"/>
                  <a:pt x="18628" y="26824"/>
                  <a:pt x="18604" y="26831"/>
                </a:cubicBezTo>
                <a:cubicBezTo>
                  <a:pt x="18523" y="26849"/>
                  <a:pt x="18446" y="26880"/>
                  <a:pt x="18371" y="26920"/>
                </a:cubicBezTo>
                <a:cubicBezTo>
                  <a:pt x="18356" y="26930"/>
                  <a:pt x="18340" y="26936"/>
                  <a:pt x="18325" y="26945"/>
                </a:cubicBezTo>
                <a:cubicBezTo>
                  <a:pt x="18170" y="27020"/>
                  <a:pt x="18003" y="27066"/>
                  <a:pt x="17832" y="27085"/>
                </a:cubicBezTo>
                <a:cubicBezTo>
                  <a:pt x="17814" y="27088"/>
                  <a:pt x="17795" y="27088"/>
                  <a:pt x="17777" y="27088"/>
                </a:cubicBezTo>
                <a:cubicBezTo>
                  <a:pt x="17755" y="27088"/>
                  <a:pt x="17730" y="27085"/>
                  <a:pt x="17712" y="27078"/>
                </a:cubicBezTo>
                <a:cubicBezTo>
                  <a:pt x="17674" y="27057"/>
                  <a:pt x="17640" y="27029"/>
                  <a:pt x="17612" y="26998"/>
                </a:cubicBezTo>
                <a:lnTo>
                  <a:pt x="17585" y="26967"/>
                </a:lnTo>
                <a:cubicBezTo>
                  <a:pt x="17520" y="26902"/>
                  <a:pt x="17433" y="26862"/>
                  <a:pt x="17340" y="26852"/>
                </a:cubicBezTo>
                <a:lnTo>
                  <a:pt x="17300" y="26843"/>
                </a:lnTo>
                <a:cubicBezTo>
                  <a:pt x="17269" y="26837"/>
                  <a:pt x="17238" y="26831"/>
                  <a:pt x="17207" y="26824"/>
                </a:cubicBezTo>
                <a:cubicBezTo>
                  <a:pt x="17142" y="26809"/>
                  <a:pt x="17074" y="26793"/>
                  <a:pt x="17002" y="26787"/>
                </a:cubicBezTo>
                <a:cubicBezTo>
                  <a:pt x="16686" y="26744"/>
                  <a:pt x="16377" y="26663"/>
                  <a:pt x="16082" y="26543"/>
                </a:cubicBezTo>
                <a:cubicBezTo>
                  <a:pt x="16067" y="26536"/>
                  <a:pt x="16054" y="26530"/>
                  <a:pt x="16042" y="26524"/>
                </a:cubicBezTo>
                <a:cubicBezTo>
                  <a:pt x="16042" y="26512"/>
                  <a:pt x="16045" y="26499"/>
                  <a:pt x="16048" y="26487"/>
                </a:cubicBezTo>
                <a:cubicBezTo>
                  <a:pt x="16061" y="26422"/>
                  <a:pt x="16079" y="26344"/>
                  <a:pt x="16116" y="26326"/>
                </a:cubicBezTo>
                <a:cubicBezTo>
                  <a:pt x="16129" y="26323"/>
                  <a:pt x="16141" y="26319"/>
                  <a:pt x="16157" y="26319"/>
                </a:cubicBezTo>
                <a:cubicBezTo>
                  <a:pt x="16175" y="26319"/>
                  <a:pt x="16197" y="26323"/>
                  <a:pt x="16219" y="26326"/>
                </a:cubicBezTo>
                <a:cubicBezTo>
                  <a:pt x="16572" y="26385"/>
                  <a:pt x="16903" y="26558"/>
                  <a:pt x="17225" y="26722"/>
                </a:cubicBezTo>
                <a:cubicBezTo>
                  <a:pt x="17241" y="26731"/>
                  <a:pt x="17257" y="26735"/>
                  <a:pt x="17274" y="26735"/>
                </a:cubicBezTo>
                <a:cubicBezTo>
                  <a:pt x="17303" y="26735"/>
                  <a:pt x="17332" y="26721"/>
                  <a:pt x="17352" y="26697"/>
                </a:cubicBezTo>
                <a:cubicBezTo>
                  <a:pt x="17380" y="26657"/>
                  <a:pt x="17380" y="26601"/>
                  <a:pt x="17346" y="26564"/>
                </a:cubicBezTo>
                <a:cubicBezTo>
                  <a:pt x="17315" y="26530"/>
                  <a:pt x="17297" y="26490"/>
                  <a:pt x="17290" y="26443"/>
                </a:cubicBezTo>
                <a:lnTo>
                  <a:pt x="17290" y="26443"/>
                </a:lnTo>
                <a:cubicBezTo>
                  <a:pt x="17315" y="26446"/>
                  <a:pt x="17340" y="26446"/>
                  <a:pt x="17368" y="26450"/>
                </a:cubicBezTo>
                <a:cubicBezTo>
                  <a:pt x="17408" y="26450"/>
                  <a:pt x="17448" y="26443"/>
                  <a:pt x="17492" y="26431"/>
                </a:cubicBezTo>
                <a:cubicBezTo>
                  <a:pt x="17591" y="26403"/>
                  <a:pt x="17671" y="26329"/>
                  <a:pt x="17709" y="26233"/>
                </a:cubicBezTo>
                <a:cubicBezTo>
                  <a:pt x="17755" y="26248"/>
                  <a:pt x="17801" y="26270"/>
                  <a:pt x="17845" y="26295"/>
                </a:cubicBezTo>
                <a:cubicBezTo>
                  <a:pt x="17922" y="26347"/>
                  <a:pt x="18009" y="26378"/>
                  <a:pt x="18102" y="26394"/>
                </a:cubicBezTo>
                <a:lnTo>
                  <a:pt x="18127" y="26394"/>
                </a:lnTo>
                <a:cubicBezTo>
                  <a:pt x="18235" y="26394"/>
                  <a:pt x="18325" y="26332"/>
                  <a:pt x="18384" y="26220"/>
                </a:cubicBezTo>
                <a:cubicBezTo>
                  <a:pt x="18489" y="26282"/>
                  <a:pt x="18588" y="26354"/>
                  <a:pt x="18681" y="26437"/>
                </a:cubicBezTo>
                <a:cubicBezTo>
                  <a:pt x="18737" y="26484"/>
                  <a:pt x="18793" y="26530"/>
                  <a:pt x="18855" y="26573"/>
                </a:cubicBezTo>
                <a:cubicBezTo>
                  <a:pt x="18957" y="26648"/>
                  <a:pt x="19161" y="26772"/>
                  <a:pt x="19384" y="26772"/>
                </a:cubicBezTo>
                <a:cubicBezTo>
                  <a:pt x="19390" y="26772"/>
                  <a:pt x="19396" y="26772"/>
                  <a:pt x="19402" y="26772"/>
                </a:cubicBezTo>
                <a:cubicBezTo>
                  <a:pt x="19479" y="26772"/>
                  <a:pt x="19554" y="26754"/>
                  <a:pt x="19626" y="26719"/>
                </a:cubicBezTo>
                <a:cubicBezTo>
                  <a:pt x="19697" y="26682"/>
                  <a:pt x="19700" y="26580"/>
                  <a:pt x="19629" y="26539"/>
                </a:cubicBezTo>
                <a:cubicBezTo>
                  <a:pt x="19589" y="26515"/>
                  <a:pt x="19548" y="26490"/>
                  <a:pt x="19511" y="26459"/>
                </a:cubicBezTo>
                <a:cubicBezTo>
                  <a:pt x="19586" y="26453"/>
                  <a:pt x="19648" y="26400"/>
                  <a:pt x="19666" y="26329"/>
                </a:cubicBezTo>
                <a:cubicBezTo>
                  <a:pt x="19669" y="26319"/>
                  <a:pt x="19672" y="26307"/>
                  <a:pt x="19672" y="26298"/>
                </a:cubicBezTo>
                <a:cubicBezTo>
                  <a:pt x="19778" y="26251"/>
                  <a:pt x="19892" y="26227"/>
                  <a:pt x="20007" y="26227"/>
                </a:cubicBezTo>
                <a:cubicBezTo>
                  <a:pt x="20097" y="26227"/>
                  <a:pt x="20186" y="26242"/>
                  <a:pt x="20270" y="26270"/>
                </a:cubicBezTo>
                <a:cubicBezTo>
                  <a:pt x="20317" y="26285"/>
                  <a:pt x="20363" y="26298"/>
                  <a:pt x="20413" y="26298"/>
                </a:cubicBezTo>
                <a:cubicBezTo>
                  <a:pt x="20416" y="26298"/>
                  <a:pt x="20419" y="26298"/>
                  <a:pt x="20423" y="26298"/>
                </a:cubicBezTo>
                <a:cubicBezTo>
                  <a:pt x="20481" y="26298"/>
                  <a:pt x="20532" y="26274"/>
                  <a:pt x="20567" y="26230"/>
                </a:cubicBezTo>
                <a:cubicBezTo>
                  <a:pt x="20602" y="26183"/>
                  <a:pt x="20617" y="26124"/>
                  <a:pt x="20614" y="26069"/>
                </a:cubicBezTo>
                <a:cubicBezTo>
                  <a:pt x="20611" y="26056"/>
                  <a:pt x="20614" y="26041"/>
                  <a:pt x="20614" y="26028"/>
                </a:cubicBezTo>
                <a:cubicBezTo>
                  <a:pt x="20620" y="26004"/>
                  <a:pt x="20663" y="25979"/>
                  <a:pt x="20713" y="25969"/>
                </a:cubicBezTo>
                <a:cubicBezTo>
                  <a:pt x="20741" y="25966"/>
                  <a:pt x="20769" y="25963"/>
                  <a:pt x="20797" y="25960"/>
                </a:cubicBezTo>
                <a:cubicBezTo>
                  <a:pt x="20856" y="25960"/>
                  <a:pt x="20911" y="25951"/>
                  <a:pt x="20967" y="25935"/>
                </a:cubicBezTo>
                <a:cubicBezTo>
                  <a:pt x="21007" y="25920"/>
                  <a:pt x="21035" y="25883"/>
                  <a:pt x="21038" y="25842"/>
                </a:cubicBezTo>
                <a:cubicBezTo>
                  <a:pt x="21041" y="25691"/>
                  <a:pt x="20942" y="25585"/>
                  <a:pt x="20846" y="25514"/>
                </a:cubicBezTo>
                <a:cubicBezTo>
                  <a:pt x="21106" y="25269"/>
                  <a:pt x="20948" y="24833"/>
                  <a:pt x="20592" y="24808"/>
                </a:cubicBezTo>
                <a:lnTo>
                  <a:pt x="20561" y="24808"/>
                </a:lnTo>
                <a:cubicBezTo>
                  <a:pt x="20471" y="24808"/>
                  <a:pt x="20382" y="24839"/>
                  <a:pt x="20307" y="24895"/>
                </a:cubicBezTo>
                <a:cubicBezTo>
                  <a:pt x="20286" y="24913"/>
                  <a:pt x="20264" y="24935"/>
                  <a:pt x="20248" y="24960"/>
                </a:cubicBezTo>
                <a:cubicBezTo>
                  <a:pt x="20236" y="24972"/>
                  <a:pt x="20227" y="24981"/>
                  <a:pt x="20214" y="24994"/>
                </a:cubicBezTo>
                <a:lnTo>
                  <a:pt x="20193" y="24994"/>
                </a:lnTo>
                <a:cubicBezTo>
                  <a:pt x="20171" y="24991"/>
                  <a:pt x="20149" y="24991"/>
                  <a:pt x="20131" y="24988"/>
                </a:cubicBezTo>
                <a:cubicBezTo>
                  <a:pt x="20103" y="24984"/>
                  <a:pt x="20075" y="24981"/>
                  <a:pt x="20047" y="24981"/>
                </a:cubicBezTo>
                <a:cubicBezTo>
                  <a:pt x="20032" y="24981"/>
                  <a:pt x="20019" y="24981"/>
                  <a:pt x="20007" y="24984"/>
                </a:cubicBezTo>
                <a:cubicBezTo>
                  <a:pt x="19960" y="24991"/>
                  <a:pt x="19917" y="25003"/>
                  <a:pt x="19877" y="25022"/>
                </a:cubicBezTo>
                <a:cubicBezTo>
                  <a:pt x="19849" y="25034"/>
                  <a:pt x="19824" y="25043"/>
                  <a:pt x="19796" y="25046"/>
                </a:cubicBezTo>
                <a:cubicBezTo>
                  <a:pt x="19555" y="25071"/>
                  <a:pt x="19319" y="25130"/>
                  <a:pt x="19099" y="25223"/>
                </a:cubicBezTo>
                <a:lnTo>
                  <a:pt x="19090" y="25226"/>
                </a:lnTo>
                <a:cubicBezTo>
                  <a:pt x="19078" y="25232"/>
                  <a:pt x="19062" y="25242"/>
                  <a:pt x="19047" y="25245"/>
                </a:cubicBezTo>
                <a:cubicBezTo>
                  <a:pt x="19000" y="25111"/>
                  <a:pt x="18907" y="24997"/>
                  <a:pt x="18790" y="24919"/>
                </a:cubicBezTo>
                <a:cubicBezTo>
                  <a:pt x="18680" y="24847"/>
                  <a:pt x="18554" y="24807"/>
                  <a:pt x="18424" y="24807"/>
                </a:cubicBezTo>
                <a:cubicBezTo>
                  <a:pt x="18415" y="24807"/>
                  <a:pt x="18405" y="24808"/>
                  <a:pt x="18396" y="24808"/>
                </a:cubicBezTo>
                <a:cubicBezTo>
                  <a:pt x="18362" y="24808"/>
                  <a:pt x="18325" y="24808"/>
                  <a:pt x="18288" y="24811"/>
                </a:cubicBezTo>
                <a:lnTo>
                  <a:pt x="18244" y="24814"/>
                </a:lnTo>
                <a:cubicBezTo>
                  <a:pt x="18108" y="24820"/>
                  <a:pt x="17966" y="24830"/>
                  <a:pt x="17826" y="24830"/>
                </a:cubicBezTo>
                <a:cubicBezTo>
                  <a:pt x="17736" y="24830"/>
                  <a:pt x="17650" y="24827"/>
                  <a:pt x="17572" y="24817"/>
                </a:cubicBezTo>
                <a:cubicBezTo>
                  <a:pt x="17578" y="24814"/>
                  <a:pt x="17588" y="24808"/>
                  <a:pt x="17594" y="24802"/>
                </a:cubicBezTo>
                <a:cubicBezTo>
                  <a:pt x="17600" y="24796"/>
                  <a:pt x="17616" y="24780"/>
                  <a:pt x="17628" y="24768"/>
                </a:cubicBezTo>
                <a:cubicBezTo>
                  <a:pt x="17637" y="24755"/>
                  <a:pt x="17650" y="24743"/>
                  <a:pt x="17662" y="24734"/>
                </a:cubicBezTo>
                <a:cubicBezTo>
                  <a:pt x="17678" y="24727"/>
                  <a:pt x="17690" y="24724"/>
                  <a:pt x="17705" y="24724"/>
                </a:cubicBezTo>
                <a:cubicBezTo>
                  <a:pt x="17752" y="24727"/>
                  <a:pt x="17795" y="24737"/>
                  <a:pt x="17839" y="24755"/>
                </a:cubicBezTo>
                <a:cubicBezTo>
                  <a:pt x="17904" y="24777"/>
                  <a:pt x="17972" y="24792"/>
                  <a:pt x="18043" y="24796"/>
                </a:cubicBezTo>
                <a:cubicBezTo>
                  <a:pt x="18120" y="24792"/>
                  <a:pt x="18195" y="24774"/>
                  <a:pt x="18266" y="24743"/>
                </a:cubicBezTo>
                <a:cubicBezTo>
                  <a:pt x="18288" y="24734"/>
                  <a:pt x="18313" y="24724"/>
                  <a:pt x="18337" y="24715"/>
                </a:cubicBezTo>
                <a:cubicBezTo>
                  <a:pt x="18429" y="24693"/>
                  <a:pt x="18524" y="24680"/>
                  <a:pt x="18620" y="24680"/>
                </a:cubicBezTo>
                <a:cubicBezTo>
                  <a:pt x="18631" y="24680"/>
                  <a:pt x="18642" y="24681"/>
                  <a:pt x="18653" y="24681"/>
                </a:cubicBezTo>
                <a:cubicBezTo>
                  <a:pt x="18808" y="24675"/>
                  <a:pt x="18966" y="24672"/>
                  <a:pt x="19115" y="24597"/>
                </a:cubicBezTo>
                <a:cubicBezTo>
                  <a:pt x="19161" y="24569"/>
                  <a:pt x="19205" y="24542"/>
                  <a:pt x="19245" y="24507"/>
                </a:cubicBezTo>
                <a:cubicBezTo>
                  <a:pt x="19298" y="24467"/>
                  <a:pt x="19332" y="24439"/>
                  <a:pt x="19366" y="24439"/>
                </a:cubicBezTo>
                <a:cubicBezTo>
                  <a:pt x="19372" y="24439"/>
                  <a:pt x="19378" y="24439"/>
                  <a:pt x="19384" y="24442"/>
                </a:cubicBezTo>
                <a:lnTo>
                  <a:pt x="19403" y="24442"/>
                </a:lnTo>
                <a:cubicBezTo>
                  <a:pt x="19421" y="24442"/>
                  <a:pt x="19440" y="24436"/>
                  <a:pt x="19459" y="24424"/>
                </a:cubicBezTo>
                <a:lnTo>
                  <a:pt x="19805" y="24192"/>
                </a:lnTo>
                <a:cubicBezTo>
                  <a:pt x="19846" y="24167"/>
                  <a:pt x="19880" y="24136"/>
                  <a:pt x="19908" y="24096"/>
                </a:cubicBezTo>
                <a:cubicBezTo>
                  <a:pt x="19942" y="24040"/>
                  <a:pt x="19954" y="23975"/>
                  <a:pt x="19945" y="23910"/>
                </a:cubicBezTo>
                <a:cubicBezTo>
                  <a:pt x="19920" y="23676"/>
                  <a:pt x="19725" y="23501"/>
                  <a:pt x="19493" y="23501"/>
                </a:cubicBezTo>
                <a:cubicBezTo>
                  <a:pt x="19491" y="23501"/>
                  <a:pt x="19488" y="23501"/>
                  <a:pt x="19486" y="23501"/>
                </a:cubicBezTo>
                <a:cubicBezTo>
                  <a:pt x="19428" y="23501"/>
                  <a:pt x="19372" y="23510"/>
                  <a:pt x="19319" y="23532"/>
                </a:cubicBezTo>
                <a:cubicBezTo>
                  <a:pt x="19288" y="23541"/>
                  <a:pt x="19260" y="23560"/>
                  <a:pt x="19236" y="23584"/>
                </a:cubicBezTo>
                <a:cubicBezTo>
                  <a:pt x="19198" y="23634"/>
                  <a:pt x="19180" y="23696"/>
                  <a:pt x="19189" y="23758"/>
                </a:cubicBezTo>
                <a:cubicBezTo>
                  <a:pt x="19189" y="23770"/>
                  <a:pt x="19189" y="23783"/>
                  <a:pt x="19189" y="23798"/>
                </a:cubicBezTo>
                <a:cubicBezTo>
                  <a:pt x="19180" y="23851"/>
                  <a:pt x="19121" y="23876"/>
                  <a:pt x="19071" y="23876"/>
                </a:cubicBezTo>
                <a:cubicBezTo>
                  <a:pt x="19050" y="23876"/>
                  <a:pt x="19028" y="23869"/>
                  <a:pt x="19009" y="23860"/>
                </a:cubicBezTo>
                <a:lnTo>
                  <a:pt x="18994" y="23851"/>
                </a:lnTo>
                <a:cubicBezTo>
                  <a:pt x="18963" y="23829"/>
                  <a:pt x="18926" y="23817"/>
                  <a:pt x="18886" y="23814"/>
                </a:cubicBezTo>
                <a:lnTo>
                  <a:pt x="18876" y="23814"/>
                </a:lnTo>
                <a:cubicBezTo>
                  <a:pt x="18845" y="23814"/>
                  <a:pt x="18814" y="23820"/>
                  <a:pt x="18786" y="23832"/>
                </a:cubicBezTo>
                <a:cubicBezTo>
                  <a:pt x="18675" y="23872"/>
                  <a:pt x="18563" y="23910"/>
                  <a:pt x="18449" y="23947"/>
                </a:cubicBezTo>
                <a:cubicBezTo>
                  <a:pt x="18418" y="23959"/>
                  <a:pt x="18384" y="23969"/>
                  <a:pt x="18350" y="23972"/>
                </a:cubicBezTo>
                <a:cubicBezTo>
                  <a:pt x="18300" y="23969"/>
                  <a:pt x="18247" y="23934"/>
                  <a:pt x="18195" y="23900"/>
                </a:cubicBezTo>
                <a:lnTo>
                  <a:pt x="18182" y="23891"/>
                </a:lnTo>
                <a:cubicBezTo>
                  <a:pt x="18105" y="23832"/>
                  <a:pt x="18015" y="23792"/>
                  <a:pt x="17925" y="23770"/>
                </a:cubicBezTo>
                <a:cubicBezTo>
                  <a:pt x="17894" y="23761"/>
                  <a:pt x="17863" y="23758"/>
                  <a:pt x="17832" y="23758"/>
                </a:cubicBezTo>
                <a:cubicBezTo>
                  <a:pt x="17749" y="23758"/>
                  <a:pt x="17668" y="23786"/>
                  <a:pt x="17603" y="23835"/>
                </a:cubicBezTo>
                <a:cubicBezTo>
                  <a:pt x="17560" y="23876"/>
                  <a:pt x="17523" y="23925"/>
                  <a:pt x="17495" y="23981"/>
                </a:cubicBezTo>
                <a:cubicBezTo>
                  <a:pt x="17482" y="23999"/>
                  <a:pt x="17470" y="24021"/>
                  <a:pt x="17458" y="24037"/>
                </a:cubicBezTo>
                <a:cubicBezTo>
                  <a:pt x="17405" y="24108"/>
                  <a:pt x="17328" y="24151"/>
                  <a:pt x="17241" y="24161"/>
                </a:cubicBezTo>
                <a:lnTo>
                  <a:pt x="17235" y="24161"/>
                </a:lnTo>
                <a:cubicBezTo>
                  <a:pt x="17188" y="24157"/>
                  <a:pt x="17132" y="24108"/>
                  <a:pt x="17080" y="24058"/>
                </a:cubicBezTo>
                <a:cubicBezTo>
                  <a:pt x="17058" y="24037"/>
                  <a:pt x="17033" y="24015"/>
                  <a:pt x="17005" y="23993"/>
                </a:cubicBezTo>
                <a:cubicBezTo>
                  <a:pt x="16974" y="23969"/>
                  <a:pt x="16943" y="23947"/>
                  <a:pt x="16909" y="23928"/>
                </a:cubicBezTo>
                <a:lnTo>
                  <a:pt x="16909" y="23928"/>
                </a:lnTo>
                <a:cubicBezTo>
                  <a:pt x="16959" y="23938"/>
                  <a:pt x="17012" y="23944"/>
                  <a:pt x="17064" y="23947"/>
                </a:cubicBezTo>
                <a:lnTo>
                  <a:pt x="17067" y="23947"/>
                </a:lnTo>
                <a:cubicBezTo>
                  <a:pt x="17114" y="23947"/>
                  <a:pt x="17154" y="23913"/>
                  <a:pt x="17166" y="23869"/>
                </a:cubicBezTo>
                <a:cubicBezTo>
                  <a:pt x="17216" y="23684"/>
                  <a:pt x="17095" y="23522"/>
                  <a:pt x="16971" y="23392"/>
                </a:cubicBezTo>
                <a:lnTo>
                  <a:pt x="16748" y="23154"/>
                </a:lnTo>
                <a:cubicBezTo>
                  <a:pt x="16720" y="23123"/>
                  <a:pt x="16717" y="23101"/>
                  <a:pt x="16717" y="23095"/>
                </a:cubicBezTo>
                <a:cubicBezTo>
                  <a:pt x="16730" y="23090"/>
                  <a:pt x="16745" y="23085"/>
                  <a:pt x="16758" y="23085"/>
                </a:cubicBezTo>
                <a:cubicBezTo>
                  <a:pt x="16761" y="23085"/>
                  <a:pt x="16764" y="23085"/>
                  <a:pt x="16767" y="23086"/>
                </a:cubicBezTo>
                <a:cubicBezTo>
                  <a:pt x="16823" y="23092"/>
                  <a:pt x="16875" y="23111"/>
                  <a:pt x="16928" y="23135"/>
                </a:cubicBezTo>
                <a:cubicBezTo>
                  <a:pt x="16971" y="23154"/>
                  <a:pt x="17018" y="23172"/>
                  <a:pt x="17067" y="23185"/>
                </a:cubicBezTo>
                <a:cubicBezTo>
                  <a:pt x="17323" y="23244"/>
                  <a:pt x="17586" y="23278"/>
                  <a:pt x="17850" y="23278"/>
                </a:cubicBezTo>
                <a:cubicBezTo>
                  <a:pt x="17862" y="23278"/>
                  <a:pt x="17874" y="23278"/>
                  <a:pt x="17885" y="23278"/>
                </a:cubicBezTo>
                <a:cubicBezTo>
                  <a:pt x="17947" y="23278"/>
                  <a:pt x="18012" y="23278"/>
                  <a:pt x="18077" y="23275"/>
                </a:cubicBezTo>
                <a:cubicBezTo>
                  <a:pt x="18108" y="23272"/>
                  <a:pt x="18139" y="23253"/>
                  <a:pt x="18158" y="23225"/>
                </a:cubicBezTo>
                <a:cubicBezTo>
                  <a:pt x="18176" y="23197"/>
                  <a:pt x="18176" y="23160"/>
                  <a:pt x="18164" y="23129"/>
                </a:cubicBezTo>
                <a:cubicBezTo>
                  <a:pt x="18111" y="23027"/>
                  <a:pt x="18031" y="22943"/>
                  <a:pt x="17935" y="22887"/>
                </a:cubicBezTo>
                <a:lnTo>
                  <a:pt x="17935" y="22887"/>
                </a:lnTo>
                <a:cubicBezTo>
                  <a:pt x="17966" y="22891"/>
                  <a:pt x="18000" y="22891"/>
                  <a:pt x="18031" y="22891"/>
                </a:cubicBezTo>
                <a:cubicBezTo>
                  <a:pt x="18148" y="22891"/>
                  <a:pt x="18266" y="22878"/>
                  <a:pt x="18381" y="22850"/>
                </a:cubicBezTo>
                <a:cubicBezTo>
                  <a:pt x="18464" y="22832"/>
                  <a:pt x="18486" y="22720"/>
                  <a:pt x="18415" y="22668"/>
                </a:cubicBezTo>
                <a:cubicBezTo>
                  <a:pt x="18334" y="22612"/>
                  <a:pt x="18251" y="22559"/>
                  <a:pt x="18161" y="22513"/>
                </a:cubicBezTo>
                <a:cubicBezTo>
                  <a:pt x="18182" y="22513"/>
                  <a:pt x="18201" y="22516"/>
                  <a:pt x="18223" y="22522"/>
                </a:cubicBezTo>
                <a:lnTo>
                  <a:pt x="18269" y="22531"/>
                </a:lnTo>
                <a:cubicBezTo>
                  <a:pt x="18331" y="22547"/>
                  <a:pt x="18393" y="22556"/>
                  <a:pt x="18458" y="22559"/>
                </a:cubicBezTo>
                <a:cubicBezTo>
                  <a:pt x="18463" y="22559"/>
                  <a:pt x="18468" y="22560"/>
                  <a:pt x="18473" y="22560"/>
                </a:cubicBezTo>
                <a:cubicBezTo>
                  <a:pt x="18527" y="22560"/>
                  <a:pt x="18580" y="22544"/>
                  <a:pt x="18628" y="22516"/>
                </a:cubicBezTo>
                <a:cubicBezTo>
                  <a:pt x="18656" y="22494"/>
                  <a:pt x="18684" y="22472"/>
                  <a:pt x="18706" y="22451"/>
                </a:cubicBezTo>
                <a:cubicBezTo>
                  <a:pt x="18718" y="22435"/>
                  <a:pt x="18731" y="22426"/>
                  <a:pt x="18746" y="22414"/>
                </a:cubicBezTo>
                <a:cubicBezTo>
                  <a:pt x="18777" y="22395"/>
                  <a:pt x="18814" y="22383"/>
                  <a:pt x="18851" y="22376"/>
                </a:cubicBezTo>
                <a:cubicBezTo>
                  <a:pt x="18879" y="22370"/>
                  <a:pt x="18904" y="22364"/>
                  <a:pt x="18932" y="22358"/>
                </a:cubicBezTo>
                <a:cubicBezTo>
                  <a:pt x="19047" y="22321"/>
                  <a:pt x="19152" y="22225"/>
                  <a:pt x="19140" y="22091"/>
                </a:cubicBezTo>
                <a:cubicBezTo>
                  <a:pt x="19133" y="22051"/>
                  <a:pt x="19121" y="22011"/>
                  <a:pt x="19102" y="21974"/>
                </a:cubicBezTo>
                <a:lnTo>
                  <a:pt x="19096" y="21964"/>
                </a:lnTo>
                <a:cubicBezTo>
                  <a:pt x="19146" y="21958"/>
                  <a:pt x="19198" y="21955"/>
                  <a:pt x="19257" y="21949"/>
                </a:cubicBezTo>
                <a:cubicBezTo>
                  <a:pt x="19363" y="21943"/>
                  <a:pt x="19471" y="21930"/>
                  <a:pt x="19579" y="21912"/>
                </a:cubicBezTo>
                <a:cubicBezTo>
                  <a:pt x="19790" y="21859"/>
                  <a:pt x="19936" y="21658"/>
                  <a:pt x="19914" y="21441"/>
                </a:cubicBezTo>
                <a:cubicBezTo>
                  <a:pt x="19908" y="21395"/>
                  <a:pt x="19889" y="21348"/>
                  <a:pt x="19861" y="21311"/>
                </a:cubicBezTo>
                <a:cubicBezTo>
                  <a:pt x="19826" y="21270"/>
                  <a:pt x="19775" y="21246"/>
                  <a:pt x="19719" y="21246"/>
                </a:cubicBezTo>
                <a:cubicBezTo>
                  <a:pt x="19716" y="21246"/>
                  <a:pt x="19713" y="21246"/>
                  <a:pt x="19709" y="21246"/>
                </a:cubicBezTo>
                <a:cubicBezTo>
                  <a:pt x="19635" y="21252"/>
                  <a:pt x="19564" y="21274"/>
                  <a:pt x="19499" y="21314"/>
                </a:cubicBezTo>
                <a:lnTo>
                  <a:pt x="19480" y="21323"/>
                </a:lnTo>
                <a:cubicBezTo>
                  <a:pt x="19409" y="21354"/>
                  <a:pt x="19335" y="21373"/>
                  <a:pt x="19257" y="21382"/>
                </a:cubicBezTo>
                <a:cubicBezTo>
                  <a:pt x="19192" y="21391"/>
                  <a:pt x="19130" y="21404"/>
                  <a:pt x="19071" y="21422"/>
                </a:cubicBezTo>
                <a:cubicBezTo>
                  <a:pt x="18947" y="21460"/>
                  <a:pt x="18836" y="21531"/>
                  <a:pt x="18749" y="21624"/>
                </a:cubicBezTo>
                <a:cubicBezTo>
                  <a:pt x="18724" y="21605"/>
                  <a:pt x="18700" y="21593"/>
                  <a:pt x="18672" y="21583"/>
                </a:cubicBezTo>
                <a:cubicBezTo>
                  <a:pt x="18650" y="21580"/>
                  <a:pt x="18632" y="21577"/>
                  <a:pt x="18613" y="21577"/>
                </a:cubicBezTo>
                <a:cubicBezTo>
                  <a:pt x="18554" y="21580"/>
                  <a:pt x="18498" y="21596"/>
                  <a:pt x="18449" y="21627"/>
                </a:cubicBezTo>
                <a:cubicBezTo>
                  <a:pt x="18430" y="21636"/>
                  <a:pt x="18415" y="21645"/>
                  <a:pt x="18396" y="21658"/>
                </a:cubicBezTo>
                <a:cubicBezTo>
                  <a:pt x="18374" y="21673"/>
                  <a:pt x="18350" y="21686"/>
                  <a:pt x="18325" y="21695"/>
                </a:cubicBezTo>
                <a:cubicBezTo>
                  <a:pt x="18297" y="21707"/>
                  <a:pt x="18269" y="21710"/>
                  <a:pt x="18238" y="21710"/>
                </a:cubicBezTo>
                <a:cubicBezTo>
                  <a:pt x="18176" y="21707"/>
                  <a:pt x="18111" y="21698"/>
                  <a:pt x="18049" y="21679"/>
                </a:cubicBezTo>
                <a:lnTo>
                  <a:pt x="17919" y="21649"/>
                </a:lnTo>
                <a:lnTo>
                  <a:pt x="17832" y="21627"/>
                </a:lnTo>
                <a:cubicBezTo>
                  <a:pt x="17805" y="21621"/>
                  <a:pt x="17777" y="21611"/>
                  <a:pt x="17755" y="21593"/>
                </a:cubicBezTo>
                <a:cubicBezTo>
                  <a:pt x="17746" y="21574"/>
                  <a:pt x="17739" y="21552"/>
                  <a:pt x="17736" y="21531"/>
                </a:cubicBezTo>
                <a:cubicBezTo>
                  <a:pt x="17733" y="21466"/>
                  <a:pt x="17709" y="21404"/>
                  <a:pt x="17668" y="21354"/>
                </a:cubicBezTo>
                <a:cubicBezTo>
                  <a:pt x="17625" y="21314"/>
                  <a:pt x="17566" y="21292"/>
                  <a:pt x="17507" y="21292"/>
                </a:cubicBezTo>
                <a:cubicBezTo>
                  <a:pt x="17461" y="21292"/>
                  <a:pt x="17414" y="21305"/>
                  <a:pt x="17374" y="21326"/>
                </a:cubicBezTo>
                <a:cubicBezTo>
                  <a:pt x="17324" y="21357"/>
                  <a:pt x="17278" y="21395"/>
                  <a:pt x="17241" y="21438"/>
                </a:cubicBezTo>
                <a:cubicBezTo>
                  <a:pt x="17231" y="21447"/>
                  <a:pt x="17222" y="21456"/>
                  <a:pt x="17213" y="21466"/>
                </a:cubicBezTo>
                <a:cubicBezTo>
                  <a:pt x="17061" y="21618"/>
                  <a:pt x="16826" y="21689"/>
                  <a:pt x="16497" y="21689"/>
                </a:cubicBezTo>
                <a:cubicBezTo>
                  <a:pt x="16392" y="21689"/>
                  <a:pt x="16287" y="21683"/>
                  <a:pt x="16188" y="21673"/>
                </a:cubicBezTo>
                <a:cubicBezTo>
                  <a:pt x="16206" y="21630"/>
                  <a:pt x="16268" y="21605"/>
                  <a:pt x="16324" y="21599"/>
                </a:cubicBezTo>
                <a:cubicBezTo>
                  <a:pt x="16454" y="21577"/>
                  <a:pt x="16538" y="21543"/>
                  <a:pt x="16612" y="21432"/>
                </a:cubicBezTo>
                <a:lnTo>
                  <a:pt x="16621" y="21432"/>
                </a:lnTo>
                <a:cubicBezTo>
                  <a:pt x="16640" y="21432"/>
                  <a:pt x="16658" y="21425"/>
                  <a:pt x="16674" y="21416"/>
                </a:cubicBezTo>
                <a:cubicBezTo>
                  <a:pt x="16761" y="21367"/>
                  <a:pt x="16854" y="21326"/>
                  <a:pt x="16950" y="21298"/>
                </a:cubicBezTo>
                <a:cubicBezTo>
                  <a:pt x="16978" y="21289"/>
                  <a:pt x="16999" y="21271"/>
                  <a:pt x="17012" y="21243"/>
                </a:cubicBezTo>
                <a:cubicBezTo>
                  <a:pt x="17024" y="21215"/>
                  <a:pt x="17024" y="21187"/>
                  <a:pt x="17012" y="21159"/>
                </a:cubicBezTo>
                <a:cubicBezTo>
                  <a:pt x="16978" y="21079"/>
                  <a:pt x="16968" y="20989"/>
                  <a:pt x="16987" y="20902"/>
                </a:cubicBezTo>
                <a:cubicBezTo>
                  <a:pt x="16999" y="20849"/>
                  <a:pt x="17030" y="20809"/>
                  <a:pt x="17049" y="20809"/>
                </a:cubicBezTo>
                <a:cubicBezTo>
                  <a:pt x="17064" y="20809"/>
                  <a:pt x="17080" y="20815"/>
                  <a:pt x="17095" y="20821"/>
                </a:cubicBezTo>
                <a:lnTo>
                  <a:pt x="17123" y="20828"/>
                </a:lnTo>
                <a:cubicBezTo>
                  <a:pt x="17170" y="20843"/>
                  <a:pt x="17222" y="20849"/>
                  <a:pt x="17272" y="20849"/>
                </a:cubicBezTo>
                <a:cubicBezTo>
                  <a:pt x="17346" y="20849"/>
                  <a:pt x="17424" y="20837"/>
                  <a:pt x="17495" y="20815"/>
                </a:cubicBezTo>
                <a:cubicBezTo>
                  <a:pt x="17504" y="20812"/>
                  <a:pt x="17520" y="20812"/>
                  <a:pt x="17535" y="20809"/>
                </a:cubicBezTo>
                <a:cubicBezTo>
                  <a:pt x="17625" y="20791"/>
                  <a:pt x="17739" y="20769"/>
                  <a:pt x="17783" y="20682"/>
                </a:cubicBezTo>
                <a:cubicBezTo>
                  <a:pt x="17792" y="20657"/>
                  <a:pt x="17801" y="20629"/>
                  <a:pt x="17801" y="20602"/>
                </a:cubicBezTo>
                <a:lnTo>
                  <a:pt x="17808" y="20487"/>
                </a:lnTo>
                <a:lnTo>
                  <a:pt x="17817" y="20351"/>
                </a:lnTo>
                <a:cubicBezTo>
                  <a:pt x="17817" y="20326"/>
                  <a:pt x="17823" y="20301"/>
                  <a:pt x="17832" y="20279"/>
                </a:cubicBezTo>
                <a:cubicBezTo>
                  <a:pt x="17845" y="20261"/>
                  <a:pt x="17891" y="20258"/>
                  <a:pt x="17935" y="20252"/>
                </a:cubicBezTo>
                <a:cubicBezTo>
                  <a:pt x="18000" y="20252"/>
                  <a:pt x="18065" y="20233"/>
                  <a:pt x="18124" y="20205"/>
                </a:cubicBezTo>
                <a:cubicBezTo>
                  <a:pt x="18182" y="20165"/>
                  <a:pt x="18229" y="20112"/>
                  <a:pt x="18260" y="20050"/>
                </a:cubicBezTo>
                <a:cubicBezTo>
                  <a:pt x="18340" y="19905"/>
                  <a:pt x="18353" y="19784"/>
                  <a:pt x="18294" y="19688"/>
                </a:cubicBezTo>
                <a:cubicBezTo>
                  <a:pt x="18244" y="19604"/>
                  <a:pt x="18145" y="19555"/>
                  <a:pt x="18021" y="19555"/>
                </a:cubicBezTo>
                <a:cubicBezTo>
                  <a:pt x="18006" y="19555"/>
                  <a:pt x="17987" y="19555"/>
                  <a:pt x="17972" y="19558"/>
                </a:cubicBezTo>
                <a:cubicBezTo>
                  <a:pt x="17932" y="19561"/>
                  <a:pt x="17897" y="19570"/>
                  <a:pt x="17863" y="19576"/>
                </a:cubicBezTo>
                <a:cubicBezTo>
                  <a:pt x="17823" y="19586"/>
                  <a:pt x="17783" y="19592"/>
                  <a:pt x="17739" y="19595"/>
                </a:cubicBezTo>
                <a:cubicBezTo>
                  <a:pt x="17709" y="19592"/>
                  <a:pt x="17674" y="19589"/>
                  <a:pt x="17643" y="19582"/>
                </a:cubicBezTo>
                <a:cubicBezTo>
                  <a:pt x="17588" y="19570"/>
                  <a:pt x="17535" y="19561"/>
                  <a:pt x="17479" y="19561"/>
                </a:cubicBezTo>
                <a:cubicBezTo>
                  <a:pt x="17334" y="19561"/>
                  <a:pt x="17247" y="19638"/>
                  <a:pt x="17235" y="19778"/>
                </a:cubicBezTo>
                <a:cubicBezTo>
                  <a:pt x="17231" y="19809"/>
                  <a:pt x="17231" y="19843"/>
                  <a:pt x="17235" y="19877"/>
                </a:cubicBezTo>
                <a:cubicBezTo>
                  <a:pt x="17235" y="19898"/>
                  <a:pt x="17235" y="19920"/>
                  <a:pt x="17235" y="19945"/>
                </a:cubicBezTo>
                <a:cubicBezTo>
                  <a:pt x="17139" y="19957"/>
                  <a:pt x="17043" y="19967"/>
                  <a:pt x="16943" y="19970"/>
                </a:cubicBezTo>
                <a:cubicBezTo>
                  <a:pt x="16891" y="19970"/>
                  <a:pt x="16838" y="19963"/>
                  <a:pt x="16785" y="19954"/>
                </a:cubicBezTo>
                <a:cubicBezTo>
                  <a:pt x="16720" y="19939"/>
                  <a:pt x="16655" y="19920"/>
                  <a:pt x="16593" y="19895"/>
                </a:cubicBezTo>
                <a:cubicBezTo>
                  <a:pt x="16553" y="19883"/>
                  <a:pt x="16519" y="19871"/>
                  <a:pt x="16479" y="19858"/>
                </a:cubicBezTo>
                <a:cubicBezTo>
                  <a:pt x="16401" y="19830"/>
                  <a:pt x="16318" y="19818"/>
                  <a:pt x="16237" y="19815"/>
                </a:cubicBezTo>
                <a:cubicBezTo>
                  <a:pt x="16188" y="19815"/>
                  <a:pt x="16141" y="19821"/>
                  <a:pt x="16095" y="19833"/>
                </a:cubicBezTo>
                <a:cubicBezTo>
                  <a:pt x="16070" y="19840"/>
                  <a:pt x="16042" y="19846"/>
                  <a:pt x="16014" y="19849"/>
                </a:cubicBezTo>
                <a:cubicBezTo>
                  <a:pt x="15974" y="19852"/>
                  <a:pt x="15934" y="19861"/>
                  <a:pt x="15893" y="19874"/>
                </a:cubicBezTo>
                <a:cubicBezTo>
                  <a:pt x="15850" y="19889"/>
                  <a:pt x="15807" y="19914"/>
                  <a:pt x="15773" y="19945"/>
                </a:cubicBezTo>
                <a:cubicBezTo>
                  <a:pt x="15754" y="19960"/>
                  <a:pt x="15735" y="19973"/>
                  <a:pt x="15717" y="19985"/>
                </a:cubicBezTo>
                <a:cubicBezTo>
                  <a:pt x="15590" y="20044"/>
                  <a:pt x="15438" y="20060"/>
                  <a:pt x="15317" y="20066"/>
                </a:cubicBezTo>
                <a:lnTo>
                  <a:pt x="15240" y="20066"/>
                </a:lnTo>
                <a:cubicBezTo>
                  <a:pt x="15051" y="20066"/>
                  <a:pt x="14927" y="20029"/>
                  <a:pt x="14846" y="19948"/>
                </a:cubicBezTo>
                <a:cubicBezTo>
                  <a:pt x="14809" y="19908"/>
                  <a:pt x="14788" y="19855"/>
                  <a:pt x="14791" y="19802"/>
                </a:cubicBezTo>
                <a:cubicBezTo>
                  <a:pt x="14791" y="19781"/>
                  <a:pt x="14800" y="19759"/>
                  <a:pt x="14819" y="19744"/>
                </a:cubicBezTo>
                <a:cubicBezTo>
                  <a:pt x="14851" y="19727"/>
                  <a:pt x="14886" y="19718"/>
                  <a:pt x="14921" y="19718"/>
                </a:cubicBezTo>
                <a:cubicBezTo>
                  <a:pt x="14926" y="19718"/>
                  <a:pt x="14931" y="19718"/>
                  <a:pt x="14936" y="19719"/>
                </a:cubicBezTo>
                <a:cubicBezTo>
                  <a:pt x="15004" y="19716"/>
                  <a:pt x="15073" y="19697"/>
                  <a:pt x="15135" y="19666"/>
                </a:cubicBezTo>
                <a:cubicBezTo>
                  <a:pt x="15162" y="19651"/>
                  <a:pt x="15190" y="19629"/>
                  <a:pt x="15215" y="19607"/>
                </a:cubicBezTo>
                <a:cubicBezTo>
                  <a:pt x="15234" y="19592"/>
                  <a:pt x="15249" y="19579"/>
                  <a:pt x="15268" y="19567"/>
                </a:cubicBezTo>
                <a:cubicBezTo>
                  <a:pt x="15305" y="19548"/>
                  <a:pt x="15339" y="19530"/>
                  <a:pt x="15379" y="19514"/>
                </a:cubicBezTo>
                <a:cubicBezTo>
                  <a:pt x="15398" y="19505"/>
                  <a:pt x="15419" y="19496"/>
                  <a:pt x="15441" y="19486"/>
                </a:cubicBezTo>
                <a:cubicBezTo>
                  <a:pt x="15506" y="19462"/>
                  <a:pt x="15553" y="19400"/>
                  <a:pt x="15553" y="19332"/>
                </a:cubicBezTo>
                <a:cubicBezTo>
                  <a:pt x="15553" y="19329"/>
                  <a:pt x="15553" y="19325"/>
                  <a:pt x="15553" y="19322"/>
                </a:cubicBezTo>
                <a:cubicBezTo>
                  <a:pt x="15553" y="19322"/>
                  <a:pt x="15559" y="19316"/>
                  <a:pt x="15574" y="19304"/>
                </a:cubicBezTo>
                <a:cubicBezTo>
                  <a:pt x="15677" y="19211"/>
                  <a:pt x="15810" y="19152"/>
                  <a:pt x="15949" y="19140"/>
                </a:cubicBezTo>
                <a:lnTo>
                  <a:pt x="15993" y="19136"/>
                </a:lnTo>
                <a:cubicBezTo>
                  <a:pt x="16073" y="19136"/>
                  <a:pt x="16154" y="19115"/>
                  <a:pt x="16225" y="19078"/>
                </a:cubicBezTo>
                <a:cubicBezTo>
                  <a:pt x="16265" y="19050"/>
                  <a:pt x="16302" y="19016"/>
                  <a:pt x="16333" y="18975"/>
                </a:cubicBezTo>
                <a:cubicBezTo>
                  <a:pt x="16352" y="18951"/>
                  <a:pt x="16374" y="18932"/>
                  <a:pt x="16398" y="18913"/>
                </a:cubicBezTo>
                <a:cubicBezTo>
                  <a:pt x="16408" y="18907"/>
                  <a:pt x="16420" y="18904"/>
                  <a:pt x="16432" y="18904"/>
                </a:cubicBezTo>
                <a:cubicBezTo>
                  <a:pt x="16451" y="18904"/>
                  <a:pt x="16470" y="18913"/>
                  <a:pt x="16482" y="18926"/>
                </a:cubicBezTo>
                <a:cubicBezTo>
                  <a:pt x="16494" y="18935"/>
                  <a:pt x="16504" y="18948"/>
                  <a:pt x="16513" y="18960"/>
                </a:cubicBezTo>
                <a:cubicBezTo>
                  <a:pt x="16547" y="19006"/>
                  <a:pt x="16600" y="19075"/>
                  <a:pt x="16693" y="19078"/>
                </a:cubicBezTo>
                <a:lnTo>
                  <a:pt x="16699" y="19078"/>
                </a:lnTo>
                <a:cubicBezTo>
                  <a:pt x="16751" y="19078"/>
                  <a:pt x="16804" y="19053"/>
                  <a:pt x="16838" y="19009"/>
                </a:cubicBezTo>
                <a:cubicBezTo>
                  <a:pt x="16881" y="18957"/>
                  <a:pt x="16900" y="18886"/>
                  <a:pt x="16888" y="18817"/>
                </a:cubicBezTo>
                <a:cubicBezTo>
                  <a:pt x="16878" y="18768"/>
                  <a:pt x="16863" y="18721"/>
                  <a:pt x="16838" y="18681"/>
                </a:cubicBezTo>
                <a:cubicBezTo>
                  <a:pt x="16829" y="18659"/>
                  <a:pt x="16820" y="18641"/>
                  <a:pt x="16810" y="18622"/>
                </a:cubicBezTo>
                <a:cubicBezTo>
                  <a:pt x="16807" y="18610"/>
                  <a:pt x="16804" y="18601"/>
                  <a:pt x="16804" y="18591"/>
                </a:cubicBezTo>
                <a:cubicBezTo>
                  <a:pt x="16823" y="18582"/>
                  <a:pt x="16844" y="18573"/>
                  <a:pt x="16866" y="18570"/>
                </a:cubicBezTo>
                <a:cubicBezTo>
                  <a:pt x="16891" y="18560"/>
                  <a:pt x="16912" y="18554"/>
                  <a:pt x="16937" y="18545"/>
                </a:cubicBezTo>
                <a:lnTo>
                  <a:pt x="17074" y="18492"/>
                </a:lnTo>
                <a:lnTo>
                  <a:pt x="17383" y="18371"/>
                </a:lnTo>
                <a:cubicBezTo>
                  <a:pt x="17476" y="18337"/>
                  <a:pt x="17470" y="18204"/>
                  <a:pt x="17374" y="18176"/>
                </a:cubicBezTo>
                <a:cubicBezTo>
                  <a:pt x="17315" y="18158"/>
                  <a:pt x="17259" y="18130"/>
                  <a:pt x="17210" y="18093"/>
                </a:cubicBezTo>
                <a:cubicBezTo>
                  <a:pt x="17225" y="18086"/>
                  <a:pt x="17241" y="18083"/>
                  <a:pt x="17253" y="18077"/>
                </a:cubicBezTo>
                <a:cubicBezTo>
                  <a:pt x="17328" y="18062"/>
                  <a:pt x="17393" y="18028"/>
                  <a:pt x="17448" y="17978"/>
                </a:cubicBezTo>
                <a:cubicBezTo>
                  <a:pt x="17523" y="17901"/>
                  <a:pt x="17529" y="17801"/>
                  <a:pt x="17535" y="17721"/>
                </a:cubicBezTo>
                <a:cubicBezTo>
                  <a:pt x="17541" y="17665"/>
                  <a:pt x="17544" y="17613"/>
                  <a:pt x="17569" y="17588"/>
                </a:cubicBezTo>
                <a:cubicBezTo>
                  <a:pt x="17575" y="17585"/>
                  <a:pt x="17582" y="17578"/>
                  <a:pt x="17588" y="17575"/>
                </a:cubicBezTo>
                <a:cubicBezTo>
                  <a:pt x="17628" y="17547"/>
                  <a:pt x="17659" y="17507"/>
                  <a:pt x="17674" y="17458"/>
                </a:cubicBezTo>
                <a:cubicBezTo>
                  <a:pt x="17681" y="17424"/>
                  <a:pt x="17681" y="17386"/>
                  <a:pt x="17671" y="17352"/>
                </a:cubicBezTo>
                <a:cubicBezTo>
                  <a:pt x="17668" y="17346"/>
                  <a:pt x="17668" y="17343"/>
                  <a:pt x="17668" y="17337"/>
                </a:cubicBezTo>
                <a:cubicBezTo>
                  <a:pt x="17671" y="17309"/>
                  <a:pt x="17687" y="17287"/>
                  <a:pt x="17712" y="17275"/>
                </a:cubicBezTo>
                <a:cubicBezTo>
                  <a:pt x="17743" y="17256"/>
                  <a:pt x="17777" y="17241"/>
                  <a:pt x="17811" y="17232"/>
                </a:cubicBezTo>
                <a:cubicBezTo>
                  <a:pt x="17832" y="17222"/>
                  <a:pt x="17851" y="17216"/>
                  <a:pt x="17870" y="17207"/>
                </a:cubicBezTo>
                <a:cubicBezTo>
                  <a:pt x="18012" y="17148"/>
                  <a:pt x="18133" y="17046"/>
                  <a:pt x="18220" y="16916"/>
                </a:cubicBezTo>
                <a:cubicBezTo>
                  <a:pt x="18278" y="16829"/>
                  <a:pt x="18297" y="16720"/>
                  <a:pt x="18269" y="16618"/>
                </a:cubicBezTo>
                <a:cubicBezTo>
                  <a:pt x="18247" y="16541"/>
                  <a:pt x="18189" y="16476"/>
                  <a:pt x="18114" y="16445"/>
                </a:cubicBezTo>
                <a:cubicBezTo>
                  <a:pt x="18102" y="16439"/>
                  <a:pt x="18088" y="16436"/>
                  <a:pt x="18074" y="16436"/>
                </a:cubicBezTo>
                <a:cubicBezTo>
                  <a:pt x="18050" y="16436"/>
                  <a:pt x="18027" y="16445"/>
                  <a:pt x="18009" y="16460"/>
                </a:cubicBezTo>
                <a:cubicBezTo>
                  <a:pt x="17956" y="16510"/>
                  <a:pt x="17925" y="16575"/>
                  <a:pt x="17916" y="16646"/>
                </a:cubicBezTo>
                <a:cubicBezTo>
                  <a:pt x="17913" y="16655"/>
                  <a:pt x="17910" y="16668"/>
                  <a:pt x="17910" y="16677"/>
                </a:cubicBezTo>
                <a:cubicBezTo>
                  <a:pt x="17907" y="16686"/>
                  <a:pt x="17901" y="16696"/>
                  <a:pt x="17897" y="16705"/>
                </a:cubicBezTo>
                <a:lnTo>
                  <a:pt x="17888" y="16699"/>
                </a:lnTo>
                <a:cubicBezTo>
                  <a:pt x="17873" y="16686"/>
                  <a:pt x="17860" y="16674"/>
                  <a:pt x="17845" y="16665"/>
                </a:cubicBezTo>
                <a:cubicBezTo>
                  <a:pt x="17805" y="16639"/>
                  <a:pt x="17758" y="16624"/>
                  <a:pt x="17712" y="16624"/>
                </a:cubicBezTo>
                <a:cubicBezTo>
                  <a:pt x="17708" y="16624"/>
                  <a:pt x="17703" y="16624"/>
                  <a:pt x="17699" y="16624"/>
                </a:cubicBezTo>
                <a:cubicBezTo>
                  <a:pt x="17575" y="16624"/>
                  <a:pt x="17424" y="16702"/>
                  <a:pt x="17383" y="16838"/>
                </a:cubicBezTo>
                <a:cubicBezTo>
                  <a:pt x="17380" y="16857"/>
                  <a:pt x="17377" y="16872"/>
                  <a:pt x="17374" y="16888"/>
                </a:cubicBezTo>
                <a:cubicBezTo>
                  <a:pt x="17371" y="16903"/>
                  <a:pt x="17368" y="16916"/>
                  <a:pt x="17365" y="16928"/>
                </a:cubicBezTo>
                <a:cubicBezTo>
                  <a:pt x="17355" y="16947"/>
                  <a:pt x="17303" y="16965"/>
                  <a:pt x="17278" y="16974"/>
                </a:cubicBezTo>
                <a:cubicBezTo>
                  <a:pt x="17151" y="17021"/>
                  <a:pt x="17021" y="17052"/>
                  <a:pt x="16891" y="17067"/>
                </a:cubicBezTo>
                <a:cubicBezTo>
                  <a:pt x="16860" y="17070"/>
                  <a:pt x="16832" y="17077"/>
                  <a:pt x="16807" y="17095"/>
                </a:cubicBezTo>
                <a:cubicBezTo>
                  <a:pt x="16770" y="17120"/>
                  <a:pt x="16748" y="17163"/>
                  <a:pt x="16745" y="17210"/>
                </a:cubicBezTo>
                <a:lnTo>
                  <a:pt x="16739" y="17213"/>
                </a:lnTo>
                <a:cubicBezTo>
                  <a:pt x="16730" y="17216"/>
                  <a:pt x="16720" y="17222"/>
                  <a:pt x="16711" y="17225"/>
                </a:cubicBezTo>
                <a:cubicBezTo>
                  <a:pt x="16652" y="17266"/>
                  <a:pt x="16606" y="17321"/>
                  <a:pt x="16575" y="17383"/>
                </a:cubicBezTo>
                <a:cubicBezTo>
                  <a:pt x="16566" y="17408"/>
                  <a:pt x="16550" y="17433"/>
                  <a:pt x="16535" y="17451"/>
                </a:cubicBezTo>
                <a:cubicBezTo>
                  <a:pt x="16488" y="17489"/>
                  <a:pt x="16439" y="17516"/>
                  <a:pt x="16383" y="17529"/>
                </a:cubicBezTo>
                <a:lnTo>
                  <a:pt x="16318" y="17551"/>
                </a:lnTo>
                <a:lnTo>
                  <a:pt x="16225" y="17585"/>
                </a:lnTo>
                <a:lnTo>
                  <a:pt x="16206" y="17588"/>
                </a:lnTo>
                <a:cubicBezTo>
                  <a:pt x="16200" y="17582"/>
                  <a:pt x="16194" y="17575"/>
                  <a:pt x="16188" y="17566"/>
                </a:cubicBezTo>
                <a:cubicBezTo>
                  <a:pt x="16178" y="17557"/>
                  <a:pt x="16172" y="17547"/>
                  <a:pt x="16166" y="17538"/>
                </a:cubicBezTo>
                <a:cubicBezTo>
                  <a:pt x="16116" y="17473"/>
                  <a:pt x="16058" y="17396"/>
                  <a:pt x="15927" y="17396"/>
                </a:cubicBezTo>
                <a:lnTo>
                  <a:pt x="15915" y="17396"/>
                </a:lnTo>
                <a:cubicBezTo>
                  <a:pt x="15754" y="17402"/>
                  <a:pt x="15574" y="17411"/>
                  <a:pt x="15407" y="17473"/>
                </a:cubicBezTo>
                <a:cubicBezTo>
                  <a:pt x="15354" y="17495"/>
                  <a:pt x="15302" y="17520"/>
                  <a:pt x="15252" y="17547"/>
                </a:cubicBezTo>
                <a:cubicBezTo>
                  <a:pt x="15209" y="17569"/>
                  <a:pt x="15165" y="17591"/>
                  <a:pt x="15122" y="17609"/>
                </a:cubicBezTo>
                <a:cubicBezTo>
                  <a:pt x="14986" y="17665"/>
                  <a:pt x="14828" y="17674"/>
                  <a:pt x="14688" y="17678"/>
                </a:cubicBezTo>
                <a:cubicBezTo>
                  <a:pt x="14636" y="17681"/>
                  <a:pt x="14580" y="17681"/>
                  <a:pt x="14524" y="17681"/>
                </a:cubicBezTo>
                <a:cubicBezTo>
                  <a:pt x="14205" y="17681"/>
                  <a:pt x="13954" y="17643"/>
                  <a:pt x="13741" y="17563"/>
                </a:cubicBezTo>
                <a:cubicBezTo>
                  <a:pt x="13676" y="17541"/>
                  <a:pt x="13660" y="17520"/>
                  <a:pt x="13660" y="17513"/>
                </a:cubicBezTo>
                <a:cubicBezTo>
                  <a:pt x="13669" y="17495"/>
                  <a:pt x="13691" y="17479"/>
                  <a:pt x="13713" y="17476"/>
                </a:cubicBezTo>
                <a:cubicBezTo>
                  <a:pt x="13731" y="17470"/>
                  <a:pt x="13753" y="17467"/>
                  <a:pt x="13772" y="17467"/>
                </a:cubicBezTo>
                <a:cubicBezTo>
                  <a:pt x="13852" y="17473"/>
                  <a:pt x="13930" y="17495"/>
                  <a:pt x="14004" y="17526"/>
                </a:cubicBezTo>
                <a:cubicBezTo>
                  <a:pt x="14044" y="17538"/>
                  <a:pt x="14078" y="17551"/>
                  <a:pt x="14115" y="17563"/>
                </a:cubicBezTo>
                <a:cubicBezTo>
                  <a:pt x="14233" y="17597"/>
                  <a:pt x="14357" y="17613"/>
                  <a:pt x="14481" y="17613"/>
                </a:cubicBezTo>
                <a:cubicBezTo>
                  <a:pt x="14636" y="17609"/>
                  <a:pt x="14788" y="17591"/>
                  <a:pt x="14939" y="17560"/>
                </a:cubicBezTo>
                <a:cubicBezTo>
                  <a:pt x="15035" y="17541"/>
                  <a:pt x="15048" y="17405"/>
                  <a:pt x="14958" y="17368"/>
                </a:cubicBezTo>
                <a:lnTo>
                  <a:pt x="14565" y="17213"/>
                </a:lnTo>
                <a:lnTo>
                  <a:pt x="14211" y="17074"/>
                </a:lnTo>
                <a:cubicBezTo>
                  <a:pt x="14277" y="17021"/>
                  <a:pt x="14335" y="16978"/>
                  <a:pt x="14397" y="16974"/>
                </a:cubicBezTo>
                <a:cubicBezTo>
                  <a:pt x="14441" y="16978"/>
                  <a:pt x="14481" y="16993"/>
                  <a:pt x="14518" y="17015"/>
                </a:cubicBezTo>
                <a:cubicBezTo>
                  <a:pt x="14577" y="17046"/>
                  <a:pt x="14642" y="17064"/>
                  <a:pt x="14710" y="17067"/>
                </a:cubicBezTo>
                <a:cubicBezTo>
                  <a:pt x="14828" y="17067"/>
                  <a:pt x="14977" y="17064"/>
                  <a:pt x="15097" y="16978"/>
                </a:cubicBezTo>
                <a:lnTo>
                  <a:pt x="15110" y="16965"/>
                </a:lnTo>
                <a:cubicBezTo>
                  <a:pt x="15116" y="16962"/>
                  <a:pt x="15122" y="16959"/>
                  <a:pt x="15125" y="16956"/>
                </a:cubicBezTo>
                <a:lnTo>
                  <a:pt x="15141" y="16956"/>
                </a:lnTo>
                <a:cubicBezTo>
                  <a:pt x="15206" y="16965"/>
                  <a:pt x="15268" y="16987"/>
                  <a:pt x="15323" y="17021"/>
                </a:cubicBezTo>
                <a:lnTo>
                  <a:pt x="15330" y="17024"/>
                </a:lnTo>
                <a:cubicBezTo>
                  <a:pt x="15364" y="17046"/>
                  <a:pt x="15401" y="17061"/>
                  <a:pt x="15438" y="17067"/>
                </a:cubicBezTo>
                <a:lnTo>
                  <a:pt x="15460" y="17067"/>
                </a:lnTo>
                <a:cubicBezTo>
                  <a:pt x="15516" y="17064"/>
                  <a:pt x="15571" y="17043"/>
                  <a:pt x="15618" y="17005"/>
                </a:cubicBezTo>
                <a:cubicBezTo>
                  <a:pt x="15673" y="16968"/>
                  <a:pt x="15723" y="16925"/>
                  <a:pt x="15763" y="16872"/>
                </a:cubicBezTo>
                <a:cubicBezTo>
                  <a:pt x="15841" y="16767"/>
                  <a:pt x="15822" y="16686"/>
                  <a:pt x="15807" y="16646"/>
                </a:cubicBezTo>
                <a:cubicBezTo>
                  <a:pt x="15791" y="16606"/>
                  <a:pt x="15748" y="16541"/>
                  <a:pt x="15630" y="16522"/>
                </a:cubicBezTo>
                <a:cubicBezTo>
                  <a:pt x="15503" y="16504"/>
                  <a:pt x="15373" y="16476"/>
                  <a:pt x="15243" y="16448"/>
                </a:cubicBezTo>
                <a:cubicBezTo>
                  <a:pt x="15419" y="16420"/>
                  <a:pt x="15596" y="16408"/>
                  <a:pt x="15776" y="16408"/>
                </a:cubicBezTo>
                <a:lnTo>
                  <a:pt x="15847" y="16408"/>
                </a:lnTo>
                <a:cubicBezTo>
                  <a:pt x="15912" y="16408"/>
                  <a:pt x="15958" y="16346"/>
                  <a:pt x="15946" y="16284"/>
                </a:cubicBezTo>
                <a:cubicBezTo>
                  <a:pt x="15931" y="16209"/>
                  <a:pt x="15903" y="16085"/>
                  <a:pt x="15921" y="16008"/>
                </a:cubicBezTo>
                <a:cubicBezTo>
                  <a:pt x="15924" y="15996"/>
                  <a:pt x="15927" y="15983"/>
                  <a:pt x="15934" y="15971"/>
                </a:cubicBezTo>
                <a:cubicBezTo>
                  <a:pt x="15952" y="15931"/>
                  <a:pt x="15986" y="15847"/>
                  <a:pt x="15940" y="15763"/>
                </a:cubicBezTo>
                <a:cubicBezTo>
                  <a:pt x="15980" y="15748"/>
                  <a:pt x="16023" y="15742"/>
                  <a:pt x="16067" y="15742"/>
                </a:cubicBezTo>
                <a:cubicBezTo>
                  <a:pt x="16197" y="15732"/>
                  <a:pt x="16330" y="15720"/>
                  <a:pt x="16460" y="15701"/>
                </a:cubicBezTo>
                <a:cubicBezTo>
                  <a:pt x="16510" y="15698"/>
                  <a:pt x="16556" y="15677"/>
                  <a:pt x="16587" y="15643"/>
                </a:cubicBezTo>
                <a:cubicBezTo>
                  <a:pt x="16615" y="15605"/>
                  <a:pt x="16627" y="15562"/>
                  <a:pt x="16627" y="15519"/>
                </a:cubicBezTo>
                <a:lnTo>
                  <a:pt x="16627" y="15522"/>
                </a:lnTo>
                <a:cubicBezTo>
                  <a:pt x="16627" y="15475"/>
                  <a:pt x="16640" y="15432"/>
                  <a:pt x="16665" y="15392"/>
                </a:cubicBezTo>
                <a:cubicBezTo>
                  <a:pt x="16680" y="15385"/>
                  <a:pt x="16696" y="15379"/>
                  <a:pt x="16711" y="15376"/>
                </a:cubicBezTo>
                <a:cubicBezTo>
                  <a:pt x="16751" y="15367"/>
                  <a:pt x="16792" y="15351"/>
                  <a:pt x="16829" y="15330"/>
                </a:cubicBezTo>
                <a:cubicBezTo>
                  <a:pt x="16965" y="15237"/>
                  <a:pt x="17039" y="15082"/>
                  <a:pt x="17095" y="14970"/>
                </a:cubicBezTo>
                <a:cubicBezTo>
                  <a:pt x="17160" y="14837"/>
                  <a:pt x="17297" y="14558"/>
                  <a:pt x="17166" y="14329"/>
                </a:cubicBezTo>
                <a:cubicBezTo>
                  <a:pt x="17148" y="14295"/>
                  <a:pt x="17114" y="14277"/>
                  <a:pt x="17080" y="14277"/>
                </a:cubicBezTo>
                <a:cubicBezTo>
                  <a:pt x="17043" y="14277"/>
                  <a:pt x="17008" y="14295"/>
                  <a:pt x="16990" y="14326"/>
                </a:cubicBezTo>
                <a:cubicBezTo>
                  <a:pt x="16947" y="14404"/>
                  <a:pt x="16891" y="14472"/>
                  <a:pt x="16832" y="14537"/>
                </a:cubicBezTo>
                <a:cubicBezTo>
                  <a:pt x="16807" y="14565"/>
                  <a:pt x="16779" y="14586"/>
                  <a:pt x="16751" y="14614"/>
                </a:cubicBezTo>
                <a:lnTo>
                  <a:pt x="16727" y="14639"/>
                </a:lnTo>
                <a:lnTo>
                  <a:pt x="16724" y="14639"/>
                </a:lnTo>
                <a:cubicBezTo>
                  <a:pt x="16708" y="14630"/>
                  <a:pt x="16686" y="14627"/>
                  <a:pt x="16668" y="14627"/>
                </a:cubicBezTo>
                <a:cubicBezTo>
                  <a:pt x="16652" y="14627"/>
                  <a:pt x="16637" y="14630"/>
                  <a:pt x="16624" y="14633"/>
                </a:cubicBezTo>
                <a:cubicBezTo>
                  <a:pt x="16597" y="14642"/>
                  <a:pt x="16572" y="14654"/>
                  <a:pt x="16550" y="14670"/>
                </a:cubicBezTo>
                <a:cubicBezTo>
                  <a:pt x="16544" y="14676"/>
                  <a:pt x="16538" y="14679"/>
                  <a:pt x="16528" y="14682"/>
                </a:cubicBezTo>
                <a:lnTo>
                  <a:pt x="16516" y="14682"/>
                </a:lnTo>
                <a:cubicBezTo>
                  <a:pt x="16504" y="14682"/>
                  <a:pt x="16491" y="14682"/>
                  <a:pt x="16476" y="14679"/>
                </a:cubicBezTo>
                <a:cubicBezTo>
                  <a:pt x="16454" y="14676"/>
                  <a:pt x="16432" y="14673"/>
                  <a:pt x="16411" y="14673"/>
                </a:cubicBezTo>
                <a:lnTo>
                  <a:pt x="16380" y="14673"/>
                </a:lnTo>
                <a:cubicBezTo>
                  <a:pt x="16253" y="14688"/>
                  <a:pt x="16178" y="14785"/>
                  <a:pt x="16116" y="14862"/>
                </a:cubicBezTo>
                <a:lnTo>
                  <a:pt x="16107" y="14874"/>
                </a:lnTo>
                <a:cubicBezTo>
                  <a:pt x="16014" y="14992"/>
                  <a:pt x="15903" y="15091"/>
                  <a:pt x="15776" y="15172"/>
                </a:cubicBezTo>
                <a:cubicBezTo>
                  <a:pt x="15739" y="15196"/>
                  <a:pt x="15698" y="15215"/>
                  <a:pt x="15652" y="15218"/>
                </a:cubicBezTo>
                <a:cubicBezTo>
                  <a:pt x="15650" y="15220"/>
                  <a:pt x="15648" y="15220"/>
                  <a:pt x="15646" y="15220"/>
                </a:cubicBezTo>
                <a:cubicBezTo>
                  <a:pt x="15643" y="15220"/>
                  <a:pt x="15641" y="15220"/>
                  <a:pt x="15639" y="15218"/>
                </a:cubicBezTo>
                <a:cubicBezTo>
                  <a:pt x="15627" y="15215"/>
                  <a:pt x="15615" y="15212"/>
                  <a:pt x="15602" y="15206"/>
                </a:cubicBezTo>
                <a:cubicBezTo>
                  <a:pt x="15581" y="15200"/>
                  <a:pt x="15559" y="15190"/>
                  <a:pt x="15537" y="15184"/>
                </a:cubicBezTo>
                <a:cubicBezTo>
                  <a:pt x="15516" y="15181"/>
                  <a:pt x="15494" y="15178"/>
                  <a:pt x="15472" y="15178"/>
                </a:cubicBezTo>
                <a:cubicBezTo>
                  <a:pt x="15432" y="15181"/>
                  <a:pt x="15392" y="15187"/>
                  <a:pt x="15351" y="15196"/>
                </a:cubicBezTo>
                <a:cubicBezTo>
                  <a:pt x="15305" y="15206"/>
                  <a:pt x="15262" y="15215"/>
                  <a:pt x="15218" y="15227"/>
                </a:cubicBezTo>
                <a:cubicBezTo>
                  <a:pt x="15104" y="15258"/>
                  <a:pt x="14983" y="15280"/>
                  <a:pt x="14862" y="15283"/>
                </a:cubicBezTo>
                <a:cubicBezTo>
                  <a:pt x="14837" y="15283"/>
                  <a:pt x="14815" y="15283"/>
                  <a:pt x="14791" y="15280"/>
                </a:cubicBezTo>
                <a:cubicBezTo>
                  <a:pt x="14620" y="15262"/>
                  <a:pt x="14496" y="15196"/>
                  <a:pt x="14419" y="15088"/>
                </a:cubicBezTo>
                <a:lnTo>
                  <a:pt x="14416" y="15082"/>
                </a:lnTo>
                <a:cubicBezTo>
                  <a:pt x="14453" y="15076"/>
                  <a:pt x="14490" y="15069"/>
                  <a:pt x="14527" y="15066"/>
                </a:cubicBezTo>
                <a:cubicBezTo>
                  <a:pt x="14558" y="15063"/>
                  <a:pt x="14589" y="15060"/>
                  <a:pt x="14620" y="15054"/>
                </a:cubicBezTo>
                <a:cubicBezTo>
                  <a:pt x="14698" y="15026"/>
                  <a:pt x="14772" y="14995"/>
                  <a:pt x="14846" y="14958"/>
                </a:cubicBezTo>
                <a:cubicBezTo>
                  <a:pt x="14882" y="15021"/>
                  <a:pt x="14947" y="15057"/>
                  <a:pt x="15018" y="15057"/>
                </a:cubicBezTo>
                <a:cubicBezTo>
                  <a:pt x="15020" y="15057"/>
                  <a:pt x="15023" y="15057"/>
                  <a:pt x="15026" y="15057"/>
                </a:cubicBezTo>
                <a:cubicBezTo>
                  <a:pt x="15030" y="15058"/>
                  <a:pt x="15033" y="15058"/>
                  <a:pt x="15037" y="15058"/>
                </a:cubicBezTo>
                <a:cubicBezTo>
                  <a:pt x="15046" y="15058"/>
                  <a:pt x="15055" y="15056"/>
                  <a:pt x="15066" y="15054"/>
                </a:cubicBezTo>
                <a:cubicBezTo>
                  <a:pt x="15128" y="15042"/>
                  <a:pt x="15184" y="15011"/>
                  <a:pt x="15234" y="14970"/>
                </a:cubicBezTo>
                <a:cubicBezTo>
                  <a:pt x="15255" y="14949"/>
                  <a:pt x="15280" y="14933"/>
                  <a:pt x="15311" y="14924"/>
                </a:cubicBezTo>
                <a:lnTo>
                  <a:pt x="15317" y="14924"/>
                </a:lnTo>
                <a:cubicBezTo>
                  <a:pt x="15330" y="14924"/>
                  <a:pt x="15345" y="14927"/>
                  <a:pt x="15358" y="14927"/>
                </a:cubicBezTo>
                <a:cubicBezTo>
                  <a:pt x="15379" y="14930"/>
                  <a:pt x="15401" y="14933"/>
                  <a:pt x="15423" y="14933"/>
                </a:cubicBezTo>
                <a:cubicBezTo>
                  <a:pt x="15447" y="14933"/>
                  <a:pt x="15475" y="14930"/>
                  <a:pt x="15500" y="14921"/>
                </a:cubicBezTo>
                <a:cubicBezTo>
                  <a:pt x="15519" y="14915"/>
                  <a:pt x="15537" y="14905"/>
                  <a:pt x="15556" y="14893"/>
                </a:cubicBezTo>
                <a:cubicBezTo>
                  <a:pt x="15562" y="14890"/>
                  <a:pt x="15568" y="14884"/>
                  <a:pt x="15574" y="14881"/>
                </a:cubicBezTo>
                <a:cubicBezTo>
                  <a:pt x="15596" y="14884"/>
                  <a:pt x="15615" y="14890"/>
                  <a:pt x="15633" y="14896"/>
                </a:cubicBezTo>
                <a:cubicBezTo>
                  <a:pt x="15655" y="14902"/>
                  <a:pt x="15680" y="14912"/>
                  <a:pt x="15704" y="14915"/>
                </a:cubicBezTo>
                <a:cubicBezTo>
                  <a:pt x="15723" y="14918"/>
                  <a:pt x="15742" y="14921"/>
                  <a:pt x="15760" y="14921"/>
                </a:cubicBezTo>
                <a:cubicBezTo>
                  <a:pt x="15856" y="14918"/>
                  <a:pt x="15946" y="14881"/>
                  <a:pt x="16011" y="14812"/>
                </a:cubicBezTo>
                <a:cubicBezTo>
                  <a:pt x="16082" y="14741"/>
                  <a:pt x="16129" y="14648"/>
                  <a:pt x="16144" y="14549"/>
                </a:cubicBezTo>
                <a:cubicBezTo>
                  <a:pt x="16163" y="14438"/>
                  <a:pt x="16123" y="14345"/>
                  <a:pt x="16039" y="14317"/>
                </a:cubicBezTo>
                <a:cubicBezTo>
                  <a:pt x="16020" y="14311"/>
                  <a:pt x="16002" y="14308"/>
                  <a:pt x="15983" y="14308"/>
                </a:cubicBezTo>
                <a:cubicBezTo>
                  <a:pt x="15943" y="14308"/>
                  <a:pt x="15903" y="14320"/>
                  <a:pt x="15869" y="14342"/>
                </a:cubicBezTo>
                <a:cubicBezTo>
                  <a:pt x="15862" y="14348"/>
                  <a:pt x="15853" y="14351"/>
                  <a:pt x="15847" y="14354"/>
                </a:cubicBezTo>
                <a:cubicBezTo>
                  <a:pt x="15835" y="14357"/>
                  <a:pt x="15822" y="14360"/>
                  <a:pt x="15813" y="14360"/>
                </a:cubicBezTo>
                <a:cubicBezTo>
                  <a:pt x="15785" y="14357"/>
                  <a:pt x="15760" y="14354"/>
                  <a:pt x="15735" y="14351"/>
                </a:cubicBezTo>
                <a:cubicBezTo>
                  <a:pt x="15711" y="14348"/>
                  <a:pt x="15683" y="14342"/>
                  <a:pt x="15661" y="14342"/>
                </a:cubicBezTo>
                <a:lnTo>
                  <a:pt x="15627" y="14342"/>
                </a:lnTo>
                <a:cubicBezTo>
                  <a:pt x="15574" y="14342"/>
                  <a:pt x="15519" y="14351"/>
                  <a:pt x="15469" y="14373"/>
                </a:cubicBezTo>
                <a:cubicBezTo>
                  <a:pt x="15485" y="14242"/>
                  <a:pt x="15531" y="14128"/>
                  <a:pt x="15612" y="14075"/>
                </a:cubicBezTo>
                <a:cubicBezTo>
                  <a:pt x="15692" y="14032"/>
                  <a:pt x="15776" y="14001"/>
                  <a:pt x="15866" y="13982"/>
                </a:cubicBezTo>
                <a:lnTo>
                  <a:pt x="15881" y="13979"/>
                </a:lnTo>
                <a:lnTo>
                  <a:pt x="15906" y="13973"/>
                </a:lnTo>
                <a:cubicBezTo>
                  <a:pt x="15949" y="13964"/>
                  <a:pt x="15996" y="13951"/>
                  <a:pt x="16042" y="13936"/>
                </a:cubicBezTo>
                <a:cubicBezTo>
                  <a:pt x="16061" y="13927"/>
                  <a:pt x="16076" y="13920"/>
                  <a:pt x="16095" y="13911"/>
                </a:cubicBezTo>
                <a:cubicBezTo>
                  <a:pt x="16110" y="13905"/>
                  <a:pt x="16138" y="13889"/>
                  <a:pt x="16154" y="13883"/>
                </a:cubicBezTo>
                <a:cubicBezTo>
                  <a:pt x="16256" y="13871"/>
                  <a:pt x="16274" y="13731"/>
                  <a:pt x="16181" y="13691"/>
                </a:cubicBezTo>
                <a:cubicBezTo>
                  <a:pt x="16154" y="13679"/>
                  <a:pt x="16129" y="13663"/>
                  <a:pt x="16104" y="13648"/>
                </a:cubicBezTo>
                <a:lnTo>
                  <a:pt x="16120" y="13648"/>
                </a:lnTo>
                <a:lnTo>
                  <a:pt x="16147" y="13645"/>
                </a:lnTo>
                <a:lnTo>
                  <a:pt x="16150" y="13648"/>
                </a:lnTo>
                <a:cubicBezTo>
                  <a:pt x="16172" y="13669"/>
                  <a:pt x="16194" y="13682"/>
                  <a:pt x="16222" y="13691"/>
                </a:cubicBezTo>
                <a:lnTo>
                  <a:pt x="16268" y="13707"/>
                </a:lnTo>
                <a:lnTo>
                  <a:pt x="16315" y="13722"/>
                </a:lnTo>
                <a:cubicBezTo>
                  <a:pt x="16336" y="13731"/>
                  <a:pt x="16361" y="13738"/>
                  <a:pt x="16386" y="13738"/>
                </a:cubicBezTo>
                <a:lnTo>
                  <a:pt x="16395" y="13738"/>
                </a:lnTo>
                <a:cubicBezTo>
                  <a:pt x="16445" y="13734"/>
                  <a:pt x="16513" y="13710"/>
                  <a:pt x="16559" y="13604"/>
                </a:cubicBezTo>
                <a:cubicBezTo>
                  <a:pt x="16590" y="13546"/>
                  <a:pt x="16612" y="13480"/>
                  <a:pt x="16624" y="13415"/>
                </a:cubicBezTo>
                <a:cubicBezTo>
                  <a:pt x="16637" y="13369"/>
                  <a:pt x="16631" y="13323"/>
                  <a:pt x="16603" y="13282"/>
                </a:cubicBezTo>
                <a:cubicBezTo>
                  <a:pt x="16578" y="13251"/>
                  <a:pt x="16538" y="13233"/>
                  <a:pt x="16494" y="13233"/>
                </a:cubicBezTo>
                <a:lnTo>
                  <a:pt x="16476" y="13230"/>
                </a:lnTo>
                <a:cubicBezTo>
                  <a:pt x="16429" y="13220"/>
                  <a:pt x="16386" y="13211"/>
                  <a:pt x="16343" y="13196"/>
                </a:cubicBezTo>
                <a:cubicBezTo>
                  <a:pt x="16358" y="13183"/>
                  <a:pt x="16380" y="13168"/>
                  <a:pt x="16398" y="13152"/>
                </a:cubicBezTo>
                <a:cubicBezTo>
                  <a:pt x="16479" y="13096"/>
                  <a:pt x="16578" y="13025"/>
                  <a:pt x="16584" y="12892"/>
                </a:cubicBezTo>
                <a:cubicBezTo>
                  <a:pt x="16587" y="12796"/>
                  <a:pt x="16593" y="12666"/>
                  <a:pt x="16528" y="12557"/>
                </a:cubicBezTo>
                <a:cubicBezTo>
                  <a:pt x="16476" y="12468"/>
                  <a:pt x="16383" y="12415"/>
                  <a:pt x="16281" y="12412"/>
                </a:cubicBezTo>
                <a:cubicBezTo>
                  <a:pt x="16225" y="12412"/>
                  <a:pt x="16172" y="12430"/>
                  <a:pt x="16132" y="12465"/>
                </a:cubicBezTo>
                <a:cubicBezTo>
                  <a:pt x="16107" y="12489"/>
                  <a:pt x="16082" y="12517"/>
                  <a:pt x="16067" y="12548"/>
                </a:cubicBezTo>
                <a:cubicBezTo>
                  <a:pt x="16011" y="12635"/>
                  <a:pt x="15962" y="12725"/>
                  <a:pt x="15915" y="12818"/>
                </a:cubicBezTo>
                <a:cubicBezTo>
                  <a:pt x="15875" y="12796"/>
                  <a:pt x="15831" y="12787"/>
                  <a:pt x="15788" y="12787"/>
                </a:cubicBezTo>
                <a:cubicBezTo>
                  <a:pt x="15773" y="12787"/>
                  <a:pt x="15760" y="12787"/>
                  <a:pt x="15745" y="12790"/>
                </a:cubicBezTo>
                <a:cubicBezTo>
                  <a:pt x="15630" y="12811"/>
                  <a:pt x="15537" y="12901"/>
                  <a:pt x="15512" y="13016"/>
                </a:cubicBezTo>
                <a:cubicBezTo>
                  <a:pt x="15506" y="13041"/>
                  <a:pt x="15506" y="13069"/>
                  <a:pt x="15506" y="13096"/>
                </a:cubicBezTo>
                <a:cubicBezTo>
                  <a:pt x="15506" y="13115"/>
                  <a:pt x="15503" y="13130"/>
                  <a:pt x="15500" y="13146"/>
                </a:cubicBezTo>
                <a:cubicBezTo>
                  <a:pt x="15485" y="13180"/>
                  <a:pt x="15463" y="13211"/>
                  <a:pt x="15435" y="13236"/>
                </a:cubicBezTo>
                <a:cubicBezTo>
                  <a:pt x="15426" y="13248"/>
                  <a:pt x="15416" y="13261"/>
                  <a:pt x="15407" y="13270"/>
                </a:cubicBezTo>
                <a:cubicBezTo>
                  <a:pt x="15385" y="13295"/>
                  <a:pt x="15367" y="13301"/>
                  <a:pt x="15311" y="13316"/>
                </a:cubicBezTo>
                <a:lnTo>
                  <a:pt x="15286" y="13323"/>
                </a:lnTo>
                <a:cubicBezTo>
                  <a:pt x="15218" y="13344"/>
                  <a:pt x="15153" y="13375"/>
                  <a:pt x="15091" y="13415"/>
                </a:cubicBezTo>
                <a:cubicBezTo>
                  <a:pt x="15060" y="13437"/>
                  <a:pt x="15029" y="13453"/>
                  <a:pt x="14995" y="13471"/>
                </a:cubicBezTo>
                <a:cubicBezTo>
                  <a:pt x="14918" y="13499"/>
                  <a:pt x="14837" y="13518"/>
                  <a:pt x="14754" y="13524"/>
                </a:cubicBezTo>
                <a:cubicBezTo>
                  <a:pt x="14651" y="13533"/>
                  <a:pt x="14552" y="13558"/>
                  <a:pt x="14456" y="13595"/>
                </a:cubicBezTo>
                <a:cubicBezTo>
                  <a:pt x="14434" y="13607"/>
                  <a:pt x="14416" y="13617"/>
                  <a:pt x="14394" y="13629"/>
                </a:cubicBezTo>
                <a:cubicBezTo>
                  <a:pt x="14360" y="13651"/>
                  <a:pt x="14323" y="13663"/>
                  <a:pt x="14286" y="13669"/>
                </a:cubicBezTo>
                <a:cubicBezTo>
                  <a:pt x="14258" y="13669"/>
                  <a:pt x="14230" y="13663"/>
                  <a:pt x="14202" y="13651"/>
                </a:cubicBezTo>
                <a:cubicBezTo>
                  <a:pt x="14227" y="13620"/>
                  <a:pt x="14255" y="13592"/>
                  <a:pt x="14286" y="13564"/>
                </a:cubicBezTo>
                <a:cubicBezTo>
                  <a:pt x="14363" y="13499"/>
                  <a:pt x="14472" y="13484"/>
                  <a:pt x="14589" y="13465"/>
                </a:cubicBezTo>
                <a:cubicBezTo>
                  <a:pt x="14614" y="13459"/>
                  <a:pt x="14642" y="13456"/>
                  <a:pt x="14667" y="13450"/>
                </a:cubicBezTo>
                <a:cubicBezTo>
                  <a:pt x="14763" y="13434"/>
                  <a:pt x="14998" y="13378"/>
                  <a:pt x="15057" y="13254"/>
                </a:cubicBezTo>
                <a:cubicBezTo>
                  <a:pt x="15079" y="13211"/>
                  <a:pt x="15079" y="13158"/>
                  <a:pt x="15054" y="13115"/>
                </a:cubicBezTo>
                <a:cubicBezTo>
                  <a:pt x="15038" y="13078"/>
                  <a:pt x="15038" y="13034"/>
                  <a:pt x="15057" y="12997"/>
                </a:cubicBezTo>
                <a:cubicBezTo>
                  <a:pt x="15073" y="12960"/>
                  <a:pt x="15107" y="12932"/>
                  <a:pt x="15144" y="12920"/>
                </a:cubicBezTo>
                <a:cubicBezTo>
                  <a:pt x="15159" y="12917"/>
                  <a:pt x="15172" y="12917"/>
                  <a:pt x="15187" y="12914"/>
                </a:cubicBezTo>
                <a:cubicBezTo>
                  <a:pt x="15246" y="12914"/>
                  <a:pt x="15302" y="12892"/>
                  <a:pt x="15348" y="12858"/>
                </a:cubicBezTo>
                <a:cubicBezTo>
                  <a:pt x="15398" y="12818"/>
                  <a:pt x="15426" y="12759"/>
                  <a:pt x="15426" y="12697"/>
                </a:cubicBezTo>
                <a:cubicBezTo>
                  <a:pt x="15426" y="12626"/>
                  <a:pt x="15395" y="12557"/>
                  <a:pt x="15342" y="12508"/>
                </a:cubicBezTo>
                <a:cubicBezTo>
                  <a:pt x="15277" y="12458"/>
                  <a:pt x="15200" y="12430"/>
                  <a:pt x="15119" y="12427"/>
                </a:cubicBezTo>
                <a:cubicBezTo>
                  <a:pt x="15091" y="12427"/>
                  <a:pt x="15060" y="12434"/>
                  <a:pt x="15035" y="12446"/>
                </a:cubicBezTo>
                <a:cubicBezTo>
                  <a:pt x="14998" y="12465"/>
                  <a:pt x="14967" y="12489"/>
                  <a:pt x="14939" y="12523"/>
                </a:cubicBezTo>
                <a:lnTo>
                  <a:pt x="14933" y="12533"/>
                </a:lnTo>
                <a:cubicBezTo>
                  <a:pt x="14853" y="12619"/>
                  <a:pt x="14744" y="12672"/>
                  <a:pt x="14627" y="12688"/>
                </a:cubicBezTo>
                <a:lnTo>
                  <a:pt x="14599" y="12688"/>
                </a:lnTo>
                <a:cubicBezTo>
                  <a:pt x="14509" y="12688"/>
                  <a:pt x="14422" y="12725"/>
                  <a:pt x="14357" y="12790"/>
                </a:cubicBezTo>
                <a:cubicBezTo>
                  <a:pt x="14345" y="12802"/>
                  <a:pt x="14332" y="12811"/>
                  <a:pt x="14320" y="12821"/>
                </a:cubicBezTo>
                <a:cubicBezTo>
                  <a:pt x="14317" y="12824"/>
                  <a:pt x="14314" y="12824"/>
                  <a:pt x="14307" y="12827"/>
                </a:cubicBezTo>
                <a:cubicBezTo>
                  <a:pt x="14307" y="12827"/>
                  <a:pt x="14307" y="12824"/>
                  <a:pt x="14307" y="12824"/>
                </a:cubicBezTo>
                <a:cubicBezTo>
                  <a:pt x="14304" y="12815"/>
                  <a:pt x="14301" y="12805"/>
                  <a:pt x="14298" y="12796"/>
                </a:cubicBezTo>
                <a:cubicBezTo>
                  <a:pt x="14292" y="12777"/>
                  <a:pt x="14280" y="12759"/>
                  <a:pt x="14267" y="12743"/>
                </a:cubicBezTo>
                <a:cubicBezTo>
                  <a:pt x="14283" y="12737"/>
                  <a:pt x="14295" y="12731"/>
                  <a:pt x="14307" y="12722"/>
                </a:cubicBezTo>
                <a:cubicBezTo>
                  <a:pt x="14416" y="12653"/>
                  <a:pt x="14518" y="12570"/>
                  <a:pt x="14605" y="12474"/>
                </a:cubicBezTo>
                <a:cubicBezTo>
                  <a:pt x="14642" y="12437"/>
                  <a:pt x="14707" y="12368"/>
                  <a:pt x="14716" y="12272"/>
                </a:cubicBezTo>
                <a:cubicBezTo>
                  <a:pt x="14716" y="12238"/>
                  <a:pt x="14713" y="12204"/>
                  <a:pt x="14704" y="12170"/>
                </a:cubicBezTo>
                <a:cubicBezTo>
                  <a:pt x="14701" y="12161"/>
                  <a:pt x="14698" y="12149"/>
                  <a:pt x="14695" y="12139"/>
                </a:cubicBezTo>
                <a:cubicBezTo>
                  <a:pt x="14692" y="12105"/>
                  <a:pt x="14713" y="12062"/>
                  <a:pt x="14757" y="12006"/>
                </a:cubicBezTo>
                <a:cubicBezTo>
                  <a:pt x="14843" y="11901"/>
                  <a:pt x="14958" y="11833"/>
                  <a:pt x="15082" y="11758"/>
                </a:cubicBezTo>
                <a:cubicBezTo>
                  <a:pt x="15150" y="11721"/>
                  <a:pt x="15218" y="11678"/>
                  <a:pt x="15286" y="11631"/>
                </a:cubicBezTo>
                <a:cubicBezTo>
                  <a:pt x="15401" y="11548"/>
                  <a:pt x="15416" y="11396"/>
                  <a:pt x="15426" y="11284"/>
                </a:cubicBezTo>
                <a:lnTo>
                  <a:pt x="15426" y="11269"/>
                </a:lnTo>
                <a:cubicBezTo>
                  <a:pt x="15429" y="11247"/>
                  <a:pt x="15426" y="11226"/>
                  <a:pt x="15413" y="11207"/>
                </a:cubicBezTo>
                <a:cubicBezTo>
                  <a:pt x="15296" y="11006"/>
                  <a:pt x="15032" y="11006"/>
                  <a:pt x="14946" y="11006"/>
                </a:cubicBezTo>
                <a:cubicBezTo>
                  <a:pt x="14912" y="11006"/>
                  <a:pt x="14877" y="11006"/>
                  <a:pt x="14843" y="11009"/>
                </a:cubicBezTo>
                <a:cubicBezTo>
                  <a:pt x="14713" y="11015"/>
                  <a:pt x="14633" y="11061"/>
                  <a:pt x="14602" y="11148"/>
                </a:cubicBezTo>
                <a:cubicBezTo>
                  <a:pt x="14592" y="11176"/>
                  <a:pt x="14589" y="11204"/>
                  <a:pt x="14586" y="11232"/>
                </a:cubicBezTo>
                <a:cubicBezTo>
                  <a:pt x="14586" y="11247"/>
                  <a:pt x="14583" y="11260"/>
                  <a:pt x="14580" y="11272"/>
                </a:cubicBezTo>
                <a:cubicBezTo>
                  <a:pt x="14565" y="11300"/>
                  <a:pt x="14546" y="11328"/>
                  <a:pt x="14521" y="11353"/>
                </a:cubicBezTo>
                <a:lnTo>
                  <a:pt x="14509" y="11368"/>
                </a:lnTo>
                <a:cubicBezTo>
                  <a:pt x="14447" y="11442"/>
                  <a:pt x="14373" y="11510"/>
                  <a:pt x="14292" y="11566"/>
                </a:cubicBezTo>
                <a:cubicBezTo>
                  <a:pt x="14280" y="11576"/>
                  <a:pt x="14264" y="11582"/>
                  <a:pt x="14249" y="11588"/>
                </a:cubicBezTo>
                <a:cubicBezTo>
                  <a:pt x="14233" y="11585"/>
                  <a:pt x="14218" y="11582"/>
                  <a:pt x="14199" y="11572"/>
                </a:cubicBezTo>
                <a:lnTo>
                  <a:pt x="14184" y="11569"/>
                </a:lnTo>
                <a:cubicBezTo>
                  <a:pt x="14103" y="11538"/>
                  <a:pt x="14019" y="11526"/>
                  <a:pt x="13933" y="11526"/>
                </a:cubicBezTo>
                <a:cubicBezTo>
                  <a:pt x="13908" y="11526"/>
                  <a:pt x="13883" y="11526"/>
                  <a:pt x="13858" y="11529"/>
                </a:cubicBezTo>
                <a:lnTo>
                  <a:pt x="13830" y="11532"/>
                </a:lnTo>
                <a:cubicBezTo>
                  <a:pt x="13818" y="11532"/>
                  <a:pt x="13806" y="11535"/>
                  <a:pt x="13793" y="11535"/>
                </a:cubicBezTo>
                <a:lnTo>
                  <a:pt x="13806" y="11526"/>
                </a:lnTo>
                <a:lnTo>
                  <a:pt x="13827" y="11501"/>
                </a:lnTo>
                <a:cubicBezTo>
                  <a:pt x="13883" y="11452"/>
                  <a:pt x="13930" y="11390"/>
                  <a:pt x="13967" y="11325"/>
                </a:cubicBezTo>
                <a:cubicBezTo>
                  <a:pt x="13992" y="11266"/>
                  <a:pt x="14010" y="11207"/>
                  <a:pt x="14019" y="11145"/>
                </a:cubicBezTo>
                <a:cubicBezTo>
                  <a:pt x="14026" y="11095"/>
                  <a:pt x="14038" y="11052"/>
                  <a:pt x="14057" y="11009"/>
                </a:cubicBezTo>
                <a:cubicBezTo>
                  <a:pt x="14078" y="10975"/>
                  <a:pt x="14112" y="10956"/>
                  <a:pt x="14171" y="10928"/>
                </a:cubicBezTo>
                <a:cubicBezTo>
                  <a:pt x="14202" y="10916"/>
                  <a:pt x="14230" y="10900"/>
                  <a:pt x="14258" y="10885"/>
                </a:cubicBezTo>
                <a:cubicBezTo>
                  <a:pt x="14329" y="10835"/>
                  <a:pt x="14376" y="10761"/>
                  <a:pt x="14382" y="10674"/>
                </a:cubicBezTo>
                <a:cubicBezTo>
                  <a:pt x="14385" y="10637"/>
                  <a:pt x="14373" y="10597"/>
                  <a:pt x="14351" y="10563"/>
                </a:cubicBezTo>
                <a:cubicBezTo>
                  <a:pt x="14357" y="10519"/>
                  <a:pt x="14376" y="10482"/>
                  <a:pt x="14407" y="10451"/>
                </a:cubicBezTo>
                <a:lnTo>
                  <a:pt x="14431" y="10423"/>
                </a:lnTo>
                <a:cubicBezTo>
                  <a:pt x="14518" y="10324"/>
                  <a:pt x="14661" y="10160"/>
                  <a:pt x="14472" y="9971"/>
                </a:cubicBezTo>
                <a:cubicBezTo>
                  <a:pt x="14447" y="9946"/>
                  <a:pt x="14413" y="9928"/>
                  <a:pt x="14376" y="9928"/>
                </a:cubicBezTo>
                <a:lnTo>
                  <a:pt x="14373" y="9928"/>
                </a:lnTo>
                <a:cubicBezTo>
                  <a:pt x="14345" y="9928"/>
                  <a:pt x="14317" y="9937"/>
                  <a:pt x="14295" y="9952"/>
                </a:cubicBezTo>
                <a:cubicBezTo>
                  <a:pt x="14255" y="9977"/>
                  <a:pt x="14221" y="10008"/>
                  <a:pt x="14190" y="10048"/>
                </a:cubicBezTo>
                <a:lnTo>
                  <a:pt x="14171" y="10073"/>
                </a:lnTo>
                <a:cubicBezTo>
                  <a:pt x="14165" y="10086"/>
                  <a:pt x="14159" y="10095"/>
                  <a:pt x="14150" y="10107"/>
                </a:cubicBezTo>
                <a:lnTo>
                  <a:pt x="14140" y="10104"/>
                </a:lnTo>
                <a:cubicBezTo>
                  <a:pt x="14131" y="10101"/>
                  <a:pt x="14122" y="10101"/>
                  <a:pt x="14109" y="10098"/>
                </a:cubicBezTo>
                <a:cubicBezTo>
                  <a:pt x="14100" y="10098"/>
                  <a:pt x="14088" y="10095"/>
                  <a:pt x="14078" y="10095"/>
                </a:cubicBezTo>
                <a:cubicBezTo>
                  <a:pt x="14001" y="10098"/>
                  <a:pt x="13930" y="10129"/>
                  <a:pt x="13871" y="10179"/>
                </a:cubicBezTo>
                <a:cubicBezTo>
                  <a:pt x="13843" y="10203"/>
                  <a:pt x="13815" y="10231"/>
                  <a:pt x="13787" y="10262"/>
                </a:cubicBezTo>
                <a:lnTo>
                  <a:pt x="13781" y="10268"/>
                </a:lnTo>
                <a:cubicBezTo>
                  <a:pt x="13756" y="10259"/>
                  <a:pt x="13728" y="10253"/>
                  <a:pt x="13703" y="10253"/>
                </a:cubicBezTo>
                <a:cubicBezTo>
                  <a:pt x="13666" y="10253"/>
                  <a:pt x="13632" y="10262"/>
                  <a:pt x="13598" y="10275"/>
                </a:cubicBezTo>
                <a:lnTo>
                  <a:pt x="13592" y="10278"/>
                </a:lnTo>
                <a:cubicBezTo>
                  <a:pt x="13601" y="10244"/>
                  <a:pt x="13614" y="10210"/>
                  <a:pt x="13632" y="10182"/>
                </a:cubicBezTo>
                <a:cubicBezTo>
                  <a:pt x="13663" y="10145"/>
                  <a:pt x="13725" y="10120"/>
                  <a:pt x="13796" y="10095"/>
                </a:cubicBezTo>
                <a:cubicBezTo>
                  <a:pt x="13830" y="10086"/>
                  <a:pt x="13865" y="10076"/>
                  <a:pt x="13896" y="10064"/>
                </a:cubicBezTo>
                <a:cubicBezTo>
                  <a:pt x="13982" y="10042"/>
                  <a:pt x="14063" y="10014"/>
                  <a:pt x="14143" y="9980"/>
                </a:cubicBezTo>
                <a:lnTo>
                  <a:pt x="14162" y="9971"/>
                </a:lnTo>
                <a:cubicBezTo>
                  <a:pt x="14239" y="9937"/>
                  <a:pt x="14348" y="9894"/>
                  <a:pt x="14397" y="9794"/>
                </a:cubicBezTo>
                <a:cubicBezTo>
                  <a:pt x="14447" y="9695"/>
                  <a:pt x="14422" y="9606"/>
                  <a:pt x="14400" y="9528"/>
                </a:cubicBezTo>
                <a:cubicBezTo>
                  <a:pt x="14391" y="9497"/>
                  <a:pt x="14385" y="9466"/>
                  <a:pt x="14385" y="9432"/>
                </a:cubicBezTo>
                <a:lnTo>
                  <a:pt x="14620" y="9296"/>
                </a:lnTo>
                <a:lnTo>
                  <a:pt x="14970" y="9091"/>
                </a:lnTo>
                <a:cubicBezTo>
                  <a:pt x="15008" y="9070"/>
                  <a:pt x="15026" y="9029"/>
                  <a:pt x="15020" y="8989"/>
                </a:cubicBezTo>
                <a:cubicBezTo>
                  <a:pt x="15001" y="8859"/>
                  <a:pt x="14874" y="8769"/>
                  <a:pt x="14710" y="8769"/>
                </a:cubicBezTo>
                <a:lnTo>
                  <a:pt x="14676" y="8769"/>
                </a:lnTo>
                <a:cubicBezTo>
                  <a:pt x="14642" y="8772"/>
                  <a:pt x="14608" y="8779"/>
                  <a:pt x="14574" y="8785"/>
                </a:cubicBezTo>
                <a:cubicBezTo>
                  <a:pt x="14537" y="8794"/>
                  <a:pt x="14500" y="8797"/>
                  <a:pt x="14462" y="8800"/>
                </a:cubicBezTo>
                <a:cubicBezTo>
                  <a:pt x="14419" y="8726"/>
                  <a:pt x="14342" y="8679"/>
                  <a:pt x="14255" y="8676"/>
                </a:cubicBezTo>
                <a:lnTo>
                  <a:pt x="14246" y="8676"/>
                </a:lnTo>
                <a:cubicBezTo>
                  <a:pt x="14159" y="8679"/>
                  <a:pt x="14084" y="8729"/>
                  <a:pt x="14044" y="8803"/>
                </a:cubicBezTo>
                <a:cubicBezTo>
                  <a:pt x="14013" y="8785"/>
                  <a:pt x="13988" y="8760"/>
                  <a:pt x="13967" y="8735"/>
                </a:cubicBezTo>
                <a:lnTo>
                  <a:pt x="13961" y="8729"/>
                </a:lnTo>
                <a:cubicBezTo>
                  <a:pt x="13892" y="8664"/>
                  <a:pt x="13815" y="8614"/>
                  <a:pt x="13731" y="8577"/>
                </a:cubicBezTo>
                <a:cubicBezTo>
                  <a:pt x="13707" y="8565"/>
                  <a:pt x="13685" y="8552"/>
                  <a:pt x="13660" y="8540"/>
                </a:cubicBezTo>
                <a:cubicBezTo>
                  <a:pt x="13595" y="8494"/>
                  <a:pt x="13518" y="8469"/>
                  <a:pt x="13440" y="8466"/>
                </a:cubicBezTo>
                <a:lnTo>
                  <a:pt x="13422" y="8466"/>
                </a:lnTo>
                <a:cubicBezTo>
                  <a:pt x="13366" y="8472"/>
                  <a:pt x="13313" y="8487"/>
                  <a:pt x="13267" y="8515"/>
                </a:cubicBezTo>
                <a:cubicBezTo>
                  <a:pt x="13231" y="8535"/>
                  <a:pt x="13192" y="8547"/>
                  <a:pt x="13151" y="8547"/>
                </a:cubicBezTo>
                <a:cubicBezTo>
                  <a:pt x="13146" y="8547"/>
                  <a:pt x="13141" y="8547"/>
                  <a:pt x="13137" y="8546"/>
                </a:cubicBezTo>
                <a:cubicBezTo>
                  <a:pt x="13106" y="8549"/>
                  <a:pt x="13075" y="8552"/>
                  <a:pt x="13044" y="8556"/>
                </a:cubicBezTo>
                <a:cubicBezTo>
                  <a:pt x="12988" y="8571"/>
                  <a:pt x="12932" y="8596"/>
                  <a:pt x="12886" y="8630"/>
                </a:cubicBezTo>
                <a:lnTo>
                  <a:pt x="12852" y="8652"/>
                </a:lnTo>
                <a:cubicBezTo>
                  <a:pt x="12827" y="8667"/>
                  <a:pt x="12802" y="8676"/>
                  <a:pt x="12774" y="8679"/>
                </a:cubicBezTo>
                <a:cubicBezTo>
                  <a:pt x="12768" y="8679"/>
                  <a:pt x="12765" y="8679"/>
                  <a:pt x="12762" y="8676"/>
                </a:cubicBezTo>
                <a:cubicBezTo>
                  <a:pt x="12743" y="8670"/>
                  <a:pt x="12731" y="8661"/>
                  <a:pt x="12715" y="8648"/>
                </a:cubicBezTo>
                <a:cubicBezTo>
                  <a:pt x="12691" y="8627"/>
                  <a:pt x="12660" y="8608"/>
                  <a:pt x="12629" y="8593"/>
                </a:cubicBezTo>
                <a:cubicBezTo>
                  <a:pt x="12653" y="8559"/>
                  <a:pt x="12672" y="8521"/>
                  <a:pt x="12688" y="8481"/>
                </a:cubicBezTo>
                <a:cubicBezTo>
                  <a:pt x="12694" y="8466"/>
                  <a:pt x="12700" y="8453"/>
                  <a:pt x="12706" y="8441"/>
                </a:cubicBezTo>
                <a:cubicBezTo>
                  <a:pt x="12756" y="8348"/>
                  <a:pt x="12821" y="8267"/>
                  <a:pt x="12901" y="8202"/>
                </a:cubicBezTo>
                <a:cubicBezTo>
                  <a:pt x="12917" y="8190"/>
                  <a:pt x="12938" y="8181"/>
                  <a:pt x="12957" y="8171"/>
                </a:cubicBezTo>
                <a:cubicBezTo>
                  <a:pt x="13016" y="8147"/>
                  <a:pt x="13127" y="8094"/>
                  <a:pt x="13124" y="7964"/>
                </a:cubicBezTo>
                <a:cubicBezTo>
                  <a:pt x="13121" y="7868"/>
                  <a:pt x="13134" y="7843"/>
                  <a:pt x="13143" y="7834"/>
                </a:cubicBezTo>
                <a:cubicBezTo>
                  <a:pt x="13161" y="7828"/>
                  <a:pt x="13183" y="7828"/>
                  <a:pt x="13205" y="7828"/>
                </a:cubicBezTo>
                <a:lnTo>
                  <a:pt x="13230" y="7828"/>
                </a:lnTo>
                <a:cubicBezTo>
                  <a:pt x="13270" y="7828"/>
                  <a:pt x="13307" y="7831"/>
                  <a:pt x="13347" y="7834"/>
                </a:cubicBezTo>
                <a:cubicBezTo>
                  <a:pt x="13384" y="7834"/>
                  <a:pt x="13428" y="7837"/>
                  <a:pt x="13474" y="7837"/>
                </a:cubicBezTo>
                <a:lnTo>
                  <a:pt x="13508" y="7837"/>
                </a:lnTo>
                <a:cubicBezTo>
                  <a:pt x="13552" y="7837"/>
                  <a:pt x="13592" y="7815"/>
                  <a:pt x="13620" y="7784"/>
                </a:cubicBezTo>
                <a:cubicBezTo>
                  <a:pt x="13697" y="7694"/>
                  <a:pt x="13710" y="7509"/>
                  <a:pt x="13707" y="7465"/>
                </a:cubicBezTo>
                <a:cubicBezTo>
                  <a:pt x="13700" y="7400"/>
                  <a:pt x="13682" y="7338"/>
                  <a:pt x="13651" y="7282"/>
                </a:cubicBezTo>
                <a:cubicBezTo>
                  <a:pt x="13642" y="7270"/>
                  <a:pt x="13635" y="7258"/>
                  <a:pt x="13623" y="7245"/>
                </a:cubicBezTo>
                <a:cubicBezTo>
                  <a:pt x="13626" y="7202"/>
                  <a:pt x="13604" y="7159"/>
                  <a:pt x="13567" y="7134"/>
                </a:cubicBezTo>
                <a:cubicBezTo>
                  <a:pt x="13539" y="7115"/>
                  <a:pt x="13505" y="7106"/>
                  <a:pt x="13471" y="7106"/>
                </a:cubicBezTo>
                <a:cubicBezTo>
                  <a:pt x="13456" y="7106"/>
                  <a:pt x="13437" y="7106"/>
                  <a:pt x="13422" y="7109"/>
                </a:cubicBezTo>
                <a:lnTo>
                  <a:pt x="13230" y="7143"/>
                </a:lnTo>
                <a:cubicBezTo>
                  <a:pt x="13186" y="7146"/>
                  <a:pt x="13143" y="7162"/>
                  <a:pt x="13109" y="7183"/>
                </a:cubicBezTo>
                <a:cubicBezTo>
                  <a:pt x="13099" y="7193"/>
                  <a:pt x="13090" y="7199"/>
                  <a:pt x="13081" y="7205"/>
                </a:cubicBezTo>
                <a:lnTo>
                  <a:pt x="13078" y="7208"/>
                </a:lnTo>
                <a:lnTo>
                  <a:pt x="13072" y="7208"/>
                </a:lnTo>
                <a:cubicBezTo>
                  <a:pt x="13062" y="7208"/>
                  <a:pt x="13050" y="7211"/>
                  <a:pt x="13041" y="7214"/>
                </a:cubicBezTo>
                <a:cubicBezTo>
                  <a:pt x="12969" y="7233"/>
                  <a:pt x="12907" y="7273"/>
                  <a:pt x="12867" y="7335"/>
                </a:cubicBezTo>
                <a:cubicBezTo>
                  <a:pt x="12852" y="7357"/>
                  <a:pt x="12833" y="7375"/>
                  <a:pt x="12811" y="7388"/>
                </a:cubicBezTo>
                <a:lnTo>
                  <a:pt x="12799" y="7388"/>
                </a:lnTo>
                <a:cubicBezTo>
                  <a:pt x="12784" y="7388"/>
                  <a:pt x="12771" y="7388"/>
                  <a:pt x="12756" y="7385"/>
                </a:cubicBezTo>
                <a:lnTo>
                  <a:pt x="12746" y="7385"/>
                </a:lnTo>
                <a:cubicBezTo>
                  <a:pt x="12688" y="7377"/>
                  <a:pt x="12629" y="7373"/>
                  <a:pt x="12570" y="7373"/>
                </a:cubicBezTo>
                <a:cubicBezTo>
                  <a:pt x="12511" y="7373"/>
                  <a:pt x="12452" y="7377"/>
                  <a:pt x="12393" y="7385"/>
                </a:cubicBezTo>
                <a:cubicBezTo>
                  <a:pt x="12396" y="7378"/>
                  <a:pt x="12399" y="7375"/>
                  <a:pt x="12403" y="7372"/>
                </a:cubicBezTo>
                <a:cubicBezTo>
                  <a:pt x="12440" y="7338"/>
                  <a:pt x="12483" y="7310"/>
                  <a:pt x="12530" y="7289"/>
                </a:cubicBezTo>
                <a:cubicBezTo>
                  <a:pt x="12542" y="7282"/>
                  <a:pt x="12554" y="7276"/>
                  <a:pt x="12567" y="7270"/>
                </a:cubicBezTo>
                <a:cubicBezTo>
                  <a:pt x="12756" y="7168"/>
                  <a:pt x="12991" y="6970"/>
                  <a:pt x="13084" y="6716"/>
                </a:cubicBezTo>
                <a:cubicBezTo>
                  <a:pt x="13118" y="6641"/>
                  <a:pt x="13121" y="6558"/>
                  <a:pt x="13093" y="6483"/>
                </a:cubicBezTo>
                <a:cubicBezTo>
                  <a:pt x="13069" y="6428"/>
                  <a:pt x="13038" y="6378"/>
                  <a:pt x="12997" y="6335"/>
                </a:cubicBezTo>
                <a:cubicBezTo>
                  <a:pt x="12949" y="6301"/>
                  <a:pt x="12895" y="6285"/>
                  <a:pt x="12839" y="6285"/>
                </a:cubicBezTo>
                <a:cubicBezTo>
                  <a:pt x="12834" y="6285"/>
                  <a:pt x="12829" y="6285"/>
                  <a:pt x="12824" y="6285"/>
                </a:cubicBezTo>
                <a:cubicBezTo>
                  <a:pt x="12771" y="6285"/>
                  <a:pt x="12722" y="6291"/>
                  <a:pt x="12669" y="6297"/>
                </a:cubicBezTo>
                <a:cubicBezTo>
                  <a:pt x="12641" y="6304"/>
                  <a:pt x="12610" y="6307"/>
                  <a:pt x="12579" y="6307"/>
                </a:cubicBezTo>
                <a:lnTo>
                  <a:pt x="12570" y="6307"/>
                </a:lnTo>
                <a:cubicBezTo>
                  <a:pt x="12474" y="6313"/>
                  <a:pt x="12356" y="6319"/>
                  <a:pt x="12254" y="6375"/>
                </a:cubicBezTo>
                <a:cubicBezTo>
                  <a:pt x="12204" y="6406"/>
                  <a:pt x="12161" y="6443"/>
                  <a:pt x="12121" y="6483"/>
                </a:cubicBezTo>
                <a:cubicBezTo>
                  <a:pt x="12105" y="6455"/>
                  <a:pt x="12077" y="6440"/>
                  <a:pt x="12046" y="6434"/>
                </a:cubicBezTo>
                <a:lnTo>
                  <a:pt x="12025" y="6434"/>
                </a:lnTo>
                <a:cubicBezTo>
                  <a:pt x="11988" y="6437"/>
                  <a:pt x="11953" y="6443"/>
                  <a:pt x="11922" y="6455"/>
                </a:cubicBezTo>
                <a:cubicBezTo>
                  <a:pt x="11953" y="6409"/>
                  <a:pt x="11997" y="6372"/>
                  <a:pt x="12046" y="6344"/>
                </a:cubicBezTo>
                <a:lnTo>
                  <a:pt x="12062" y="6335"/>
                </a:lnTo>
                <a:cubicBezTo>
                  <a:pt x="12124" y="6310"/>
                  <a:pt x="12173" y="6260"/>
                  <a:pt x="12204" y="6198"/>
                </a:cubicBezTo>
                <a:cubicBezTo>
                  <a:pt x="12217" y="6161"/>
                  <a:pt x="12223" y="6124"/>
                  <a:pt x="12223" y="6087"/>
                </a:cubicBezTo>
                <a:lnTo>
                  <a:pt x="12223" y="6074"/>
                </a:lnTo>
                <a:cubicBezTo>
                  <a:pt x="12226" y="5920"/>
                  <a:pt x="12272" y="5873"/>
                  <a:pt x="12427" y="5793"/>
                </a:cubicBezTo>
                <a:cubicBezTo>
                  <a:pt x="12536" y="5737"/>
                  <a:pt x="12629" y="5653"/>
                  <a:pt x="12694" y="5551"/>
                </a:cubicBezTo>
                <a:cubicBezTo>
                  <a:pt x="12725" y="5501"/>
                  <a:pt x="12709" y="5436"/>
                  <a:pt x="12660" y="5405"/>
                </a:cubicBezTo>
                <a:cubicBezTo>
                  <a:pt x="12567" y="5350"/>
                  <a:pt x="12465" y="5316"/>
                  <a:pt x="12356" y="5312"/>
                </a:cubicBezTo>
                <a:cubicBezTo>
                  <a:pt x="12269" y="5312"/>
                  <a:pt x="12186" y="5340"/>
                  <a:pt x="12118" y="5390"/>
                </a:cubicBezTo>
                <a:cubicBezTo>
                  <a:pt x="12080" y="5418"/>
                  <a:pt x="12046" y="5452"/>
                  <a:pt x="12015" y="5486"/>
                </a:cubicBezTo>
                <a:cubicBezTo>
                  <a:pt x="12000" y="5501"/>
                  <a:pt x="11988" y="5517"/>
                  <a:pt x="11972" y="5529"/>
                </a:cubicBezTo>
                <a:cubicBezTo>
                  <a:pt x="11950" y="5557"/>
                  <a:pt x="11916" y="5576"/>
                  <a:pt x="11879" y="5582"/>
                </a:cubicBezTo>
                <a:cubicBezTo>
                  <a:pt x="11938" y="5443"/>
                  <a:pt x="12025" y="5316"/>
                  <a:pt x="12136" y="5210"/>
                </a:cubicBezTo>
                <a:cubicBezTo>
                  <a:pt x="12195" y="5151"/>
                  <a:pt x="12300" y="5055"/>
                  <a:pt x="12232" y="4916"/>
                </a:cubicBezTo>
                <a:cubicBezTo>
                  <a:pt x="12186" y="4832"/>
                  <a:pt x="12111" y="4770"/>
                  <a:pt x="12025" y="4739"/>
                </a:cubicBezTo>
                <a:cubicBezTo>
                  <a:pt x="11987" y="4726"/>
                  <a:pt x="11947" y="4717"/>
                  <a:pt x="11906" y="4717"/>
                </a:cubicBezTo>
                <a:cubicBezTo>
                  <a:pt x="11900" y="4717"/>
                  <a:pt x="11894" y="4717"/>
                  <a:pt x="11888" y="4718"/>
                </a:cubicBezTo>
                <a:cubicBezTo>
                  <a:pt x="11823" y="4718"/>
                  <a:pt x="11761" y="4727"/>
                  <a:pt x="11699" y="4739"/>
                </a:cubicBezTo>
                <a:cubicBezTo>
                  <a:pt x="11668" y="4746"/>
                  <a:pt x="11637" y="4752"/>
                  <a:pt x="11607" y="4755"/>
                </a:cubicBezTo>
                <a:cubicBezTo>
                  <a:pt x="11588" y="4758"/>
                  <a:pt x="11566" y="4761"/>
                  <a:pt x="11545" y="4764"/>
                </a:cubicBezTo>
                <a:cubicBezTo>
                  <a:pt x="11545" y="4752"/>
                  <a:pt x="11541" y="4743"/>
                  <a:pt x="11541" y="4730"/>
                </a:cubicBezTo>
                <a:cubicBezTo>
                  <a:pt x="11523" y="4696"/>
                  <a:pt x="11551" y="4653"/>
                  <a:pt x="11591" y="4653"/>
                </a:cubicBezTo>
                <a:lnTo>
                  <a:pt x="11597" y="4650"/>
                </a:lnTo>
                <a:cubicBezTo>
                  <a:pt x="11706" y="4600"/>
                  <a:pt x="11805" y="4532"/>
                  <a:pt x="11895" y="4451"/>
                </a:cubicBezTo>
                <a:cubicBezTo>
                  <a:pt x="11919" y="4430"/>
                  <a:pt x="11947" y="4408"/>
                  <a:pt x="11972" y="4389"/>
                </a:cubicBezTo>
                <a:cubicBezTo>
                  <a:pt x="12056" y="4340"/>
                  <a:pt x="12124" y="4266"/>
                  <a:pt x="12167" y="4176"/>
                </a:cubicBezTo>
                <a:cubicBezTo>
                  <a:pt x="12183" y="4139"/>
                  <a:pt x="12198" y="4098"/>
                  <a:pt x="12214" y="4064"/>
                </a:cubicBezTo>
                <a:cubicBezTo>
                  <a:pt x="12232" y="3999"/>
                  <a:pt x="12263" y="3940"/>
                  <a:pt x="12300" y="3885"/>
                </a:cubicBezTo>
                <a:cubicBezTo>
                  <a:pt x="12307" y="3875"/>
                  <a:pt x="12313" y="3866"/>
                  <a:pt x="12322" y="3857"/>
                </a:cubicBezTo>
                <a:cubicBezTo>
                  <a:pt x="12350" y="3826"/>
                  <a:pt x="12375" y="3792"/>
                  <a:pt x="12393" y="3751"/>
                </a:cubicBezTo>
                <a:cubicBezTo>
                  <a:pt x="12421" y="3692"/>
                  <a:pt x="12418" y="3624"/>
                  <a:pt x="12384" y="3569"/>
                </a:cubicBezTo>
                <a:cubicBezTo>
                  <a:pt x="12352" y="3525"/>
                  <a:pt x="12300" y="3500"/>
                  <a:pt x="12245" y="3500"/>
                </a:cubicBezTo>
                <a:cubicBezTo>
                  <a:pt x="12242" y="3500"/>
                  <a:pt x="12239" y="3500"/>
                  <a:pt x="12235" y="3500"/>
                </a:cubicBezTo>
                <a:cubicBezTo>
                  <a:pt x="12173" y="3504"/>
                  <a:pt x="12111" y="3516"/>
                  <a:pt x="12053" y="3541"/>
                </a:cubicBezTo>
                <a:cubicBezTo>
                  <a:pt x="11919" y="3587"/>
                  <a:pt x="11786" y="3643"/>
                  <a:pt x="11662" y="3705"/>
                </a:cubicBezTo>
                <a:lnTo>
                  <a:pt x="11634" y="3720"/>
                </a:lnTo>
                <a:cubicBezTo>
                  <a:pt x="11582" y="3751"/>
                  <a:pt x="11523" y="3776"/>
                  <a:pt x="11464" y="3792"/>
                </a:cubicBezTo>
                <a:lnTo>
                  <a:pt x="11458" y="3792"/>
                </a:lnTo>
                <a:cubicBezTo>
                  <a:pt x="11455" y="3788"/>
                  <a:pt x="11452" y="3785"/>
                  <a:pt x="11449" y="3779"/>
                </a:cubicBezTo>
                <a:cubicBezTo>
                  <a:pt x="11405" y="3720"/>
                  <a:pt x="11387" y="3674"/>
                  <a:pt x="11396" y="3643"/>
                </a:cubicBezTo>
                <a:cubicBezTo>
                  <a:pt x="11408" y="3618"/>
                  <a:pt x="11424" y="3596"/>
                  <a:pt x="11445" y="3578"/>
                </a:cubicBezTo>
                <a:lnTo>
                  <a:pt x="11510" y="3507"/>
                </a:lnTo>
                <a:cubicBezTo>
                  <a:pt x="11594" y="3417"/>
                  <a:pt x="11678" y="3324"/>
                  <a:pt x="11764" y="3234"/>
                </a:cubicBezTo>
                <a:cubicBezTo>
                  <a:pt x="11780" y="3219"/>
                  <a:pt x="11799" y="3200"/>
                  <a:pt x="11817" y="3184"/>
                </a:cubicBezTo>
                <a:cubicBezTo>
                  <a:pt x="11888" y="3123"/>
                  <a:pt x="11975" y="3042"/>
                  <a:pt x="11994" y="2924"/>
                </a:cubicBezTo>
                <a:cubicBezTo>
                  <a:pt x="12000" y="2896"/>
                  <a:pt x="12000" y="2869"/>
                  <a:pt x="12000" y="2841"/>
                </a:cubicBezTo>
                <a:cubicBezTo>
                  <a:pt x="11997" y="2822"/>
                  <a:pt x="12000" y="2807"/>
                  <a:pt x="12003" y="2788"/>
                </a:cubicBezTo>
                <a:cubicBezTo>
                  <a:pt x="12040" y="2745"/>
                  <a:pt x="12046" y="2683"/>
                  <a:pt x="12022" y="2630"/>
                </a:cubicBezTo>
                <a:cubicBezTo>
                  <a:pt x="11996" y="2588"/>
                  <a:pt x="11948" y="2561"/>
                  <a:pt x="11900" y="2561"/>
                </a:cubicBezTo>
                <a:cubicBezTo>
                  <a:pt x="11895" y="2561"/>
                  <a:pt x="11890" y="2561"/>
                  <a:pt x="11885" y="2562"/>
                </a:cubicBezTo>
                <a:cubicBezTo>
                  <a:pt x="11814" y="2565"/>
                  <a:pt x="11743" y="2584"/>
                  <a:pt x="11681" y="2615"/>
                </a:cubicBezTo>
                <a:lnTo>
                  <a:pt x="11668" y="2624"/>
                </a:lnTo>
                <a:cubicBezTo>
                  <a:pt x="11650" y="2633"/>
                  <a:pt x="11631" y="2646"/>
                  <a:pt x="11616" y="2655"/>
                </a:cubicBezTo>
                <a:cubicBezTo>
                  <a:pt x="11588" y="2605"/>
                  <a:pt x="11551" y="2559"/>
                  <a:pt x="11507" y="2519"/>
                </a:cubicBezTo>
                <a:cubicBezTo>
                  <a:pt x="11492" y="2503"/>
                  <a:pt x="11473" y="2488"/>
                  <a:pt x="11461" y="2472"/>
                </a:cubicBezTo>
                <a:cubicBezTo>
                  <a:pt x="11535" y="2447"/>
                  <a:pt x="11600" y="2398"/>
                  <a:pt x="11644" y="2330"/>
                </a:cubicBezTo>
                <a:cubicBezTo>
                  <a:pt x="11690" y="2330"/>
                  <a:pt x="11734" y="2311"/>
                  <a:pt x="11768" y="2280"/>
                </a:cubicBezTo>
                <a:cubicBezTo>
                  <a:pt x="11808" y="2234"/>
                  <a:pt x="11833" y="2172"/>
                  <a:pt x="11836" y="2110"/>
                </a:cubicBezTo>
                <a:cubicBezTo>
                  <a:pt x="11857" y="1936"/>
                  <a:pt x="11861" y="1763"/>
                  <a:pt x="11842" y="1586"/>
                </a:cubicBezTo>
                <a:cubicBezTo>
                  <a:pt x="11839" y="1549"/>
                  <a:pt x="11820" y="1515"/>
                  <a:pt x="11792" y="1493"/>
                </a:cubicBezTo>
                <a:cubicBezTo>
                  <a:pt x="11771" y="1478"/>
                  <a:pt x="11746" y="1468"/>
                  <a:pt x="11721" y="1468"/>
                </a:cubicBezTo>
                <a:cubicBezTo>
                  <a:pt x="11668" y="1472"/>
                  <a:pt x="11622" y="1499"/>
                  <a:pt x="11600" y="1546"/>
                </a:cubicBezTo>
                <a:cubicBezTo>
                  <a:pt x="11541" y="1645"/>
                  <a:pt x="11476" y="1738"/>
                  <a:pt x="11399" y="1822"/>
                </a:cubicBezTo>
                <a:cubicBezTo>
                  <a:pt x="11353" y="1871"/>
                  <a:pt x="11334" y="1871"/>
                  <a:pt x="11331" y="1871"/>
                </a:cubicBezTo>
                <a:cubicBezTo>
                  <a:pt x="11328" y="1871"/>
                  <a:pt x="11306" y="1849"/>
                  <a:pt x="11300" y="1812"/>
                </a:cubicBezTo>
                <a:cubicBezTo>
                  <a:pt x="11294" y="1760"/>
                  <a:pt x="11300" y="1710"/>
                  <a:pt x="11315" y="1661"/>
                </a:cubicBezTo>
                <a:cubicBezTo>
                  <a:pt x="11328" y="1620"/>
                  <a:pt x="11334" y="1577"/>
                  <a:pt x="11340" y="1537"/>
                </a:cubicBezTo>
                <a:cubicBezTo>
                  <a:pt x="11356" y="1407"/>
                  <a:pt x="11315" y="1276"/>
                  <a:pt x="11232" y="1174"/>
                </a:cubicBezTo>
                <a:cubicBezTo>
                  <a:pt x="11219" y="1162"/>
                  <a:pt x="11210" y="1149"/>
                  <a:pt x="11198" y="1137"/>
                </a:cubicBezTo>
                <a:cubicBezTo>
                  <a:pt x="11179" y="1118"/>
                  <a:pt x="11160" y="1100"/>
                  <a:pt x="11151" y="1075"/>
                </a:cubicBezTo>
                <a:cubicBezTo>
                  <a:pt x="11148" y="1060"/>
                  <a:pt x="11151" y="1041"/>
                  <a:pt x="11154" y="1022"/>
                </a:cubicBezTo>
                <a:cubicBezTo>
                  <a:pt x="11157" y="998"/>
                  <a:pt x="11160" y="976"/>
                  <a:pt x="11160" y="951"/>
                </a:cubicBezTo>
                <a:cubicBezTo>
                  <a:pt x="11157" y="902"/>
                  <a:pt x="11148" y="849"/>
                  <a:pt x="11133" y="803"/>
                </a:cubicBezTo>
                <a:cubicBezTo>
                  <a:pt x="11117" y="772"/>
                  <a:pt x="11111" y="734"/>
                  <a:pt x="11117" y="700"/>
                </a:cubicBezTo>
                <a:cubicBezTo>
                  <a:pt x="11123" y="685"/>
                  <a:pt x="11133" y="672"/>
                  <a:pt x="11145" y="657"/>
                </a:cubicBezTo>
                <a:cubicBezTo>
                  <a:pt x="11179" y="614"/>
                  <a:pt x="11238" y="536"/>
                  <a:pt x="11201" y="440"/>
                </a:cubicBezTo>
                <a:cubicBezTo>
                  <a:pt x="11176" y="381"/>
                  <a:pt x="11123" y="338"/>
                  <a:pt x="11061" y="326"/>
                </a:cubicBezTo>
                <a:cubicBezTo>
                  <a:pt x="11024" y="319"/>
                  <a:pt x="10990" y="316"/>
                  <a:pt x="10953" y="316"/>
                </a:cubicBezTo>
                <a:cubicBezTo>
                  <a:pt x="10931" y="316"/>
                  <a:pt x="10910" y="316"/>
                  <a:pt x="10888" y="310"/>
                </a:cubicBezTo>
                <a:cubicBezTo>
                  <a:pt x="10851" y="298"/>
                  <a:pt x="10826" y="260"/>
                  <a:pt x="10789" y="199"/>
                </a:cubicBezTo>
                <a:cubicBezTo>
                  <a:pt x="10764" y="155"/>
                  <a:pt x="10733" y="112"/>
                  <a:pt x="10696" y="75"/>
                </a:cubicBezTo>
                <a:cubicBezTo>
                  <a:pt x="10653" y="28"/>
                  <a:pt x="10594" y="3"/>
                  <a:pt x="105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52"/>
          <p:cNvSpPr/>
          <p:nvPr/>
        </p:nvSpPr>
        <p:spPr>
          <a:xfrm>
            <a:off x="5449400" y="3855575"/>
            <a:ext cx="527975" cy="828600"/>
          </a:xfrm>
          <a:custGeom>
            <a:avLst/>
            <a:gdLst/>
            <a:ahLst/>
            <a:cxnLst/>
            <a:rect l="l" t="t" r="r" b="b"/>
            <a:pathLst>
              <a:path w="21119" h="33144" extrusionOk="0">
                <a:moveTo>
                  <a:pt x="10532" y="0"/>
                </a:moveTo>
                <a:cubicBezTo>
                  <a:pt x="10293" y="0"/>
                  <a:pt x="10182" y="400"/>
                  <a:pt x="10172" y="508"/>
                </a:cubicBezTo>
                <a:cubicBezTo>
                  <a:pt x="10169" y="555"/>
                  <a:pt x="10169" y="601"/>
                  <a:pt x="10172" y="648"/>
                </a:cubicBezTo>
                <a:lnTo>
                  <a:pt x="10172" y="762"/>
                </a:lnTo>
                <a:cubicBezTo>
                  <a:pt x="10166" y="849"/>
                  <a:pt x="10141" y="930"/>
                  <a:pt x="10098" y="1004"/>
                </a:cubicBezTo>
                <a:cubicBezTo>
                  <a:pt x="10098" y="1004"/>
                  <a:pt x="10098" y="1007"/>
                  <a:pt x="10098" y="1007"/>
                </a:cubicBezTo>
                <a:cubicBezTo>
                  <a:pt x="10079" y="1007"/>
                  <a:pt x="10058" y="1013"/>
                  <a:pt x="10042" y="1019"/>
                </a:cubicBezTo>
                <a:cubicBezTo>
                  <a:pt x="10011" y="1035"/>
                  <a:pt x="9987" y="1060"/>
                  <a:pt x="9971" y="1091"/>
                </a:cubicBezTo>
                <a:cubicBezTo>
                  <a:pt x="9894" y="1218"/>
                  <a:pt x="9847" y="1360"/>
                  <a:pt x="9835" y="1509"/>
                </a:cubicBezTo>
                <a:cubicBezTo>
                  <a:pt x="9832" y="1534"/>
                  <a:pt x="9832" y="1558"/>
                  <a:pt x="9832" y="1583"/>
                </a:cubicBezTo>
                <a:cubicBezTo>
                  <a:pt x="9832" y="1620"/>
                  <a:pt x="9829" y="1657"/>
                  <a:pt x="9822" y="1695"/>
                </a:cubicBezTo>
                <a:cubicBezTo>
                  <a:pt x="9812" y="1702"/>
                  <a:pt x="9800" y="1708"/>
                  <a:pt x="9786" y="1708"/>
                </a:cubicBezTo>
                <a:cubicBezTo>
                  <a:pt x="9782" y="1708"/>
                  <a:pt x="9779" y="1708"/>
                  <a:pt x="9776" y="1707"/>
                </a:cubicBezTo>
                <a:cubicBezTo>
                  <a:pt x="9773" y="1708"/>
                  <a:pt x="9770" y="1708"/>
                  <a:pt x="9767" y="1708"/>
                </a:cubicBezTo>
                <a:cubicBezTo>
                  <a:pt x="9755" y="1708"/>
                  <a:pt x="9743" y="1703"/>
                  <a:pt x="9733" y="1698"/>
                </a:cubicBezTo>
                <a:cubicBezTo>
                  <a:pt x="9695" y="1676"/>
                  <a:pt x="9664" y="1648"/>
                  <a:pt x="9637" y="1614"/>
                </a:cubicBezTo>
                <a:cubicBezTo>
                  <a:pt x="9609" y="1583"/>
                  <a:pt x="9575" y="1552"/>
                  <a:pt x="9541" y="1524"/>
                </a:cubicBezTo>
                <a:cubicBezTo>
                  <a:pt x="9510" y="1496"/>
                  <a:pt x="9473" y="1483"/>
                  <a:pt x="9436" y="1483"/>
                </a:cubicBezTo>
                <a:cubicBezTo>
                  <a:pt x="9368" y="1483"/>
                  <a:pt x="9302" y="1527"/>
                  <a:pt x="9283" y="1602"/>
                </a:cubicBezTo>
                <a:cubicBezTo>
                  <a:pt x="9218" y="1760"/>
                  <a:pt x="9280" y="1899"/>
                  <a:pt x="9333" y="2026"/>
                </a:cubicBezTo>
                <a:cubicBezTo>
                  <a:pt x="9361" y="2082"/>
                  <a:pt x="9379" y="2144"/>
                  <a:pt x="9395" y="2203"/>
                </a:cubicBezTo>
                <a:cubicBezTo>
                  <a:pt x="9426" y="2364"/>
                  <a:pt x="9503" y="2398"/>
                  <a:pt x="9559" y="2398"/>
                </a:cubicBezTo>
                <a:cubicBezTo>
                  <a:pt x="9578" y="2398"/>
                  <a:pt x="9596" y="2395"/>
                  <a:pt x="9612" y="2385"/>
                </a:cubicBezTo>
                <a:lnTo>
                  <a:pt x="9627" y="2385"/>
                </a:lnTo>
                <a:cubicBezTo>
                  <a:pt x="9671" y="2385"/>
                  <a:pt x="9708" y="2416"/>
                  <a:pt x="9723" y="2457"/>
                </a:cubicBezTo>
                <a:cubicBezTo>
                  <a:pt x="9726" y="2481"/>
                  <a:pt x="9723" y="2506"/>
                  <a:pt x="9711" y="2531"/>
                </a:cubicBezTo>
                <a:cubicBezTo>
                  <a:pt x="9683" y="2593"/>
                  <a:pt x="9615" y="2636"/>
                  <a:pt x="9531" y="2680"/>
                </a:cubicBezTo>
                <a:cubicBezTo>
                  <a:pt x="9460" y="2608"/>
                  <a:pt x="9361" y="2568"/>
                  <a:pt x="9259" y="2568"/>
                </a:cubicBezTo>
                <a:cubicBezTo>
                  <a:pt x="9240" y="2568"/>
                  <a:pt x="9221" y="2571"/>
                  <a:pt x="9206" y="2574"/>
                </a:cubicBezTo>
                <a:cubicBezTo>
                  <a:pt x="9153" y="2577"/>
                  <a:pt x="9110" y="2608"/>
                  <a:pt x="9091" y="2652"/>
                </a:cubicBezTo>
                <a:cubicBezTo>
                  <a:pt x="9076" y="2698"/>
                  <a:pt x="9082" y="2751"/>
                  <a:pt x="9113" y="2791"/>
                </a:cubicBezTo>
                <a:lnTo>
                  <a:pt x="9116" y="2794"/>
                </a:lnTo>
                <a:cubicBezTo>
                  <a:pt x="9119" y="2813"/>
                  <a:pt x="9122" y="2828"/>
                  <a:pt x="9122" y="2847"/>
                </a:cubicBezTo>
                <a:cubicBezTo>
                  <a:pt x="9119" y="2875"/>
                  <a:pt x="9122" y="2903"/>
                  <a:pt x="9125" y="2930"/>
                </a:cubicBezTo>
                <a:cubicBezTo>
                  <a:pt x="9144" y="3042"/>
                  <a:pt x="9225" y="3116"/>
                  <a:pt x="9290" y="3175"/>
                </a:cubicBezTo>
                <a:cubicBezTo>
                  <a:pt x="9383" y="3253"/>
                  <a:pt x="9448" y="3358"/>
                  <a:pt x="9475" y="3479"/>
                </a:cubicBezTo>
                <a:cubicBezTo>
                  <a:pt x="9503" y="3562"/>
                  <a:pt x="9541" y="3643"/>
                  <a:pt x="9584" y="3717"/>
                </a:cubicBezTo>
                <a:lnTo>
                  <a:pt x="9593" y="3730"/>
                </a:lnTo>
                <a:cubicBezTo>
                  <a:pt x="9602" y="3742"/>
                  <a:pt x="9609" y="3754"/>
                  <a:pt x="9615" y="3767"/>
                </a:cubicBezTo>
                <a:cubicBezTo>
                  <a:pt x="9609" y="3795"/>
                  <a:pt x="9596" y="3823"/>
                  <a:pt x="9581" y="3847"/>
                </a:cubicBezTo>
                <a:cubicBezTo>
                  <a:pt x="9571" y="3866"/>
                  <a:pt x="9562" y="3885"/>
                  <a:pt x="9553" y="3906"/>
                </a:cubicBezTo>
                <a:lnTo>
                  <a:pt x="9516" y="3894"/>
                </a:lnTo>
                <a:cubicBezTo>
                  <a:pt x="9472" y="3885"/>
                  <a:pt x="9420" y="3869"/>
                  <a:pt x="9417" y="3850"/>
                </a:cubicBezTo>
                <a:cubicBezTo>
                  <a:pt x="9417" y="3844"/>
                  <a:pt x="9414" y="3838"/>
                  <a:pt x="9414" y="3832"/>
                </a:cubicBezTo>
                <a:cubicBezTo>
                  <a:pt x="9410" y="3810"/>
                  <a:pt x="9404" y="3788"/>
                  <a:pt x="9398" y="3767"/>
                </a:cubicBezTo>
                <a:cubicBezTo>
                  <a:pt x="9379" y="3727"/>
                  <a:pt x="9352" y="3689"/>
                  <a:pt x="9314" y="3665"/>
                </a:cubicBezTo>
                <a:cubicBezTo>
                  <a:pt x="9203" y="3575"/>
                  <a:pt x="9073" y="3516"/>
                  <a:pt x="8933" y="3497"/>
                </a:cubicBezTo>
                <a:cubicBezTo>
                  <a:pt x="8918" y="3494"/>
                  <a:pt x="8902" y="3491"/>
                  <a:pt x="8887" y="3491"/>
                </a:cubicBezTo>
                <a:cubicBezTo>
                  <a:pt x="8862" y="3491"/>
                  <a:pt x="8837" y="3497"/>
                  <a:pt x="8813" y="3507"/>
                </a:cubicBezTo>
                <a:cubicBezTo>
                  <a:pt x="8717" y="3550"/>
                  <a:pt x="8692" y="3671"/>
                  <a:pt x="8726" y="3754"/>
                </a:cubicBezTo>
                <a:cubicBezTo>
                  <a:pt x="8744" y="3795"/>
                  <a:pt x="8769" y="3832"/>
                  <a:pt x="8797" y="3863"/>
                </a:cubicBezTo>
                <a:lnTo>
                  <a:pt x="8819" y="3888"/>
                </a:lnTo>
                <a:cubicBezTo>
                  <a:pt x="8856" y="3946"/>
                  <a:pt x="8887" y="4008"/>
                  <a:pt x="8909" y="4073"/>
                </a:cubicBezTo>
                <a:cubicBezTo>
                  <a:pt x="8955" y="4197"/>
                  <a:pt x="9011" y="4340"/>
                  <a:pt x="9153" y="4408"/>
                </a:cubicBezTo>
                <a:cubicBezTo>
                  <a:pt x="9172" y="4417"/>
                  <a:pt x="9194" y="4427"/>
                  <a:pt x="9212" y="4433"/>
                </a:cubicBezTo>
                <a:cubicBezTo>
                  <a:pt x="9234" y="4439"/>
                  <a:pt x="9252" y="4448"/>
                  <a:pt x="9268" y="4458"/>
                </a:cubicBezTo>
                <a:cubicBezTo>
                  <a:pt x="9274" y="4470"/>
                  <a:pt x="9277" y="4479"/>
                  <a:pt x="9280" y="4492"/>
                </a:cubicBezTo>
                <a:cubicBezTo>
                  <a:pt x="9283" y="4507"/>
                  <a:pt x="9290" y="4523"/>
                  <a:pt x="9296" y="4538"/>
                </a:cubicBezTo>
                <a:cubicBezTo>
                  <a:pt x="9342" y="4665"/>
                  <a:pt x="9475" y="4746"/>
                  <a:pt x="9652" y="4767"/>
                </a:cubicBezTo>
                <a:lnTo>
                  <a:pt x="9664" y="4767"/>
                </a:lnTo>
                <a:cubicBezTo>
                  <a:pt x="9692" y="4767"/>
                  <a:pt x="9720" y="4773"/>
                  <a:pt x="9748" y="4783"/>
                </a:cubicBezTo>
                <a:cubicBezTo>
                  <a:pt x="9751" y="4795"/>
                  <a:pt x="9754" y="4804"/>
                  <a:pt x="9757" y="4817"/>
                </a:cubicBezTo>
                <a:lnTo>
                  <a:pt x="9782" y="4928"/>
                </a:lnTo>
                <a:lnTo>
                  <a:pt x="9788" y="4953"/>
                </a:lnTo>
                <a:cubicBezTo>
                  <a:pt x="9720" y="4925"/>
                  <a:pt x="9655" y="4888"/>
                  <a:pt x="9599" y="4842"/>
                </a:cubicBezTo>
                <a:cubicBezTo>
                  <a:pt x="9571" y="4814"/>
                  <a:pt x="9537" y="4789"/>
                  <a:pt x="9497" y="4777"/>
                </a:cubicBezTo>
                <a:cubicBezTo>
                  <a:pt x="9484" y="4772"/>
                  <a:pt x="9468" y="4769"/>
                  <a:pt x="9453" y="4769"/>
                </a:cubicBezTo>
                <a:cubicBezTo>
                  <a:pt x="9447" y="4769"/>
                  <a:pt x="9441" y="4770"/>
                  <a:pt x="9435" y="4770"/>
                </a:cubicBezTo>
                <a:lnTo>
                  <a:pt x="9383" y="4770"/>
                </a:lnTo>
                <a:cubicBezTo>
                  <a:pt x="9364" y="4767"/>
                  <a:pt x="9345" y="4761"/>
                  <a:pt x="9327" y="4752"/>
                </a:cubicBezTo>
                <a:cubicBezTo>
                  <a:pt x="9296" y="4739"/>
                  <a:pt x="9265" y="4730"/>
                  <a:pt x="9231" y="4724"/>
                </a:cubicBezTo>
                <a:cubicBezTo>
                  <a:pt x="9218" y="4721"/>
                  <a:pt x="9206" y="4721"/>
                  <a:pt x="9191" y="4721"/>
                </a:cubicBezTo>
                <a:cubicBezTo>
                  <a:pt x="9057" y="4721"/>
                  <a:pt x="8949" y="4820"/>
                  <a:pt x="8896" y="4913"/>
                </a:cubicBezTo>
                <a:cubicBezTo>
                  <a:pt x="8881" y="4941"/>
                  <a:pt x="8871" y="4969"/>
                  <a:pt x="8868" y="5000"/>
                </a:cubicBezTo>
                <a:cubicBezTo>
                  <a:pt x="8868" y="5062"/>
                  <a:pt x="8899" y="5120"/>
                  <a:pt x="8949" y="5154"/>
                </a:cubicBezTo>
                <a:cubicBezTo>
                  <a:pt x="8983" y="5179"/>
                  <a:pt x="9011" y="5213"/>
                  <a:pt x="9020" y="5254"/>
                </a:cubicBezTo>
                <a:cubicBezTo>
                  <a:pt x="9023" y="5266"/>
                  <a:pt x="9023" y="5275"/>
                  <a:pt x="9020" y="5288"/>
                </a:cubicBezTo>
                <a:cubicBezTo>
                  <a:pt x="9017" y="5322"/>
                  <a:pt x="9020" y="5359"/>
                  <a:pt x="9029" y="5393"/>
                </a:cubicBezTo>
                <a:cubicBezTo>
                  <a:pt x="9002" y="5365"/>
                  <a:pt x="8967" y="5340"/>
                  <a:pt x="8930" y="5325"/>
                </a:cubicBezTo>
                <a:cubicBezTo>
                  <a:pt x="8893" y="5309"/>
                  <a:pt x="8850" y="5300"/>
                  <a:pt x="8810" y="5300"/>
                </a:cubicBezTo>
                <a:cubicBezTo>
                  <a:pt x="8775" y="5300"/>
                  <a:pt x="8741" y="5306"/>
                  <a:pt x="8707" y="5312"/>
                </a:cubicBezTo>
                <a:cubicBezTo>
                  <a:pt x="8621" y="5331"/>
                  <a:pt x="8537" y="5362"/>
                  <a:pt x="8460" y="5408"/>
                </a:cubicBezTo>
                <a:cubicBezTo>
                  <a:pt x="8410" y="5436"/>
                  <a:pt x="8394" y="5501"/>
                  <a:pt x="8425" y="5551"/>
                </a:cubicBezTo>
                <a:cubicBezTo>
                  <a:pt x="8494" y="5653"/>
                  <a:pt x="8583" y="5737"/>
                  <a:pt x="8692" y="5793"/>
                </a:cubicBezTo>
                <a:cubicBezTo>
                  <a:pt x="8704" y="5799"/>
                  <a:pt x="8720" y="5805"/>
                  <a:pt x="8732" y="5814"/>
                </a:cubicBezTo>
                <a:cubicBezTo>
                  <a:pt x="8769" y="5827"/>
                  <a:pt x="8803" y="5848"/>
                  <a:pt x="8831" y="5879"/>
                </a:cubicBezTo>
                <a:cubicBezTo>
                  <a:pt x="8837" y="5892"/>
                  <a:pt x="8840" y="5904"/>
                  <a:pt x="8844" y="5920"/>
                </a:cubicBezTo>
                <a:cubicBezTo>
                  <a:pt x="8853" y="5963"/>
                  <a:pt x="8871" y="6003"/>
                  <a:pt x="8899" y="6040"/>
                </a:cubicBezTo>
                <a:cubicBezTo>
                  <a:pt x="8924" y="6068"/>
                  <a:pt x="8955" y="6090"/>
                  <a:pt x="8992" y="6105"/>
                </a:cubicBezTo>
                <a:cubicBezTo>
                  <a:pt x="9002" y="6112"/>
                  <a:pt x="9011" y="6118"/>
                  <a:pt x="9020" y="6124"/>
                </a:cubicBezTo>
                <a:cubicBezTo>
                  <a:pt x="9014" y="6146"/>
                  <a:pt x="9008" y="6167"/>
                  <a:pt x="8998" y="6186"/>
                </a:cubicBezTo>
                <a:cubicBezTo>
                  <a:pt x="8977" y="6248"/>
                  <a:pt x="8946" y="6335"/>
                  <a:pt x="8989" y="6418"/>
                </a:cubicBezTo>
                <a:cubicBezTo>
                  <a:pt x="8995" y="6434"/>
                  <a:pt x="9002" y="6449"/>
                  <a:pt x="9008" y="6465"/>
                </a:cubicBezTo>
                <a:cubicBezTo>
                  <a:pt x="9026" y="6517"/>
                  <a:pt x="9051" y="6598"/>
                  <a:pt x="9144" y="6632"/>
                </a:cubicBezTo>
                <a:cubicBezTo>
                  <a:pt x="9200" y="6654"/>
                  <a:pt x="9215" y="6675"/>
                  <a:pt x="9218" y="6682"/>
                </a:cubicBezTo>
                <a:cubicBezTo>
                  <a:pt x="9209" y="6688"/>
                  <a:pt x="9200" y="6691"/>
                  <a:pt x="9191" y="6691"/>
                </a:cubicBezTo>
                <a:cubicBezTo>
                  <a:pt x="9150" y="6688"/>
                  <a:pt x="9116" y="6669"/>
                  <a:pt x="9088" y="6641"/>
                </a:cubicBezTo>
                <a:cubicBezTo>
                  <a:pt x="9042" y="6601"/>
                  <a:pt x="9005" y="6551"/>
                  <a:pt x="8977" y="6499"/>
                </a:cubicBezTo>
                <a:lnTo>
                  <a:pt x="8967" y="6483"/>
                </a:lnTo>
                <a:cubicBezTo>
                  <a:pt x="8949" y="6443"/>
                  <a:pt x="8924" y="6406"/>
                  <a:pt x="8890" y="6375"/>
                </a:cubicBezTo>
                <a:cubicBezTo>
                  <a:pt x="8850" y="6344"/>
                  <a:pt x="8800" y="6322"/>
                  <a:pt x="8751" y="6316"/>
                </a:cubicBezTo>
                <a:cubicBezTo>
                  <a:pt x="8679" y="6304"/>
                  <a:pt x="8605" y="6294"/>
                  <a:pt x="8534" y="6294"/>
                </a:cubicBezTo>
                <a:cubicBezTo>
                  <a:pt x="8425" y="6294"/>
                  <a:pt x="8320" y="6310"/>
                  <a:pt x="8218" y="6338"/>
                </a:cubicBezTo>
                <a:cubicBezTo>
                  <a:pt x="8165" y="6350"/>
                  <a:pt x="8116" y="6378"/>
                  <a:pt x="8075" y="6415"/>
                </a:cubicBezTo>
                <a:cubicBezTo>
                  <a:pt x="8010" y="6486"/>
                  <a:pt x="7998" y="6595"/>
                  <a:pt x="8044" y="6716"/>
                </a:cubicBezTo>
                <a:cubicBezTo>
                  <a:pt x="8091" y="6846"/>
                  <a:pt x="8175" y="6960"/>
                  <a:pt x="8280" y="7050"/>
                </a:cubicBezTo>
                <a:cubicBezTo>
                  <a:pt x="8295" y="7059"/>
                  <a:pt x="8305" y="7072"/>
                  <a:pt x="8317" y="7081"/>
                </a:cubicBezTo>
                <a:cubicBezTo>
                  <a:pt x="8367" y="7140"/>
                  <a:pt x="8441" y="7171"/>
                  <a:pt x="8518" y="7171"/>
                </a:cubicBezTo>
                <a:lnTo>
                  <a:pt x="8556" y="7171"/>
                </a:lnTo>
                <a:cubicBezTo>
                  <a:pt x="8627" y="7171"/>
                  <a:pt x="8679" y="7174"/>
                  <a:pt x="8713" y="7196"/>
                </a:cubicBezTo>
                <a:cubicBezTo>
                  <a:pt x="8726" y="7205"/>
                  <a:pt x="8738" y="7214"/>
                  <a:pt x="8751" y="7224"/>
                </a:cubicBezTo>
                <a:cubicBezTo>
                  <a:pt x="8779" y="7251"/>
                  <a:pt x="8810" y="7273"/>
                  <a:pt x="8844" y="7292"/>
                </a:cubicBezTo>
                <a:cubicBezTo>
                  <a:pt x="8828" y="7301"/>
                  <a:pt x="8816" y="7313"/>
                  <a:pt x="8800" y="7323"/>
                </a:cubicBezTo>
                <a:cubicBezTo>
                  <a:pt x="8782" y="7335"/>
                  <a:pt x="8769" y="7351"/>
                  <a:pt x="8760" y="7369"/>
                </a:cubicBezTo>
                <a:cubicBezTo>
                  <a:pt x="8617" y="7369"/>
                  <a:pt x="8475" y="7363"/>
                  <a:pt x="8333" y="7351"/>
                </a:cubicBezTo>
                <a:cubicBezTo>
                  <a:pt x="8292" y="7351"/>
                  <a:pt x="8252" y="7338"/>
                  <a:pt x="8218" y="7320"/>
                </a:cubicBezTo>
                <a:cubicBezTo>
                  <a:pt x="8199" y="7304"/>
                  <a:pt x="8184" y="7289"/>
                  <a:pt x="8171" y="7270"/>
                </a:cubicBezTo>
                <a:cubicBezTo>
                  <a:pt x="8159" y="7255"/>
                  <a:pt x="8147" y="7239"/>
                  <a:pt x="8134" y="7224"/>
                </a:cubicBezTo>
                <a:cubicBezTo>
                  <a:pt x="8053" y="7143"/>
                  <a:pt x="7947" y="7103"/>
                  <a:pt x="7842" y="7103"/>
                </a:cubicBezTo>
                <a:cubicBezTo>
                  <a:pt x="7736" y="7103"/>
                  <a:pt x="7630" y="7144"/>
                  <a:pt x="7549" y="7227"/>
                </a:cubicBezTo>
                <a:cubicBezTo>
                  <a:pt x="7388" y="7391"/>
                  <a:pt x="7391" y="7651"/>
                  <a:pt x="7552" y="7812"/>
                </a:cubicBezTo>
                <a:cubicBezTo>
                  <a:pt x="7571" y="7828"/>
                  <a:pt x="7592" y="7837"/>
                  <a:pt x="7617" y="7837"/>
                </a:cubicBezTo>
                <a:lnTo>
                  <a:pt x="7648" y="7837"/>
                </a:lnTo>
                <a:cubicBezTo>
                  <a:pt x="7694" y="7837"/>
                  <a:pt x="7738" y="7834"/>
                  <a:pt x="7778" y="7831"/>
                </a:cubicBezTo>
                <a:cubicBezTo>
                  <a:pt x="7818" y="7828"/>
                  <a:pt x="7852" y="7824"/>
                  <a:pt x="7896" y="7824"/>
                </a:cubicBezTo>
                <a:lnTo>
                  <a:pt x="7921" y="7824"/>
                </a:lnTo>
                <a:cubicBezTo>
                  <a:pt x="7942" y="7824"/>
                  <a:pt x="7964" y="7828"/>
                  <a:pt x="7982" y="7834"/>
                </a:cubicBezTo>
                <a:cubicBezTo>
                  <a:pt x="7992" y="7840"/>
                  <a:pt x="8004" y="7868"/>
                  <a:pt x="8001" y="7961"/>
                </a:cubicBezTo>
                <a:cubicBezTo>
                  <a:pt x="7989" y="8057"/>
                  <a:pt x="8054" y="8144"/>
                  <a:pt x="8147" y="8156"/>
                </a:cubicBezTo>
                <a:lnTo>
                  <a:pt x="8162" y="8159"/>
                </a:lnTo>
                <a:cubicBezTo>
                  <a:pt x="8184" y="8168"/>
                  <a:pt x="8202" y="8209"/>
                  <a:pt x="8224" y="8252"/>
                </a:cubicBezTo>
                <a:cubicBezTo>
                  <a:pt x="8236" y="8277"/>
                  <a:pt x="8249" y="8302"/>
                  <a:pt x="8264" y="8329"/>
                </a:cubicBezTo>
                <a:cubicBezTo>
                  <a:pt x="8314" y="8401"/>
                  <a:pt x="8373" y="8463"/>
                  <a:pt x="8444" y="8512"/>
                </a:cubicBezTo>
                <a:cubicBezTo>
                  <a:pt x="8500" y="8549"/>
                  <a:pt x="8546" y="8599"/>
                  <a:pt x="8580" y="8655"/>
                </a:cubicBezTo>
                <a:cubicBezTo>
                  <a:pt x="8556" y="8806"/>
                  <a:pt x="8633" y="8955"/>
                  <a:pt x="8772" y="9020"/>
                </a:cubicBezTo>
                <a:lnTo>
                  <a:pt x="8791" y="9029"/>
                </a:lnTo>
                <a:cubicBezTo>
                  <a:pt x="8726" y="9063"/>
                  <a:pt x="8639" y="9067"/>
                  <a:pt x="8546" y="9067"/>
                </a:cubicBezTo>
                <a:lnTo>
                  <a:pt x="8503" y="9067"/>
                </a:lnTo>
                <a:cubicBezTo>
                  <a:pt x="8416" y="9067"/>
                  <a:pt x="8333" y="9082"/>
                  <a:pt x="8252" y="9116"/>
                </a:cubicBezTo>
                <a:lnTo>
                  <a:pt x="8230" y="8971"/>
                </a:lnTo>
                <a:cubicBezTo>
                  <a:pt x="8227" y="8927"/>
                  <a:pt x="8215" y="8890"/>
                  <a:pt x="8193" y="8853"/>
                </a:cubicBezTo>
                <a:cubicBezTo>
                  <a:pt x="8159" y="8800"/>
                  <a:pt x="8103" y="8763"/>
                  <a:pt x="8041" y="8754"/>
                </a:cubicBezTo>
                <a:cubicBezTo>
                  <a:pt x="8023" y="8748"/>
                  <a:pt x="8004" y="8748"/>
                  <a:pt x="7986" y="8748"/>
                </a:cubicBezTo>
                <a:cubicBezTo>
                  <a:pt x="7921" y="8748"/>
                  <a:pt x="7855" y="8769"/>
                  <a:pt x="7806" y="8809"/>
                </a:cubicBezTo>
                <a:cubicBezTo>
                  <a:pt x="7787" y="8707"/>
                  <a:pt x="7753" y="8602"/>
                  <a:pt x="7639" y="8549"/>
                </a:cubicBezTo>
                <a:cubicBezTo>
                  <a:pt x="7608" y="8534"/>
                  <a:pt x="7571" y="8528"/>
                  <a:pt x="7533" y="8528"/>
                </a:cubicBezTo>
                <a:cubicBezTo>
                  <a:pt x="7434" y="8528"/>
                  <a:pt x="7332" y="8580"/>
                  <a:pt x="7227" y="8689"/>
                </a:cubicBezTo>
                <a:cubicBezTo>
                  <a:pt x="7183" y="8735"/>
                  <a:pt x="7134" y="8772"/>
                  <a:pt x="7075" y="8800"/>
                </a:cubicBezTo>
                <a:cubicBezTo>
                  <a:pt x="7035" y="8726"/>
                  <a:pt x="6960" y="8679"/>
                  <a:pt x="6874" y="8673"/>
                </a:cubicBezTo>
                <a:lnTo>
                  <a:pt x="6867" y="8673"/>
                </a:lnTo>
                <a:cubicBezTo>
                  <a:pt x="6781" y="8676"/>
                  <a:pt x="6700" y="8723"/>
                  <a:pt x="6657" y="8797"/>
                </a:cubicBezTo>
                <a:cubicBezTo>
                  <a:pt x="6620" y="8794"/>
                  <a:pt x="6582" y="8791"/>
                  <a:pt x="6545" y="8782"/>
                </a:cubicBezTo>
                <a:cubicBezTo>
                  <a:pt x="6514" y="8775"/>
                  <a:pt x="6480" y="8769"/>
                  <a:pt x="6443" y="8766"/>
                </a:cubicBezTo>
                <a:lnTo>
                  <a:pt x="6409" y="8766"/>
                </a:lnTo>
                <a:cubicBezTo>
                  <a:pt x="6245" y="8766"/>
                  <a:pt x="6118" y="8856"/>
                  <a:pt x="6099" y="8986"/>
                </a:cubicBezTo>
                <a:cubicBezTo>
                  <a:pt x="6093" y="9026"/>
                  <a:pt x="6112" y="9067"/>
                  <a:pt x="6149" y="9088"/>
                </a:cubicBezTo>
                <a:lnTo>
                  <a:pt x="6499" y="9293"/>
                </a:lnTo>
                <a:lnTo>
                  <a:pt x="6734" y="9429"/>
                </a:lnTo>
                <a:cubicBezTo>
                  <a:pt x="6734" y="9463"/>
                  <a:pt x="6728" y="9494"/>
                  <a:pt x="6719" y="9525"/>
                </a:cubicBezTo>
                <a:cubicBezTo>
                  <a:pt x="6697" y="9602"/>
                  <a:pt x="6675" y="9698"/>
                  <a:pt x="6722" y="9791"/>
                </a:cubicBezTo>
                <a:cubicBezTo>
                  <a:pt x="6768" y="9884"/>
                  <a:pt x="6871" y="9928"/>
                  <a:pt x="6951" y="9959"/>
                </a:cubicBezTo>
                <a:lnTo>
                  <a:pt x="6976" y="9971"/>
                </a:lnTo>
                <a:cubicBezTo>
                  <a:pt x="7028" y="9990"/>
                  <a:pt x="7078" y="10018"/>
                  <a:pt x="7124" y="10055"/>
                </a:cubicBezTo>
                <a:cubicBezTo>
                  <a:pt x="7174" y="10098"/>
                  <a:pt x="7217" y="10148"/>
                  <a:pt x="7251" y="10206"/>
                </a:cubicBezTo>
                <a:cubicBezTo>
                  <a:pt x="7143" y="10200"/>
                  <a:pt x="7044" y="10148"/>
                  <a:pt x="6976" y="10061"/>
                </a:cubicBezTo>
                <a:lnTo>
                  <a:pt x="6963" y="10042"/>
                </a:lnTo>
                <a:cubicBezTo>
                  <a:pt x="6926" y="9993"/>
                  <a:pt x="6880" y="9925"/>
                  <a:pt x="6787" y="9909"/>
                </a:cubicBezTo>
                <a:cubicBezTo>
                  <a:pt x="6778" y="9906"/>
                  <a:pt x="6765" y="9906"/>
                  <a:pt x="6756" y="9906"/>
                </a:cubicBezTo>
                <a:cubicBezTo>
                  <a:pt x="6694" y="9906"/>
                  <a:pt x="6638" y="9937"/>
                  <a:pt x="6601" y="9987"/>
                </a:cubicBezTo>
                <a:cubicBezTo>
                  <a:pt x="6551" y="10045"/>
                  <a:pt x="6536" y="10126"/>
                  <a:pt x="6551" y="10203"/>
                </a:cubicBezTo>
                <a:cubicBezTo>
                  <a:pt x="6576" y="10284"/>
                  <a:pt x="6620" y="10358"/>
                  <a:pt x="6682" y="10417"/>
                </a:cubicBezTo>
                <a:cubicBezTo>
                  <a:pt x="6691" y="10426"/>
                  <a:pt x="6700" y="10439"/>
                  <a:pt x="6709" y="10448"/>
                </a:cubicBezTo>
                <a:cubicBezTo>
                  <a:pt x="6740" y="10479"/>
                  <a:pt x="6762" y="10519"/>
                  <a:pt x="6768" y="10563"/>
                </a:cubicBezTo>
                <a:cubicBezTo>
                  <a:pt x="6744" y="10594"/>
                  <a:pt x="6734" y="10634"/>
                  <a:pt x="6737" y="10674"/>
                </a:cubicBezTo>
                <a:cubicBezTo>
                  <a:pt x="6744" y="10758"/>
                  <a:pt x="6790" y="10835"/>
                  <a:pt x="6858" y="10882"/>
                </a:cubicBezTo>
                <a:cubicBezTo>
                  <a:pt x="6886" y="10897"/>
                  <a:pt x="6914" y="10910"/>
                  <a:pt x="6945" y="10922"/>
                </a:cubicBezTo>
                <a:cubicBezTo>
                  <a:pt x="6970" y="10931"/>
                  <a:pt x="6994" y="10944"/>
                  <a:pt x="7016" y="10962"/>
                </a:cubicBezTo>
                <a:cubicBezTo>
                  <a:pt x="7035" y="10987"/>
                  <a:pt x="7047" y="11018"/>
                  <a:pt x="7056" y="11049"/>
                </a:cubicBezTo>
                <a:cubicBezTo>
                  <a:pt x="7063" y="11071"/>
                  <a:pt x="7069" y="11095"/>
                  <a:pt x="7081" y="11120"/>
                </a:cubicBezTo>
                <a:cubicBezTo>
                  <a:pt x="7131" y="11238"/>
                  <a:pt x="7230" y="11331"/>
                  <a:pt x="7354" y="11368"/>
                </a:cubicBezTo>
                <a:lnTo>
                  <a:pt x="7369" y="11374"/>
                </a:lnTo>
                <a:lnTo>
                  <a:pt x="7382" y="11377"/>
                </a:lnTo>
                <a:cubicBezTo>
                  <a:pt x="7382" y="11380"/>
                  <a:pt x="7382" y="11383"/>
                  <a:pt x="7378" y="11387"/>
                </a:cubicBezTo>
                <a:lnTo>
                  <a:pt x="7335" y="11498"/>
                </a:lnTo>
                <a:cubicBezTo>
                  <a:pt x="7332" y="11507"/>
                  <a:pt x="7326" y="11517"/>
                  <a:pt x="7323" y="11529"/>
                </a:cubicBezTo>
                <a:cubicBezTo>
                  <a:pt x="7310" y="11529"/>
                  <a:pt x="7301" y="11532"/>
                  <a:pt x="7289" y="11532"/>
                </a:cubicBezTo>
                <a:cubicBezTo>
                  <a:pt x="7270" y="11532"/>
                  <a:pt x="7251" y="11535"/>
                  <a:pt x="7233" y="11535"/>
                </a:cubicBezTo>
                <a:lnTo>
                  <a:pt x="7090" y="11535"/>
                </a:lnTo>
                <a:cubicBezTo>
                  <a:pt x="6994" y="11535"/>
                  <a:pt x="6889" y="11545"/>
                  <a:pt x="6802" y="11613"/>
                </a:cubicBezTo>
                <a:lnTo>
                  <a:pt x="6697" y="11467"/>
                </a:lnTo>
                <a:lnTo>
                  <a:pt x="6558" y="11275"/>
                </a:lnTo>
                <a:cubicBezTo>
                  <a:pt x="6545" y="11263"/>
                  <a:pt x="6536" y="11247"/>
                  <a:pt x="6530" y="11232"/>
                </a:cubicBezTo>
                <a:cubicBezTo>
                  <a:pt x="6530" y="11226"/>
                  <a:pt x="6530" y="11222"/>
                  <a:pt x="6530" y="11216"/>
                </a:cubicBezTo>
                <a:cubicBezTo>
                  <a:pt x="6530" y="11195"/>
                  <a:pt x="6524" y="11170"/>
                  <a:pt x="6517" y="11148"/>
                </a:cubicBezTo>
                <a:cubicBezTo>
                  <a:pt x="6486" y="11064"/>
                  <a:pt x="6406" y="11018"/>
                  <a:pt x="6276" y="11009"/>
                </a:cubicBezTo>
                <a:cubicBezTo>
                  <a:pt x="6242" y="11009"/>
                  <a:pt x="6208" y="11006"/>
                  <a:pt x="6174" y="11006"/>
                </a:cubicBezTo>
                <a:cubicBezTo>
                  <a:pt x="6087" y="11006"/>
                  <a:pt x="5827" y="11006"/>
                  <a:pt x="5709" y="11207"/>
                </a:cubicBezTo>
                <a:cubicBezTo>
                  <a:pt x="5700" y="11226"/>
                  <a:pt x="5693" y="11247"/>
                  <a:pt x="5697" y="11269"/>
                </a:cubicBezTo>
                <a:lnTo>
                  <a:pt x="5697" y="11287"/>
                </a:lnTo>
                <a:cubicBezTo>
                  <a:pt x="5706" y="11396"/>
                  <a:pt x="5721" y="11548"/>
                  <a:pt x="5836" y="11631"/>
                </a:cubicBezTo>
                <a:cubicBezTo>
                  <a:pt x="5879" y="11662"/>
                  <a:pt x="5920" y="11687"/>
                  <a:pt x="5963" y="11712"/>
                </a:cubicBezTo>
                <a:cubicBezTo>
                  <a:pt x="6006" y="11737"/>
                  <a:pt x="6050" y="11764"/>
                  <a:pt x="6090" y="11795"/>
                </a:cubicBezTo>
                <a:cubicBezTo>
                  <a:pt x="6223" y="11901"/>
                  <a:pt x="6291" y="12065"/>
                  <a:pt x="6270" y="12232"/>
                </a:cubicBezTo>
                <a:cubicBezTo>
                  <a:pt x="6260" y="12282"/>
                  <a:pt x="6270" y="12331"/>
                  <a:pt x="6297" y="12372"/>
                </a:cubicBezTo>
                <a:cubicBezTo>
                  <a:pt x="6322" y="12403"/>
                  <a:pt x="6359" y="12421"/>
                  <a:pt x="6400" y="12427"/>
                </a:cubicBezTo>
                <a:lnTo>
                  <a:pt x="6409" y="12430"/>
                </a:lnTo>
                <a:cubicBezTo>
                  <a:pt x="6431" y="12443"/>
                  <a:pt x="6449" y="12458"/>
                  <a:pt x="6465" y="12477"/>
                </a:cubicBezTo>
                <a:cubicBezTo>
                  <a:pt x="6502" y="12517"/>
                  <a:pt x="6551" y="12551"/>
                  <a:pt x="6604" y="12570"/>
                </a:cubicBezTo>
                <a:cubicBezTo>
                  <a:pt x="6638" y="12582"/>
                  <a:pt x="6675" y="12585"/>
                  <a:pt x="6709" y="12585"/>
                </a:cubicBezTo>
                <a:lnTo>
                  <a:pt x="6747" y="12585"/>
                </a:lnTo>
                <a:cubicBezTo>
                  <a:pt x="6852" y="12592"/>
                  <a:pt x="6945" y="12681"/>
                  <a:pt x="7032" y="12780"/>
                </a:cubicBezTo>
                <a:cubicBezTo>
                  <a:pt x="7001" y="12796"/>
                  <a:pt x="6963" y="12802"/>
                  <a:pt x="6926" y="12802"/>
                </a:cubicBezTo>
                <a:cubicBezTo>
                  <a:pt x="6922" y="12802"/>
                  <a:pt x="6918" y="12803"/>
                  <a:pt x="6914" y="12803"/>
                </a:cubicBezTo>
                <a:cubicBezTo>
                  <a:pt x="6871" y="12803"/>
                  <a:pt x="6827" y="12788"/>
                  <a:pt x="6790" y="12765"/>
                </a:cubicBezTo>
                <a:cubicBezTo>
                  <a:pt x="6774" y="12753"/>
                  <a:pt x="6753" y="12746"/>
                  <a:pt x="6734" y="12746"/>
                </a:cubicBezTo>
                <a:cubicBezTo>
                  <a:pt x="6672" y="12746"/>
                  <a:pt x="6626" y="12802"/>
                  <a:pt x="6632" y="12861"/>
                </a:cubicBezTo>
                <a:cubicBezTo>
                  <a:pt x="6607" y="12849"/>
                  <a:pt x="6582" y="12833"/>
                  <a:pt x="6561" y="12815"/>
                </a:cubicBezTo>
                <a:lnTo>
                  <a:pt x="6304" y="12601"/>
                </a:lnTo>
                <a:cubicBezTo>
                  <a:pt x="6242" y="12542"/>
                  <a:pt x="6167" y="12499"/>
                  <a:pt x="6090" y="12465"/>
                </a:cubicBezTo>
                <a:cubicBezTo>
                  <a:pt x="6050" y="12452"/>
                  <a:pt x="6009" y="12446"/>
                  <a:pt x="5969" y="12446"/>
                </a:cubicBezTo>
                <a:cubicBezTo>
                  <a:pt x="5965" y="12446"/>
                  <a:pt x="5962" y="12446"/>
                  <a:pt x="5958" y="12446"/>
                </a:cubicBezTo>
                <a:cubicBezTo>
                  <a:pt x="5893" y="12446"/>
                  <a:pt x="5830" y="12470"/>
                  <a:pt x="5780" y="12511"/>
                </a:cubicBezTo>
                <a:cubicBezTo>
                  <a:pt x="5728" y="12557"/>
                  <a:pt x="5697" y="12626"/>
                  <a:pt x="5700" y="12697"/>
                </a:cubicBezTo>
                <a:cubicBezTo>
                  <a:pt x="5700" y="12759"/>
                  <a:pt x="5728" y="12818"/>
                  <a:pt x="5774" y="12858"/>
                </a:cubicBezTo>
                <a:cubicBezTo>
                  <a:pt x="5820" y="12892"/>
                  <a:pt x="5879" y="12914"/>
                  <a:pt x="5938" y="12917"/>
                </a:cubicBezTo>
                <a:cubicBezTo>
                  <a:pt x="5951" y="12917"/>
                  <a:pt x="5966" y="12920"/>
                  <a:pt x="5978" y="12923"/>
                </a:cubicBezTo>
                <a:cubicBezTo>
                  <a:pt x="6019" y="12932"/>
                  <a:pt x="6050" y="12960"/>
                  <a:pt x="6065" y="13000"/>
                </a:cubicBezTo>
                <a:cubicBezTo>
                  <a:pt x="6084" y="13034"/>
                  <a:pt x="6087" y="13078"/>
                  <a:pt x="6068" y="13115"/>
                </a:cubicBezTo>
                <a:cubicBezTo>
                  <a:pt x="6050" y="13152"/>
                  <a:pt x="6047" y="13199"/>
                  <a:pt x="6065" y="13236"/>
                </a:cubicBezTo>
                <a:cubicBezTo>
                  <a:pt x="6093" y="13295"/>
                  <a:pt x="6143" y="13338"/>
                  <a:pt x="6201" y="13357"/>
                </a:cubicBezTo>
                <a:cubicBezTo>
                  <a:pt x="6310" y="13388"/>
                  <a:pt x="6421" y="13403"/>
                  <a:pt x="6533" y="13403"/>
                </a:cubicBezTo>
                <a:cubicBezTo>
                  <a:pt x="6573" y="13403"/>
                  <a:pt x="6617" y="13400"/>
                  <a:pt x="6657" y="13397"/>
                </a:cubicBezTo>
                <a:cubicBezTo>
                  <a:pt x="6682" y="13394"/>
                  <a:pt x="6703" y="13391"/>
                  <a:pt x="6728" y="13388"/>
                </a:cubicBezTo>
                <a:cubicBezTo>
                  <a:pt x="6771" y="13381"/>
                  <a:pt x="6815" y="13375"/>
                  <a:pt x="6858" y="13375"/>
                </a:cubicBezTo>
                <a:lnTo>
                  <a:pt x="6880" y="13375"/>
                </a:lnTo>
                <a:cubicBezTo>
                  <a:pt x="6951" y="13381"/>
                  <a:pt x="7022" y="13409"/>
                  <a:pt x="7075" y="13459"/>
                </a:cubicBezTo>
                <a:cubicBezTo>
                  <a:pt x="7094" y="13471"/>
                  <a:pt x="7106" y="13493"/>
                  <a:pt x="7109" y="13511"/>
                </a:cubicBezTo>
                <a:cubicBezTo>
                  <a:pt x="7044" y="13583"/>
                  <a:pt x="6932" y="13617"/>
                  <a:pt x="6781" y="13617"/>
                </a:cubicBezTo>
                <a:cubicBezTo>
                  <a:pt x="6660" y="13614"/>
                  <a:pt x="6542" y="13598"/>
                  <a:pt x="6428" y="13567"/>
                </a:cubicBezTo>
                <a:cubicBezTo>
                  <a:pt x="6186" y="13508"/>
                  <a:pt x="5960" y="13378"/>
                  <a:pt x="5743" y="13254"/>
                </a:cubicBezTo>
                <a:cubicBezTo>
                  <a:pt x="5690" y="13223"/>
                  <a:pt x="5632" y="13186"/>
                  <a:pt x="5622" y="13146"/>
                </a:cubicBezTo>
                <a:cubicBezTo>
                  <a:pt x="5619" y="13130"/>
                  <a:pt x="5616" y="13115"/>
                  <a:pt x="5619" y="13096"/>
                </a:cubicBezTo>
                <a:cubicBezTo>
                  <a:pt x="5619" y="13069"/>
                  <a:pt x="5616" y="13041"/>
                  <a:pt x="5610" y="13016"/>
                </a:cubicBezTo>
                <a:cubicBezTo>
                  <a:pt x="5585" y="12901"/>
                  <a:pt x="5495" y="12811"/>
                  <a:pt x="5378" y="12790"/>
                </a:cubicBezTo>
                <a:cubicBezTo>
                  <a:pt x="5365" y="12787"/>
                  <a:pt x="5350" y="12787"/>
                  <a:pt x="5334" y="12787"/>
                </a:cubicBezTo>
                <a:cubicBezTo>
                  <a:pt x="5291" y="12787"/>
                  <a:pt x="5247" y="12796"/>
                  <a:pt x="5207" y="12818"/>
                </a:cubicBezTo>
                <a:cubicBezTo>
                  <a:pt x="5161" y="12725"/>
                  <a:pt x="5111" y="12635"/>
                  <a:pt x="5058" y="12548"/>
                </a:cubicBezTo>
                <a:cubicBezTo>
                  <a:pt x="5040" y="12517"/>
                  <a:pt x="5018" y="12489"/>
                  <a:pt x="4990" y="12465"/>
                </a:cubicBezTo>
                <a:cubicBezTo>
                  <a:pt x="4950" y="12430"/>
                  <a:pt x="4897" y="12412"/>
                  <a:pt x="4845" y="12412"/>
                </a:cubicBezTo>
                <a:cubicBezTo>
                  <a:pt x="4743" y="12415"/>
                  <a:pt x="4647" y="12468"/>
                  <a:pt x="4594" y="12557"/>
                </a:cubicBezTo>
                <a:cubicBezTo>
                  <a:pt x="4529" y="12669"/>
                  <a:pt x="4535" y="12796"/>
                  <a:pt x="4538" y="12892"/>
                </a:cubicBezTo>
                <a:cubicBezTo>
                  <a:pt x="4544" y="13025"/>
                  <a:pt x="4643" y="13096"/>
                  <a:pt x="4724" y="13152"/>
                </a:cubicBezTo>
                <a:cubicBezTo>
                  <a:pt x="4743" y="13168"/>
                  <a:pt x="4764" y="13183"/>
                  <a:pt x="4783" y="13199"/>
                </a:cubicBezTo>
                <a:cubicBezTo>
                  <a:pt x="4730" y="13220"/>
                  <a:pt x="4671" y="13233"/>
                  <a:pt x="4616" y="13233"/>
                </a:cubicBezTo>
                <a:lnTo>
                  <a:pt x="4585" y="13233"/>
                </a:lnTo>
                <a:cubicBezTo>
                  <a:pt x="4532" y="13233"/>
                  <a:pt x="4489" y="13270"/>
                  <a:pt x="4482" y="13323"/>
                </a:cubicBezTo>
                <a:cubicBezTo>
                  <a:pt x="4476" y="13437"/>
                  <a:pt x="4538" y="13542"/>
                  <a:pt x="4643" y="13589"/>
                </a:cubicBezTo>
                <a:cubicBezTo>
                  <a:pt x="4718" y="13623"/>
                  <a:pt x="4801" y="13638"/>
                  <a:pt x="4885" y="13638"/>
                </a:cubicBezTo>
                <a:cubicBezTo>
                  <a:pt x="4928" y="13642"/>
                  <a:pt x="4975" y="13645"/>
                  <a:pt x="5024" y="13648"/>
                </a:cubicBezTo>
                <a:cubicBezTo>
                  <a:pt x="4997" y="13663"/>
                  <a:pt x="4969" y="13679"/>
                  <a:pt x="4941" y="13694"/>
                </a:cubicBezTo>
                <a:cubicBezTo>
                  <a:pt x="4863" y="13725"/>
                  <a:pt x="4857" y="13834"/>
                  <a:pt x="4931" y="13874"/>
                </a:cubicBezTo>
                <a:cubicBezTo>
                  <a:pt x="5028" y="13923"/>
                  <a:pt x="5133" y="13961"/>
                  <a:pt x="5241" y="13982"/>
                </a:cubicBezTo>
                <a:cubicBezTo>
                  <a:pt x="5368" y="14013"/>
                  <a:pt x="5486" y="14041"/>
                  <a:pt x="5563" y="14122"/>
                </a:cubicBezTo>
                <a:cubicBezTo>
                  <a:pt x="5635" y="14196"/>
                  <a:pt x="5662" y="14301"/>
                  <a:pt x="5635" y="14404"/>
                </a:cubicBezTo>
                <a:cubicBezTo>
                  <a:pt x="5505" y="14360"/>
                  <a:pt x="5371" y="14335"/>
                  <a:pt x="5235" y="14335"/>
                </a:cubicBezTo>
                <a:lnTo>
                  <a:pt x="5229" y="14335"/>
                </a:lnTo>
                <a:cubicBezTo>
                  <a:pt x="5222" y="14335"/>
                  <a:pt x="5216" y="14334"/>
                  <a:pt x="5210" y="14334"/>
                </a:cubicBezTo>
                <a:cubicBezTo>
                  <a:pt x="5093" y="14334"/>
                  <a:pt x="5019" y="14468"/>
                  <a:pt x="5086" y="14571"/>
                </a:cubicBezTo>
                <a:cubicBezTo>
                  <a:pt x="5158" y="14710"/>
                  <a:pt x="5275" y="14825"/>
                  <a:pt x="5418" y="14893"/>
                </a:cubicBezTo>
                <a:cubicBezTo>
                  <a:pt x="5477" y="14924"/>
                  <a:pt x="5545" y="14936"/>
                  <a:pt x="5610" y="14939"/>
                </a:cubicBezTo>
                <a:cubicBezTo>
                  <a:pt x="5712" y="14939"/>
                  <a:pt x="5805" y="14905"/>
                  <a:pt x="5913" y="14865"/>
                </a:cubicBezTo>
                <a:cubicBezTo>
                  <a:pt x="6000" y="14825"/>
                  <a:pt x="6090" y="14800"/>
                  <a:pt x="6186" y="14794"/>
                </a:cubicBezTo>
                <a:cubicBezTo>
                  <a:pt x="6220" y="14794"/>
                  <a:pt x="6254" y="14800"/>
                  <a:pt x="6285" y="14815"/>
                </a:cubicBezTo>
                <a:cubicBezTo>
                  <a:pt x="6328" y="14843"/>
                  <a:pt x="6366" y="14877"/>
                  <a:pt x="6397" y="14915"/>
                </a:cubicBezTo>
                <a:cubicBezTo>
                  <a:pt x="6459" y="14983"/>
                  <a:pt x="6530" y="15060"/>
                  <a:pt x="6641" y="15085"/>
                </a:cubicBezTo>
                <a:cubicBezTo>
                  <a:pt x="6657" y="15088"/>
                  <a:pt x="6672" y="15088"/>
                  <a:pt x="6691" y="15091"/>
                </a:cubicBezTo>
                <a:lnTo>
                  <a:pt x="6706" y="15094"/>
                </a:lnTo>
                <a:cubicBezTo>
                  <a:pt x="6617" y="15212"/>
                  <a:pt x="6477" y="15283"/>
                  <a:pt x="6325" y="15286"/>
                </a:cubicBezTo>
                <a:lnTo>
                  <a:pt x="6301" y="15286"/>
                </a:lnTo>
                <a:cubicBezTo>
                  <a:pt x="6239" y="15280"/>
                  <a:pt x="6174" y="15268"/>
                  <a:pt x="6115" y="15249"/>
                </a:cubicBezTo>
                <a:cubicBezTo>
                  <a:pt x="6068" y="15240"/>
                  <a:pt x="6025" y="15227"/>
                  <a:pt x="5975" y="15221"/>
                </a:cubicBezTo>
                <a:cubicBezTo>
                  <a:pt x="5935" y="15212"/>
                  <a:pt x="5895" y="15209"/>
                  <a:pt x="5855" y="15209"/>
                </a:cubicBezTo>
                <a:cubicBezTo>
                  <a:pt x="5850" y="15209"/>
                  <a:pt x="5846" y="15209"/>
                  <a:pt x="5842" y="15209"/>
                </a:cubicBezTo>
                <a:cubicBezTo>
                  <a:pt x="5744" y="15209"/>
                  <a:pt x="5647" y="15243"/>
                  <a:pt x="5566" y="15305"/>
                </a:cubicBezTo>
                <a:lnTo>
                  <a:pt x="5542" y="15327"/>
                </a:lnTo>
                <a:cubicBezTo>
                  <a:pt x="5536" y="15336"/>
                  <a:pt x="5523" y="15345"/>
                  <a:pt x="5514" y="15351"/>
                </a:cubicBezTo>
                <a:lnTo>
                  <a:pt x="5501" y="15336"/>
                </a:lnTo>
                <a:cubicBezTo>
                  <a:pt x="5446" y="15271"/>
                  <a:pt x="5374" y="15221"/>
                  <a:pt x="5297" y="15190"/>
                </a:cubicBezTo>
                <a:cubicBezTo>
                  <a:pt x="5232" y="15156"/>
                  <a:pt x="5176" y="15128"/>
                  <a:pt x="5161" y="15088"/>
                </a:cubicBezTo>
                <a:cubicBezTo>
                  <a:pt x="5155" y="15069"/>
                  <a:pt x="5148" y="15048"/>
                  <a:pt x="5148" y="15029"/>
                </a:cubicBezTo>
                <a:cubicBezTo>
                  <a:pt x="5142" y="14989"/>
                  <a:pt x="5133" y="14946"/>
                  <a:pt x="5114" y="14908"/>
                </a:cubicBezTo>
                <a:cubicBezTo>
                  <a:pt x="5080" y="14846"/>
                  <a:pt x="5028" y="14794"/>
                  <a:pt x="4962" y="14760"/>
                </a:cubicBezTo>
                <a:lnTo>
                  <a:pt x="4826" y="14670"/>
                </a:lnTo>
                <a:lnTo>
                  <a:pt x="4718" y="14602"/>
                </a:lnTo>
                <a:cubicBezTo>
                  <a:pt x="4653" y="14552"/>
                  <a:pt x="4575" y="14521"/>
                  <a:pt x="4495" y="14518"/>
                </a:cubicBezTo>
                <a:cubicBezTo>
                  <a:pt x="4482" y="14518"/>
                  <a:pt x="4470" y="14518"/>
                  <a:pt x="4458" y="14521"/>
                </a:cubicBezTo>
                <a:cubicBezTo>
                  <a:pt x="4411" y="14527"/>
                  <a:pt x="4368" y="14549"/>
                  <a:pt x="4337" y="14586"/>
                </a:cubicBezTo>
                <a:cubicBezTo>
                  <a:pt x="4256" y="14509"/>
                  <a:pt x="4188" y="14422"/>
                  <a:pt x="4132" y="14329"/>
                </a:cubicBezTo>
                <a:cubicBezTo>
                  <a:pt x="4114" y="14298"/>
                  <a:pt x="4080" y="14280"/>
                  <a:pt x="4046" y="14280"/>
                </a:cubicBezTo>
                <a:cubicBezTo>
                  <a:pt x="4008" y="14280"/>
                  <a:pt x="3974" y="14298"/>
                  <a:pt x="3959" y="14332"/>
                </a:cubicBezTo>
                <a:cubicBezTo>
                  <a:pt x="3829" y="14561"/>
                  <a:pt x="3962" y="14837"/>
                  <a:pt x="4027" y="14973"/>
                </a:cubicBezTo>
                <a:cubicBezTo>
                  <a:pt x="4117" y="15150"/>
                  <a:pt x="4225" y="15345"/>
                  <a:pt x="4436" y="15395"/>
                </a:cubicBezTo>
                <a:cubicBezTo>
                  <a:pt x="4482" y="15407"/>
                  <a:pt x="4529" y="15410"/>
                  <a:pt x="4575" y="15410"/>
                </a:cubicBezTo>
                <a:lnTo>
                  <a:pt x="4702" y="15410"/>
                </a:lnTo>
                <a:cubicBezTo>
                  <a:pt x="4730" y="15410"/>
                  <a:pt x="4761" y="15413"/>
                  <a:pt x="4789" y="15419"/>
                </a:cubicBezTo>
                <a:cubicBezTo>
                  <a:pt x="4774" y="15444"/>
                  <a:pt x="4758" y="15472"/>
                  <a:pt x="4752" y="15503"/>
                </a:cubicBezTo>
                <a:lnTo>
                  <a:pt x="4752" y="15509"/>
                </a:lnTo>
                <a:cubicBezTo>
                  <a:pt x="4736" y="15550"/>
                  <a:pt x="4736" y="15596"/>
                  <a:pt x="4749" y="15636"/>
                </a:cubicBezTo>
                <a:cubicBezTo>
                  <a:pt x="4764" y="15677"/>
                  <a:pt x="4792" y="15711"/>
                  <a:pt x="4829" y="15735"/>
                </a:cubicBezTo>
                <a:cubicBezTo>
                  <a:pt x="4916" y="15797"/>
                  <a:pt x="5009" y="15844"/>
                  <a:pt x="5111" y="15875"/>
                </a:cubicBezTo>
                <a:lnTo>
                  <a:pt x="5120" y="15878"/>
                </a:lnTo>
                <a:cubicBezTo>
                  <a:pt x="5136" y="15884"/>
                  <a:pt x="5155" y="15890"/>
                  <a:pt x="5167" y="15900"/>
                </a:cubicBezTo>
                <a:cubicBezTo>
                  <a:pt x="5173" y="15903"/>
                  <a:pt x="5185" y="15918"/>
                  <a:pt x="5189" y="15977"/>
                </a:cubicBezTo>
                <a:cubicBezTo>
                  <a:pt x="5198" y="16085"/>
                  <a:pt x="5192" y="16194"/>
                  <a:pt x="5170" y="16302"/>
                </a:cubicBezTo>
                <a:cubicBezTo>
                  <a:pt x="5155" y="16367"/>
                  <a:pt x="5204" y="16426"/>
                  <a:pt x="5269" y="16426"/>
                </a:cubicBezTo>
                <a:lnTo>
                  <a:pt x="5340" y="16426"/>
                </a:lnTo>
                <a:cubicBezTo>
                  <a:pt x="5517" y="16426"/>
                  <a:pt x="5693" y="16439"/>
                  <a:pt x="5870" y="16466"/>
                </a:cubicBezTo>
                <a:cubicBezTo>
                  <a:pt x="5743" y="16494"/>
                  <a:pt x="5610" y="16522"/>
                  <a:pt x="5483" y="16541"/>
                </a:cubicBezTo>
                <a:cubicBezTo>
                  <a:pt x="5436" y="16547"/>
                  <a:pt x="5393" y="16562"/>
                  <a:pt x="5356" y="16590"/>
                </a:cubicBezTo>
                <a:cubicBezTo>
                  <a:pt x="5309" y="16631"/>
                  <a:pt x="5288" y="16689"/>
                  <a:pt x="5297" y="16748"/>
                </a:cubicBezTo>
                <a:cubicBezTo>
                  <a:pt x="5312" y="16841"/>
                  <a:pt x="5374" y="16919"/>
                  <a:pt x="5458" y="16959"/>
                </a:cubicBezTo>
                <a:cubicBezTo>
                  <a:pt x="5552" y="17003"/>
                  <a:pt x="5654" y="17027"/>
                  <a:pt x="5758" y="17027"/>
                </a:cubicBezTo>
                <a:cubicBezTo>
                  <a:pt x="5765" y="17027"/>
                  <a:pt x="5771" y="17027"/>
                  <a:pt x="5777" y="17027"/>
                </a:cubicBezTo>
                <a:cubicBezTo>
                  <a:pt x="5895" y="17027"/>
                  <a:pt x="6016" y="17008"/>
                  <a:pt x="6130" y="16974"/>
                </a:cubicBezTo>
                <a:cubicBezTo>
                  <a:pt x="6140" y="16971"/>
                  <a:pt x="6152" y="16968"/>
                  <a:pt x="6161" y="16968"/>
                </a:cubicBezTo>
                <a:cubicBezTo>
                  <a:pt x="6161" y="16968"/>
                  <a:pt x="6161" y="16971"/>
                  <a:pt x="6164" y="16974"/>
                </a:cubicBezTo>
                <a:cubicBezTo>
                  <a:pt x="6170" y="16981"/>
                  <a:pt x="6180" y="16990"/>
                  <a:pt x="6186" y="16999"/>
                </a:cubicBezTo>
                <a:cubicBezTo>
                  <a:pt x="6236" y="17043"/>
                  <a:pt x="6303" y="17071"/>
                  <a:pt x="6370" y="17071"/>
                </a:cubicBezTo>
                <a:cubicBezTo>
                  <a:pt x="6374" y="17071"/>
                  <a:pt x="6378" y="17071"/>
                  <a:pt x="6381" y="17070"/>
                </a:cubicBezTo>
                <a:cubicBezTo>
                  <a:pt x="6428" y="17070"/>
                  <a:pt x="6474" y="17064"/>
                  <a:pt x="6517" y="17049"/>
                </a:cubicBezTo>
                <a:cubicBezTo>
                  <a:pt x="6539" y="17043"/>
                  <a:pt x="6561" y="17033"/>
                  <a:pt x="6582" y="17027"/>
                </a:cubicBezTo>
                <a:cubicBezTo>
                  <a:pt x="6623" y="17008"/>
                  <a:pt x="6666" y="16996"/>
                  <a:pt x="6713" y="16993"/>
                </a:cubicBezTo>
                <a:cubicBezTo>
                  <a:pt x="6778" y="16993"/>
                  <a:pt x="6836" y="17036"/>
                  <a:pt x="6905" y="17092"/>
                </a:cubicBezTo>
                <a:lnTo>
                  <a:pt x="6551" y="17228"/>
                </a:lnTo>
                <a:lnTo>
                  <a:pt x="6158" y="17383"/>
                </a:lnTo>
                <a:cubicBezTo>
                  <a:pt x="6065" y="17424"/>
                  <a:pt x="6078" y="17557"/>
                  <a:pt x="6174" y="17578"/>
                </a:cubicBezTo>
                <a:cubicBezTo>
                  <a:pt x="6325" y="17609"/>
                  <a:pt x="6477" y="17625"/>
                  <a:pt x="6632" y="17628"/>
                </a:cubicBezTo>
                <a:cubicBezTo>
                  <a:pt x="6756" y="17628"/>
                  <a:pt x="6880" y="17613"/>
                  <a:pt x="7001" y="17578"/>
                </a:cubicBezTo>
                <a:cubicBezTo>
                  <a:pt x="7035" y="17566"/>
                  <a:pt x="7072" y="17554"/>
                  <a:pt x="7109" y="17541"/>
                </a:cubicBezTo>
                <a:cubicBezTo>
                  <a:pt x="7183" y="17510"/>
                  <a:pt x="7261" y="17492"/>
                  <a:pt x="7341" y="17486"/>
                </a:cubicBezTo>
                <a:cubicBezTo>
                  <a:pt x="7360" y="17486"/>
                  <a:pt x="7382" y="17486"/>
                  <a:pt x="7400" y="17492"/>
                </a:cubicBezTo>
                <a:cubicBezTo>
                  <a:pt x="7422" y="17498"/>
                  <a:pt x="7444" y="17510"/>
                  <a:pt x="7456" y="17532"/>
                </a:cubicBezTo>
                <a:cubicBezTo>
                  <a:pt x="7456" y="17535"/>
                  <a:pt x="7437" y="17557"/>
                  <a:pt x="7372" y="17582"/>
                </a:cubicBezTo>
                <a:cubicBezTo>
                  <a:pt x="7159" y="17659"/>
                  <a:pt x="6908" y="17696"/>
                  <a:pt x="6589" y="17696"/>
                </a:cubicBezTo>
                <a:cubicBezTo>
                  <a:pt x="6533" y="17696"/>
                  <a:pt x="6480" y="17696"/>
                  <a:pt x="6424" y="17693"/>
                </a:cubicBezTo>
                <a:cubicBezTo>
                  <a:pt x="6285" y="17690"/>
                  <a:pt x="6127" y="17681"/>
                  <a:pt x="5991" y="17628"/>
                </a:cubicBezTo>
                <a:cubicBezTo>
                  <a:pt x="5947" y="17609"/>
                  <a:pt x="5904" y="17588"/>
                  <a:pt x="5861" y="17563"/>
                </a:cubicBezTo>
                <a:cubicBezTo>
                  <a:pt x="5811" y="17535"/>
                  <a:pt x="5759" y="17513"/>
                  <a:pt x="5706" y="17492"/>
                </a:cubicBezTo>
                <a:cubicBezTo>
                  <a:pt x="5539" y="17427"/>
                  <a:pt x="5359" y="17417"/>
                  <a:pt x="5198" y="17414"/>
                </a:cubicBezTo>
                <a:lnTo>
                  <a:pt x="5173" y="17414"/>
                </a:lnTo>
                <a:cubicBezTo>
                  <a:pt x="5168" y="17414"/>
                  <a:pt x="5163" y="17414"/>
                  <a:pt x="5158" y="17414"/>
                </a:cubicBezTo>
                <a:cubicBezTo>
                  <a:pt x="5123" y="17414"/>
                  <a:pt x="5091" y="17423"/>
                  <a:pt x="5062" y="17439"/>
                </a:cubicBezTo>
                <a:cubicBezTo>
                  <a:pt x="5034" y="17455"/>
                  <a:pt x="5012" y="17479"/>
                  <a:pt x="4993" y="17504"/>
                </a:cubicBezTo>
                <a:lnTo>
                  <a:pt x="4990" y="17510"/>
                </a:lnTo>
                <a:cubicBezTo>
                  <a:pt x="4981" y="17504"/>
                  <a:pt x="4966" y="17495"/>
                  <a:pt x="4956" y="17489"/>
                </a:cubicBezTo>
                <a:cubicBezTo>
                  <a:pt x="4947" y="17486"/>
                  <a:pt x="4938" y="17476"/>
                  <a:pt x="4925" y="17473"/>
                </a:cubicBezTo>
                <a:cubicBezTo>
                  <a:pt x="4853" y="17433"/>
                  <a:pt x="4771" y="17414"/>
                  <a:pt x="4687" y="17414"/>
                </a:cubicBezTo>
                <a:cubicBezTo>
                  <a:pt x="4681" y="17414"/>
                  <a:pt x="4675" y="17414"/>
                  <a:pt x="4668" y="17414"/>
                </a:cubicBezTo>
                <a:lnTo>
                  <a:pt x="4529" y="17414"/>
                </a:lnTo>
                <a:cubicBezTo>
                  <a:pt x="4522" y="17415"/>
                  <a:pt x="4516" y="17415"/>
                  <a:pt x="4510" y="17415"/>
                </a:cubicBezTo>
                <a:cubicBezTo>
                  <a:pt x="4467" y="17415"/>
                  <a:pt x="4424" y="17406"/>
                  <a:pt x="4383" y="17393"/>
                </a:cubicBezTo>
                <a:cubicBezTo>
                  <a:pt x="4281" y="17349"/>
                  <a:pt x="4225" y="17216"/>
                  <a:pt x="4170" y="17089"/>
                </a:cubicBezTo>
                <a:lnTo>
                  <a:pt x="4163" y="17074"/>
                </a:lnTo>
                <a:cubicBezTo>
                  <a:pt x="4142" y="17005"/>
                  <a:pt x="4095" y="16953"/>
                  <a:pt x="4030" y="16922"/>
                </a:cubicBezTo>
                <a:cubicBezTo>
                  <a:pt x="4007" y="16912"/>
                  <a:pt x="3980" y="16905"/>
                  <a:pt x="3953" y="16905"/>
                </a:cubicBezTo>
                <a:cubicBezTo>
                  <a:pt x="3948" y="16905"/>
                  <a:pt x="3943" y="16906"/>
                  <a:pt x="3937" y="16906"/>
                </a:cubicBezTo>
                <a:lnTo>
                  <a:pt x="3906" y="16906"/>
                </a:lnTo>
                <a:cubicBezTo>
                  <a:pt x="3847" y="16903"/>
                  <a:pt x="3789" y="16851"/>
                  <a:pt x="3730" y="16795"/>
                </a:cubicBezTo>
                <a:lnTo>
                  <a:pt x="3693" y="16761"/>
                </a:lnTo>
                <a:cubicBezTo>
                  <a:pt x="3640" y="16714"/>
                  <a:pt x="3535" y="16640"/>
                  <a:pt x="3411" y="16640"/>
                </a:cubicBezTo>
                <a:cubicBezTo>
                  <a:pt x="3406" y="16640"/>
                  <a:pt x="3402" y="16640"/>
                  <a:pt x="3398" y="16640"/>
                </a:cubicBezTo>
                <a:cubicBezTo>
                  <a:pt x="3353" y="16640"/>
                  <a:pt x="3308" y="16655"/>
                  <a:pt x="3271" y="16680"/>
                </a:cubicBezTo>
                <a:cubicBezTo>
                  <a:pt x="3256" y="16693"/>
                  <a:pt x="3240" y="16702"/>
                  <a:pt x="3228" y="16714"/>
                </a:cubicBezTo>
                <a:lnTo>
                  <a:pt x="3219" y="16724"/>
                </a:lnTo>
                <a:cubicBezTo>
                  <a:pt x="3212" y="16714"/>
                  <a:pt x="3209" y="16702"/>
                  <a:pt x="3206" y="16693"/>
                </a:cubicBezTo>
                <a:cubicBezTo>
                  <a:pt x="3203" y="16683"/>
                  <a:pt x="3200" y="16671"/>
                  <a:pt x="3200" y="16662"/>
                </a:cubicBezTo>
                <a:cubicBezTo>
                  <a:pt x="3191" y="16590"/>
                  <a:pt x="3157" y="16525"/>
                  <a:pt x="3107" y="16476"/>
                </a:cubicBezTo>
                <a:cubicBezTo>
                  <a:pt x="3087" y="16460"/>
                  <a:pt x="3064" y="16452"/>
                  <a:pt x="3041" y="16452"/>
                </a:cubicBezTo>
                <a:cubicBezTo>
                  <a:pt x="3028" y="16452"/>
                  <a:pt x="3014" y="16455"/>
                  <a:pt x="3002" y="16460"/>
                </a:cubicBezTo>
                <a:cubicBezTo>
                  <a:pt x="2924" y="16491"/>
                  <a:pt x="2869" y="16556"/>
                  <a:pt x="2847" y="16634"/>
                </a:cubicBezTo>
                <a:cubicBezTo>
                  <a:pt x="2819" y="16736"/>
                  <a:pt x="2838" y="16844"/>
                  <a:pt x="2896" y="16931"/>
                </a:cubicBezTo>
                <a:cubicBezTo>
                  <a:pt x="2980" y="17061"/>
                  <a:pt x="3101" y="17163"/>
                  <a:pt x="3243" y="17222"/>
                </a:cubicBezTo>
                <a:cubicBezTo>
                  <a:pt x="3262" y="17232"/>
                  <a:pt x="3284" y="17238"/>
                  <a:pt x="3302" y="17247"/>
                </a:cubicBezTo>
                <a:cubicBezTo>
                  <a:pt x="3336" y="17256"/>
                  <a:pt x="3370" y="17272"/>
                  <a:pt x="3401" y="17290"/>
                </a:cubicBezTo>
                <a:cubicBezTo>
                  <a:pt x="3426" y="17303"/>
                  <a:pt x="3442" y="17324"/>
                  <a:pt x="3448" y="17352"/>
                </a:cubicBezTo>
                <a:cubicBezTo>
                  <a:pt x="3448" y="17359"/>
                  <a:pt x="3445" y="17365"/>
                  <a:pt x="3445" y="17368"/>
                </a:cubicBezTo>
                <a:cubicBezTo>
                  <a:pt x="3435" y="17402"/>
                  <a:pt x="3432" y="17439"/>
                  <a:pt x="3442" y="17473"/>
                </a:cubicBezTo>
                <a:cubicBezTo>
                  <a:pt x="3454" y="17523"/>
                  <a:pt x="3485" y="17563"/>
                  <a:pt x="3528" y="17591"/>
                </a:cubicBezTo>
                <a:cubicBezTo>
                  <a:pt x="3535" y="17594"/>
                  <a:pt x="3541" y="17600"/>
                  <a:pt x="3547" y="17606"/>
                </a:cubicBezTo>
                <a:cubicBezTo>
                  <a:pt x="3569" y="17628"/>
                  <a:pt x="3575" y="17681"/>
                  <a:pt x="3578" y="17736"/>
                </a:cubicBezTo>
                <a:cubicBezTo>
                  <a:pt x="3584" y="17817"/>
                  <a:pt x="3593" y="17916"/>
                  <a:pt x="3668" y="17993"/>
                </a:cubicBezTo>
                <a:cubicBezTo>
                  <a:pt x="3720" y="18043"/>
                  <a:pt x="3789" y="18077"/>
                  <a:pt x="3863" y="18093"/>
                </a:cubicBezTo>
                <a:cubicBezTo>
                  <a:pt x="3878" y="18099"/>
                  <a:pt x="3894" y="18102"/>
                  <a:pt x="3906" y="18108"/>
                </a:cubicBezTo>
                <a:cubicBezTo>
                  <a:pt x="3857" y="18145"/>
                  <a:pt x="3801" y="18176"/>
                  <a:pt x="3742" y="18192"/>
                </a:cubicBezTo>
                <a:cubicBezTo>
                  <a:pt x="3646" y="18220"/>
                  <a:pt x="3643" y="18353"/>
                  <a:pt x="3736" y="18387"/>
                </a:cubicBezTo>
                <a:lnTo>
                  <a:pt x="4080" y="18520"/>
                </a:lnTo>
                <a:lnTo>
                  <a:pt x="4327" y="18619"/>
                </a:lnTo>
                <a:lnTo>
                  <a:pt x="4343" y="18622"/>
                </a:lnTo>
                <a:cubicBezTo>
                  <a:pt x="4343" y="18632"/>
                  <a:pt x="4340" y="18641"/>
                  <a:pt x="4337" y="18647"/>
                </a:cubicBezTo>
                <a:cubicBezTo>
                  <a:pt x="4331" y="18672"/>
                  <a:pt x="4327" y="18697"/>
                  <a:pt x="4324" y="18721"/>
                </a:cubicBezTo>
                <a:cubicBezTo>
                  <a:pt x="4324" y="18833"/>
                  <a:pt x="4389" y="18932"/>
                  <a:pt x="4492" y="18978"/>
                </a:cubicBezTo>
                <a:cubicBezTo>
                  <a:pt x="4560" y="19006"/>
                  <a:pt x="4631" y="19025"/>
                  <a:pt x="4705" y="19031"/>
                </a:cubicBezTo>
                <a:lnTo>
                  <a:pt x="4724" y="19034"/>
                </a:lnTo>
                <a:cubicBezTo>
                  <a:pt x="4922" y="19062"/>
                  <a:pt x="5111" y="19115"/>
                  <a:pt x="5294" y="19192"/>
                </a:cubicBezTo>
                <a:lnTo>
                  <a:pt x="5347" y="19214"/>
                </a:lnTo>
                <a:cubicBezTo>
                  <a:pt x="5387" y="19229"/>
                  <a:pt x="5480" y="19263"/>
                  <a:pt x="5495" y="19288"/>
                </a:cubicBezTo>
                <a:cubicBezTo>
                  <a:pt x="5498" y="19298"/>
                  <a:pt x="5501" y="19307"/>
                  <a:pt x="5501" y="19319"/>
                </a:cubicBezTo>
                <a:cubicBezTo>
                  <a:pt x="5501" y="19409"/>
                  <a:pt x="5557" y="19486"/>
                  <a:pt x="5641" y="19521"/>
                </a:cubicBezTo>
                <a:cubicBezTo>
                  <a:pt x="5681" y="19536"/>
                  <a:pt x="5721" y="19548"/>
                  <a:pt x="5765" y="19558"/>
                </a:cubicBezTo>
                <a:cubicBezTo>
                  <a:pt x="5820" y="19564"/>
                  <a:pt x="5870" y="19589"/>
                  <a:pt x="5910" y="19629"/>
                </a:cubicBezTo>
                <a:cubicBezTo>
                  <a:pt x="5932" y="19648"/>
                  <a:pt x="5957" y="19666"/>
                  <a:pt x="5985" y="19682"/>
                </a:cubicBezTo>
                <a:cubicBezTo>
                  <a:pt x="6043" y="19713"/>
                  <a:pt x="6112" y="19731"/>
                  <a:pt x="6180" y="19734"/>
                </a:cubicBezTo>
                <a:cubicBezTo>
                  <a:pt x="6185" y="19734"/>
                  <a:pt x="6191" y="19734"/>
                  <a:pt x="6196" y="19734"/>
                </a:cubicBezTo>
                <a:cubicBezTo>
                  <a:pt x="6233" y="19734"/>
                  <a:pt x="6268" y="19743"/>
                  <a:pt x="6301" y="19759"/>
                </a:cubicBezTo>
                <a:cubicBezTo>
                  <a:pt x="6316" y="19775"/>
                  <a:pt x="6328" y="19796"/>
                  <a:pt x="6328" y="19818"/>
                </a:cubicBezTo>
                <a:cubicBezTo>
                  <a:pt x="6328" y="19871"/>
                  <a:pt x="6310" y="19923"/>
                  <a:pt x="6273" y="19963"/>
                </a:cubicBezTo>
                <a:cubicBezTo>
                  <a:pt x="6192" y="20044"/>
                  <a:pt x="6065" y="20078"/>
                  <a:pt x="5876" y="20078"/>
                </a:cubicBezTo>
                <a:lnTo>
                  <a:pt x="5802" y="20078"/>
                </a:lnTo>
                <a:cubicBezTo>
                  <a:pt x="5628" y="20072"/>
                  <a:pt x="5412" y="20044"/>
                  <a:pt x="5275" y="19911"/>
                </a:cubicBezTo>
                <a:cubicBezTo>
                  <a:pt x="5254" y="19886"/>
                  <a:pt x="5232" y="19861"/>
                  <a:pt x="5210" y="19836"/>
                </a:cubicBezTo>
                <a:cubicBezTo>
                  <a:pt x="5167" y="19778"/>
                  <a:pt x="5114" y="19725"/>
                  <a:pt x="5055" y="19685"/>
                </a:cubicBezTo>
                <a:cubicBezTo>
                  <a:pt x="4982" y="19638"/>
                  <a:pt x="4898" y="19613"/>
                  <a:pt x="4811" y="19613"/>
                </a:cubicBezTo>
                <a:cubicBezTo>
                  <a:pt x="4806" y="19613"/>
                  <a:pt x="4800" y="19613"/>
                  <a:pt x="4795" y="19613"/>
                </a:cubicBezTo>
                <a:cubicBezTo>
                  <a:pt x="4730" y="19613"/>
                  <a:pt x="4662" y="19623"/>
                  <a:pt x="4597" y="19641"/>
                </a:cubicBezTo>
                <a:cubicBezTo>
                  <a:pt x="4402" y="19688"/>
                  <a:pt x="4216" y="19778"/>
                  <a:pt x="4058" y="19905"/>
                </a:cubicBezTo>
                <a:cubicBezTo>
                  <a:pt x="4033" y="19898"/>
                  <a:pt x="4008" y="19889"/>
                  <a:pt x="3984" y="19883"/>
                </a:cubicBezTo>
                <a:lnTo>
                  <a:pt x="3934" y="19871"/>
                </a:lnTo>
                <a:cubicBezTo>
                  <a:pt x="3928" y="19824"/>
                  <a:pt x="3916" y="19778"/>
                  <a:pt x="3894" y="19740"/>
                </a:cubicBezTo>
                <a:cubicBezTo>
                  <a:pt x="3854" y="19666"/>
                  <a:pt x="3785" y="19610"/>
                  <a:pt x="3705" y="19592"/>
                </a:cubicBezTo>
                <a:cubicBezTo>
                  <a:pt x="3677" y="19582"/>
                  <a:pt x="3649" y="19579"/>
                  <a:pt x="3621" y="19579"/>
                </a:cubicBezTo>
                <a:cubicBezTo>
                  <a:pt x="3575" y="19582"/>
                  <a:pt x="3528" y="19589"/>
                  <a:pt x="3485" y="19598"/>
                </a:cubicBezTo>
                <a:cubicBezTo>
                  <a:pt x="3454" y="19604"/>
                  <a:pt x="3420" y="19610"/>
                  <a:pt x="3389" y="19610"/>
                </a:cubicBezTo>
                <a:cubicBezTo>
                  <a:pt x="3346" y="19610"/>
                  <a:pt x="3302" y="19604"/>
                  <a:pt x="3262" y="19592"/>
                </a:cubicBezTo>
                <a:cubicBezTo>
                  <a:pt x="3228" y="19586"/>
                  <a:pt x="3191" y="19579"/>
                  <a:pt x="3154" y="19573"/>
                </a:cubicBezTo>
                <a:cubicBezTo>
                  <a:pt x="3138" y="19570"/>
                  <a:pt x="3119" y="19570"/>
                  <a:pt x="3101" y="19570"/>
                </a:cubicBezTo>
                <a:cubicBezTo>
                  <a:pt x="2980" y="19570"/>
                  <a:pt x="2881" y="19620"/>
                  <a:pt x="2831" y="19703"/>
                </a:cubicBezTo>
                <a:cubicBezTo>
                  <a:pt x="2773" y="19799"/>
                  <a:pt x="2785" y="19923"/>
                  <a:pt x="2865" y="20066"/>
                </a:cubicBezTo>
                <a:cubicBezTo>
                  <a:pt x="2896" y="20128"/>
                  <a:pt x="2943" y="20180"/>
                  <a:pt x="3002" y="20221"/>
                </a:cubicBezTo>
                <a:cubicBezTo>
                  <a:pt x="3061" y="20252"/>
                  <a:pt x="3126" y="20267"/>
                  <a:pt x="3191" y="20270"/>
                </a:cubicBezTo>
                <a:cubicBezTo>
                  <a:pt x="3234" y="20273"/>
                  <a:pt x="3281" y="20279"/>
                  <a:pt x="3293" y="20295"/>
                </a:cubicBezTo>
                <a:cubicBezTo>
                  <a:pt x="3302" y="20317"/>
                  <a:pt x="3308" y="20341"/>
                  <a:pt x="3308" y="20366"/>
                </a:cubicBezTo>
                <a:lnTo>
                  <a:pt x="3315" y="20493"/>
                </a:lnTo>
                <a:lnTo>
                  <a:pt x="3324" y="20617"/>
                </a:lnTo>
                <a:cubicBezTo>
                  <a:pt x="3324" y="20645"/>
                  <a:pt x="3330" y="20673"/>
                  <a:pt x="3343" y="20701"/>
                </a:cubicBezTo>
                <a:cubicBezTo>
                  <a:pt x="3373" y="20756"/>
                  <a:pt x="3429" y="20794"/>
                  <a:pt x="3491" y="20800"/>
                </a:cubicBezTo>
                <a:cubicBezTo>
                  <a:pt x="3528" y="20806"/>
                  <a:pt x="3566" y="20809"/>
                  <a:pt x="3600" y="20809"/>
                </a:cubicBezTo>
                <a:cubicBezTo>
                  <a:pt x="3634" y="20809"/>
                  <a:pt x="3668" y="20806"/>
                  <a:pt x="3702" y="20806"/>
                </a:cubicBezTo>
                <a:cubicBezTo>
                  <a:pt x="3733" y="20803"/>
                  <a:pt x="3758" y="20803"/>
                  <a:pt x="3785" y="20803"/>
                </a:cubicBezTo>
                <a:cubicBezTo>
                  <a:pt x="3794" y="20802"/>
                  <a:pt x="3803" y="20801"/>
                  <a:pt x="3812" y="20801"/>
                </a:cubicBezTo>
                <a:cubicBezTo>
                  <a:pt x="3845" y="20801"/>
                  <a:pt x="3877" y="20810"/>
                  <a:pt x="3906" y="20828"/>
                </a:cubicBezTo>
                <a:cubicBezTo>
                  <a:pt x="3950" y="20852"/>
                  <a:pt x="3981" y="20908"/>
                  <a:pt x="4015" y="20967"/>
                </a:cubicBezTo>
                <a:cubicBezTo>
                  <a:pt x="4027" y="20989"/>
                  <a:pt x="4039" y="21010"/>
                  <a:pt x="4052" y="21032"/>
                </a:cubicBezTo>
                <a:cubicBezTo>
                  <a:pt x="4005" y="21054"/>
                  <a:pt x="3965" y="21088"/>
                  <a:pt x="3937" y="21131"/>
                </a:cubicBezTo>
                <a:cubicBezTo>
                  <a:pt x="3888" y="21202"/>
                  <a:pt x="3909" y="21298"/>
                  <a:pt x="3987" y="21336"/>
                </a:cubicBezTo>
                <a:cubicBezTo>
                  <a:pt x="4114" y="21413"/>
                  <a:pt x="4250" y="21422"/>
                  <a:pt x="4386" y="21435"/>
                </a:cubicBezTo>
                <a:cubicBezTo>
                  <a:pt x="4430" y="21438"/>
                  <a:pt x="4470" y="21441"/>
                  <a:pt x="4510" y="21447"/>
                </a:cubicBezTo>
                <a:lnTo>
                  <a:pt x="4529" y="21450"/>
                </a:lnTo>
                <a:cubicBezTo>
                  <a:pt x="4532" y="21460"/>
                  <a:pt x="4538" y="21472"/>
                  <a:pt x="4544" y="21484"/>
                </a:cubicBezTo>
                <a:cubicBezTo>
                  <a:pt x="4600" y="21580"/>
                  <a:pt x="4708" y="21599"/>
                  <a:pt x="4780" y="21608"/>
                </a:cubicBezTo>
                <a:lnTo>
                  <a:pt x="4801" y="21611"/>
                </a:lnTo>
                <a:cubicBezTo>
                  <a:pt x="4854" y="21621"/>
                  <a:pt x="4916" y="21645"/>
                  <a:pt x="4935" y="21686"/>
                </a:cubicBezTo>
                <a:cubicBezTo>
                  <a:pt x="4845" y="21692"/>
                  <a:pt x="4755" y="21698"/>
                  <a:pt x="4671" y="21698"/>
                </a:cubicBezTo>
                <a:cubicBezTo>
                  <a:pt x="4513" y="21698"/>
                  <a:pt x="4358" y="21683"/>
                  <a:pt x="4207" y="21649"/>
                </a:cubicBezTo>
                <a:cubicBezTo>
                  <a:pt x="4188" y="21645"/>
                  <a:pt x="4173" y="21642"/>
                  <a:pt x="4160" y="21633"/>
                </a:cubicBezTo>
                <a:cubicBezTo>
                  <a:pt x="4160" y="21633"/>
                  <a:pt x="4160" y="21630"/>
                  <a:pt x="4157" y="21624"/>
                </a:cubicBezTo>
                <a:cubicBezTo>
                  <a:pt x="4148" y="21593"/>
                  <a:pt x="4132" y="21565"/>
                  <a:pt x="4108" y="21540"/>
                </a:cubicBezTo>
                <a:cubicBezTo>
                  <a:pt x="4070" y="21509"/>
                  <a:pt x="4024" y="21494"/>
                  <a:pt x="3974" y="21494"/>
                </a:cubicBezTo>
                <a:lnTo>
                  <a:pt x="3962" y="21494"/>
                </a:lnTo>
                <a:cubicBezTo>
                  <a:pt x="3683" y="21503"/>
                  <a:pt x="3420" y="21605"/>
                  <a:pt x="3209" y="21788"/>
                </a:cubicBezTo>
                <a:cubicBezTo>
                  <a:pt x="3160" y="21745"/>
                  <a:pt x="3095" y="21723"/>
                  <a:pt x="3027" y="21723"/>
                </a:cubicBezTo>
                <a:cubicBezTo>
                  <a:pt x="2980" y="21723"/>
                  <a:pt x="2937" y="21735"/>
                  <a:pt x="2896" y="21757"/>
                </a:cubicBezTo>
                <a:cubicBezTo>
                  <a:pt x="2887" y="21763"/>
                  <a:pt x="2878" y="21769"/>
                  <a:pt x="2872" y="21776"/>
                </a:cubicBezTo>
                <a:lnTo>
                  <a:pt x="2869" y="21776"/>
                </a:lnTo>
                <a:cubicBezTo>
                  <a:pt x="2853" y="21763"/>
                  <a:pt x="2838" y="21745"/>
                  <a:pt x="2822" y="21729"/>
                </a:cubicBezTo>
                <a:cubicBezTo>
                  <a:pt x="2791" y="21695"/>
                  <a:pt x="2757" y="21661"/>
                  <a:pt x="2720" y="21630"/>
                </a:cubicBezTo>
                <a:cubicBezTo>
                  <a:pt x="2661" y="21583"/>
                  <a:pt x="2590" y="21559"/>
                  <a:pt x="2519" y="21556"/>
                </a:cubicBezTo>
                <a:cubicBezTo>
                  <a:pt x="2491" y="21556"/>
                  <a:pt x="2466" y="21562"/>
                  <a:pt x="2441" y="21568"/>
                </a:cubicBezTo>
                <a:cubicBezTo>
                  <a:pt x="2413" y="21577"/>
                  <a:pt x="2385" y="21593"/>
                  <a:pt x="2361" y="21614"/>
                </a:cubicBezTo>
                <a:cubicBezTo>
                  <a:pt x="2274" y="21534"/>
                  <a:pt x="2165" y="21472"/>
                  <a:pt x="2051" y="21435"/>
                </a:cubicBezTo>
                <a:cubicBezTo>
                  <a:pt x="1989" y="21419"/>
                  <a:pt x="1927" y="21407"/>
                  <a:pt x="1865" y="21398"/>
                </a:cubicBezTo>
                <a:cubicBezTo>
                  <a:pt x="1788" y="21388"/>
                  <a:pt x="1713" y="21367"/>
                  <a:pt x="1642" y="21336"/>
                </a:cubicBezTo>
                <a:lnTo>
                  <a:pt x="1623" y="21326"/>
                </a:lnTo>
                <a:cubicBezTo>
                  <a:pt x="1558" y="21289"/>
                  <a:pt x="1487" y="21264"/>
                  <a:pt x="1413" y="21258"/>
                </a:cubicBezTo>
                <a:cubicBezTo>
                  <a:pt x="1354" y="21258"/>
                  <a:pt x="1298" y="21283"/>
                  <a:pt x="1261" y="21326"/>
                </a:cubicBezTo>
                <a:cubicBezTo>
                  <a:pt x="1230" y="21364"/>
                  <a:pt x="1211" y="21407"/>
                  <a:pt x="1208" y="21453"/>
                </a:cubicBezTo>
                <a:cubicBezTo>
                  <a:pt x="1187" y="21673"/>
                  <a:pt x="1329" y="21875"/>
                  <a:pt x="1543" y="21924"/>
                </a:cubicBezTo>
                <a:cubicBezTo>
                  <a:pt x="1651" y="21946"/>
                  <a:pt x="1757" y="21958"/>
                  <a:pt x="1865" y="21964"/>
                </a:cubicBezTo>
                <a:cubicBezTo>
                  <a:pt x="1924" y="21968"/>
                  <a:pt x="1977" y="21974"/>
                  <a:pt x="2026" y="21980"/>
                </a:cubicBezTo>
                <a:lnTo>
                  <a:pt x="2020" y="21989"/>
                </a:lnTo>
                <a:cubicBezTo>
                  <a:pt x="2001" y="22026"/>
                  <a:pt x="1989" y="22067"/>
                  <a:pt x="1983" y="22107"/>
                </a:cubicBezTo>
                <a:cubicBezTo>
                  <a:pt x="1970" y="22237"/>
                  <a:pt x="2076" y="22333"/>
                  <a:pt x="2190" y="22370"/>
                </a:cubicBezTo>
                <a:cubicBezTo>
                  <a:pt x="2218" y="22380"/>
                  <a:pt x="2243" y="22386"/>
                  <a:pt x="2271" y="22392"/>
                </a:cubicBezTo>
                <a:cubicBezTo>
                  <a:pt x="2308" y="22398"/>
                  <a:pt x="2342" y="22410"/>
                  <a:pt x="2376" y="22429"/>
                </a:cubicBezTo>
                <a:cubicBezTo>
                  <a:pt x="2392" y="22438"/>
                  <a:pt x="2404" y="22451"/>
                  <a:pt x="2416" y="22463"/>
                </a:cubicBezTo>
                <a:cubicBezTo>
                  <a:pt x="2438" y="22488"/>
                  <a:pt x="2466" y="22510"/>
                  <a:pt x="2494" y="22528"/>
                </a:cubicBezTo>
                <a:cubicBezTo>
                  <a:pt x="2543" y="22559"/>
                  <a:pt x="2605" y="22575"/>
                  <a:pt x="2664" y="22575"/>
                </a:cubicBezTo>
                <a:cubicBezTo>
                  <a:pt x="2729" y="22572"/>
                  <a:pt x="2791" y="22562"/>
                  <a:pt x="2853" y="22547"/>
                </a:cubicBezTo>
                <a:lnTo>
                  <a:pt x="2900" y="22534"/>
                </a:lnTo>
                <a:cubicBezTo>
                  <a:pt x="2921" y="22531"/>
                  <a:pt x="2940" y="22528"/>
                  <a:pt x="2958" y="22528"/>
                </a:cubicBezTo>
                <a:cubicBezTo>
                  <a:pt x="2872" y="22575"/>
                  <a:pt x="2788" y="22627"/>
                  <a:pt x="2708" y="22683"/>
                </a:cubicBezTo>
                <a:cubicBezTo>
                  <a:pt x="2636" y="22733"/>
                  <a:pt x="2658" y="22844"/>
                  <a:pt x="2742" y="22866"/>
                </a:cubicBezTo>
                <a:cubicBezTo>
                  <a:pt x="2856" y="22891"/>
                  <a:pt x="2974" y="22903"/>
                  <a:pt x="3092" y="22903"/>
                </a:cubicBezTo>
                <a:cubicBezTo>
                  <a:pt x="3123" y="22903"/>
                  <a:pt x="3157" y="22903"/>
                  <a:pt x="3188" y="22900"/>
                </a:cubicBezTo>
                <a:lnTo>
                  <a:pt x="3188" y="22900"/>
                </a:lnTo>
                <a:cubicBezTo>
                  <a:pt x="3092" y="22959"/>
                  <a:pt x="3011" y="23042"/>
                  <a:pt x="2958" y="23145"/>
                </a:cubicBezTo>
                <a:cubicBezTo>
                  <a:pt x="2946" y="23176"/>
                  <a:pt x="2946" y="23210"/>
                  <a:pt x="2965" y="23241"/>
                </a:cubicBezTo>
                <a:cubicBezTo>
                  <a:pt x="2983" y="23268"/>
                  <a:pt x="3011" y="23287"/>
                  <a:pt x="3045" y="23290"/>
                </a:cubicBezTo>
                <a:cubicBezTo>
                  <a:pt x="3110" y="23293"/>
                  <a:pt x="3175" y="23293"/>
                  <a:pt x="3237" y="23293"/>
                </a:cubicBezTo>
                <a:cubicBezTo>
                  <a:pt x="3513" y="23293"/>
                  <a:pt x="3789" y="23262"/>
                  <a:pt x="4055" y="23200"/>
                </a:cubicBezTo>
                <a:cubicBezTo>
                  <a:pt x="4104" y="23185"/>
                  <a:pt x="4151" y="23169"/>
                  <a:pt x="4194" y="23148"/>
                </a:cubicBezTo>
                <a:cubicBezTo>
                  <a:pt x="4247" y="23123"/>
                  <a:pt x="4300" y="23107"/>
                  <a:pt x="4355" y="23101"/>
                </a:cubicBezTo>
                <a:cubicBezTo>
                  <a:pt x="4359" y="23100"/>
                  <a:pt x="4363" y="23100"/>
                  <a:pt x="4367" y="23100"/>
                </a:cubicBezTo>
                <a:cubicBezTo>
                  <a:pt x="4380" y="23100"/>
                  <a:pt x="4393" y="23104"/>
                  <a:pt x="4405" y="23111"/>
                </a:cubicBezTo>
                <a:cubicBezTo>
                  <a:pt x="4402" y="23132"/>
                  <a:pt x="4389" y="23154"/>
                  <a:pt x="4374" y="23169"/>
                </a:cubicBezTo>
                <a:lnTo>
                  <a:pt x="4151" y="23405"/>
                </a:lnTo>
                <a:cubicBezTo>
                  <a:pt x="4027" y="23538"/>
                  <a:pt x="3906" y="23696"/>
                  <a:pt x="3956" y="23882"/>
                </a:cubicBezTo>
                <a:cubicBezTo>
                  <a:pt x="3968" y="23928"/>
                  <a:pt x="4008" y="23959"/>
                  <a:pt x="4055" y="23959"/>
                </a:cubicBezTo>
                <a:lnTo>
                  <a:pt x="4058" y="23959"/>
                </a:lnTo>
                <a:cubicBezTo>
                  <a:pt x="4111" y="23959"/>
                  <a:pt x="4163" y="23953"/>
                  <a:pt x="4213" y="23944"/>
                </a:cubicBezTo>
                <a:lnTo>
                  <a:pt x="4213" y="23944"/>
                </a:lnTo>
                <a:cubicBezTo>
                  <a:pt x="4179" y="23962"/>
                  <a:pt x="4148" y="23984"/>
                  <a:pt x="4117" y="24009"/>
                </a:cubicBezTo>
                <a:cubicBezTo>
                  <a:pt x="4089" y="24027"/>
                  <a:pt x="4064" y="24049"/>
                  <a:pt x="4039" y="24071"/>
                </a:cubicBezTo>
                <a:cubicBezTo>
                  <a:pt x="4002" y="24105"/>
                  <a:pt x="3965" y="24136"/>
                  <a:pt x="3922" y="24164"/>
                </a:cubicBezTo>
                <a:cubicBezTo>
                  <a:pt x="3871" y="24186"/>
                  <a:pt x="3815" y="24201"/>
                  <a:pt x="3758" y="24201"/>
                </a:cubicBezTo>
                <a:cubicBezTo>
                  <a:pt x="3753" y="24201"/>
                  <a:pt x="3747" y="24201"/>
                  <a:pt x="3742" y="24201"/>
                </a:cubicBezTo>
                <a:cubicBezTo>
                  <a:pt x="3686" y="24201"/>
                  <a:pt x="3631" y="24195"/>
                  <a:pt x="3578" y="24182"/>
                </a:cubicBezTo>
                <a:cubicBezTo>
                  <a:pt x="3525" y="24170"/>
                  <a:pt x="3476" y="24157"/>
                  <a:pt x="3423" y="24142"/>
                </a:cubicBezTo>
                <a:cubicBezTo>
                  <a:pt x="3336" y="24117"/>
                  <a:pt x="3243" y="24096"/>
                  <a:pt x="3154" y="24083"/>
                </a:cubicBezTo>
                <a:cubicBezTo>
                  <a:pt x="3119" y="24080"/>
                  <a:pt x="3089" y="24074"/>
                  <a:pt x="3058" y="24061"/>
                </a:cubicBezTo>
                <a:cubicBezTo>
                  <a:pt x="3058" y="24058"/>
                  <a:pt x="3058" y="24055"/>
                  <a:pt x="3054" y="24049"/>
                </a:cubicBezTo>
                <a:cubicBezTo>
                  <a:pt x="3048" y="24030"/>
                  <a:pt x="3042" y="24015"/>
                  <a:pt x="3036" y="23996"/>
                </a:cubicBezTo>
                <a:cubicBezTo>
                  <a:pt x="2983" y="23894"/>
                  <a:pt x="2865" y="23879"/>
                  <a:pt x="2816" y="23872"/>
                </a:cubicBezTo>
                <a:lnTo>
                  <a:pt x="2565" y="23838"/>
                </a:lnTo>
                <a:lnTo>
                  <a:pt x="2317" y="23801"/>
                </a:lnTo>
                <a:cubicBezTo>
                  <a:pt x="2302" y="23798"/>
                  <a:pt x="2286" y="23798"/>
                  <a:pt x="2271" y="23798"/>
                </a:cubicBezTo>
                <a:cubicBezTo>
                  <a:pt x="2267" y="23798"/>
                  <a:pt x="2264" y="23798"/>
                  <a:pt x="2261" y="23798"/>
                </a:cubicBezTo>
                <a:cubicBezTo>
                  <a:pt x="2218" y="23798"/>
                  <a:pt x="2182" y="23816"/>
                  <a:pt x="2150" y="23842"/>
                </a:cubicBezTo>
                <a:cubicBezTo>
                  <a:pt x="2122" y="23872"/>
                  <a:pt x="2104" y="23910"/>
                  <a:pt x="2100" y="23953"/>
                </a:cubicBezTo>
                <a:cubicBezTo>
                  <a:pt x="2076" y="23931"/>
                  <a:pt x="2054" y="23913"/>
                  <a:pt x="2026" y="23894"/>
                </a:cubicBezTo>
                <a:lnTo>
                  <a:pt x="2014" y="23885"/>
                </a:lnTo>
                <a:cubicBezTo>
                  <a:pt x="1980" y="23860"/>
                  <a:pt x="1936" y="23832"/>
                  <a:pt x="1933" y="23807"/>
                </a:cubicBezTo>
                <a:cubicBezTo>
                  <a:pt x="1930" y="23795"/>
                  <a:pt x="1930" y="23783"/>
                  <a:pt x="1933" y="23770"/>
                </a:cubicBezTo>
                <a:cubicBezTo>
                  <a:pt x="1942" y="23705"/>
                  <a:pt x="1924" y="23643"/>
                  <a:pt x="1887" y="23594"/>
                </a:cubicBezTo>
                <a:cubicBezTo>
                  <a:pt x="1862" y="23572"/>
                  <a:pt x="1834" y="23553"/>
                  <a:pt x="1803" y="23541"/>
                </a:cubicBezTo>
                <a:cubicBezTo>
                  <a:pt x="1750" y="23519"/>
                  <a:pt x="1695" y="23510"/>
                  <a:pt x="1636" y="23510"/>
                </a:cubicBezTo>
                <a:cubicBezTo>
                  <a:pt x="1400" y="23510"/>
                  <a:pt x="1202" y="23687"/>
                  <a:pt x="1177" y="23919"/>
                </a:cubicBezTo>
                <a:cubicBezTo>
                  <a:pt x="1168" y="23984"/>
                  <a:pt x="1180" y="24052"/>
                  <a:pt x="1215" y="24108"/>
                </a:cubicBezTo>
                <a:cubicBezTo>
                  <a:pt x="1242" y="24145"/>
                  <a:pt x="1280" y="24179"/>
                  <a:pt x="1320" y="24204"/>
                </a:cubicBezTo>
                <a:lnTo>
                  <a:pt x="1667" y="24436"/>
                </a:lnTo>
                <a:cubicBezTo>
                  <a:pt x="1682" y="24446"/>
                  <a:pt x="1701" y="24452"/>
                  <a:pt x="1723" y="24452"/>
                </a:cubicBezTo>
                <a:lnTo>
                  <a:pt x="1757" y="24452"/>
                </a:lnTo>
                <a:cubicBezTo>
                  <a:pt x="1794" y="24452"/>
                  <a:pt x="1828" y="24476"/>
                  <a:pt x="1881" y="24517"/>
                </a:cubicBezTo>
                <a:cubicBezTo>
                  <a:pt x="1921" y="24551"/>
                  <a:pt x="1964" y="24582"/>
                  <a:pt x="2011" y="24607"/>
                </a:cubicBezTo>
                <a:cubicBezTo>
                  <a:pt x="2159" y="24681"/>
                  <a:pt x="2317" y="24687"/>
                  <a:pt x="2472" y="24690"/>
                </a:cubicBezTo>
                <a:cubicBezTo>
                  <a:pt x="2577" y="24690"/>
                  <a:pt x="2686" y="24700"/>
                  <a:pt x="2788" y="24727"/>
                </a:cubicBezTo>
                <a:cubicBezTo>
                  <a:pt x="2813" y="24734"/>
                  <a:pt x="2835" y="24743"/>
                  <a:pt x="2859" y="24752"/>
                </a:cubicBezTo>
                <a:cubicBezTo>
                  <a:pt x="2927" y="24783"/>
                  <a:pt x="3002" y="24802"/>
                  <a:pt x="3079" y="24805"/>
                </a:cubicBezTo>
                <a:cubicBezTo>
                  <a:pt x="3150" y="24802"/>
                  <a:pt x="3219" y="24789"/>
                  <a:pt x="3284" y="24765"/>
                </a:cubicBezTo>
                <a:cubicBezTo>
                  <a:pt x="3327" y="24749"/>
                  <a:pt x="3370" y="24740"/>
                  <a:pt x="3417" y="24734"/>
                </a:cubicBezTo>
                <a:cubicBezTo>
                  <a:pt x="3432" y="24734"/>
                  <a:pt x="3448" y="24737"/>
                  <a:pt x="3460" y="24746"/>
                </a:cubicBezTo>
                <a:cubicBezTo>
                  <a:pt x="3473" y="24755"/>
                  <a:pt x="3485" y="24768"/>
                  <a:pt x="3497" y="24780"/>
                </a:cubicBezTo>
                <a:cubicBezTo>
                  <a:pt x="3507" y="24789"/>
                  <a:pt x="3519" y="24802"/>
                  <a:pt x="3531" y="24814"/>
                </a:cubicBezTo>
                <a:cubicBezTo>
                  <a:pt x="3544" y="24823"/>
                  <a:pt x="3544" y="24823"/>
                  <a:pt x="3550" y="24830"/>
                </a:cubicBezTo>
                <a:cubicBezTo>
                  <a:pt x="3473" y="24836"/>
                  <a:pt x="3389" y="24842"/>
                  <a:pt x="3299" y="24842"/>
                </a:cubicBezTo>
                <a:cubicBezTo>
                  <a:pt x="3160" y="24842"/>
                  <a:pt x="3017" y="24833"/>
                  <a:pt x="2881" y="24823"/>
                </a:cubicBezTo>
                <a:lnTo>
                  <a:pt x="2835" y="24820"/>
                </a:lnTo>
                <a:cubicBezTo>
                  <a:pt x="2791" y="24820"/>
                  <a:pt x="2745" y="24817"/>
                  <a:pt x="2698" y="24817"/>
                </a:cubicBezTo>
                <a:cubicBezTo>
                  <a:pt x="2690" y="24817"/>
                  <a:pt x="2682" y="24817"/>
                  <a:pt x="2674" y="24817"/>
                </a:cubicBezTo>
                <a:cubicBezTo>
                  <a:pt x="2583" y="24817"/>
                  <a:pt x="2492" y="24833"/>
                  <a:pt x="2407" y="24867"/>
                </a:cubicBezTo>
                <a:cubicBezTo>
                  <a:pt x="2361" y="24888"/>
                  <a:pt x="2317" y="24913"/>
                  <a:pt x="2277" y="24941"/>
                </a:cubicBezTo>
                <a:cubicBezTo>
                  <a:pt x="2240" y="24966"/>
                  <a:pt x="2203" y="24984"/>
                  <a:pt x="2165" y="25003"/>
                </a:cubicBezTo>
                <a:cubicBezTo>
                  <a:pt x="2116" y="25022"/>
                  <a:pt x="2066" y="25028"/>
                  <a:pt x="2017" y="25028"/>
                </a:cubicBezTo>
                <a:cubicBezTo>
                  <a:pt x="1949" y="25025"/>
                  <a:pt x="1881" y="25019"/>
                  <a:pt x="1815" y="25006"/>
                </a:cubicBezTo>
                <a:cubicBezTo>
                  <a:pt x="1735" y="24994"/>
                  <a:pt x="1657" y="24988"/>
                  <a:pt x="1577" y="24984"/>
                </a:cubicBezTo>
                <a:cubicBezTo>
                  <a:pt x="1540" y="24984"/>
                  <a:pt x="1503" y="24988"/>
                  <a:pt x="1465" y="24994"/>
                </a:cubicBezTo>
                <a:cubicBezTo>
                  <a:pt x="1434" y="24997"/>
                  <a:pt x="1407" y="25006"/>
                  <a:pt x="1379" y="25012"/>
                </a:cubicBezTo>
                <a:cubicBezTo>
                  <a:pt x="1338" y="25022"/>
                  <a:pt x="1301" y="25028"/>
                  <a:pt x="1261" y="25031"/>
                </a:cubicBezTo>
                <a:lnTo>
                  <a:pt x="1258" y="25031"/>
                </a:lnTo>
                <a:cubicBezTo>
                  <a:pt x="1224" y="25028"/>
                  <a:pt x="1190" y="25022"/>
                  <a:pt x="1159" y="25012"/>
                </a:cubicBezTo>
                <a:cubicBezTo>
                  <a:pt x="1128" y="25006"/>
                  <a:pt x="1097" y="24997"/>
                  <a:pt x="1066" y="24994"/>
                </a:cubicBezTo>
                <a:cubicBezTo>
                  <a:pt x="1047" y="24991"/>
                  <a:pt x="1029" y="24991"/>
                  <a:pt x="1010" y="24991"/>
                </a:cubicBezTo>
                <a:cubicBezTo>
                  <a:pt x="1004" y="24990"/>
                  <a:pt x="998" y="24990"/>
                  <a:pt x="992" y="24990"/>
                </a:cubicBezTo>
                <a:cubicBezTo>
                  <a:pt x="963" y="24990"/>
                  <a:pt x="933" y="24995"/>
                  <a:pt x="908" y="25003"/>
                </a:cubicBezTo>
                <a:cubicBezTo>
                  <a:pt x="827" y="24888"/>
                  <a:pt x="700" y="24820"/>
                  <a:pt x="561" y="24817"/>
                </a:cubicBezTo>
                <a:lnTo>
                  <a:pt x="533" y="24817"/>
                </a:lnTo>
                <a:cubicBezTo>
                  <a:pt x="177" y="24842"/>
                  <a:pt x="19" y="25279"/>
                  <a:pt x="276" y="25527"/>
                </a:cubicBezTo>
                <a:cubicBezTo>
                  <a:pt x="180" y="25595"/>
                  <a:pt x="81" y="25703"/>
                  <a:pt x="87" y="25852"/>
                </a:cubicBezTo>
                <a:cubicBezTo>
                  <a:pt x="87" y="25895"/>
                  <a:pt x="115" y="25932"/>
                  <a:pt x="158" y="25945"/>
                </a:cubicBezTo>
                <a:cubicBezTo>
                  <a:pt x="211" y="25960"/>
                  <a:pt x="270" y="25969"/>
                  <a:pt x="326" y="25973"/>
                </a:cubicBezTo>
                <a:cubicBezTo>
                  <a:pt x="357" y="25976"/>
                  <a:pt x="384" y="25976"/>
                  <a:pt x="409" y="25982"/>
                </a:cubicBezTo>
                <a:cubicBezTo>
                  <a:pt x="462" y="25991"/>
                  <a:pt x="502" y="26016"/>
                  <a:pt x="508" y="26041"/>
                </a:cubicBezTo>
                <a:cubicBezTo>
                  <a:pt x="511" y="26053"/>
                  <a:pt x="511" y="26065"/>
                  <a:pt x="511" y="26078"/>
                </a:cubicBezTo>
                <a:cubicBezTo>
                  <a:pt x="505" y="26137"/>
                  <a:pt x="521" y="26192"/>
                  <a:pt x="555" y="26239"/>
                </a:cubicBezTo>
                <a:cubicBezTo>
                  <a:pt x="590" y="26283"/>
                  <a:pt x="645" y="26310"/>
                  <a:pt x="701" y="26310"/>
                </a:cubicBezTo>
                <a:cubicBezTo>
                  <a:pt x="704" y="26310"/>
                  <a:pt x="707" y="26310"/>
                  <a:pt x="710" y="26310"/>
                </a:cubicBezTo>
                <a:cubicBezTo>
                  <a:pt x="759" y="26307"/>
                  <a:pt x="809" y="26298"/>
                  <a:pt x="852" y="26279"/>
                </a:cubicBezTo>
                <a:cubicBezTo>
                  <a:pt x="939" y="26251"/>
                  <a:pt x="1026" y="26239"/>
                  <a:pt x="1115" y="26239"/>
                </a:cubicBezTo>
                <a:cubicBezTo>
                  <a:pt x="1230" y="26239"/>
                  <a:pt x="1345" y="26261"/>
                  <a:pt x="1450" y="26307"/>
                </a:cubicBezTo>
                <a:cubicBezTo>
                  <a:pt x="1453" y="26319"/>
                  <a:pt x="1453" y="26329"/>
                  <a:pt x="1456" y="26341"/>
                </a:cubicBezTo>
                <a:cubicBezTo>
                  <a:pt x="1475" y="26412"/>
                  <a:pt x="1537" y="26462"/>
                  <a:pt x="1611" y="26468"/>
                </a:cubicBezTo>
                <a:cubicBezTo>
                  <a:pt x="1577" y="26499"/>
                  <a:pt x="1537" y="26527"/>
                  <a:pt x="1496" y="26549"/>
                </a:cubicBezTo>
                <a:cubicBezTo>
                  <a:pt x="1425" y="26589"/>
                  <a:pt x="1428" y="26691"/>
                  <a:pt x="1503" y="26728"/>
                </a:cubicBezTo>
                <a:cubicBezTo>
                  <a:pt x="1577" y="26766"/>
                  <a:pt x="1657" y="26784"/>
                  <a:pt x="1741" y="26784"/>
                </a:cubicBezTo>
                <a:cubicBezTo>
                  <a:pt x="1964" y="26784"/>
                  <a:pt x="2172" y="26660"/>
                  <a:pt x="2271" y="26583"/>
                </a:cubicBezTo>
                <a:cubicBezTo>
                  <a:pt x="2333" y="26539"/>
                  <a:pt x="2388" y="26493"/>
                  <a:pt x="2444" y="26446"/>
                </a:cubicBezTo>
                <a:cubicBezTo>
                  <a:pt x="2537" y="26366"/>
                  <a:pt x="2636" y="26295"/>
                  <a:pt x="2742" y="26233"/>
                </a:cubicBezTo>
                <a:cubicBezTo>
                  <a:pt x="2800" y="26341"/>
                  <a:pt x="2890" y="26403"/>
                  <a:pt x="2999" y="26403"/>
                </a:cubicBezTo>
                <a:lnTo>
                  <a:pt x="3027" y="26403"/>
                </a:lnTo>
                <a:cubicBezTo>
                  <a:pt x="3116" y="26391"/>
                  <a:pt x="3203" y="26357"/>
                  <a:pt x="3281" y="26307"/>
                </a:cubicBezTo>
                <a:cubicBezTo>
                  <a:pt x="3324" y="26279"/>
                  <a:pt x="3370" y="26258"/>
                  <a:pt x="3417" y="26242"/>
                </a:cubicBezTo>
                <a:cubicBezTo>
                  <a:pt x="3454" y="26341"/>
                  <a:pt x="3535" y="26416"/>
                  <a:pt x="3637" y="26443"/>
                </a:cubicBezTo>
                <a:cubicBezTo>
                  <a:pt x="3677" y="26453"/>
                  <a:pt x="3717" y="26459"/>
                  <a:pt x="3761" y="26459"/>
                </a:cubicBezTo>
                <a:cubicBezTo>
                  <a:pt x="3785" y="26459"/>
                  <a:pt x="3810" y="26456"/>
                  <a:pt x="3838" y="26453"/>
                </a:cubicBezTo>
                <a:lnTo>
                  <a:pt x="3838" y="26453"/>
                </a:lnTo>
                <a:cubicBezTo>
                  <a:pt x="3829" y="26499"/>
                  <a:pt x="3807" y="26543"/>
                  <a:pt x="3779" y="26577"/>
                </a:cubicBezTo>
                <a:cubicBezTo>
                  <a:pt x="3720" y="26642"/>
                  <a:pt x="3767" y="26747"/>
                  <a:pt x="3857" y="26747"/>
                </a:cubicBezTo>
                <a:cubicBezTo>
                  <a:pt x="3872" y="26747"/>
                  <a:pt x="3888" y="26741"/>
                  <a:pt x="3903" y="26735"/>
                </a:cubicBezTo>
                <a:cubicBezTo>
                  <a:pt x="4222" y="26567"/>
                  <a:pt x="4554" y="26397"/>
                  <a:pt x="4910" y="26338"/>
                </a:cubicBezTo>
                <a:cubicBezTo>
                  <a:pt x="4928" y="26335"/>
                  <a:pt x="4950" y="26332"/>
                  <a:pt x="4972" y="26332"/>
                </a:cubicBezTo>
                <a:cubicBezTo>
                  <a:pt x="4984" y="26332"/>
                  <a:pt x="4997" y="26332"/>
                  <a:pt x="5009" y="26338"/>
                </a:cubicBezTo>
                <a:cubicBezTo>
                  <a:pt x="5046" y="26357"/>
                  <a:pt x="5065" y="26434"/>
                  <a:pt x="5077" y="26499"/>
                </a:cubicBezTo>
                <a:cubicBezTo>
                  <a:pt x="5080" y="26508"/>
                  <a:pt x="5080" y="26521"/>
                  <a:pt x="5083" y="26533"/>
                </a:cubicBezTo>
                <a:cubicBezTo>
                  <a:pt x="5071" y="26543"/>
                  <a:pt x="5058" y="26549"/>
                  <a:pt x="5043" y="26552"/>
                </a:cubicBezTo>
                <a:cubicBezTo>
                  <a:pt x="4749" y="26673"/>
                  <a:pt x="4439" y="26756"/>
                  <a:pt x="4123" y="26796"/>
                </a:cubicBezTo>
                <a:lnTo>
                  <a:pt x="4089" y="26800"/>
                </a:lnTo>
                <a:cubicBezTo>
                  <a:pt x="3866" y="26809"/>
                  <a:pt x="3652" y="26905"/>
                  <a:pt x="3504" y="27072"/>
                </a:cubicBezTo>
                <a:cubicBezTo>
                  <a:pt x="3479" y="27094"/>
                  <a:pt x="3457" y="27112"/>
                  <a:pt x="3432" y="27134"/>
                </a:cubicBezTo>
                <a:cubicBezTo>
                  <a:pt x="3417" y="27150"/>
                  <a:pt x="3398" y="27162"/>
                  <a:pt x="3377" y="27171"/>
                </a:cubicBezTo>
                <a:cubicBezTo>
                  <a:pt x="3367" y="27174"/>
                  <a:pt x="3358" y="27177"/>
                  <a:pt x="3346" y="27177"/>
                </a:cubicBezTo>
                <a:cubicBezTo>
                  <a:pt x="3296" y="27171"/>
                  <a:pt x="3246" y="27156"/>
                  <a:pt x="3203" y="27134"/>
                </a:cubicBezTo>
                <a:lnTo>
                  <a:pt x="3197" y="27134"/>
                </a:lnTo>
                <a:cubicBezTo>
                  <a:pt x="3027" y="27060"/>
                  <a:pt x="2844" y="27016"/>
                  <a:pt x="2661" y="27013"/>
                </a:cubicBezTo>
                <a:cubicBezTo>
                  <a:pt x="2639" y="27013"/>
                  <a:pt x="2621" y="27013"/>
                  <a:pt x="2602" y="27016"/>
                </a:cubicBezTo>
                <a:cubicBezTo>
                  <a:pt x="2382" y="27023"/>
                  <a:pt x="2175" y="27122"/>
                  <a:pt x="2032" y="27289"/>
                </a:cubicBezTo>
                <a:cubicBezTo>
                  <a:pt x="2014" y="27311"/>
                  <a:pt x="1998" y="27332"/>
                  <a:pt x="1983" y="27354"/>
                </a:cubicBezTo>
                <a:cubicBezTo>
                  <a:pt x="1958" y="27397"/>
                  <a:pt x="1924" y="27435"/>
                  <a:pt x="1884" y="27462"/>
                </a:cubicBezTo>
                <a:cubicBezTo>
                  <a:pt x="1863" y="27473"/>
                  <a:pt x="1840" y="27479"/>
                  <a:pt x="1817" y="27479"/>
                </a:cubicBezTo>
                <a:cubicBezTo>
                  <a:pt x="1813" y="27479"/>
                  <a:pt x="1808" y="27478"/>
                  <a:pt x="1803" y="27478"/>
                </a:cubicBezTo>
                <a:cubicBezTo>
                  <a:pt x="1769" y="27478"/>
                  <a:pt x="1735" y="27475"/>
                  <a:pt x="1701" y="27469"/>
                </a:cubicBezTo>
                <a:cubicBezTo>
                  <a:pt x="1673" y="27466"/>
                  <a:pt x="1648" y="27462"/>
                  <a:pt x="1623" y="27462"/>
                </a:cubicBezTo>
                <a:lnTo>
                  <a:pt x="1589" y="27462"/>
                </a:lnTo>
                <a:cubicBezTo>
                  <a:pt x="1582" y="27462"/>
                  <a:pt x="1575" y="27462"/>
                  <a:pt x="1568" y="27462"/>
                </a:cubicBezTo>
                <a:cubicBezTo>
                  <a:pt x="1467" y="27462"/>
                  <a:pt x="1371" y="27502"/>
                  <a:pt x="1304" y="27577"/>
                </a:cubicBezTo>
                <a:cubicBezTo>
                  <a:pt x="1277" y="27571"/>
                  <a:pt x="1249" y="27571"/>
                  <a:pt x="1221" y="27571"/>
                </a:cubicBezTo>
                <a:cubicBezTo>
                  <a:pt x="1119" y="27574"/>
                  <a:pt x="1019" y="27599"/>
                  <a:pt x="930" y="27642"/>
                </a:cubicBezTo>
                <a:cubicBezTo>
                  <a:pt x="899" y="27654"/>
                  <a:pt x="871" y="27667"/>
                  <a:pt x="843" y="27679"/>
                </a:cubicBezTo>
                <a:cubicBezTo>
                  <a:pt x="762" y="27726"/>
                  <a:pt x="676" y="27757"/>
                  <a:pt x="586" y="27772"/>
                </a:cubicBezTo>
                <a:cubicBezTo>
                  <a:pt x="555" y="27772"/>
                  <a:pt x="521" y="27775"/>
                  <a:pt x="490" y="27775"/>
                </a:cubicBezTo>
                <a:cubicBezTo>
                  <a:pt x="372" y="27775"/>
                  <a:pt x="223" y="27775"/>
                  <a:pt x="134" y="27902"/>
                </a:cubicBezTo>
                <a:cubicBezTo>
                  <a:pt x="96" y="27955"/>
                  <a:pt x="118" y="28032"/>
                  <a:pt x="183" y="28057"/>
                </a:cubicBezTo>
                <a:cubicBezTo>
                  <a:pt x="388" y="28135"/>
                  <a:pt x="598" y="28206"/>
                  <a:pt x="809" y="28274"/>
                </a:cubicBezTo>
                <a:cubicBezTo>
                  <a:pt x="979" y="28327"/>
                  <a:pt x="1162" y="28379"/>
                  <a:pt x="1342" y="28379"/>
                </a:cubicBezTo>
                <a:cubicBezTo>
                  <a:pt x="1472" y="28379"/>
                  <a:pt x="1599" y="28351"/>
                  <a:pt x="1716" y="28289"/>
                </a:cubicBezTo>
                <a:lnTo>
                  <a:pt x="1738" y="28277"/>
                </a:lnTo>
                <a:cubicBezTo>
                  <a:pt x="1769" y="28259"/>
                  <a:pt x="1803" y="28243"/>
                  <a:pt x="1840" y="28237"/>
                </a:cubicBezTo>
                <a:cubicBezTo>
                  <a:pt x="1850" y="28246"/>
                  <a:pt x="1853" y="28265"/>
                  <a:pt x="1846" y="28277"/>
                </a:cubicBezTo>
                <a:cubicBezTo>
                  <a:pt x="1825" y="28317"/>
                  <a:pt x="1797" y="28355"/>
                  <a:pt x="1763" y="28382"/>
                </a:cubicBezTo>
                <a:cubicBezTo>
                  <a:pt x="1707" y="28438"/>
                  <a:pt x="1729" y="28528"/>
                  <a:pt x="1800" y="28553"/>
                </a:cubicBezTo>
                <a:cubicBezTo>
                  <a:pt x="1927" y="28596"/>
                  <a:pt x="2060" y="28618"/>
                  <a:pt x="2193" y="28618"/>
                </a:cubicBezTo>
                <a:cubicBezTo>
                  <a:pt x="2382" y="28618"/>
                  <a:pt x="2568" y="28574"/>
                  <a:pt x="2742" y="28491"/>
                </a:cubicBezTo>
                <a:cubicBezTo>
                  <a:pt x="2773" y="28475"/>
                  <a:pt x="2804" y="28460"/>
                  <a:pt x="2835" y="28441"/>
                </a:cubicBezTo>
                <a:cubicBezTo>
                  <a:pt x="2865" y="28426"/>
                  <a:pt x="2893" y="28410"/>
                  <a:pt x="2921" y="28395"/>
                </a:cubicBezTo>
                <a:lnTo>
                  <a:pt x="2921" y="28395"/>
                </a:lnTo>
                <a:lnTo>
                  <a:pt x="2909" y="28429"/>
                </a:lnTo>
                <a:cubicBezTo>
                  <a:pt x="2884" y="28472"/>
                  <a:pt x="2884" y="28528"/>
                  <a:pt x="2915" y="28571"/>
                </a:cubicBezTo>
                <a:cubicBezTo>
                  <a:pt x="2940" y="28605"/>
                  <a:pt x="2980" y="28624"/>
                  <a:pt x="3020" y="28624"/>
                </a:cubicBezTo>
                <a:cubicBezTo>
                  <a:pt x="3039" y="28624"/>
                  <a:pt x="3054" y="28621"/>
                  <a:pt x="3070" y="28618"/>
                </a:cubicBezTo>
                <a:lnTo>
                  <a:pt x="3308" y="28556"/>
                </a:lnTo>
                <a:lnTo>
                  <a:pt x="4055" y="28370"/>
                </a:lnTo>
                <a:lnTo>
                  <a:pt x="4222" y="28330"/>
                </a:lnTo>
                <a:cubicBezTo>
                  <a:pt x="4235" y="28373"/>
                  <a:pt x="4275" y="28401"/>
                  <a:pt x="4321" y="28401"/>
                </a:cubicBezTo>
                <a:cubicBezTo>
                  <a:pt x="4334" y="28401"/>
                  <a:pt x="4349" y="28398"/>
                  <a:pt x="4362" y="28395"/>
                </a:cubicBezTo>
                <a:cubicBezTo>
                  <a:pt x="4560" y="28308"/>
                  <a:pt x="4770" y="28255"/>
                  <a:pt x="4984" y="28240"/>
                </a:cubicBezTo>
                <a:lnTo>
                  <a:pt x="4984" y="28240"/>
                </a:lnTo>
                <a:lnTo>
                  <a:pt x="4820" y="28283"/>
                </a:lnTo>
                <a:cubicBezTo>
                  <a:pt x="4575" y="28351"/>
                  <a:pt x="4331" y="28420"/>
                  <a:pt x="4095" y="28488"/>
                </a:cubicBezTo>
                <a:cubicBezTo>
                  <a:pt x="4036" y="28503"/>
                  <a:pt x="3925" y="28534"/>
                  <a:pt x="3875" y="28636"/>
                </a:cubicBezTo>
                <a:cubicBezTo>
                  <a:pt x="3857" y="28677"/>
                  <a:pt x="3847" y="28723"/>
                  <a:pt x="3847" y="28770"/>
                </a:cubicBezTo>
                <a:cubicBezTo>
                  <a:pt x="3847" y="28785"/>
                  <a:pt x="3844" y="28804"/>
                  <a:pt x="3841" y="28819"/>
                </a:cubicBezTo>
                <a:cubicBezTo>
                  <a:pt x="3829" y="28853"/>
                  <a:pt x="3758" y="28866"/>
                  <a:pt x="3696" y="28866"/>
                </a:cubicBezTo>
                <a:lnTo>
                  <a:pt x="3658" y="28866"/>
                </a:lnTo>
                <a:lnTo>
                  <a:pt x="3559" y="28859"/>
                </a:lnTo>
                <a:cubicBezTo>
                  <a:pt x="3473" y="28853"/>
                  <a:pt x="3383" y="28844"/>
                  <a:pt x="3293" y="28844"/>
                </a:cubicBezTo>
                <a:cubicBezTo>
                  <a:pt x="3240" y="28844"/>
                  <a:pt x="3194" y="28847"/>
                  <a:pt x="3147" y="28853"/>
                </a:cubicBezTo>
                <a:cubicBezTo>
                  <a:pt x="2949" y="28872"/>
                  <a:pt x="2760" y="28934"/>
                  <a:pt x="2581" y="28996"/>
                </a:cubicBezTo>
                <a:cubicBezTo>
                  <a:pt x="2407" y="29055"/>
                  <a:pt x="2246" y="29110"/>
                  <a:pt x="2076" y="29129"/>
                </a:cubicBezTo>
                <a:cubicBezTo>
                  <a:pt x="2017" y="29135"/>
                  <a:pt x="1893" y="29147"/>
                  <a:pt x="1809" y="29216"/>
                </a:cubicBezTo>
                <a:cubicBezTo>
                  <a:pt x="1794" y="29209"/>
                  <a:pt x="1778" y="29206"/>
                  <a:pt x="1760" y="29206"/>
                </a:cubicBezTo>
                <a:cubicBezTo>
                  <a:pt x="1719" y="29206"/>
                  <a:pt x="1682" y="29222"/>
                  <a:pt x="1651" y="29247"/>
                </a:cubicBezTo>
                <a:cubicBezTo>
                  <a:pt x="1574" y="29318"/>
                  <a:pt x="1561" y="29436"/>
                  <a:pt x="1623" y="29522"/>
                </a:cubicBezTo>
                <a:cubicBezTo>
                  <a:pt x="1667" y="29581"/>
                  <a:pt x="1729" y="29624"/>
                  <a:pt x="1800" y="29646"/>
                </a:cubicBezTo>
                <a:cubicBezTo>
                  <a:pt x="1952" y="29699"/>
                  <a:pt x="2113" y="29705"/>
                  <a:pt x="2255" y="29708"/>
                </a:cubicBezTo>
                <a:lnTo>
                  <a:pt x="2971" y="29724"/>
                </a:lnTo>
                <a:lnTo>
                  <a:pt x="2992" y="29724"/>
                </a:lnTo>
                <a:cubicBezTo>
                  <a:pt x="3045" y="29724"/>
                  <a:pt x="3098" y="29727"/>
                  <a:pt x="3147" y="29727"/>
                </a:cubicBezTo>
                <a:cubicBezTo>
                  <a:pt x="3246" y="29727"/>
                  <a:pt x="3349" y="29721"/>
                  <a:pt x="3448" y="29705"/>
                </a:cubicBezTo>
                <a:lnTo>
                  <a:pt x="3448" y="29705"/>
                </a:lnTo>
                <a:cubicBezTo>
                  <a:pt x="3445" y="29727"/>
                  <a:pt x="3435" y="29748"/>
                  <a:pt x="3426" y="29767"/>
                </a:cubicBezTo>
                <a:cubicBezTo>
                  <a:pt x="3414" y="29795"/>
                  <a:pt x="3414" y="29826"/>
                  <a:pt x="3426" y="29857"/>
                </a:cubicBezTo>
                <a:cubicBezTo>
                  <a:pt x="3442" y="29885"/>
                  <a:pt x="3466" y="29903"/>
                  <a:pt x="3497" y="29913"/>
                </a:cubicBezTo>
                <a:cubicBezTo>
                  <a:pt x="3801" y="29981"/>
                  <a:pt x="4098" y="30071"/>
                  <a:pt x="4389" y="30179"/>
                </a:cubicBezTo>
                <a:cubicBezTo>
                  <a:pt x="4253" y="30238"/>
                  <a:pt x="4106" y="30269"/>
                  <a:pt x="3958" y="30269"/>
                </a:cubicBezTo>
                <a:cubicBezTo>
                  <a:pt x="3951" y="30269"/>
                  <a:pt x="3944" y="30269"/>
                  <a:pt x="3937" y="30269"/>
                </a:cubicBezTo>
                <a:cubicBezTo>
                  <a:pt x="3872" y="30269"/>
                  <a:pt x="3807" y="30263"/>
                  <a:pt x="3742" y="30253"/>
                </a:cubicBezTo>
                <a:cubicBezTo>
                  <a:pt x="3696" y="30247"/>
                  <a:pt x="3646" y="30235"/>
                  <a:pt x="3593" y="30225"/>
                </a:cubicBezTo>
                <a:cubicBezTo>
                  <a:pt x="3500" y="30201"/>
                  <a:pt x="3401" y="30185"/>
                  <a:pt x="3305" y="30182"/>
                </a:cubicBezTo>
                <a:cubicBezTo>
                  <a:pt x="3246" y="30182"/>
                  <a:pt x="3191" y="30188"/>
                  <a:pt x="3138" y="30204"/>
                </a:cubicBezTo>
                <a:cubicBezTo>
                  <a:pt x="3076" y="30225"/>
                  <a:pt x="3020" y="30253"/>
                  <a:pt x="2965" y="30287"/>
                </a:cubicBezTo>
                <a:cubicBezTo>
                  <a:pt x="2918" y="30315"/>
                  <a:pt x="2869" y="30337"/>
                  <a:pt x="2819" y="30352"/>
                </a:cubicBezTo>
                <a:cubicBezTo>
                  <a:pt x="2794" y="30359"/>
                  <a:pt x="2766" y="30362"/>
                  <a:pt x="2742" y="30362"/>
                </a:cubicBezTo>
                <a:cubicBezTo>
                  <a:pt x="2661" y="30359"/>
                  <a:pt x="2581" y="30343"/>
                  <a:pt x="2503" y="30318"/>
                </a:cubicBezTo>
                <a:cubicBezTo>
                  <a:pt x="2466" y="30306"/>
                  <a:pt x="2426" y="30297"/>
                  <a:pt x="2385" y="30287"/>
                </a:cubicBezTo>
                <a:cubicBezTo>
                  <a:pt x="2298" y="30267"/>
                  <a:pt x="2209" y="30257"/>
                  <a:pt x="2120" y="30257"/>
                </a:cubicBezTo>
                <a:cubicBezTo>
                  <a:pt x="2045" y="30257"/>
                  <a:pt x="1971" y="30264"/>
                  <a:pt x="1896" y="30278"/>
                </a:cubicBezTo>
                <a:lnTo>
                  <a:pt x="1887" y="30281"/>
                </a:lnTo>
                <a:cubicBezTo>
                  <a:pt x="1868" y="30284"/>
                  <a:pt x="1846" y="30287"/>
                  <a:pt x="1828" y="30287"/>
                </a:cubicBezTo>
                <a:lnTo>
                  <a:pt x="1812" y="30287"/>
                </a:lnTo>
                <a:cubicBezTo>
                  <a:pt x="1794" y="30278"/>
                  <a:pt x="1769" y="30244"/>
                  <a:pt x="1747" y="30216"/>
                </a:cubicBezTo>
                <a:cubicBezTo>
                  <a:pt x="1704" y="30157"/>
                  <a:pt x="1642" y="30074"/>
                  <a:pt x="1534" y="30074"/>
                </a:cubicBezTo>
                <a:lnTo>
                  <a:pt x="1518" y="30074"/>
                </a:lnTo>
                <a:cubicBezTo>
                  <a:pt x="1425" y="30080"/>
                  <a:pt x="1369" y="30148"/>
                  <a:pt x="1329" y="30198"/>
                </a:cubicBezTo>
                <a:cubicBezTo>
                  <a:pt x="1320" y="30207"/>
                  <a:pt x="1311" y="30219"/>
                  <a:pt x="1301" y="30232"/>
                </a:cubicBezTo>
                <a:cubicBezTo>
                  <a:pt x="1261" y="30269"/>
                  <a:pt x="1199" y="30290"/>
                  <a:pt x="1112" y="30290"/>
                </a:cubicBezTo>
                <a:cubicBezTo>
                  <a:pt x="1047" y="30287"/>
                  <a:pt x="982" y="30281"/>
                  <a:pt x="917" y="30269"/>
                </a:cubicBezTo>
                <a:cubicBezTo>
                  <a:pt x="750" y="30238"/>
                  <a:pt x="580" y="30198"/>
                  <a:pt x="502" y="30080"/>
                </a:cubicBezTo>
                <a:lnTo>
                  <a:pt x="493" y="30064"/>
                </a:lnTo>
                <a:cubicBezTo>
                  <a:pt x="471" y="30030"/>
                  <a:pt x="446" y="30002"/>
                  <a:pt x="415" y="29981"/>
                </a:cubicBezTo>
                <a:cubicBezTo>
                  <a:pt x="381" y="29956"/>
                  <a:pt x="344" y="29947"/>
                  <a:pt x="304" y="29947"/>
                </a:cubicBezTo>
                <a:cubicBezTo>
                  <a:pt x="205" y="29953"/>
                  <a:pt x="115" y="30012"/>
                  <a:pt x="68" y="30101"/>
                </a:cubicBezTo>
                <a:cubicBezTo>
                  <a:pt x="10" y="30213"/>
                  <a:pt x="0" y="30346"/>
                  <a:pt x="47" y="30467"/>
                </a:cubicBezTo>
                <a:cubicBezTo>
                  <a:pt x="68" y="30535"/>
                  <a:pt x="115" y="30591"/>
                  <a:pt x="177" y="30625"/>
                </a:cubicBezTo>
                <a:cubicBezTo>
                  <a:pt x="213" y="30642"/>
                  <a:pt x="249" y="30653"/>
                  <a:pt x="287" y="30653"/>
                </a:cubicBezTo>
                <a:cubicBezTo>
                  <a:pt x="292" y="30653"/>
                  <a:pt x="296" y="30653"/>
                  <a:pt x="301" y="30653"/>
                </a:cubicBezTo>
                <a:cubicBezTo>
                  <a:pt x="332" y="30653"/>
                  <a:pt x="363" y="30650"/>
                  <a:pt x="394" y="30647"/>
                </a:cubicBezTo>
                <a:cubicBezTo>
                  <a:pt x="415" y="30644"/>
                  <a:pt x="437" y="30640"/>
                  <a:pt x="459" y="30640"/>
                </a:cubicBezTo>
                <a:cubicBezTo>
                  <a:pt x="461" y="30640"/>
                  <a:pt x="464" y="30639"/>
                  <a:pt x="467" y="30639"/>
                </a:cubicBezTo>
                <a:cubicBezTo>
                  <a:pt x="474" y="30639"/>
                  <a:pt x="480" y="30641"/>
                  <a:pt x="487" y="30644"/>
                </a:cubicBezTo>
                <a:cubicBezTo>
                  <a:pt x="527" y="30662"/>
                  <a:pt x="524" y="30761"/>
                  <a:pt x="496" y="30833"/>
                </a:cubicBezTo>
                <a:cubicBezTo>
                  <a:pt x="490" y="30848"/>
                  <a:pt x="484" y="30863"/>
                  <a:pt x="477" y="30879"/>
                </a:cubicBezTo>
                <a:cubicBezTo>
                  <a:pt x="431" y="30987"/>
                  <a:pt x="375" y="31117"/>
                  <a:pt x="431" y="31251"/>
                </a:cubicBezTo>
                <a:cubicBezTo>
                  <a:pt x="508" y="31449"/>
                  <a:pt x="753" y="31477"/>
                  <a:pt x="855" y="31489"/>
                </a:cubicBezTo>
                <a:lnTo>
                  <a:pt x="1075" y="31514"/>
                </a:lnTo>
                <a:lnTo>
                  <a:pt x="2249" y="31650"/>
                </a:lnTo>
                <a:cubicBezTo>
                  <a:pt x="2327" y="31660"/>
                  <a:pt x="2410" y="31672"/>
                  <a:pt x="2441" y="31718"/>
                </a:cubicBezTo>
                <a:cubicBezTo>
                  <a:pt x="2460" y="31749"/>
                  <a:pt x="2469" y="31787"/>
                  <a:pt x="2475" y="31824"/>
                </a:cubicBezTo>
                <a:cubicBezTo>
                  <a:pt x="2481" y="31898"/>
                  <a:pt x="2509" y="31969"/>
                  <a:pt x="2559" y="32031"/>
                </a:cubicBezTo>
                <a:cubicBezTo>
                  <a:pt x="2615" y="32091"/>
                  <a:pt x="2694" y="32124"/>
                  <a:pt x="2777" y="32124"/>
                </a:cubicBezTo>
                <a:cubicBezTo>
                  <a:pt x="2781" y="32124"/>
                  <a:pt x="2784" y="32124"/>
                  <a:pt x="2788" y="32124"/>
                </a:cubicBezTo>
                <a:cubicBezTo>
                  <a:pt x="2810" y="32124"/>
                  <a:pt x="2835" y="32121"/>
                  <a:pt x="2859" y="32118"/>
                </a:cubicBezTo>
                <a:cubicBezTo>
                  <a:pt x="2915" y="32106"/>
                  <a:pt x="2971" y="32087"/>
                  <a:pt x="3027" y="32062"/>
                </a:cubicBezTo>
                <a:cubicBezTo>
                  <a:pt x="3045" y="32056"/>
                  <a:pt x="3064" y="32047"/>
                  <a:pt x="3085" y="32041"/>
                </a:cubicBezTo>
                <a:cubicBezTo>
                  <a:pt x="3191" y="32003"/>
                  <a:pt x="3302" y="31988"/>
                  <a:pt x="3414" y="31988"/>
                </a:cubicBezTo>
                <a:cubicBezTo>
                  <a:pt x="3569" y="31994"/>
                  <a:pt x="3720" y="32010"/>
                  <a:pt x="3869" y="32034"/>
                </a:cubicBezTo>
                <a:cubicBezTo>
                  <a:pt x="4033" y="32062"/>
                  <a:pt x="4197" y="32081"/>
                  <a:pt x="4362" y="32084"/>
                </a:cubicBezTo>
                <a:cubicBezTo>
                  <a:pt x="4464" y="32084"/>
                  <a:pt x="4563" y="32075"/>
                  <a:pt x="4662" y="32050"/>
                </a:cubicBezTo>
                <a:cubicBezTo>
                  <a:pt x="4776" y="32028"/>
                  <a:pt x="4890" y="32018"/>
                  <a:pt x="5004" y="32018"/>
                </a:cubicBezTo>
                <a:cubicBezTo>
                  <a:pt x="5020" y="32018"/>
                  <a:pt x="5036" y="32018"/>
                  <a:pt x="5052" y="32019"/>
                </a:cubicBezTo>
                <a:cubicBezTo>
                  <a:pt x="5319" y="32013"/>
                  <a:pt x="5591" y="32006"/>
                  <a:pt x="5789" y="31833"/>
                </a:cubicBezTo>
                <a:cubicBezTo>
                  <a:pt x="5855" y="31771"/>
                  <a:pt x="5907" y="31700"/>
                  <a:pt x="5947" y="31622"/>
                </a:cubicBezTo>
                <a:cubicBezTo>
                  <a:pt x="5972" y="31576"/>
                  <a:pt x="6003" y="31533"/>
                  <a:pt x="6034" y="31492"/>
                </a:cubicBezTo>
                <a:lnTo>
                  <a:pt x="6043" y="31483"/>
                </a:lnTo>
                <a:cubicBezTo>
                  <a:pt x="6090" y="31508"/>
                  <a:pt x="6143" y="31523"/>
                  <a:pt x="6195" y="31523"/>
                </a:cubicBezTo>
                <a:cubicBezTo>
                  <a:pt x="6270" y="31517"/>
                  <a:pt x="6347" y="31502"/>
                  <a:pt x="6418" y="31477"/>
                </a:cubicBezTo>
                <a:cubicBezTo>
                  <a:pt x="6474" y="31455"/>
                  <a:pt x="6530" y="31443"/>
                  <a:pt x="6589" y="31437"/>
                </a:cubicBezTo>
                <a:cubicBezTo>
                  <a:pt x="6607" y="31437"/>
                  <a:pt x="6629" y="31440"/>
                  <a:pt x="6644" y="31449"/>
                </a:cubicBezTo>
                <a:cubicBezTo>
                  <a:pt x="6688" y="31467"/>
                  <a:pt x="6722" y="31517"/>
                  <a:pt x="6762" y="31567"/>
                </a:cubicBezTo>
                <a:cubicBezTo>
                  <a:pt x="6821" y="31647"/>
                  <a:pt x="6895" y="31746"/>
                  <a:pt x="7025" y="31765"/>
                </a:cubicBezTo>
                <a:cubicBezTo>
                  <a:pt x="7038" y="31765"/>
                  <a:pt x="7047" y="31765"/>
                  <a:pt x="7059" y="31768"/>
                </a:cubicBezTo>
                <a:cubicBezTo>
                  <a:pt x="7202" y="31768"/>
                  <a:pt x="7292" y="31663"/>
                  <a:pt x="7375" y="31573"/>
                </a:cubicBezTo>
                <a:cubicBezTo>
                  <a:pt x="7437" y="31505"/>
                  <a:pt x="7496" y="31443"/>
                  <a:pt x="7549" y="31443"/>
                </a:cubicBezTo>
                <a:cubicBezTo>
                  <a:pt x="7583" y="31446"/>
                  <a:pt x="7614" y="31455"/>
                  <a:pt x="7642" y="31471"/>
                </a:cubicBezTo>
                <a:cubicBezTo>
                  <a:pt x="7694" y="31495"/>
                  <a:pt x="7750" y="31511"/>
                  <a:pt x="7809" y="31514"/>
                </a:cubicBezTo>
                <a:cubicBezTo>
                  <a:pt x="7828" y="31514"/>
                  <a:pt x="7846" y="31514"/>
                  <a:pt x="7862" y="31508"/>
                </a:cubicBezTo>
                <a:cubicBezTo>
                  <a:pt x="7967" y="31480"/>
                  <a:pt x="8044" y="31393"/>
                  <a:pt x="8060" y="31288"/>
                </a:cubicBezTo>
                <a:cubicBezTo>
                  <a:pt x="8063" y="31275"/>
                  <a:pt x="8063" y="31266"/>
                  <a:pt x="8066" y="31254"/>
                </a:cubicBezTo>
                <a:cubicBezTo>
                  <a:pt x="8106" y="31272"/>
                  <a:pt x="8153" y="31282"/>
                  <a:pt x="8199" y="31282"/>
                </a:cubicBezTo>
                <a:cubicBezTo>
                  <a:pt x="8233" y="31282"/>
                  <a:pt x="8264" y="31275"/>
                  <a:pt x="8295" y="31266"/>
                </a:cubicBezTo>
                <a:cubicBezTo>
                  <a:pt x="8422" y="31223"/>
                  <a:pt x="8512" y="31090"/>
                  <a:pt x="8521" y="30925"/>
                </a:cubicBezTo>
                <a:cubicBezTo>
                  <a:pt x="8521" y="30879"/>
                  <a:pt x="8525" y="30836"/>
                  <a:pt x="8534" y="30789"/>
                </a:cubicBezTo>
                <a:lnTo>
                  <a:pt x="8552" y="30789"/>
                </a:lnTo>
                <a:cubicBezTo>
                  <a:pt x="8577" y="30789"/>
                  <a:pt x="8599" y="30792"/>
                  <a:pt x="8621" y="30795"/>
                </a:cubicBezTo>
                <a:cubicBezTo>
                  <a:pt x="8738" y="30814"/>
                  <a:pt x="8853" y="30842"/>
                  <a:pt x="8964" y="30879"/>
                </a:cubicBezTo>
                <a:cubicBezTo>
                  <a:pt x="9023" y="30898"/>
                  <a:pt x="9085" y="30913"/>
                  <a:pt x="9144" y="30929"/>
                </a:cubicBezTo>
                <a:cubicBezTo>
                  <a:pt x="9166" y="30932"/>
                  <a:pt x="9191" y="30941"/>
                  <a:pt x="9209" y="30953"/>
                </a:cubicBezTo>
                <a:cubicBezTo>
                  <a:pt x="9221" y="30972"/>
                  <a:pt x="9231" y="30997"/>
                  <a:pt x="9234" y="31018"/>
                </a:cubicBezTo>
                <a:cubicBezTo>
                  <a:pt x="9268" y="31201"/>
                  <a:pt x="9249" y="31387"/>
                  <a:pt x="9231" y="31585"/>
                </a:cubicBezTo>
                <a:cubicBezTo>
                  <a:pt x="9225" y="31632"/>
                  <a:pt x="9221" y="31675"/>
                  <a:pt x="9218" y="31721"/>
                </a:cubicBezTo>
                <a:cubicBezTo>
                  <a:pt x="9194" y="32075"/>
                  <a:pt x="9194" y="32428"/>
                  <a:pt x="9218" y="32781"/>
                </a:cubicBezTo>
                <a:cubicBezTo>
                  <a:pt x="9228" y="33007"/>
                  <a:pt x="9277" y="33128"/>
                  <a:pt x="9503" y="33128"/>
                </a:cubicBezTo>
                <a:lnTo>
                  <a:pt x="11030" y="33128"/>
                </a:lnTo>
                <a:cubicBezTo>
                  <a:pt x="11077" y="33128"/>
                  <a:pt x="11133" y="33131"/>
                  <a:pt x="11188" y="33134"/>
                </a:cubicBezTo>
                <a:cubicBezTo>
                  <a:pt x="11260" y="33140"/>
                  <a:pt x="11331" y="33143"/>
                  <a:pt x="11405" y="33143"/>
                </a:cubicBezTo>
                <a:cubicBezTo>
                  <a:pt x="11579" y="33143"/>
                  <a:pt x="11703" y="33115"/>
                  <a:pt x="11792" y="33056"/>
                </a:cubicBezTo>
                <a:cubicBezTo>
                  <a:pt x="12018" y="32911"/>
                  <a:pt x="12012" y="32607"/>
                  <a:pt x="12009" y="32387"/>
                </a:cubicBezTo>
                <a:lnTo>
                  <a:pt x="12009" y="32319"/>
                </a:lnTo>
                <a:cubicBezTo>
                  <a:pt x="12006" y="31963"/>
                  <a:pt x="11960" y="31613"/>
                  <a:pt x="11913" y="31254"/>
                </a:cubicBezTo>
                <a:cubicBezTo>
                  <a:pt x="11891" y="31105"/>
                  <a:pt x="11882" y="30944"/>
                  <a:pt x="11972" y="30873"/>
                </a:cubicBezTo>
                <a:cubicBezTo>
                  <a:pt x="12003" y="30845"/>
                  <a:pt x="12043" y="30833"/>
                  <a:pt x="12087" y="30833"/>
                </a:cubicBezTo>
                <a:cubicBezTo>
                  <a:pt x="12124" y="30833"/>
                  <a:pt x="12161" y="30842"/>
                  <a:pt x="12195" y="30857"/>
                </a:cubicBezTo>
                <a:cubicBezTo>
                  <a:pt x="12288" y="30901"/>
                  <a:pt x="12313" y="30947"/>
                  <a:pt x="12359" y="31049"/>
                </a:cubicBezTo>
                <a:lnTo>
                  <a:pt x="12362" y="31059"/>
                </a:lnTo>
                <a:cubicBezTo>
                  <a:pt x="12372" y="31077"/>
                  <a:pt x="12378" y="31099"/>
                  <a:pt x="12384" y="31117"/>
                </a:cubicBezTo>
                <a:cubicBezTo>
                  <a:pt x="12403" y="31186"/>
                  <a:pt x="12430" y="31288"/>
                  <a:pt x="12570" y="31334"/>
                </a:cubicBezTo>
                <a:cubicBezTo>
                  <a:pt x="12613" y="31347"/>
                  <a:pt x="12657" y="31353"/>
                  <a:pt x="12703" y="31353"/>
                </a:cubicBezTo>
                <a:cubicBezTo>
                  <a:pt x="12731" y="31353"/>
                  <a:pt x="12759" y="31350"/>
                  <a:pt x="12790" y="31347"/>
                </a:cubicBezTo>
                <a:lnTo>
                  <a:pt x="12849" y="31344"/>
                </a:lnTo>
                <a:lnTo>
                  <a:pt x="12855" y="31344"/>
                </a:lnTo>
                <a:cubicBezTo>
                  <a:pt x="12911" y="31344"/>
                  <a:pt x="12954" y="31359"/>
                  <a:pt x="12966" y="31381"/>
                </a:cubicBezTo>
                <a:cubicBezTo>
                  <a:pt x="12972" y="31406"/>
                  <a:pt x="12976" y="31433"/>
                  <a:pt x="12972" y="31458"/>
                </a:cubicBezTo>
                <a:cubicBezTo>
                  <a:pt x="12972" y="31483"/>
                  <a:pt x="12972" y="31508"/>
                  <a:pt x="12972" y="31533"/>
                </a:cubicBezTo>
                <a:cubicBezTo>
                  <a:pt x="12976" y="31582"/>
                  <a:pt x="13000" y="31629"/>
                  <a:pt x="13041" y="31656"/>
                </a:cubicBezTo>
                <a:cubicBezTo>
                  <a:pt x="13065" y="31669"/>
                  <a:pt x="13090" y="31678"/>
                  <a:pt x="13118" y="31678"/>
                </a:cubicBezTo>
                <a:cubicBezTo>
                  <a:pt x="13146" y="31675"/>
                  <a:pt x="13177" y="31669"/>
                  <a:pt x="13205" y="31653"/>
                </a:cubicBezTo>
                <a:cubicBezTo>
                  <a:pt x="13254" y="31625"/>
                  <a:pt x="13304" y="31591"/>
                  <a:pt x="13350" y="31557"/>
                </a:cubicBezTo>
                <a:cubicBezTo>
                  <a:pt x="13425" y="31502"/>
                  <a:pt x="13502" y="31446"/>
                  <a:pt x="13564" y="31446"/>
                </a:cubicBezTo>
                <a:cubicBezTo>
                  <a:pt x="13592" y="31446"/>
                  <a:pt x="13620" y="31455"/>
                  <a:pt x="13642" y="31474"/>
                </a:cubicBezTo>
                <a:cubicBezTo>
                  <a:pt x="13676" y="31502"/>
                  <a:pt x="13707" y="31533"/>
                  <a:pt x="13734" y="31567"/>
                </a:cubicBezTo>
                <a:cubicBezTo>
                  <a:pt x="13812" y="31656"/>
                  <a:pt x="13908" y="31768"/>
                  <a:pt x="14057" y="31768"/>
                </a:cubicBezTo>
                <a:cubicBezTo>
                  <a:pt x="14069" y="31768"/>
                  <a:pt x="14081" y="31768"/>
                  <a:pt x="14094" y="31765"/>
                </a:cubicBezTo>
                <a:cubicBezTo>
                  <a:pt x="14224" y="31749"/>
                  <a:pt x="14298" y="31650"/>
                  <a:pt x="14357" y="31570"/>
                </a:cubicBezTo>
                <a:cubicBezTo>
                  <a:pt x="14397" y="31517"/>
                  <a:pt x="14434" y="31467"/>
                  <a:pt x="14475" y="31449"/>
                </a:cubicBezTo>
                <a:cubicBezTo>
                  <a:pt x="14490" y="31443"/>
                  <a:pt x="14509" y="31440"/>
                  <a:pt x="14527" y="31440"/>
                </a:cubicBezTo>
                <a:cubicBezTo>
                  <a:pt x="14586" y="31443"/>
                  <a:pt x="14645" y="31458"/>
                  <a:pt x="14701" y="31477"/>
                </a:cubicBezTo>
                <a:cubicBezTo>
                  <a:pt x="14772" y="31505"/>
                  <a:pt x="14850" y="31520"/>
                  <a:pt x="14924" y="31523"/>
                </a:cubicBezTo>
                <a:cubicBezTo>
                  <a:pt x="14977" y="31523"/>
                  <a:pt x="15029" y="31511"/>
                  <a:pt x="15076" y="31486"/>
                </a:cubicBezTo>
                <a:cubicBezTo>
                  <a:pt x="15079" y="31486"/>
                  <a:pt x="15082" y="31489"/>
                  <a:pt x="15085" y="31492"/>
                </a:cubicBezTo>
                <a:cubicBezTo>
                  <a:pt x="15116" y="31536"/>
                  <a:pt x="15147" y="31579"/>
                  <a:pt x="15172" y="31625"/>
                </a:cubicBezTo>
                <a:cubicBezTo>
                  <a:pt x="15212" y="31703"/>
                  <a:pt x="15265" y="31774"/>
                  <a:pt x="15330" y="31836"/>
                </a:cubicBezTo>
                <a:cubicBezTo>
                  <a:pt x="15528" y="32010"/>
                  <a:pt x="15804" y="32013"/>
                  <a:pt x="16027" y="32019"/>
                </a:cubicBezTo>
                <a:lnTo>
                  <a:pt x="16061" y="32019"/>
                </a:lnTo>
                <a:cubicBezTo>
                  <a:pt x="16169" y="32022"/>
                  <a:pt x="16281" y="32031"/>
                  <a:pt x="16389" y="32037"/>
                </a:cubicBezTo>
                <a:cubicBezTo>
                  <a:pt x="16519" y="32050"/>
                  <a:pt x="16652" y="32059"/>
                  <a:pt x="16785" y="32059"/>
                </a:cubicBezTo>
                <a:lnTo>
                  <a:pt x="16826" y="32059"/>
                </a:lnTo>
                <a:cubicBezTo>
                  <a:pt x="16833" y="32059"/>
                  <a:pt x="16839" y="32060"/>
                  <a:pt x="16846" y="32060"/>
                </a:cubicBezTo>
                <a:cubicBezTo>
                  <a:pt x="16907" y="32060"/>
                  <a:pt x="16965" y="32047"/>
                  <a:pt x="17024" y="32025"/>
                </a:cubicBezTo>
                <a:cubicBezTo>
                  <a:pt x="17058" y="32006"/>
                  <a:pt x="17089" y="31985"/>
                  <a:pt x="17117" y="31960"/>
                </a:cubicBezTo>
                <a:cubicBezTo>
                  <a:pt x="17132" y="31948"/>
                  <a:pt x="17148" y="31935"/>
                  <a:pt x="17163" y="31926"/>
                </a:cubicBezTo>
                <a:cubicBezTo>
                  <a:pt x="17188" y="31914"/>
                  <a:pt x="17216" y="31907"/>
                  <a:pt x="17244" y="31907"/>
                </a:cubicBezTo>
                <a:cubicBezTo>
                  <a:pt x="17303" y="31910"/>
                  <a:pt x="17362" y="31923"/>
                  <a:pt x="17417" y="31948"/>
                </a:cubicBezTo>
                <a:lnTo>
                  <a:pt x="17458" y="31963"/>
                </a:lnTo>
                <a:cubicBezTo>
                  <a:pt x="17551" y="32003"/>
                  <a:pt x="17650" y="32028"/>
                  <a:pt x="17749" y="32034"/>
                </a:cubicBezTo>
                <a:cubicBezTo>
                  <a:pt x="17767" y="32034"/>
                  <a:pt x="17786" y="32034"/>
                  <a:pt x="17805" y="32031"/>
                </a:cubicBezTo>
                <a:cubicBezTo>
                  <a:pt x="17919" y="32016"/>
                  <a:pt x="18034" y="31951"/>
                  <a:pt x="18139" y="31833"/>
                </a:cubicBezTo>
                <a:cubicBezTo>
                  <a:pt x="18210" y="31749"/>
                  <a:pt x="18275" y="31663"/>
                  <a:pt x="18331" y="31567"/>
                </a:cubicBezTo>
                <a:cubicBezTo>
                  <a:pt x="18466" y="31619"/>
                  <a:pt x="18611" y="31644"/>
                  <a:pt x="18755" y="31644"/>
                </a:cubicBezTo>
                <a:cubicBezTo>
                  <a:pt x="18763" y="31644"/>
                  <a:pt x="18772" y="31644"/>
                  <a:pt x="18780" y="31644"/>
                </a:cubicBezTo>
                <a:cubicBezTo>
                  <a:pt x="18917" y="31641"/>
                  <a:pt x="19053" y="31632"/>
                  <a:pt x="19189" y="31613"/>
                </a:cubicBezTo>
                <a:lnTo>
                  <a:pt x="19226" y="31610"/>
                </a:lnTo>
                <a:lnTo>
                  <a:pt x="19682" y="31557"/>
                </a:lnTo>
                <a:lnTo>
                  <a:pt x="20264" y="31489"/>
                </a:lnTo>
                <a:cubicBezTo>
                  <a:pt x="20366" y="31477"/>
                  <a:pt x="20611" y="31449"/>
                  <a:pt x="20688" y="31251"/>
                </a:cubicBezTo>
                <a:cubicBezTo>
                  <a:pt x="20744" y="31117"/>
                  <a:pt x="20688" y="30984"/>
                  <a:pt x="20642" y="30879"/>
                </a:cubicBezTo>
                <a:cubicBezTo>
                  <a:pt x="20636" y="30863"/>
                  <a:pt x="20629" y="30848"/>
                  <a:pt x="20623" y="30833"/>
                </a:cubicBezTo>
                <a:cubicBezTo>
                  <a:pt x="20595" y="30758"/>
                  <a:pt x="20592" y="30662"/>
                  <a:pt x="20629" y="30644"/>
                </a:cubicBezTo>
                <a:cubicBezTo>
                  <a:pt x="20636" y="30641"/>
                  <a:pt x="20644" y="30639"/>
                  <a:pt x="20652" y="30639"/>
                </a:cubicBezTo>
                <a:cubicBezTo>
                  <a:pt x="20655" y="30639"/>
                  <a:pt x="20658" y="30640"/>
                  <a:pt x="20660" y="30640"/>
                </a:cubicBezTo>
                <a:cubicBezTo>
                  <a:pt x="20682" y="30640"/>
                  <a:pt x="20704" y="30640"/>
                  <a:pt x="20725" y="30647"/>
                </a:cubicBezTo>
                <a:cubicBezTo>
                  <a:pt x="20756" y="30650"/>
                  <a:pt x="20787" y="30653"/>
                  <a:pt x="20818" y="30653"/>
                </a:cubicBezTo>
                <a:cubicBezTo>
                  <a:pt x="20859" y="30653"/>
                  <a:pt x="20902" y="30644"/>
                  <a:pt x="20942" y="30625"/>
                </a:cubicBezTo>
                <a:cubicBezTo>
                  <a:pt x="21004" y="30591"/>
                  <a:pt x="21051" y="30535"/>
                  <a:pt x="21072" y="30467"/>
                </a:cubicBezTo>
                <a:cubicBezTo>
                  <a:pt x="21119" y="30343"/>
                  <a:pt x="21110" y="30207"/>
                  <a:pt x="21048" y="30092"/>
                </a:cubicBezTo>
                <a:cubicBezTo>
                  <a:pt x="21001" y="30002"/>
                  <a:pt x="20914" y="29944"/>
                  <a:pt x="20812" y="29937"/>
                </a:cubicBezTo>
                <a:cubicBezTo>
                  <a:pt x="20775" y="29937"/>
                  <a:pt x="20735" y="29947"/>
                  <a:pt x="20704" y="29971"/>
                </a:cubicBezTo>
                <a:cubicBezTo>
                  <a:pt x="20673" y="29993"/>
                  <a:pt x="20645" y="30021"/>
                  <a:pt x="20626" y="30055"/>
                </a:cubicBezTo>
                <a:lnTo>
                  <a:pt x="20617" y="30071"/>
                </a:lnTo>
                <a:cubicBezTo>
                  <a:pt x="20543" y="30182"/>
                  <a:pt x="20363" y="30247"/>
                  <a:pt x="20233" y="30247"/>
                </a:cubicBezTo>
                <a:lnTo>
                  <a:pt x="20211" y="30247"/>
                </a:lnTo>
                <a:cubicBezTo>
                  <a:pt x="20121" y="30241"/>
                  <a:pt x="20013" y="30235"/>
                  <a:pt x="19905" y="30235"/>
                </a:cubicBezTo>
                <a:cubicBezTo>
                  <a:pt x="19753" y="30235"/>
                  <a:pt x="19601" y="30247"/>
                  <a:pt x="19452" y="30275"/>
                </a:cubicBezTo>
                <a:lnTo>
                  <a:pt x="19449" y="30275"/>
                </a:lnTo>
                <a:cubicBezTo>
                  <a:pt x="19431" y="30278"/>
                  <a:pt x="19412" y="30281"/>
                  <a:pt x="19394" y="30281"/>
                </a:cubicBezTo>
                <a:lnTo>
                  <a:pt x="19384" y="30281"/>
                </a:lnTo>
                <a:cubicBezTo>
                  <a:pt x="19347" y="30275"/>
                  <a:pt x="19307" y="30228"/>
                  <a:pt x="19270" y="30182"/>
                </a:cubicBezTo>
                <a:cubicBezTo>
                  <a:pt x="19260" y="30173"/>
                  <a:pt x="19254" y="30163"/>
                  <a:pt x="19245" y="30154"/>
                </a:cubicBezTo>
                <a:cubicBezTo>
                  <a:pt x="19136" y="30027"/>
                  <a:pt x="18997" y="29953"/>
                  <a:pt x="18864" y="29953"/>
                </a:cubicBezTo>
                <a:cubicBezTo>
                  <a:pt x="18839" y="29953"/>
                  <a:pt x="18814" y="29956"/>
                  <a:pt x="18790" y="29959"/>
                </a:cubicBezTo>
                <a:cubicBezTo>
                  <a:pt x="18709" y="29981"/>
                  <a:pt x="18638" y="30018"/>
                  <a:pt x="18573" y="30071"/>
                </a:cubicBezTo>
                <a:cubicBezTo>
                  <a:pt x="18554" y="30083"/>
                  <a:pt x="18539" y="30095"/>
                  <a:pt x="18520" y="30108"/>
                </a:cubicBezTo>
                <a:cubicBezTo>
                  <a:pt x="18419" y="30170"/>
                  <a:pt x="18304" y="30204"/>
                  <a:pt x="18186" y="30204"/>
                </a:cubicBezTo>
                <a:cubicBezTo>
                  <a:pt x="18180" y="30204"/>
                  <a:pt x="18175" y="30204"/>
                  <a:pt x="18170" y="30204"/>
                </a:cubicBezTo>
                <a:cubicBezTo>
                  <a:pt x="18117" y="30204"/>
                  <a:pt x="18065" y="30198"/>
                  <a:pt x="18012" y="30191"/>
                </a:cubicBezTo>
                <a:cubicBezTo>
                  <a:pt x="17962" y="30182"/>
                  <a:pt x="17913" y="30179"/>
                  <a:pt x="17866" y="30179"/>
                </a:cubicBezTo>
                <a:cubicBezTo>
                  <a:pt x="17749" y="30182"/>
                  <a:pt x="17634" y="30198"/>
                  <a:pt x="17520" y="30219"/>
                </a:cubicBezTo>
                <a:cubicBezTo>
                  <a:pt x="17473" y="30228"/>
                  <a:pt x="17427" y="30238"/>
                  <a:pt x="17377" y="30244"/>
                </a:cubicBezTo>
                <a:cubicBezTo>
                  <a:pt x="17312" y="30253"/>
                  <a:pt x="17247" y="30259"/>
                  <a:pt x="17182" y="30259"/>
                </a:cubicBezTo>
                <a:cubicBezTo>
                  <a:pt x="17175" y="30260"/>
                  <a:pt x="17168" y="30260"/>
                  <a:pt x="17160" y="30260"/>
                </a:cubicBezTo>
                <a:cubicBezTo>
                  <a:pt x="17010" y="30260"/>
                  <a:pt x="16866" y="30229"/>
                  <a:pt x="16730" y="30170"/>
                </a:cubicBezTo>
                <a:cubicBezTo>
                  <a:pt x="17021" y="30061"/>
                  <a:pt x="17318" y="29971"/>
                  <a:pt x="17622" y="29903"/>
                </a:cubicBezTo>
                <a:cubicBezTo>
                  <a:pt x="17653" y="29894"/>
                  <a:pt x="17678" y="29875"/>
                  <a:pt x="17690" y="29848"/>
                </a:cubicBezTo>
                <a:cubicBezTo>
                  <a:pt x="17705" y="29820"/>
                  <a:pt x="17705" y="29786"/>
                  <a:pt x="17690" y="29758"/>
                </a:cubicBezTo>
                <a:cubicBezTo>
                  <a:pt x="17681" y="29739"/>
                  <a:pt x="17674" y="29717"/>
                  <a:pt x="17671" y="29696"/>
                </a:cubicBezTo>
                <a:lnTo>
                  <a:pt x="17671" y="29696"/>
                </a:lnTo>
                <a:cubicBezTo>
                  <a:pt x="17770" y="29711"/>
                  <a:pt x="17870" y="29717"/>
                  <a:pt x="17972" y="29717"/>
                </a:cubicBezTo>
                <a:cubicBezTo>
                  <a:pt x="18024" y="29717"/>
                  <a:pt x="18077" y="29717"/>
                  <a:pt x="18130" y="29714"/>
                </a:cubicBezTo>
                <a:lnTo>
                  <a:pt x="18148" y="29714"/>
                </a:lnTo>
                <a:lnTo>
                  <a:pt x="18864" y="29699"/>
                </a:lnTo>
                <a:cubicBezTo>
                  <a:pt x="19009" y="29696"/>
                  <a:pt x="19171" y="29690"/>
                  <a:pt x="19322" y="29637"/>
                </a:cubicBezTo>
                <a:cubicBezTo>
                  <a:pt x="19394" y="29615"/>
                  <a:pt x="19455" y="29572"/>
                  <a:pt x="19499" y="29513"/>
                </a:cubicBezTo>
                <a:cubicBezTo>
                  <a:pt x="19561" y="29426"/>
                  <a:pt x="19548" y="29309"/>
                  <a:pt x="19468" y="29237"/>
                </a:cubicBezTo>
                <a:cubicBezTo>
                  <a:pt x="19440" y="29213"/>
                  <a:pt x="19400" y="29197"/>
                  <a:pt x="19363" y="29197"/>
                </a:cubicBezTo>
                <a:cubicBezTo>
                  <a:pt x="19344" y="29197"/>
                  <a:pt x="19325" y="29200"/>
                  <a:pt x="19310" y="29206"/>
                </a:cubicBezTo>
                <a:cubicBezTo>
                  <a:pt x="19273" y="29178"/>
                  <a:pt x="19232" y="29160"/>
                  <a:pt x="19189" y="29147"/>
                </a:cubicBezTo>
                <a:lnTo>
                  <a:pt x="19183" y="29144"/>
                </a:lnTo>
                <a:cubicBezTo>
                  <a:pt x="19155" y="29132"/>
                  <a:pt x="19124" y="29126"/>
                  <a:pt x="19096" y="29126"/>
                </a:cubicBezTo>
                <a:cubicBezTo>
                  <a:pt x="19050" y="29126"/>
                  <a:pt x="19006" y="29144"/>
                  <a:pt x="18975" y="29178"/>
                </a:cubicBezTo>
                <a:cubicBezTo>
                  <a:pt x="18963" y="29191"/>
                  <a:pt x="18954" y="29197"/>
                  <a:pt x="18941" y="29206"/>
                </a:cubicBezTo>
                <a:lnTo>
                  <a:pt x="18935" y="29206"/>
                </a:lnTo>
                <a:cubicBezTo>
                  <a:pt x="18926" y="29206"/>
                  <a:pt x="18913" y="29203"/>
                  <a:pt x="18904" y="29203"/>
                </a:cubicBezTo>
                <a:cubicBezTo>
                  <a:pt x="18808" y="29191"/>
                  <a:pt x="18712" y="29172"/>
                  <a:pt x="18616" y="29154"/>
                </a:cubicBezTo>
                <a:cubicBezTo>
                  <a:pt x="18529" y="29135"/>
                  <a:pt x="18433" y="29107"/>
                  <a:pt x="18371" y="29051"/>
                </a:cubicBezTo>
                <a:cubicBezTo>
                  <a:pt x="18359" y="29036"/>
                  <a:pt x="18347" y="29020"/>
                  <a:pt x="18334" y="29005"/>
                </a:cubicBezTo>
                <a:cubicBezTo>
                  <a:pt x="18313" y="28980"/>
                  <a:pt x="18291" y="28955"/>
                  <a:pt x="18266" y="28934"/>
                </a:cubicBezTo>
                <a:cubicBezTo>
                  <a:pt x="18179" y="28862"/>
                  <a:pt x="18068" y="28822"/>
                  <a:pt x="17956" y="28822"/>
                </a:cubicBezTo>
                <a:cubicBezTo>
                  <a:pt x="17948" y="28822"/>
                  <a:pt x="17940" y="28822"/>
                  <a:pt x="17932" y="28822"/>
                </a:cubicBezTo>
                <a:cubicBezTo>
                  <a:pt x="17901" y="28822"/>
                  <a:pt x="17873" y="28822"/>
                  <a:pt x="17842" y="28825"/>
                </a:cubicBezTo>
                <a:cubicBezTo>
                  <a:pt x="17817" y="28828"/>
                  <a:pt x="17780" y="28835"/>
                  <a:pt x="17739" y="28841"/>
                </a:cubicBezTo>
                <a:cubicBezTo>
                  <a:pt x="17650" y="28859"/>
                  <a:pt x="17557" y="28869"/>
                  <a:pt x="17464" y="28872"/>
                </a:cubicBezTo>
                <a:cubicBezTo>
                  <a:pt x="17389" y="28872"/>
                  <a:pt x="17303" y="28863"/>
                  <a:pt x="17284" y="28813"/>
                </a:cubicBezTo>
                <a:cubicBezTo>
                  <a:pt x="17278" y="28794"/>
                  <a:pt x="17275" y="28779"/>
                  <a:pt x="17278" y="28760"/>
                </a:cubicBezTo>
                <a:cubicBezTo>
                  <a:pt x="17275" y="28714"/>
                  <a:pt x="17266" y="28670"/>
                  <a:pt x="17247" y="28630"/>
                </a:cubicBezTo>
                <a:cubicBezTo>
                  <a:pt x="17197" y="28528"/>
                  <a:pt x="17086" y="28497"/>
                  <a:pt x="17027" y="28478"/>
                </a:cubicBezTo>
                <a:cubicBezTo>
                  <a:pt x="16795" y="28413"/>
                  <a:pt x="16550" y="28345"/>
                  <a:pt x="16305" y="28277"/>
                </a:cubicBezTo>
                <a:lnTo>
                  <a:pt x="16138" y="28231"/>
                </a:lnTo>
                <a:lnTo>
                  <a:pt x="16138" y="28231"/>
                </a:lnTo>
                <a:cubicBezTo>
                  <a:pt x="16352" y="28246"/>
                  <a:pt x="16562" y="28299"/>
                  <a:pt x="16761" y="28386"/>
                </a:cubicBezTo>
                <a:cubicBezTo>
                  <a:pt x="16774" y="28391"/>
                  <a:pt x="16788" y="28394"/>
                  <a:pt x="16802" y="28394"/>
                </a:cubicBezTo>
                <a:cubicBezTo>
                  <a:pt x="16826" y="28394"/>
                  <a:pt x="16849" y="28386"/>
                  <a:pt x="16869" y="28370"/>
                </a:cubicBezTo>
                <a:cubicBezTo>
                  <a:pt x="16881" y="28358"/>
                  <a:pt x="16894" y="28339"/>
                  <a:pt x="16900" y="28320"/>
                </a:cubicBezTo>
                <a:lnTo>
                  <a:pt x="17151" y="28382"/>
                </a:lnTo>
                <a:lnTo>
                  <a:pt x="17814" y="28550"/>
                </a:lnTo>
                <a:lnTo>
                  <a:pt x="18055" y="28609"/>
                </a:lnTo>
                <a:cubicBezTo>
                  <a:pt x="18071" y="28612"/>
                  <a:pt x="18086" y="28615"/>
                  <a:pt x="18102" y="28615"/>
                </a:cubicBezTo>
                <a:cubicBezTo>
                  <a:pt x="18145" y="28615"/>
                  <a:pt x="18182" y="28596"/>
                  <a:pt x="18210" y="28562"/>
                </a:cubicBezTo>
                <a:cubicBezTo>
                  <a:pt x="18238" y="28519"/>
                  <a:pt x="18241" y="28466"/>
                  <a:pt x="18216" y="28420"/>
                </a:cubicBezTo>
                <a:lnTo>
                  <a:pt x="18207" y="28401"/>
                </a:lnTo>
                <a:lnTo>
                  <a:pt x="18207" y="28401"/>
                </a:lnTo>
                <a:cubicBezTo>
                  <a:pt x="18257" y="28429"/>
                  <a:pt x="18306" y="28454"/>
                  <a:pt x="18362" y="28472"/>
                </a:cubicBezTo>
                <a:cubicBezTo>
                  <a:pt x="18387" y="28478"/>
                  <a:pt x="18412" y="28482"/>
                  <a:pt x="18436" y="28482"/>
                </a:cubicBezTo>
                <a:cubicBezTo>
                  <a:pt x="18458" y="28482"/>
                  <a:pt x="18480" y="28478"/>
                  <a:pt x="18501" y="28475"/>
                </a:cubicBezTo>
                <a:cubicBezTo>
                  <a:pt x="18517" y="28472"/>
                  <a:pt x="18529" y="28472"/>
                  <a:pt x="18545" y="28472"/>
                </a:cubicBezTo>
                <a:lnTo>
                  <a:pt x="18551" y="28472"/>
                </a:lnTo>
                <a:cubicBezTo>
                  <a:pt x="18594" y="28475"/>
                  <a:pt x="18635" y="28485"/>
                  <a:pt x="18675" y="28500"/>
                </a:cubicBezTo>
                <a:lnTo>
                  <a:pt x="18715" y="28509"/>
                </a:lnTo>
                <a:cubicBezTo>
                  <a:pt x="18768" y="28525"/>
                  <a:pt x="18824" y="28534"/>
                  <a:pt x="18876" y="28534"/>
                </a:cubicBezTo>
                <a:cubicBezTo>
                  <a:pt x="18883" y="28535"/>
                  <a:pt x="18890" y="28535"/>
                  <a:pt x="18896" y="28535"/>
                </a:cubicBezTo>
                <a:cubicBezTo>
                  <a:pt x="18975" y="28535"/>
                  <a:pt x="19048" y="28502"/>
                  <a:pt x="19102" y="28447"/>
                </a:cubicBezTo>
                <a:cubicBezTo>
                  <a:pt x="19146" y="28401"/>
                  <a:pt x="19174" y="28342"/>
                  <a:pt x="19180" y="28280"/>
                </a:cubicBezTo>
                <a:cubicBezTo>
                  <a:pt x="19198" y="28289"/>
                  <a:pt x="19214" y="28299"/>
                  <a:pt x="19232" y="28308"/>
                </a:cubicBezTo>
                <a:cubicBezTo>
                  <a:pt x="19270" y="28327"/>
                  <a:pt x="19307" y="28345"/>
                  <a:pt x="19347" y="28361"/>
                </a:cubicBezTo>
                <a:cubicBezTo>
                  <a:pt x="19394" y="28379"/>
                  <a:pt x="19443" y="28389"/>
                  <a:pt x="19493" y="28389"/>
                </a:cubicBezTo>
                <a:cubicBezTo>
                  <a:pt x="19542" y="28389"/>
                  <a:pt x="19595" y="28376"/>
                  <a:pt x="19638" y="28348"/>
                </a:cubicBezTo>
                <a:cubicBezTo>
                  <a:pt x="19703" y="28308"/>
                  <a:pt x="19753" y="28246"/>
                  <a:pt x="19775" y="28172"/>
                </a:cubicBezTo>
                <a:cubicBezTo>
                  <a:pt x="19886" y="28228"/>
                  <a:pt x="20044" y="28289"/>
                  <a:pt x="20193" y="28289"/>
                </a:cubicBezTo>
                <a:cubicBezTo>
                  <a:pt x="20233" y="28289"/>
                  <a:pt x="20273" y="28283"/>
                  <a:pt x="20313" y="28274"/>
                </a:cubicBezTo>
                <a:cubicBezTo>
                  <a:pt x="20475" y="28228"/>
                  <a:pt x="20629" y="28172"/>
                  <a:pt x="20784" y="28107"/>
                </a:cubicBezTo>
                <a:cubicBezTo>
                  <a:pt x="20837" y="28088"/>
                  <a:pt x="20890" y="28066"/>
                  <a:pt x="20942" y="28048"/>
                </a:cubicBezTo>
                <a:cubicBezTo>
                  <a:pt x="21004" y="28023"/>
                  <a:pt x="21029" y="27946"/>
                  <a:pt x="20989" y="27893"/>
                </a:cubicBezTo>
                <a:cubicBezTo>
                  <a:pt x="20902" y="27766"/>
                  <a:pt x="20753" y="27766"/>
                  <a:pt x="20633" y="27766"/>
                </a:cubicBezTo>
                <a:cubicBezTo>
                  <a:pt x="20602" y="27766"/>
                  <a:pt x="20571" y="27766"/>
                  <a:pt x="20536" y="27763"/>
                </a:cubicBezTo>
                <a:cubicBezTo>
                  <a:pt x="20447" y="27747"/>
                  <a:pt x="20360" y="27716"/>
                  <a:pt x="20279" y="27670"/>
                </a:cubicBezTo>
                <a:cubicBezTo>
                  <a:pt x="20252" y="27658"/>
                  <a:pt x="20224" y="27645"/>
                  <a:pt x="20196" y="27633"/>
                </a:cubicBezTo>
                <a:cubicBezTo>
                  <a:pt x="20103" y="27589"/>
                  <a:pt x="20004" y="27565"/>
                  <a:pt x="19902" y="27562"/>
                </a:cubicBezTo>
                <a:cubicBezTo>
                  <a:pt x="19874" y="27562"/>
                  <a:pt x="19843" y="27565"/>
                  <a:pt x="19815" y="27568"/>
                </a:cubicBezTo>
                <a:cubicBezTo>
                  <a:pt x="19771" y="27528"/>
                  <a:pt x="19719" y="27493"/>
                  <a:pt x="19666" y="27466"/>
                </a:cubicBezTo>
                <a:cubicBezTo>
                  <a:pt x="19604" y="27444"/>
                  <a:pt x="19542" y="27422"/>
                  <a:pt x="19480" y="27404"/>
                </a:cubicBezTo>
                <a:lnTo>
                  <a:pt x="19459" y="27394"/>
                </a:lnTo>
                <a:cubicBezTo>
                  <a:pt x="19418" y="27382"/>
                  <a:pt x="19378" y="27376"/>
                  <a:pt x="19338" y="27376"/>
                </a:cubicBezTo>
                <a:cubicBezTo>
                  <a:pt x="19267" y="27379"/>
                  <a:pt x="19195" y="27394"/>
                  <a:pt x="19127" y="27419"/>
                </a:cubicBezTo>
                <a:cubicBezTo>
                  <a:pt x="19081" y="27335"/>
                  <a:pt x="19047" y="27246"/>
                  <a:pt x="19022" y="27153"/>
                </a:cubicBezTo>
                <a:lnTo>
                  <a:pt x="19016" y="27125"/>
                </a:lnTo>
                <a:cubicBezTo>
                  <a:pt x="19009" y="27063"/>
                  <a:pt x="18988" y="27007"/>
                  <a:pt x="18957" y="26954"/>
                </a:cubicBezTo>
                <a:cubicBezTo>
                  <a:pt x="18894" y="26870"/>
                  <a:pt x="18796" y="26821"/>
                  <a:pt x="18691" y="26821"/>
                </a:cubicBezTo>
                <a:cubicBezTo>
                  <a:pt x="18688" y="26821"/>
                  <a:pt x="18684" y="26821"/>
                  <a:pt x="18681" y="26821"/>
                </a:cubicBezTo>
                <a:cubicBezTo>
                  <a:pt x="18656" y="26821"/>
                  <a:pt x="18628" y="26824"/>
                  <a:pt x="18604" y="26831"/>
                </a:cubicBezTo>
                <a:cubicBezTo>
                  <a:pt x="18523" y="26849"/>
                  <a:pt x="18446" y="26880"/>
                  <a:pt x="18371" y="26920"/>
                </a:cubicBezTo>
                <a:cubicBezTo>
                  <a:pt x="18356" y="26930"/>
                  <a:pt x="18340" y="26936"/>
                  <a:pt x="18325" y="26945"/>
                </a:cubicBezTo>
                <a:cubicBezTo>
                  <a:pt x="18170" y="27020"/>
                  <a:pt x="18003" y="27066"/>
                  <a:pt x="17832" y="27085"/>
                </a:cubicBezTo>
                <a:cubicBezTo>
                  <a:pt x="17814" y="27088"/>
                  <a:pt x="17795" y="27088"/>
                  <a:pt x="17777" y="27088"/>
                </a:cubicBezTo>
                <a:cubicBezTo>
                  <a:pt x="17755" y="27088"/>
                  <a:pt x="17730" y="27085"/>
                  <a:pt x="17712" y="27078"/>
                </a:cubicBezTo>
                <a:cubicBezTo>
                  <a:pt x="17674" y="27057"/>
                  <a:pt x="17640" y="27029"/>
                  <a:pt x="17612" y="26998"/>
                </a:cubicBezTo>
                <a:lnTo>
                  <a:pt x="17585" y="26967"/>
                </a:lnTo>
                <a:cubicBezTo>
                  <a:pt x="17520" y="26902"/>
                  <a:pt x="17433" y="26862"/>
                  <a:pt x="17340" y="26852"/>
                </a:cubicBezTo>
                <a:lnTo>
                  <a:pt x="17300" y="26843"/>
                </a:lnTo>
                <a:cubicBezTo>
                  <a:pt x="17269" y="26837"/>
                  <a:pt x="17238" y="26831"/>
                  <a:pt x="17207" y="26824"/>
                </a:cubicBezTo>
                <a:cubicBezTo>
                  <a:pt x="17142" y="26809"/>
                  <a:pt x="17074" y="26793"/>
                  <a:pt x="17002" y="26787"/>
                </a:cubicBezTo>
                <a:cubicBezTo>
                  <a:pt x="16686" y="26744"/>
                  <a:pt x="16377" y="26663"/>
                  <a:pt x="16082" y="26543"/>
                </a:cubicBezTo>
                <a:cubicBezTo>
                  <a:pt x="16067" y="26536"/>
                  <a:pt x="16054" y="26530"/>
                  <a:pt x="16042" y="26524"/>
                </a:cubicBezTo>
                <a:cubicBezTo>
                  <a:pt x="16042" y="26512"/>
                  <a:pt x="16045" y="26499"/>
                  <a:pt x="16048" y="26487"/>
                </a:cubicBezTo>
                <a:cubicBezTo>
                  <a:pt x="16061" y="26422"/>
                  <a:pt x="16079" y="26344"/>
                  <a:pt x="16116" y="26326"/>
                </a:cubicBezTo>
                <a:cubicBezTo>
                  <a:pt x="16129" y="26323"/>
                  <a:pt x="16141" y="26319"/>
                  <a:pt x="16157" y="26319"/>
                </a:cubicBezTo>
                <a:cubicBezTo>
                  <a:pt x="16175" y="26319"/>
                  <a:pt x="16197" y="26323"/>
                  <a:pt x="16219" y="26326"/>
                </a:cubicBezTo>
                <a:cubicBezTo>
                  <a:pt x="16572" y="26385"/>
                  <a:pt x="16903" y="26558"/>
                  <a:pt x="17225" y="26722"/>
                </a:cubicBezTo>
                <a:cubicBezTo>
                  <a:pt x="17241" y="26731"/>
                  <a:pt x="17257" y="26735"/>
                  <a:pt x="17274" y="26735"/>
                </a:cubicBezTo>
                <a:cubicBezTo>
                  <a:pt x="17303" y="26735"/>
                  <a:pt x="17332" y="26721"/>
                  <a:pt x="17352" y="26697"/>
                </a:cubicBezTo>
                <a:cubicBezTo>
                  <a:pt x="17380" y="26657"/>
                  <a:pt x="17380" y="26601"/>
                  <a:pt x="17346" y="26564"/>
                </a:cubicBezTo>
                <a:cubicBezTo>
                  <a:pt x="17315" y="26530"/>
                  <a:pt x="17297" y="26490"/>
                  <a:pt x="17290" y="26443"/>
                </a:cubicBezTo>
                <a:lnTo>
                  <a:pt x="17290" y="26443"/>
                </a:lnTo>
                <a:cubicBezTo>
                  <a:pt x="17315" y="26446"/>
                  <a:pt x="17340" y="26446"/>
                  <a:pt x="17368" y="26450"/>
                </a:cubicBezTo>
                <a:cubicBezTo>
                  <a:pt x="17408" y="26450"/>
                  <a:pt x="17448" y="26443"/>
                  <a:pt x="17492" y="26431"/>
                </a:cubicBezTo>
                <a:cubicBezTo>
                  <a:pt x="17591" y="26403"/>
                  <a:pt x="17671" y="26329"/>
                  <a:pt x="17709" y="26233"/>
                </a:cubicBezTo>
                <a:cubicBezTo>
                  <a:pt x="17755" y="26248"/>
                  <a:pt x="17801" y="26270"/>
                  <a:pt x="17845" y="26295"/>
                </a:cubicBezTo>
                <a:cubicBezTo>
                  <a:pt x="17922" y="26347"/>
                  <a:pt x="18009" y="26378"/>
                  <a:pt x="18102" y="26394"/>
                </a:cubicBezTo>
                <a:lnTo>
                  <a:pt x="18127" y="26394"/>
                </a:lnTo>
                <a:cubicBezTo>
                  <a:pt x="18235" y="26394"/>
                  <a:pt x="18325" y="26332"/>
                  <a:pt x="18384" y="26220"/>
                </a:cubicBezTo>
                <a:cubicBezTo>
                  <a:pt x="18489" y="26282"/>
                  <a:pt x="18588" y="26354"/>
                  <a:pt x="18681" y="26437"/>
                </a:cubicBezTo>
                <a:cubicBezTo>
                  <a:pt x="18737" y="26484"/>
                  <a:pt x="18793" y="26530"/>
                  <a:pt x="18855" y="26573"/>
                </a:cubicBezTo>
                <a:cubicBezTo>
                  <a:pt x="18957" y="26648"/>
                  <a:pt x="19161" y="26772"/>
                  <a:pt x="19384" y="26772"/>
                </a:cubicBezTo>
                <a:cubicBezTo>
                  <a:pt x="19390" y="26772"/>
                  <a:pt x="19396" y="26772"/>
                  <a:pt x="19402" y="26772"/>
                </a:cubicBezTo>
                <a:cubicBezTo>
                  <a:pt x="19479" y="26772"/>
                  <a:pt x="19554" y="26754"/>
                  <a:pt x="19626" y="26719"/>
                </a:cubicBezTo>
                <a:cubicBezTo>
                  <a:pt x="19697" y="26682"/>
                  <a:pt x="19700" y="26580"/>
                  <a:pt x="19629" y="26539"/>
                </a:cubicBezTo>
                <a:cubicBezTo>
                  <a:pt x="19589" y="26515"/>
                  <a:pt x="19548" y="26490"/>
                  <a:pt x="19511" y="26459"/>
                </a:cubicBezTo>
                <a:cubicBezTo>
                  <a:pt x="19586" y="26453"/>
                  <a:pt x="19648" y="26400"/>
                  <a:pt x="19666" y="26329"/>
                </a:cubicBezTo>
                <a:cubicBezTo>
                  <a:pt x="19669" y="26319"/>
                  <a:pt x="19672" y="26307"/>
                  <a:pt x="19672" y="26298"/>
                </a:cubicBezTo>
                <a:cubicBezTo>
                  <a:pt x="19778" y="26251"/>
                  <a:pt x="19892" y="26227"/>
                  <a:pt x="20007" y="26227"/>
                </a:cubicBezTo>
                <a:cubicBezTo>
                  <a:pt x="20097" y="26227"/>
                  <a:pt x="20186" y="26242"/>
                  <a:pt x="20270" y="26270"/>
                </a:cubicBezTo>
                <a:cubicBezTo>
                  <a:pt x="20317" y="26285"/>
                  <a:pt x="20363" y="26298"/>
                  <a:pt x="20413" y="26298"/>
                </a:cubicBezTo>
                <a:cubicBezTo>
                  <a:pt x="20416" y="26298"/>
                  <a:pt x="20419" y="26298"/>
                  <a:pt x="20423" y="26298"/>
                </a:cubicBezTo>
                <a:cubicBezTo>
                  <a:pt x="20481" y="26298"/>
                  <a:pt x="20532" y="26274"/>
                  <a:pt x="20567" y="26230"/>
                </a:cubicBezTo>
                <a:cubicBezTo>
                  <a:pt x="20602" y="26183"/>
                  <a:pt x="20617" y="26124"/>
                  <a:pt x="20614" y="26069"/>
                </a:cubicBezTo>
                <a:cubicBezTo>
                  <a:pt x="20611" y="26056"/>
                  <a:pt x="20614" y="26041"/>
                  <a:pt x="20614" y="26028"/>
                </a:cubicBezTo>
                <a:cubicBezTo>
                  <a:pt x="20620" y="26004"/>
                  <a:pt x="20663" y="25979"/>
                  <a:pt x="20713" y="25969"/>
                </a:cubicBezTo>
                <a:cubicBezTo>
                  <a:pt x="20741" y="25966"/>
                  <a:pt x="20769" y="25963"/>
                  <a:pt x="20797" y="25960"/>
                </a:cubicBezTo>
                <a:cubicBezTo>
                  <a:pt x="20856" y="25960"/>
                  <a:pt x="20911" y="25951"/>
                  <a:pt x="20967" y="25935"/>
                </a:cubicBezTo>
                <a:cubicBezTo>
                  <a:pt x="21007" y="25920"/>
                  <a:pt x="21035" y="25883"/>
                  <a:pt x="21038" y="25842"/>
                </a:cubicBezTo>
                <a:cubicBezTo>
                  <a:pt x="21041" y="25691"/>
                  <a:pt x="20942" y="25585"/>
                  <a:pt x="20846" y="25514"/>
                </a:cubicBezTo>
                <a:cubicBezTo>
                  <a:pt x="21106" y="25269"/>
                  <a:pt x="20948" y="24833"/>
                  <a:pt x="20592" y="24808"/>
                </a:cubicBezTo>
                <a:lnTo>
                  <a:pt x="20561" y="24808"/>
                </a:lnTo>
                <a:cubicBezTo>
                  <a:pt x="20471" y="24808"/>
                  <a:pt x="20382" y="24839"/>
                  <a:pt x="20307" y="24895"/>
                </a:cubicBezTo>
                <a:cubicBezTo>
                  <a:pt x="20286" y="24913"/>
                  <a:pt x="20264" y="24935"/>
                  <a:pt x="20248" y="24960"/>
                </a:cubicBezTo>
                <a:cubicBezTo>
                  <a:pt x="20236" y="24972"/>
                  <a:pt x="20227" y="24981"/>
                  <a:pt x="20214" y="24994"/>
                </a:cubicBezTo>
                <a:lnTo>
                  <a:pt x="20193" y="24994"/>
                </a:lnTo>
                <a:cubicBezTo>
                  <a:pt x="20171" y="24991"/>
                  <a:pt x="20149" y="24991"/>
                  <a:pt x="20131" y="24988"/>
                </a:cubicBezTo>
                <a:cubicBezTo>
                  <a:pt x="20103" y="24984"/>
                  <a:pt x="20075" y="24981"/>
                  <a:pt x="20047" y="24981"/>
                </a:cubicBezTo>
                <a:cubicBezTo>
                  <a:pt x="20032" y="24981"/>
                  <a:pt x="20019" y="24981"/>
                  <a:pt x="20007" y="24984"/>
                </a:cubicBezTo>
                <a:cubicBezTo>
                  <a:pt x="19960" y="24991"/>
                  <a:pt x="19917" y="25003"/>
                  <a:pt x="19877" y="25022"/>
                </a:cubicBezTo>
                <a:cubicBezTo>
                  <a:pt x="19849" y="25034"/>
                  <a:pt x="19824" y="25043"/>
                  <a:pt x="19796" y="25046"/>
                </a:cubicBezTo>
                <a:cubicBezTo>
                  <a:pt x="19555" y="25071"/>
                  <a:pt x="19319" y="25130"/>
                  <a:pt x="19099" y="25223"/>
                </a:cubicBezTo>
                <a:lnTo>
                  <a:pt x="19090" y="25226"/>
                </a:lnTo>
                <a:cubicBezTo>
                  <a:pt x="19078" y="25232"/>
                  <a:pt x="19062" y="25242"/>
                  <a:pt x="19047" y="25245"/>
                </a:cubicBezTo>
                <a:cubicBezTo>
                  <a:pt x="19000" y="25111"/>
                  <a:pt x="18907" y="24997"/>
                  <a:pt x="18790" y="24919"/>
                </a:cubicBezTo>
                <a:cubicBezTo>
                  <a:pt x="18680" y="24847"/>
                  <a:pt x="18554" y="24807"/>
                  <a:pt x="18424" y="24807"/>
                </a:cubicBezTo>
                <a:cubicBezTo>
                  <a:pt x="18415" y="24807"/>
                  <a:pt x="18405" y="24808"/>
                  <a:pt x="18396" y="24808"/>
                </a:cubicBezTo>
                <a:cubicBezTo>
                  <a:pt x="18362" y="24808"/>
                  <a:pt x="18325" y="24808"/>
                  <a:pt x="18288" y="24811"/>
                </a:cubicBezTo>
                <a:lnTo>
                  <a:pt x="18244" y="24814"/>
                </a:lnTo>
                <a:cubicBezTo>
                  <a:pt x="18108" y="24820"/>
                  <a:pt x="17966" y="24830"/>
                  <a:pt x="17826" y="24830"/>
                </a:cubicBezTo>
                <a:cubicBezTo>
                  <a:pt x="17736" y="24830"/>
                  <a:pt x="17650" y="24827"/>
                  <a:pt x="17572" y="24817"/>
                </a:cubicBezTo>
                <a:cubicBezTo>
                  <a:pt x="17578" y="24814"/>
                  <a:pt x="17588" y="24808"/>
                  <a:pt x="17594" y="24802"/>
                </a:cubicBezTo>
                <a:cubicBezTo>
                  <a:pt x="17600" y="24796"/>
                  <a:pt x="17616" y="24780"/>
                  <a:pt x="17628" y="24768"/>
                </a:cubicBezTo>
                <a:cubicBezTo>
                  <a:pt x="17637" y="24755"/>
                  <a:pt x="17650" y="24743"/>
                  <a:pt x="17662" y="24734"/>
                </a:cubicBezTo>
                <a:cubicBezTo>
                  <a:pt x="17678" y="24727"/>
                  <a:pt x="17690" y="24724"/>
                  <a:pt x="17705" y="24724"/>
                </a:cubicBezTo>
                <a:cubicBezTo>
                  <a:pt x="17752" y="24727"/>
                  <a:pt x="17795" y="24737"/>
                  <a:pt x="17839" y="24755"/>
                </a:cubicBezTo>
                <a:cubicBezTo>
                  <a:pt x="17904" y="24777"/>
                  <a:pt x="17972" y="24792"/>
                  <a:pt x="18043" y="24796"/>
                </a:cubicBezTo>
                <a:cubicBezTo>
                  <a:pt x="18120" y="24792"/>
                  <a:pt x="18195" y="24774"/>
                  <a:pt x="18266" y="24743"/>
                </a:cubicBezTo>
                <a:cubicBezTo>
                  <a:pt x="18288" y="24734"/>
                  <a:pt x="18313" y="24724"/>
                  <a:pt x="18337" y="24715"/>
                </a:cubicBezTo>
                <a:cubicBezTo>
                  <a:pt x="18429" y="24693"/>
                  <a:pt x="18524" y="24680"/>
                  <a:pt x="18620" y="24680"/>
                </a:cubicBezTo>
                <a:cubicBezTo>
                  <a:pt x="18631" y="24680"/>
                  <a:pt x="18642" y="24681"/>
                  <a:pt x="18653" y="24681"/>
                </a:cubicBezTo>
                <a:cubicBezTo>
                  <a:pt x="18808" y="24675"/>
                  <a:pt x="18966" y="24672"/>
                  <a:pt x="19115" y="24597"/>
                </a:cubicBezTo>
                <a:cubicBezTo>
                  <a:pt x="19161" y="24569"/>
                  <a:pt x="19205" y="24542"/>
                  <a:pt x="19245" y="24507"/>
                </a:cubicBezTo>
                <a:cubicBezTo>
                  <a:pt x="19298" y="24467"/>
                  <a:pt x="19332" y="24439"/>
                  <a:pt x="19366" y="24439"/>
                </a:cubicBezTo>
                <a:cubicBezTo>
                  <a:pt x="19372" y="24439"/>
                  <a:pt x="19378" y="24439"/>
                  <a:pt x="19384" y="24442"/>
                </a:cubicBezTo>
                <a:lnTo>
                  <a:pt x="19403" y="24442"/>
                </a:lnTo>
                <a:cubicBezTo>
                  <a:pt x="19421" y="24442"/>
                  <a:pt x="19440" y="24436"/>
                  <a:pt x="19459" y="24424"/>
                </a:cubicBezTo>
                <a:lnTo>
                  <a:pt x="19805" y="24192"/>
                </a:lnTo>
                <a:cubicBezTo>
                  <a:pt x="19846" y="24167"/>
                  <a:pt x="19880" y="24136"/>
                  <a:pt x="19908" y="24096"/>
                </a:cubicBezTo>
                <a:cubicBezTo>
                  <a:pt x="19942" y="24040"/>
                  <a:pt x="19954" y="23975"/>
                  <a:pt x="19945" y="23910"/>
                </a:cubicBezTo>
                <a:cubicBezTo>
                  <a:pt x="19920" y="23676"/>
                  <a:pt x="19725" y="23501"/>
                  <a:pt x="19493" y="23501"/>
                </a:cubicBezTo>
                <a:cubicBezTo>
                  <a:pt x="19491" y="23501"/>
                  <a:pt x="19488" y="23501"/>
                  <a:pt x="19486" y="23501"/>
                </a:cubicBezTo>
                <a:cubicBezTo>
                  <a:pt x="19428" y="23501"/>
                  <a:pt x="19372" y="23510"/>
                  <a:pt x="19319" y="23532"/>
                </a:cubicBezTo>
                <a:cubicBezTo>
                  <a:pt x="19288" y="23541"/>
                  <a:pt x="19260" y="23560"/>
                  <a:pt x="19236" y="23584"/>
                </a:cubicBezTo>
                <a:cubicBezTo>
                  <a:pt x="19198" y="23634"/>
                  <a:pt x="19180" y="23696"/>
                  <a:pt x="19189" y="23758"/>
                </a:cubicBezTo>
                <a:cubicBezTo>
                  <a:pt x="19189" y="23770"/>
                  <a:pt x="19189" y="23783"/>
                  <a:pt x="19189" y="23798"/>
                </a:cubicBezTo>
                <a:cubicBezTo>
                  <a:pt x="19180" y="23851"/>
                  <a:pt x="19121" y="23876"/>
                  <a:pt x="19071" y="23876"/>
                </a:cubicBezTo>
                <a:cubicBezTo>
                  <a:pt x="19050" y="23876"/>
                  <a:pt x="19028" y="23869"/>
                  <a:pt x="19009" y="23860"/>
                </a:cubicBezTo>
                <a:lnTo>
                  <a:pt x="18994" y="23851"/>
                </a:lnTo>
                <a:cubicBezTo>
                  <a:pt x="18963" y="23829"/>
                  <a:pt x="18926" y="23817"/>
                  <a:pt x="18886" y="23814"/>
                </a:cubicBezTo>
                <a:lnTo>
                  <a:pt x="18876" y="23814"/>
                </a:lnTo>
                <a:cubicBezTo>
                  <a:pt x="18845" y="23814"/>
                  <a:pt x="18814" y="23820"/>
                  <a:pt x="18786" y="23832"/>
                </a:cubicBezTo>
                <a:cubicBezTo>
                  <a:pt x="18675" y="23872"/>
                  <a:pt x="18563" y="23910"/>
                  <a:pt x="18449" y="23947"/>
                </a:cubicBezTo>
                <a:cubicBezTo>
                  <a:pt x="18418" y="23959"/>
                  <a:pt x="18384" y="23969"/>
                  <a:pt x="18350" y="23972"/>
                </a:cubicBezTo>
                <a:cubicBezTo>
                  <a:pt x="18300" y="23969"/>
                  <a:pt x="18247" y="23934"/>
                  <a:pt x="18195" y="23900"/>
                </a:cubicBezTo>
                <a:lnTo>
                  <a:pt x="18182" y="23891"/>
                </a:lnTo>
                <a:cubicBezTo>
                  <a:pt x="18105" y="23832"/>
                  <a:pt x="18015" y="23792"/>
                  <a:pt x="17925" y="23770"/>
                </a:cubicBezTo>
                <a:cubicBezTo>
                  <a:pt x="17894" y="23761"/>
                  <a:pt x="17863" y="23758"/>
                  <a:pt x="17832" y="23758"/>
                </a:cubicBezTo>
                <a:cubicBezTo>
                  <a:pt x="17749" y="23758"/>
                  <a:pt x="17668" y="23786"/>
                  <a:pt x="17603" y="23835"/>
                </a:cubicBezTo>
                <a:cubicBezTo>
                  <a:pt x="17560" y="23876"/>
                  <a:pt x="17523" y="23925"/>
                  <a:pt x="17495" y="23981"/>
                </a:cubicBezTo>
                <a:cubicBezTo>
                  <a:pt x="17482" y="23999"/>
                  <a:pt x="17470" y="24021"/>
                  <a:pt x="17458" y="24037"/>
                </a:cubicBezTo>
                <a:cubicBezTo>
                  <a:pt x="17405" y="24108"/>
                  <a:pt x="17328" y="24151"/>
                  <a:pt x="17241" y="24161"/>
                </a:cubicBezTo>
                <a:lnTo>
                  <a:pt x="17235" y="24161"/>
                </a:lnTo>
                <a:cubicBezTo>
                  <a:pt x="17188" y="24157"/>
                  <a:pt x="17132" y="24108"/>
                  <a:pt x="17080" y="24058"/>
                </a:cubicBezTo>
                <a:cubicBezTo>
                  <a:pt x="17058" y="24037"/>
                  <a:pt x="17033" y="24015"/>
                  <a:pt x="17005" y="23993"/>
                </a:cubicBezTo>
                <a:cubicBezTo>
                  <a:pt x="16974" y="23969"/>
                  <a:pt x="16943" y="23947"/>
                  <a:pt x="16909" y="23928"/>
                </a:cubicBezTo>
                <a:lnTo>
                  <a:pt x="16909" y="23928"/>
                </a:lnTo>
                <a:cubicBezTo>
                  <a:pt x="16959" y="23938"/>
                  <a:pt x="17012" y="23944"/>
                  <a:pt x="17064" y="23947"/>
                </a:cubicBezTo>
                <a:lnTo>
                  <a:pt x="17067" y="23947"/>
                </a:lnTo>
                <a:cubicBezTo>
                  <a:pt x="17114" y="23947"/>
                  <a:pt x="17154" y="23913"/>
                  <a:pt x="17166" y="23869"/>
                </a:cubicBezTo>
                <a:cubicBezTo>
                  <a:pt x="17216" y="23684"/>
                  <a:pt x="17095" y="23522"/>
                  <a:pt x="16971" y="23392"/>
                </a:cubicBezTo>
                <a:lnTo>
                  <a:pt x="16748" y="23154"/>
                </a:lnTo>
                <a:cubicBezTo>
                  <a:pt x="16720" y="23123"/>
                  <a:pt x="16717" y="23101"/>
                  <a:pt x="16717" y="23095"/>
                </a:cubicBezTo>
                <a:cubicBezTo>
                  <a:pt x="16730" y="23090"/>
                  <a:pt x="16745" y="23085"/>
                  <a:pt x="16758" y="23085"/>
                </a:cubicBezTo>
                <a:cubicBezTo>
                  <a:pt x="16761" y="23085"/>
                  <a:pt x="16764" y="23085"/>
                  <a:pt x="16767" y="23086"/>
                </a:cubicBezTo>
                <a:cubicBezTo>
                  <a:pt x="16823" y="23092"/>
                  <a:pt x="16875" y="23111"/>
                  <a:pt x="16928" y="23135"/>
                </a:cubicBezTo>
                <a:cubicBezTo>
                  <a:pt x="16971" y="23154"/>
                  <a:pt x="17018" y="23172"/>
                  <a:pt x="17067" y="23185"/>
                </a:cubicBezTo>
                <a:cubicBezTo>
                  <a:pt x="17323" y="23244"/>
                  <a:pt x="17586" y="23278"/>
                  <a:pt x="17850" y="23278"/>
                </a:cubicBezTo>
                <a:cubicBezTo>
                  <a:pt x="17862" y="23278"/>
                  <a:pt x="17874" y="23278"/>
                  <a:pt x="17885" y="23278"/>
                </a:cubicBezTo>
                <a:cubicBezTo>
                  <a:pt x="17947" y="23278"/>
                  <a:pt x="18012" y="23278"/>
                  <a:pt x="18077" y="23275"/>
                </a:cubicBezTo>
                <a:cubicBezTo>
                  <a:pt x="18108" y="23272"/>
                  <a:pt x="18139" y="23253"/>
                  <a:pt x="18158" y="23225"/>
                </a:cubicBezTo>
                <a:cubicBezTo>
                  <a:pt x="18176" y="23197"/>
                  <a:pt x="18176" y="23160"/>
                  <a:pt x="18164" y="23129"/>
                </a:cubicBezTo>
                <a:cubicBezTo>
                  <a:pt x="18111" y="23027"/>
                  <a:pt x="18031" y="22943"/>
                  <a:pt x="17935" y="22887"/>
                </a:cubicBezTo>
                <a:lnTo>
                  <a:pt x="17935" y="22887"/>
                </a:lnTo>
                <a:cubicBezTo>
                  <a:pt x="17966" y="22891"/>
                  <a:pt x="18000" y="22891"/>
                  <a:pt x="18031" y="22891"/>
                </a:cubicBezTo>
                <a:cubicBezTo>
                  <a:pt x="18148" y="22891"/>
                  <a:pt x="18266" y="22878"/>
                  <a:pt x="18381" y="22850"/>
                </a:cubicBezTo>
                <a:cubicBezTo>
                  <a:pt x="18464" y="22832"/>
                  <a:pt x="18486" y="22720"/>
                  <a:pt x="18415" y="22668"/>
                </a:cubicBezTo>
                <a:cubicBezTo>
                  <a:pt x="18334" y="22612"/>
                  <a:pt x="18251" y="22559"/>
                  <a:pt x="18161" y="22513"/>
                </a:cubicBezTo>
                <a:cubicBezTo>
                  <a:pt x="18182" y="22513"/>
                  <a:pt x="18201" y="22516"/>
                  <a:pt x="18223" y="22522"/>
                </a:cubicBezTo>
                <a:lnTo>
                  <a:pt x="18269" y="22531"/>
                </a:lnTo>
                <a:cubicBezTo>
                  <a:pt x="18331" y="22547"/>
                  <a:pt x="18393" y="22556"/>
                  <a:pt x="18458" y="22559"/>
                </a:cubicBezTo>
                <a:cubicBezTo>
                  <a:pt x="18463" y="22559"/>
                  <a:pt x="18468" y="22560"/>
                  <a:pt x="18473" y="22560"/>
                </a:cubicBezTo>
                <a:cubicBezTo>
                  <a:pt x="18527" y="22560"/>
                  <a:pt x="18580" y="22544"/>
                  <a:pt x="18628" y="22516"/>
                </a:cubicBezTo>
                <a:cubicBezTo>
                  <a:pt x="18656" y="22494"/>
                  <a:pt x="18684" y="22472"/>
                  <a:pt x="18706" y="22451"/>
                </a:cubicBezTo>
                <a:cubicBezTo>
                  <a:pt x="18718" y="22435"/>
                  <a:pt x="18731" y="22426"/>
                  <a:pt x="18746" y="22414"/>
                </a:cubicBezTo>
                <a:cubicBezTo>
                  <a:pt x="18777" y="22395"/>
                  <a:pt x="18814" y="22383"/>
                  <a:pt x="18851" y="22376"/>
                </a:cubicBezTo>
                <a:cubicBezTo>
                  <a:pt x="18879" y="22370"/>
                  <a:pt x="18904" y="22364"/>
                  <a:pt x="18932" y="22358"/>
                </a:cubicBezTo>
                <a:cubicBezTo>
                  <a:pt x="19047" y="22321"/>
                  <a:pt x="19152" y="22225"/>
                  <a:pt x="19140" y="22091"/>
                </a:cubicBezTo>
                <a:cubicBezTo>
                  <a:pt x="19133" y="22051"/>
                  <a:pt x="19121" y="22011"/>
                  <a:pt x="19102" y="21974"/>
                </a:cubicBezTo>
                <a:lnTo>
                  <a:pt x="19096" y="21964"/>
                </a:lnTo>
                <a:cubicBezTo>
                  <a:pt x="19146" y="21958"/>
                  <a:pt x="19198" y="21955"/>
                  <a:pt x="19257" y="21949"/>
                </a:cubicBezTo>
                <a:cubicBezTo>
                  <a:pt x="19363" y="21943"/>
                  <a:pt x="19471" y="21930"/>
                  <a:pt x="19579" y="21912"/>
                </a:cubicBezTo>
                <a:cubicBezTo>
                  <a:pt x="19790" y="21859"/>
                  <a:pt x="19936" y="21658"/>
                  <a:pt x="19914" y="21441"/>
                </a:cubicBezTo>
                <a:cubicBezTo>
                  <a:pt x="19908" y="21395"/>
                  <a:pt x="19889" y="21348"/>
                  <a:pt x="19861" y="21311"/>
                </a:cubicBezTo>
                <a:cubicBezTo>
                  <a:pt x="19826" y="21270"/>
                  <a:pt x="19775" y="21246"/>
                  <a:pt x="19719" y="21246"/>
                </a:cubicBezTo>
                <a:cubicBezTo>
                  <a:pt x="19716" y="21246"/>
                  <a:pt x="19713" y="21246"/>
                  <a:pt x="19709" y="21246"/>
                </a:cubicBezTo>
                <a:cubicBezTo>
                  <a:pt x="19635" y="21252"/>
                  <a:pt x="19564" y="21274"/>
                  <a:pt x="19499" y="21314"/>
                </a:cubicBezTo>
                <a:lnTo>
                  <a:pt x="19480" y="21323"/>
                </a:lnTo>
                <a:cubicBezTo>
                  <a:pt x="19409" y="21354"/>
                  <a:pt x="19335" y="21373"/>
                  <a:pt x="19257" y="21382"/>
                </a:cubicBezTo>
                <a:cubicBezTo>
                  <a:pt x="19192" y="21391"/>
                  <a:pt x="19130" y="21404"/>
                  <a:pt x="19071" y="21422"/>
                </a:cubicBezTo>
                <a:cubicBezTo>
                  <a:pt x="18947" y="21460"/>
                  <a:pt x="18836" y="21531"/>
                  <a:pt x="18749" y="21624"/>
                </a:cubicBezTo>
                <a:cubicBezTo>
                  <a:pt x="18724" y="21605"/>
                  <a:pt x="18700" y="21593"/>
                  <a:pt x="18672" y="21583"/>
                </a:cubicBezTo>
                <a:cubicBezTo>
                  <a:pt x="18650" y="21580"/>
                  <a:pt x="18632" y="21577"/>
                  <a:pt x="18613" y="21577"/>
                </a:cubicBezTo>
                <a:cubicBezTo>
                  <a:pt x="18554" y="21580"/>
                  <a:pt x="18498" y="21596"/>
                  <a:pt x="18449" y="21627"/>
                </a:cubicBezTo>
                <a:cubicBezTo>
                  <a:pt x="18430" y="21636"/>
                  <a:pt x="18415" y="21645"/>
                  <a:pt x="18396" y="21658"/>
                </a:cubicBezTo>
                <a:cubicBezTo>
                  <a:pt x="18374" y="21673"/>
                  <a:pt x="18350" y="21686"/>
                  <a:pt x="18325" y="21695"/>
                </a:cubicBezTo>
                <a:cubicBezTo>
                  <a:pt x="18297" y="21707"/>
                  <a:pt x="18269" y="21710"/>
                  <a:pt x="18238" y="21710"/>
                </a:cubicBezTo>
                <a:cubicBezTo>
                  <a:pt x="18176" y="21707"/>
                  <a:pt x="18111" y="21698"/>
                  <a:pt x="18049" y="21679"/>
                </a:cubicBezTo>
                <a:lnTo>
                  <a:pt x="17919" y="21649"/>
                </a:lnTo>
                <a:lnTo>
                  <a:pt x="17832" y="21627"/>
                </a:lnTo>
                <a:cubicBezTo>
                  <a:pt x="17805" y="21621"/>
                  <a:pt x="17777" y="21611"/>
                  <a:pt x="17755" y="21593"/>
                </a:cubicBezTo>
                <a:cubicBezTo>
                  <a:pt x="17746" y="21574"/>
                  <a:pt x="17739" y="21552"/>
                  <a:pt x="17736" y="21531"/>
                </a:cubicBezTo>
                <a:cubicBezTo>
                  <a:pt x="17733" y="21466"/>
                  <a:pt x="17709" y="21404"/>
                  <a:pt x="17668" y="21354"/>
                </a:cubicBezTo>
                <a:cubicBezTo>
                  <a:pt x="17625" y="21314"/>
                  <a:pt x="17566" y="21292"/>
                  <a:pt x="17507" y="21292"/>
                </a:cubicBezTo>
                <a:cubicBezTo>
                  <a:pt x="17461" y="21292"/>
                  <a:pt x="17414" y="21305"/>
                  <a:pt x="17374" y="21326"/>
                </a:cubicBezTo>
                <a:cubicBezTo>
                  <a:pt x="17324" y="21357"/>
                  <a:pt x="17278" y="21395"/>
                  <a:pt x="17241" y="21438"/>
                </a:cubicBezTo>
                <a:cubicBezTo>
                  <a:pt x="17231" y="21447"/>
                  <a:pt x="17222" y="21456"/>
                  <a:pt x="17213" y="21466"/>
                </a:cubicBezTo>
                <a:cubicBezTo>
                  <a:pt x="17061" y="21618"/>
                  <a:pt x="16826" y="21689"/>
                  <a:pt x="16497" y="21689"/>
                </a:cubicBezTo>
                <a:cubicBezTo>
                  <a:pt x="16392" y="21689"/>
                  <a:pt x="16287" y="21683"/>
                  <a:pt x="16188" y="21673"/>
                </a:cubicBezTo>
                <a:cubicBezTo>
                  <a:pt x="16206" y="21630"/>
                  <a:pt x="16268" y="21605"/>
                  <a:pt x="16324" y="21599"/>
                </a:cubicBezTo>
                <a:cubicBezTo>
                  <a:pt x="16454" y="21577"/>
                  <a:pt x="16538" y="21543"/>
                  <a:pt x="16612" y="21432"/>
                </a:cubicBezTo>
                <a:lnTo>
                  <a:pt x="16621" y="21432"/>
                </a:lnTo>
                <a:cubicBezTo>
                  <a:pt x="16640" y="21432"/>
                  <a:pt x="16658" y="21425"/>
                  <a:pt x="16674" y="21416"/>
                </a:cubicBezTo>
                <a:cubicBezTo>
                  <a:pt x="16761" y="21367"/>
                  <a:pt x="16854" y="21326"/>
                  <a:pt x="16950" y="21298"/>
                </a:cubicBezTo>
                <a:cubicBezTo>
                  <a:pt x="16978" y="21289"/>
                  <a:pt x="16999" y="21271"/>
                  <a:pt x="17012" y="21243"/>
                </a:cubicBezTo>
                <a:cubicBezTo>
                  <a:pt x="17024" y="21215"/>
                  <a:pt x="17024" y="21187"/>
                  <a:pt x="17012" y="21159"/>
                </a:cubicBezTo>
                <a:cubicBezTo>
                  <a:pt x="16978" y="21079"/>
                  <a:pt x="16968" y="20989"/>
                  <a:pt x="16987" y="20902"/>
                </a:cubicBezTo>
                <a:cubicBezTo>
                  <a:pt x="16999" y="20849"/>
                  <a:pt x="17030" y="20809"/>
                  <a:pt x="17049" y="20809"/>
                </a:cubicBezTo>
                <a:cubicBezTo>
                  <a:pt x="17064" y="20809"/>
                  <a:pt x="17080" y="20815"/>
                  <a:pt x="17095" y="20821"/>
                </a:cubicBezTo>
                <a:lnTo>
                  <a:pt x="17123" y="20828"/>
                </a:lnTo>
                <a:cubicBezTo>
                  <a:pt x="17170" y="20843"/>
                  <a:pt x="17222" y="20849"/>
                  <a:pt x="17272" y="20849"/>
                </a:cubicBezTo>
                <a:cubicBezTo>
                  <a:pt x="17346" y="20849"/>
                  <a:pt x="17424" y="20837"/>
                  <a:pt x="17495" y="20815"/>
                </a:cubicBezTo>
                <a:cubicBezTo>
                  <a:pt x="17504" y="20812"/>
                  <a:pt x="17520" y="20812"/>
                  <a:pt x="17535" y="20809"/>
                </a:cubicBezTo>
                <a:cubicBezTo>
                  <a:pt x="17625" y="20791"/>
                  <a:pt x="17739" y="20769"/>
                  <a:pt x="17783" y="20682"/>
                </a:cubicBezTo>
                <a:cubicBezTo>
                  <a:pt x="17792" y="20657"/>
                  <a:pt x="17801" y="20629"/>
                  <a:pt x="17801" y="20602"/>
                </a:cubicBezTo>
                <a:lnTo>
                  <a:pt x="17808" y="20487"/>
                </a:lnTo>
                <a:lnTo>
                  <a:pt x="17817" y="20351"/>
                </a:lnTo>
                <a:cubicBezTo>
                  <a:pt x="17817" y="20326"/>
                  <a:pt x="17823" y="20301"/>
                  <a:pt x="17832" y="20279"/>
                </a:cubicBezTo>
                <a:cubicBezTo>
                  <a:pt x="17845" y="20261"/>
                  <a:pt x="17891" y="20258"/>
                  <a:pt x="17935" y="20252"/>
                </a:cubicBezTo>
                <a:cubicBezTo>
                  <a:pt x="18000" y="20252"/>
                  <a:pt x="18065" y="20233"/>
                  <a:pt x="18124" y="20205"/>
                </a:cubicBezTo>
                <a:cubicBezTo>
                  <a:pt x="18182" y="20165"/>
                  <a:pt x="18229" y="20112"/>
                  <a:pt x="18260" y="20050"/>
                </a:cubicBezTo>
                <a:cubicBezTo>
                  <a:pt x="18340" y="19905"/>
                  <a:pt x="18353" y="19784"/>
                  <a:pt x="18294" y="19688"/>
                </a:cubicBezTo>
                <a:cubicBezTo>
                  <a:pt x="18244" y="19604"/>
                  <a:pt x="18145" y="19555"/>
                  <a:pt x="18021" y="19555"/>
                </a:cubicBezTo>
                <a:cubicBezTo>
                  <a:pt x="18006" y="19555"/>
                  <a:pt x="17987" y="19555"/>
                  <a:pt x="17972" y="19558"/>
                </a:cubicBezTo>
                <a:cubicBezTo>
                  <a:pt x="17932" y="19561"/>
                  <a:pt x="17897" y="19570"/>
                  <a:pt x="17863" y="19576"/>
                </a:cubicBezTo>
                <a:cubicBezTo>
                  <a:pt x="17823" y="19586"/>
                  <a:pt x="17783" y="19592"/>
                  <a:pt x="17739" y="19595"/>
                </a:cubicBezTo>
                <a:cubicBezTo>
                  <a:pt x="17709" y="19592"/>
                  <a:pt x="17674" y="19589"/>
                  <a:pt x="17643" y="19582"/>
                </a:cubicBezTo>
                <a:cubicBezTo>
                  <a:pt x="17588" y="19570"/>
                  <a:pt x="17535" y="19561"/>
                  <a:pt x="17479" y="19561"/>
                </a:cubicBezTo>
                <a:cubicBezTo>
                  <a:pt x="17334" y="19561"/>
                  <a:pt x="17247" y="19638"/>
                  <a:pt x="17235" y="19778"/>
                </a:cubicBezTo>
                <a:cubicBezTo>
                  <a:pt x="17231" y="19809"/>
                  <a:pt x="17231" y="19843"/>
                  <a:pt x="17235" y="19877"/>
                </a:cubicBezTo>
                <a:cubicBezTo>
                  <a:pt x="17235" y="19898"/>
                  <a:pt x="17235" y="19920"/>
                  <a:pt x="17235" y="19945"/>
                </a:cubicBezTo>
                <a:cubicBezTo>
                  <a:pt x="17139" y="19957"/>
                  <a:pt x="17043" y="19967"/>
                  <a:pt x="16943" y="19970"/>
                </a:cubicBezTo>
                <a:cubicBezTo>
                  <a:pt x="16891" y="19970"/>
                  <a:pt x="16838" y="19963"/>
                  <a:pt x="16785" y="19954"/>
                </a:cubicBezTo>
                <a:cubicBezTo>
                  <a:pt x="16720" y="19939"/>
                  <a:pt x="16655" y="19920"/>
                  <a:pt x="16593" y="19895"/>
                </a:cubicBezTo>
                <a:cubicBezTo>
                  <a:pt x="16553" y="19883"/>
                  <a:pt x="16519" y="19871"/>
                  <a:pt x="16479" y="19858"/>
                </a:cubicBezTo>
                <a:cubicBezTo>
                  <a:pt x="16401" y="19830"/>
                  <a:pt x="16318" y="19818"/>
                  <a:pt x="16237" y="19815"/>
                </a:cubicBezTo>
                <a:cubicBezTo>
                  <a:pt x="16188" y="19815"/>
                  <a:pt x="16141" y="19821"/>
                  <a:pt x="16095" y="19833"/>
                </a:cubicBezTo>
                <a:cubicBezTo>
                  <a:pt x="16070" y="19840"/>
                  <a:pt x="16042" y="19846"/>
                  <a:pt x="16014" y="19849"/>
                </a:cubicBezTo>
                <a:cubicBezTo>
                  <a:pt x="15974" y="19852"/>
                  <a:pt x="15934" y="19861"/>
                  <a:pt x="15893" y="19874"/>
                </a:cubicBezTo>
                <a:cubicBezTo>
                  <a:pt x="15850" y="19889"/>
                  <a:pt x="15807" y="19914"/>
                  <a:pt x="15773" y="19945"/>
                </a:cubicBezTo>
                <a:cubicBezTo>
                  <a:pt x="15754" y="19960"/>
                  <a:pt x="15735" y="19973"/>
                  <a:pt x="15717" y="19985"/>
                </a:cubicBezTo>
                <a:cubicBezTo>
                  <a:pt x="15590" y="20044"/>
                  <a:pt x="15438" y="20060"/>
                  <a:pt x="15317" y="20066"/>
                </a:cubicBezTo>
                <a:lnTo>
                  <a:pt x="15240" y="20066"/>
                </a:lnTo>
                <a:cubicBezTo>
                  <a:pt x="15051" y="20066"/>
                  <a:pt x="14927" y="20029"/>
                  <a:pt x="14846" y="19948"/>
                </a:cubicBezTo>
                <a:cubicBezTo>
                  <a:pt x="14809" y="19908"/>
                  <a:pt x="14788" y="19855"/>
                  <a:pt x="14791" y="19802"/>
                </a:cubicBezTo>
                <a:cubicBezTo>
                  <a:pt x="14791" y="19781"/>
                  <a:pt x="14800" y="19759"/>
                  <a:pt x="14819" y="19744"/>
                </a:cubicBezTo>
                <a:cubicBezTo>
                  <a:pt x="14851" y="19727"/>
                  <a:pt x="14886" y="19718"/>
                  <a:pt x="14921" y="19718"/>
                </a:cubicBezTo>
                <a:cubicBezTo>
                  <a:pt x="14926" y="19718"/>
                  <a:pt x="14931" y="19718"/>
                  <a:pt x="14936" y="19719"/>
                </a:cubicBezTo>
                <a:cubicBezTo>
                  <a:pt x="15004" y="19716"/>
                  <a:pt x="15073" y="19697"/>
                  <a:pt x="15135" y="19666"/>
                </a:cubicBezTo>
                <a:cubicBezTo>
                  <a:pt x="15162" y="19651"/>
                  <a:pt x="15190" y="19629"/>
                  <a:pt x="15215" y="19607"/>
                </a:cubicBezTo>
                <a:cubicBezTo>
                  <a:pt x="15234" y="19592"/>
                  <a:pt x="15249" y="19579"/>
                  <a:pt x="15268" y="19567"/>
                </a:cubicBezTo>
                <a:cubicBezTo>
                  <a:pt x="15305" y="19548"/>
                  <a:pt x="15339" y="19530"/>
                  <a:pt x="15379" y="19514"/>
                </a:cubicBezTo>
                <a:cubicBezTo>
                  <a:pt x="15398" y="19505"/>
                  <a:pt x="15419" y="19496"/>
                  <a:pt x="15441" y="19486"/>
                </a:cubicBezTo>
                <a:cubicBezTo>
                  <a:pt x="15506" y="19462"/>
                  <a:pt x="15553" y="19400"/>
                  <a:pt x="15553" y="19332"/>
                </a:cubicBezTo>
                <a:cubicBezTo>
                  <a:pt x="15553" y="19329"/>
                  <a:pt x="15553" y="19325"/>
                  <a:pt x="15553" y="19322"/>
                </a:cubicBezTo>
                <a:cubicBezTo>
                  <a:pt x="15553" y="19322"/>
                  <a:pt x="15559" y="19316"/>
                  <a:pt x="15574" y="19304"/>
                </a:cubicBezTo>
                <a:cubicBezTo>
                  <a:pt x="15677" y="19211"/>
                  <a:pt x="15810" y="19152"/>
                  <a:pt x="15949" y="19140"/>
                </a:cubicBezTo>
                <a:lnTo>
                  <a:pt x="15993" y="19136"/>
                </a:lnTo>
                <a:cubicBezTo>
                  <a:pt x="16073" y="19136"/>
                  <a:pt x="16154" y="19115"/>
                  <a:pt x="16225" y="19078"/>
                </a:cubicBezTo>
                <a:cubicBezTo>
                  <a:pt x="16265" y="19050"/>
                  <a:pt x="16302" y="19016"/>
                  <a:pt x="16333" y="18975"/>
                </a:cubicBezTo>
                <a:cubicBezTo>
                  <a:pt x="16352" y="18951"/>
                  <a:pt x="16374" y="18932"/>
                  <a:pt x="16398" y="18913"/>
                </a:cubicBezTo>
                <a:cubicBezTo>
                  <a:pt x="16408" y="18907"/>
                  <a:pt x="16420" y="18904"/>
                  <a:pt x="16432" y="18904"/>
                </a:cubicBezTo>
                <a:cubicBezTo>
                  <a:pt x="16451" y="18904"/>
                  <a:pt x="16470" y="18913"/>
                  <a:pt x="16482" y="18926"/>
                </a:cubicBezTo>
                <a:cubicBezTo>
                  <a:pt x="16494" y="18935"/>
                  <a:pt x="16504" y="18948"/>
                  <a:pt x="16513" y="18960"/>
                </a:cubicBezTo>
                <a:cubicBezTo>
                  <a:pt x="16547" y="19006"/>
                  <a:pt x="16600" y="19075"/>
                  <a:pt x="16693" y="19078"/>
                </a:cubicBezTo>
                <a:lnTo>
                  <a:pt x="16699" y="19078"/>
                </a:lnTo>
                <a:cubicBezTo>
                  <a:pt x="16751" y="19078"/>
                  <a:pt x="16804" y="19053"/>
                  <a:pt x="16838" y="19009"/>
                </a:cubicBezTo>
                <a:cubicBezTo>
                  <a:pt x="16881" y="18957"/>
                  <a:pt x="16900" y="18886"/>
                  <a:pt x="16888" y="18817"/>
                </a:cubicBezTo>
                <a:cubicBezTo>
                  <a:pt x="16878" y="18768"/>
                  <a:pt x="16863" y="18721"/>
                  <a:pt x="16838" y="18681"/>
                </a:cubicBezTo>
                <a:cubicBezTo>
                  <a:pt x="16829" y="18659"/>
                  <a:pt x="16820" y="18641"/>
                  <a:pt x="16810" y="18622"/>
                </a:cubicBezTo>
                <a:cubicBezTo>
                  <a:pt x="16807" y="18610"/>
                  <a:pt x="16804" y="18601"/>
                  <a:pt x="16804" y="18591"/>
                </a:cubicBezTo>
                <a:cubicBezTo>
                  <a:pt x="16823" y="18582"/>
                  <a:pt x="16844" y="18573"/>
                  <a:pt x="16866" y="18570"/>
                </a:cubicBezTo>
                <a:cubicBezTo>
                  <a:pt x="16891" y="18560"/>
                  <a:pt x="16912" y="18554"/>
                  <a:pt x="16937" y="18545"/>
                </a:cubicBezTo>
                <a:lnTo>
                  <a:pt x="17074" y="18492"/>
                </a:lnTo>
                <a:lnTo>
                  <a:pt x="17383" y="18371"/>
                </a:lnTo>
                <a:cubicBezTo>
                  <a:pt x="17476" y="18337"/>
                  <a:pt x="17470" y="18204"/>
                  <a:pt x="17374" y="18176"/>
                </a:cubicBezTo>
                <a:cubicBezTo>
                  <a:pt x="17315" y="18158"/>
                  <a:pt x="17259" y="18130"/>
                  <a:pt x="17210" y="18093"/>
                </a:cubicBezTo>
                <a:cubicBezTo>
                  <a:pt x="17225" y="18086"/>
                  <a:pt x="17241" y="18083"/>
                  <a:pt x="17253" y="18077"/>
                </a:cubicBezTo>
                <a:cubicBezTo>
                  <a:pt x="17328" y="18062"/>
                  <a:pt x="17393" y="18028"/>
                  <a:pt x="17448" y="17978"/>
                </a:cubicBezTo>
                <a:cubicBezTo>
                  <a:pt x="17523" y="17901"/>
                  <a:pt x="17529" y="17801"/>
                  <a:pt x="17535" y="17721"/>
                </a:cubicBezTo>
                <a:cubicBezTo>
                  <a:pt x="17541" y="17665"/>
                  <a:pt x="17544" y="17613"/>
                  <a:pt x="17569" y="17588"/>
                </a:cubicBezTo>
                <a:cubicBezTo>
                  <a:pt x="17575" y="17585"/>
                  <a:pt x="17582" y="17578"/>
                  <a:pt x="17588" y="17575"/>
                </a:cubicBezTo>
                <a:cubicBezTo>
                  <a:pt x="17628" y="17547"/>
                  <a:pt x="17659" y="17507"/>
                  <a:pt x="17674" y="17458"/>
                </a:cubicBezTo>
                <a:cubicBezTo>
                  <a:pt x="17681" y="17424"/>
                  <a:pt x="17681" y="17386"/>
                  <a:pt x="17671" y="17352"/>
                </a:cubicBezTo>
                <a:cubicBezTo>
                  <a:pt x="17668" y="17346"/>
                  <a:pt x="17668" y="17343"/>
                  <a:pt x="17668" y="17337"/>
                </a:cubicBezTo>
                <a:cubicBezTo>
                  <a:pt x="17671" y="17309"/>
                  <a:pt x="17687" y="17287"/>
                  <a:pt x="17712" y="17275"/>
                </a:cubicBezTo>
                <a:cubicBezTo>
                  <a:pt x="17743" y="17256"/>
                  <a:pt x="17777" y="17241"/>
                  <a:pt x="17811" y="17232"/>
                </a:cubicBezTo>
                <a:cubicBezTo>
                  <a:pt x="17832" y="17222"/>
                  <a:pt x="17851" y="17216"/>
                  <a:pt x="17870" y="17207"/>
                </a:cubicBezTo>
                <a:cubicBezTo>
                  <a:pt x="18012" y="17148"/>
                  <a:pt x="18133" y="17046"/>
                  <a:pt x="18220" y="16916"/>
                </a:cubicBezTo>
                <a:cubicBezTo>
                  <a:pt x="18278" y="16829"/>
                  <a:pt x="18297" y="16720"/>
                  <a:pt x="18269" y="16618"/>
                </a:cubicBezTo>
                <a:cubicBezTo>
                  <a:pt x="18247" y="16541"/>
                  <a:pt x="18189" y="16476"/>
                  <a:pt x="18114" y="16445"/>
                </a:cubicBezTo>
                <a:cubicBezTo>
                  <a:pt x="18102" y="16439"/>
                  <a:pt x="18088" y="16436"/>
                  <a:pt x="18074" y="16436"/>
                </a:cubicBezTo>
                <a:cubicBezTo>
                  <a:pt x="18050" y="16436"/>
                  <a:pt x="18027" y="16445"/>
                  <a:pt x="18009" y="16460"/>
                </a:cubicBezTo>
                <a:cubicBezTo>
                  <a:pt x="17956" y="16510"/>
                  <a:pt x="17925" y="16575"/>
                  <a:pt x="17916" y="16646"/>
                </a:cubicBezTo>
                <a:cubicBezTo>
                  <a:pt x="17913" y="16655"/>
                  <a:pt x="17910" y="16668"/>
                  <a:pt x="17910" y="16677"/>
                </a:cubicBezTo>
                <a:cubicBezTo>
                  <a:pt x="17907" y="16686"/>
                  <a:pt x="17901" y="16696"/>
                  <a:pt x="17897" y="16705"/>
                </a:cubicBezTo>
                <a:lnTo>
                  <a:pt x="17888" y="16699"/>
                </a:lnTo>
                <a:cubicBezTo>
                  <a:pt x="17873" y="16686"/>
                  <a:pt x="17860" y="16674"/>
                  <a:pt x="17845" y="16665"/>
                </a:cubicBezTo>
                <a:cubicBezTo>
                  <a:pt x="17805" y="16639"/>
                  <a:pt x="17758" y="16624"/>
                  <a:pt x="17712" y="16624"/>
                </a:cubicBezTo>
                <a:cubicBezTo>
                  <a:pt x="17708" y="16624"/>
                  <a:pt x="17703" y="16624"/>
                  <a:pt x="17699" y="16624"/>
                </a:cubicBezTo>
                <a:cubicBezTo>
                  <a:pt x="17575" y="16624"/>
                  <a:pt x="17424" y="16702"/>
                  <a:pt x="17383" y="16838"/>
                </a:cubicBezTo>
                <a:cubicBezTo>
                  <a:pt x="17380" y="16857"/>
                  <a:pt x="17377" y="16872"/>
                  <a:pt x="17374" y="16888"/>
                </a:cubicBezTo>
                <a:cubicBezTo>
                  <a:pt x="17371" y="16903"/>
                  <a:pt x="17368" y="16916"/>
                  <a:pt x="17365" y="16928"/>
                </a:cubicBezTo>
                <a:cubicBezTo>
                  <a:pt x="17355" y="16947"/>
                  <a:pt x="17303" y="16965"/>
                  <a:pt x="17278" y="16974"/>
                </a:cubicBezTo>
                <a:cubicBezTo>
                  <a:pt x="17151" y="17021"/>
                  <a:pt x="17021" y="17052"/>
                  <a:pt x="16891" y="17067"/>
                </a:cubicBezTo>
                <a:cubicBezTo>
                  <a:pt x="16860" y="17070"/>
                  <a:pt x="16832" y="17077"/>
                  <a:pt x="16807" y="17095"/>
                </a:cubicBezTo>
                <a:cubicBezTo>
                  <a:pt x="16770" y="17120"/>
                  <a:pt x="16748" y="17163"/>
                  <a:pt x="16745" y="17210"/>
                </a:cubicBezTo>
                <a:lnTo>
                  <a:pt x="16739" y="17213"/>
                </a:lnTo>
                <a:cubicBezTo>
                  <a:pt x="16730" y="17216"/>
                  <a:pt x="16720" y="17222"/>
                  <a:pt x="16711" y="17225"/>
                </a:cubicBezTo>
                <a:cubicBezTo>
                  <a:pt x="16652" y="17266"/>
                  <a:pt x="16606" y="17321"/>
                  <a:pt x="16575" y="17383"/>
                </a:cubicBezTo>
                <a:cubicBezTo>
                  <a:pt x="16566" y="17408"/>
                  <a:pt x="16550" y="17433"/>
                  <a:pt x="16535" y="17451"/>
                </a:cubicBezTo>
                <a:cubicBezTo>
                  <a:pt x="16488" y="17489"/>
                  <a:pt x="16439" y="17516"/>
                  <a:pt x="16383" y="17529"/>
                </a:cubicBezTo>
                <a:lnTo>
                  <a:pt x="16318" y="17551"/>
                </a:lnTo>
                <a:lnTo>
                  <a:pt x="16225" y="17585"/>
                </a:lnTo>
                <a:lnTo>
                  <a:pt x="16206" y="17588"/>
                </a:lnTo>
                <a:cubicBezTo>
                  <a:pt x="16200" y="17582"/>
                  <a:pt x="16194" y="17575"/>
                  <a:pt x="16188" y="17566"/>
                </a:cubicBezTo>
                <a:cubicBezTo>
                  <a:pt x="16178" y="17557"/>
                  <a:pt x="16172" y="17547"/>
                  <a:pt x="16166" y="17538"/>
                </a:cubicBezTo>
                <a:cubicBezTo>
                  <a:pt x="16116" y="17473"/>
                  <a:pt x="16058" y="17396"/>
                  <a:pt x="15927" y="17396"/>
                </a:cubicBezTo>
                <a:lnTo>
                  <a:pt x="15915" y="17396"/>
                </a:lnTo>
                <a:cubicBezTo>
                  <a:pt x="15754" y="17402"/>
                  <a:pt x="15574" y="17411"/>
                  <a:pt x="15407" y="17473"/>
                </a:cubicBezTo>
                <a:cubicBezTo>
                  <a:pt x="15354" y="17495"/>
                  <a:pt x="15302" y="17520"/>
                  <a:pt x="15252" y="17547"/>
                </a:cubicBezTo>
                <a:cubicBezTo>
                  <a:pt x="15209" y="17569"/>
                  <a:pt x="15165" y="17591"/>
                  <a:pt x="15122" y="17609"/>
                </a:cubicBezTo>
                <a:cubicBezTo>
                  <a:pt x="14986" y="17665"/>
                  <a:pt x="14828" y="17674"/>
                  <a:pt x="14688" y="17678"/>
                </a:cubicBezTo>
                <a:cubicBezTo>
                  <a:pt x="14636" y="17681"/>
                  <a:pt x="14580" y="17681"/>
                  <a:pt x="14524" y="17681"/>
                </a:cubicBezTo>
                <a:cubicBezTo>
                  <a:pt x="14205" y="17681"/>
                  <a:pt x="13954" y="17643"/>
                  <a:pt x="13741" y="17563"/>
                </a:cubicBezTo>
                <a:cubicBezTo>
                  <a:pt x="13676" y="17541"/>
                  <a:pt x="13660" y="17520"/>
                  <a:pt x="13660" y="17513"/>
                </a:cubicBezTo>
                <a:cubicBezTo>
                  <a:pt x="13669" y="17495"/>
                  <a:pt x="13691" y="17479"/>
                  <a:pt x="13713" y="17476"/>
                </a:cubicBezTo>
                <a:cubicBezTo>
                  <a:pt x="13731" y="17470"/>
                  <a:pt x="13753" y="17467"/>
                  <a:pt x="13772" y="17467"/>
                </a:cubicBezTo>
                <a:cubicBezTo>
                  <a:pt x="13852" y="17473"/>
                  <a:pt x="13930" y="17495"/>
                  <a:pt x="14004" y="17526"/>
                </a:cubicBezTo>
                <a:cubicBezTo>
                  <a:pt x="14044" y="17538"/>
                  <a:pt x="14078" y="17551"/>
                  <a:pt x="14115" y="17563"/>
                </a:cubicBezTo>
                <a:cubicBezTo>
                  <a:pt x="14233" y="17597"/>
                  <a:pt x="14357" y="17613"/>
                  <a:pt x="14481" y="17613"/>
                </a:cubicBezTo>
                <a:cubicBezTo>
                  <a:pt x="14636" y="17609"/>
                  <a:pt x="14788" y="17591"/>
                  <a:pt x="14939" y="17560"/>
                </a:cubicBezTo>
                <a:cubicBezTo>
                  <a:pt x="15035" y="17541"/>
                  <a:pt x="15048" y="17405"/>
                  <a:pt x="14958" y="17368"/>
                </a:cubicBezTo>
                <a:lnTo>
                  <a:pt x="14565" y="17213"/>
                </a:lnTo>
                <a:lnTo>
                  <a:pt x="14211" y="17074"/>
                </a:lnTo>
                <a:cubicBezTo>
                  <a:pt x="14277" y="17021"/>
                  <a:pt x="14335" y="16978"/>
                  <a:pt x="14397" y="16974"/>
                </a:cubicBezTo>
                <a:cubicBezTo>
                  <a:pt x="14441" y="16978"/>
                  <a:pt x="14481" y="16993"/>
                  <a:pt x="14518" y="17015"/>
                </a:cubicBezTo>
                <a:cubicBezTo>
                  <a:pt x="14577" y="17046"/>
                  <a:pt x="14642" y="17064"/>
                  <a:pt x="14710" y="17067"/>
                </a:cubicBezTo>
                <a:cubicBezTo>
                  <a:pt x="14828" y="17067"/>
                  <a:pt x="14977" y="17064"/>
                  <a:pt x="15097" y="16978"/>
                </a:cubicBezTo>
                <a:lnTo>
                  <a:pt x="15110" y="16965"/>
                </a:lnTo>
                <a:cubicBezTo>
                  <a:pt x="15116" y="16962"/>
                  <a:pt x="15122" y="16959"/>
                  <a:pt x="15125" y="16956"/>
                </a:cubicBezTo>
                <a:lnTo>
                  <a:pt x="15141" y="16956"/>
                </a:lnTo>
                <a:cubicBezTo>
                  <a:pt x="15206" y="16965"/>
                  <a:pt x="15268" y="16987"/>
                  <a:pt x="15323" y="17021"/>
                </a:cubicBezTo>
                <a:lnTo>
                  <a:pt x="15330" y="17024"/>
                </a:lnTo>
                <a:cubicBezTo>
                  <a:pt x="15364" y="17046"/>
                  <a:pt x="15401" y="17061"/>
                  <a:pt x="15438" y="17067"/>
                </a:cubicBezTo>
                <a:lnTo>
                  <a:pt x="15460" y="17067"/>
                </a:lnTo>
                <a:cubicBezTo>
                  <a:pt x="15516" y="17064"/>
                  <a:pt x="15571" y="17043"/>
                  <a:pt x="15618" y="17005"/>
                </a:cubicBezTo>
                <a:cubicBezTo>
                  <a:pt x="15673" y="16968"/>
                  <a:pt x="15723" y="16925"/>
                  <a:pt x="15763" y="16872"/>
                </a:cubicBezTo>
                <a:cubicBezTo>
                  <a:pt x="15841" y="16767"/>
                  <a:pt x="15822" y="16686"/>
                  <a:pt x="15807" y="16646"/>
                </a:cubicBezTo>
                <a:cubicBezTo>
                  <a:pt x="15791" y="16606"/>
                  <a:pt x="15748" y="16541"/>
                  <a:pt x="15630" y="16522"/>
                </a:cubicBezTo>
                <a:cubicBezTo>
                  <a:pt x="15503" y="16504"/>
                  <a:pt x="15373" y="16476"/>
                  <a:pt x="15243" y="16448"/>
                </a:cubicBezTo>
                <a:cubicBezTo>
                  <a:pt x="15419" y="16420"/>
                  <a:pt x="15596" y="16408"/>
                  <a:pt x="15776" y="16408"/>
                </a:cubicBezTo>
                <a:lnTo>
                  <a:pt x="15847" y="16408"/>
                </a:lnTo>
                <a:cubicBezTo>
                  <a:pt x="15912" y="16408"/>
                  <a:pt x="15958" y="16346"/>
                  <a:pt x="15946" y="16284"/>
                </a:cubicBezTo>
                <a:cubicBezTo>
                  <a:pt x="15931" y="16209"/>
                  <a:pt x="15903" y="16085"/>
                  <a:pt x="15921" y="16008"/>
                </a:cubicBezTo>
                <a:cubicBezTo>
                  <a:pt x="15924" y="15996"/>
                  <a:pt x="15927" y="15983"/>
                  <a:pt x="15934" y="15971"/>
                </a:cubicBezTo>
                <a:cubicBezTo>
                  <a:pt x="15952" y="15931"/>
                  <a:pt x="15986" y="15847"/>
                  <a:pt x="15940" y="15763"/>
                </a:cubicBezTo>
                <a:cubicBezTo>
                  <a:pt x="15980" y="15748"/>
                  <a:pt x="16023" y="15742"/>
                  <a:pt x="16067" y="15742"/>
                </a:cubicBezTo>
                <a:cubicBezTo>
                  <a:pt x="16197" y="15732"/>
                  <a:pt x="16330" y="15720"/>
                  <a:pt x="16460" y="15701"/>
                </a:cubicBezTo>
                <a:cubicBezTo>
                  <a:pt x="16510" y="15698"/>
                  <a:pt x="16556" y="15677"/>
                  <a:pt x="16587" y="15643"/>
                </a:cubicBezTo>
                <a:cubicBezTo>
                  <a:pt x="16615" y="15605"/>
                  <a:pt x="16627" y="15562"/>
                  <a:pt x="16627" y="15519"/>
                </a:cubicBezTo>
                <a:lnTo>
                  <a:pt x="16627" y="15522"/>
                </a:lnTo>
                <a:cubicBezTo>
                  <a:pt x="16627" y="15475"/>
                  <a:pt x="16640" y="15432"/>
                  <a:pt x="16665" y="15392"/>
                </a:cubicBezTo>
                <a:cubicBezTo>
                  <a:pt x="16680" y="15385"/>
                  <a:pt x="16696" y="15379"/>
                  <a:pt x="16711" y="15376"/>
                </a:cubicBezTo>
                <a:cubicBezTo>
                  <a:pt x="16751" y="15367"/>
                  <a:pt x="16792" y="15351"/>
                  <a:pt x="16829" y="15330"/>
                </a:cubicBezTo>
                <a:cubicBezTo>
                  <a:pt x="16965" y="15237"/>
                  <a:pt x="17039" y="15082"/>
                  <a:pt x="17095" y="14970"/>
                </a:cubicBezTo>
                <a:cubicBezTo>
                  <a:pt x="17160" y="14837"/>
                  <a:pt x="17297" y="14558"/>
                  <a:pt x="17166" y="14329"/>
                </a:cubicBezTo>
                <a:cubicBezTo>
                  <a:pt x="17148" y="14295"/>
                  <a:pt x="17114" y="14277"/>
                  <a:pt x="17080" y="14277"/>
                </a:cubicBezTo>
                <a:cubicBezTo>
                  <a:pt x="17043" y="14277"/>
                  <a:pt x="17008" y="14295"/>
                  <a:pt x="16990" y="14326"/>
                </a:cubicBezTo>
                <a:cubicBezTo>
                  <a:pt x="16947" y="14404"/>
                  <a:pt x="16891" y="14472"/>
                  <a:pt x="16832" y="14537"/>
                </a:cubicBezTo>
                <a:cubicBezTo>
                  <a:pt x="16807" y="14565"/>
                  <a:pt x="16779" y="14586"/>
                  <a:pt x="16751" y="14614"/>
                </a:cubicBezTo>
                <a:lnTo>
                  <a:pt x="16727" y="14639"/>
                </a:lnTo>
                <a:lnTo>
                  <a:pt x="16724" y="14639"/>
                </a:lnTo>
                <a:cubicBezTo>
                  <a:pt x="16708" y="14630"/>
                  <a:pt x="16686" y="14627"/>
                  <a:pt x="16668" y="14627"/>
                </a:cubicBezTo>
                <a:cubicBezTo>
                  <a:pt x="16652" y="14627"/>
                  <a:pt x="16637" y="14630"/>
                  <a:pt x="16624" y="14633"/>
                </a:cubicBezTo>
                <a:cubicBezTo>
                  <a:pt x="16597" y="14642"/>
                  <a:pt x="16572" y="14654"/>
                  <a:pt x="16550" y="14670"/>
                </a:cubicBezTo>
                <a:cubicBezTo>
                  <a:pt x="16544" y="14676"/>
                  <a:pt x="16538" y="14679"/>
                  <a:pt x="16528" y="14682"/>
                </a:cubicBezTo>
                <a:lnTo>
                  <a:pt x="16516" y="14682"/>
                </a:lnTo>
                <a:cubicBezTo>
                  <a:pt x="16504" y="14682"/>
                  <a:pt x="16491" y="14682"/>
                  <a:pt x="16476" y="14679"/>
                </a:cubicBezTo>
                <a:cubicBezTo>
                  <a:pt x="16454" y="14676"/>
                  <a:pt x="16432" y="14673"/>
                  <a:pt x="16411" y="14673"/>
                </a:cubicBezTo>
                <a:lnTo>
                  <a:pt x="16380" y="14673"/>
                </a:lnTo>
                <a:cubicBezTo>
                  <a:pt x="16253" y="14688"/>
                  <a:pt x="16178" y="14785"/>
                  <a:pt x="16116" y="14862"/>
                </a:cubicBezTo>
                <a:lnTo>
                  <a:pt x="16107" y="14874"/>
                </a:lnTo>
                <a:cubicBezTo>
                  <a:pt x="16014" y="14992"/>
                  <a:pt x="15903" y="15091"/>
                  <a:pt x="15776" y="15172"/>
                </a:cubicBezTo>
                <a:cubicBezTo>
                  <a:pt x="15739" y="15196"/>
                  <a:pt x="15698" y="15215"/>
                  <a:pt x="15652" y="15218"/>
                </a:cubicBezTo>
                <a:cubicBezTo>
                  <a:pt x="15650" y="15220"/>
                  <a:pt x="15648" y="15220"/>
                  <a:pt x="15646" y="15220"/>
                </a:cubicBezTo>
                <a:cubicBezTo>
                  <a:pt x="15643" y="15220"/>
                  <a:pt x="15641" y="15220"/>
                  <a:pt x="15639" y="15218"/>
                </a:cubicBezTo>
                <a:cubicBezTo>
                  <a:pt x="15627" y="15215"/>
                  <a:pt x="15615" y="15212"/>
                  <a:pt x="15602" y="15206"/>
                </a:cubicBezTo>
                <a:cubicBezTo>
                  <a:pt x="15581" y="15200"/>
                  <a:pt x="15559" y="15190"/>
                  <a:pt x="15537" y="15184"/>
                </a:cubicBezTo>
                <a:cubicBezTo>
                  <a:pt x="15516" y="15181"/>
                  <a:pt x="15494" y="15178"/>
                  <a:pt x="15472" y="15178"/>
                </a:cubicBezTo>
                <a:cubicBezTo>
                  <a:pt x="15432" y="15181"/>
                  <a:pt x="15392" y="15187"/>
                  <a:pt x="15351" y="15196"/>
                </a:cubicBezTo>
                <a:cubicBezTo>
                  <a:pt x="15305" y="15206"/>
                  <a:pt x="15262" y="15215"/>
                  <a:pt x="15218" y="15227"/>
                </a:cubicBezTo>
                <a:cubicBezTo>
                  <a:pt x="15104" y="15258"/>
                  <a:pt x="14983" y="15280"/>
                  <a:pt x="14862" y="15283"/>
                </a:cubicBezTo>
                <a:cubicBezTo>
                  <a:pt x="14837" y="15283"/>
                  <a:pt x="14815" y="15283"/>
                  <a:pt x="14791" y="15280"/>
                </a:cubicBezTo>
                <a:cubicBezTo>
                  <a:pt x="14620" y="15262"/>
                  <a:pt x="14496" y="15196"/>
                  <a:pt x="14419" y="15088"/>
                </a:cubicBezTo>
                <a:lnTo>
                  <a:pt x="14416" y="15082"/>
                </a:lnTo>
                <a:cubicBezTo>
                  <a:pt x="14453" y="15076"/>
                  <a:pt x="14490" y="15069"/>
                  <a:pt x="14527" y="15066"/>
                </a:cubicBezTo>
                <a:cubicBezTo>
                  <a:pt x="14558" y="15063"/>
                  <a:pt x="14589" y="15060"/>
                  <a:pt x="14620" y="15054"/>
                </a:cubicBezTo>
                <a:cubicBezTo>
                  <a:pt x="14698" y="15026"/>
                  <a:pt x="14772" y="14995"/>
                  <a:pt x="14846" y="14958"/>
                </a:cubicBezTo>
                <a:cubicBezTo>
                  <a:pt x="14882" y="15021"/>
                  <a:pt x="14947" y="15057"/>
                  <a:pt x="15018" y="15057"/>
                </a:cubicBezTo>
                <a:cubicBezTo>
                  <a:pt x="15020" y="15057"/>
                  <a:pt x="15023" y="15057"/>
                  <a:pt x="15026" y="15057"/>
                </a:cubicBezTo>
                <a:cubicBezTo>
                  <a:pt x="15030" y="15058"/>
                  <a:pt x="15033" y="15058"/>
                  <a:pt x="15037" y="15058"/>
                </a:cubicBezTo>
                <a:cubicBezTo>
                  <a:pt x="15046" y="15058"/>
                  <a:pt x="15055" y="15056"/>
                  <a:pt x="15066" y="15054"/>
                </a:cubicBezTo>
                <a:cubicBezTo>
                  <a:pt x="15128" y="15042"/>
                  <a:pt x="15184" y="15011"/>
                  <a:pt x="15234" y="14970"/>
                </a:cubicBezTo>
                <a:cubicBezTo>
                  <a:pt x="15255" y="14949"/>
                  <a:pt x="15280" y="14933"/>
                  <a:pt x="15311" y="14924"/>
                </a:cubicBezTo>
                <a:lnTo>
                  <a:pt x="15317" y="14924"/>
                </a:lnTo>
                <a:cubicBezTo>
                  <a:pt x="15330" y="14924"/>
                  <a:pt x="15345" y="14927"/>
                  <a:pt x="15358" y="14927"/>
                </a:cubicBezTo>
                <a:cubicBezTo>
                  <a:pt x="15379" y="14930"/>
                  <a:pt x="15401" y="14933"/>
                  <a:pt x="15423" y="14933"/>
                </a:cubicBezTo>
                <a:cubicBezTo>
                  <a:pt x="15447" y="14933"/>
                  <a:pt x="15475" y="14930"/>
                  <a:pt x="15500" y="14921"/>
                </a:cubicBezTo>
                <a:cubicBezTo>
                  <a:pt x="15519" y="14915"/>
                  <a:pt x="15537" y="14905"/>
                  <a:pt x="15556" y="14893"/>
                </a:cubicBezTo>
                <a:cubicBezTo>
                  <a:pt x="15562" y="14890"/>
                  <a:pt x="15568" y="14884"/>
                  <a:pt x="15574" y="14881"/>
                </a:cubicBezTo>
                <a:cubicBezTo>
                  <a:pt x="15596" y="14884"/>
                  <a:pt x="15615" y="14890"/>
                  <a:pt x="15633" y="14896"/>
                </a:cubicBezTo>
                <a:cubicBezTo>
                  <a:pt x="15655" y="14902"/>
                  <a:pt x="15680" y="14912"/>
                  <a:pt x="15704" y="14915"/>
                </a:cubicBezTo>
                <a:cubicBezTo>
                  <a:pt x="15723" y="14918"/>
                  <a:pt x="15742" y="14921"/>
                  <a:pt x="15760" y="14921"/>
                </a:cubicBezTo>
                <a:cubicBezTo>
                  <a:pt x="15856" y="14918"/>
                  <a:pt x="15946" y="14881"/>
                  <a:pt x="16011" y="14812"/>
                </a:cubicBezTo>
                <a:cubicBezTo>
                  <a:pt x="16082" y="14741"/>
                  <a:pt x="16129" y="14648"/>
                  <a:pt x="16144" y="14549"/>
                </a:cubicBezTo>
                <a:cubicBezTo>
                  <a:pt x="16163" y="14438"/>
                  <a:pt x="16123" y="14345"/>
                  <a:pt x="16039" y="14317"/>
                </a:cubicBezTo>
                <a:cubicBezTo>
                  <a:pt x="16020" y="14311"/>
                  <a:pt x="16002" y="14308"/>
                  <a:pt x="15983" y="14308"/>
                </a:cubicBezTo>
                <a:cubicBezTo>
                  <a:pt x="15943" y="14308"/>
                  <a:pt x="15903" y="14320"/>
                  <a:pt x="15869" y="14342"/>
                </a:cubicBezTo>
                <a:cubicBezTo>
                  <a:pt x="15862" y="14348"/>
                  <a:pt x="15853" y="14351"/>
                  <a:pt x="15847" y="14354"/>
                </a:cubicBezTo>
                <a:cubicBezTo>
                  <a:pt x="15835" y="14357"/>
                  <a:pt x="15822" y="14360"/>
                  <a:pt x="15813" y="14360"/>
                </a:cubicBezTo>
                <a:cubicBezTo>
                  <a:pt x="15785" y="14357"/>
                  <a:pt x="15760" y="14354"/>
                  <a:pt x="15735" y="14351"/>
                </a:cubicBezTo>
                <a:cubicBezTo>
                  <a:pt x="15711" y="14348"/>
                  <a:pt x="15683" y="14342"/>
                  <a:pt x="15661" y="14342"/>
                </a:cubicBezTo>
                <a:lnTo>
                  <a:pt x="15627" y="14342"/>
                </a:lnTo>
                <a:cubicBezTo>
                  <a:pt x="15574" y="14342"/>
                  <a:pt x="15519" y="14351"/>
                  <a:pt x="15469" y="14373"/>
                </a:cubicBezTo>
                <a:cubicBezTo>
                  <a:pt x="15485" y="14242"/>
                  <a:pt x="15531" y="14128"/>
                  <a:pt x="15612" y="14075"/>
                </a:cubicBezTo>
                <a:cubicBezTo>
                  <a:pt x="15692" y="14032"/>
                  <a:pt x="15776" y="14001"/>
                  <a:pt x="15866" y="13982"/>
                </a:cubicBezTo>
                <a:lnTo>
                  <a:pt x="15881" y="13979"/>
                </a:lnTo>
                <a:lnTo>
                  <a:pt x="15906" y="13973"/>
                </a:lnTo>
                <a:cubicBezTo>
                  <a:pt x="15949" y="13964"/>
                  <a:pt x="15996" y="13951"/>
                  <a:pt x="16042" y="13936"/>
                </a:cubicBezTo>
                <a:cubicBezTo>
                  <a:pt x="16061" y="13927"/>
                  <a:pt x="16076" y="13920"/>
                  <a:pt x="16095" y="13911"/>
                </a:cubicBezTo>
                <a:cubicBezTo>
                  <a:pt x="16110" y="13905"/>
                  <a:pt x="16138" y="13889"/>
                  <a:pt x="16154" y="13883"/>
                </a:cubicBezTo>
                <a:cubicBezTo>
                  <a:pt x="16256" y="13871"/>
                  <a:pt x="16274" y="13731"/>
                  <a:pt x="16181" y="13691"/>
                </a:cubicBezTo>
                <a:cubicBezTo>
                  <a:pt x="16154" y="13679"/>
                  <a:pt x="16129" y="13663"/>
                  <a:pt x="16104" y="13648"/>
                </a:cubicBezTo>
                <a:lnTo>
                  <a:pt x="16120" y="13648"/>
                </a:lnTo>
                <a:lnTo>
                  <a:pt x="16147" y="13645"/>
                </a:lnTo>
                <a:lnTo>
                  <a:pt x="16150" y="13648"/>
                </a:lnTo>
                <a:cubicBezTo>
                  <a:pt x="16172" y="13669"/>
                  <a:pt x="16194" y="13682"/>
                  <a:pt x="16222" y="13691"/>
                </a:cubicBezTo>
                <a:lnTo>
                  <a:pt x="16268" y="13707"/>
                </a:lnTo>
                <a:lnTo>
                  <a:pt x="16315" y="13722"/>
                </a:lnTo>
                <a:cubicBezTo>
                  <a:pt x="16336" y="13731"/>
                  <a:pt x="16361" y="13738"/>
                  <a:pt x="16386" y="13738"/>
                </a:cubicBezTo>
                <a:lnTo>
                  <a:pt x="16395" y="13738"/>
                </a:lnTo>
                <a:cubicBezTo>
                  <a:pt x="16445" y="13734"/>
                  <a:pt x="16513" y="13710"/>
                  <a:pt x="16559" y="13604"/>
                </a:cubicBezTo>
                <a:cubicBezTo>
                  <a:pt x="16590" y="13546"/>
                  <a:pt x="16612" y="13480"/>
                  <a:pt x="16624" y="13415"/>
                </a:cubicBezTo>
                <a:cubicBezTo>
                  <a:pt x="16637" y="13369"/>
                  <a:pt x="16631" y="13323"/>
                  <a:pt x="16603" y="13282"/>
                </a:cubicBezTo>
                <a:cubicBezTo>
                  <a:pt x="16578" y="13251"/>
                  <a:pt x="16538" y="13233"/>
                  <a:pt x="16494" y="13233"/>
                </a:cubicBezTo>
                <a:lnTo>
                  <a:pt x="16476" y="13230"/>
                </a:lnTo>
                <a:cubicBezTo>
                  <a:pt x="16429" y="13220"/>
                  <a:pt x="16386" y="13211"/>
                  <a:pt x="16343" y="13196"/>
                </a:cubicBezTo>
                <a:cubicBezTo>
                  <a:pt x="16358" y="13183"/>
                  <a:pt x="16380" y="13168"/>
                  <a:pt x="16398" y="13152"/>
                </a:cubicBezTo>
                <a:cubicBezTo>
                  <a:pt x="16479" y="13096"/>
                  <a:pt x="16578" y="13025"/>
                  <a:pt x="16584" y="12892"/>
                </a:cubicBezTo>
                <a:cubicBezTo>
                  <a:pt x="16587" y="12796"/>
                  <a:pt x="16593" y="12666"/>
                  <a:pt x="16528" y="12557"/>
                </a:cubicBezTo>
                <a:cubicBezTo>
                  <a:pt x="16476" y="12468"/>
                  <a:pt x="16383" y="12415"/>
                  <a:pt x="16281" y="12412"/>
                </a:cubicBezTo>
                <a:cubicBezTo>
                  <a:pt x="16225" y="12412"/>
                  <a:pt x="16172" y="12430"/>
                  <a:pt x="16132" y="12465"/>
                </a:cubicBezTo>
                <a:cubicBezTo>
                  <a:pt x="16107" y="12489"/>
                  <a:pt x="16082" y="12517"/>
                  <a:pt x="16067" y="12548"/>
                </a:cubicBezTo>
                <a:cubicBezTo>
                  <a:pt x="16011" y="12635"/>
                  <a:pt x="15962" y="12725"/>
                  <a:pt x="15915" y="12818"/>
                </a:cubicBezTo>
                <a:cubicBezTo>
                  <a:pt x="15875" y="12796"/>
                  <a:pt x="15831" y="12787"/>
                  <a:pt x="15788" y="12787"/>
                </a:cubicBezTo>
                <a:cubicBezTo>
                  <a:pt x="15773" y="12787"/>
                  <a:pt x="15760" y="12787"/>
                  <a:pt x="15745" y="12790"/>
                </a:cubicBezTo>
                <a:cubicBezTo>
                  <a:pt x="15630" y="12811"/>
                  <a:pt x="15537" y="12901"/>
                  <a:pt x="15512" y="13016"/>
                </a:cubicBezTo>
                <a:cubicBezTo>
                  <a:pt x="15506" y="13041"/>
                  <a:pt x="15506" y="13069"/>
                  <a:pt x="15506" y="13096"/>
                </a:cubicBezTo>
                <a:cubicBezTo>
                  <a:pt x="15506" y="13115"/>
                  <a:pt x="15503" y="13130"/>
                  <a:pt x="15500" y="13146"/>
                </a:cubicBezTo>
                <a:cubicBezTo>
                  <a:pt x="15485" y="13180"/>
                  <a:pt x="15463" y="13211"/>
                  <a:pt x="15435" y="13236"/>
                </a:cubicBezTo>
                <a:cubicBezTo>
                  <a:pt x="15426" y="13248"/>
                  <a:pt x="15416" y="13261"/>
                  <a:pt x="15407" y="13270"/>
                </a:cubicBezTo>
                <a:cubicBezTo>
                  <a:pt x="15385" y="13295"/>
                  <a:pt x="15367" y="13301"/>
                  <a:pt x="15311" y="13316"/>
                </a:cubicBezTo>
                <a:lnTo>
                  <a:pt x="15286" y="13323"/>
                </a:lnTo>
                <a:cubicBezTo>
                  <a:pt x="15218" y="13344"/>
                  <a:pt x="15153" y="13375"/>
                  <a:pt x="15091" y="13415"/>
                </a:cubicBezTo>
                <a:cubicBezTo>
                  <a:pt x="15060" y="13437"/>
                  <a:pt x="15029" y="13453"/>
                  <a:pt x="14995" y="13471"/>
                </a:cubicBezTo>
                <a:cubicBezTo>
                  <a:pt x="14918" y="13499"/>
                  <a:pt x="14837" y="13518"/>
                  <a:pt x="14754" y="13524"/>
                </a:cubicBezTo>
                <a:cubicBezTo>
                  <a:pt x="14651" y="13533"/>
                  <a:pt x="14552" y="13558"/>
                  <a:pt x="14456" y="13595"/>
                </a:cubicBezTo>
                <a:cubicBezTo>
                  <a:pt x="14434" y="13607"/>
                  <a:pt x="14416" y="13617"/>
                  <a:pt x="14394" y="13629"/>
                </a:cubicBezTo>
                <a:cubicBezTo>
                  <a:pt x="14360" y="13651"/>
                  <a:pt x="14323" y="13663"/>
                  <a:pt x="14286" y="13669"/>
                </a:cubicBezTo>
                <a:cubicBezTo>
                  <a:pt x="14258" y="13669"/>
                  <a:pt x="14230" y="13663"/>
                  <a:pt x="14202" y="13651"/>
                </a:cubicBezTo>
                <a:cubicBezTo>
                  <a:pt x="14227" y="13620"/>
                  <a:pt x="14255" y="13592"/>
                  <a:pt x="14286" y="13564"/>
                </a:cubicBezTo>
                <a:cubicBezTo>
                  <a:pt x="14363" y="13499"/>
                  <a:pt x="14472" y="13484"/>
                  <a:pt x="14589" y="13465"/>
                </a:cubicBezTo>
                <a:cubicBezTo>
                  <a:pt x="14614" y="13459"/>
                  <a:pt x="14642" y="13456"/>
                  <a:pt x="14667" y="13450"/>
                </a:cubicBezTo>
                <a:cubicBezTo>
                  <a:pt x="14763" y="13434"/>
                  <a:pt x="14998" y="13378"/>
                  <a:pt x="15057" y="13254"/>
                </a:cubicBezTo>
                <a:cubicBezTo>
                  <a:pt x="15079" y="13211"/>
                  <a:pt x="15079" y="13158"/>
                  <a:pt x="15054" y="13115"/>
                </a:cubicBezTo>
                <a:cubicBezTo>
                  <a:pt x="15038" y="13078"/>
                  <a:pt x="15038" y="13034"/>
                  <a:pt x="15057" y="12997"/>
                </a:cubicBezTo>
                <a:cubicBezTo>
                  <a:pt x="15073" y="12960"/>
                  <a:pt x="15107" y="12932"/>
                  <a:pt x="15144" y="12920"/>
                </a:cubicBezTo>
                <a:cubicBezTo>
                  <a:pt x="15159" y="12917"/>
                  <a:pt x="15172" y="12917"/>
                  <a:pt x="15187" y="12914"/>
                </a:cubicBezTo>
                <a:cubicBezTo>
                  <a:pt x="15246" y="12914"/>
                  <a:pt x="15302" y="12892"/>
                  <a:pt x="15348" y="12858"/>
                </a:cubicBezTo>
                <a:cubicBezTo>
                  <a:pt x="15398" y="12818"/>
                  <a:pt x="15426" y="12759"/>
                  <a:pt x="15426" y="12697"/>
                </a:cubicBezTo>
                <a:cubicBezTo>
                  <a:pt x="15426" y="12626"/>
                  <a:pt x="15395" y="12557"/>
                  <a:pt x="15342" y="12508"/>
                </a:cubicBezTo>
                <a:cubicBezTo>
                  <a:pt x="15277" y="12458"/>
                  <a:pt x="15200" y="12430"/>
                  <a:pt x="15119" y="12427"/>
                </a:cubicBezTo>
                <a:cubicBezTo>
                  <a:pt x="15091" y="12427"/>
                  <a:pt x="15060" y="12434"/>
                  <a:pt x="15035" y="12446"/>
                </a:cubicBezTo>
                <a:cubicBezTo>
                  <a:pt x="14998" y="12465"/>
                  <a:pt x="14967" y="12489"/>
                  <a:pt x="14939" y="12523"/>
                </a:cubicBezTo>
                <a:lnTo>
                  <a:pt x="14933" y="12533"/>
                </a:lnTo>
                <a:cubicBezTo>
                  <a:pt x="14853" y="12619"/>
                  <a:pt x="14744" y="12672"/>
                  <a:pt x="14627" y="12688"/>
                </a:cubicBezTo>
                <a:lnTo>
                  <a:pt x="14599" y="12688"/>
                </a:lnTo>
                <a:cubicBezTo>
                  <a:pt x="14509" y="12688"/>
                  <a:pt x="14422" y="12725"/>
                  <a:pt x="14357" y="12790"/>
                </a:cubicBezTo>
                <a:cubicBezTo>
                  <a:pt x="14345" y="12802"/>
                  <a:pt x="14332" y="12811"/>
                  <a:pt x="14320" y="12821"/>
                </a:cubicBezTo>
                <a:cubicBezTo>
                  <a:pt x="14317" y="12824"/>
                  <a:pt x="14314" y="12824"/>
                  <a:pt x="14307" y="12827"/>
                </a:cubicBezTo>
                <a:cubicBezTo>
                  <a:pt x="14307" y="12827"/>
                  <a:pt x="14307" y="12824"/>
                  <a:pt x="14307" y="12824"/>
                </a:cubicBezTo>
                <a:cubicBezTo>
                  <a:pt x="14304" y="12815"/>
                  <a:pt x="14301" y="12805"/>
                  <a:pt x="14298" y="12796"/>
                </a:cubicBezTo>
                <a:cubicBezTo>
                  <a:pt x="14292" y="12777"/>
                  <a:pt x="14280" y="12759"/>
                  <a:pt x="14267" y="12743"/>
                </a:cubicBezTo>
                <a:cubicBezTo>
                  <a:pt x="14283" y="12737"/>
                  <a:pt x="14295" y="12731"/>
                  <a:pt x="14307" y="12722"/>
                </a:cubicBezTo>
                <a:cubicBezTo>
                  <a:pt x="14416" y="12653"/>
                  <a:pt x="14518" y="12570"/>
                  <a:pt x="14605" y="12474"/>
                </a:cubicBezTo>
                <a:cubicBezTo>
                  <a:pt x="14642" y="12437"/>
                  <a:pt x="14707" y="12368"/>
                  <a:pt x="14716" y="12272"/>
                </a:cubicBezTo>
                <a:cubicBezTo>
                  <a:pt x="14716" y="12238"/>
                  <a:pt x="14713" y="12204"/>
                  <a:pt x="14704" y="12170"/>
                </a:cubicBezTo>
                <a:cubicBezTo>
                  <a:pt x="14701" y="12161"/>
                  <a:pt x="14698" y="12149"/>
                  <a:pt x="14695" y="12139"/>
                </a:cubicBezTo>
                <a:cubicBezTo>
                  <a:pt x="14692" y="12105"/>
                  <a:pt x="14713" y="12062"/>
                  <a:pt x="14757" y="12006"/>
                </a:cubicBezTo>
                <a:cubicBezTo>
                  <a:pt x="14843" y="11901"/>
                  <a:pt x="14958" y="11833"/>
                  <a:pt x="15082" y="11758"/>
                </a:cubicBezTo>
                <a:cubicBezTo>
                  <a:pt x="15150" y="11721"/>
                  <a:pt x="15218" y="11678"/>
                  <a:pt x="15286" y="11631"/>
                </a:cubicBezTo>
                <a:cubicBezTo>
                  <a:pt x="15401" y="11548"/>
                  <a:pt x="15416" y="11396"/>
                  <a:pt x="15426" y="11284"/>
                </a:cubicBezTo>
                <a:lnTo>
                  <a:pt x="15426" y="11269"/>
                </a:lnTo>
                <a:cubicBezTo>
                  <a:pt x="15429" y="11247"/>
                  <a:pt x="15426" y="11226"/>
                  <a:pt x="15413" y="11207"/>
                </a:cubicBezTo>
                <a:cubicBezTo>
                  <a:pt x="15296" y="11006"/>
                  <a:pt x="15032" y="11006"/>
                  <a:pt x="14946" y="11006"/>
                </a:cubicBezTo>
                <a:cubicBezTo>
                  <a:pt x="14912" y="11006"/>
                  <a:pt x="14877" y="11006"/>
                  <a:pt x="14843" y="11009"/>
                </a:cubicBezTo>
                <a:cubicBezTo>
                  <a:pt x="14713" y="11015"/>
                  <a:pt x="14633" y="11061"/>
                  <a:pt x="14602" y="11148"/>
                </a:cubicBezTo>
                <a:cubicBezTo>
                  <a:pt x="14592" y="11176"/>
                  <a:pt x="14589" y="11204"/>
                  <a:pt x="14586" y="11232"/>
                </a:cubicBezTo>
                <a:cubicBezTo>
                  <a:pt x="14586" y="11247"/>
                  <a:pt x="14583" y="11260"/>
                  <a:pt x="14580" y="11272"/>
                </a:cubicBezTo>
                <a:cubicBezTo>
                  <a:pt x="14565" y="11300"/>
                  <a:pt x="14546" y="11328"/>
                  <a:pt x="14521" y="11353"/>
                </a:cubicBezTo>
                <a:lnTo>
                  <a:pt x="14509" y="11368"/>
                </a:lnTo>
                <a:cubicBezTo>
                  <a:pt x="14447" y="11442"/>
                  <a:pt x="14373" y="11510"/>
                  <a:pt x="14292" y="11566"/>
                </a:cubicBezTo>
                <a:cubicBezTo>
                  <a:pt x="14280" y="11576"/>
                  <a:pt x="14264" y="11582"/>
                  <a:pt x="14249" y="11588"/>
                </a:cubicBezTo>
                <a:cubicBezTo>
                  <a:pt x="14233" y="11585"/>
                  <a:pt x="14218" y="11582"/>
                  <a:pt x="14199" y="11572"/>
                </a:cubicBezTo>
                <a:lnTo>
                  <a:pt x="14184" y="11569"/>
                </a:lnTo>
                <a:cubicBezTo>
                  <a:pt x="14103" y="11538"/>
                  <a:pt x="14019" y="11526"/>
                  <a:pt x="13933" y="11526"/>
                </a:cubicBezTo>
                <a:cubicBezTo>
                  <a:pt x="13908" y="11526"/>
                  <a:pt x="13883" y="11526"/>
                  <a:pt x="13858" y="11529"/>
                </a:cubicBezTo>
                <a:lnTo>
                  <a:pt x="13830" y="11532"/>
                </a:lnTo>
                <a:cubicBezTo>
                  <a:pt x="13818" y="11532"/>
                  <a:pt x="13806" y="11535"/>
                  <a:pt x="13793" y="11535"/>
                </a:cubicBezTo>
                <a:lnTo>
                  <a:pt x="13806" y="11526"/>
                </a:lnTo>
                <a:lnTo>
                  <a:pt x="13827" y="11501"/>
                </a:lnTo>
                <a:cubicBezTo>
                  <a:pt x="13883" y="11452"/>
                  <a:pt x="13930" y="11390"/>
                  <a:pt x="13967" y="11325"/>
                </a:cubicBezTo>
                <a:cubicBezTo>
                  <a:pt x="13992" y="11266"/>
                  <a:pt x="14010" y="11207"/>
                  <a:pt x="14019" y="11145"/>
                </a:cubicBezTo>
                <a:cubicBezTo>
                  <a:pt x="14026" y="11095"/>
                  <a:pt x="14038" y="11052"/>
                  <a:pt x="14057" y="11009"/>
                </a:cubicBezTo>
                <a:cubicBezTo>
                  <a:pt x="14078" y="10975"/>
                  <a:pt x="14112" y="10956"/>
                  <a:pt x="14171" y="10928"/>
                </a:cubicBezTo>
                <a:cubicBezTo>
                  <a:pt x="14202" y="10916"/>
                  <a:pt x="14230" y="10900"/>
                  <a:pt x="14258" y="10885"/>
                </a:cubicBezTo>
                <a:cubicBezTo>
                  <a:pt x="14329" y="10835"/>
                  <a:pt x="14376" y="10761"/>
                  <a:pt x="14382" y="10674"/>
                </a:cubicBezTo>
                <a:cubicBezTo>
                  <a:pt x="14385" y="10637"/>
                  <a:pt x="14373" y="10597"/>
                  <a:pt x="14351" y="10563"/>
                </a:cubicBezTo>
                <a:cubicBezTo>
                  <a:pt x="14357" y="10519"/>
                  <a:pt x="14376" y="10482"/>
                  <a:pt x="14407" y="10451"/>
                </a:cubicBezTo>
                <a:lnTo>
                  <a:pt x="14431" y="10423"/>
                </a:lnTo>
                <a:cubicBezTo>
                  <a:pt x="14518" y="10324"/>
                  <a:pt x="14661" y="10160"/>
                  <a:pt x="14472" y="9971"/>
                </a:cubicBezTo>
                <a:cubicBezTo>
                  <a:pt x="14447" y="9946"/>
                  <a:pt x="14413" y="9928"/>
                  <a:pt x="14376" y="9928"/>
                </a:cubicBezTo>
                <a:lnTo>
                  <a:pt x="14373" y="9928"/>
                </a:lnTo>
                <a:cubicBezTo>
                  <a:pt x="14345" y="9928"/>
                  <a:pt x="14317" y="9937"/>
                  <a:pt x="14295" y="9952"/>
                </a:cubicBezTo>
                <a:cubicBezTo>
                  <a:pt x="14255" y="9977"/>
                  <a:pt x="14221" y="10008"/>
                  <a:pt x="14190" y="10048"/>
                </a:cubicBezTo>
                <a:lnTo>
                  <a:pt x="14171" y="10073"/>
                </a:lnTo>
                <a:cubicBezTo>
                  <a:pt x="14165" y="10086"/>
                  <a:pt x="14159" y="10095"/>
                  <a:pt x="14150" y="10107"/>
                </a:cubicBezTo>
                <a:lnTo>
                  <a:pt x="14140" y="10104"/>
                </a:lnTo>
                <a:cubicBezTo>
                  <a:pt x="14131" y="10101"/>
                  <a:pt x="14122" y="10101"/>
                  <a:pt x="14109" y="10098"/>
                </a:cubicBezTo>
                <a:cubicBezTo>
                  <a:pt x="14100" y="10098"/>
                  <a:pt x="14088" y="10095"/>
                  <a:pt x="14078" y="10095"/>
                </a:cubicBezTo>
                <a:cubicBezTo>
                  <a:pt x="14001" y="10098"/>
                  <a:pt x="13930" y="10129"/>
                  <a:pt x="13871" y="10179"/>
                </a:cubicBezTo>
                <a:cubicBezTo>
                  <a:pt x="13843" y="10203"/>
                  <a:pt x="13815" y="10231"/>
                  <a:pt x="13787" y="10262"/>
                </a:cubicBezTo>
                <a:lnTo>
                  <a:pt x="13781" y="10268"/>
                </a:lnTo>
                <a:cubicBezTo>
                  <a:pt x="13756" y="10259"/>
                  <a:pt x="13728" y="10253"/>
                  <a:pt x="13703" y="10253"/>
                </a:cubicBezTo>
                <a:cubicBezTo>
                  <a:pt x="13666" y="10253"/>
                  <a:pt x="13632" y="10262"/>
                  <a:pt x="13598" y="10275"/>
                </a:cubicBezTo>
                <a:lnTo>
                  <a:pt x="13592" y="10278"/>
                </a:lnTo>
                <a:cubicBezTo>
                  <a:pt x="13601" y="10244"/>
                  <a:pt x="13614" y="10210"/>
                  <a:pt x="13632" y="10182"/>
                </a:cubicBezTo>
                <a:cubicBezTo>
                  <a:pt x="13663" y="10145"/>
                  <a:pt x="13725" y="10120"/>
                  <a:pt x="13796" y="10095"/>
                </a:cubicBezTo>
                <a:cubicBezTo>
                  <a:pt x="13830" y="10086"/>
                  <a:pt x="13865" y="10076"/>
                  <a:pt x="13896" y="10064"/>
                </a:cubicBezTo>
                <a:cubicBezTo>
                  <a:pt x="13982" y="10042"/>
                  <a:pt x="14063" y="10014"/>
                  <a:pt x="14143" y="9980"/>
                </a:cubicBezTo>
                <a:lnTo>
                  <a:pt x="14162" y="9971"/>
                </a:lnTo>
                <a:cubicBezTo>
                  <a:pt x="14239" y="9937"/>
                  <a:pt x="14348" y="9894"/>
                  <a:pt x="14397" y="9794"/>
                </a:cubicBezTo>
                <a:cubicBezTo>
                  <a:pt x="14447" y="9695"/>
                  <a:pt x="14422" y="9606"/>
                  <a:pt x="14400" y="9528"/>
                </a:cubicBezTo>
                <a:cubicBezTo>
                  <a:pt x="14391" y="9497"/>
                  <a:pt x="14385" y="9466"/>
                  <a:pt x="14385" y="9432"/>
                </a:cubicBezTo>
                <a:lnTo>
                  <a:pt x="14620" y="9296"/>
                </a:lnTo>
                <a:lnTo>
                  <a:pt x="14970" y="9091"/>
                </a:lnTo>
                <a:cubicBezTo>
                  <a:pt x="15008" y="9070"/>
                  <a:pt x="15026" y="9029"/>
                  <a:pt x="15020" y="8989"/>
                </a:cubicBezTo>
                <a:cubicBezTo>
                  <a:pt x="15001" y="8859"/>
                  <a:pt x="14874" y="8769"/>
                  <a:pt x="14710" y="8769"/>
                </a:cubicBezTo>
                <a:lnTo>
                  <a:pt x="14676" y="8769"/>
                </a:lnTo>
                <a:cubicBezTo>
                  <a:pt x="14642" y="8772"/>
                  <a:pt x="14608" y="8779"/>
                  <a:pt x="14574" y="8785"/>
                </a:cubicBezTo>
                <a:cubicBezTo>
                  <a:pt x="14537" y="8794"/>
                  <a:pt x="14500" y="8797"/>
                  <a:pt x="14462" y="8800"/>
                </a:cubicBezTo>
                <a:cubicBezTo>
                  <a:pt x="14419" y="8726"/>
                  <a:pt x="14342" y="8679"/>
                  <a:pt x="14255" y="8676"/>
                </a:cubicBezTo>
                <a:lnTo>
                  <a:pt x="14246" y="8676"/>
                </a:lnTo>
                <a:cubicBezTo>
                  <a:pt x="14159" y="8679"/>
                  <a:pt x="14084" y="8729"/>
                  <a:pt x="14044" y="8803"/>
                </a:cubicBezTo>
                <a:cubicBezTo>
                  <a:pt x="14013" y="8785"/>
                  <a:pt x="13988" y="8760"/>
                  <a:pt x="13967" y="8735"/>
                </a:cubicBezTo>
                <a:lnTo>
                  <a:pt x="13961" y="8729"/>
                </a:lnTo>
                <a:cubicBezTo>
                  <a:pt x="13892" y="8664"/>
                  <a:pt x="13815" y="8614"/>
                  <a:pt x="13731" y="8577"/>
                </a:cubicBezTo>
                <a:cubicBezTo>
                  <a:pt x="13707" y="8565"/>
                  <a:pt x="13685" y="8552"/>
                  <a:pt x="13660" y="8540"/>
                </a:cubicBezTo>
                <a:cubicBezTo>
                  <a:pt x="13595" y="8494"/>
                  <a:pt x="13518" y="8469"/>
                  <a:pt x="13440" y="8466"/>
                </a:cubicBezTo>
                <a:lnTo>
                  <a:pt x="13422" y="8466"/>
                </a:lnTo>
                <a:cubicBezTo>
                  <a:pt x="13366" y="8472"/>
                  <a:pt x="13313" y="8487"/>
                  <a:pt x="13267" y="8515"/>
                </a:cubicBezTo>
                <a:cubicBezTo>
                  <a:pt x="13231" y="8535"/>
                  <a:pt x="13192" y="8547"/>
                  <a:pt x="13151" y="8547"/>
                </a:cubicBezTo>
                <a:cubicBezTo>
                  <a:pt x="13146" y="8547"/>
                  <a:pt x="13141" y="8547"/>
                  <a:pt x="13137" y="8546"/>
                </a:cubicBezTo>
                <a:cubicBezTo>
                  <a:pt x="13106" y="8549"/>
                  <a:pt x="13075" y="8552"/>
                  <a:pt x="13044" y="8556"/>
                </a:cubicBezTo>
                <a:cubicBezTo>
                  <a:pt x="12988" y="8571"/>
                  <a:pt x="12932" y="8596"/>
                  <a:pt x="12886" y="8630"/>
                </a:cubicBezTo>
                <a:lnTo>
                  <a:pt x="12852" y="8652"/>
                </a:lnTo>
                <a:cubicBezTo>
                  <a:pt x="12827" y="8667"/>
                  <a:pt x="12802" y="8676"/>
                  <a:pt x="12774" y="8679"/>
                </a:cubicBezTo>
                <a:cubicBezTo>
                  <a:pt x="12768" y="8679"/>
                  <a:pt x="12765" y="8679"/>
                  <a:pt x="12762" y="8676"/>
                </a:cubicBezTo>
                <a:cubicBezTo>
                  <a:pt x="12743" y="8670"/>
                  <a:pt x="12731" y="8661"/>
                  <a:pt x="12715" y="8648"/>
                </a:cubicBezTo>
                <a:cubicBezTo>
                  <a:pt x="12691" y="8627"/>
                  <a:pt x="12660" y="8608"/>
                  <a:pt x="12629" y="8593"/>
                </a:cubicBezTo>
                <a:cubicBezTo>
                  <a:pt x="12653" y="8559"/>
                  <a:pt x="12672" y="8521"/>
                  <a:pt x="12688" y="8481"/>
                </a:cubicBezTo>
                <a:cubicBezTo>
                  <a:pt x="12694" y="8466"/>
                  <a:pt x="12700" y="8453"/>
                  <a:pt x="12706" y="8441"/>
                </a:cubicBezTo>
                <a:cubicBezTo>
                  <a:pt x="12756" y="8348"/>
                  <a:pt x="12821" y="8267"/>
                  <a:pt x="12901" y="8202"/>
                </a:cubicBezTo>
                <a:cubicBezTo>
                  <a:pt x="12917" y="8190"/>
                  <a:pt x="12938" y="8181"/>
                  <a:pt x="12957" y="8171"/>
                </a:cubicBezTo>
                <a:cubicBezTo>
                  <a:pt x="13016" y="8147"/>
                  <a:pt x="13127" y="8094"/>
                  <a:pt x="13124" y="7964"/>
                </a:cubicBezTo>
                <a:cubicBezTo>
                  <a:pt x="13121" y="7868"/>
                  <a:pt x="13134" y="7843"/>
                  <a:pt x="13143" y="7834"/>
                </a:cubicBezTo>
                <a:cubicBezTo>
                  <a:pt x="13161" y="7828"/>
                  <a:pt x="13183" y="7828"/>
                  <a:pt x="13205" y="7828"/>
                </a:cubicBezTo>
                <a:lnTo>
                  <a:pt x="13230" y="7828"/>
                </a:lnTo>
                <a:cubicBezTo>
                  <a:pt x="13270" y="7828"/>
                  <a:pt x="13307" y="7831"/>
                  <a:pt x="13347" y="7834"/>
                </a:cubicBezTo>
                <a:cubicBezTo>
                  <a:pt x="13384" y="7834"/>
                  <a:pt x="13428" y="7837"/>
                  <a:pt x="13474" y="7837"/>
                </a:cubicBezTo>
                <a:lnTo>
                  <a:pt x="13508" y="7837"/>
                </a:lnTo>
                <a:cubicBezTo>
                  <a:pt x="13552" y="7837"/>
                  <a:pt x="13592" y="7815"/>
                  <a:pt x="13620" y="7784"/>
                </a:cubicBezTo>
                <a:cubicBezTo>
                  <a:pt x="13697" y="7694"/>
                  <a:pt x="13710" y="7509"/>
                  <a:pt x="13707" y="7465"/>
                </a:cubicBezTo>
                <a:cubicBezTo>
                  <a:pt x="13700" y="7400"/>
                  <a:pt x="13682" y="7338"/>
                  <a:pt x="13651" y="7282"/>
                </a:cubicBezTo>
                <a:cubicBezTo>
                  <a:pt x="13642" y="7270"/>
                  <a:pt x="13635" y="7258"/>
                  <a:pt x="13623" y="7245"/>
                </a:cubicBezTo>
                <a:cubicBezTo>
                  <a:pt x="13626" y="7202"/>
                  <a:pt x="13604" y="7159"/>
                  <a:pt x="13567" y="7134"/>
                </a:cubicBezTo>
                <a:cubicBezTo>
                  <a:pt x="13539" y="7115"/>
                  <a:pt x="13505" y="7106"/>
                  <a:pt x="13471" y="7106"/>
                </a:cubicBezTo>
                <a:cubicBezTo>
                  <a:pt x="13456" y="7106"/>
                  <a:pt x="13437" y="7106"/>
                  <a:pt x="13422" y="7109"/>
                </a:cubicBezTo>
                <a:lnTo>
                  <a:pt x="13230" y="7143"/>
                </a:lnTo>
                <a:cubicBezTo>
                  <a:pt x="13186" y="7146"/>
                  <a:pt x="13143" y="7162"/>
                  <a:pt x="13109" y="7183"/>
                </a:cubicBezTo>
                <a:cubicBezTo>
                  <a:pt x="13099" y="7193"/>
                  <a:pt x="13090" y="7199"/>
                  <a:pt x="13081" y="7205"/>
                </a:cubicBezTo>
                <a:lnTo>
                  <a:pt x="13078" y="7208"/>
                </a:lnTo>
                <a:lnTo>
                  <a:pt x="13072" y="7208"/>
                </a:lnTo>
                <a:cubicBezTo>
                  <a:pt x="13062" y="7208"/>
                  <a:pt x="13050" y="7211"/>
                  <a:pt x="13041" y="7214"/>
                </a:cubicBezTo>
                <a:cubicBezTo>
                  <a:pt x="12969" y="7233"/>
                  <a:pt x="12907" y="7273"/>
                  <a:pt x="12867" y="7335"/>
                </a:cubicBezTo>
                <a:cubicBezTo>
                  <a:pt x="12852" y="7357"/>
                  <a:pt x="12833" y="7375"/>
                  <a:pt x="12811" y="7388"/>
                </a:cubicBezTo>
                <a:lnTo>
                  <a:pt x="12799" y="7388"/>
                </a:lnTo>
                <a:cubicBezTo>
                  <a:pt x="12784" y="7388"/>
                  <a:pt x="12771" y="7388"/>
                  <a:pt x="12756" y="7385"/>
                </a:cubicBezTo>
                <a:lnTo>
                  <a:pt x="12746" y="7385"/>
                </a:lnTo>
                <a:cubicBezTo>
                  <a:pt x="12688" y="7377"/>
                  <a:pt x="12629" y="7373"/>
                  <a:pt x="12570" y="7373"/>
                </a:cubicBezTo>
                <a:cubicBezTo>
                  <a:pt x="12511" y="7373"/>
                  <a:pt x="12452" y="7377"/>
                  <a:pt x="12393" y="7385"/>
                </a:cubicBezTo>
                <a:cubicBezTo>
                  <a:pt x="12396" y="7378"/>
                  <a:pt x="12399" y="7375"/>
                  <a:pt x="12403" y="7372"/>
                </a:cubicBezTo>
                <a:cubicBezTo>
                  <a:pt x="12440" y="7338"/>
                  <a:pt x="12483" y="7310"/>
                  <a:pt x="12530" y="7289"/>
                </a:cubicBezTo>
                <a:cubicBezTo>
                  <a:pt x="12542" y="7282"/>
                  <a:pt x="12554" y="7276"/>
                  <a:pt x="12567" y="7270"/>
                </a:cubicBezTo>
                <a:cubicBezTo>
                  <a:pt x="12756" y="7168"/>
                  <a:pt x="12991" y="6970"/>
                  <a:pt x="13084" y="6716"/>
                </a:cubicBezTo>
                <a:cubicBezTo>
                  <a:pt x="13118" y="6641"/>
                  <a:pt x="13121" y="6558"/>
                  <a:pt x="13093" y="6483"/>
                </a:cubicBezTo>
                <a:cubicBezTo>
                  <a:pt x="13069" y="6428"/>
                  <a:pt x="13038" y="6378"/>
                  <a:pt x="12997" y="6335"/>
                </a:cubicBezTo>
                <a:cubicBezTo>
                  <a:pt x="12949" y="6301"/>
                  <a:pt x="12895" y="6285"/>
                  <a:pt x="12839" y="6285"/>
                </a:cubicBezTo>
                <a:cubicBezTo>
                  <a:pt x="12834" y="6285"/>
                  <a:pt x="12829" y="6285"/>
                  <a:pt x="12824" y="6285"/>
                </a:cubicBezTo>
                <a:cubicBezTo>
                  <a:pt x="12771" y="6285"/>
                  <a:pt x="12722" y="6291"/>
                  <a:pt x="12669" y="6297"/>
                </a:cubicBezTo>
                <a:cubicBezTo>
                  <a:pt x="12641" y="6304"/>
                  <a:pt x="12610" y="6307"/>
                  <a:pt x="12579" y="6307"/>
                </a:cubicBezTo>
                <a:lnTo>
                  <a:pt x="12570" y="6307"/>
                </a:lnTo>
                <a:cubicBezTo>
                  <a:pt x="12474" y="6313"/>
                  <a:pt x="12356" y="6319"/>
                  <a:pt x="12254" y="6375"/>
                </a:cubicBezTo>
                <a:cubicBezTo>
                  <a:pt x="12204" y="6406"/>
                  <a:pt x="12161" y="6443"/>
                  <a:pt x="12121" y="6483"/>
                </a:cubicBezTo>
                <a:cubicBezTo>
                  <a:pt x="12105" y="6455"/>
                  <a:pt x="12077" y="6440"/>
                  <a:pt x="12046" y="6434"/>
                </a:cubicBezTo>
                <a:lnTo>
                  <a:pt x="12025" y="6434"/>
                </a:lnTo>
                <a:cubicBezTo>
                  <a:pt x="11988" y="6437"/>
                  <a:pt x="11953" y="6443"/>
                  <a:pt x="11922" y="6455"/>
                </a:cubicBezTo>
                <a:cubicBezTo>
                  <a:pt x="11953" y="6409"/>
                  <a:pt x="11997" y="6372"/>
                  <a:pt x="12046" y="6344"/>
                </a:cubicBezTo>
                <a:lnTo>
                  <a:pt x="12062" y="6335"/>
                </a:lnTo>
                <a:cubicBezTo>
                  <a:pt x="12124" y="6310"/>
                  <a:pt x="12173" y="6260"/>
                  <a:pt x="12204" y="6198"/>
                </a:cubicBezTo>
                <a:cubicBezTo>
                  <a:pt x="12217" y="6161"/>
                  <a:pt x="12223" y="6124"/>
                  <a:pt x="12223" y="6087"/>
                </a:cubicBezTo>
                <a:lnTo>
                  <a:pt x="12223" y="6074"/>
                </a:lnTo>
                <a:cubicBezTo>
                  <a:pt x="12226" y="5920"/>
                  <a:pt x="12272" y="5873"/>
                  <a:pt x="12427" y="5793"/>
                </a:cubicBezTo>
                <a:cubicBezTo>
                  <a:pt x="12536" y="5737"/>
                  <a:pt x="12629" y="5653"/>
                  <a:pt x="12694" y="5551"/>
                </a:cubicBezTo>
                <a:cubicBezTo>
                  <a:pt x="12725" y="5501"/>
                  <a:pt x="12709" y="5436"/>
                  <a:pt x="12660" y="5405"/>
                </a:cubicBezTo>
                <a:cubicBezTo>
                  <a:pt x="12567" y="5350"/>
                  <a:pt x="12465" y="5316"/>
                  <a:pt x="12356" y="5312"/>
                </a:cubicBezTo>
                <a:cubicBezTo>
                  <a:pt x="12269" y="5312"/>
                  <a:pt x="12186" y="5340"/>
                  <a:pt x="12118" y="5390"/>
                </a:cubicBezTo>
                <a:cubicBezTo>
                  <a:pt x="12080" y="5418"/>
                  <a:pt x="12046" y="5452"/>
                  <a:pt x="12015" y="5486"/>
                </a:cubicBezTo>
                <a:cubicBezTo>
                  <a:pt x="12000" y="5501"/>
                  <a:pt x="11988" y="5517"/>
                  <a:pt x="11972" y="5529"/>
                </a:cubicBezTo>
                <a:cubicBezTo>
                  <a:pt x="11950" y="5557"/>
                  <a:pt x="11916" y="5576"/>
                  <a:pt x="11879" y="5582"/>
                </a:cubicBezTo>
                <a:cubicBezTo>
                  <a:pt x="11938" y="5443"/>
                  <a:pt x="12025" y="5316"/>
                  <a:pt x="12136" y="5210"/>
                </a:cubicBezTo>
                <a:cubicBezTo>
                  <a:pt x="12195" y="5151"/>
                  <a:pt x="12300" y="5055"/>
                  <a:pt x="12232" y="4916"/>
                </a:cubicBezTo>
                <a:cubicBezTo>
                  <a:pt x="12186" y="4832"/>
                  <a:pt x="12111" y="4770"/>
                  <a:pt x="12025" y="4739"/>
                </a:cubicBezTo>
                <a:cubicBezTo>
                  <a:pt x="11987" y="4726"/>
                  <a:pt x="11947" y="4717"/>
                  <a:pt x="11906" y="4717"/>
                </a:cubicBezTo>
                <a:cubicBezTo>
                  <a:pt x="11900" y="4717"/>
                  <a:pt x="11894" y="4717"/>
                  <a:pt x="11888" y="4718"/>
                </a:cubicBezTo>
                <a:cubicBezTo>
                  <a:pt x="11823" y="4718"/>
                  <a:pt x="11761" y="4727"/>
                  <a:pt x="11699" y="4739"/>
                </a:cubicBezTo>
                <a:cubicBezTo>
                  <a:pt x="11668" y="4746"/>
                  <a:pt x="11637" y="4752"/>
                  <a:pt x="11607" y="4755"/>
                </a:cubicBezTo>
                <a:cubicBezTo>
                  <a:pt x="11588" y="4758"/>
                  <a:pt x="11566" y="4761"/>
                  <a:pt x="11545" y="4764"/>
                </a:cubicBezTo>
                <a:cubicBezTo>
                  <a:pt x="11545" y="4752"/>
                  <a:pt x="11541" y="4743"/>
                  <a:pt x="11541" y="4730"/>
                </a:cubicBezTo>
                <a:cubicBezTo>
                  <a:pt x="11523" y="4696"/>
                  <a:pt x="11551" y="4653"/>
                  <a:pt x="11591" y="4653"/>
                </a:cubicBezTo>
                <a:lnTo>
                  <a:pt x="11597" y="4650"/>
                </a:lnTo>
                <a:cubicBezTo>
                  <a:pt x="11706" y="4600"/>
                  <a:pt x="11805" y="4532"/>
                  <a:pt x="11895" y="4451"/>
                </a:cubicBezTo>
                <a:cubicBezTo>
                  <a:pt x="11919" y="4430"/>
                  <a:pt x="11947" y="4408"/>
                  <a:pt x="11972" y="4389"/>
                </a:cubicBezTo>
                <a:cubicBezTo>
                  <a:pt x="12056" y="4340"/>
                  <a:pt x="12124" y="4266"/>
                  <a:pt x="12167" y="4176"/>
                </a:cubicBezTo>
                <a:cubicBezTo>
                  <a:pt x="12183" y="4139"/>
                  <a:pt x="12198" y="4098"/>
                  <a:pt x="12214" y="4064"/>
                </a:cubicBezTo>
                <a:cubicBezTo>
                  <a:pt x="12232" y="3999"/>
                  <a:pt x="12263" y="3940"/>
                  <a:pt x="12300" y="3885"/>
                </a:cubicBezTo>
                <a:cubicBezTo>
                  <a:pt x="12307" y="3875"/>
                  <a:pt x="12313" y="3866"/>
                  <a:pt x="12322" y="3857"/>
                </a:cubicBezTo>
                <a:cubicBezTo>
                  <a:pt x="12350" y="3826"/>
                  <a:pt x="12375" y="3792"/>
                  <a:pt x="12393" y="3751"/>
                </a:cubicBezTo>
                <a:cubicBezTo>
                  <a:pt x="12421" y="3692"/>
                  <a:pt x="12418" y="3624"/>
                  <a:pt x="12384" y="3569"/>
                </a:cubicBezTo>
                <a:cubicBezTo>
                  <a:pt x="12352" y="3525"/>
                  <a:pt x="12300" y="3500"/>
                  <a:pt x="12245" y="3500"/>
                </a:cubicBezTo>
                <a:cubicBezTo>
                  <a:pt x="12242" y="3500"/>
                  <a:pt x="12239" y="3500"/>
                  <a:pt x="12235" y="3500"/>
                </a:cubicBezTo>
                <a:cubicBezTo>
                  <a:pt x="12173" y="3504"/>
                  <a:pt x="12111" y="3516"/>
                  <a:pt x="12053" y="3541"/>
                </a:cubicBezTo>
                <a:cubicBezTo>
                  <a:pt x="11919" y="3587"/>
                  <a:pt x="11786" y="3643"/>
                  <a:pt x="11662" y="3705"/>
                </a:cubicBezTo>
                <a:lnTo>
                  <a:pt x="11634" y="3720"/>
                </a:lnTo>
                <a:cubicBezTo>
                  <a:pt x="11582" y="3751"/>
                  <a:pt x="11523" y="3776"/>
                  <a:pt x="11464" y="3792"/>
                </a:cubicBezTo>
                <a:lnTo>
                  <a:pt x="11458" y="3792"/>
                </a:lnTo>
                <a:cubicBezTo>
                  <a:pt x="11455" y="3788"/>
                  <a:pt x="11452" y="3785"/>
                  <a:pt x="11449" y="3779"/>
                </a:cubicBezTo>
                <a:cubicBezTo>
                  <a:pt x="11405" y="3720"/>
                  <a:pt x="11387" y="3674"/>
                  <a:pt x="11396" y="3643"/>
                </a:cubicBezTo>
                <a:cubicBezTo>
                  <a:pt x="11408" y="3618"/>
                  <a:pt x="11424" y="3596"/>
                  <a:pt x="11445" y="3578"/>
                </a:cubicBezTo>
                <a:lnTo>
                  <a:pt x="11510" y="3507"/>
                </a:lnTo>
                <a:cubicBezTo>
                  <a:pt x="11594" y="3417"/>
                  <a:pt x="11678" y="3324"/>
                  <a:pt x="11764" y="3234"/>
                </a:cubicBezTo>
                <a:cubicBezTo>
                  <a:pt x="11780" y="3219"/>
                  <a:pt x="11799" y="3200"/>
                  <a:pt x="11817" y="3184"/>
                </a:cubicBezTo>
                <a:cubicBezTo>
                  <a:pt x="11888" y="3123"/>
                  <a:pt x="11975" y="3042"/>
                  <a:pt x="11994" y="2924"/>
                </a:cubicBezTo>
                <a:cubicBezTo>
                  <a:pt x="12000" y="2896"/>
                  <a:pt x="12000" y="2869"/>
                  <a:pt x="12000" y="2841"/>
                </a:cubicBezTo>
                <a:cubicBezTo>
                  <a:pt x="11997" y="2822"/>
                  <a:pt x="12000" y="2807"/>
                  <a:pt x="12003" y="2788"/>
                </a:cubicBezTo>
                <a:cubicBezTo>
                  <a:pt x="12040" y="2745"/>
                  <a:pt x="12046" y="2683"/>
                  <a:pt x="12022" y="2630"/>
                </a:cubicBezTo>
                <a:cubicBezTo>
                  <a:pt x="11996" y="2588"/>
                  <a:pt x="11948" y="2561"/>
                  <a:pt x="11900" y="2561"/>
                </a:cubicBezTo>
                <a:cubicBezTo>
                  <a:pt x="11895" y="2561"/>
                  <a:pt x="11890" y="2561"/>
                  <a:pt x="11885" y="2562"/>
                </a:cubicBezTo>
                <a:cubicBezTo>
                  <a:pt x="11814" y="2565"/>
                  <a:pt x="11743" y="2584"/>
                  <a:pt x="11681" y="2615"/>
                </a:cubicBezTo>
                <a:lnTo>
                  <a:pt x="11668" y="2624"/>
                </a:lnTo>
                <a:cubicBezTo>
                  <a:pt x="11650" y="2633"/>
                  <a:pt x="11631" y="2646"/>
                  <a:pt x="11616" y="2655"/>
                </a:cubicBezTo>
                <a:cubicBezTo>
                  <a:pt x="11588" y="2605"/>
                  <a:pt x="11551" y="2559"/>
                  <a:pt x="11507" y="2519"/>
                </a:cubicBezTo>
                <a:cubicBezTo>
                  <a:pt x="11492" y="2503"/>
                  <a:pt x="11473" y="2488"/>
                  <a:pt x="11461" y="2472"/>
                </a:cubicBezTo>
                <a:cubicBezTo>
                  <a:pt x="11535" y="2447"/>
                  <a:pt x="11600" y="2398"/>
                  <a:pt x="11644" y="2330"/>
                </a:cubicBezTo>
                <a:cubicBezTo>
                  <a:pt x="11690" y="2330"/>
                  <a:pt x="11734" y="2311"/>
                  <a:pt x="11768" y="2280"/>
                </a:cubicBezTo>
                <a:cubicBezTo>
                  <a:pt x="11808" y="2234"/>
                  <a:pt x="11833" y="2172"/>
                  <a:pt x="11836" y="2110"/>
                </a:cubicBezTo>
                <a:cubicBezTo>
                  <a:pt x="11857" y="1936"/>
                  <a:pt x="11861" y="1763"/>
                  <a:pt x="11842" y="1586"/>
                </a:cubicBezTo>
                <a:cubicBezTo>
                  <a:pt x="11839" y="1549"/>
                  <a:pt x="11820" y="1515"/>
                  <a:pt x="11792" y="1493"/>
                </a:cubicBezTo>
                <a:cubicBezTo>
                  <a:pt x="11771" y="1478"/>
                  <a:pt x="11746" y="1468"/>
                  <a:pt x="11721" y="1468"/>
                </a:cubicBezTo>
                <a:cubicBezTo>
                  <a:pt x="11668" y="1472"/>
                  <a:pt x="11622" y="1499"/>
                  <a:pt x="11600" y="1546"/>
                </a:cubicBezTo>
                <a:cubicBezTo>
                  <a:pt x="11541" y="1645"/>
                  <a:pt x="11476" y="1738"/>
                  <a:pt x="11399" y="1822"/>
                </a:cubicBezTo>
                <a:cubicBezTo>
                  <a:pt x="11353" y="1871"/>
                  <a:pt x="11334" y="1871"/>
                  <a:pt x="11331" y="1871"/>
                </a:cubicBezTo>
                <a:cubicBezTo>
                  <a:pt x="11328" y="1871"/>
                  <a:pt x="11306" y="1849"/>
                  <a:pt x="11300" y="1812"/>
                </a:cubicBezTo>
                <a:cubicBezTo>
                  <a:pt x="11294" y="1760"/>
                  <a:pt x="11300" y="1710"/>
                  <a:pt x="11315" y="1661"/>
                </a:cubicBezTo>
                <a:cubicBezTo>
                  <a:pt x="11328" y="1620"/>
                  <a:pt x="11334" y="1577"/>
                  <a:pt x="11340" y="1537"/>
                </a:cubicBezTo>
                <a:cubicBezTo>
                  <a:pt x="11356" y="1407"/>
                  <a:pt x="11315" y="1276"/>
                  <a:pt x="11232" y="1174"/>
                </a:cubicBezTo>
                <a:cubicBezTo>
                  <a:pt x="11219" y="1162"/>
                  <a:pt x="11210" y="1149"/>
                  <a:pt x="11198" y="1137"/>
                </a:cubicBezTo>
                <a:cubicBezTo>
                  <a:pt x="11179" y="1118"/>
                  <a:pt x="11160" y="1100"/>
                  <a:pt x="11151" y="1075"/>
                </a:cubicBezTo>
                <a:cubicBezTo>
                  <a:pt x="11148" y="1060"/>
                  <a:pt x="11151" y="1041"/>
                  <a:pt x="11154" y="1022"/>
                </a:cubicBezTo>
                <a:cubicBezTo>
                  <a:pt x="11157" y="998"/>
                  <a:pt x="11160" y="976"/>
                  <a:pt x="11160" y="951"/>
                </a:cubicBezTo>
                <a:cubicBezTo>
                  <a:pt x="11157" y="902"/>
                  <a:pt x="11148" y="849"/>
                  <a:pt x="11133" y="803"/>
                </a:cubicBezTo>
                <a:cubicBezTo>
                  <a:pt x="11117" y="772"/>
                  <a:pt x="11111" y="734"/>
                  <a:pt x="11117" y="700"/>
                </a:cubicBezTo>
                <a:cubicBezTo>
                  <a:pt x="11123" y="685"/>
                  <a:pt x="11133" y="672"/>
                  <a:pt x="11145" y="657"/>
                </a:cubicBezTo>
                <a:cubicBezTo>
                  <a:pt x="11179" y="614"/>
                  <a:pt x="11238" y="536"/>
                  <a:pt x="11201" y="440"/>
                </a:cubicBezTo>
                <a:cubicBezTo>
                  <a:pt x="11176" y="381"/>
                  <a:pt x="11123" y="338"/>
                  <a:pt x="11061" y="326"/>
                </a:cubicBezTo>
                <a:cubicBezTo>
                  <a:pt x="11024" y="319"/>
                  <a:pt x="10990" y="316"/>
                  <a:pt x="10953" y="316"/>
                </a:cubicBezTo>
                <a:cubicBezTo>
                  <a:pt x="10931" y="316"/>
                  <a:pt x="10910" y="316"/>
                  <a:pt x="10888" y="310"/>
                </a:cubicBezTo>
                <a:cubicBezTo>
                  <a:pt x="10851" y="298"/>
                  <a:pt x="10826" y="260"/>
                  <a:pt x="10789" y="199"/>
                </a:cubicBezTo>
                <a:cubicBezTo>
                  <a:pt x="10764" y="155"/>
                  <a:pt x="10733" y="112"/>
                  <a:pt x="10696" y="75"/>
                </a:cubicBezTo>
                <a:cubicBezTo>
                  <a:pt x="10653" y="28"/>
                  <a:pt x="10594" y="3"/>
                  <a:pt x="105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96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47"/>
          <p:cNvSpPr txBox="1">
            <a:spLocks noGrp="1"/>
          </p:cNvSpPr>
          <p:nvPr>
            <p:ph type="title"/>
          </p:nvPr>
        </p:nvSpPr>
        <p:spPr>
          <a:xfrm>
            <a:off x="1339007" y="1171329"/>
            <a:ext cx="6465986" cy="8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dirty="0"/>
              <a:t>Thanks for listening</a:t>
            </a:r>
            <a:endParaRPr sz="4800" dirty="0"/>
          </a:p>
        </p:txBody>
      </p:sp>
      <p:grpSp>
        <p:nvGrpSpPr>
          <p:cNvPr id="1380" name="Google Shape;1380;p47"/>
          <p:cNvGrpSpPr/>
          <p:nvPr/>
        </p:nvGrpSpPr>
        <p:grpSpPr>
          <a:xfrm>
            <a:off x="5559440" y="4038993"/>
            <a:ext cx="1114170" cy="691057"/>
            <a:chOff x="7736750" y="3139825"/>
            <a:chExt cx="693971" cy="430458"/>
          </a:xfrm>
        </p:grpSpPr>
        <p:sp>
          <p:nvSpPr>
            <p:cNvPr id="1381" name="Google Shape;1381;p47"/>
            <p:cNvSpPr/>
            <p:nvPr/>
          </p:nvSpPr>
          <p:spPr>
            <a:xfrm>
              <a:off x="7736750" y="3139825"/>
              <a:ext cx="274283" cy="430458"/>
            </a:xfrm>
            <a:custGeom>
              <a:avLst/>
              <a:gdLst/>
              <a:ahLst/>
              <a:cxnLst/>
              <a:rect l="l" t="t" r="r" b="b"/>
              <a:pathLst>
                <a:path w="21119" h="33144" extrusionOk="0">
                  <a:moveTo>
                    <a:pt x="10532" y="0"/>
                  </a:moveTo>
                  <a:cubicBezTo>
                    <a:pt x="10293" y="0"/>
                    <a:pt x="10182" y="400"/>
                    <a:pt x="10172" y="508"/>
                  </a:cubicBezTo>
                  <a:cubicBezTo>
                    <a:pt x="10169" y="555"/>
                    <a:pt x="10169" y="601"/>
                    <a:pt x="10172" y="648"/>
                  </a:cubicBezTo>
                  <a:lnTo>
                    <a:pt x="10172" y="762"/>
                  </a:lnTo>
                  <a:cubicBezTo>
                    <a:pt x="10166" y="849"/>
                    <a:pt x="10141" y="930"/>
                    <a:pt x="10098" y="1004"/>
                  </a:cubicBezTo>
                  <a:cubicBezTo>
                    <a:pt x="10098" y="1004"/>
                    <a:pt x="10098" y="1007"/>
                    <a:pt x="10098" y="1007"/>
                  </a:cubicBezTo>
                  <a:cubicBezTo>
                    <a:pt x="10079" y="1007"/>
                    <a:pt x="10058" y="1013"/>
                    <a:pt x="10042" y="1019"/>
                  </a:cubicBezTo>
                  <a:cubicBezTo>
                    <a:pt x="10011" y="1035"/>
                    <a:pt x="9987" y="1060"/>
                    <a:pt x="9971" y="1091"/>
                  </a:cubicBezTo>
                  <a:cubicBezTo>
                    <a:pt x="9894" y="1218"/>
                    <a:pt x="9847" y="1360"/>
                    <a:pt x="9835" y="1509"/>
                  </a:cubicBezTo>
                  <a:cubicBezTo>
                    <a:pt x="9832" y="1534"/>
                    <a:pt x="9832" y="1558"/>
                    <a:pt x="9832" y="1583"/>
                  </a:cubicBezTo>
                  <a:cubicBezTo>
                    <a:pt x="9832" y="1620"/>
                    <a:pt x="9829" y="1657"/>
                    <a:pt x="9822" y="1695"/>
                  </a:cubicBezTo>
                  <a:cubicBezTo>
                    <a:pt x="9812" y="1702"/>
                    <a:pt x="9800" y="1708"/>
                    <a:pt x="9786" y="1708"/>
                  </a:cubicBezTo>
                  <a:cubicBezTo>
                    <a:pt x="9782" y="1708"/>
                    <a:pt x="9779" y="1708"/>
                    <a:pt x="9776" y="1707"/>
                  </a:cubicBezTo>
                  <a:cubicBezTo>
                    <a:pt x="9773" y="1708"/>
                    <a:pt x="9770" y="1708"/>
                    <a:pt x="9767" y="1708"/>
                  </a:cubicBezTo>
                  <a:cubicBezTo>
                    <a:pt x="9755" y="1708"/>
                    <a:pt x="9743" y="1703"/>
                    <a:pt x="9733" y="1698"/>
                  </a:cubicBezTo>
                  <a:cubicBezTo>
                    <a:pt x="9695" y="1676"/>
                    <a:pt x="9664" y="1648"/>
                    <a:pt x="9637" y="1614"/>
                  </a:cubicBezTo>
                  <a:cubicBezTo>
                    <a:pt x="9609" y="1583"/>
                    <a:pt x="9575" y="1552"/>
                    <a:pt x="9541" y="1524"/>
                  </a:cubicBezTo>
                  <a:cubicBezTo>
                    <a:pt x="9510" y="1496"/>
                    <a:pt x="9473" y="1483"/>
                    <a:pt x="9436" y="1483"/>
                  </a:cubicBezTo>
                  <a:cubicBezTo>
                    <a:pt x="9368" y="1483"/>
                    <a:pt x="9302" y="1527"/>
                    <a:pt x="9283" y="1602"/>
                  </a:cubicBezTo>
                  <a:cubicBezTo>
                    <a:pt x="9218" y="1760"/>
                    <a:pt x="9280" y="1899"/>
                    <a:pt x="9333" y="2026"/>
                  </a:cubicBezTo>
                  <a:cubicBezTo>
                    <a:pt x="9361" y="2082"/>
                    <a:pt x="9379" y="2144"/>
                    <a:pt x="9395" y="2203"/>
                  </a:cubicBezTo>
                  <a:cubicBezTo>
                    <a:pt x="9426" y="2364"/>
                    <a:pt x="9503" y="2398"/>
                    <a:pt x="9559" y="2398"/>
                  </a:cubicBezTo>
                  <a:cubicBezTo>
                    <a:pt x="9578" y="2398"/>
                    <a:pt x="9596" y="2395"/>
                    <a:pt x="9612" y="2385"/>
                  </a:cubicBezTo>
                  <a:lnTo>
                    <a:pt x="9627" y="2385"/>
                  </a:lnTo>
                  <a:cubicBezTo>
                    <a:pt x="9671" y="2385"/>
                    <a:pt x="9708" y="2416"/>
                    <a:pt x="9723" y="2457"/>
                  </a:cubicBezTo>
                  <a:cubicBezTo>
                    <a:pt x="9726" y="2481"/>
                    <a:pt x="9723" y="2506"/>
                    <a:pt x="9711" y="2531"/>
                  </a:cubicBezTo>
                  <a:cubicBezTo>
                    <a:pt x="9683" y="2593"/>
                    <a:pt x="9615" y="2636"/>
                    <a:pt x="9531" y="2680"/>
                  </a:cubicBezTo>
                  <a:cubicBezTo>
                    <a:pt x="9460" y="2608"/>
                    <a:pt x="9361" y="2568"/>
                    <a:pt x="9259" y="2568"/>
                  </a:cubicBezTo>
                  <a:cubicBezTo>
                    <a:pt x="9240" y="2568"/>
                    <a:pt x="9221" y="2571"/>
                    <a:pt x="9206" y="2574"/>
                  </a:cubicBezTo>
                  <a:cubicBezTo>
                    <a:pt x="9153" y="2577"/>
                    <a:pt x="9110" y="2608"/>
                    <a:pt x="9091" y="2652"/>
                  </a:cubicBezTo>
                  <a:cubicBezTo>
                    <a:pt x="9076" y="2698"/>
                    <a:pt x="9082" y="2751"/>
                    <a:pt x="9113" y="2791"/>
                  </a:cubicBezTo>
                  <a:lnTo>
                    <a:pt x="9116" y="2794"/>
                  </a:lnTo>
                  <a:cubicBezTo>
                    <a:pt x="9119" y="2813"/>
                    <a:pt x="9122" y="2828"/>
                    <a:pt x="9122" y="2847"/>
                  </a:cubicBezTo>
                  <a:cubicBezTo>
                    <a:pt x="9119" y="2875"/>
                    <a:pt x="9122" y="2903"/>
                    <a:pt x="9125" y="2930"/>
                  </a:cubicBezTo>
                  <a:cubicBezTo>
                    <a:pt x="9144" y="3042"/>
                    <a:pt x="9225" y="3116"/>
                    <a:pt x="9290" y="3175"/>
                  </a:cubicBezTo>
                  <a:cubicBezTo>
                    <a:pt x="9383" y="3253"/>
                    <a:pt x="9448" y="3358"/>
                    <a:pt x="9475" y="3479"/>
                  </a:cubicBezTo>
                  <a:cubicBezTo>
                    <a:pt x="9503" y="3562"/>
                    <a:pt x="9541" y="3643"/>
                    <a:pt x="9584" y="3717"/>
                  </a:cubicBezTo>
                  <a:lnTo>
                    <a:pt x="9593" y="3730"/>
                  </a:lnTo>
                  <a:cubicBezTo>
                    <a:pt x="9602" y="3742"/>
                    <a:pt x="9609" y="3754"/>
                    <a:pt x="9615" y="3767"/>
                  </a:cubicBezTo>
                  <a:cubicBezTo>
                    <a:pt x="9609" y="3795"/>
                    <a:pt x="9596" y="3823"/>
                    <a:pt x="9581" y="3847"/>
                  </a:cubicBezTo>
                  <a:cubicBezTo>
                    <a:pt x="9571" y="3866"/>
                    <a:pt x="9562" y="3885"/>
                    <a:pt x="9553" y="3906"/>
                  </a:cubicBezTo>
                  <a:lnTo>
                    <a:pt x="9516" y="3894"/>
                  </a:lnTo>
                  <a:cubicBezTo>
                    <a:pt x="9472" y="3885"/>
                    <a:pt x="9420" y="3869"/>
                    <a:pt x="9417" y="3850"/>
                  </a:cubicBezTo>
                  <a:cubicBezTo>
                    <a:pt x="9417" y="3844"/>
                    <a:pt x="9414" y="3838"/>
                    <a:pt x="9414" y="3832"/>
                  </a:cubicBezTo>
                  <a:cubicBezTo>
                    <a:pt x="9410" y="3810"/>
                    <a:pt x="9404" y="3788"/>
                    <a:pt x="9398" y="3767"/>
                  </a:cubicBezTo>
                  <a:cubicBezTo>
                    <a:pt x="9379" y="3727"/>
                    <a:pt x="9352" y="3689"/>
                    <a:pt x="9314" y="3665"/>
                  </a:cubicBezTo>
                  <a:cubicBezTo>
                    <a:pt x="9203" y="3575"/>
                    <a:pt x="9073" y="3516"/>
                    <a:pt x="8933" y="3497"/>
                  </a:cubicBezTo>
                  <a:cubicBezTo>
                    <a:pt x="8918" y="3494"/>
                    <a:pt x="8902" y="3491"/>
                    <a:pt x="8887" y="3491"/>
                  </a:cubicBezTo>
                  <a:cubicBezTo>
                    <a:pt x="8862" y="3491"/>
                    <a:pt x="8837" y="3497"/>
                    <a:pt x="8813" y="3507"/>
                  </a:cubicBezTo>
                  <a:cubicBezTo>
                    <a:pt x="8717" y="3550"/>
                    <a:pt x="8692" y="3671"/>
                    <a:pt x="8726" y="3754"/>
                  </a:cubicBezTo>
                  <a:cubicBezTo>
                    <a:pt x="8744" y="3795"/>
                    <a:pt x="8769" y="3832"/>
                    <a:pt x="8797" y="3863"/>
                  </a:cubicBezTo>
                  <a:lnTo>
                    <a:pt x="8819" y="3888"/>
                  </a:lnTo>
                  <a:cubicBezTo>
                    <a:pt x="8856" y="3946"/>
                    <a:pt x="8887" y="4008"/>
                    <a:pt x="8909" y="4073"/>
                  </a:cubicBezTo>
                  <a:cubicBezTo>
                    <a:pt x="8955" y="4197"/>
                    <a:pt x="9011" y="4340"/>
                    <a:pt x="9153" y="4408"/>
                  </a:cubicBezTo>
                  <a:cubicBezTo>
                    <a:pt x="9172" y="4417"/>
                    <a:pt x="9194" y="4427"/>
                    <a:pt x="9212" y="4433"/>
                  </a:cubicBezTo>
                  <a:cubicBezTo>
                    <a:pt x="9234" y="4439"/>
                    <a:pt x="9252" y="4448"/>
                    <a:pt x="9268" y="4458"/>
                  </a:cubicBezTo>
                  <a:cubicBezTo>
                    <a:pt x="9274" y="4470"/>
                    <a:pt x="9277" y="4479"/>
                    <a:pt x="9280" y="4492"/>
                  </a:cubicBezTo>
                  <a:cubicBezTo>
                    <a:pt x="9283" y="4507"/>
                    <a:pt x="9290" y="4523"/>
                    <a:pt x="9296" y="4538"/>
                  </a:cubicBezTo>
                  <a:cubicBezTo>
                    <a:pt x="9342" y="4665"/>
                    <a:pt x="9475" y="4746"/>
                    <a:pt x="9652" y="4767"/>
                  </a:cubicBezTo>
                  <a:lnTo>
                    <a:pt x="9664" y="4767"/>
                  </a:lnTo>
                  <a:cubicBezTo>
                    <a:pt x="9692" y="4767"/>
                    <a:pt x="9720" y="4773"/>
                    <a:pt x="9748" y="4783"/>
                  </a:cubicBezTo>
                  <a:cubicBezTo>
                    <a:pt x="9751" y="4795"/>
                    <a:pt x="9754" y="4804"/>
                    <a:pt x="9757" y="4817"/>
                  </a:cubicBezTo>
                  <a:lnTo>
                    <a:pt x="9782" y="4928"/>
                  </a:lnTo>
                  <a:lnTo>
                    <a:pt x="9788" y="4953"/>
                  </a:lnTo>
                  <a:cubicBezTo>
                    <a:pt x="9720" y="4925"/>
                    <a:pt x="9655" y="4888"/>
                    <a:pt x="9599" y="4842"/>
                  </a:cubicBezTo>
                  <a:cubicBezTo>
                    <a:pt x="9571" y="4814"/>
                    <a:pt x="9537" y="4789"/>
                    <a:pt x="9497" y="4777"/>
                  </a:cubicBezTo>
                  <a:cubicBezTo>
                    <a:pt x="9484" y="4772"/>
                    <a:pt x="9468" y="4769"/>
                    <a:pt x="9453" y="4769"/>
                  </a:cubicBezTo>
                  <a:cubicBezTo>
                    <a:pt x="9447" y="4769"/>
                    <a:pt x="9441" y="4770"/>
                    <a:pt x="9435" y="4770"/>
                  </a:cubicBezTo>
                  <a:lnTo>
                    <a:pt x="9383" y="4770"/>
                  </a:lnTo>
                  <a:cubicBezTo>
                    <a:pt x="9364" y="4767"/>
                    <a:pt x="9345" y="4761"/>
                    <a:pt x="9327" y="4752"/>
                  </a:cubicBezTo>
                  <a:cubicBezTo>
                    <a:pt x="9296" y="4739"/>
                    <a:pt x="9265" y="4730"/>
                    <a:pt x="9231" y="4724"/>
                  </a:cubicBezTo>
                  <a:cubicBezTo>
                    <a:pt x="9218" y="4721"/>
                    <a:pt x="9206" y="4721"/>
                    <a:pt x="9191" y="4721"/>
                  </a:cubicBezTo>
                  <a:cubicBezTo>
                    <a:pt x="9057" y="4721"/>
                    <a:pt x="8949" y="4820"/>
                    <a:pt x="8896" y="4913"/>
                  </a:cubicBezTo>
                  <a:cubicBezTo>
                    <a:pt x="8881" y="4941"/>
                    <a:pt x="8871" y="4969"/>
                    <a:pt x="8868" y="5000"/>
                  </a:cubicBezTo>
                  <a:cubicBezTo>
                    <a:pt x="8868" y="5062"/>
                    <a:pt x="8899" y="5120"/>
                    <a:pt x="8949" y="5154"/>
                  </a:cubicBezTo>
                  <a:cubicBezTo>
                    <a:pt x="8983" y="5179"/>
                    <a:pt x="9011" y="5213"/>
                    <a:pt x="9020" y="5254"/>
                  </a:cubicBezTo>
                  <a:cubicBezTo>
                    <a:pt x="9023" y="5266"/>
                    <a:pt x="9023" y="5275"/>
                    <a:pt x="9020" y="5288"/>
                  </a:cubicBezTo>
                  <a:cubicBezTo>
                    <a:pt x="9017" y="5322"/>
                    <a:pt x="9020" y="5359"/>
                    <a:pt x="9029" y="5393"/>
                  </a:cubicBezTo>
                  <a:cubicBezTo>
                    <a:pt x="9002" y="5365"/>
                    <a:pt x="8967" y="5340"/>
                    <a:pt x="8930" y="5325"/>
                  </a:cubicBezTo>
                  <a:cubicBezTo>
                    <a:pt x="8893" y="5309"/>
                    <a:pt x="8850" y="5300"/>
                    <a:pt x="8810" y="5300"/>
                  </a:cubicBezTo>
                  <a:cubicBezTo>
                    <a:pt x="8775" y="5300"/>
                    <a:pt x="8741" y="5306"/>
                    <a:pt x="8707" y="5312"/>
                  </a:cubicBezTo>
                  <a:cubicBezTo>
                    <a:pt x="8621" y="5331"/>
                    <a:pt x="8537" y="5362"/>
                    <a:pt x="8460" y="5408"/>
                  </a:cubicBezTo>
                  <a:cubicBezTo>
                    <a:pt x="8410" y="5436"/>
                    <a:pt x="8394" y="5501"/>
                    <a:pt x="8425" y="5551"/>
                  </a:cubicBezTo>
                  <a:cubicBezTo>
                    <a:pt x="8494" y="5653"/>
                    <a:pt x="8583" y="5737"/>
                    <a:pt x="8692" y="5793"/>
                  </a:cubicBezTo>
                  <a:cubicBezTo>
                    <a:pt x="8704" y="5799"/>
                    <a:pt x="8720" y="5805"/>
                    <a:pt x="8732" y="5814"/>
                  </a:cubicBezTo>
                  <a:cubicBezTo>
                    <a:pt x="8769" y="5827"/>
                    <a:pt x="8803" y="5848"/>
                    <a:pt x="8831" y="5879"/>
                  </a:cubicBezTo>
                  <a:cubicBezTo>
                    <a:pt x="8837" y="5892"/>
                    <a:pt x="8840" y="5904"/>
                    <a:pt x="8844" y="5920"/>
                  </a:cubicBezTo>
                  <a:cubicBezTo>
                    <a:pt x="8853" y="5963"/>
                    <a:pt x="8871" y="6003"/>
                    <a:pt x="8899" y="6040"/>
                  </a:cubicBezTo>
                  <a:cubicBezTo>
                    <a:pt x="8924" y="6068"/>
                    <a:pt x="8955" y="6090"/>
                    <a:pt x="8992" y="6105"/>
                  </a:cubicBezTo>
                  <a:cubicBezTo>
                    <a:pt x="9002" y="6112"/>
                    <a:pt x="9011" y="6118"/>
                    <a:pt x="9020" y="6124"/>
                  </a:cubicBezTo>
                  <a:cubicBezTo>
                    <a:pt x="9014" y="6146"/>
                    <a:pt x="9008" y="6167"/>
                    <a:pt x="8998" y="6186"/>
                  </a:cubicBezTo>
                  <a:cubicBezTo>
                    <a:pt x="8977" y="6248"/>
                    <a:pt x="8946" y="6335"/>
                    <a:pt x="8989" y="6418"/>
                  </a:cubicBezTo>
                  <a:cubicBezTo>
                    <a:pt x="8995" y="6434"/>
                    <a:pt x="9002" y="6449"/>
                    <a:pt x="9008" y="6465"/>
                  </a:cubicBezTo>
                  <a:cubicBezTo>
                    <a:pt x="9026" y="6517"/>
                    <a:pt x="9051" y="6598"/>
                    <a:pt x="9144" y="6632"/>
                  </a:cubicBezTo>
                  <a:cubicBezTo>
                    <a:pt x="9200" y="6654"/>
                    <a:pt x="9215" y="6675"/>
                    <a:pt x="9218" y="6682"/>
                  </a:cubicBezTo>
                  <a:cubicBezTo>
                    <a:pt x="9209" y="6688"/>
                    <a:pt x="9200" y="6691"/>
                    <a:pt x="9191" y="6691"/>
                  </a:cubicBezTo>
                  <a:cubicBezTo>
                    <a:pt x="9150" y="6688"/>
                    <a:pt x="9116" y="6669"/>
                    <a:pt x="9088" y="6641"/>
                  </a:cubicBezTo>
                  <a:cubicBezTo>
                    <a:pt x="9042" y="6601"/>
                    <a:pt x="9005" y="6551"/>
                    <a:pt x="8977" y="6499"/>
                  </a:cubicBezTo>
                  <a:lnTo>
                    <a:pt x="8967" y="6483"/>
                  </a:lnTo>
                  <a:cubicBezTo>
                    <a:pt x="8949" y="6443"/>
                    <a:pt x="8924" y="6406"/>
                    <a:pt x="8890" y="6375"/>
                  </a:cubicBezTo>
                  <a:cubicBezTo>
                    <a:pt x="8850" y="6344"/>
                    <a:pt x="8800" y="6322"/>
                    <a:pt x="8751" y="6316"/>
                  </a:cubicBezTo>
                  <a:cubicBezTo>
                    <a:pt x="8679" y="6304"/>
                    <a:pt x="8605" y="6294"/>
                    <a:pt x="8534" y="6294"/>
                  </a:cubicBezTo>
                  <a:cubicBezTo>
                    <a:pt x="8425" y="6294"/>
                    <a:pt x="8320" y="6310"/>
                    <a:pt x="8218" y="6338"/>
                  </a:cubicBezTo>
                  <a:cubicBezTo>
                    <a:pt x="8165" y="6350"/>
                    <a:pt x="8116" y="6378"/>
                    <a:pt x="8075" y="6415"/>
                  </a:cubicBezTo>
                  <a:cubicBezTo>
                    <a:pt x="8010" y="6486"/>
                    <a:pt x="7998" y="6595"/>
                    <a:pt x="8044" y="6716"/>
                  </a:cubicBezTo>
                  <a:cubicBezTo>
                    <a:pt x="8091" y="6846"/>
                    <a:pt x="8175" y="6960"/>
                    <a:pt x="8280" y="7050"/>
                  </a:cubicBezTo>
                  <a:cubicBezTo>
                    <a:pt x="8295" y="7059"/>
                    <a:pt x="8305" y="7072"/>
                    <a:pt x="8317" y="7081"/>
                  </a:cubicBezTo>
                  <a:cubicBezTo>
                    <a:pt x="8367" y="7140"/>
                    <a:pt x="8441" y="7171"/>
                    <a:pt x="8518" y="7171"/>
                  </a:cubicBezTo>
                  <a:lnTo>
                    <a:pt x="8556" y="7171"/>
                  </a:lnTo>
                  <a:cubicBezTo>
                    <a:pt x="8627" y="7171"/>
                    <a:pt x="8679" y="7174"/>
                    <a:pt x="8713" y="7196"/>
                  </a:cubicBezTo>
                  <a:cubicBezTo>
                    <a:pt x="8726" y="7205"/>
                    <a:pt x="8738" y="7214"/>
                    <a:pt x="8751" y="7224"/>
                  </a:cubicBezTo>
                  <a:cubicBezTo>
                    <a:pt x="8779" y="7251"/>
                    <a:pt x="8810" y="7273"/>
                    <a:pt x="8844" y="7292"/>
                  </a:cubicBezTo>
                  <a:cubicBezTo>
                    <a:pt x="8828" y="7301"/>
                    <a:pt x="8816" y="7313"/>
                    <a:pt x="8800" y="7323"/>
                  </a:cubicBezTo>
                  <a:cubicBezTo>
                    <a:pt x="8782" y="7335"/>
                    <a:pt x="8769" y="7351"/>
                    <a:pt x="8760" y="7369"/>
                  </a:cubicBezTo>
                  <a:cubicBezTo>
                    <a:pt x="8617" y="7369"/>
                    <a:pt x="8475" y="7363"/>
                    <a:pt x="8333" y="7351"/>
                  </a:cubicBezTo>
                  <a:cubicBezTo>
                    <a:pt x="8292" y="7351"/>
                    <a:pt x="8252" y="7338"/>
                    <a:pt x="8218" y="7320"/>
                  </a:cubicBezTo>
                  <a:cubicBezTo>
                    <a:pt x="8199" y="7304"/>
                    <a:pt x="8184" y="7289"/>
                    <a:pt x="8171" y="7270"/>
                  </a:cubicBezTo>
                  <a:cubicBezTo>
                    <a:pt x="8159" y="7255"/>
                    <a:pt x="8147" y="7239"/>
                    <a:pt x="8134" y="7224"/>
                  </a:cubicBezTo>
                  <a:cubicBezTo>
                    <a:pt x="8053" y="7143"/>
                    <a:pt x="7947" y="7103"/>
                    <a:pt x="7842" y="7103"/>
                  </a:cubicBezTo>
                  <a:cubicBezTo>
                    <a:pt x="7736" y="7103"/>
                    <a:pt x="7630" y="7144"/>
                    <a:pt x="7549" y="7227"/>
                  </a:cubicBezTo>
                  <a:cubicBezTo>
                    <a:pt x="7388" y="7391"/>
                    <a:pt x="7391" y="7651"/>
                    <a:pt x="7552" y="7812"/>
                  </a:cubicBezTo>
                  <a:cubicBezTo>
                    <a:pt x="7571" y="7828"/>
                    <a:pt x="7592" y="7837"/>
                    <a:pt x="7617" y="7837"/>
                  </a:cubicBezTo>
                  <a:lnTo>
                    <a:pt x="7648" y="7837"/>
                  </a:lnTo>
                  <a:cubicBezTo>
                    <a:pt x="7694" y="7837"/>
                    <a:pt x="7738" y="7834"/>
                    <a:pt x="7778" y="7831"/>
                  </a:cubicBezTo>
                  <a:cubicBezTo>
                    <a:pt x="7818" y="7828"/>
                    <a:pt x="7852" y="7824"/>
                    <a:pt x="7896" y="7824"/>
                  </a:cubicBezTo>
                  <a:lnTo>
                    <a:pt x="7921" y="7824"/>
                  </a:lnTo>
                  <a:cubicBezTo>
                    <a:pt x="7942" y="7824"/>
                    <a:pt x="7964" y="7828"/>
                    <a:pt x="7982" y="7834"/>
                  </a:cubicBezTo>
                  <a:cubicBezTo>
                    <a:pt x="7992" y="7840"/>
                    <a:pt x="8004" y="7868"/>
                    <a:pt x="8001" y="7961"/>
                  </a:cubicBezTo>
                  <a:cubicBezTo>
                    <a:pt x="7989" y="8057"/>
                    <a:pt x="8054" y="8144"/>
                    <a:pt x="8147" y="8156"/>
                  </a:cubicBezTo>
                  <a:lnTo>
                    <a:pt x="8162" y="8159"/>
                  </a:lnTo>
                  <a:cubicBezTo>
                    <a:pt x="8184" y="8168"/>
                    <a:pt x="8202" y="8209"/>
                    <a:pt x="8224" y="8252"/>
                  </a:cubicBezTo>
                  <a:cubicBezTo>
                    <a:pt x="8236" y="8277"/>
                    <a:pt x="8249" y="8302"/>
                    <a:pt x="8264" y="8329"/>
                  </a:cubicBezTo>
                  <a:cubicBezTo>
                    <a:pt x="8314" y="8401"/>
                    <a:pt x="8373" y="8463"/>
                    <a:pt x="8444" y="8512"/>
                  </a:cubicBezTo>
                  <a:cubicBezTo>
                    <a:pt x="8500" y="8549"/>
                    <a:pt x="8546" y="8599"/>
                    <a:pt x="8580" y="8655"/>
                  </a:cubicBezTo>
                  <a:cubicBezTo>
                    <a:pt x="8556" y="8806"/>
                    <a:pt x="8633" y="8955"/>
                    <a:pt x="8772" y="9020"/>
                  </a:cubicBezTo>
                  <a:lnTo>
                    <a:pt x="8791" y="9029"/>
                  </a:lnTo>
                  <a:cubicBezTo>
                    <a:pt x="8726" y="9063"/>
                    <a:pt x="8639" y="9067"/>
                    <a:pt x="8546" y="9067"/>
                  </a:cubicBezTo>
                  <a:lnTo>
                    <a:pt x="8503" y="9067"/>
                  </a:lnTo>
                  <a:cubicBezTo>
                    <a:pt x="8416" y="9067"/>
                    <a:pt x="8333" y="9082"/>
                    <a:pt x="8252" y="9116"/>
                  </a:cubicBezTo>
                  <a:lnTo>
                    <a:pt x="8230" y="8971"/>
                  </a:lnTo>
                  <a:cubicBezTo>
                    <a:pt x="8227" y="8927"/>
                    <a:pt x="8215" y="8890"/>
                    <a:pt x="8193" y="8853"/>
                  </a:cubicBezTo>
                  <a:cubicBezTo>
                    <a:pt x="8159" y="8800"/>
                    <a:pt x="8103" y="8763"/>
                    <a:pt x="8041" y="8754"/>
                  </a:cubicBezTo>
                  <a:cubicBezTo>
                    <a:pt x="8023" y="8748"/>
                    <a:pt x="8004" y="8748"/>
                    <a:pt x="7986" y="8748"/>
                  </a:cubicBezTo>
                  <a:cubicBezTo>
                    <a:pt x="7921" y="8748"/>
                    <a:pt x="7855" y="8769"/>
                    <a:pt x="7806" y="8809"/>
                  </a:cubicBezTo>
                  <a:cubicBezTo>
                    <a:pt x="7787" y="8707"/>
                    <a:pt x="7753" y="8602"/>
                    <a:pt x="7639" y="8549"/>
                  </a:cubicBezTo>
                  <a:cubicBezTo>
                    <a:pt x="7608" y="8534"/>
                    <a:pt x="7571" y="8528"/>
                    <a:pt x="7533" y="8528"/>
                  </a:cubicBezTo>
                  <a:cubicBezTo>
                    <a:pt x="7434" y="8528"/>
                    <a:pt x="7332" y="8580"/>
                    <a:pt x="7227" y="8689"/>
                  </a:cubicBezTo>
                  <a:cubicBezTo>
                    <a:pt x="7183" y="8735"/>
                    <a:pt x="7134" y="8772"/>
                    <a:pt x="7075" y="8800"/>
                  </a:cubicBezTo>
                  <a:cubicBezTo>
                    <a:pt x="7035" y="8726"/>
                    <a:pt x="6960" y="8679"/>
                    <a:pt x="6874" y="8673"/>
                  </a:cubicBezTo>
                  <a:lnTo>
                    <a:pt x="6867" y="8673"/>
                  </a:lnTo>
                  <a:cubicBezTo>
                    <a:pt x="6781" y="8676"/>
                    <a:pt x="6700" y="8723"/>
                    <a:pt x="6657" y="8797"/>
                  </a:cubicBezTo>
                  <a:cubicBezTo>
                    <a:pt x="6620" y="8794"/>
                    <a:pt x="6582" y="8791"/>
                    <a:pt x="6545" y="8782"/>
                  </a:cubicBezTo>
                  <a:cubicBezTo>
                    <a:pt x="6514" y="8775"/>
                    <a:pt x="6480" y="8769"/>
                    <a:pt x="6443" y="8766"/>
                  </a:cubicBezTo>
                  <a:lnTo>
                    <a:pt x="6409" y="8766"/>
                  </a:lnTo>
                  <a:cubicBezTo>
                    <a:pt x="6245" y="8766"/>
                    <a:pt x="6118" y="8856"/>
                    <a:pt x="6099" y="8986"/>
                  </a:cubicBezTo>
                  <a:cubicBezTo>
                    <a:pt x="6093" y="9026"/>
                    <a:pt x="6112" y="9067"/>
                    <a:pt x="6149" y="9088"/>
                  </a:cubicBezTo>
                  <a:lnTo>
                    <a:pt x="6499" y="9293"/>
                  </a:lnTo>
                  <a:lnTo>
                    <a:pt x="6734" y="9429"/>
                  </a:lnTo>
                  <a:cubicBezTo>
                    <a:pt x="6734" y="9463"/>
                    <a:pt x="6728" y="9494"/>
                    <a:pt x="6719" y="9525"/>
                  </a:cubicBezTo>
                  <a:cubicBezTo>
                    <a:pt x="6697" y="9602"/>
                    <a:pt x="6675" y="9698"/>
                    <a:pt x="6722" y="9791"/>
                  </a:cubicBezTo>
                  <a:cubicBezTo>
                    <a:pt x="6768" y="9884"/>
                    <a:pt x="6871" y="9928"/>
                    <a:pt x="6951" y="9959"/>
                  </a:cubicBezTo>
                  <a:lnTo>
                    <a:pt x="6976" y="9971"/>
                  </a:lnTo>
                  <a:cubicBezTo>
                    <a:pt x="7028" y="9990"/>
                    <a:pt x="7078" y="10018"/>
                    <a:pt x="7124" y="10055"/>
                  </a:cubicBezTo>
                  <a:cubicBezTo>
                    <a:pt x="7174" y="10098"/>
                    <a:pt x="7217" y="10148"/>
                    <a:pt x="7251" y="10206"/>
                  </a:cubicBezTo>
                  <a:cubicBezTo>
                    <a:pt x="7143" y="10200"/>
                    <a:pt x="7044" y="10148"/>
                    <a:pt x="6976" y="10061"/>
                  </a:cubicBezTo>
                  <a:lnTo>
                    <a:pt x="6963" y="10042"/>
                  </a:lnTo>
                  <a:cubicBezTo>
                    <a:pt x="6926" y="9993"/>
                    <a:pt x="6880" y="9925"/>
                    <a:pt x="6787" y="9909"/>
                  </a:cubicBezTo>
                  <a:cubicBezTo>
                    <a:pt x="6778" y="9906"/>
                    <a:pt x="6765" y="9906"/>
                    <a:pt x="6756" y="9906"/>
                  </a:cubicBezTo>
                  <a:cubicBezTo>
                    <a:pt x="6694" y="9906"/>
                    <a:pt x="6638" y="9937"/>
                    <a:pt x="6601" y="9987"/>
                  </a:cubicBezTo>
                  <a:cubicBezTo>
                    <a:pt x="6551" y="10045"/>
                    <a:pt x="6536" y="10126"/>
                    <a:pt x="6551" y="10203"/>
                  </a:cubicBezTo>
                  <a:cubicBezTo>
                    <a:pt x="6576" y="10284"/>
                    <a:pt x="6620" y="10358"/>
                    <a:pt x="6682" y="10417"/>
                  </a:cubicBezTo>
                  <a:cubicBezTo>
                    <a:pt x="6691" y="10426"/>
                    <a:pt x="6700" y="10439"/>
                    <a:pt x="6709" y="10448"/>
                  </a:cubicBezTo>
                  <a:cubicBezTo>
                    <a:pt x="6740" y="10479"/>
                    <a:pt x="6762" y="10519"/>
                    <a:pt x="6768" y="10563"/>
                  </a:cubicBezTo>
                  <a:cubicBezTo>
                    <a:pt x="6744" y="10594"/>
                    <a:pt x="6734" y="10634"/>
                    <a:pt x="6737" y="10674"/>
                  </a:cubicBezTo>
                  <a:cubicBezTo>
                    <a:pt x="6744" y="10758"/>
                    <a:pt x="6790" y="10835"/>
                    <a:pt x="6858" y="10882"/>
                  </a:cubicBezTo>
                  <a:cubicBezTo>
                    <a:pt x="6886" y="10897"/>
                    <a:pt x="6914" y="10910"/>
                    <a:pt x="6945" y="10922"/>
                  </a:cubicBezTo>
                  <a:cubicBezTo>
                    <a:pt x="6970" y="10931"/>
                    <a:pt x="6994" y="10944"/>
                    <a:pt x="7016" y="10962"/>
                  </a:cubicBezTo>
                  <a:cubicBezTo>
                    <a:pt x="7035" y="10987"/>
                    <a:pt x="7047" y="11018"/>
                    <a:pt x="7056" y="11049"/>
                  </a:cubicBezTo>
                  <a:cubicBezTo>
                    <a:pt x="7063" y="11071"/>
                    <a:pt x="7069" y="11095"/>
                    <a:pt x="7081" y="11120"/>
                  </a:cubicBezTo>
                  <a:cubicBezTo>
                    <a:pt x="7131" y="11238"/>
                    <a:pt x="7230" y="11331"/>
                    <a:pt x="7354" y="11368"/>
                  </a:cubicBezTo>
                  <a:lnTo>
                    <a:pt x="7369" y="11374"/>
                  </a:lnTo>
                  <a:lnTo>
                    <a:pt x="7382" y="11377"/>
                  </a:lnTo>
                  <a:cubicBezTo>
                    <a:pt x="7382" y="11380"/>
                    <a:pt x="7382" y="11383"/>
                    <a:pt x="7378" y="11387"/>
                  </a:cubicBezTo>
                  <a:lnTo>
                    <a:pt x="7335" y="11498"/>
                  </a:lnTo>
                  <a:cubicBezTo>
                    <a:pt x="7332" y="11507"/>
                    <a:pt x="7326" y="11517"/>
                    <a:pt x="7323" y="11529"/>
                  </a:cubicBezTo>
                  <a:cubicBezTo>
                    <a:pt x="7310" y="11529"/>
                    <a:pt x="7301" y="11532"/>
                    <a:pt x="7289" y="11532"/>
                  </a:cubicBezTo>
                  <a:cubicBezTo>
                    <a:pt x="7270" y="11532"/>
                    <a:pt x="7251" y="11535"/>
                    <a:pt x="7233" y="11535"/>
                  </a:cubicBezTo>
                  <a:lnTo>
                    <a:pt x="7090" y="11535"/>
                  </a:lnTo>
                  <a:cubicBezTo>
                    <a:pt x="6994" y="11535"/>
                    <a:pt x="6889" y="11545"/>
                    <a:pt x="6802" y="11613"/>
                  </a:cubicBezTo>
                  <a:lnTo>
                    <a:pt x="6697" y="11467"/>
                  </a:lnTo>
                  <a:lnTo>
                    <a:pt x="6558" y="11275"/>
                  </a:lnTo>
                  <a:cubicBezTo>
                    <a:pt x="6545" y="11263"/>
                    <a:pt x="6536" y="11247"/>
                    <a:pt x="6530" y="11232"/>
                  </a:cubicBezTo>
                  <a:cubicBezTo>
                    <a:pt x="6530" y="11226"/>
                    <a:pt x="6530" y="11222"/>
                    <a:pt x="6530" y="11216"/>
                  </a:cubicBezTo>
                  <a:cubicBezTo>
                    <a:pt x="6530" y="11195"/>
                    <a:pt x="6524" y="11170"/>
                    <a:pt x="6517" y="11148"/>
                  </a:cubicBezTo>
                  <a:cubicBezTo>
                    <a:pt x="6486" y="11064"/>
                    <a:pt x="6406" y="11018"/>
                    <a:pt x="6276" y="11009"/>
                  </a:cubicBezTo>
                  <a:cubicBezTo>
                    <a:pt x="6242" y="11009"/>
                    <a:pt x="6208" y="11006"/>
                    <a:pt x="6174" y="11006"/>
                  </a:cubicBezTo>
                  <a:cubicBezTo>
                    <a:pt x="6087" y="11006"/>
                    <a:pt x="5827" y="11006"/>
                    <a:pt x="5709" y="11207"/>
                  </a:cubicBezTo>
                  <a:cubicBezTo>
                    <a:pt x="5700" y="11226"/>
                    <a:pt x="5693" y="11247"/>
                    <a:pt x="5697" y="11269"/>
                  </a:cubicBezTo>
                  <a:lnTo>
                    <a:pt x="5697" y="11287"/>
                  </a:lnTo>
                  <a:cubicBezTo>
                    <a:pt x="5706" y="11396"/>
                    <a:pt x="5721" y="11548"/>
                    <a:pt x="5836" y="11631"/>
                  </a:cubicBezTo>
                  <a:cubicBezTo>
                    <a:pt x="5879" y="11662"/>
                    <a:pt x="5920" y="11687"/>
                    <a:pt x="5963" y="11712"/>
                  </a:cubicBezTo>
                  <a:cubicBezTo>
                    <a:pt x="6006" y="11737"/>
                    <a:pt x="6050" y="11764"/>
                    <a:pt x="6090" y="11795"/>
                  </a:cubicBezTo>
                  <a:cubicBezTo>
                    <a:pt x="6223" y="11901"/>
                    <a:pt x="6291" y="12065"/>
                    <a:pt x="6270" y="12232"/>
                  </a:cubicBezTo>
                  <a:cubicBezTo>
                    <a:pt x="6260" y="12282"/>
                    <a:pt x="6270" y="12331"/>
                    <a:pt x="6297" y="12372"/>
                  </a:cubicBezTo>
                  <a:cubicBezTo>
                    <a:pt x="6322" y="12403"/>
                    <a:pt x="6359" y="12421"/>
                    <a:pt x="6400" y="12427"/>
                  </a:cubicBezTo>
                  <a:lnTo>
                    <a:pt x="6409" y="12430"/>
                  </a:lnTo>
                  <a:cubicBezTo>
                    <a:pt x="6431" y="12443"/>
                    <a:pt x="6449" y="12458"/>
                    <a:pt x="6465" y="12477"/>
                  </a:cubicBezTo>
                  <a:cubicBezTo>
                    <a:pt x="6502" y="12517"/>
                    <a:pt x="6551" y="12551"/>
                    <a:pt x="6604" y="12570"/>
                  </a:cubicBezTo>
                  <a:cubicBezTo>
                    <a:pt x="6638" y="12582"/>
                    <a:pt x="6675" y="12585"/>
                    <a:pt x="6709" y="12585"/>
                  </a:cubicBezTo>
                  <a:lnTo>
                    <a:pt x="6747" y="12585"/>
                  </a:lnTo>
                  <a:cubicBezTo>
                    <a:pt x="6852" y="12592"/>
                    <a:pt x="6945" y="12681"/>
                    <a:pt x="7032" y="12780"/>
                  </a:cubicBezTo>
                  <a:cubicBezTo>
                    <a:pt x="7001" y="12796"/>
                    <a:pt x="6963" y="12802"/>
                    <a:pt x="6926" y="12802"/>
                  </a:cubicBezTo>
                  <a:cubicBezTo>
                    <a:pt x="6922" y="12802"/>
                    <a:pt x="6918" y="12803"/>
                    <a:pt x="6914" y="12803"/>
                  </a:cubicBezTo>
                  <a:cubicBezTo>
                    <a:pt x="6871" y="12803"/>
                    <a:pt x="6827" y="12788"/>
                    <a:pt x="6790" y="12765"/>
                  </a:cubicBezTo>
                  <a:cubicBezTo>
                    <a:pt x="6774" y="12753"/>
                    <a:pt x="6753" y="12746"/>
                    <a:pt x="6734" y="12746"/>
                  </a:cubicBezTo>
                  <a:cubicBezTo>
                    <a:pt x="6672" y="12746"/>
                    <a:pt x="6626" y="12802"/>
                    <a:pt x="6632" y="12861"/>
                  </a:cubicBezTo>
                  <a:cubicBezTo>
                    <a:pt x="6607" y="12849"/>
                    <a:pt x="6582" y="12833"/>
                    <a:pt x="6561" y="12815"/>
                  </a:cubicBezTo>
                  <a:lnTo>
                    <a:pt x="6304" y="12601"/>
                  </a:lnTo>
                  <a:cubicBezTo>
                    <a:pt x="6242" y="12542"/>
                    <a:pt x="6167" y="12499"/>
                    <a:pt x="6090" y="12465"/>
                  </a:cubicBezTo>
                  <a:cubicBezTo>
                    <a:pt x="6050" y="12452"/>
                    <a:pt x="6009" y="12446"/>
                    <a:pt x="5969" y="12446"/>
                  </a:cubicBezTo>
                  <a:cubicBezTo>
                    <a:pt x="5965" y="12446"/>
                    <a:pt x="5962" y="12446"/>
                    <a:pt x="5958" y="12446"/>
                  </a:cubicBezTo>
                  <a:cubicBezTo>
                    <a:pt x="5893" y="12446"/>
                    <a:pt x="5830" y="12470"/>
                    <a:pt x="5780" y="12511"/>
                  </a:cubicBezTo>
                  <a:cubicBezTo>
                    <a:pt x="5728" y="12557"/>
                    <a:pt x="5697" y="12626"/>
                    <a:pt x="5700" y="12697"/>
                  </a:cubicBezTo>
                  <a:cubicBezTo>
                    <a:pt x="5700" y="12759"/>
                    <a:pt x="5728" y="12818"/>
                    <a:pt x="5774" y="12858"/>
                  </a:cubicBezTo>
                  <a:cubicBezTo>
                    <a:pt x="5820" y="12892"/>
                    <a:pt x="5879" y="12914"/>
                    <a:pt x="5938" y="12917"/>
                  </a:cubicBezTo>
                  <a:cubicBezTo>
                    <a:pt x="5951" y="12917"/>
                    <a:pt x="5966" y="12920"/>
                    <a:pt x="5978" y="12923"/>
                  </a:cubicBezTo>
                  <a:cubicBezTo>
                    <a:pt x="6019" y="12932"/>
                    <a:pt x="6050" y="12960"/>
                    <a:pt x="6065" y="13000"/>
                  </a:cubicBezTo>
                  <a:cubicBezTo>
                    <a:pt x="6084" y="13034"/>
                    <a:pt x="6087" y="13078"/>
                    <a:pt x="6068" y="13115"/>
                  </a:cubicBezTo>
                  <a:cubicBezTo>
                    <a:pt x="6050" y="13152"/>
                    <a:pt x="6047" y="13199"/>
                    <a:pt x="6065" y="13236"/>
                  </a:cubicBezTo>
                  <a:cubicBezTo>
                    <a:pt x="6093" y="13295"/>
                    <a:pt x="6143" y="13338"/>
                    <a:pt x="6201" y="13357"/>
                  </a:cubicBezTo>
                  <a:cubicBezTo>
                    <a:pt x="6310" y="13388"/>
                    <a:pt x="6421" y="13403"/>
                    <a:pt x="6533" y="13403"/>
                  </a:cubicBezTo>
                  <a:cubicBezTo>
                    <a:pt x="6573" y="13403"/>
                    <a:pt x="6617" y="13400"/>
                    <a:pt x="6657" y="13397"/>
                  </a:cubicBezTo>
                  <a:cubicBezTo>
                    <a:pt x="6682" y="13394"/>
                    <a:pt x="6703" y="13391"/>
                    <a:pt x="6728" y="13388"/>
                  </a:cubicBezTo>
                  <a:cubicBezTo>
                    <a:pt x="6771" y="13381"/>
                    <a:pt x="6815" y="13375"/>
                    <a:pt x="6858" y="13375"/>
                  </a:cubicBezTo>
                  <a:lnTo>
                    <a:pt x="6880" y="13375"/>
                  </a:lnTo>
                  <a:cubicBezTo>
                    <a:pt x="6951" y="13381"/>
                    <a:pt x="7022" y="13409"/>
                    <a:pt x="7075" y="13459"/>
                  </a:cubicBezTo>
                  <a:cubicBezTo>
                    <a:pt x="7094" y="13471"/>
                    <a:pt x="7106" y="13493"/>
                    <a:pt x="7109" y="13511"/>
                  </a:cubicBezTo>
                  <a:cubicBezTo>
                    <a:pt x="7044" y="13583"/>
                    <a:pt x="6932" y="13617"/>
                    <a:pt x="6781" y="13617"/>
                  </a:cubicBezTo>
                  <a:cubicBezTo>
                    <a:pt x="6660" y="13614"/>
                    <a:pt x="6542" y="13598"/>
                    <a:pt x="6428" y="13567"/>
                  </a:cubicBezTo>
                  <a:cubicBezTo>
                    <a:pt x="6186" y="13508"/>
                    <a:pt x="5960" y="13378"/>
                    <a:pt x="5743" y="13254"/>
                  </a:cubicBezTo>
                  <a:cubicBezTo>
                    <a:pt x="5690" y="13223"/>
                    <a:pt x="5632" y="13186"/>
                    <a:pt x="5622" y="13146"/>
                  </a:cubicBezTo>
                  <a:cubicBezTo>
                    <a:pt x="5619" y="13130"/>
                    <a:pt x="5616" y="13115"/>
                    <a:pt x="5619" y="13096"/>
                  </a:cubicBezTo>
                  <a:cubicBezTo>
                    <a:pt x="5619" y="13069"/>
                    <a:pt x="5616" y="13041"/>
                    <a:pt x="5610" y="13016"/>
                  </a:cubicBezTo>
                  <a:cubicBezTo>
                    <a:pt x="5585" y="12901"/>
                    <a:pt x="5495" y="12811"/>
                    <a:pt x="5378" y="12790"/>
                  </a:cubicBezTo>
                  <a:cubicBezTo>
                    <a:pt x="5365" y="12787"/>
                    <a:pt x="5350" y="12787"/>
                    <a:pt x="5334" y="12787"/>
                  </a:cubicBezTo>
                  <a:cubicBezTo>
                    <a:pt x="5291" y="12787"/>
                    <a:pt x="5247" y="12796"/>
                    <a:pt x="5207" y="12818"/>
                  </a:cubicBezTo>
                  <a:cubicBezTo>
                    <a:pt x="5161" y="12725"/>
                    <a:pt x="5111" y="12635"/>
                    <a:pt x="5058" y="12548"/>
                  </a:cubicBezTo>
                  <a:cubicBezTo>
                    <a:pt x="5040" y="12517"/>
                    <a:pt x="5018" y="12489"/>
                    <a:pt x="4990" y="12465"/>
                  </a:cubicBezTo>
                  <a:cubicBezTo>
                    <a:pt x="4950" y="12430"/>
                    <a:pt x="4897" y="12412"/>
                    <a:pt x="4845" y="12412"/>
                  </a:cubicBezTo>
                  <a:cubicBezTo>
                    <a:pt x="4743" y="12415"/>
                    <a:pt x="4647" y="12468"/>
                    <a:pt x="4594" y="12557"/>
                  </a:cubicBezTo>
                  <a:cubicBezTo>
                    <a:pt x="4529" y="12669"/>
                    <a:pt x="4535" y="12796"/>
                    <a:pt x="4538" y="12892"/>
                  </a:cubicBezTo>
                  <a:cubicBezTo>
                    <a:pt x="4544" y="13025"/>
                    <a:pt x="4643" y="13096"/>
                    <a:pt x="4724" y="13152"/>
                  </a:cubicBezTo>
                  <a:cubicBezTo>
                    <a:pt x="4743" y="13168"/>
                    <a:pt x="4764" y="13183"/>
                    <a:pt x="4783" y="13199"/>
                  </a:cubicBezTo>
                  <a:cubicBezTo>
                    <a:pt x="4730" y="13220"/>
                    <a:pt x="4671" y="13233"/>
                    <a:pt x="4616" y="13233"/>
                  </a:cubicBezTo>
                  <a:lnTo>
                    <a:pt x="4585" y="13233"/>
                  </a:lnTo>
                  <a:cubicBezTo>
                    <a:pt x="4532" y="13233"/>
                    <a:pt x="4489" y="13270"/>
                    <a:pt x="4482" y="13323"/>
                  </a:cubicBezTo>
                  <a:cubicBezTo>
                    <a:pt x="4476" y="13437"/>
                    <a:pt x="4538" y="13542"/>
                    <a:pt x="4643" y="13589"/>
                  </a:cubicBezTo>
                  <a:cubicBezTo>
                    <a:pt x="4718" y="13623"/>
                    <a:pt x="4801" y="13638"/>
                    <a:pt x="4885" y="13638"/>
                  </a:cubicBezTo>
                  <a:cubicBezTo>
                    <a:pt x="4928" y="13642"/>
                    <a:pt x="4975" y="13645"/>
                    <a:pt x="5024" y="13648"/>
                  </a:cubicBezTo>
                  <a:cubicBezTo>
                    <a:pt x="4997" y="13663"/>
                    <a:pt x="4969" y="13679"/>
                    <a:pt x="4941" y="13694"/>
                  </a:cubicBezTo>
                  <a:cubicBezTo>
                    <a:pt x="4863" y="13725"/>
                    <a:pt x="4857" y="13834"/>
                    <a:pt x="4931" y="13874"/>
                  </a:cubicBezTo>
                  <a:cubicBezTo>
                    <a:pt x="5028" y="13923"/>
                    <a:pt x="5133" y="13961"/>
                    <a:pt x="5241" y="13982"/>
                  </a:cubicBezTo>
                  <a:cubicBezTo>
                    <a:pt x="5368" y="14013"/>
                    <a:pt x="5486" y="14041"/>
                    <a:pt x="5563" y="14122"/>
                  </a:cubicBezTo>
                  <a:cubicBezTo>
                    <a:pt x="5635" y="14196"/>
                    <a:pt x="5662" y="14301"/>
                    <a:pt x="5635" y="14404"/>
                  </a:cubicBezTo>
                  <a:cubicBezTo>
                    <a:pt x="5505" y="14360"/>
                    <a:pt x="5371" y="14335"/>
                    <a:pt x="5235" y="14335"/>
                  </a:cubicBezTo>
                  <a:lnTo>
                    <a:pt x="5229" y="14335"/>
                  </a:lnTo>
                  <a:cubicBezTo>
                    <a:pt x="5222" y="14335"/>
                    <a:pt x="5216" y="14334"/>
                    <a:pt x="5210" y="14334"/>
                  </a:cubicBezTo>
                  <a:cubicBezTo>
                    <a:pt x="5093" y="14334"/>
                    <a:pt x="5019" y="14468"/>
                    <a:pt x="5086" y="14571"/>
                  </a:cubicBezTo>
                  <a:cubicBezTo>
                    <a:pt x="5158" y="14710"/>
                    <a:pt x="5275" y="14825"/>
                    <a:pt x="5418" y="14893"/>
                  </a:cubicBezTo>
                  <a:cubicBezTo>
                    <a:pt x="5477" y="14924"/>
                    <a:pt x="5545" y="14936"/>
                    <a:pt x="5610" y="14939"/>
                  </a:cubicBezTo>
                  <a:cubicBezTo>
                    <a:pt x="5712" y="14939"/>
                    <a:pt x="5805" y="14905"/>
                    <a:pt x="5913" y="14865"/>
                  </a:cubicBezTo>
                  <a:cubicBezTo>
                    <a:pt x="6000" y="14825"/>
                    <a:pt x="6090" y="14800"/>
                    <a:pt x="6186" y="14794"/>
                  </a:cubicBezTo>
                  <a:cubicBezTo>
                    <a:pt x="6220" y="14794"/>
                    <a:pt x="6254" y="14800"/>
                    <a:pt x="6285" y="14815"/>
                  </a:cubicBezTo>
                  <a:cubicBezTo>
                    <a:pt x="6328" y="14843"/>
                    <a:pt x="6366" y="14877"/>
                    <a:pt x="6397" y="14915"/>
                  </a:cubicBezTo>
                  <a:cubicBezTo>
                    <a:pt x="6459" y="14983"/>
                    <a:pt x="6530" y="15060"/>
                    <a:pt x="6641" y="15085"/>
                  </a:cubicBezTo>
                  <a:cubicBezTo>
                    <a:pt x="6657" y="15088"/>
                    <a:pt x="6672" y="15088"/>
                    <a:pt x="6691" y="15091"/>
                  </a:cubicBezTo>
                  <a:lnTo>
                    <a:pt x="6706" y="15094"/>
                  </a:lnTo>
                  <a:cubicBezTo>
                    <a:pt x="6617" y="15212"/>
                    <a:pt x="6477" y="15283"/>
                    <a:pt x="6325" y="15286"/>
                  </a:cubicBezTo>
                  <a:lnTo>
                    <a:pt x="6301" y="15286"/>
                  </a:lnTo>
                  <a:cubicBezTo>
                    <a:pt x="6239" y="15280"/>
                    <a:pt x="6174" y="15268"/>
                    <a:pt x="6115" y="15249"/>
                  </a:cubicBezTo>
                  <a:cubicBezTo>
                    <a:pt x="6068" y="15240"/>
                    <a:pt x="6025" y="15227"/>
                    <a:pt x="5975" y="15221"/>
                  </a:cubicBezTo>
                  <a:cubicBezTo>
                    <a:pt x="5935" y="15212"/>
                    <a:pt x="5895" y="15209"/>
                    <a:pt x="5855" y="15209"/>
                  </a:cubicBezTo>
                  <a:cubicBezTo>
                    <a:pt x="5850" y="15209"/>
                    <a:pt x="5846" y="15209"/>
                    <a:pt x="5842" y="15209"/>
                  </a:cubicBezTo>
                  <a:cubicBezTo>
                    <a:pt x="5744" y="15209"/>
                    <a:pt x="5647" y="15243"/>
                    <a:pt x="5566" y="15305"/>
                  </a:cubicBezTo>
                  <a:lnTo>
                    <a:pt x="5542" y="15327"/>
                  </a:lnTo>
                  <a:cubicBezTo>
                    <a:pt x="5536" y="15336"/>
                    <a:pt x="5523" y="15345"/>
                    <a:pt x="5514" y="15351"/>
                  </a:cubicBezTo>
                  <a:lnTo>
                    <a:pt x="5501" y="15336"/>
                  </a:lnTo>
                  <a:cubicBezTo>
                    <a:pt x="5446" y="15271"/>
                    <a:pt x="5374" y="15221"/>
                    <a:pt x="5297" y="15190"/>
                  </a:cubicBezTo>
                  <a:cubicBezTo>
                    <a:pt x="5232" y="15156"/>
                    <a:pt x="5176" y="15128"/>
                    <a:pt x="5161" y="15088"/>
                  </a:cubicBezTo>
                  <a:cubicBezTo>
                    <a:pt x="5155" y="15069"/>
                    <a:pt x="5148" y="15048"/>
                    <a:pt x="5148" y="15029"/>
                  </a:cubicBezTo>
                  <a:cubicBezTo>
                    <a:pt x="5142" y="14989"/>
                    <a:pt x="5133" y="14946"/>
                    <a:pt x="5114" y="14908"/>
                  </a:cubicBezTo>
                  <a:cubicBezTo>
                    <a:pt x="5080" y="14846"/>
                    <a:pt x="5028" y="14794"/>
                    <a:pt x="4962" y="14760"/>
                  </a:cubicBezTo>
                  <a:lnTo>
                    <a:pt x="4826" y="14670"/>
                  </a:lnTo>
                  <a:lnTo>
                    <a:pt x="4718" y="14602"/>
                  </a:lnTo>
                  <a:cubicBezTo>
                    <a:pt x="4653" y="14552"/>
                    <a:pt x="4575" y="14521"/>
                    <a:pt x="4495" y="14518"/>
                  </a:cubicBezTo>
                  <a:cubicBezTo>
                    <a:pt x="4482" y="14518"/>
                    <a:pt x="4470" y="14518"/>
                    <a:pt x="4458" y="14521"/>
                  </a:cubicBezTo>
                  <a:cubicBezTo>
                    <a:pt x="4411" y="14527"/>
                    <a:pt x="4368" y="14549"/>
                    <a:pt x="4337" y="14586"/>
                  </a:cubicBezTo>
                  <a:cubicBezTo>
                    <a:pt x="4256" y="14509"/>
                    <a:pt x="4188" y="14422"/>
                    <a:pt x="4132" y="14329"/>
                  </a:cubicBezTo>
                  <a:cubicBezTo>
                    <a:pt x="4114" y="14298"/>
                    <a:pt x="4080" y="14280"/>
                    <a:pt x="4046" y="14280"/>
                  </a:cubicBezTo>
                  <a:cubicBezTo>
                    <a:pt x="4008" y="14280"/>
                    <a:pt x="3974" y="14298"/>
                    <a:pt x="3959" y="14332"/>
                  </a:cubicBezTo>
                  <a:cubicBezTo>
                    <a:pt x="3829" y="14561"/>
                    <a:pt x="3962" y="14837"/>
                    <a:pt x="4027" y="14973"/>
                  </a:cubicBezTo>
                  <a:cubicBezTo>
                    <a:pt x="4117" y="15150"/>
                    <a:pt x="4225" y="15345"/>
                    <a:pt x="4436" y="15395"/>
                  </a:cubicBezTo>
                  <a:cubicBezTo>
                    <a:pt x="4482" y="15407"/>
                    <a:pt x="4529" y="15410"/>
                    <a:pt x="4575" y="15410"/>
                  </a:cubicBezTo>
                  <a:lnTo>
                    <a:pt x="4702" y="15410"/>
                  </a:lnTo>
                  <a:cubicBezTo>
                    <a:pt x="4730" y="15410"/>
                    <a:pt x="4761" y="15413"/>
                    <a:pt x="4789" y="15419"/>
                  </a:cubicBezTo>
                  <a:cubicBezTo>
                    <a:pt x="4774" y="15444"/>
                    <a:pt x="4758" y="15472"/>
                    <a:pt x="4752" y="15503"/>
                  </a:cubicBezTo>
                  <a:lnTo>
                    <a:pt x="4752" y="15509"/>
                  </a:lnTo>
                  <a:cubicBezTo>
                    <a:pt x="4736" y="15550"/>
                    <a:pt x="4736" y="15596"/>
                    <a:pt x="4749" y="15636"/>
                  </a:cubicBezTo>
                  <a:cubicBezTo>
                    <a:pt x="4764" y="15677"/>
                    <a:pt x="4792" y="15711"/>
                    <a:pt x="4829" y="15735"/>
                  </a:cubicBezTo>
                  <a:cubicBezTo>
                    <a:pt x="4916" y="15797"/>
                    <a:pt x="5009" y="15844"/>
                    <a:pt x="5111" y="15875"/>
                  </a:cubicBezTo>
                  <a:lnTo>
                    <a:pt x="5120" y="15878"/>
                  </a:lnTo>
                  <a:cubicBezTo>
                    <a:pt x="5136" y="15884"/>
                    <a:pt x="5155" y="15890"/>
                    <a:pt x="5167" y="15900"/>
                  </a:cubicBezTo>
                  <a:cubicBezTo>
                    <a:pt x="5173" y="15903"/>
                    <a:pt x="5185" y="15918"/>
                    <a:pt x="5189" y="15977"/>
                  </a:cubicBezTo>
                  <a:cubicBezTo>
                    <a:pt x="5198" y="16085"/>
                    <a:pt x="5192" y="16194"/>
                    <a:pt x="5170" y="16302"/>
                  </a:cubicBezTo>
                  <a:cubicBezTo>
                    <a:pt x="5155" y="16367"/>
                    <a:pt x="5204" y="16426"/>
                    <a:pt x="5269" y="16426"/>
                  </a:cubicBezTo>
                  <a:lnTo>
                    <a:pt x="5340" y="16426"/>
                  </a:lnTo>
                  <a:cubicBezTo>
                    <a:pt x="5517" y="16426"/>
                    <a:pt x="5693" y="16439"/>
                    <a:pt x="5870" y="16466"/>
                  </a:cubicBezTo>
                  <a:cubicBezTo>
                    <a:pt x="5743" y="16494"/>
                    <a:pt x="5610" y="16522"/>
                    <a:pt x="5483" y="16541"/>
                  </a:cubicBezTo>
                  <a:cubicBezTo>
                    <a:pt x="5436" y="16547"/>
                    <a:pt x="5393" y="16562"/>
                    <a:pt x="5356" y="16590"/>
                  </a:cubicBezTo>
                  <a:cubicBezTo>
                    <a:pt x="5309" y="16631"/>
                    <a:pt x="5288" y="16689"/>
                    <a:pt x="5297" y="16748"/>
                  </a:cubicBezTo>
                  <a:cubicBezTo>
                    <a:pt x="5312" y="16841"/>
                    <a:pt x="5374" y="16919"/>
                    <a:pt x="5458" y="16959"/>
                  </a:cubicBezTo>
                  <a:cubicBezTo>
                    <a:pt x="5552" y="17003"/>
                    <a:pt x="5654" y="17027"/>
                    <a:pt x="5758" y="17027"/>
                  </a:cubicBezTo>
                  <a:cubicBezTo>
                    <a:pt x="5765" y="17027"/>
                    <a:pt x="5771" y="17027"/>
                    <a:pt x="5777" y="17027"/>
                  </a:cubicBezTo>
                  <a:cubicBezTo>
                    <a:pt x="5895" y="17027"/>
                    <a:pt x="6016" y="17008"/>
                    <a:pt x="6130" y="16974"/>
                  </a:cubicBezTo>
                  <a:cubicBezTo>
                    <a:pt x="6140" y="16971"/>
                    <a:pt x="6152" y="16968"/>
                    <a:pt x="6161" y="16968"/>
                  </a:cubicBezTo>
                  <a:cubicBezTo>
                    <a:pt x="6161" y="16968"/>
                    <a:pt x="6161" y="16971"/>
                    <a:pt x="6164" y="16974"/>
                  </a:cubicBezTo>
                  <a:cubicBezTo>
                    <a:pt x="6170" y="16981"/>
                    <a:pt x="6180" y="16990"/>
                    <a:pt x="6186" y="16999"/>
                  </a:cubicBezTo>
                  <a:cubicBezTo>
                    <a:pt x="6236" y="17043"/>
                    <a:pt x="6303" y="17071"/>
                    <a:pt x="6370" y="17071"/>
                  </a:cubicBezTo>
                  <a:cubicBezTo>
                    <a:pt x="6374" y="17071"/>
                    <a:pt x="6378" y="17071"/>
                    <a:pt x="6381" y="17070"/>
                  </a:cubicBezTo>
                  <a:cubicBezTo>
                    <a:pt x="6428" y="17070"/>
                    <a:pt x="6474" y="17064"/>
                    <a:pt x="6517" y="17049"/>
                  </a:cubicBezTo>
                  <a:cubicBezTo>
                    <a:pt x="6539" y="17043"/>
                    <a:pt x="6561" y="17033"/>
                    <a:pt x="6582" y="17027"/>
                  </a:cubicBezTo>
                  <a:cubicBezTo>
                    <a:pt x="6623" y="17008"/>
                    <a:pt x="6666" y="16996"/>
                    <a:pt x="6713" y="16993"/>
                  </a:cubicBezTo>
                  <a:cubicBezTo>
                    <a:pt x="6778" y="16993"/>
                    <a:pt x="6836" y="17036"/>
                    <a:pt x="6905" y="17092"/>
                  </a:cubicBezTo>
                  <a:lnTo>
                    <a:pt x="6551" y="17228"/>
                  </a:lnTo>
                  <a:lnTo>
                    <a:pt x="6158" y="17383"/>
                  </a:lnTo>
                  <a:cubicBezTo>
                    <a:pt x="6065" y="17424"/>
                    <a:pt x="6078" y="17557"/>
                    <a:pt x="6174" y="17578"/>
                  </a:cubicBezTo>
                  <a:cubicBezTo>
                    <a:pt x="6325" y="17609"/>
                    <a:pt x="6477" y="17625"/>
                    <a:pt x="6632" y="17628"/>
                  </a:cubicBezTo>
                  <a:cubicBezTo>
                    <a:pt x="6756" y="17628"/>
                    <a:pt x="6880" y="17613"/>
                    <a:pt x="7001" y="17578"/>
                  </a:cubicBezTo>
                  <a:cubicBezTo>
                    <a:pt x="7035" y="17566"/>
                    <a:pt x="7072" y="17554"/>
                    <a:pt x="7109" y="17541"/>
                  </a:cubicBezTo>
                  <a:cubicBezTo>
                    <a:pt x="7183" y="17510"/>
                    <a:pt x="7261" y="17492"/>
                    <a:pt x="7341" y="17486"/>
                  </a:cubicBezTo>
                  <a:cubicBezTo>
                    <a:pt x="7360" y="17486"/>
                    <a:pt x="7382" y="17486"/>
                    <a:pt x="7400" y="17492"/>
                  </a:cubicBezTo>
                  <a:cubicBezTo>
                    <a:pt x="7422" y="17498"/>
                    <a:pt x="7444" y="17510"/>
                    <a:pt x="7456" y="17532"/>
                  </a:cubicBezTo>
                  <a:cubicBezTo>
                    <a:pt x="7456" y="17535"/>
                    <a:pt x="7437" y="17557"/>
                    <a:pt x="7372" y="17582"/>
                  </a:cubicBezTo>
                  <a:cubicBezTo>
                    <a:pt x="7159" y="17659"/>
                    <a:pt x="6908" y="17696"/>
                    <a:pt x="6589" y="17696"/>
                  </a:cubicBezTo>
                  <a:cubicBezTo>
                    <a:pt x="6533" y="17696"/>
                    <a:pt x="6480" y="17696"/>
                    <a:pt x="6424" y="17693"/>
                  </a:cubicBezTo>
                  <a:cubicBezTo>
                    <a:pt x="6285" y="17690"/>
                    <a:pt x="6127" y="17681"/>
                    <a:pt x="5991" y="17628"/>
                  </a:cubicBezTo>
                  <a:cubicBezTo>
                    <a:pt x="5947" y="17609"/>
                    <a:pt x="5904" y="17588"/>
                    <a:pt x="5861" y="17563"/>
                  </a:cubicBezTo>
                  <a:cubicBezTo>
                    <a:pt x="5811" y="17535"/>
                    <a:pt x="5759" y="17513"/>
                    <a:pt x="5706" y="17492"/>
                  </a:cubicBezTo>
                  <a:cubicBezTo>
                    <a:pt x="5539" y="17427"/>
                    <a:pt x="5359" y="17417"/>
                    <a:pt x="5198" y="17414"/>
                  </a:cubicBezTo>
                  <a:lnTo>
                    <a:pt x="5173" y="17414"/>
                  </a:lnTo>
                  <a:cubicBezTo>
                    <a:pt x="5168" y="17414"/>
                    <a:pt x="5163" y="17414"/>
                    <a:pt x="5158" y="17414"/>
                  </a:cubicBezTo>
                  <a:cubicBezTo>
                    <a:pt x="5123" y="17414"/>
                    <a:pt x="5091" y="17423"/>
                    <a:pt x="5062" y="17439"/>
                  </a:cubicBezTo>
                  <a:cubicBezTo>
                    <a:pt x="5034" y="17455"/>
                    <a:pt x="5012" y="17479"/>
                    <a:pt x="4993" y="17504"/>
                  </a:cubicBezTo>
                  <a:lnTo>
                    <a:pt x="4990" y="17510"/>
                  </a:lnTo>
                  <a:cubicBezTo>
                    <a:pt x="4981" y="17504"/>
                    <a:pt x="4966" y="17495"/>
                    <a:pt x="4956" y="17489"/>
                  </a:cubicBezTo>
                  <a:cubicBezTo>
                    <a:pt x="4947" y="17486"/>
                    <a:pt x="4938" y="17476"/>
                    <a:pt x="4925" y="17473"/>
                  </a:cubicBezTo>
                  <a:cubicBezTo>
                    <a:pt x="4853" y="17433"/>
                    <a:pt x="4771" y="17414"/>
                    <a:pt x="4687" y="17414"/>
                  </a:cubicBezTo>
                  <a:cubicBezTo>
                    <a:pt x="4681" y="17414"/>
                    <a:pt x="4675" y="17414"/>
                    <a:pt x="4668" y="17414"/>
                  </a:cubicBezTo>
                  <a:lnTo>
                    <a:pt x="4529" y="17414"/>
                  </a:lnTo>
                  <a:cubicBezTo>
                    <a:pt x="4522" y="17415"/>
                    <a:pt x="4516" y="17415"/>
                    <a:pt x="4510" y="17415"/>
                  </a:cubicBezTo>
                  <a:cubicBezTo>
                    <a:pt x="4467" y="17415"/>
                    <a:pt x="4424" y="17406"/>
                    <a:pt x="4383" y="17393"/>
                  </a:cubicBezTo>
                  <a:cubicBezTo>
                    <a:pt x="4281" y="17349"/>
                    <a:pt x="4225" y="17216"/>
                    <a:pt x="4170" y="17089"/>
                  </a:cubicBezTo>
                  <a:lnTo>
                    <a:pt x="4163" y="17074"/>
                  </a:lnTo>
                  <a:cubicBezTo>
                    <a:pt x="4142" y="17005"/>
                    <a:pt x="4095" y="16953"/>
                    <a:pt x="4030" y="16922"/>
                  </a:cubicBezTo>
                  <a:cubicBezTo>
                    <a:pt x="4007" y="16912"/>
                    <a:pt x="3980" y="16905"/>
                    <a:pt x="3953" y="16905"/>
                  </a:cubicBezTo>
                  <a:cubicBezTo>
                    <a:pt x="3948" y="16905"/>
                    <a:pt x="3943" y="16906"/>
                    <a:pt x="3937" y="16906"/>
                  </a:cubicBezTo>
                  <a:lnTo>
                    <a:pt x="3906" y="16906"/>
                  </a:lnTo>
                  <a:cubicBezTo>
                    <a:pt x="3847" y="16903"/>
                    <a:pt x="3789" y="16851"/>
                    <a:pt x="3730" y="16795"/>
                  </a:cubicBezTo>
                  <a:lnTo>
                    <a:pt x="3693" y="16761"/>
                  </a:lnTo>
                  <a:cubicBezTo>
                    <a:pt x="3640" y="16714"/>
                    <a:pt x="3535" y="16640"/>
                    <a:pt x="3411" y="16640"/>
                  </a:cubicBezTo>
                  <a:cubicBezTo>
                    <a:pt x="3406" y="16640"/>
                    <a:pt x="3402" y="16640"/>
                    <a:pt x="3398" y="16640"/>
                  </a:cubicBezTo>
                  <a:cubicBezTo>
                    <a:pt x="3353" y="16640"/>
                    <a:pt x="3308" y="16655"/>
                    <a:pt x="3271" y="16680"/>
                  </a:cubicBezTo>
                  <a:cubicBezTo>
                    <a:pt x="3256" y="16693"/>
                    <a:pt x="3240" y="16702"/>
                    <a:pt x="3228" y="16714"/>
                  </a:cubicBezTo>
                  <a:lnTo>
                    <a:pt x="3219" y="16724"/>
                  </a:lnTo>
                  <a:cubicBezTo>
                    <a:pt x="3212" y="16714"/>
                    <a:pt x="3209" y="16702"/>
                    <a:pt x="3206" y="16693"/>
                  </a:cubicBezTo>
                  <a:cubicBezTo>
                    <a:pt x="3203" y="16683"/>
                    <a:pt x="3200" y="16671"/>
                    <a:pt x="3200" y="16662"/>
                  </a:cubicBezTo>
                  <a:cubicBezTo>
                    <a:pt x="3191" y="16590"/>
                    <a:pt x="3157" y="16525"/>
                    <a:pt x="3107" y="16476"/>
                  </a:cubicBezTo>
                  <a:cubicBezTo>
                    <a:pt x="3087" y="16460"/>
                    <a:pt x="3064" y="16452"/>
                    <a:pt x="3041" y="16452"/>
                  </a:cubicBezTo>
                  <a:cubicBezTo>
                    <a:pt x="3028" y="16452"/>
                    <a:pt x="3014" y="16455"/>
                    <a:pt x="3002" y="16460"/>
                  </a:cubicBezTo>
                  <a:cubicBezTo>
                    <a:pt x="2924" y="16491"/>
                    <a:pt x="2869" y="16556"/>
                    <a:pt x="2847" y="16634"/>
                  </a:cubicBezTo>
                  <a:cubicBezTo>
                    <a:pt x="2819" y="16736"/>
                    <a:pt x="2838" y="16844"/>
                    <a:pt x="2896" y="16931"/>
                  </a:cubicBezTo>
                  <a:cubicBezTo>
                    <a:pt x="2980" y="17061"/>
                    <a:pt x="3101" y="17163"/>
                    <a:pt x="3243" y="17222"/>
                  </a:cubicBezTo>
                  <a:cubicBezTo>
                    <a:pt x="3262" y="17232"/>
                    <a:pt x="3284" y="17238"/>
                    <a:pt x="3302" y="17247"/>
                  </a:cubicBezTo>
                  <a:cubicBezTo>
                    <a:pt x="3336" y="17256"/>
                    <a:pt x="3370" y="17272"/>
                    <a:pt x="3401" y="17290"/>
                  </a:cubicBezTo>
                  <a:cubicBezTo>
                    <a:pt x="3426" y="17303"/>
                    <a:pt x="3442" y="17324"/>
                    <a:pt x="3448" y="17352"/>
                  </a:cubicBezTo>
                  <a:cubicBezTo>
                    <a:pt x="3448" y="17359"/>
                    <a:pt x="3445" y="17365"/>
                    <a:pt x="3445" y="17368"/>
                  </a:cubicBezTo>
                  <a:cubicBezTo>
                    <a:pt x="3435" y="17402"/>
                    <a:pt x="3432" y="17439"/>
                    <a:pt x="3442" y="17473"/>
                  </a:cubicBezTo>
                  <a:cubicBezTo>
                    <a:pt x="3454" y="17523"/>
                    <a:pt x="3485" y="17563"/>
                    <a:pt x="3528" y="17591"/>
                  </a:cubicBezTo>
                  <a:cubicBezTo>
                    <a:pt x="3535" y="17594"/>
                    <a:pt x="3541" y="17600"/>
                    <a:pt x="3547" y="17606"/>
                  </a:cubicBezTo>
                  <a:cubicBezTo>
                    <a:pt x="3569" y="17628"/>
                    <a:pt x="3575" y="17681"/>
                    <a:pt x="3578" y="17736"/>
                  </a:cubicBezTo>
                  <a:cubicBezTo>
                    <a:pt x="3584" y="17817"/>
                    <a:pt x="3593" y="17916"/>
                    <a:pt x="3668" y="17993"/>
                  </a:cubicBezTo>
                  <a:cubicBezTo>
                    <a:pt x="3720" y="18043"/>
                    <a:pt x="3789" y="18077"/>
                    <a:pt x="3863" y="18093"/>
                  </a:cubicBezTo>
                  <a:cubicBezTo>
                    <a:pt x="3878" y="18099"/>
                    <a:pt x="3894" y="18102"/>
                    <a:pt x="3906" y="18108"/>
                  </a:cubicBezTo>
                  <a:cubicBezTo>
                    <a:pt x="3857" y="18145"/>
                    <a:pt x="3801" y="18176"/>
                    <a:pt x="3742" y="18192"/>
                  </a:cubicBezTo>
                  <a:cubicBezTo>
                    <a:pt x="3646" y="18220"/>
                    <a:pt x="3643" y="18353"/>
                    <a:pt x="3736" y="18387"/>
                  </a:cubicBezTo>
                  <a:lnTo>
                    <a:pt x="4080" y="18520"/>
                  </a:lnTo>
                  <a:lnTo>
                    <a:pt x="4327" y="18619"/>
                  </a:lnTo>
                  <a:lnTo>
                    <a:pt x="4343" y="18622"/>
                  </a:lnTo>
                  <a:cubicBezTo>
                    <a:pt x="4343" y="18632"/>
                    <a:pt x="4340" y="18641"/>
                    <a:pt x="4337" y="18647"/>
                  </a:cubicBezTo>
                  <a:cubicBezTo>
                    <a:pt x="4331" y="18672"/>
                    <a:pt x="4327" y="18697"/>
                    <a:pt x="4324" y="18721"/>
                  </a:cubicBezTo>
                  <a:cubicBezTo>
                    <a:pt x="4324" y="18833"/>
                    <a:pt x="4389" y="18932"/>
                    <a:pt x="4492" y="18978"/>
                  </a:cubicBezTo>
                  <a:cubicBezTo>
                    <a:pt x="4560" y="19006"/>
                    <a:pt x="4631" y="19025"/>
                    <a:pt x="4705" y="19031"/>
                  </a:cubicBezTo>
                  <a:lnTo>
                    <a:pt x="4724" y="19034"/>
                  </a:lnTo>
                  <a:cubicBezTo>
                    <a:pt x="4922" y="19062"/>
                    <a:pt x="5111" y="19115"/>
                    <a:pt x="5294" y="19192"/>
                  </a:cubicBezTo>
                  <a:lnTo>
                    <a:pt x="5347" y="19214"/>
                  </a:lnTo>
                  <a:cubicBezTo>
                    <a:pt x="5387" y="19229"/>
                    <a:pt x="5480" y="19263"/>
                    <a:pt x="5495" y="19288"/>
                  </a:cubicBezTo>
                  <a:cubicBezTo>
                    <a:pt x="5498" y="19298"/>
                    <a:pt x="5501" y="19307"/>
                    <a:pt x="5501" y="19319"/>
                  </a:cubicBezTo>
                  <a:cubicBezTo>
                    <a:pt x="5501" y="19409"/>
                    <a:pt x="5557" y="19486"/>
                    <a:pt x="5641" y="19521"/>
                  </a:cubicBezTo>
                  <a:cubicBezTo>
                    <a:pt x="5681" y="19536"/>
                    <a:pt x="5721" y="19548"/>
                    <a:pt x="5765" y="19558"/>
                  </a:cubicBezTo>
                  <a:cubicBezTo>
                    <a:pt x="5820" y="19564"/>
                    <a:pt x="5870" y="19589"/>
                    <a:pt x="5910" y="19629"/>
                  </a:cubicBezTo>
                  <a:cubicBezTo>
                    <a:pt x="5932" y="19648"/>
                    <a:pt x="5957" y="19666"/>
                    <a:pt x="5985" y="19682"/>
                  </a:cubicBezTo>
                  <a:cubicBezTo>
                    <a:pt x="6043" y="19713"/>
                    <a:pt x="6112" y="19731"/>
                    <a:pt x="6180" y="19734"/>
                  </a:cubicBezTo>
                  <a:cubicBezTo>
                    <a:pt x="6185" y="19734"/>
                    <a:pt x="6191" y="19734"/>
                    <a:pt x="6196" y="19734"/>
                  </a:cubicBezTo>
                  <a:cubicBezTo>
                    <a:pt x="6233" y="19734"/>
                    <a:pt x="6268" y="19743"/>
                    <a:pt x="6301" y="19759"/>
                  </a:cubicBezTo>
                  <a:cubicBezTo>
                    <a:pt x="6316" y="19775"/>
                    <a:pt x="6328" y="19796"/>
                    <a:pt x="6328" y="19818"/>
                  </a:cubicBezTo>
                  <a:cubicBezTo>
                    <a:pt x="6328" y="19871"/>
                    <a:pt x="6310" y="19923"/>
                    <a:pt x="6273" y="19963"/>
                  </a:cubicBezTo>
                  <a:cubicBezTo>
                    <a:pt x="6192" y="20044"/>
                    <a:pt x="6065" y="20078"/>
                    <a:pt x="5876" y="20078"/>
                  </a:cubicBezTo>
                  <a:lnTo>
                    <a:pt x="5802" y="20078"/>
                  </a:lnTo>
                  <a:cubicBezTo>
                    <a:pt x="5628" y="20072"/>
                    <a:pt x="5412" y="20044"/>
                    <a:pt x="5275" y="19911"/>
                  </a:cubicBezTo>
                  <a:cubicBezTo>
                    <a:pt x="5254" y="19886"/>
                    <a:pt x="5232" y="19861"/>
                    <a:pt x="5210" y="19836"/>
                  </a:cubicBezTo>
                  <a:cubicBezTo>
                    <a:pt x="5167" y="19778"/>
                    <a:pt x="5114" y="19725"/>
                    <a:pt x="5055" y="19685"/>
                  </a:cubicBezTo>
                  <a:cubicBezTo>
                    <a:pt x="4982" y="19638"/>
                    <a:pt x="4898" y="19613"/>
                    <a:pt x="4811" y="19613"/>
                  </a:cubicBezTo>
                  <a:cubicBezTo>
                    <a:pt x="4806" y="19613"/>
                    <a:pt x="4800" y="19613"/>
                    <a:pt x="4795" y="19613"/>
                  </a:cubicBezTo>
                  <a:cubicBezTo>
                    <a:pt x="4730" y="19613"/>
                    <a:pt x="4662" y="19623"/>
                    <a:pt x="4597" y="19641"/>
                  </a:cubicBezTo>
                  <a:cubicBezTo>
                    <a:pt x="4402" y="19688"/>
                    <a:pt x="4216" y="19778"/>
                    <a:pt x="4058" y="19905"/>
                  </a:cubicBezTo>
                  <a:cubicBezTo>
                    <a:pt x="4033" y="19898"/>
                    <a:pt x="4008" y="19889"/>
                    <a:pt x="3984" y="19883"/>
                  </a:cubicBezTo>
                  <a:lnTo>
                    <a:pt x="3934" y="19871"/>
                  </a:lnTo>
                  <a:cubicBezTo>
                    <a:pt x="3928" y="19824"/>
                    <a:pt x="3916" y="19778"/>
                    <a:pt x="3894" y="19740"/>
                  </a:cubicBezTo>
                  <a:cubicBezTo>
                    <a:pt x="3854" y="19666"/>
                    <a:pt x="3785" y="19610"/>
                    <a:pt x="3705" y="19592"/>
                  </a:cubicBezTo>
                  <a:cubicBezTo>
                    <a:pt x="3677" y="19582"/>
                    <a:pt x="3649" y="19579"/>
                    <a:pt x="3621" y="19579"/>
                  </a:cubicBezTo>
                  <a:cubicBezTo>
                    <a:pt x="3575" y="19582"/>
                    <a:pt x="3528" y="19589"/>
                    <a:pt x="3485" y="19598"/>
                  </a:cubicBezTo>
                  <a:cubicBezTo>
                    <a:pt x="3454" y="19604"/>
                    <a:pt x="3420" y="19610"/>
                    <a:pt x="3389" y="19610"/>
                  </a:cubicBezTo>
                  <a:cubicBezTo>
                    <a:pt x="3346" y="19610"/>
                    <a:pt x="3302" y="19604"/>
                    <a:pt x="3262" y="19592"/>
                  </a:cubicBezTo>
                  <a:cubicBezTo>
                    <a:pt x="3228" y="19586"/>
                    <a:pt x="3191" y="19579"/>
                    <a:pt x="3154" y="19573"/>
                  </a:cubicBezTo>
                  <a:cubicBezTo>
                    <a:pt x="3138" y="19570"/>
                    <a:pt x="3119" y="19570"/>
                    <a:pt x="3101" y="19570"/>
                  </a:cubicBezTo>
                  <a:cubicBezTo>
                    <a:pt x="2980" y="19570"/>
                    <a:pt x="2881" y="19620"/>
                    <a:pt x="2831" y="19703"/>
                  </a:cubicBezTo>
                  <a:cubicBezTo>
                    <a:pt x="2773" y="19799"/>
                    <a:pt x="2785" y="19923"/>
                    <a:pt x="2865" y="20066"/>
                  </a:cubicBezTo>
                  <a:cubicBezTo>
                    <a:pt x="2896" y="20128"/>
                    <a:pt x="2943" y="20180"/>
                    <a:pt x="3002" y="20221"/>
                  </a:cubicBezTo>
                  <a:cubicBezTo>
                    <a:pt x="3061" y="20252"/>
                    <a:pt x="3126" y="20267"/>
                    <a:pt x="3191" y="20270"/>
                  </a:cubicBezTo>
                  <a:cubicBezTo>
                    <a:pt x="3234" y="20273"/>
                    <a:pt x="3281" y="20279"/>
                    <a:pt x="3293" y="20295"/>
                  </a:cubicBezTo>
                  <a:cubicBezTo>
                    <a:pt x="3302" y="20317"/>
                    <a:pt x="3308" y="20341"/>
                    <a:pt x="3308" y="20366"/>
                  </a:cubicBezTo>
                  <a:lnTo>
                    <a:pt x="3315" y="20493"/>
                  </a:lnTo>
                  <a:lnTo>
                    <a:pt x="3324" y="20617"/>
                  </a:lnTo>
                  <a:cubicBezTo>
                    <a:pt x="3324" y="20645"/>
                    <a:pt x="3330" y="20673"/>
                    <a:pt x="3343" y="20701"/>
                  </a:cubicBezTo>
                  <a:cubicBezTo>
                    <a:pt x="3373" y="20756"/>
                    <a:pt x="3429" y="20794"/>
                    <a:pt x="3491" y="20800"/>
                  </a:cubicBezTo>
                  <a:cubicBezTo>
                    <a:pt x="3528" y="20806"/>
                    <a:pt x="3566" y="20809"/>
                    <a:pt x="3600" y="20809"/>
                  </a:cubicBezTo>
                  <a:cubicBezTo>
                    <a:pt x="3634" y="20809"/>
                    <a:pt x="3668" y="20806"/>
                    <a:pt x="3702" y="20806"/>
                  </a:cubicBezTo>
                  <a:cubicBezTo>
                    <a:pt x="3733" y="20803"/>
                    <a:pt x="3758" y="20803"/>
                    <a:pt x="3785" y="20803"/>
                  </a:cubicBezTo>
                  <a:cubicBezTo>
                    <a:pt x="3794" y="20802"/>
                    <a:pt x="3803" y="20801"/>
                    <a:pt x="3812" y="20801"/>
                  </a:cubicBezTo>
                  <a:cubicBezTo>
                    <a:pt x="3845" y="20801"/>
                    <a:pt x="3877" y="20810"/>
                    <a:pt x="3906" y="20828"/>
                  </a:cubicBezTo>
                  <a:cubicBezTo>
                    <a:pt x="3950" y="20852"/>
                    <a:pt x="3981" y="20908"/>
                    <a:pt x="4015" y="20967"/>
                  </a:cubicBezTo>
                  <a:cubicBezTo>
                    <a:pt x="4027" y="20989"/>
                    <a:pt x="4039" y="21010"/>
                    <a:pt x="4052" y="21032"/>
                  </a:cubicBezTo>
                  <a:cubicBezTo>
                    <a:pt x="4005" y="21054"/>
                    <a:pt x="3965" y="21088"/>
                    <a:pt x="3937" y="21131"/>
                  </a:cubicBezTo>
                  <a:cubicBezTo>
                    <a:pt x="3888" y="21202"/>
                    <a:pt x="3909" y="21298"/>
                    <a:pt x="3987" y="21336"/>
                  </a:cubicBezTo>
                  <a:cubicBezTo>
                    <a:pt x="4114" y="21413"/>
                    <a:pt x="4250" y="21422"/>
                    <a:pt x="4386" y="21435"/>
                  </a:cubicBezTo>
                  <a:cubicBezTo>
                    <a:pt x="4430" y="21438"/>
                    <a:pt x="4470" y="21441"/>
                    <a:pt x="4510" y="21447"/>
                  </a:cubicBezTo>
                  <a:lnTo>
                    <a:pt x="4529" y="21450"/>
                  </a:lnTo>
                  <a:cubicBezTo>
                    <a:pt x="4532" y="21460"/>
                    <a:pt x="4538" y="21472"/>
                    <a:pt x="4544" y="21484"/>
                  </a:cubicBezTo>
                  <a:cubicBezTo>
                    <a:pt x="4600" y="21580"/>
                    <a:pt x="4708" y="21599"/>
                    <a:pt x="4780" y="21608"/>
                  </a:cubicBezTo>
                  <a:lnTo>
                    <a:pt x="4801" y="21611"/>
                  </a:lnTo>
                  <a:cubicBezTo>
                    <a:pt x="4854" y="21621"/>
                    <a:pt x="4916" y="21645"/>
                    <a:pt x="4935" y="21686"/>
                  </a:cubicBezTo>
                  <a:cubicBezTo>
                    <a:pt x="4845" y="21692"/>
                    <a:pt x="4755" y="21698"/>
                    <a:pt x="4671" y="21698"/>
                  </a:cubicBezTo>
                  <a:cubicBezTo>
                    <a:pt x="4513" y="21698"/>
                    <a:pt x="4358" y="21683"/>
                    <a:pt x="4207" y="21649"/>
                  </a:cubicBezTo>
                  <a:cubicBezTo>
                    <a:pt x="4188" y="21645"/>
                    <a:pt x="4173" y="21642"/>
                    <a:pt x="4160" y="21633"/>
                  </a:cubicBezTo>
                  <a:cubicBezTo>
                    <a:pt x="4160" y="21633"/>
                    <a:pt x="4160" y="21630"/>
                    <a:pt x="4157" y="21624"/>
                  </a:cubicBezTo>
                  <a:cubicBezTo>
                    <a:pt x="4148" y="21593"/>
                    <a:pt x="4132" y="21565"/>
                    <a:pt x="4108" y="21540"/>
                  </a:cubicBezTo>
                  <a:cubicBezTo>
                    <a:pt x="4070" y="21509"/>
                    <a:pt x="4024" y="21494"/>
                    <a:pt x="3974" y="21494"/>
                  </a:cubicBezTo>
                  <a:lnTo>
                    <a:pt x="3962" y="21494"/>
                  </a:lnTo>
                  <a:cubicBezTo>
                    <a:pt x="3683" y="21503"/>
                    <a:pt x="3420" y="21605"/>
                    <a:pt x="3209" y="21788"/>
                  </a:cubicBezTo>
                  <a:cubicBezTo>
                    <a:pt x="3160" y="21745"/>
                    <a:pt x="3095" y="21723"/>
                    <a:pt x="3027" y="21723"/>
                  </a:cubicBezTo>
                  <a:cubicBezTo>
                    <a:pt x="2980" y="21723"/>
                    <a:pt x="2937" y="21735"/>
                    <a:pt x="2896" y="21757"/>
                  </a:cubicBezTo>
                  <a:cubicBezTo>
                    <a:pt x="2887" y="21763"/>
                    <a:pt x="2878" y="21769"/>
                    <a:pt x="2872" y="21776"/>
                  </a:cubicBezTo>
                  <a:lnTo>
                    <a:pt x="2869" y="21776"/>
                  </a:lnTo>
                  <a:cubicBezTo>
                    <a:pt x="2853" y="21763"/>
                    <a:pt x="2838" y="21745"/>
                    <a:pt x="2822" y="21729"/>
                  </a:cubicBezTo>
                  <a:cubicBezTo>
                    <a:pt x="2791" y="21695"/>
                    <a:pt x="2757" y="21661"/>
                    <a:pt x="2720" y="21630"/>
                  </a:cubicBezTo>
                  <a:cubicBezTo>
                    <a:pt x="2661" y="21583"/>
                    <a:pt x="2590" y="21559"/>
                    <a:pt x="2519" y="21556"/>
                  </a:cubicBezTo>
                  <a:cubicBezTo>
                    <a:pt x="2491" y="21556"/>
                    <a:pt x="2466" y="21562"/>
                    <a:pt x="2441" y="21568"/>
                  </a:cubicBezTo>
                  <a:cubicBezTo>
                    <a:pt x="2413" y="21577"/>
                    <a:pt x="2385" y="21593"/>
                    <a:pt x="2361" y="21614"/>
                  </a:cubicBezTo>
                  <a:cubicBezTo>
                    <a:pt x="2274" y="21534"/>
                    <a:pt x="2165" y="21472"/>
                    <a:pt x="2051" y="21435"/>
                  </a:cubicBezTo>
                  <a:cubicBezTo>
                    <a:pt x="1989" y="21419"/>
                    <a:pt x="1927" y="21407"/>
                    <a:pt x="1865" y="21398"/>
                  </a:cubicBezTo>
                  <a:cubicBezTo>
                    <a:pt x="1788" y="21388"/>
                    <a:pt x="1713" y="21367"/>
                    <a:pt x="1642" y="21336"/>
                  </a:cubicBezTo>
                  <a:lnTo>
                    <a:pt x="1623" y="21326"/>
                  </a:lnTo>
                  <a:cubicBezTo>
                    <a:pt x="1558" y="21289"/>
                    <a:pt x="1487" y="21264"/>
                    <a:pt x="1413" y="21258"/>
                  </a:cubicBezTo>
                  <a:cubicBezTo>
                    <a:pt x="1354" y="21258"/>
                    <a:pt x="1298" y="21283"/>
                    <a:pt x="1261" y="21326"/>
                  </a:cubicBezTo>
                  <a:cubicBezTo>
                    <a:pt x="1230" y="21364"/>
                    <a:pt x="1211" y="21407"/>
                    <a:pt x="1208" y="21453"/>
                  </a:cubicBezTo>
                  <a:cubicBezTo>
                    <a:pt x="1187" y="21673"/>
                    <a:pt x="1329" y="21875"/>
                    <a:pt x="1543" y="21924"/>
                  </a:cubicBezTo>
                  <a:cubicBezTo>
                    <a:pt x="1651" y="21946"/>
                    <a:pt x="1757" y="21958"/>
                    <a:pt x="1865" y="21964"/>
                  </a:cubicBezTo>
                  <a:cubicBezTo>
                    <a:pt x="1924" y="21968"/>
                    <a:pt x="1977" y="21974"/>
                    <a:pt x="2026" y="21980"/>
                  </a:cubicBezTo>
                  <a:lnTo>
                    <a:pt x="2020" y="21989"/>
                  </a:lnTo>
                  <a:cubicBezTo>
                    <a:pt x="2001" y="22026"/>
                    <a:pt x="1989" y="22067"/>
                    <a:pt x="1983" y="22107"/>
                  </a:cubicBezTo>
                  <a:cubicBezTo>
                    <a:pt x="1970" y="22237"/>
                    <a:pt x="2076" y="22333"/>
                    <a:pt x="2190" y="22370"/>
                  </a:cubicBezTo>
                  <a:cubicBezTo>
                    <a:pt x="2218" y="22380"/>
                    <a:pt x="2243" y="22386"/>
                    <a:pt x="2271" y="22392"/>
                  </a:cubicBezTo>
                  <a:cubicBezTo>
                    <a:pt x="2308" y="22398"/>
                    <a:pt x="2342" y="22410"/>
                    <a:pt x="2376" y="22429"/>
                  </a:cubicBezTo>
                  <a:cubicBezTo>
                    <a:pt x="2392" y="22438"/>
                    <a:pt x="2404" y="22451"/>
                    <a:pt x="2416" y="22463"/>
                  </a:cubicBezTo>
                  <a:cubicBezTo>
                    <a:pt x="2438" y="22488"/>
                    <a:pt x="2466" y="22510"/>
                    <a:pt x="2494" y="22528"/>
                  </a:cubicBezTo>
                  <a:cubicBezTo>
                    <a:pt x="2543" y="22559"/>
                    <a:pt x="2605" y="22575"/>
                    <a:pt x="2664" y="22575"/>
                  </a:cubicBezTo>
                  <a:cubicBezTo>
                    <a:pt x="2729" y="22572"/>
                    <a:pt x="2791" y="22562"/>
                    <a:pt x="2853" y="22547"/>
                  </a:cubicBezTo>
                  <a:lnTo>
                    <a:pt x="2900" y="22534"/>
                  </a:lnTo>
                  <a:cubicBezTo>
                    <a:pt x="2921" y="22531"/>
                    <a:pt x="2940" y="22528"/>
                    <a:pt x="2958" y="22528"/>
                  </a:cubicBezTo>
                  <a:cubicBezTo>
                    <a:pt x="2872" y="22575"/>
                    <a:pt x="2788" y="22627"/>
                    <a:pt x="2708" y="22683"/>
                  </a:cubicBezTo>
                  <a:cubicBezTo>
                    <a:pt x="2636" y="22733"/>
                    <a:pt x="2658" y="22844"/>
                    <a:pt x="2742" y="22866"/>
                  </a:cubicBezTo>
                  <a:cubicBezTo>
                    <a:pt x="2856" y="22891"/>
                    <a:pt x="2974" y="22903"/>
                    <a:pt x="3092" y="22903"/>
                  </a:cubicBezTo>
                  <a:cubicBezTo>
                    <a:pt x="3123" y="22903"/>
                    <a:pt x="3157" y="22903"/>
                    <a:pt x="3188" y="22900"/>
                  </a:cubicBezTo>
                  <a:lnTo>
                    <a:pt x="3188" y="22900"/>
                  </a:lnTo>
                  <a:cubicBezTo>
                    <a:pt x="3092" y="22959"/>
                    <a:pt x="3011" y="23042"/>
                    <a:pt x="2958" y="23145"/>
                  </a:cubicBezTo>
                  <a:cubicBezTo>
                    <a:pt x="2946" y="23176"/>
                    <a:pt x="2946" y="23210"/>
                    <a:pt x="2965" y="23241"/>
                  </a:cubicBezTo>
                  <a:cubicBezTo>
                    <a:pt x="2983" y="23268"/>
                    <a:pt x="3011" y="23287"/>
                    <a:pt x="3045" y="23290"/>
                  </a:cubicBezTo>
                  <a:cubicBezTo>
                    <a:pt x="3110" y="23293"/>
                    <a:pt x="3175" y="23293"/>
                    <a:pt x="3237" y="23293"/>
                  </a:cubicBezTo>
                  <a:cubicBezTo>
                    <a:pt x="3513" y="23293"/>
                    <a:pt x="3789" y="23262"/>
                    <a:pt x="4055" y="23200"/>
                  </a:cubicBezTo>
                  <a:cubicBezTo>
                    <a:pt x="4104" y="23185"/>
                    <a:pt x="4151" y="23169"/>
                    <a:pt x="4194" y="23148"/>
                  </a:cubicBezTo>
                  <a:cubicBezTo>
                    <a:pt x="4247" y="23123"/>
                    <a:pt x="4300" y="23107"/>
                    <a:pt x="4355" y="23101"/>
                  </a:cubicBezTo>
                  <a:cubicBezTo>
                    <a:pt x="4359" y="23100"/>
                    <a:pt x="4363" y="23100"/>
                    <a:pt x="4367" y="23100"/>
                  </a:cubicBezTo>
                  <a:cubicBezTo>
                    <a:pt x="4380" y="23100"/>
                    <a:pt x="4393" y="23104"/>
                    <a:pt x="4405" y="23111"/>
                  </a:cubicBezTo>
                  <a:cubicBezTo>
                    <a:pt x="4402" y="23132"/>
                    <a:pt x="4389" y="23154"/>
                    <a:pt x="4374" y="23169"/>
                  </a:cubicBezTo>
                  <a:lnTo>
                    <a:pt x="4151" y="23405"/>
                  </a:lnTo>
                  <a:cubicBezTo>
                    <a:pt x="4027" y="23538"/>
                    <a:pt x="3906" y="23696"/>
                    <a:pt x="3956" y="23882"/>
                  </a:cubicBezTo>
                  <a:cubicBezTo>
                    <a:pt x="3968" y="23928"/>
                    <a:pt x="4008" y="23959"/>
                    <a:pt x="4055" y="23959"/>
                  </a:cubicBezTo>
                  <a:lnTo>
                    <a:pt x="4058" y="23959"/>
                  </a:lnTo>
                  <a:cubicBezTo>
                    <a:pt x="4111" y="23959"/>
                    <a:pt x="4163" y="23953"/>
                    <a:pt x="4213" y="23944"/>
                  </a:cubicBezTo>
                  <a:lnTo>
                    <a:pt x="4213" y="23944"/>
                  </a:lnTo>
                  <a:cubicBezTo>
                    <a:pt x="4179" y="23962"/>
                    <a:pt x="4148" y="23984"/>
                    <a:pt x="4117" y="24009"/>
                  </a:cubicBezTo>
                  <a:cubicBezTo>
                    <a:pt x="4089" y="24027"/>
                    <a:pt x="4064" y="24049"/>
                    <a:pt x="4039" y="24071"/>
                  </a:cubicBezTo>
                  <a:cubicBezTo>
                    <a:pt x="4002" y="24105"/>
                    <a:pt x="3965" y="24136"/>
                    <a:pt x="3922" y="24164"/>
                  </a:cubicBezTo>
                  <a:cubicBezTo>
                    <a:pt x="3871" y="24186"/>
                    <a:pt x="3815" y="24201"/>
                    <a:pt x="3758" y="24201"/>
                  </a:cubicBezTo>
                  <a:cubicBezTo>
                    <a:pt x="3753" y="24201"/>
                    <a:pt x="3747" y="24201"/>
                    <a:pt x="3742" y="24201"/>
                  </a:cubicBezTo>
                  <a:cubicBezTo>
                    <a:pt x="3686" y="24201"/>
                    <a:pt x="3631" y="24195"/>
                    <a:pt x="3578" y="24182"/>
                  </a:cubicBezTo>
                  <a:cubicBezTo>
                    <a:pt x="3525" y="24170"/>
                    <a:pt x="3476" y="24157"/>
                    <a:pt x="3423" y="24142"/>
                  </a:cubicBezTo>
                  <a:cubicBezTo>
                    <a:pt x="3336" y="24117"/>
                    <a:pt x="3243" y="24096"/>
                    <a:pt x="3154" y="24083"/>
                  </a:cubicBezTo>
                  <a:cubicBezTo>
                    <a:pt x="3119" y="24080"/>
                    <a:pt x="3089" y="24074"/>
                    <a:pt x="3058" y="24061"/>
                  </a:cubicBezTo>
                  <a:cubicBezTo>
                    <a:pt x="3058" y="24058"/>
                    <a:pt x="3058" y="24055"/>
                    <a:pt x="3054" y="24049"/>
                  </a:cubicBezTo>
                  <a:cubicBezTo>
                    <a:pt x="3048" y="24030"/>
                    <a:pt x="3042" y="24015"/>
                    <a:pt x="3036" y="23996"/>
                  </a:cubicBezTo>
                  <a:cubicBezTo>
                    <a:pt x="2983" y="23894"/>
                    <a:pt x="2865" y="23879"/>
                    <a:pt x="2816" y="23872"/>
                  </a:cubicBezTo>
                  <a:lnTo>
                    <a:pt x="2565" y="23838"/>
                  </a:lnTo>
                  <a:lnTo>
                    <a:pt x="2317" y="23801"/>
                  </a:lnTo>
                  <a:cubicBezTo>
                    <a:pt x="2302" y="23798"/>
                    <a:pt x="2286" y="23798"/>
                    <a:pt x="2271" y="23798"/>
                  </a:cubicBezTo>
                  <a:cubicBezTo>
                    <a:pt x="2267" y="23798"/>
                    <a:pt x="2264" y="23798"/>
                    <a:pt x="2261" y="23798"/>
                  </a:cubicBezTo>
                  <a:cubicBezTo>
                    <a:pt x="2218" y="23798"/>
                    <a:pt x="2182" y="23816"/>
                    <a:pt x="2150" y="23842"/>
                  </a:cubicBezTo>
                  <a:cubicBezTo>
                    <a:pt x="2122" y="23872"/>
                    <a:pt x="2104" y="23910"/>
                    <a:pt x="2100" y="23953"/>
                  </a:cubicBezTo>
                  <a:cubicBezTo>
                    <a:pt x="2076" y="23931"/>
                    <a:pt x="2054" y="23913"/>
                    <a:pt x="2026" y="23894"/>
                  </a:cubicBezTo>
                  <a:lnTo>
                    <a:pt x="2014" y="23885"/>
                  </a:lnTo>
                  <a:cubicBezTo>
                    <a:pt x="1980" y="23860"/>
                    <a:pt x="1936" y="23832"/>
                    <a:pt x="1933" y="23807"/>
                  </a:cubicBezTo>
                  <a:cubicBezTo>
                    <a:pt x="1930" y="23795"/>
                    <a:pt x="1930" y="23783"/>
                    <a:pt x="1933" y="23770"/>
                  </a:cubicBezTo>
                  <a:cubicBezTo>
                    <a:pt x="1942" y="23705"/>
                    <a:pt x="1924" y="23643"/>
                    <a:pt x="1887" y="23594"/>
                  </a:cubicBezTo>
                  <a:cubicBezTo>
                    <a:pt x="1862" y="23572"/>
                    <a:pt x="1834" y="23553"/>
                    <a:pt x="1803" y="23541"/>
                  </a:cubicBezTo>
                  <a:cubicBezTo>
                    <a:pt x="1750" y="23519"/>
                    <a:pt x="1695" y="23510"/>
                    <a:pt x="1636" y="23510"/>
                  </a:cubicBezTo>
                  <a:cubicBezTo>
                    <a:pt x="1400" y="23510"/>
                    <a:pt x="1202" y="23687"/>
                    <a:pt x="1177" y="23919"/>
                  </a:cubicBezTo>
                  <a:cubicBezTo>
                    <a:pt x="1168" y="23984"/>
                    <a:pt x="1180" y="24052"/>
                    <a:pt x="1215" y="24108"/>
                  </a:cubicBezTo>
                  <a:cubicBezTo>
                    <a:pt x="1242" y="24145"/>
                    <a:pt x="1280" y="24179"/>
                    <a:pt x="1320" y="24204"/>
                  </a:cubicBezTo>
                  <a:lnTo>
                    <a:pt x="1667" y="24436"/>
                  </a:lnTo>
                  <a:cubicBezTo>
                    <a:pt x="1682" y="24446"/>
                    <a:pt x="1701" y="24452"/>
                    <a:pt x="1723" y="24452"/>
                  </a:cubicBezTo>
                  <a:lnTo>
                    <a:pt x="1757" y="24452"/>
                  </a:lnTo>
                  <a:cubicBezTo>
                    <a:pt x="1794" y="24452"/>
                    <a:pt x="1828" y="24476"/>
                    <a:pt x="1881" y="24517"/>
                  </a:cubicBezTo>
                  <a:cubicBezTo>
                    <a:pt x="1921" y="24551"/>
                    <a:pt x="1964" y="24582"/>
                    <a:pt x="2011" y="24607"/>
                  </a:cubicBezTo>
                  <a:cubicBezTo>
                    <a:pt x="2159" y="24681"/>
                    <a:pt x="2317" y="24687"/>
                    <a:pt x="2472" y="24690"/>
                  </a:cubicBezTo>
                  <a:cubicBezTo>
                    <a:pt x="2577" y="24690"/>
                    <a:pt x="2686" y="24700"/>
                    <a:pt x="2788" y="24727"/>
                  </a:cubicBezTo>
                  <a:cubicBezTo>
                    <a:pt x="2813" y="24734"/>
                    <a:pt x="2835" y="24743"/>
                    <a:pt x="2859" y="24752"/>
                  </a:cubicBezTo>
                  <a:cubicBezTo>
                    <a:pt x="2927" y="24783"/>
                    <a:pt x="3002" y="24802"/>
                    <a:pt x="3079" y="24805"/>
                  </a:cubicBezTo>
                  <a:cubicBezTo>
                    <a:pt x="3150" y="24802"/>
                    <a:pt x="3219" y="24789"/>
                    <a:pt x="3284" y="24765"/>
                  </a:cubicBezTo>
                  <a:cubicBezTo>
                    <a:pt x="3327" y="24749"/>
                    <a:pt x="3370" y="24740"/>
                    <a:pt x="3417" y="24734"/>
                  </a:cubicBezTo>
                  <a:cubicBezTo>
                    <a:pt x="3432" y="24734"/>
                    <a:pt x="3448" y="24737"/>
                    <a:pt x="3460" y="24746"/>
                  </a:cubicBezTo>
                  <a:cubicBezTo>
                    <a:pt x="3473" y="24755"/>
                    <a:pt x="3485" y="24768"/>
                    <a:pt x="3497" y="24780"/>
                  </a:cubicBezTo>
                  <a:cubicBezTo>
                    <a:pt x="3507" y="24789"/>
                    <a:pt x="3519" y="24802"/>
                    <a:pt x="3531" y="24814"/>
                  </a:cubicBezTo>
                  <a:cubicBezTo>
                    <a:pt x="3544" y="24823"/>
                    <a:pt x="3544" y="24823"/>
                    <a:pt x="3550" y="24830"/>
                  </a:cubicBezTo>
                  <a:cubicBezTo>
                    <a:pt x="3473" y="24836"/>
                    <a:pt x="3389" y="24842"/>
                    <a:pt x="3299" y="24842"/>
                  </a:cubicBezTo>
                  <a:cubicBezTo>
                    <a:pt x="3160" y="24842"/>
                    <a:pt x="3017" y="24833"/>
                    <a:pt x="2881" y="24823"/>
                  </a:cubicBezTo>
                  <a:lnTo>
                    <a:pt x="2835" y="24820"/>
                  </a:lnTo>
                  <a:cubicBezTo>
                    <a:pt x="2791" y="24820"/>
                    <a:pt x="2745" y="24817"/>
                    <a:pt x="2698" y="24817"/>
                  </a:cubicBezTo>
                  <a:cubicBezTo>
                    <a:pt x="2690" y="24817"/>
                    <a:pt x="2682" y="24817"/>
                    <a:pt x="2674" y="24817"/>
                  </a:cubicBezTo>
                  <a:cubicBezTo>
                    <a:pt x="2583" y="24817"/>
                    <a:pt x="2492" y="24833"/>
                    <a:pt x="2407" y="24867"/>
                  </a:cubicBezTo>
                  <a:cubicBezTo>
                    <a:pt x="2361" y="24888"/>
                    <a:pt x="2317" y="24913"/>
                    <a:pt x="2277" y="24941"/>
                  </a:cubicBezTo>
                  <a:cubicBezTo>
                    <a:pt x="2240" y="24966"/>
                    <a:pt x="2203" y="24984"/>
                    <a:pt x="2165" y="25003"/>
                  </a:cubicBezTo>
                  <a:cubicBezTo>
                    <a:pt x="2116" y="25022"/>
                    <a:pt x="2066" y="25028"/>
                    <a:pt x="2017" y="25028"/>
                  </a:cubicBezTo>
                  <a:cubicBezTo>
                    <a:pt x="1949" y="25025"/>
                    <a:pt x="1881" y="25019"/>
                    <a:pt x="1815" y="25006"/>
                  </a:cubicBezTo>
                  <a:cubicBezTo>
                    <a:pt x="1735" y="24994"/>
                    <a:pt x="1657" y="24988"/>
                    <a:pt x="1577" y="24984"/>
                  </a:cubicBezTo>
                  <a:cubicBezTo>
                    <a:pt x="1540" y="24984"/>
                    <a:pt x="1503" y="24988"/>
                    <a:pt x="1465" y="24994"/>
                  </a:cubicBezTo>
                  <a:cubicBezTo>
                    <a:pt x="1434" y="24997"/>
                    <a:pt x="1407" y="25006"/>
                    <a:pt x="1379" y="25012"/>
                  </a:cubicBezTo>
                  <a:cubicBezTo>
                    <a:pt x="1338" y="25022"/>
                    <a:pt x="1301" y="25028"/>
                    <a:pt x="1261" y="25031"/>
                  </a:cubicBezTo>
                  <a:lnTo>
                    <a:pt x="1258" y="25031"/>
                  </a:lnTo>
                  <a:cubicBezTo>
                    <a:pt x="1224" y="25028"/>
                    <a:pt x="1190" y="25022"/>
                    <a:pt x="1159" y="25012"/>
                  </a:cubicBezTo>
                  <a:cubicBezTo>
                    <a:pt x="1128" y="25006"/>
                    <a:pt x="1097" y="24997"/>
                    <a:pt x="1066" y="24994"/>
                  </a:cubicBezTo>
                  <a:cubicBezTo>
                    <a:pt x="1047" y="24991"/>
                    <a:pt x="1029" y="24991"/>
                    <a:pt x="1010" y="24991"/>
                  </a:cubicBezTo>
                  <a:cubicBezTo>
                    <a:pt x="1004" y="24990"/>
                    <a:pt x="998" y="24990"/>
                    <a:pt x="992" y="24990"/>
                  </a:cubicBezTo>
                  <a:cubicBezTo>
                    <a:pt x="963" y="24990"/>
                    <a:pt x="933" y="24995"/>
                    <a:pt x="908" y="25003"/>
                  </a:cubicBezTo>
                  <a:cubicBezTo>
                    <a:pt x="827" y="24888"/>
                    <a:pt x="700" y="24820"/>
                    <a:pt x="561" y="24817"/>
                  </a:cubicBezTo>
                  <a:lnTo>
                    <a:pt x="533" y="24817"/>
                  </a:lnTo>
                  <a:cubicBezTo>
                    <a:pt x="177" y="24842"/>
                    <a:pt x="19" y="25279"/>
                    <a:pt x="276" y="25527"/>
                  </a:cubicBezTo>
                  <a:cubicBezTo>
                    <a:pt x="180" y="25595"/>
                    <a:pt x="81" y="25703"/>
                    <a:pt x="87" y="25852"/>
                  </a:cubicBezTo>
                  <a:cubicBezTo>
                    <a:pt x="87" y="25895"/>
                    <a:pt x="115" y="25932"/>
                    <a:pt x="158" y="25945"/>
                  </a:cubicBezTo>
                  <a:cubicBezTo>
                    <a:pt x="211" y="25960"/>
                    <a:pt x="270" y="25969"/>
                    <a:pt x="326" y="25973"/>
                  </a:cubicBezTo>
                  <a:cubicBezTo>
                    <a:pt x="357" y="25976"/>
                    <a:pt x="384" y="25976"/>
                    <a:pt x="409" y="25982"/>
                  </a:cubicBezTo>
                  <a:cubicBezTo>
                    <a:pt x="462" y="25991"/>
                    <a:pt x="502" y="26016"/>
                    <a:pt x="508" y="26041"/>
                  </a:cubicBezTo>
                  <a:cubicBezTo>
                    <a:pt x="511" y="26053"/>
                    <a:pt x="511" y="26065"/>
                    <a:pt x="511" y="26078"/>
                  </a:cubicBezTo>
                  <a:cubicBezTo>
                    <a:pt x="505" y="26137"/>
                    <a:pt x="521" y="26192"/>
                    <a:pt x="555" y="26239"/>
                  </a:cubicBezTo>
                  <a:cubicBezTo>
                    <a:pt x="590" y="26283"/>
                    <a:pt x="645" y="26310"/>
                    <a:pt x="701" y="26310"/>
                  </a:cubicBezTo>
                  <a:cubicBezTo>
                    <a:pt x="704" y="26310"/>
                    <a:pt x="707" y="26310"/>
                    <a:pt x="710" y="26310"/>
                  </a:cubicBezTo>
                  <a:cubicBezTo>
                    <a:pt x="759" y="26307"/>
                    <a:pt x="809" y="26298"/>
                    <a:pt x="852" y="26279"/>
                  </a:cubicBezTo>
                  <a:cubicBezTo>
                    <a:pt x="939" y="26251"/>
                    <a:pt x="1026" y="26239"/>
                    <a:pt x="1115" y="26239"/>
                  </a:cubicBezTo>
                  <a:cubicBezTo>
                    <a:pt x="1230" y="26239"/>
                    <a:pt x="1345" y="26261"/>
                    <a:pt x="1450" y="26307"/>
                  </a:cubicBezTo>
                  <a:cubicBezTo>
                    <a:pt x="1453" y="26319"/>
                    <a:pt x="1453" y="26329"/>
                    <a:pt x="1456" y="26341"/>
                  </a:cubicBezTo>
                  <a:cubicBezTo>
                    <a:pt x="1475" y="26412"/>
                    <a:pt x="1537" y="26462"/>
                    <a:pt x="1611" y="26468"/>
                  </a:cubicBezTo>
                  <a:cubicBezTo>
                    <a:pt x="1577" y="26499"/>
                    <a:pt x="1537" y="26527"/>
                    <a:pt x="1496" y="26549"/>
                  </a:cubicBezTo>
                  <a:cubicBezTo>
                    <a:pt x="1425" y="26589"/>
                    <a:pt x="1428" y="26691"/>
                    <a:pt x="1503" y="26728"/>
                  </a:cubicBezTo>
                  <a:cubicBezTo>
                    <a:pt x="1577" y="26766"/>
                    <a:pt x="1657" y="26784"/>
                    <a:pt x="1741" y="26784"/>
                  </a:cubicBezTo>
                  <a:cubicBezTo>
                    <a:pt x="1964" y="26784"/>
                    <a:pt x="2172" y="26660"/>
                    <a:pt x="2271" y="26583"/>
                  </a:cubicBezTo>
                  <a:cubicBezTo>
                    <a:pt x="2333" y="26539"/>
                    <a:pt x="2388" y="26493"/>
                    <a:pt x="2444" y="26446"/>
                  </a:cubicBezTo>
                  <a:cubicBezTo>
                    <a:pt x="2537" y="26366"/>
                    <a:pt x="2636" y="26295"/>
                    <a:pt x="2742" y="26233"/>
                  </a:cubicBezTo>
                  <a:cubicBezTo>
                    <a:pt x="2800" y="26341"/>
                    <a:pt x="2890" y="26403"/>
                    <a:pt x="2999" y="26403"/>
                  </a:cubicBezTo>
                  <a:lnTo>
                    <a:pt x="3027" y="26403"/>
                  </a:lnTo>
                  <a:cubicBezTo>
                    <a:pt x="3116" y="26391"/>
                    <a:pt x="3203" y="26357"/>
                    <a:pt x="3281" y="26307"/>
                  </a:cubicBezTo>
                  <a:cubicBezTo>
                    <a:pt x="3324" y="26279"/>
                    <a:pt x="3370" y="26258"/>
                    <a:pt x="3417" y="26242"/>
                  </a:cubicBezTo>
                  <a:cubicBezTo>
                    <a:pt x="3454" y="26341"/>
                    <a:pt x="3535" y="26416"/>
                    <a:pt x="3637" y="26443"/>
                  </a:cubicBezTo>
                  <a:cubicBezTo>
                    <a:pt x="3677" y="26453"/>
                    <a:pt x="3717" y="26459"/>
                    <a:pt x="3761" y="26459"/>
                  </a:cubicBezTo>
                  <a:cubicBezTo>
                    <a:pt x="3785" y="26459"/>
                    <a:pt x="3810" y="26456"/>
                    <a:pt x="3838" y="26453"/>
                  </a:cubicBezTo>
                  <a:lnTo>
                    <a:pt x="3838" y="26453"/>
                  </a:lnTo>
                  <a:cubicBezTo>
                    <a:pt x="3829" y="26499"/>
                    <a:pt x="3807" y="26543"/>
                    <a:pt x="3779" y="26577"/>
                  </a:cubicBezTo>
                  <a:cubicBezTo>
                    <a:pt x="3720" y="26642"/>
                    <a:pt x="3767" y="26747"/>
                    <a:pt x="3857" y="26747"/>
                  </a:cubicBezTo>
                  <a:cubicBezTo>
                    <a:pt x="3872" y="26747"/>
                    <a:pt x="3888" y="26741"/>
                    <a:pt x="3903" y="26735"/>
                  </a:cubicBezTo>
                  <a:cubicBezTo>
                    <a:pt x="4222" y="26567"/>
                    <a:pt x="4554" y="26397"/>
                    <a:pt x="4910" y="26338"/>
                  </a:cubicBezTo>
                  <a:cubicBezTo>
                    <a:pt x="4928" y="26335"/>
                    <a:pt x="4950" y="26332"/>
                    <a:pt x="4972" y="26332"/>
                  </a:cubicBezTo>
                  <a:cubicBezTo>
                    <a:pt x="4984" y="26332"/>
                    <a:pt x="4997" y="26332"/>
                    <a:pt x="5009" y="26338"/>
                  </a:cubicBezTo>
                  <a:cubicBezTo>
                    <a:pt x="5046" y="26357"/>
                    <a:pt x="5065" y="26434"/>
                    <a:pt x="5077" y="26499"/>
                  </a:cubicBezTo>
                  <a:cubicBezTo>
                    <a:pt x="5080" y="26508"/>
                    <a:pt x="5080" y="26521"/>
                    <a:pt x="5083" y="26533"/>
                  </a:cubicBezTo>
                  <a:cubicBezTo>
                    <a:pt x="5071" y="26543"/>
                    <a:pt x="5058" y="26549"/>
                    <a:pt x="5043" y="26552"/>
                  </a:cubicBezTo>
                  <a:cubicBezTo>
                    <a:pt x="4749" y="26673"/>
                    <a:pt x="4439" y="26756"/>
                    <a:pt x="4123" y="26796"/>
                  </a:cubicBezTo>
                  <a:lnTo>
                    <a:pt x="4089" y="26800"/>
                  </a:lnTo>
                  <a:cubicBezTo>
                    <a:pt x="3866" y="26809"/>
                    <a:pt x="3652" y="26905"/>
                    <a:pt x="3504" y="27072"/>
                  </a:cubicBezTo>
                  <a:cubicBezTo>
                    <a:pt x="3479" y="27094"/>
                    <a:pt x="3457" y="27112"/>
                    <a:pt x="3432" y="27134"/>
                  </a:cubicBezTo>
                  <a:cubicBezTo>
                    <a:pt x="3417" y="27150"/>
                    <a:pt x="3398" y="27162"/>
                    <a:pt x="3377" y="27171"/>
                  </a:cubicBezTo>
                  <a:cubicBezTo>
                    <a:pt x="3367" y="27174"/>
                    <a:pt x="3358" y="27177"/>
                    <a:pt x="3346" y="27177"/>
                  </a:cubicBezTo>
                  <a:cubicBezTo>
                    <a:pt x="3296" y="27171"/>
                    <a:pt x="3246" y="27156"/>
                    <a:pt x="3203" y="27134"/>
                  </a:cubicBezTo>
                  <a:lnTo>
                    <a:pt x="3197" y="27134"/>
                  </a:lnTo>
                  <a:cubicBezTo>
                    <a:pt x="3027" y="27060"/>
                    <a:pt x="2844" y="27016"/>
                    <a:pt x="2661" y="27013"/>
                  </a:cubicBezTo>
                  <a:cubicBezTo>
                    <a:pt x="2639" y="27013"/>
                    <a:pt x="2621" y="27013"/>
                    <a:pt x="2602" y="27016"/>
                  </a:cubicBezTo>
                  <a:cubicBezTo>
                    <a:pt x="2382" y="27023"/>
                    <a:pt x="2175" y="27122"/>
                    <a:pt x="2032" y="27289"/>
                  </a:cubicBezTo>
                  <a:cubicBezTo>
                    <a:pt x="2014" y="27311"/>
                    <a:pt x="1998" y="27332"/>
                    <a:pt x="1983" y="27354"/>
                  </a:cubicBezTo>
                  <a:cubicBezTo>
                    <a:pt x="1958" y="27397"/>
                    <a:pt x="1924" y="27435"/>
                    <a:pt x="1884" y="27462"/>
                  </a:cubicBezTo>
                  <a:cubicBezTo>
                    <a:pt x="1863" y="27473"/>
                    <a:pt x="1840" y="27479"/>
                    <a:pt x="1817" y="27479"/>
                  </a:cubicBezTo>
                  <a:cubicBezTo>
                    <a:pt x="1813" y="27479"/>
                    <a:pt x="1808" y="27478"/>
                    <a:pt x="1803" y="27478"/>
                  </a:cubicBezTo>
                  <a:cubicBezTo>
                    <a:pt x="1769" y="27478"/>
                    <a:pt x="1735" y="27475"/>
                    <a:pt x="1701" y="27469"/>
                  </a:cubicBezTo>
                  <a:cubicBezTo>
                    <a:pt x="1673" y="27466"/>
                    <a:pt x="1648" y="27462"/>
                    <a:pt x="1623" y="27462"/>
                  </a:cubicBezTo>
                  <a:lnTo>
                    <a:pt x="1589" y="27462"/>
                  </a:lnTo>
                  <a:cubicBezTo>
                    <a:pt x="1582" y="27462"/>
                    <a:pt x="1575" y="27462"/>
                    <a:pt x="1568" y="27462"/>
                  </a:cubicBezTo>
                  <a:cubicBezTo>
                    <a:pt x="1467" y="27462"/>
                    <a:pt x="1371" y="27502"/>
                    <a:pt x="1304" y="27577"/>
                  </a:cubicBezTo>
                  <a:cubicBezTo>
                    <a:pt x="1277" y="27571"/>
                    <a:pt x="1249" y="27571"/>
                    <a:pt x="1221" y="27571"/>
                  </a:cubicBezTo>
                  <a:cubicBezTo>
                    <a:pt x="1119" y="27574"/>
                    <a:pt x="1019" y="27599"/>
                    <a:pt x="930" y="27642"/>
                  </a:cubicBezTo>
                  <a:cubicBezTo>
                    <a:pt x="899" y="27654"/>
                    <a:pt x="871" y="27667"/>
                    <a:pt x="843" y="27679"/>
                  </a:cubicBezTo>
                  <a:cubicBezTo>
                    <a:pt x="762" y="27726"/>
                    <a:pt x="676" y="27757"/>
                    <a:pt x="586" y="27772"/>
                  </a:cubicBezTo>
                  <a:cubicBezTo>
                    <a:pt x="555" y="27772"/>
                    <a:pt x="521" y="27775"/>
                    <a:pt x="490" y="27775"/>
                  </a:cubicBezTo>
                  <a:cubicBezTo>
                    <a:pt x="372" y="27775"/>
                    <a:pt x="223" y="27775"/>
                    <a:pt x="134" y="27902"/>
                  </a:cubicBezTo>
                  <a:cubicBezTo>
                    <a:pt x="96" y="27955"/>
                    <a:pt x="118" y="28032"/>
                    <a:pt x="183" y="28057"/>
                  </a:cubicBezTo>
                  <a:cubicBezTo>
                    <a:pt x="388" y="28135"/>
                    <a:pt x="598" y="28206"/>
                    <a:pt x="809" y="28274"/>
                  </a:cubicBezTo>
                  <a:cubicBezTo>
                    <a:pt x="979" y="28327"/>
                    <a:pt x="1162" y="28379"/>
                    <a:pt x="1342" y="28379"/>
                  </a:cubicBezTo>
                  <a:cubicBezTo>
                    <a:pt x="1472" y="28379"/>
                    <a:pt x="1599" y="28351"/>
                    <a:pt x="1716" y="28289"/>
                  </a:cubicBezTo>
                  <a:lnTo>
                    <a:pt x="1738" y="28277"/>
                  </a:lnTo>
                  <a:cubicBezTo>
                    <a:pt x="1769" y="28259"/>
                    <a:pt x="1803" y="28243"/>
                    <a:pt x="1840" y="28237"/>
                  </a:cubicBezTo>
                  <a:cubicBezTo>
                    <a:pt x="1850" y="28246"/>
                    <a:pt x="1853" y="28265"/>
                    <a:pt x="1846" y="28277"/>
                  </a:cubicBezTo>
                  <a:cubicBezTo>
                    <a:pt x="1825" y="28317"/>
                    <a:pt x="1797" y="28355"/>
                    <a:pt x="1763" y="28382"/>
                  </a:cubicBezTo>
                  <a:cubicBezTo>
                    <a:pt x="1707" y="28438"/>
                    <a:pt x="1729" y="28528"/>
                    <a:pt x="1800" y="28553"/>
                  </a:cubicBezTo>
                  <a:cubicBezTo>
                    <a:pt x="1927" y="28596"/>
                    <a:pt x="2060" y="28618"/>
                    <a:pt x="2193" y="28618"/>
                  </a:cubicBezTo>
                  <a:cubicBezTo>
                    <a:pt x="2382" y="28618"/>
                    <a:pt x="2568" y="28574"/>
                    <a:pt x="2742" y="28491"/>
                  </a:cubicBezTo>
                  <a:cubicBezTo>
                    <a:pt x="2773" y="28475"/>
                    <a:pt x="2804" y="28460"/>
                    <a:pt x="2835" y="28441"/>
                  </a:cubicBezTo>
                  <a:cubicBezTo>
                    <a:pt x="2865" y="28426"/>
                    <a:pt x="2893" y="28410"/>
                    <a:pt x="2921" y="28395"/>
                  </a:cubicBezTo>
                  <a:lnTo>
                    <a:pt x="2921" y="28395"/>
                  </a:lnTo>
                  <a:lnTo>
                    <a:pt x="2909" y="28429"/>
                  </a:lnTo>
                  <a:cubicBezTo>
                    <a:pt x="2884" y="28472"/>
                    <a:pt x="2884" y="28528"/>
                    <a:pt x="2915" y="28571"/>
                  </a:cubicBezTo>
                  <a:cubicBezTo>
                    <a:pt x="2940" y="28605"/>
                    <a:pt x="2980" y="28624"/>
                    <a:pt x="3020" y="28624"/>
                  </a:cubicBezTo>
                  <a:cubicBezTo>
                    <a:pt x="3039" y="28624"/>
                    <a:pt x="3054" y="28621"/>
                    <a:pt x="3070" y="28618"/>
                  </a:cubicBezTo>
                  <a:lnTo>
                    <a:pt x="3308" y="28556"/>
                  </a:lnTo>
                  <a:lnTo>
                    <a:pt x="4055" y="28370"/>
                  </a:lnTo>
                  <a:lnTo>
                    <a:pt x="4222" y="28330"/>
                  </a:lnTo>
                  <a:cubicBezTo>
                    <a:pt x="4235" y="28373"/>
                    <a:pt x="4275" y="28401"/>
                    <a:pt x="4321" y="28401"/>
                  </a:cubicBezTo>
                  <a:cubicBezTo>
                    <a:pt x="4334" y="28401"/>
                    <a:pt x="4349" y="28398"/>
                    <a:pt x="4362" y="28395"/>
                  </a:cubicBezTo>
                  <a:cubicBezTo>
                    <a:pt x="4560" y="28308"/>
                    <a:pt x="4770" y="28255"/>
                    <a:pt x="4984" y="28240"/>
                  </a:cubicBezTo>
                  <a:lnTo>
                    <a:pt x="4984" y="28240"/>
                  </a:lnTo>
                  <a:lnTo>
                    <a:pt x="4820" y="28283"/>
                  </a:lnTo>
                  <a:cubicBezTo>
                    <a:pt x="4575" y="28351"/>
                    <a:pt x="4331" y="28420"/>
                    <a:pt x="4095" y="28488"/>
                  </a:cubicBezTo>
                  <a:cubicBezTo>
                    <a:pt x="4036" y="28503"/>
                    <a:pt x="3925" y="28534"/>
                    <a:pt x="3875" y="28636"/>
                  </a:cubicBezTo>
                  <a:cubicBezTo>
                    <a:pt x="3857" y="28677"/>
                    <a:pt x="3847" y="28723"/>
                    <a:pt x="3847" y="28770"/>
                  </a:cubicBezTo>
                  <a:cubicBezTo>
                    <a:pt x="3847" y="28785"/>
                    <a:pt x="3844" y="28804"/>
                    <a:pt x="3841" y="28819"/>
                  </a:cubicBezTo>
                  <a:cubicBezTo>
                    <a:pt x="3829" y="28853"/>
                    <a:pt x="3758" y="28866"/>
                    <a:pt x="3696" y="28866"/>
                  </a:cubicBezTo>
                  <a:lnTo>
                    <a:pt x="3658" y="28866"/>
                  </a:lnTo>
                  <a:lnTo>
                    <a:pt x="3559" y="28859"/>
                  </a:lnTo>
                  <a:cubicBezTo>
                    <a:pt x="3473" y="28853"/>
                    <a:pt x="3383" y="28844"/>
                    <a:pt x="3293" y="28844"/>
                  </a:cubicBezTo>
                  <a:cubicBezTo>
                    <a:pt x="3240" y="28844"/>
                    <a:pt x="3194" y="28847"/>
                    <a:pt x="3147" y="28853"/>
                  </a:cubicBezTo>
                  <a:cubicBezTo>
                    <a:pt x="2949" y="28872"/>
                    <a:pt x="2760" y="28934"/>
                    <a:pt x="2581" y="28996"/>
                  </a:cubicBezTo>
                  <a:cubicBezTo>
                    <a:pt x="2407" y="29055"/>
                    <a:pt x="2246" y="29110"/>
                    <a:pt x="2076" y="29129"/>
                  </a:cubicBezTo>
                  <a:cubicBezTo>
                    <a:pt x="2017" y="29135"/>
                    <a:pt x="1893" y="29147"/>
                    <a:pt x="1809" y="29216"/>
                  </a:cubicBezTo>
                  <a:cubicBezTo>
                    <a:pt x="1794" y="29209"/>
                    <a:pt x="1778" y="29206"/>
                    <a:pt x="1760" y="29206"/>
                  </a:cubicBezTo>
                  <a:cubicBezTo>
                    <a:pt x="1719" y="29206"/>
                    <a:pt x="1682" y="29222"/>
                    <a:pt x="1651" y="29247"/>
                  </a:cubicBezTo>
                  <a:cubicBezTo>
                    <a:pt x="1574" y="29318"/>
                    <a:pt x="1561" y="29436"/>
                    <a:pt x="1623" y="29522"/>
                  </a:cubicBezTo>
                  <a:cubicBezTo>
                    <a:pt x="1667" y="29581"/>
                    <a:pt x="1729" y="29624"/>
                    <a:pt x="1800" y="29646"/>
                  </a:cubicBezTo>
                  <a:cubicBezTo>
                    <a:pt x="1952" y="29699"/>
                    <a:pt x="2113" y="29705"/>
                    <a:pt x="2255" y="29708"/>
                  </a:cubicBezTo>
                  <a:lnTo>
                    <a:pt x="2971" y="29724"/>
                  </a:lnTo>
                  <a:lnTo>
                    <a:pt x="2992" y="29724"/>
                  </a:lnTo>
                  <a:cubicBezTo>
                    <a:pt x="3045" y="29724"/>
                    <a:pt x="3098" y="29727"/>
                    <a:pt x="3147" y="29727"/>
                  </a:cubicBezTo>
                  <a:cubicBezTo>
                    <a:pt x="3246" y="29727"/>
                    <a:pt x="3349" y="29721"/>
                    <a:pt x="3448" y="29705"/>
                  </a:cubicBezTo>
                  <a:lnTo>
                    <a:pt x="3448" y="29705"/>
                  </a:lnTo>
                  <a:cubicBezTo>
                    <a:pt x="3445" y="29727"/>
                    <a:pt x="3435" y="29748"/>
                    <a:pt x="3426" y="29767"/>
                  </a:cubicBezTo>
                  <a:cubicBezTo>
                    <a:pt x="3414" y="29795"/>
                    <a:pt x="3414" y="29826"/>
                    <a:pt x="3426" y="29857"/>
                  </a:cubicBezTo>
                  <a:cubicBezTo>
                    <a:pt x="3442" y="29885"/>
                    <a:pt x="3466" y="29903"/>
                    <a:pt x="3497" y="29913"/>
                  </a:cubicBezTo>
                  <a:cubicBezTo>
                    <a:pt x="3801" y="29981"/>
                    <a:pt x="4098" y="30071"/>
                    <a:pt x="4389" y="30179"/>
                  </a:cubicBezTo>
                  <a:cubicBezTo>
                    <a:pt x="4253" y="30238"/>
                    <a:pt x="4106" y="30269"/>
                    <a:pt x="3958" y="30269"/>
                  </a:cubicBezTo>
                  <a:cubicBezTo>
                    <a:pt x="3951" y="30269"/>
                    <a:pt x="3944" y="30269"/>
                    <a:pt x="3937" y="30269"/>
                  </a:cubicBezTo>
                  <a:cubicBezTo>
                    <a:pt x="3872" y="30269"/>
                    <a:pt x="3807" y="30263"/>
                    <a:pt x="3742" y="30253"/>
                  </a:cubicBezTo>
                  <a:cubicBezTo>
                    <a:pt x="3696" y="30247"/>
                    <a:pt x="3646" y="30235"/>
                    <a:pt x="3593" y="30225"/>
                  </a:cubicBezTo>
                  <a:cubicBezTo>
                    <a:pt x="3500" y="30201"/>
                    <a:pt x="3401" y="30185"/>
                    <a:pt x="3305" y="30182"/>
                  </a:cubicBezTo>
                  <a:cubicBezTo>
                    <a:pt x="3246" y="30182"/>
                    <a:pt x="3191" y="30188"/>
                    <a:pt x="3138" y="30204"/>
                  </a:cubicBezTo>
                  <a:cubicBezTo>
                    <a:pt x="3076" y="30225"/>
                    <a:pt x="3020" y="30253"/>
                    <a:pt x="2965" y="30287"/>
                  </a:cubicBezTo>
                  <a:cubicBezTo>
                    <a:pt x="2918" y="30315"/>
                    <a:pt x="2869" y="30337"/>
                    <a:pt x="2819" y="30352"/>
                  </a:cubicBezTo>
                  <a:cubicBezTo>
                    <a:pt x="2794" y="30359"/>
                    <a:pt x="2766" y="30362"/>
                    <a:pt x="2742" y="30362"/>
                  </a:cubicBezTo>
                  <a:cubicBezTo>
                    <a:pt x="2661" y="30359"/>
                    <a:pt x="2581" y="30343"/>
                    <a:pt x="2503" y="30318"/>
                  </a:cubicBezTo>
                  <a:cubicBezTo>
                    <a:pt x="2466" y="30306"/>
                    <a:pt x="2426" y="30297"/>
                    <a:pt x="2385" y="30287"/>
                  </a:cubicBezTo>
                  <a:cubicBezTo>
                    <a:pt x="2298" y="30267"/>
                    <a:pt x="2209" y="30257"/>
                    <a:pt x="2120" y="30257"/>
                  </a:cubicBezTo>
                  <a:cubicBezTo>
                    <a:pt x="2045" y="30257"/>
                    <a:pt x="1971" y="30264"/>
                    <a:pt x="1896" y="30278"/>
                  </a:cubicBezTo>
                  <a:lnTo>
                    <a:pt x="1887" y="30281"/>
                  </a:lnTo>
                  <a:cubicBezTo>
                    <a:pt x="1868" y="30284"/>
                    <a:pt x="1846" y="30287"/>
                    <a:pt x="1828" y="30287"/>
                  </a:cubicBezTo>
                  <a:lnTo>
                    <a:pt x="1812" y="30287"/>
                  </a:lnTo>
                  <a:cubicBezTo>
                    <a:pt x="1794" y="30278"/>
                    <a:pt x="1769" y="30244"/>
                    <a:pt x="1747" y="30216"/>
                  </a:cubicBezTo>
                  <a:cubicBezTo>
                    <a:pt x="1704" y="30157"/>
                    <a:pt x="1642" y="30074"/>
                    <a:pt x="1534" y="30074"/>
                  </a:cubicBezTo>
                  <a:lnTo>
                    <a:pt x="1518" y="30074"/>
                  </a:lnTo>
                  <a:cubicBezTo>
                    <a:pt x="1425" y="30080"/>
                    <a:pt x="1369" y="30148"/>
                    <a:pt x="1329" y="30198"/>
                  </a:cubicBezTo>
                  <a:cubicBezTo>
                    <a:pt x="1320" y="30207"/>
                    <a:pt x="1311" y="30219"/>
                    <a:pt x="1301" y="30232"/>
                  </a:cubicBezTo>
                  <a:cubicBezTo>
                    <a:pt x="1261" y="30269"/>
                    <a:pt x="1199" y="30290"/>
                    <a:pt x="1112" y="30290"/>
                  </a:cubicBezTo>
                  <a:cubicBezTo>
                    <a:pt x="1047" y="30287"/>
                    <a:pt x="982" y="30281"/>
                    <a:pt x="917" y="30269"/>
                  </a:cubicBezTo>
                  <a:cubicBezTo>
                    <a:pt x="750" y="30238"/>
                    <a:pt x="580" y="30198"/>
                    <a:pt x="502" y="30080"/>
                  </a:cubicBezTo>
                  <a:lnTo>
                    <a:pt x="493" y="30064"/>
                  </a:lnTo>
                  <a:cubicBezTo>
                    <a:pt x="471" y="30030"/>
                    <a:pt x="446" y="30002"/>
                    <a:pt x="415" y="29981"/>
                  </a:cubicBezTo>
                  <a:cubicBezTo>
                    <a:pt x="381" y="29956"/>
                    <a:pt x="344" y="29947"/>
                    <a:pt x="304" y="29947"/>
                  </a:cubicBezTo>
                  <a:cubicBezTo>
                    <a:pt x="205" y="29953"/>
                    <a:pt x="115" y="30012"/>
                    <a:pt x="68" y="30101"/>
                  </a:cubicBezTo>
                  <a:cubicBezTo>
                    <a:pt x="10" y="30213"/>
                    <a:pt x="0" y="30346"/>
                    <a:pt x="47" y="30467"/>
                  </a:cubicBezTo>
                  <a:cubicBezTo>
                    <a:pt x="68" y="30535"/>
                    <a:pt x="115" y="30591"/>
                    <a:pt x="177" y="30625"/>
                  </a:cubicBezTo>
                  <a:cubicBezTo>
                    <a:pt x="213" y="30642"/>
                    <a:pt x="249" y="30653"/>
                    <a:pt x="287" y="30653"/>
                  </a:cubicBezTo>
                  <a:cubicBezTo>
                    <a:pt x="292" y="30653"/>
                    <a:pt x="296" y="30653"/>
                    <a:pt x="301" y="30653"/>
                  </a:cubicBezTo>
                  <a:cubicBezTo>
                    <a:pt x="332" y="30653"/>
                    <a:pt x="363" y="30650"/>
                    <a:pt x="394" y="30647"/>
                  </a:cubicBezTo>
                  <a:cubicBezTo>
                    <a:pt x="415" y="30644"/>
                    <a:pt x="437" y="30640"/>
                    <a:pt x="459" y="30640"/>
                  </a:cubicBezTo>
                  <a:cubicBezTo>
                    <a:pt x="461" y="30640"/>
                    <a:pt x="464" y="30639"/>
                    <a:pt x="467" y="30639"/>
                  </a:cubicBezTo>
                  <a:cubicBezTo>
                    <a:pt x="474" y="30639"/>
                    <a:pt x="480" y="30641"/>
                    <a:pt x="487" y="30644"/>
                  </a:cubicBezTo>
                  <a:cubicBezTo>
                    <a:pt x="527" y="30662"/>
                    <a:pt x="524" y="30761"/>
                    <a:pt x="496" y="30833"/>
                  </a:cubicBezTo>
                  <a:cubicBezTo>
                    <a:pt x="490" y="30848"/>
                    <a:pt x="484" y="30863"/>
                    <a:pt x="477" y="30879"/>
                  </a:cubicBezTo>
                  <a:cubicBezTo>
                    <a:pt x="431" y="30987"/>
                    <a:pt x="375" y="31117"/>
                    <a:pt x="431" y="31251"/>
                  </a:cubicBezTo>
                  <a:cubicBezTo>
                    <a:pt x="508" y="31449"/>
                    <a:pt x="753" y="31477"/>
                    <a:pt x="855" y="31489"/>
                  </a:cubicBezTo>
                  <a:lnTo>
                    <a:pt x="1075" y="31514"/>
                  </a:lnTo>
                  <a:lnTo>
                    <a:pt x="2249" y="31650"/>
                  </a:lnTo>
                  <a:cubicBezTo>
                    <a:pt x="2327" y="31660"/>
                    <a:pt x="2410" y="31672"/>
                    <a:pt x="2441" y="31718"/>
                  </a:cubicBezTo>
                  <a:cubicBezTo>
                    <a:pt x="2460" y="31749"/>
                    <a:pt x="2469" y="31787"/>
                    <a:pt x="2475" y="31824"/>
                  </a:cubicBezTo>
                  <a:cubicBezTo>
                    <a:pt x="2481" y="31898"/>
                    <a:pt x="2509" y="31969"/>
                    <a:pt x="2559" y="32031"/>
                  </a:cubicBezTo>
                  <a:cubicBezTo>
                    <a:pt x="2615" y="32091"/>
                    <a:pt x="2694" y="32124"/>
                    <a:pt x="2777" y="32124"/>
                  </a:cubicBezTo>
                  <a:cubicBezTo>
                    <a:pt x="2781" y="32124"/>
                    <a:pt x="2784" y="32124"/>
                    <a:pt x="2788" y="32124"/>
                  </a:cubicBezTo>
                  <a:cubicBezTo>
                    <a:pt x="2810" y="32124"/>
                    <a:pt x="2835" y="32121"/>
                    <a:pt x="2859" y="32118"/>
                  </a:cubicBezTo>
                  <a:cubicBezTo>
                    <a:pt x="2915" y="32106"/>
                    <a:pt x="2971" y="32087"/>
                    <a:pt x="3027" y="32062"/>
                  </a:cubicBezTo>
                  <a:cubicBezTo>
                    <a:pt x="3045" y="32056"/>
                    <a:pt x="3064" y="32047"/>
                    <a:pt x="3085" y="32041"/>
                  </a:cubicBezTo>
                  <a:cubicBezTo>
                    <a:pt x="3191" y="32003"/>
                    <a:pt x="3302" y="31988"/>
                    <a:pt x="3414" y="31988"/>
                  </a:cubicBezTo>
                  <a:cubicBezTo>
                    <a:pt x="3569" y="31994"/>
                    <a:pt x="3720" y="32010"/>
                    <a:pt x="3869" y="32034"/>
                  </a:cubicBezTo>
                  <a:cubicBezTo>
                    <a:pt x="4033" y="32062"/>
                    <a:pt x="4197" y="32081"/>
                    <a:pt x="4362" y="32084"/>
                  </a:cubicBezTo>
                  <a:cubicBezTo>
                    <a:pt x="4464" y="32084"/>
                    <a:pt x="4563" y="32075"/>
                    <a:pt x="4662" y="32050"/>
                  </a:cubicBezTo>
                  <a:cubicBezTo>
                    <a:pt x="4776" y="32028"/>
                    <a:pt x="4890" y="32018"/>
                    <a:pt x="5004" y="32018"/>
                  </a:cubicBezTo>
                  <a:cubicBezTo>
                    <a:pt x="5020" y="32018"/>
                    <a:pt x="5036" y="32018"/>
                    <a:pt x="5052" y="32019"/>
                  </a:cubicBezTo>
                  <a:cubicBezTo>
                    <a:pt x="5319" y="32013"/>
                    <a:pt x="5591" y="32006"/>
                    <a:pt x="5789" y="31833"/>
                  </a:cubicBezTo>
                  <a:cubicBezTo>
                    <a:pt x="5855" y="31771"/>
                    <a:pt x="5907" y="31700"/>
                    <a:pt x="5947" y="31622"/>
                  </a:cubicBezTo>
                  <a:cubicBezTo>
                    <a:pt x="5972" y="31576"/>
                    <a:pt x="6003" y="31533"/>
                    <a:pt x="6034" y="31492"/>
                  </a:cubicBezTo>
                  <a:lnTo>
                    <a:pt x="6043" y="31483"/>
                  </a:lnTo>
                  <a:cubicBezTo>
                    <a:pt x="6090" y="31508"/>
                    <a:pt x="6143" y="31523"/>
                    <a:pt x="6195" y="31523"/>
                  </a:cubicBezTo>
                  <a:cubicBezTo>
                    <a:pt x="6270" y="31517"/>
                    <a:pt x="6347" y="31502"/>
                    <a:pt x="6418" y="31477"/>
                  </a:cubicBezTo>
                  <a:cubicBezTo>
                    <a:pt x="6474" y="31455"/>
                    <a:pt x="6530" y="31443"/>
                    <a:pt x="6589" y="31437"/>
                  </a:cubicBezTo>
                  <a:cubicBezTo>
                    <a:pt x="6607" y="31437"/>
                    <a:pt x="6629" y="31440"/>
                    <a:pt x="6644" y="31449"/>
                  </a:cubicBezTo>
                  <a:cubicBezTo>
                    <a:pt x="6688" y="31467"/>
                    <a:pt x="6722" y="31517"/>
                    <a:pt x="6762" y="31567"/>
                  </a:cubicBezTo>
                  <a:cubicBezTo>
                    <a:pt x="6821" y="31647"/>
                    <a:pt x="6895" y="31746"/>
                    <a:pt x="7025" y="31765"/>
                  </a:cubicBezTo>
                  <a:cubicBezTo>
                    <a:pt x="7038" y="31765"/>
                    <a:pt x="7047" y="31765"/>
                    <a:pt x="7059" y="31768"/>
                  </a:cubicBezTo>
                  <a:cubicBezTo>
                    <a:pt x="7202" y="31768"/>
                    <a:pt x="7292" y="31663"/>
                    <a:pt x="7375" y="31573"/>
                  </a:cubicBezTo>
                  <a:cubicBezTo>
                    <a:pt x="7437" y="31505"/>
                    <a:pt x="7496" y="31443"/>
                    <a:pt x="7549" y="31443"/>
                  </a:cubicBezTo>
                  <a:cubicBezTo>
                    <a:pt x="7583" y="31446"/>
                    <a:pt x="7614" y="31455"/>
                    <a:pt x="7642" y="31471"/>
                  </a:cubicBezTo>
                  <a:cubicBezTo>
                    <a:pt x="7694" y="31495"/>
                    <a:pt x="7750" y="31511"/>
                    <a:pt x="7809" y="31514"/>
                  </a:cubicBezTo>
                  <a:cubicBezTo>
                    <a:pt x="7828" y="31514"/>
                    <a:pt x="7846" y="31514"/>
                    <a:pt x="7862" y="31508"/>
                  </a:cubicBezTo>
                  <a:cubicBezTo>
                    <a:pt x="7967" y="31480"/>
                    <a:pt x="8044" y="31393"/>
                    <a:pt x="8060" y="31288"/>
                  </a:cubicBezTo>
                  <a:cubicBezTo>
                    <a:pt x="8063" y="31275"/>
                    <a:pt x="8063" y="31266"/>
                    <a:pt x="8066" y="31254"/>
                  </a:cubicBezTo>
                  <a:cubicBezTo>
                    <a:pt x="8106" y="31272"/>
                    <a:pt x="8153" y="31282"/>
                    <a:pt x="8199" y="31282"/>
                  </a:cubicBezTo>
                  <a:cubicBezTo>
                    <a:pt x="8233" y="31282"/>
                    <a:pt x="8264" y="31275"/>
                    <a:pt x="8295" y="31266"/>
                  </a:cubicBezTo>
                  <a:cubicBezTo>
                    <a:pt x="8422" y="31223"/>
                    <a:pt x="8512" y="31090"/>
                    <a:pt x="8521" y="30925"/>
                  </a:cubicBezTo>
                  <a:cubicBezTo>
                    <a:pt x="8521" y="30879"/>
                    <a:pt x="8525" y="30836"/>
                    <a:pt x="8534" y="30789"/>
                  </a:cubicBezTo>
                  <a:lnTo>
                    <a:pt x="8552" y="30789"/>
                  </a:lnTo>
                  <a:cubicBezTo>
                    <a:pt x="8577" y="30789"/>
                    <a:pt x="8599" y="30792"/>
                    <a:pt x="8621" y="30795"/>
                  </a:cubicBezTo>
                  <a:cubicBezTo>
                    <a:pt x="8738" y="30814"/>
                    <a:pt x="8853" y="30842"/>
                    <a:pt x="8964" y="30879"/>
                  </a:cubicBezTo>
                  <a:cubicBezTo>
                    <a:pt x="9023" y="30898"/>
                    <a:pt x="9085" y="30913"/>
                    <a:pt x="9144" y="30929"/>
                  </a:cubicBezTo>
                  <a:cubicBezTo>
                    <a:pt x="9166" y="30932"/>
                    <a:pt x="9191" y="30941"/>
                    <a:pt x="9209" y="30953"/>
                  </a:cubicBezTo>
                  <a:cubicBezTo>
                    <a:pt x="9221" y="30972"/>
                    <a:pt x="9231" y="30997"/>
                    <a:pt x="9234" y="31018"/>
                  </a:cubicBezTo>
                  <a:cubicBezTo>
                    <a:pt x="9268" y="31201"/>
                    <a:pt x="9249" y="31387"/>
                    <a:pt x="9231" y="31585"/>
                  </a:cubicBezTo>
                  <a:cubicBezTo>
                    <a:pt x="9225" y="31632"/>
                    <a:pt x="9221" y="31675"/>
                    <a:pt x="9218" y="31721"/>
                  </a:cubicBezTo>
                  <a:cubicBezTo>
                    <a:pt x="9194" y="32075"/>
                    <a:pt x="9194" y="32428"/>
                    <a:pt x="9218" y="32781"/>
                  </a:cubicBezTo>
                  <a:cubicBezTo>
                    <a:pt x="9228" y="33007"/>
                    <a:pt x="9277" y="33128"/>
                    <a:pt x="9503" y="33128"/>
                  </a:cubicBezTo>
                  <a:lnTo>
                    <a:pt x="11030" y="33128"/>
                  </a:lnTo>
                  <a:cubicBezTo>
                    <a:pt x="11077" y="33128"/>
                    <a:pt x="11133" y="33131"/>
                    <a:pt x="11188" y="33134"/>
                  </a:cubicBezTo>
                  <a:cubicBezTo>
                    <a:pt x="11260" y="33140"/>
                    <a:pt x="11331" y="33143"/>
                    <a:pt x="11405" y="33143"/>
                  </a:cubicBezTo>
                  <a:cubicBezTo>
                    <a:pt x="11579" y="33143"/>
                    <a:pt x="11703" y="33115"/>
                    <a:pt x="11792" y="33056"/>
                  </a:cubicBezTo>
                  <a:cubicBezTo>
                    <a:pt x="12018" y="32911"/>
                    <a:pt x="12012" y="32607"/>
                    <a:pt x="12009" y="32387"/>
                  </a:cubicBezTo>
                  <a:lnTo>
                    <a:pt x="12009" y="32319"/>
                  </a:lnTo>
                  <a:cubicBezTo>
                    <a:pt x="12006" y="31963"/>
                    <a:pt x="11960" y="31613"/>
                    <a:pt x="11913" y="31254"/>
                  </a:cubicBezTo>
                  <a:cubicBezTo>
                    <a:pt x="11891" y="31105"/>
                    <a:pt x="11882" y="30944"/>
                    <a:pt x="11972" y="30873"/>
                  </a:cubicBezTo>
                  <a:cubicBezTo>
                    <a:pt x="12003" y="30845"/>
                    <a:pt x="12043" y="30833"/>
                    <a:pt x="12087" y="30833"/>
                  </a:cubicBezTo>
                  <a:cubicBezTo>
                    <a:pt x="12124" y="30833"/>
                    <a:pt x="12161" y="30842"/>
                    <a:pt x="12195" y="30857"/>
                  </a:cubicBezTo>
                  <a:cubicBezTo>
                    <a:pt x="12288" y="30901"/>
                    <a:pt x="12313" y="30947"/>
                    <a:pt x="12359" y="31049"/>
                  </a:cubicBezTo>
                  <a:lnTo>
                    <a:pt x="12362" y="31059"/>
                  </a:lnTo>
                  <a:cubicBezTo>
                    <a:pt x="12372" y="31077"/>
                    <a:pt x="12378" y="31099"/>
                    <a:pt x="12384" y="31117"/>
                  </a:cubicBezTo>
                  <a:cubicBezTo>
                    <a:pt x="12403" y="31186"/>
                    <a:pt x="12430" y="31288"/>
                    <a:pt x="12570" y="31334"/>
                  </a:cubicBezTo>
                  <a:cubicBezTo>
                    <a:pt x="12613" y="31347"/>
                    <a:pt x="12657" y="31353"/>
                    <a:pt x="12703" y="31353"/>
                  </a:cubicBezTo>
                  <a:cubicBezTo>
                    <a:pt x="12731" y="31353"/>
                    <a:pt x="12759" y="31350"/>
                    <a:pt x="12790" y="31347"/>
                  </a:cubicBezTo>
                  <a:lnTo>
                    <a:pt x="12849" y="31344"/>
                  </a:lnTo>
                  <a:lnTo>
                    <a:pt x="12855" y="31344"/>
                  </a:lnTo>
                  <a:cubicBezTo>
                    <a:pt x="12911" y="31344"/>
                    <a:pt x="12954" y="31359"/>
                    <a:pt x="12966" y="31381"/>
                  </a:cubicBezTo>
                  <a:cubicBezTo>
                    <a:pt x="12972" y="31406"/>
                    <a:pt x="12976" y="31433"/>
                    <a:pt x="12972" y="31458"/>
                  </a:cubicBezTo>
                  <a:cubicBezTo>
                    <a:pt x="12972" y="31483"/>
                    <a:pt x="12972" y="31508"/>
                    <a:pt x="12972" y="31533"/>
                  </a:cubicBezTo>
                  <a:cubicBezTo>
                    <a:pt x="12976" y="31582"/>
                    <a:pt x="13000" y="31629"/>
                    <a:pt x="13041" y="31656"/>
                  </a:cubicBezTo>
                  <a:cubicBezTo>
                    <a:pt x="13065" y="31669"/>
                    <a:pt x="13090" y="31678"/>
                    <a:pt x="13118" y="31678"/>
                  </a:cubicBezTo>
                  <a:cubicBezTo>
                    <a:pt x="13146" y="31675"/>
                    <a:pt x="13177" y="31669"/>
                    <a:pt x="13205" y="31653"/>
                  </a:cubicBezTo>
                  <a:cubicBezTo>
                    <a:pt x="13254" y="31625"/>
                    <a:pt x="13304" y="31591"/>
                    <a:pt x="13350" y="31557"/>
                  </a:cubicBezTo>
                  <a:cubicBezTo>
                    <a:pt x="13425" y="31502"/>
                    <a:pt x="13502" y="31446"/>
                    <a:pt x="13564" y="31446"/>
                  </a:cubicBezTo>
                  <a:cubicBezTo>
                    <a:pt x="13592" y="31446"/>
                    <a:pt x="13620" y="31455"/>
                    <a:pt x="13642" y="31474"/>
                  </a:cubicBezTo>
                  <a:cubicBezTo>
                    <a:pt x="13676" y="31502"/>
                    <a:pt x="13707" y="31533"/>
                    <a:pt x="13734" y="31567"/>
                  </a:cubicBezTo>
                  <a:cubicBezTo>
                    <a:pt x="13812" y="31656"/>
                    <a:pt x="13908" y="31768"/>
                    <a:pt x="14057" y="31768"/>
                  </a:cubicBezTo>
                  <a:cubicBezTo>
                    <a:pt x="14069" y="31768"/>
                    <a:pt x="14081" y="31768"/>
                    <a:pt x="14094" y="31765"/>
                  </a:cubicBezTo>
                  <a:cubicBezTo>
                    <a:pt x="14224" y="31749"/>
                    <a:pt x="14298" y="31650"/>
                    <a:pt x="14357" y="31570"/>
                  </a:cubicBezTo>
                  <a:cubicBezTo>
                    <a:pt x="14397" y="31517"/>
                    <a:pt x="14434" y="31467"/>
                    <a:pt x="14475" y="31449"/>
                  </a:cubicBezTo>
                  <a:cubicBezTo>
                    <a:pt x="14490" y="31443"/>
                    <a:pt x="14509" y="31440"/>
                    <a:pt x="14527" y="31440"/>
                  </a:cubicBezTo>
                  <a:cubicBezTo>
                    <a:pt x="14586" y="31443"/>
                    <a:pt x="14645" y="31458"/>
                    <a:pt x="14701" y="31477"/>
                  </a:cubicBezTo>
                  <a:cubicBezTo>
                    <a:pt x="14772" y="31505"/>
                    <a:pt x="14850" y="31520"/>
                    <a:pt x="14924" y="31523"/>
                  </a:cubicBezTo>
                  <a:cubicBezTo>
                    <a:pt x="14977" y="31523"/>
                    <a:pt x="15029" y="31511"/>
                    <a:pt x="15076" y="31486"/>
                  </a:cubicBezTo>
                  <a:cubicBezTo>
                    <a:pt x="15079" y="31486"/>
                    <a:pt x="15082" y="31489"/>
                    <a:pt x="15085" y="31492"/>
                  </a:cubicBezTo>
                  <a:cubicBezTo>
                    <a:pt x="15116" y="31536"/>
                    <a:pt x="15147" y="31579"/>
                    <a:pt x="15172" y="31625"/>
                  </a:cubicBezTo>
                  <a:cubicBezTo>
                    <a:pt x="15212" y="31703"/>
                    <a:pt x="15265" y="31774"/>
                    <a:pt x="15330" y="31836"/>
                  </a:cubicBezTo>
                  <a:cubicBezTo>
                    <a:pt x="15528" y="32010"/>
                    <a:pt x="15804" y="32013"/>
                    <a:pt x="16027" y="32019"/>
                  </a:cubicBezTo>
                  <a:lnTo>
                    <a:pt x="16061" y="32019"/>
                  </a:lnTo>
                  <a:cubicBezTo>
                    <a:pt x="16169" y="32022"/>
                    <a:pt x="16281" y="32031"/>
                    <a:pt x="16389" y="32037"/>
                  </a:cubicBezTo>
                  <a:cubicBezTo>
                    <a:pt x="16519" y="32050"/>
                    <a:pt x="16652" y="32059"/>
                    <a:pt x="16785" y="32059"/>
                  </a:cubicBezTo>
                  <a:lnTo>
                    <a:pt x="16826" y="32059"/>
                  </a:lnTo>
                  <a:cubicBezTo>
                    <a:pt x="16833" y="32059"/>
                    <a:pt x="16839" y="32060"/>
                    <a:pt x="16846" y="32060"/>
                  </a:cubicBezTo>
                  <a:cubicBezTo>
                    <a:pt x="16907" y="32060"/>
                    <a:pt x="16965" y="32047"/>
                    <a:pt x="17024" y="32025"/>
                  </a:cubicBezTo>
                  <a:cubicBezTo>
                    <a:pt x="17058" y="32006"/>
                    <a:pt x="17089" y="31985"/>
                    <a:pt x="17117" y="31960"/>
                  </a:cubicBezTo>
                  <a:cubicBezTo>
                    <a:pt x="17132" y="31948"/>
                    <a:pt x="17148" y="31935"/>
                    <a:pt x="17163" y="31926"/>
                  </a:cubicBezTo>
                  <a:cubicBezTo>
                    <a:pt x="17188" y="31914"/>
                    <a:pt x="17216" y="31907"/>
                    <a:pt x="17244" y="31907"/>
                  </a:cubicBezTo>
                  <a:cubicBezTo>
                    <a:pt x="17303" y="31910"/>
                    <a:pt x="17362" y="31923"/>
                    <a:pt x="17417" y="31948"/>
                  </a:cubicBezTo>
                  <a:lnTo>
                    <a:pt x="17458" y="31963"/>
                  </a:lnTo>
                  <a:cubicBezTo>
                    <a:pt x="17551" y="32003"/>
                    <a:pt x="17650" y="32028"/>
                    <a:pt x="17749" y="32034"/>
                  </a:cubicBezTo>
                  <a:cubicBezTo>
                    <a:pt x="17767" y="32034"/>
                    <a:pt x="17786" y="32034"/>
                    <a:pt x="17805" y="32031"/>
                  </a:cubicBezTo>
                  <a:cubicBezTo>
                    <a:pt x="17919" y="32016"/>
                    <a:pt x="18034" y="31951"/>
                    <a:pt x="18139" y="31833"/>
                  </a:cubicBezTo>
                  <a:cubicBezTo>
                    <a:pt x="18210" y="31749"/>
                    <a:pt x="18275" y="31663"/>
                    <a:pt x="18331" y="31567"/>
                  </a:cubicBezTo>
                  <a:cubicBezTo>
                    <a:pt x="18466" y="31619"/>
                    <a:pt x="18611" y="31644"/>
                    <a:pt x="18755" y="31644"/>
                  </a:cubicBezTo>
                  <a:cubicBezTo>
                    <a:pt x="18763" y="31644"/>
                    <a:pt x="18772" y="31644"/>
                    <a:pt x="18780" y="31644"/>
                  </a:cubicBezTo>
                  <a:cubicBezTo>
                    <a:pt x="18917" y="31641"/>
                    <a:pt x="19053" y="31632"/>
                    <a:pt x="19189" y="31613"/>
                  </a:cubicBezTo>
                  <a:lnTo>
                    <a:pt x="19226" y="31610"/>
                  </a:lnTo>
                  <a:lnTo>
                    <a:pt x="19682" y="31557"/>
                  </a:lnTo>
                  <a:lnTo>
                    <a:pt x="20264" y="31489"/>
                  </a:lnTo>
                  <a:cubicBezTo>
                    <a:pt x="20366" y="31477"/>
                    <a:pt x="20611" y="31449"/>
                    <a:pt x="20688" y="31251"/>
                  </a:cubicBezTo>
                  <a:cubicBezTo>
                    <a:pt x="20744" y="31117"/>
                    <a:pt x="20688" y="30984"/>
                    <a:pt x="20642" y="30879"/>
                  </a:cubicBezTo>
                  <a:cubicBezTo>
                    <a:pt x="20636" y="30863"/>
                    <a:pt x="20629" y="30848"/>
                    <a:pt x="20623" y="30833"/>
                  </a:cubicBezTo>
                  <a:cubicBezTo>
                    <a:pt x="20595" y="30758"/>
                    <a:pt x="20592" y="30662"/>
                    <a:pt x="20629" y="30644"/>
                  </a:cubicBezTo>
                  <a:cubicBezTo>
                    <a:pt x="20636" y="30641"/>
                    <a:pt x="20644" y="30639"/>
                    <a:pt x="20652" y="30639"/>
                  </a:cubicBezTo>
                  <a:cubicBezTo>
                    <a:pt x="20655" y="30639"/>
                    <a:pt x="20658" y="30640"/>
                    <a:pt x="20660" y="30640"/>
                  </a:cubicBezTo>
                  <a:cubicBezTo>
                    <a:pt x="20682" y="30640"/>
                    <a:pt x="20704" y="30640"/>
                    <a:pt x="20725" y="30647"/>
                  </a:cubicBezTo>
                  <a:cubicBezTo>
                    <a:pt x="20756" y="30650"/>
                    <a:pt x="20787" y="30653"/>
                    <a:pt x="20818" y="30653"/>
                  </a:cubicBezTo>
                  <a:cubicBezTo>
                    <a:pt x="20859" y="30653"/>
                    <a:pt x="20902" y="30644"/>
                    <a:pt x="20942" y="30625"/>
                  </a:cubicBezTo>
                  <a:cubicBezTo>
                    <a:pt x="21004" y="30591"/>
                    <a:pt x="21051" y="30535"/>
                    <a:pt x="21072" y="30467"/>
                  </a:cubicBezTo>
                  <a:cubicBezTo>
                    <a:pt x="21119" y="30343"/>
                    <a:pt x="21110" y="30207"/>
                    <a:pt x="21048" y="30092"/>
                  </a:cubicBezTo>
                  <a:cubicBezTo>
                    <a:pt x="21001" y="30002"/>
                    <a:pt x="20914" y="29944"/>
                    <a:pt x="20812" y="29937"/>
                  </a:cubicBezTo>
                  <a:cubicBezTo>
                    <a:pt x="20775" y="29937"/>
                    <a:pt x="20735" y="29947"/>
                    <a:pt x="20704" y="29971"/>
                  </a:cubicBezTo>
                  <a:cubicBezTo>
                    <a:pt x="20673" y="29993"/>
                    <a:pt x="20645" y="30021"/>
                    <a:pt x="20626" y="30055"/>
                  </a:cubicBezTo>
                  <a:lnTo>
                    <a:pt x="20617" y="30071"/>
                  </a:lnTo>
                  <a:cubicBezTo>
                    <a:pt x="20543" y="30182"/>
                    <a:pt x="20363" y="30247"/>
                    <a:pt x="20233" y="30247"/>
                  </a:cubicBezTo>
                  <a:lnTo>
                    <a:pt x="20211" y="30247"/>
                  </a:lnTo>
                  <a:cubicBezTo>
                    <a:pt x="20121" y="30241"/>
                    <a:pt x="20013" y="30235"/>
                    <a:pt x="19905" y="30235"/>
                  </a:cubicBezTo>
                  <a:cubicBezTo>
                    <a:pt x="19753" y="30235"/>
                    <a:pt x="19601" y="30247"/>
                    <a:pt x="19452" y="30275"/>
                  </a:cubicBezTo>
                  <a:lnTo>
                    <a:pt x="19449" y="30275"/>
                  </a:lnTo>
                  <a:cubicBezTo>
                    <a:pt x="19431" y="30278"/>
                    <a:pt x="19412" y="30281"/>
                    <a:pt x="19394" y="30281"/>
                  </a:cubicBezTo>
                  <a:lnTo>
                    <a:pt x="19384" y="30281"/>
                  </a:lnTo>
                  <a:cubicBezTo>
                    <a:pt x="19347" y="30275"/>
                    <a:pt x="19307" y="30228"/>
                    <a:pt x="19270" y="30182"/>
                  </a:cubicBezTo>
                  <a:cubicBezTo>
                    <a:pt x="19260" y="30173"/>
                    <a:pt x="19254" y="30163"/>
                    <a:pt x="19245" y="30154"/>
                  </a:cubicBezTo>
                  <a:cubicBezTo>
                    <a:pt x="19136" y="30027"/>
                    <a:pt x="18997" y="29953"/>
                    <a:pt x="18864" y="29953"/>
                  </a:cubicBezTo>
                  <a:cubicBezTo>
                    <a:pt x="18839" y="29953"/>
                    <a:pt x="18814" y="29956"/>
                    <a:pt x="18790" y="29959"/>
                  </a:cubicBezTo>
                  <a:cubicBezTo>
                    <a:pt x="18709" y="29981"/>
                    <a:pt x="18638" y="30018"/>
                    <a:pt x="18573" y="30071"/>
                  </a:cubicBezTo>
                  <a:cubicBezTo>
                    <a:pt x="18554" y="30083"/>
                    <a:pt x="18539" y="30095"/>
                    <a:pt x="18520" y="30108"/>
                  </a:cubicBezTo>
                  <a:cubicBezTo>
                    <a:pt x="18419" y="30170"/>
                    <a:pt x="18304" y="30204"/>
                    <a:pt x="18186" y="30204"/>
                  </a:cubicBezTo>
                  <a:cubicBezTo>
                    <a:pt x="18180" y="30204"/>
                    <a:pt x="18175" y="30204"/>
                    <a:pt x="18170" y="30204"/>
                  </a:cubicBezTo>
                  <a:cubicBezTo>
                    <a:pt x="18117" y="30204"/>
                    <a:pt x="18065" y="30198"/>
                    <a:pt x="18012" y="30191"/>
                  </a:cubicBezTo>
                  <a:cubicBezTo>
                    <a:pt x="17962" y="30182"/>
                    <a:pt x="17913" y="30179"/>
                    <a:pt x="17866" y="30179"/>
                  </a:cubicBezTo>
                  <a:cubicBezTo>
                    <a:pt x="17749" y="30182"/>
                    <a:pt x="17634" y="30198"/>
                    <a:pt x="17520" y="30219"/>
                  </a:cubicBezTo>
                  <a:cubicBezTo>
                    <a:pt x="17473" y="30228"/>
                    <a:pt x="17427" y="30238"/>
                    <a:pt x="17377" y="30244"/>
                  </a:cubicBezTo>
                  <a:cubicBezTo>
                    <a:pt x="17312" y="30253"/>
                    <a:pt x="17247" y="30259"/>
                    <a:pt x="17182" y="30259"/>
                  </a:cubicBezTo>
                  <a:cubicBezTo>
                    <a:pt x="17175" y="30260"/>
                    <a:pt x="17168" y="30260"/>
                    <a:pt x="17160" y="30260"/>
                  </a:cubicBezTo>
                  <a:cubicBezTo>
                    <a:pt x="17010" y="30260"/>
                    <a:pt x="16866" y="30229"/>
                    <a:pt x="16730" y="30170"/>
                  </a:cubicBezTo>
                  <a:cubicBezTo>
                    <a:pt x="17021" y="30061"/>
                    <a:pt x="17318" y="29971"/>
                    <a:pt x="17622" y="29903"/>
                  </a:cubicBezTo>
                  <a:cubicBezTo>
                    <a:pt x="17653" y="29894"/>
                    <a:pt x="17678" y="29875"/>
                    <a:pt x="17690" y="29848"/>
                  </a:cubicBezTo>
                  <a:cubicBezTo>
                    <a:pt x="17705" y="29820"/>
                    <a:pt x="17705" y="29786"/>
                    <a:pt x="17690" y="29758"/>
                  </a:cubicBezTo>
                  <a:cubicBezTo>
                    <a:pt x="17681" y="29739"/>
                    <a:pt x="17674" y="29717"/>
                    <a:pt x="17671" y="29696"/>
                  </a:cubicBezTo>
                  <a:lnTo>
                    <a:pt x="17671" y="29696"/>
                  </a:lnTo>
                  <a:cubicBezTo>
                    <a:pt x="17770" y="29711"/>
                    <a:pt x="17870" y="29717"/>
                    <a:pt x="17972" y="29717"/>
                  </a:cubicBezTo>
                  <a:cubicBezTo>
                    <a:pt x="18024" y="29717"/>
                    <a:pt x="18077" y="29717"/>
                    <a:pt x="18130" y="29714"/>
                  </a:cubicBezTo>
                  <a:lnTo>
                    <a:pt x="18148" y="29714"/>
                  </a:lnTo>
                  <a:lnTo>
                    <a:pt x="18864" y="29699"/>
                  </a:lnTo>
                  <a:cubicBezTo>
                    <a:pt x="19009" y="29696"/>
                    <a:pt x="19171" y="29690"/>
                    <a:pt x="19322" y="29637"/>
                  </a:cubicBezTo>
                  <a:cubicBezTo>
                    <a:pt x="19394" y="29615"/>
                    <a:pt x="19455" y="29572"/>
                    <a:pt x="19499" y="29513"/>
                  </a:cubicBezTo>
                  <a:cubicBezTo>
                    <a:pt x="19561" y="29426"/>
                    <a:pt x="19548" y="29309"/>
                    <a:pt x="19468" y="29237"/>
                  </a:cubicBezTo>
                  <a:cubicBezTo>
                    <a:pt x="19440" y="29213"/>
                    <a:pt x="19400" y="29197"/>
                    <a:pt x="19363" y="29197"/>
                  </a:cubicBezTo>
                  <a:cubicBezTo>
                    <a:pt x="19344" y="29197"/>
                    <a:pt x="19325" y="29200"/>
                    <a:pt x="19310" y="29206"/>
                  </a:cubicBezTo>
                  <a:cubicBezTo>
                    <a:pt x="19273" y="29178"/>
                    <a:pt x="19232" y="29160"/>
                    <a:pt x="19189" y="29147"/>
                  </a:cubicBezTo>
                  <a:lnTo>
                    <a:pt x="19183" y="29144"/>
                  </a:lnTo>
                  <a:cubicBezTo>
                    <a:pt x="19155" y="29132"/>
                    <a:pt x="19124" y="29126"/>
                    <a:pt x="19096" y="29126"/>
                  </a:cubicBezTo>
                  <a:cubicBezTo>
                    <a:pt x="19050" y="29126"/>
                    <a:pt x="19006" y="29144"/>
                    <a:pt x="18975" y="29178"/>
                  </a:cubicBezTo>
                  <a:cubicBezTo>
                    <a:pt x="18963" y="29191"/>
                    <a:pt x="18954" y="29197"/>
                    <a:pt x="18941" y="29206"/>
                  </a:cubicBezTo>
                  <a:lnTo>
                    <a:pt x="18935" y="29206"/>
                  </a:lnTo>
                  <a:cubicBezTo>
                    <a:pt x="18926" y="29206"/>
                    <a:pt x="18913" y="29203"/>
                    <a:pt x="18904" y="29203"/>
                  </a:cubicBezTo>
                  <a:cubicBezTo>
                    <a:pt x="18808" y="29191"/>
                    <a:pt x="18712" y="29172"/>
                    <a:pt x="18616" y="29154"/>
                  </a:cubicBezTo>
                  <a:cubicBezTo>
                    <a:pt x="18529" y="29135"/>
                    <a:pt x="18433" y="29107"/>
                    <a:pt x="18371" y="29051"/>
                  </a:cubicBezTo>
                  <a:cubicBezTo>
                    <a:pt x="18359" y="29036"/>
                    <a:pt x="18347" y="29020"/>
                    <a:pt x="18334" y="29005"/>
                  </a:cubicBezTo>
                  <a:cubicBezTo>
                    <a:pt x="18313" y="28980"/>
                    <a:pt x="18291" y="28955"/>
                    <a:pt x="18266" y="28934"/>
                  </a:cubicBezTo>
                  <a:cubicBezTo>
                    <a:pt x="18179" y="28862"/>
                    <a:pt x="18068" y="28822"/>
                    <a:pt x="17956" y="28822"/>
                  </a:cubicBezTo>
                  <a:cubicBezTo>
                    <a:pt x="17948" y="28822"/>
                    <a:pt x="17940" y="28822"/>
                    <a:pt x="17932" y="28822"/>
                  </a:cubicBezTo>
                  <a:cubicBezTo>
                    <a:pt x="17901" y="28822"/>
                    <a:pt x="17873" y="28822"/>
                    <a:pt x="17842" y="28825"/>
                  </a:cubicBezTo>
                  <a:cubicBezTo>
                    <a:pt x="17817" y="28828"/>
                    <a:pt x="17780" y="28835"/>
                    <a:pt x="17739" y="28841"/>
                  </a:cubicBezTo>
                  <a:cubicBezTo>
                    <a:pt x="17650" y="28859"/>
                    <a:pt x="17557" y="28869"/>
                    <a:pt x="17464" y="28872"/>
                  </a:cubicBezTo>
                  <a:cubicBezTo>
                    <a:pt x="17389" y="28872"/>
                    <a:pt x="17303" y="28863"/>
                    <a:pt x="17284" y="28813"/>
                  </a:cubicBezTo>
                  <a:cubicBezTo>
                    <a:pt x="17278" y="28794"/>
                    <a:pt x="17275" y="28779"/>
                    <a:pt x="17278" y="28760"/>
                  </a:cubicBezTo>
                  <a:cubicBezTo>
                    <a:pt x="17275" y="28714"/>
                    <a:pt x="17266" y="28670"/>
                    <a:pt x="17247" y="28630"/>
                  </a:cubicBezTo>
                  <a:cubicBezTo>
                    <a:pt x="17197" y="28528"/>
                    <a:pt x="17086" y="28497"/>
                    <a:pt x="17027" y="28478"/>
                  </a:cubicBezTo>
                  <a:cubicBezTo>
                    <a:pt x="16795" y="28413"/>
                    <a:pt x="16550" y="28345"/>
                    <a:pt x="16305" y="28277"/>
                  </a:cubicBezTo>
                  <a:lnTo>
                    <a:pt x="16138" y="28231"/>
                  </a:lnTo>
                  <a:lnTo>
                    <a:pt x="16138" y="28231"/>
                  </a:lnTo>
                  <a:cubicBezTo>
                    <a:pt x="16352" y="28246"/>
                    <a:pt x="16562" y="28299"/>
                    <a:pt x="16761" y="28386"/>
                  </a:cubicBezTo>
                  <a:cubicBezTo>
                    <a:pt x="16774" y="28391"/>
                    <a:pt x="16788" y="28394"/>
                    <a:pt x="16802" y="28394"/>
                  </a:cubicBezTo>
                  <a:cubicBezTo>
                    <a:pt x="16826" y="28394"/>
                    <a:pt x="16849" y="28386"/>
                    <a:pt x="16869" y="28370"/>
                  </a:cubicBezTo>
                  <a:cubicBezTo>
                    <a:pt x="16881" y="28358"/>
                    <a:pt x="16894" y="28339"/>
                    <a:pt x="16900" y="28320"/>
                  </a:cubicBezTo>
                  <a:lnTo>
                    <a:pt x="17151" y="28382"/>
                  </a:lnTo>
                  <a:lnTo>
                    <a:pt x="17814" y="28550"/>
                  </a:lnTo>
                  <a:lnTo>
                    <a:pt x="18055" y="28609"/>
                  </a:lnTo>
                  <a:cubicBezTo>
                    <a:pt x="18071" y="28612"/>
                    <a:pt x="18086" y="28615"/>
                    <a:pt x="18102" y="28615"/>
                  </a:cubicBezTo>
                  <a:cubicBezTo>
                    <a:pt x="18145" y="28615"/>
                    <a:pt x="18182" y="28596"/>
                    <a:pt x="18210" y="28562"/>
                  </a:cubicBezTo>
                  <a:cubicBezTo>
                    <a:pt x="18238" y="28519"/>
                    <a:pt x="18241" y="28466"/>
                    <a:pt x="18216" y="28420"/>
                  </a:cubicBezTo>
                  <a:lnTo>
                    <a:pt x="18207" y="28401"/>
                  </a:lnTo>
                  <a:lnTo>
                    <a:pt x="18207" y="28401"/>
                  </a:lnTo>
                  <a:cubicBezTo>
                    <a:pt x="18257" y="28429"/>
                    <a:pt x="18306" y="28454"/>
                    <a:pt x="18362" y="28472"/>
                  </a:cubicBezTo>
                  <a:cubicBezTo>
                    <a:pt x="18387" y="28478"/>
                    <a:pt x="18412" y="28482"/>
                    <a:pt x="18436" y="28482"/>
                  </a:cubicBezTo>
                  <a:cubicBezTo>
                    <a:pt x="18458" y="28482"/>
                    <a:pt x="18480" y="28478"/>
                    <a:pt x="18501" y="28475"/>
                  </a:cubicBezTo>
                  <a:cubicBezTo>
                    <a:pt x="18517" y="28472"/>
                    <a:pt x="18529" y="28472"/>
                    <a:pt x="18545" y="28472"/>
                  </a:cubicBezTo>
                  <a:lnTo>
                    <a:pt x="18551" y="28472"/>
                  </a:lnTo>
                  <a:cubicBezTo>
                    <a:pt x="18594" y="28475"/>
                    <a:pt x="18635" y="28485"/>
                    <a:pt x="18675" y="28500"/>
                  </a:cubicBezTo>
                  <a:lnTo>
                    <a:pt x="18715" y="28509"/>
                  </a:lnTo>
                  <a:cubicBezTo>
                    <a:pt x="18768" y="28525"/>
                    <a:pt x="18824" y="28534"/>
                    <a:pt x="18876" y="28534"/>
                  </a:cubicBezTo>
                  <a:cubicBezTo>
                    <a:pt x="18883" y="28535"/>
                    <a:pt x="18890" y="28535"/>
                    <a:pt x="18896" y="28535"/>
                  </a:cubicBezTo>
                  <a:cubicBezTo>
                    <a:pt x="18975" y="28535"/>
                    <a:pt x="19048" y="28502"/>
                    <a:pt x="19102" y="28447"/>
                  </a:cubicBezTo>
                  <a:cubicBezTo>
                    <a:pt x="19146" y="28401"/>
                    <a:pt x="19174" y="28342"/>
                    <a:pt x="19180" y="28280"/>
                  </a:cubicBezTo>
                  <a:cubicBezTo>
                    <a:pt x="19198" y="28289"/>
                    <a:pt x="19214" y="28299"/>
                    <a:pt x="19232" y="28308"/>
                  </a:cubicBezTo>
                  <a:cubicBezTo>
                    <a:pt x="19270" y="28327"/>
                    <a:pt x="19307" y="28345"/>
                    <a:pt x="19347" y="28361"/>
                  </a:cubicBezTo>
                  <a:cubicBezTo>
                    <a:pt x="19394" y="28379"/>
                    <a:pt x="19443" y="28389"/>
                    <a:pt x="19493" y="28389"/>
                  </a:cubicBezTo>
                  <a:cubicBezTo>
                    <a:pt x="19542" y="28389"/>
                    <a:pt x="19595" y="28376"/>
                    <a:pt x="19638" y="28348"/>
                  </a:cubicBezTo>
                  <a:cubicBezTo>
                    <a:pt x="19703" y="28308"/>
                    <a:pt x="19753" y="28246"/>
                    <a:pt x="19775" y="28172"/>
                  </a:cubicBezTo>
                  <a:cubicBezTo>
                    <a:pt x="19886" y="28228"/>
                    <a:pt x="20044" y="28289"/>
                    <a:pt x="20193" y="28289"/>
                  </a:cubicBezTo>
                  <a:cubicBezTo>
                    <a:pt x="20233" y="28289"/>
                    <a:pt x="20273" y="28283"/>
                    <a:pt x="20313" y="28274"/>
                  </a:cubicBezTo>
                  <a:cubicBezTo>
                    <a:pt x="20475" y="28228"/>
                    <a:pt x="20629" y="28172"/>
                    <a:pt x="20784" y="28107"/>
                  </a:cubicBezTo>
                  <a:cubicBezTo>
                    <a:pt x="20837" y="28088"/>
                    <a:pt x="20890" y="28066"/>
                    <a:pt x="20942" y="28048"/>
                  </a:cubicBezTo>
                  <a:cubicBezTo>
                    <a:pt x="21004" y="28023"/>
                    <a:pt x="21029" y="27946"/>
                    <a:pt x="20989" y="27893"/>
                  </a:cubicBezTo>
                  <a:cubicBezTo>
                    <a:pt x="20902" y="27766"/>
                    <a:pt x="20753" y="27766"/>
                    <a:pt x="20633" y="27766"/>
                  </a:cubicBezTo>
                  <a:cubicBezTo>
                    <a:pt x="20602" y="27766"/>
                    <a:pt x="20571" y="27766"/>
                    <a:pt x="20536" y="27763"/>
                  </a:cubicBezTo>
                  <a:cubicBezTo>
                    <a:pt x="20447" y="27747"/>
                    <a:pt x="20360" y="27716"/>
                    <a:pt x="20279" y="27670"/>
                  </a:cubicBezTo>
                  <a:cubicBezTo>
                    <a:pt x="20252" y="27658"/>
                    <a:pt x="20224" y="27645"/>
                    <a:pt x="20196" y="27633"/>
                  </a:cubicBezTo>
                  <a:cubicBezTo>
                    <a:pt x="20103" y="27589"/>
                    <a:pt x="20004" y="27565"/>
                    <a:pt x="19902" y="27562"/>
                  </a:cubicBezTo>
                  <a:cubicBezTo>
                    <a:pt x="19874" y="27562"/>
                    <a:pt x="19843" y="27565"/>
                    <a:pt x="19815" y="27568"/>
                  </a:cubicBezTo>
                  <a:cubicBezTo>
                    <a:pt x="19771" y="27528"/>
                    <a:pt x="19719" y="27493"/>
                    <a:pt x="19666" y="27466"/>
                  </a:cubicBezTo>
                  <a:cubicBezTo>
                    <a:pt x="19604" y="27444"/>
                    <a:pt x="19542" y="27422"/>
                    <a:pt x="19480" y="27404"/>
                  </a:cubicBezTo>
                  <a:lnTo>
                    <a:pt x="19459" y="27394"/>
                  </a:lnTo>
                  <a:cubicBezTo>
                    <a:pt x="19418" y="27382"/>
                    <a:pt x="19378" y="27376"/>
                    <a:pt x="19338" y="27376"/>
                  </a:cubicBezTo>
                  <a:cubicBezTo>
                    <a:pt x="19267" y="27379"/>
                    <a:pt x="19195" y="27394"/>
                    <a:pt x="19127" y="27419"/>
                  </a:cubicBezTo>
                  <a:cubicBezTo>
                    <a:pt x="19081" y="27335"/>
                    <a:pt x="19047" y="27246"/>
                    <a:pt x="19022" y="27153"/>
                  </a:cubicBezTo>
                  <a:lnTo>
                    <a:pt x="19016" y="27125"/>
                  </a:lnTo>
                  <a:cubicBezTo>
                    <a:pt x="19009" y="27063"/>
                    <a:pt x="18988" y="27007"/>
                    <a:pt x="18957" y="26954"/>
                  </a:cubicBezTo>
                  <a:cubicBezTo>
                    <a:pt x="18894" y="26870"/>
                    <a:pt x="18796" y="26821"/>
                    <a:pt x="18691" y="26821"/>
                  </a:cubicBezTo>
                  <a:cubicBezTo>
                    <a:pt x="18688" y="26821"/>
                    <a:pt x="18684" y="26821"/>
                    <a:pt x="18681" y="26821"/>
                  </a:cubicBezTo>
                  <a:cubicBezTo>
                    <a:pt x="18656" y="26821"/>
                    <a:pt x="18628" y="26824"/>
                    <a:pt x="18604" y="26831"/>
                  </a:cubicBezTo>
                  <a:cubicBezTo>
                    <a:pt x="18523" y="26849"/>
                    <a:pt x="18446" y="26880"/>
                    <a:pt x="18371" y="26920"/>
                  </a:cubicBezTo>
                  <a:cubicBezTo>
                    <a:pt x="18356" y="26930"/>
                    <a:pt x="18340" y="26936"/>
                    <a:pt x="18325" y="26945"/>
                  </a:cubicBezTo>
                  <a:cubicBezTo>
                    <a:pt x="18170" y="27020"/>
                    <a:pt x="18003" y="27066"/>
                    <a:pt x="17832" y="27085"/>
                  </a:cubicBezTo>
                  <a:cubicBezTo>
                    <a:pt x="17814" y="27088"/>
                    <a:pt x="17795" y="27088"/>
                    <a:pt x="17777" y="27088"/>
                  </a:cubicBezTo>
                  <a:cubicBezTo>
                    <a:pt x="17755" y="27088"/>
                    <a:pt x="17730" y="27085"/>
                    <a:pt x="17712" y="27078"/>
                  </a:cubicBezTo>
                  <a:cubicBezTo>
                    <a:pt x="17674" y="27057"/>
                    <a:pt x="17640" y="27029"/>
                    <a:pt x="17612" y="26998"/>
                  </a:cubicBezTo>
                  <a:lnTo>
                    <a:pt x="17585" y="26967"/>
                  </a:lnTo>
                  <a:cubicBezTo>
                    <a:pt x="17520" y="26902"/>
                    <a:pt x="17433" y="26862"/>
                    <a:pt x="17340" y="26852"/>
                  </a:cubicBezTo>
                  <a:lnTo>
                    <a:pt x="17300" y="26843"/>
                  </a:lnTo>
                  <a:cubicBezTo>
                    <a:pt x="17269" y="26837"/>
                    <a:pt x="17238" y="26831"/>
                    <a:pt x="17207" y="26824"/>
                  </a:cubicBezTo>
                  <a:cubicBezTo>
                    <a:pt x="17142" y="26809"/>
                    <a:pt x="17074" y="26793"/>
                    <a:pt x="17002" y="26787"/>
                  </a:cubicBezTo>
                  <a:cubicBezTo>
                    <a:pt x="16686" y="26744"/>
                    <a:pt x="16377" y="26663"/>
                    <a:pt x="16082" y="26543"/>
                  </a:cubicBezTo>
                  <a:cubicBezTo>
                    <a:pt x="16067" y="26536"/>
                    <a:pt x="16054" y="26530"/>
                    <a:pt x="16042" y="26524"/>
                  </a:cubicBezTo>
                  <a:cubicBezTo>
                    <a:pt x="16042" y="26512"/>
                    <a:pt x="16045" y="26499"/>
                    <a:pt x="16048" y="26487"/>
                  </a:cubicBezTo>
                  <a:cubicBezTo>
                    <a:pt x="16061" y="26422"/>
                    <a:pt x="16079" y="26344"/>
                    <a:pt x="16116" y="26326"/>
                  </a:cubicBezTo>
                  <a:cubicBezTo>
                    <a:pt x="16129" y="26323"/>
                    <a:pt x="16141" y="26319"/>
                    <a:pt x="16157" y="26319"/>
                  </a:cubicBezTo>
                  <a:cubicBezTo>
                    <a:pt x="16175" y="26319"/>
                    <a:pt x="16197" y="26323"/>
                    <a:pt x="16219" y="26326"/>
                  </a:cubicBezTo>
                  <a:cubicBezTo>
                    <a:pt x="16572" y="26385"/>
                    <a:pt x="16903" y="26558"/>
                    <a:pt x="17225" y="26722"/>
                  </a:cubicBezTo>
                  <a:cubicBezTo>
                    <a:pt x="17241" y="26731"/>
                    <a:pt x="17257" y="26735"/>
                    <a:pt x="17274" y="26735"/>
                  </a:cubicBezTo>
                  <a:cubicBezTo>
                    <a:pt x="17303" y="26735"/>
                    <a:pt x="17332" y="26721"/>
                    <a:pt x="17352" y="26697"/>
                  </a:cubicBezTo>
                  <a:cubicBezTo>
                    <a:pt x="17380" y="26657"/>
                    <a:pt x="17380" y="26601"/>
                    <a:pt x="17346" y="26564"/>
                  </a:cubicBezTo>
                  <a:cubicBezTo>
                    <a:pt x="17315" y="26530"/>
                    <a:pt x="17297" y="26490"/>
                    <a:pt x="17290" y="26443"/>
                  </a:cubicBezTo>
                  <a:lnTo>
                    <a:pt x="17290" y="26443"/>
                  </a:lnTo>
                  <a:cubicBezTo>
                    <a:pt x="17315" y="26446"/>
                    <a:pt x="17340" y="26446"/>
                    <a:pt x="17368" y="26450"/>
                  </a:cubicBezTo>
                  <a:cubicBezTo>
                    <a:pt x="17408" y="26450"/>
                    <a:pt x="17448" y="26443"/>
                    <a:pt x="17492" y="26431"/>
                  </a:cubicBezTo>
                  <a:cubicBezTo>
                    <a:pt x="17591" y="26403"/>
                    <a:pt x="17671" y="26329"/>
                    <a:pt x="17709" y="26233"/>
                  </a:cubicBezTo>
                  <a:cubicBezTo>
                    <a:pt x="17755" y="26248"/>
                    <a:pt x="17801" y="26270"/>
                    <a:pt x="17845" y="26295"/>
                  </a:cubicBezTo>
                  <a:cubicBezTo>
                    <a:pt x="17922" y="26347"/>
                    <a:pt x="18009" y="26378"/>
                    <a:pt x="18102" y="26394"/>
                  </a:cubicBezTo>
                  <a:lnTo>
                    <a:pt x="18127" y="26394"/>
                  </a:lnTo>
                  <a:cubicBezTo>
                    <a:pt x="18235" y="26394"/>
                    <a:pt x="18325" y="26332"/>
                    <a:pt x="18384" y="26220"/>
                  </a:cubicBezTo>
                  <a:cubicBezTo>
                    <a:pt x="18489" y="26282"/>
                    <a:pt x="18588" y="26354"/>
                    <a:pt x="18681" y="26437"/>
                  </a:cubicBezTo>
                  <a:cubicBezTo>
                    <a:pt x="18737" y="26484"/>
                    <a:pt x="18793" y="26530"/>
                    <a:pt x="18855" y="26573"/>
                  </a:cubicBezTo>
                  <a:cubicBezTo>
                    <a:pt x="18957" y="26648"/>
                    <a:pt x="19161" y="26772"/>
                    <a:pt x="19384" y="26772"/>
                  </a:cubicBezTo>
                  <a:cubicBezTo>
                    <a:pt x="19390" y="26772"/>
                    <a:pt x="19396" y="26772"/>
                    <a:pt x="19402" y="26772"/>
                  </a:cubicBezTo>
                  <a:cubicBezTo>
                    <a:pt x="19479" y="26772"/>
                    <a:pt x="19554" y="26754"/>
                    <a:pt x="19626" y="26719"/>
                  </a:cubicBezTo>
                  <a:cubicBezTo>
                    <a:pt x="19697" y="26682"/>
                    <a:pt x="19700" y="26580"/>
                    <a:pt x="19629" y="26539"/>
                  </a:cubicBezTo>
                  <a:cubicBezTo>
                    <a:pt x="19589" y="26515"/>
                    <a:pt x="19548" y="26490"/>
                    <a:pt x="19511" y="26459"/>
                  </a:cubicBezTo>
                  <a:cubicBezTo>
                    <a:pt x="19586" y="26453"/>
                    <a:pt x="19648" y="26400"/>
                    <a:pt x="19666" y="26329"/>
                  </a:cubicBezTo>
                  <a:cubicBezTo>
                    <a:pt x="19669" y="26319"/>
                    <a:pt x="19672" y="26307"/>
                    <a:pt x="19672" y="26298"/>
                  </a:cubicBezTo>
                  <a:cubicBezTo>
                    <a:pt x="19778" y="26251"/>
                    <a:pt x="19892" y="26227"/>
                    <a:pt x="20007" y="26227"/>
                  </a:cubicBezTo>
                  <a:cubicBezTo>
                    <a:pt x="20097" y="26227"/>
                    <a:pt x="20186" y="26242"/>
                    <a:pt x="20270" y="26270"/>
                  </a:cubicBezTo>
                  <a:cubicBezTo>
                    <a:pt x="20317" y="26285"/>
                    <a:pt x="20363" y="26298"/>
                    <a:pt x="20413" y="26298"/>
                  </a:cubicBezTo>
                  <a:cubicBezTo>
                    <a:pt x="20416" y="26298"/>
                    <a:pt x="20419" y="26298"/>
                    <a:pt x="20423" y="26298"/>
                  </a:cubicBezTo>
                  <a:cubicBezTo>
                    <a:pt x="20481" y="26298"/>
                    <a:pt x="20532" y="26274"/>
                    <a:pt x="20567" y="26230"/>
                  </a:cubicBezTo>
                  <a:cubicBezTo>
                    <a:pt x="20602" y="26183"/>
                    <a:pt x="20617" y="26124"/>
                    <a:pt x="20614" y="26069"/>
                  </a:cubicBezTo>
                  <a:cubicBezTo>
                    <a:pt x="20611" y="26056"/>
                    <a:pt x="20614" y="26041"/>
                    <a:pt x="20614" y="26028"/>
                  </a:cubicBezTo>
                  <a:cubicBezTo>
                    <a:pt x="20620" y="26004"/>
                    <a:pt x="20663" y="25979"/>
                    <a:pt x="20713" y="25969"/>
                  </a:cubicBezTo>
                  <a:cubicBezTo>
                    <a:pt x="20741" y="25966"/>
                    <a:pt x="20769" y="25963"/>
                    <a:pt x="20797" y="25960"/>
                  </a:cubicBezTo>
                  <a:cubicBezTo>
                    <a:pt x="20856" y="25960"/>
                    <a:pt x="20911" y="25951"/>
                    <a:pt x="20967" y="25935"/>
                  </a:cubicBezTo>
                  <a:cubicBezTo>
                    <a:pt x="21007" y="25920"/>
                    <a:pt x="21035" y="25883"/>
                    <a:pt x="21038" y="25842"/>
                  </a:cubicBezTo>
                  <a:cubicBezTo>
                    <a:pt x="21041" y="25691"/>
                    <a:pt x="20942" y="25585"/>
                    <a:pt x="20846" y="25514"/>
                  </a:cubicBezTo>
                  <a:cubicBezTo>
                    <a:pt x="21106" y="25269"/>
                    <a:pt x="20948" y="24833"/>
                    <a:pt x="20592" y="24808"/>
                  </a:cubicBezTo>
                  <a:lnTo>
                    <a:pt x="20561" y="24808"/>
                  </a:lnTo>
                  <a:cubicBezTo>
                    <a:pt x="20471" y="24808"/>
                    <a:pt x="20382" y="24839"/>
                    <a:pt x="20307" y="24895"/>
                  </a:cubicBezTo>
                  <a:cubicBezTo>
                    <a:pt x="20286" y="24913"/>
                    <a:pt x="20264" y="24935"/>
                    <a:pt x="20248" y="24960"/>
                  </a:cubicBezTo>
                  <a:cubicBezTo>
                    <a:pt x="20236" y="24972"/>
                    <a:pt x="20227" y="24981"/>
                    <a:pt x="20214" y="24994"/>
                  </a:cubicBezTo>
                  <a:lnTo>
                    <a:pt x="20193" y="24994"/>
                  </a:lnTo>
                  <a:cubicBezTo>
                    <a:pt x="20171" y="24991"/>
                    <a:pt x="20149" y="24991"/>
                    <a:pt x="20131" y="24988"/>
                  </a:cubicBezTo>
                  <a:cubicBezTo>
                    <a:pt x="20103" y="24984"/>
                    <a:pt x="20075" y="24981"/>
                    <a:pt x="20047" y="24981"/>
                  </a:cubicBezTo>
                  <a:cubicBezTo>
                    <a:pt x="20032" y="24981"/>
                    <a:pt x="20019" y="24981"/>
                    <a:pt x="20007" y="24984"/>
                  </a:cubicBezTo>
                  <a:cubicBezTo>
                    <a:pt x="19960" y="24991"/>
                    <a:pt x="19917" y="25003"/>
                    <a:pt x="19877" y="25022"/>
                  </a:cubicBezTo>
                  <a:cubicBezTo>
                    <a:pt x="19849" y="25034"/>
                    <a:pt x="19824" y="25043"/>
                    <a:pt x="19796" y="25046"/>
                  </a:cubicBezTo>
                  <a:cubicBezTo>
                    <a:pt x="19555" y="25071"/>
                    <a:pt x="19319" y="25130"/>
                    <a:pt x="19099" y="25223"/>
                  </a:cubicBezTo>
                  <a:lnTo>
                    <a:pt x="19090" y="25226"/>
                  </a:lnTo>
                  <a:cubicBezTo>
                    <a:pt x="19078" y="25232"/>
                    <a:pt x="19062" y="25242"/>
                    <a:pt x="19047" y="25245"/>
                  </a:cubicBezTo>
                  <a:cubicBezTo>
                    <a:pt x="19000" y="25111"/>
                    <a:pt x="18907" y="24997"/>
                    <a:pt x="18790" y="24919"/>
                  </a:cubicBezTo>
                  <a:cubicBezTo>
                    <a:pt x="18680" y="24847"/>
                    <a:pt x="18554" y="24807"/>
                    <a:pt x="18424" y="24807"/>
                  </a:cubicBezTo>
                  <a:cubicBezTo>
                    <a:pt x="18415" y="24807"/>
                    <a:pt x="18405" y="24808"/>
                    <a:pt x="18396" y="24808"/>
                  </a:cubicBezTo>
                  <a:cubicBezTo>
                    <a:pt x="18362" y="24808"/>
                    <a:pt x="18325" y="24808"/>
                    <a:pt x="18288" y="24811"/>
                  </a:cubicBezTo>
                  <a:lnTo>
                    <a:pt x="18244" y="24814"/>
                  </a:lnTo>
                  <a:cubicBezTo>
                    <a:pt x="18108" y="24820"/>
                    <a:pt x="17966" y="24830"/>
                    <a:pt x="17826" y="24830"/>
                  </a:cubicBezTo>
                  <a:cubicBezTo>
                    <a:pt x="17736" y="24830"/>
                    <a:pt x="17650" y="24827"/>
                    <a:pt x="17572" y="24817"/>
                  </a:cubicBezTo>
                  <a:cubicBezTo>
                    <a:pt x="17578" y="24814"/>
                    <a:pt x="17588" y="24808"/>
                    <a:pt x="17594" y="24802"/>
                  </a:cubicBezTo>
                  <a:cubicBezTo>
                    <a:pt x="17600" y="24796"/>
                    <a:pt x="17616" y="24780"/>
                    <a:pt x="17628" y="24768"/>
                  </a:cubicBezTo>
                  <a:cubicBezTo>
                    <a:pt x="17637" y="24755"/>
                    <a:pt x="17650" y="24743"/>
                    <a:pt x="17662" y="24734"/>
                  </a:cubicBezTo>
                  <a:cubicBezTo>
                    <a:pt x="17678" y="24727"/>
                    <a:pt x="17690" y="24724"/>
                    <a:pt x="17705" y="24724"/>
                  </a:cubicBezTo>
                  <a:cubicBezTo>
                    <a:pt x="17752" y="24727"/>
                    <a:pt x="17795" y="24737"/>
                    <a:pt x="17839" y="24755"/>
                  </a:cubicBezTo>
                  <a:cubicBezTo>
                    <a:pt x="17904" y="24777"/>
                    <a:pt x="17972" y="24792"/>
                    <a:pt x="18043" y="24796"/>
                  </a:cubicBezTo>
                  <a:cubicBezTo>
                    <a:pt x="18120" y="24792"/>
                    <a:pt x="18195" y="24774"/>
                    <a:pt x="18266" y="24743"/>
                  </a:cubicBezTo>
                  <a:cubicBezTo>
                    <a:pt x="18288" y="24734"/>
                    <a:pt x="18313" y="24724"/>
                    <a:pt x="18337" y="24715"/>
                  </a:cubicBezTo>
                  <a:cubicBezTo>
                    <a:pt x="18429" y="24693"/>
                    <a:pt x="18524" y="24680"/>
                    <a:pt x="18620" y="24680"/>
                  </a:cubicBezTo>
                  <a:cubicBezTo>
                    <a:pt x="18631" y="24680"/>
                    <a:pt x="18642" y="24681"/>
                    <a:pt x="18653" y="24681"/>
                  </a:cubicBezTo>
                  <a:cubicBezTo>
                    <a:pt x="18808" y="24675"/>
                    <a:pt x="18966" y="24672"/>
                    <a:pt x="19115" y="24597"/>
                  </a:cubicBezTo>
                  <a:cubicBezTo>
                    <a:pt x="19161" y="24569"/>
                    <a:pt x="19205" y="24542"/>
                    <a:pt x="19245" y="24507"/>
                  </a:cubicBezTo>
                  <a:cubicBezTo>
                    <a:pt x="19298" y="24467"/>
                    <a:pt x="19332" y="24439"/>
                    <a:pt x="19366" y="24439"/>
                  </a:cubicBezTo>
                  <a:cubicBezTo>
                    <a:pt x="19372" y="24439"/>
                    <a:pt x="19378" y="24439"/>
                    <a:pt x="19384" y="24442"/>
                  </a:cubicBezTo>
                  <a:lnTo>
                    <a:pt x="19403" y="24442"/>
                  </a:lnTo>
                  <a:cubicBezTo>
                    <a:pt x="19421" y="24442"/>
                    <a:pt x="19440" y="24436"/>
                    <a:pt x="19459" y="24424"/>
                  </a:cubicBezTo>
                  <a:lnTo>
                    <a:pt x="19805" y="24192"/>
                  </a:lnTo>
                  <a:cubicBezTo>
                    <a:pt x="19846" y="24167"/>
                    <a:pt x="19880" y="24136"/>
                    <a:pt x="19908" y="24096"/>
                  </a:cubicBezTo>
                  <a:cubicBezTo>
                    <a:pt x="19942" y="24040"/>
                    <a:pt x="19954" y="23975"/>
                    <a:pt x="19945" y="23910"/>
                  </a:cubicBezTo>
                  <a:cubicBezTo>
                    <a:pt x="19920" y="23676"/>
                    <a:pt x="19725" y="23501"/>
                    <a:pt x="19493" y="23501"/>
                  </a:cubicBezTo>
                  <a:cubicBezTo>
                    <a:pt x="19491" y="23501"/>
                    <a:pt x="19488" y="23501"/>
                    <a:pt x="19486" y="23501"/>
                  </a:cubicBezTo>
                  <a:cubicBezTo>
                    <a:pt x="19428" y="23501"/>
                    <a:pt x="19372" y="23510"/>
                    <a:pt x="19319" y="23532"/>
                  </a:cubicBezTo>
                  <a:cubicBezTo>
                    <a:pt x="19288" y="23541"/>
                    <a:pt x="19260" y="23560"/>
                    <a:pt x="19236" y="23584"/>
                  </a:cubicBezTo>
                  <a:cubicBezTo>
                    <a:pt x="19198" y="23634"/>
                    <a:pt x="19180" y="23696"/>
                    <a:pt x="19189" y="23758"/>
                  </a:cubicBezTo>
                  <a:cubicBezTo>
                    <a:pt x="19189" y="23770"/>
                    <a:pt x="19189" y="23783"/>
                    <a:pt x="19189" y="23798"/>
                  </a:cubicBezTo>
                  <a:cubicBezTo>
                    <a:pt x="19180" y="23851"/>
                    <a:pt x="19121" y="23876"/>
                    <a:pt x="19071" y="23876"/>
                  </a:cubicBezTo>
                  <a:cubicBezTo>
                    <a:pt x="19050" y="23876"/>
                    <a:pt x="19028" y="23869"/>
                    <a:pt x="19009" y="23860"/>
                  </a:cubicBezTo>
                  <a:lnTo>
                    <a:pt x="18994" y="23851"/>
                  </a:lnTo>
                  <a:cubicBezTo>
                    <a:pt x="18963" y="23829"/>
                    <a:pt x="18926" y="23817"/>
                    <a:pt x="18886" y="23814"/>
                  </a:cubicBezTo>
                  <a:lnTo>
                    <a:pt x="18876" y="23814"/>
                  </a:lnTo>
                  <a:cubicBezTo>
                    <a:pt x="18845" y="23814"/>
                    <a:pt x="18814" y="23820"/>
                    <a:pt x="18786" y="23832"/>
                  </a:cubicBezTo>
                  <a:cubicBezTo>
                    <a:pt x="18675" y="23872"/>
                    <a:pt x="18563" y="23910"/>
                    <a:pt x="18449" y="23947"/>
                  </a:cubicBezTo>
                  <a:cubicBezTo>
                    <a:pt x="18418" y="23959"/>
                    <a:pt x="18384" y="23969"/>
                    <a:pt x="18350" y="23972"/>
                  </a:cubicBezTo>
                  <a:cubicBezTo>
                    <a:pt x="18300" y="23969"/>
                    <a:pt x="18247" y="23934"/>
                    <a:pt x="18195" y="23900"/>
                  </a:cubicBezTo>
                  <a:lnTo>
                    <a:pt x="18182" y="23891"/>
                  </a:lnTo>
                  <a:cubicBezTo>
                    <a:pt x="18105" y="23832"/>
                    <a:pt x="18015" y="23792"/>
                    <a:pt x="17925" y="23770"/>
                  </a:cubicBezTo>
                  <a:cubicBezTo>
                    <a:pt x="17894" y="23761"/>
                    <a:pt x="17863" y="23758"/>
                    <a:pt x="17832" y="23758"/>
                  </a:cubicBezTo>
                  <a:cubicBezTo>
                    <a:pt x="17749" y="23758"/>
                    <a:pt x="17668" y="23786"/>
                    <a:pt x="17603" y="23835"/>
                  </a:cubicBezTo>
                  <a:cubicBezTo>
                    <a:pt x="17560" y="23876"/>
                    <a:pt x="17523" y="23925"/>
                    <a:pt x="17495" y="23981"/>
                  </a:cubicBezTo>
                  <a:cubicBezTo>
                    <a:pt x="17482" y="23999"/>
                    <a:pt x="17470" y="24021"/>
                    <a:pt x="17458" y="24037"/>
                  </a:cubicBezTo>
                  <a:cubicBezTo>
                    <a:pt x="17405" y="24108"/>
                    <a:pt x="17328" y="24151"/>
                    <a:pt x="17241" y="24161"/>
                  </a:cubicBezTo>
                  <a:lnTo>
                    <a:pt x="17235" y="24161"/>
                  </a:lnTo>
                  <a:cubicBezTo>
                    <a:pt x="17188" y="24157"/>
                    <a:pt x="17132" y="24108"/>
                    <a:pt x="17080" y="24058"/>
                  </a:cubicBezTo>
                  <a:cubicBezTo>
                    <a:pt x="17058" y="24037"/>
                    <a:pt x="17033" y="24015"/>
                    <a:pt x="17005" y="23993"/>
                  </a:cubicBezTo>
                  <a:cubicBezTo>
                    <a:pt x="16974" y="23969"/>
                    <a:pt x="16943" y="23947"/>
                    <a:pt x="16909" y="23928"/>
                  </a:cubicBezTo>
                  <a:lnTo>
                    <a:pt x="16909" y="23928"/>
                  </a:lnTo>
                  <a:cubicBezTo>
                    <a:pt x="16959" y="23938"/>
                    <a:pt x="17012" y="23944"/>
                    <a:pt x="17064" y="23947"/>
                  </a:cubicBezTo>
                  <a:lnTo>
                    <a:pt x="17067" y="23947"/>
                  </a:lnTo>
                  <a:cubicBezTo>
                    <a:pt x="17114" y="23947"/>
                    <a:pt x="17154" y="23913"/>
                    <a:pt x="17166" y="23869"/>
                  </a:cubicBezTo>
                  <a:cubicBezTo>
                    <a:pt x="17216" y="23684"/>
                    <a:pt x="17095" y="23522"/>
                    <a:pt x="16971" y="23392"/>
                  </a:cubicBezTo>
                  <a:lnTo>
                    <a:pt x="16748" y="23154"/>
                  </a:lnTo>
                  <a:cubicBezTo>
                    <a:pt x="16720" y="23123"/>
                    <a:pt x="16717" y="23101"/>
                    <a:pt x="16717" y="23095"/>
                  </a:cubicBezTo>
                  <a:cubicBezTo>
                    <a:pt x="16730" y="23090"/>
                    <a:pt x="16745" y="23085"/>
                    <a:pt x="16758" y="23085"/>
                  </a:cubicBezTo>
                  <a:cubicBezTo>
                    <a:pt x="16761" y="23085"/>
                    <a:pt x="16764" y="23085"/>
                    <a:pt x="16767" y="23086"/>
                  </a:cubicBezTo>
                  <a:cubicBezTo>
                    <a:pt x="16823" y="23092"/>
                    <a:pt x="16875" y="23111"/>
                    <a:pt x="16928" y="23135"/>
                  </a:cubicBezTo>
                  <a:cubicBezTo>
                    <a:pt x="16971" y="23154"/>
                    <a:pt x="17018" y="23172"/>
                    <a:pt x="17067" y="23185"/>
                  </a:cubicBezTo>
                  <a:cubicBezTo>
                    <a:pt x="17323" y="23244"/>
                    <a:pt x="17586" y="23278"/>
                    <a:pt x="17850" y="23278"/>
                  </a:cubicBezTo>
                  <a:cubicBezTo>
                    <a:pt x="17862" y="23278"/>
                    <a:pt x="17874" y="23278"/>
                    <a:pt x="17885" y="23278"/>
                  </a:cubicBezTo>
                  <a:cubicBezTo>
                    <a:pt x="17947" y="23278"/>
                    <a:pt x="18012" y="23278"/>
                    <a:pt x="18077" y="23275"/>
                  </a:cubicBezTo>
                  <a:cubicBezTo>
                    <a:pt x="18108" y="23272"/>
                    <a:pt x="18139" y="23253"/>
                    <a:pt x="18158" y="23225"/>
                  </a:cubicBezTo>
                  <a:cubicBezTo>
                    <a:pt x="18176" y="23197"/>
                    <a:pt x="18176" y="23160"/>
                    <a:pt x="18164" y="23129"/>
                  </a:cubicBezTo>
                  <a:cubicBezTo>
                    <a:pt x="18111" y="23027"/>
                    <a:pt x="18031" y="22943"/>
                    <a:pt x="17935" y="22887"/>
                  </a:cubicBezTo>
                  <a:lnTo>
                    <a:pt x="17935" y="22887"/>
                  </a:lnTo>
                  <a:cubicBezTo>
                    <a:pt x="17966" y="22891"/>
                    <a:pt x="18000" y="22891"/>
                    <a:pt x="18031" y="22891"/>
                  </a:cubicBezTo>
                  <a:cubicBezTo>
                    <a:pt x="18148" y="22891"/>
                    <a:pt x="18266" y="22878"/>
                    <a:pt x="18381" y="22850"/>
                  </a:cubicBezTo>
                  <a:cubicBezTo>
                    <a:pt x="18464" y="22832"/>
                    <a:pt x="18486" y="22720"/>
                    <a:pt x="18415" y="22668"/>
                  </a:cubicBezTo>
                  <a:cubicBezTo>
                    <a:pt x="18334" y="22612"/>
                    <a:pt x="18251" y="22559"/>
                    <a:pt x="18161" y="22513"/>
                  </a:cubicBezTo>
                  <a:cubicBezTo>
                    <a:pt x="18182" y="22513"/>
                    <a:pt x="18201" y="22516"/>
                    <a:pt x="18223" y="22522"/>
                  </a:cubicBezTo>
                  <a:lnTo>
                    <a:pt x="18269" y="22531"/>
                  </a:lnTo>
                  <a:cubicBezTo>
                    <a:pt x="18331" y="22547"/>
                    <a:pt x="18393" y="22556"/>
                    <a:pt x="18458" y="22559"/>
                  </a:cubicBezTo>
                  <a:cubicBezTo>
                    <a:pt x="18463" y="22559"/>
                    <a:pt x="18468" y="22560"/>
                    <a:pt x="18473" y="22560"/>
                  </a:cubicBezTo>
                  <a:cubicBezTo>
                    <a:pt x="18527" y="22560"/>
                    <a:pt x="18580" y="22544"/>
                    <a:pt x="18628" y="22516"/>
                  </a:cubicBezTo>
                  <a:cubicBezTo>
                    <a:pt x="18656" y="22494"/>
                    <a:pt x="18684" y="22472"/>
                    <a:pt x="18706" y="22451"/>
                  </a:cubicBezTo>
                  <a:cubicBezTo>
                    <a:pt x="18718" y="22435"/>
                    <a:pt x="18731" y="22426"/>
                    <a:pt x="18746" y="22414"/>
                  </a:cubicBezTo>
                  <a:cubicBezTo>
                    <a:pt x="18777" y="22395"/>
                    <a:pt x="18814" y="22383"/>
                    <a:pt x="18851" y="22376"/>
                  </a:cubicBezTo>
                  <a:cubicBezTo>
                    <a:pt x="18879" y="22370"/>
                    <a:pt x="18904" y="22364"/>
                    <a:pt x="18932" y="22358"/>
                  </a:cubicBezTo>
                  <a:cubicBezTo>
                    <a:pt x="19047" y="22321"/>
                    <a:pt x="19152" y="22225"/>
                    <a:pt x="19140" y="22091"/>
                  </a:cubicBezTo>
                  <a:cubicBezTo>
                    <a:pt x="19133" y="22051"/>
                    <a:pt x="19121" y="22011"/>
                    <a:pt x="19102" y="21974"/>
                  </a:cubicBezTo>
                  <a:lnTo>
                    <a:pt x="19096" y="21964"/>
                  </a:lnTo>
                  <a:cubicBezTo>
                    <a:pt x="19146" y="21958"/>
                    <a:pt x="19198" y="21955"/>
                    <a:pt x="19257" y="21949"/>
                  </a:cubicBezTo>
                  <a:cubicBezTo>
                    <a:pt x="19363" y="21943"/>
                    <a:pt x="19471" y="21930"/>
                    <a:pt x="19579" y="21912"/>
                  </a:cubicBezTo>
                  <a:cubicBezTo>
                    <a:pt x="19790" y="21859"/>
                    <a:pt x="19936" y="21658"/>
                    <a:pt x="19914" y="21441"/>
                  </a:cubicBezTo>
                  <a:cubicBezTo>
                    <a:pt x="19908" y="21395"/>
                    <a:pt x="19889" y="21348"/>
                    <a:pt x="19861" y="21311"/>
                  </a:cubicBezTo>
                  <a:cubicBezTo>
                    <a:pt x="19826" y="21270"/>
                    <a:pt x="19775" y="21246"/>
                    <a:pt x="19719" y="21246"/>
                  </a:cubicBezTo>
                  <a:cubicBezTo>
                    <a:pt x="19716" y="21246"/>
                    <a:pt x="19713" y="21246"/>
                    <a:pt x="19709" y="21246"/>
                  </a:cubicBezTo>
                  <a:cubicBezTo>
                    <a:pt x="19635" y="21252"/>
                    <a:pt x="19564" y="21274"/>
                    <a:pt x="19499" y="21314"/>
                  </a:cubicBezTo>
                  <a:lnTo>
                    <a:pt x="19480" y="21323"/>
                  </a:lnTo>
                  <a:cubicBezTo>
                    <a:pt x="19409" y="21354"/>
                    <a:pt x="19335" y="21373"/>
                    <a:pt x="19257" y="21382"/>
                  </a:cubicBezTo>
                  <a:cubicBezTo>
                    <a:pt x="19192" y="21391"/>
                    <a:pt x="19130" y="21404"/>
                    <a:pt x="19071" y="21422"/>
                  </a:cubicBezTo>
                  <a:cubicBezTo>
                    <a:pt x="18947" y="21460"/>
                    <a:pt x="18836" y="21531"/>
                    <a:pt x="18749" y="21624"/>
                  </a:cubicBezTo>
                  <a:cubicBezTo>
                    <a:pt x="18724" y="21605"/>
                    <a:pt x="18700" y="21593"/>
                    <a:pt x="18672" y="21583"/>
                  </a:cubicBezTo>
                  <a:cubicBezTo>
                    <a:pt x="18650" y="21580"/>
                    <a:pt x="18632" y="21577"/>
                    <a:pt x="18613" y="21577"/>
                  </a:cubicBezTo>
                  <a:cubicBezTo>
                    <a:pt x="18554" y="21580"/>
                    <a:pt x="18498" y="21596"/>
                    <a:pt x="18449" y="21627"/>
                  </a:cubicBezTo>
                  <a:cubicBezTo>
                    <a:pt x="18430" y="21636"/>
                    <a:pt x="18415" y="21645"/>
                    <a:pt x="18396" y="21658"/>
                  </a:cubicBezTo>
                  <a:cubicBezTo>
                    <a:pt x="18374" y="21673"/>
                    <a:pt x="18350" y="21686"/>
                    <a:pt x="18325" y="21695"/>
                  </a:cubicBezTo>
                  <a:cubicBezTo>
                    <a:pt x="18297" y="21707"/>
                    <a:pt x="18269" y="21710"/>
                    <a:pt x="18238" y="21710"/>
                  </a:cubicBezTo>
                  <a:cubicBezTo>
                    <a:pt x="18176" y="21707"/>
                    <a:pt x="18111" y="21698"/>
                    <a:pt x="18049" y="21679"/>
                  </a:cubicBezTo>
                  <a:lnTo>
                    <a:pt x="17919" y="21649"/>
                  </a:lnTo>
                  <a:lnTo>
                    <a:pt x="17832" y="21627"/>
                  </a:lnTo>
                  <a:cubicBezTo>
                    <a:pt x="17805" y="21621"/>
                    <a:pt x="17777" y="21611"/>
                    <a:pt x="17755" y="21593"/>
                  </a:cubicBezTo>
                  <a:cubicBezTo>
                    <a:pt x="17746" y="21574"/>
                    <a:pt x="17739" y="21552"/>
                    <a:pt x="17736" y="21531"/>
                  </a:cubicBezTo>
                  <a:cubicBezTo>
                    <a:pt x="17733" y="21466"/>
                    <a:pt x="17709" y="21404"/>
                    <a:pt x="17668" y="21354"/>
                  </a:cubicBezTo>
                  <a:cubicBezTo>
                    <a:pt x="17625" y="21314"/>
                    <a:pt x="17566" y="21292"/>
                    <a:pt x="17507" y="21292"/>
                  </a:cubicBezTo>
                  <a:cubicBezTo>
                    <a:pt x="17461" y="21292"/>
                    <a:pt x="17414" y="21305"/>
                    <a:pt x="17374" y="21326"/>
                  </a:cubicBezTo>
                  <a:cubicBezTo>
                    <a:pt x="17324" y="21357"/>
                    <a:pt x="17278" y="21395"/>
                    <a:pt x="17241" y="21438"/>
                  </a:cubicBezTo>
                  <a:cubicBezTo>
                    <a:pt x="17231" y="21447"/>
                    <a:pt x="17222" y="21456"/>
                    <a:pt x="17213" y="21466"/>
                  </a:cubicBezTo>
                  <a:cubicBezTo>
                    <a:pt x="17061" y="21618"/>
                    <a:pt x="16826" y="21689"/>
                    <a:pt x="16497" y="21689"/>
                  </a:cubicBezTo>
                  <a:cubicBezTo>
                    <a:pt x="16392" y="21689"/>
                    <a:pt x="16287" y="21683"/>
                    <a:pt x="16188" y="21673"/>
                  </a:cubicBezTo>
                  <a:cubicBezTo>
                    <a:pt x="16206" y="21630"/>
                    <a:pt x="16268" y="21605"/>
                    <a:pt x="16324" y="21599"/>
                  </a:cubicBezTo>
                  <a:cubicBezTo>
                    <a:pt x="16454" y="21577"/>
                    <a:pt x="16538" y="21543"/>
                    <a:pt x="16612" y="21432"/>
                  </a:cubicBezTo>
                  <a:lnTo>
                    <a:pt x="16621" y="21432"/>
                  </a:lnTo>
                  <a:cubicBezTo>
                    <a:pt x="16640" y="21432"/>
                    <a:pt x="16658" y="21425"/>
                    <a:pt x="16674" y="21416"/>
                  </a:cubicBezTo>
                  <a:cubicBezTo>
                    <a:pt x="16761" y="21367"/>
                    <a:pt x="16854" y="21326"/>
                    <a:pt x="16950" y="21298"/>
                  </a:cubicBezTo>
                  <a:cubicBezTo>
                    <a:pt x="16978" y="21289"/>
                    <a:pt x="16999" y="21271"/>
                    <a:pt x="17012" y="21243"/>
                  </a:cubicBezTo>
                  <a:cubicBezTo>
                    <a:pt x="17024" y="21215"/>
                    <a:pt x="17024" y="21187"/>
                    <a:pt x="17012" y="21159"/>
                  </a:cubicBezTo>
                  <a:cubicBezTo>
                    <a:pt x="16978" y="21079"/>
                    <a:pt x="16968" y="20989"/>
                    <a:pt x="16987" y="20902"/>
                  </a:cubicBezTo>
                  <a:cubicBezTo>
                    <a:pt x="16999" y="20849"/>
                    <a:pt x="17030" y="20809"/>
                    <a:pt x="17049" y="20809"/>
                  </a:cubicBezTo>
                  <a:cubicBezTo>
                    <a:pt x="17064" y="20809"/>
                    <a:pt x="17080" y="20815"/>
                    <a:pt x="17095" y="20821"/>
                  </a:cubicBezTo>
                  <a:lnTo>
                    <a:pt x="17123" y="20828"/>
                  </a:lnTo>
                  <a:cubicBezTo>
                    <a:pt x="17170" y="20843"/>
                    <a:pt x="17222" y="20849"/>
                    <a:pt x="17272" y="20849"/>
                  </a:cubicBezTo>
                  <a:cubicBezTo>
                    <a:pt x="17346" y="20849"/>
                    <a:pt x="17424" y="20837"/>
                    <a:pt x="17495" y="20815"/>
                  </a:cubicBezTo>
                  <a:cubicBezTo>
                    <a:pt x="17504" y="20812"/>
                    <a:pt x="17520" y="20812"/>
                    <a:pt x="17535" y="20809"/>
                  </a:cubicBezTo>
                  <a:cubicBezTo>
                    <a:pt x="17625" y="20791"/>
                    <a:pt x="17739" y="20769"/>
                    <a:pt x="17783" y="20682"/>
                  </a:cubicBezTo>
                  <a:cubicBezTo>
                    <a:pt x="17792" y="20657"/>
                    <a:pt x="17801" y="20629"/>
                    <a:pt x="17801" y="20602"/>
                  </a:cubicBezTo>
                  <a:lnTo>
                    <a:pt x="17808" y="20487"/>
                  </a:lnTo>
                  <a:lnTo>
                    <a:pt x="17817" y="20351"/>
                  </a:lnTo>
                  <a:cubicBezTo>
                    <a:pt x="17817" y="20326"/>
                    <a:pt x="17823" y="20301"/>
                    <a:pt x="17832" y="20279"/>
                  </a:cubicBezTo>
                  <a:cubicBezTo>
                    <a:pt x="17845" y="20261"/>
                    <a:pt x="17891" y="20258"/>
                    <a:pt x="17935" y="20252"/>
                  </a:cubicBezTo>
                  <a:cubicBezTo>
                    <a:pt x="18000" y="20252"/>
                    <a:pt x="18065" y="20233"/>
                    <a:pt x="18124" y="20205"/>
                  </a:cubicBezTo>
                  <a:cubicBezTo>
                    <a:pt x="18182" y="20165"/>
                    <a:pt x="18229" y="20112"/>
                    <a:pt x="18260" y="20050"/>
                  </a:cubicBezTo>
                  <a:cubicBezTo>
                    <a:pt x="18340" y="19905"/>
                    <a:pt x="18353" y="19784"/>
                    <a:pt x="18294" y="19688"/>
                  </a:cubicBezTo>
                  <a:cubicBezTo>
                    <a:pt x="18244" y="19604"/>
                    <a:pt x="18145" y="19555"/>
                    <a:pt x="18021" y="19555"/>
                  </a:cubicBezTo>
                  <a:cubicBezTo>
                    <a:pt x="18006" y="19555"/>
                    <a:pt x="17987" y="19555"/>
                    <a:pt x="17972" y="19558"/>
                  </a:cubicBezTo>
                  <a:cubicBezTo>
                    <a:pt x="17932" y="19561"/>
                    <a:pt x="17897" y="19570"/>
                    <a:pt x="17863" y="19576"/>
                  </a:cubicBezTo>
                  <a:cubicBezTo>
                    <a:pt x="17823" y="19586"/>
                    <a:pt x="17783" y="19592"/>
                    <a:pt x="17739" y="19595"/>
                  </a:cubicBezTo>
                  <a:cubicBezTo>
                    <a:pt x="17709" y="19592"/>
                    <a:pt x="17674" y="19589"/>
                    <a:pt x="17643" y="19582"/>
                  </a:cubicBezTo>
                  <a:cubicBezTo>
                    <a:pt x="17588" y="19570"/>
                    <a:pt x="17535" y="19561"/>
                    <a:pt x="17479" y="19561"/>
                  </a:cubicBezTo>
                  <a:cubicBezTo>
                    <a:pt x="17334" y="19561"/>
                    <a:pt x="17247" y="19638"/>
                    <a:pt x="17235" y="19778"/>
                  </a:cubicBezTo>
                  <a:cubicBezTo>
                    <a:pt x="17231" y="19809"/>
                    <a:pt x="17231" y="19843"/>
                    <a:pt x="17235" y="19877"/>
                  </a:cubicBezTo>
                  <a:cubicBezTo>
                    <a:pt x="17235" y="19898"/>
                    <a:pt x="17235" y="19920"/>
                    <a:pt x="17235" y="19945"/>
                  </a:cubicBezTo>
                  <a:cubicBezTo>
                    <a:pt x="17139" y="19957"/>
                    <a:pt x="17043" y="19967"/>
                    <a:pt x="16943" y="19970"/>
                  </a:cubicBezTo>
                  <a:cubicBezTo>
                    <a:pt x="16891" y="19970"/>
                    <a:pt x="16838" y="19963"/>
                    <a:pt x="16785" y="19954"/>
                  </a:cubicBezTo>
                  <a:cubicBezTo>
                    <a:pt x="16720" y="19939"/>
                    <a:pt x="16655" y="19920"/>
                    <a:pt x="16593" y="19895"/>
                  </a:cubicBezTo>
                  <a:cubicBezTo>
                    <a:pt x="16553" y="19883"/>
                    <a:pt x="16519" y="19871"/>
                    <a:pt x="16479" y="19858"/>
                  </a:cubicBezTo>
                  <a:cubicBezTo>
                    <a:pt x="16401" y="19830"/>
                    <a:pt x="16318" y="19818"/>
                    <a:pt x="16237" y="19815"/>
                  </a:cubicBezTo>
                  <a:cubicBezTo>
                    <a:pt x="16188" y="19815"/>
                    <a:pt x="16141" y="19821"/>
                    <a:pt x="16095" y="19833"/>
                  </a:cubicBezTo>
                  <a:cubicBezTo>
                    <a:pt x="16070" y="19840"/>
                    <a:pt x="16042" y="19846"/>
                    <a:pt x="16014" y="19849"/>
                  </a:cubicBezTo>
                  <a:cubicBezTo>
                    <a:pt x="15974" y="19852"/>
                    <a:pt x="15934" y="19861"/>
                    <a:pt x="15893" y="19874"/>
                  </a:cubicBezTo>
                  <a:cubicBezTo>
                    <a:pt x="15850" y="19889"/>
                    <a:pt x="15807" y="19914"/>
                    <a:pt x="15773" y="19945"/>
                  </a:cubicBezTo>
                  <a:cubicBezTo>
                    <a:pt x="15754" y="19960"/>
                    <a:pt x="15735" y="19973"/>
                    <a:pt x="15717" y="19985"/>
                  </a:cubicBezTo>
                  <a:cubicBezTo>
                    <a:pt x="15590" y="20044"/>
                    <a:pt x="15438" y="20060"/>
                    <a:pt x="15317" y="20066"/>
                  </a:cubicBezTo>
                  <a:lnTo>
                    <a:pt x="15240" y="20066"/>
                  </a:lnTo>
                  <a:cubicBezTo>
                    <a:pt x="15051" y="20066"/>
                    <a:pt x="14927" y="20029"/>
                    <a:pt x="14846" y="19948"/>
                  </a:cubicBezTo>
                  <a:cubicBezTo>
                    <a:pt x="14809" y="19908"/>
                    <a:pt x="14788" y="19855"/>
                    <a:pt x="14791" y="19802"/>
                  </a:cubicBezTo>
                  <a:cubicBezTo>
                    <a:pt x="14791" y="19781"/>
                    <a:pt x="14800" y="19759"/>
                    <a:pt x="14819" y="19744"/>
                  </a:cubicBezTo>
                  <a:cubicBezTo>
                    <a:pt x="14851" y="19727"/>
                    <a:pt x="14886" y="19718"/>
                    <a:pt x="14921" y="19718"/>
                  </a:cubicBezTo>
                  <a:cubicBezTo>
                    <a:pt x="14926" y="19718"/>
                    <a:pt x="14931" y="19718"/>
                    <a:pt x="14936" y="19719"/>
                  </a:cubicBezTo>
                  <a:cubicBezTo>
                    <a:pt x="15004" y="19716"/>
                    <a:pt x="15073" y="19697"/>
                    <a:pt x="15135" y="19666"/>
                  </a:cubicBezTo>
                  <a:cubicBezTo>
                    <a:pt x="15162" y="19651"/>
                    <a:pt x="15190" y="19629"/>
                    <a:pt x="15215" y="19607"/>
                  </a:cubicBezTo>
                  <a:cubicBezTo>
                    <a:pt x="15234" y="19592"/>
                    <a:pt x="15249" y="19579"/>
                    <a:pt x="15268" y="19567"/>
                  </a:cubicBezTo>
                  <a:cubicBezTo>
                    <a:pt x="15305" y="19548"/>
                    <a:pt x="15339" y="19530"/>
                    <a:pt x="15379" y="19514"/>
                  </a:cubicBezTo>
                  <a:cubicBezTo>
                    <a:pt x="15398" y="19505"/>
                    <a:pt x="15419" y="19496"/>
                    <a:pt x="15441" y="19486"/>
                  </a:cubicBezTo>
                  <a:cubicBezTo>
                    <a:pt x="15506" y="19462"/>
                    <a:pt x="15553" y="19400"/>
                    <a:pt x="15553" y="19332"/>
                  </a:cubicBezTo>
                  <a:cubicBezTo>
                    <a:pt x="15553" y="19329"/>
                    <a:pt x="15553" y="19325"/>
                    <a:pt x="15553" y="19322"/>
                  </a:cubicBezTo>
                  <a:cubicBezTo>
                    <a:pt x="15553" y="19322"/>
                    <a:pt x="15559" y="19316"/>
                    <a:pt x="15574" y="19304"/>
                  </a:cubicBezTo>
                  <a:cubicBezTo>
                    <a:pt x="15677" y="19211"/>
                    <a:pt x="15810" y="19152"/>
                    <a:pt x="15949" y="19140"/>
                  </a:cubicBezTo>
                  <a:lnTo>
                    <a:pt x="15993" y="19136"/>
                  </a:lnTo>
                  <a:cubicBezTo>
                    <a:pt x="16073" y="19136"/>
                    <a:pt x="16154" y="19115"/>
                    <a:pt x="16225" y="19078"/>
                  </a:cubicBezTo>
                  <a:cubicBezTo>
                    <a:pt x="16265" y="19050"/>
                    <a:pt x="16302" y="19016"/>
                    <a:pt x="16333" y="18975"/>
                  </a:cubicBezTo>
                  <a:cubicBezTo>
                    <a:pt x="16352" y="18951"/>
                    <a:pt x="16374" y="18932"/>
                    <a:pt x="16398" y="18913"/>
                  </a:cubicBezTo>
                  <a:cubicBezTo>
                    <a:pt x="16408" y="18907"/>
                    <a:pt x="16420" y="18904"/>
                    <a:pt x="16432" y="18904"/>
                  </a:cubicBezTo>
                  <a:cubicBezTo>
                    <a:pt x="16451" y="18904"/>
                    <a:pt x="16470" y="18913"/>
                    <a:pt x="16482" y="18926"/>
                  </a:cubicBezTo>
                  <a:cubicBezTo>
                    <a:pt x="16494" y="18935"/>
                    <a:pt x="16504" y="18948"/>
                    <a:pt x="16513" y="18960"/>
                  </a:cubicBezTo>
                  <a:cubicBezTo>
                    <a:pt x="16547" y="19006"/>
                    <a:pt x="16600" y="19075"/>
                    <a:pt x="16693" y="19078"/>
                  </a:cubicBezTo>
                  <a:lnTo>
                    <a:pt x="16699" y="19078"/>
                  </a:lnTo>
                  <a:cubicBezTo>
                    <a:pt x="16751" y="19078"/>
                    <a:pt x="16804" y="19053"/>
                    <a:pt x="16838" y="19009"/>
                  </a:cubicBezTo>
                  <a:cubicBezTo>
                    <a:pt x="16881" y="18957"/>
                    <a:pt x="16900" y="18886"/>
                    <a:pt x="16888" y="18817"/>
                  </a:cubicBezTo>
                  <a:cubicBezTo>
                    <a:pt x="16878" y="18768"/>
                    <a:pt x="16863" y="18721"/>
                    <a:pt x="16838" y="18681"/>
                  </a:cubicBezTo>
                  <a:cubicBezTo>
                    <a:pt x="16829" y="18659"/>
                    <a:pt x="16820" y="18641"/>
                    <a:pt x="16810" y="18622"/>
                  </a:cubicBezTo>
                  <a:cubicBezTo>
                    <a:pt x="16807" y="18610"/>
                    <a:pt x="16804" y="18601"/>
                    <a:pt x="16804" y="18591"/>
                  </a:cubicBezTo>
                  <a:cubicBezTo>
                    <a:pt x="16823" y="18582"/>
                    <a:pt x="16844" y="18573"/>
                    <a:pt x="16866" y="18570"/>
                  </a:cubicBezTo>
                  <a:cubicBezTo>
                    <a:pt x="16891" y="18560"/>
                    <a:pt x="16912" y="18554"/>
                    <a:pt x="16937" y="18545"/>
                  </a:cubicBezTo>
                  <a:lnTo>
                    <a:pt x="17074" y="18492"/>
                  </a:lnTo>
                  <a:lnTo>
                    <a:pt x="17383" y="18371"/>
                  </a:lnTo>
                  <a:cubicBezTo>
                    <a:pt x="17476" y="18337"/>
                    <a:pt x="17470" y="18204"/>
                    <a:pt x="17374" y="18176"/>
                  </a:cubicBezTo>
                  <a:cubicBezTo>
                    <a:pt x="17315" y="18158"/>
                    <a:pt x="17259" y="18130"/>
                    <a:pt x="17210" y="18093"/>
                  </a:cubicBezTo>
                  <a:cubicBezTo>
                    <a:pt x="17225" y="18086"/>
                    <a:pt x="17241" y="18083"/>
                    <a:pt x="17253" y="18077"/>
                  </a:cubicBezTo>
                  <a:cubicBezTo>
                    <a:pt x="17328" y="18062"/>
                    <a:pt x="17393" y="18028"/>
                    <a:pt x="17448" y="17978"/>
                  </a:cubicBezTo>
                  <a:cubicBezTo>
                    <a:pt x="17523" y="17901"/>
                    <a:pt x="17529" y="17801"/>
                    <a:pt x="17535" y="17721"/>
                  </a:cubicBezTo>
                  <a:cubicBezTo>
                    <a:pt x="17541" y="17665"/>
                    <a:pt x="17544" y="17613"/>
                    <a:pt x="17569" y="17588"/>
                  </a:cubicBezTo>
                  <a:cubicBezTo>
                    <a:pt x="17575" y="17585"/>
                    <a:pt x="17582" y="17578"/>
                    <a:pt x="17588" y="17575"/>
                  </a:cubicBezTo>
                  <a:cubicBezTo>
                    <a:pt x="17628" y="17547"/>
                    <a:pt x="17659" y="17507"/>
                    <a:pt x="17674" y="17458"/>
                  </a:cubicBezTo>
                  <a:cubicBezTo>
                    <a:pt x="17681" y="17424"/>
                    <a:pt x="17681" y="17386"/>
                    <a:pt x="17671" y="17352"/>
                  </a:cubicBezTo>
                  <a:cubicBezTo>
                    <a:pt x="17668" y="17346"/>
                    <a:pt x="17668" y="17343"/>
                    <a:pt x="17668" y="17337"/>
                  </a:cubicBezTo>
                  <a:cubicBezTo>
                    <a:pt x="17671" y="17309"/>
                    <a:pt x="17687" y="17287"/>
                    <a:pt x="17712" y="17275"/>
                  </a:cubicBezTo>
                  <a:cubicBezTo>
                    <a:pt x="17743" y="17256"/>
                    <a:pt x="17777" y="17241"/>
                    <a:pt x="17811" y="17232"/>
                  </a:cubicBezTo>
                  <a:cubicBezTo>
                    <a:pt x="17832" y="17222"/>
                    <a:pt x="17851" y="17216"/>
                    <a:pt x="17870" y="17207"/>
                  </a:cubicBezTo>
                  <a:cubicBezTo>
                    <a:pt x="18012" y="17148"/>
                    <a:pt x="18133" y="17046"/>
                    <a:pt x="18220" y="16916"/>
                  </a:cubicBezTo>
                  <a:cubicBezTo>
                    <a:pt x="18278" y="16829"/>
                    <a:pt x="18297" y="16720"/>
                    <a:pt x="18269" y="16618"/>
                  </a:cubicBezTo>
                  <a:cubicBezTo>
                    <a:pt x="18247" y="16541"/>
                    <a:pt x="18189" y="16476"/>
                    <a:pt x="18114" y="16445"/>
                  </a:cubicBezTo>
                  <a:cubicBezTo>
                    <a:pt x="18102" y="16439"/>
                    <a:pt x="18088" y="16436"/>
                    <a:pt x="18074" y="16436"/>
                  </a:cubicBezTo>
                  <a:cubicBezTo>
                    <a:pt x="18050" y="16436"/>
                    <a:pt x="18027" y="16445"/>
                    <a:pt x="18009" y="16460"/>
                  </a:cubicBezTo>
                  <a:cubicBezTo>
                    <a:pt x="17956" y="16510"/>
                    <a:pt x="17925" y="16575"/>
                    <a:pt x="17916" y="16646"/>
                  </a:cubicBezTo>
                  <a:cubicBezTo>
                    <a:pt x="17913" y="16655"/>
                    <a:pt x="17910" y="16668"/>
                    <a:pt x="17910" y="16677"/>
                  </a:cubicBezTo>
                  <a:cubicBezTo>
                    <a:pt x="17907" y="16686"/>
                    <a:pt x="17901" y="16696"/>
                    <a:pt x="17897" y="16705"/>
                  </a:cubicBezTo>
                  <a:lnTo>
                    <a:pt x="17888" y="16699"/>
                  </a:lnTo>
                  <a:cubicBezTo>
                    <a:pt x="17873" y="16686"/>
                    <a:pt x="17860" y="16674"/>
                    <a:pt x="17845" y="16665"/>
                  </a:cubicBezTo>
                  <a:cubicBezTo>
                    <a:pt x="17805" y="16639"/>
                    <a:pt x="17758" y="16624"/>
                    <a:pt x="17712" y="16624"/>
                  </a:cubicBezTo>
                  <a:cubicBezTo>
                    <a:pt x="17708" y="16624"/>
                    <a:pt x="17703" y="16624"/>
                    <a:pt x="17699" y="16624"/>
                  </a:cubicBezTo>
                  <a:cubicBezTo>
                    <a:pt x="17575" y="16624"/>
                    <a:pt x="17424" y="16702"/>
                    <a:pt x="17383" y="16838"/>
                  </a:cubicBezTo>
                  <a:cubicBezTo>
                    <a:pt x="17380" y="16857"/>
                    <a:pt x="17377" y="16872"/>
                    <a:pt x="17374" y="16888"/>
                  </a:cubicBezTo>
                  <a:cubicBezTo>
                    <a:pt x="17371" y="16903"/>
                    <a:pt x="17368" y="16916"/>
                    <a:pt x="17365" y="16928"/>
                  </a:cubicBezTo>
                  <a:cubicBezTo>
                    <a:pt x="17355" y="16947"/>
                    <a:pt x="17303" y="16965"/>
                    <a:pt x="17278" y="16974"/>
                  </a:cubicBezTo>
                  <a:cubicBezTo>
                    <a:pt x="17151" y="17021"/>
                    <a:pt x="17021" y="17052"/>
                    <a:pt x="16891" y="17067"/>
                  </a:cubicBezTo>
                  <a:cubicBezTo>
                    <a:pt x="16860" y="17070"/>
                    <a:pt x="16832" y="17077"/>
                    <a:pt x="16807" y="17095"/>
                  </a:cubicBezTo>
                  <a:cubicBezTo>
                    <a:pt x="16770" y="17120"/>
                    <a:pt x="16748" y="17163"/>
                    <a:pt x="16745" y="17210"/>
                  </a:cubicBezTo>
                  <a:lnTo>
                    <a:pt x="16739" y="17213"/>
                  </a:lnTo>
                  <a:cubicBezTo>
                    <a:pt x="16730" y="17216"/>
                    <a:pt x="16720" y="17222"/>
                    <a:pt x="16711" y="17225"/>
                  </a:cubicBezTo>
                  <a:cubicBezTo>
                    <a:pt x="16652" y="17266"/>
                    <a:pt x="16606" y="17321"/>
                    <a:pt x="16575" y="17383"/>
                  </a:cubicBezTo>
                  <a:cubicBezTo>
                    <a:pt x="16566" y="17408"/>
                    <a:pt x="16550" y="17433"/>
                    <a:pt x="16535" y="17451"/>
                  </a:cubicBezTo>
                  <a:cubicBezTo>
                    <a:pt x="16488" y="17489"/>
                    <a:pt x="16439" y="17516"/>
                    <a:pt x="16383" y="17529"/>
                  </a:cubicBezTo>
                  <a:lnTo>
                    <a:pt x="16318" y="17551"/>
                  </a:lnTo>
                  <a:lnTo>
                    <a:pt x="16225" y="17585"/>
                  </a:lnTo>
                  <a:lnTo>
                    <a:pt x="16206" y="17588"/>
                  </a:lnTo>
                  <a:cubicBezTo>
                    <a:pt x="16200" y="17582"/>
                    <a:pt x="16194" y="17575"/>
                    <a:pt x="16188" y="17566"/>
                  </a:cubicBezTo>
                  <a:cubicBezTo>
                    <a:pt x="16178" y="17557"/>
                    <a:pt x="16172" y="17547"/>
                    <a:pt x="16166" y="17538"/>
                  </a:cubicBezTo>
                  <a:cubicBezTo>
                    <a:pt x="16116" y="17473"/>
                    <a:pt x="16058" y="17396"/>
                    <a:pt x="15927" y="17396"/>
                  </a:cubicBezTo>
                  <a:lnTo>
                    <a:pt x="15915" y="17396"/>
                  </a:lnTo>
                  <a:cubicBezTo>
                    <a:pt x="15754" y="17402"/>
                    <a:pt x="15574" y="17411"/>
                    <a:pt x="15407" y="17473"/>
                  </a:cubicBezTo>
                  <a:cubicBezTo>
                    <a:pt x="15354" y="17495"/>
                    <a:pt x="15302" y="17520"/>
                    <a:pt x="15252" y="17547"/>
                  </a:cubicBezTo>
                  <a:cubicBezTo>
                    <a:pt x="15209" y="17569"/>
                    <a:pt x="15165" y="17591"/>
                    <a:pt x="15122" y="17609"/>
                  </a:cubicBezTo>
                  <a:cubicBezTo>
                    <a:pt x="14986" y="17665"/>
                    <a:pt x="14828" y="17674"/>
                    <a:pt x="14688" y="17678"/>
                  </a:cubicBezTo>
                  <a:cubicBezTo>
                    <a:pt x="14636" y="17681"/>
                    <a:pt x="14580" y="17681"/>
                    <a:pt x="14524" y="17681"/>
                  </a:cubicBezTo>
                  <a:cubicBezTo>
                    <a:pt x="14205" y="17681"/>
                    <a:pt x="13954" y="17643"/>
                    <a:pt x="13741" y="17563"/>
                  </a:cubicBezTo>
                  <a:cubicBezTo>
                    <a:pt x="13676" y="17541"/>
                    <a:pt x="13660" y="17520"/>
                    <a:pt x="13660" y="17513"/>
                  </a:cubicBezTo>
                  <a:cubicBezTo>
                    <a:pt x="13669" y="17495"/>
                    <a:pt x="13691" y="17479"/>
                    <a:pt x="13713" y="17476"/>
                  </a:cubicBezTo>
                  <a:cubicBezTo>
                    <a:pt x="13731" y="17470"/>
                    <a:pt x="13753" y="17467"/>
                    <a:pt x="13772" y="17467"/>
                  </a:cubicBezTo>
                  <a:cubicBezTo>
                    <a:pt x="13852" y="17473"/>
                    <a:pt x="13930" y="17495"/>
                    <a:pt x="14004" y="17526"/>
                  </a:cubicBezTo>
                  <a:cubicBezTo>
                    <a:pt x="14044" y="17538"/>
                    <a:pt x="14078" y="17551"/>
                    <a:pt x="14115" y="17563"/>
                  </a:cubicBezTo>
                  <a:cubicBezTo>
                    <a:pt x="14233" y="17597"/>
                    <a:pt x="14357" y="17613"/>
                    <a:pt x="14481" y="17613"/>
                  </a:cubicBezTo>
                  <a:cubicBezTo>
                    <a:pt x="14636" y="17609"/>
                    <a:pt x="14788" y="17591"/>
                    <a:pt x="14939" y="17560"/>
                  </a:cubicBezTo>
                  <a:cubicBezTo>
                    <a:pt x="15035" y="17541"/>
                    <a:pt x="15048" y="17405"/>
                    <a:pt x="14958" y="17368"/>
                  </a:cubicBezTo>
                  <a:lnTo>
                    <a:pt x="14565" y="17213"/>
                  </a:lnTo>
                  <a:lnTo>
                    <a:pt x="14211" y="17074"/>
                  </a:lnTo>
                  <a:cubicBezTo>
                    <a:pt x="14277" y="17021"/>
                    <a:pt x="14335" y="16978"/>
                    <a:pt x="14397" y="16974"/>
                  </a:cubicBezTo>
                  <a:cubicBezTo>
                    <a:pt x="14441" y="16978"/>
                    <a:pt x="14481" y="16993"/>
                    <a:pt x="14518" y="17015"/>
                  </a:cubicBezTo>
                  <a:cubicBezTo>
                    <a:pt x="14577" y="17046"/>
                    <a:pt x="14642" y="17064"/>
                    <a:pt x="14710" y="17067"/>
                  </a:cubicBezTo>
                  <a:cubicBezTo>
                    <a:pt x="14828" y="17067"/>
                    <a:pt x="14977" y="17064"/>
                    <a:pt x="15097" y="16978"/>
                  </a:cubicBezTo>
                  <a:lnTo>
                    <a:pt x="15110" y="16965"/>
                  </a:lnTo>
                  <a:cubicBezTo>
                    <a:pt x="15116" y="16962"/>
                    <a:pt x="15122" y="16959"/>
                    <a:pt x="15125" y="16956"/>
                  </a:cubicBezTo>
                  <a:lnTo>
                    <a:pt x="15141" y="16956"/>
                  </a:lnTo>
                  <a:cubicBezTo>
                    <a:pt x="15206" y="16965"/>
                    <a:pt x="15268" y="16987"/>
                    <a:pt x="15323" y="17021"/>
                  </a:cubicBezTo>
                  <a:lnTo>
                    <a:pt x="15330" y="17024"/>
                  </a:lnTo>
                  <a:cubicBezTo>
                    <a:pt x="15364" y="17046"/>
                    <a:pt x="15401" y="17061"/>
                    <a:pt x="15438" y="17067"/>
                  </a:cubicBezTo>
                  <a:lnTo>
                    <a:pt x="15460" y="17067"/>
                  </a:lnTo>
                  <a:cubicBezTo>
                    <a:pt x="15516" y="17064"/>
                    <a:pt x="15571" y="17043"/>
                    <a:pt x="15618" y="17005"/>
                  </a:cubicBezTo>
                  <a:cubicBezTo>
                    <a:pt x="15673" y="16968"/>
                    <a:pt x="15723" y="16925"/>
                    <a:pt x="15763" y="16872"/>
                  </a:cubicBezTo>
                  <a:cubicBezTo>
                    <a:pt x="15841" y="16767"/>
                    <a:pt x="15822" y="16686"/>
                    <a:pt x="15807" y="16646"/>
                  </a:cubicBezTo>
                  <a:cubicBezTo>
                    <a:pt x="15791" y="16606"/>
                    <a:pt x="15748" y="16541"/>
                    <a:pt x="15630" y="16522"/>
                  </a:cubicBezTo>
                  <a:cubicBezTo>
                    <a:pt x="15503" y="16504"/>
                    <a:pt x="15373" y="16476"/>
                    <a:pt x="15243" y="16448"/>
                  </a:cubicBezTo>
                  <a:cubicBezTo>
                    <a:pt x="15419" y="16420"/>
                    <a:pt x="15596" y="16408"/>
                    <a:pt x="15776" y="16408"/>
                  </a:cubicBezTo>
                  <a:lnTo>
                    <a:pt x="15847" y="16408"/>
                  </a:lnTo>
                  <a:cubicBezTo>
                    <a:pt x="15912" y="16408"/>
                    <a:pt x="15958" y="16346"/>
                    <a:pt x="15946" y="16284"/>
                  </a:cubicBezTo>
                  <a:cubicBezTo>
                    <a:pt x="15931" y="16209"/>
                    <a:pt x="15903" y="16085"/>
                    <a:pt x="15921" y="16008"/>
                  </a:cubicBezTo>
                  <a:cubicBezTo>
                    <a:pt x="15924" y="15996"/>
                    <a:pt x="15927" y="15983"/>
                    <a:pt x="15934" y="15971"/>
                  </a:cubicBezTo>
                  <a:cubicBezTo>
                    <a:pt x="15952" y="15931"/>
                    <a:pt x="15986" y="15847"/>
                    <a:pt x="15940" y="15763"/>
                  </a:cubicBezTo>
                  <a:cubicBezTo>
                    <a:pt x="15980" y="15748"/>
                    <a:pt x="16023" y="15742"/>
                    <a:pt x="16067" y="15742"/>
                  </a:cubicBezTo>
                  <a:cubicBezTo>
                    <a:pt x="16197" y="15732"/>
                    <a:pt x="16330" y="15720"/>
                    <a:pt x="16460" y="15701"/>
                  </a:cubicBezTo>
                  <a:cubicBezTo>
                    <a:pt x="16510" y="15698"/>
                    <a:pt x="16556" y="15677"/>
                    <a:pt x="16587" y="15643"/>
                  </a:cubicBezTo>
                  <a:cubicBezTo>
                    <a:pt x="16615" y="15605"/>
                    <a:pt x="16627" y="15562"/>
                    <a:pt x="16627" y="15519"/>
                  </a:cubicBezTo>
                  <a:lnTo>
                    <a:pt x="16627" y="15522"/>
                  </a:lnTo>
                  <a:cubicBezTo>
                    <a:pt x="16627" y="15475"/>
                    <a:pt x="16640" y="15432"/>
                    <a:pt x="16665" y="15392"/>
                  </a:cubicBezTo>
                  <a:cubicBezTo>
                    <a:pt x="16680" y="15385"/>
                    <a:pt x="16696" y="15379"/>
                    <a:pt x="16711" y="15376"/>
                  </a:cubicBezTo>
                  <a:cubicBezTo>
                    <a:pt x="16751" y="15367"/>
                    <a:pt x="16792" y="15351"/>
                    <a:pt x="16829" y="15330"/>
                  </a:cubicBezTo>
                  <a:cubicBezTo>
                    <a:pt x="16965" y="15237"/>
                    <a:pt x="17039" y="15082"/>
                    <a:pt x="17095" y="14970"/>
                  </a:cubicBezTo>
                  <a:cubicBezTo>
                    <a:pt x="17160" y="14837"/>
                    <a:pt x="17297" y="14558"/>
                    <a:pt x="17166" y="14329"/>
                  </a:cubicBezTo>
                  <a:cubicBezTo>
                    <a:pt x="17148" y="14295"/>
                    <a:pt x="17114" y="14277"/>
                    <a:pt x="17080" y="14277"/>
                  </a:cubicBezTo>
                  <a:cubicBezTo>
                    <a:pt x="17043" y="14277"/>
                    <a:pt x="17008" y="14295"/>
                    <a:pt x="16990" y="14326"/>
                  </a:cubicBezTo>
                  <a:cubicBezTo>
                    <a:pt x="16947" y="14404"/>
                    <a:pt x="16891" y="14472"/>
                    <a:pt x="16832" y="14537"/>
                  </a:cubicBezTo>
                  <a:cubicBezTo>
                    <a:pt x="16807" y="14565"/>
                    <a:pt x="16779" y="14586"/>
                    <a:pt x="16751" y="14614"/>
                  </a:cubicBezTo>
                  <a:lnTo>
                    <a:pt x="16727" y="14639"/>
                  </a:lnTo>
                  <a:lnTo>
                    <a:pt x="16724" y="14639"/>
                  </a:lnTo>
                  <a:cubicBezTo>
                    <a:pt x="16708" y="14630"/>
                    <a:pt x="16686" y="14627"/>
                    <a:pt x="16668" y="14627"/>
                  </a:cubicBezTo>
                  <a:cubicBezTo>
                    <a:pt x="16652" y="14627"/>
                    <a:pt x="16637" y="14630"/>
                    <a:pt x="16624" y="14633"/>
                  </a:cubicBezTo>
                  <a:cubicBezTo>
                    <a:pt x="16597" y="14642"/>
                    <a:pt x="16572" y="14654"/>
                    <a:pt x="16550" y="14670"/>
                  </a:cubicBezTo>
                  <a:cubicBezTo>
                    <a:pt x="16544" y="14676"/>
                    <a:pt x="16538" y="14679"/>
                    <a:pt x="16528" y="14682"/>
                  </a:cubicBezTo>
                  <a:lnTo>
                    <a:pt x="16516" y="14682"/>
                  </a:lnTo>
                  <a:cubicBezTo>
                    <a:pt x="16504" y="14682"/>
                    <a:pt x="16491" y="14682"/>
                    <a:pt x="16476" y="14679"/>
                  </a:cubicBezTo>
                  <a:cubicBezTo>
                    <a:pt x="16454" y="14676"/>
                    <a:pt x="16432" y="14673"/>
                    <a:pt x="16411" y="14673"/>
                  </a:cubicBezTo>
                  <a:lnTo>
                    <a:pt x="16380" y="14673"/>
                  </a:lnTo>
                  <a:cubicBezTo>
                    <a:pt x="16253" y="14688"/>
                    <a:pt x="16178" y="14785"/>
                    <a:pt x="16116" y="14862"/>
                  </a:cubicBezTo>
                  <a:lnTo>
                    <a:pt x="16107" y="14874"/>
                  </a:lnTo>
                  <a:cubicBezTo>
                    <a:pt x="16014" y="14992"/>
                    <a:pt x="15903" y="15091"/>
                    <a:pt x="15776" y="15172"/>
                  </a:cubicBezTo>
                  <a:cubicBezTo>
                    <a:pt x="15739" y="15196"/>
                    <a:pt x="15698" y="15215"/>
                    <a:pt x="15652" y="15218"/>
                  </a:cubicBezTo>
                  <a:cubicBezTo>
                    <a:pt x="15650" y="15220"/>
                    <a:pt x="15648" y="15220"/>
                    <a:pt x="15646" y="15220"/>
                  </a:cubicBezTo>
                  <a:cubicBezTo>
                    <a:pt x="15643" y="15220"/>
                    <a:pt x="15641" y="15220"/>
                    <a:pt x="15639" y="15218"/>
                  </a:cubicBezTo>
                  <a:cubicBezTo>
                    <a:pt x="15627" y="15215"/>
                    <a:pt x="15615" y="15212"/>
                    <a:pt x="15602" y="15206"/>
                  </a:cubicBezTo>
                  <a:cubicBezTo>
                    <a:pt x="15581" y="15200"/>
                    <a:pt x="15559" y="15190"/>
                    <a:pt x="15537" y="15184"/>
                  </a:cubicBezTo>
                  <a:cubicBezTo>
                    <a:pt x="15516" y="15181"/>
                    <a:pt x="15494" y="15178"/>
                    <a:pt x="15472" y="15178"/>
                  </a:cubicBezTo>
                  <a:cubicBezTo>
                    <a:pt x="15432" y="15181"/>
                    <a:pt x="15392" y="15187"/>
                    <a:pt x="15351" y="15196"/>
                  </a:cubicBezTo>
                  <a:cubicBezTo>
                    <a:pt x="15305" y="15206"/>
                    <a:pt x="15262" y="15215"/>
                    <a:pt x="15218" y="15227"/>
                  </a:cubicBezTo>
                  <a:cubicBezTo>
                    <a:pt x="15104" y="15258"/>
                    <a:pt x="14983" y="15280"/>
                    <a:pt x="14862" y="15283"/>
                  </a:cubicBezTo>
                  <a:cubicBezTo>
                    <a:pt x="14837" y="15283"/>
                    <a:pt x="14815" y="15283"/>
                    <a:pt x="14791" y="15280"/>
                  </a:cubicBezTo>
                  <a:cubicBezTo>
                    <a:pt x="14620" y="15262"/>
                    <a:pt x="14496" y="15196"/>
                    <a:pt x="14419" y="15088"/>
                  </a:cubicBezTo>
                  <a:lnTo>
                    <a:pt x="14416" y="15082"/>
                  </a:lnTo>
                  <a:cubicBezTo>
                    <a:pt x="14453" y="15076"/>
                    <a:pt x="14490" y="15069"/>
                    <a:pt x="14527" y="15066"/>
                  </a:cubicBezTo>
                  <a:cubicBezTo>
                    <a:pt x="14558" y="15063"/>
                    <a:pt x="14589" y="15060"/>
                    <a:pt x="14620" y="15054"/>
                  </a:cubicBezTo>
                  <a:cubicBezTo>
                    <a:pt x="14698" y="15026"/>
                    <a:pt x="14772" y="14995"/>
                    <a:pt x="14846" y="14958"/>
                  </a:cubicBezTo>
                  <a:cubicBezTo>
                    <a:pt x="14882" y="15021"/>
                    <a:pt x="14947" y="15057"/>
                    <a:pt x="15018" y="15057"/>
                  </a:cubicBezTo>
                  <a:cubicBezTo>
                    <a:pt x="15020" y="15057"/>
                    <a:pt x="15023" y="15057"/>
                    <a:pt x="15026" y="15057"/>
                  </a:cubicBezTo>
                  <a:cubicBezTo>
                    <a:pt x="15030" y="15058"/>
                    <a:pt x="15033" y="15058"/>
                    <a:pt x="15037" y="15058"/>
                  </a:cubicBezTo>
                  <a:cubicBezTo>
                    <a:pt x="15046" y="15058"/>
                    <a:pt x="15055" y="15056"/>
                    <a:pt x="15066" y="15054"/>
                  </a:cubicBezTo>
                  <a:cubicBezTo>
                    <a:pt x="15128" y="15042"/>
                    <a:pt x="15184" y="15011"/>
                    <a:pt x="15234" y="14970"/>
                  </a:cubicBezTo>
                  <a:cubicBezTo>
                    <a:pt x="15255" y="14949"/>
                    <a:pt x="15280" y="14933"/>
                    <a:pt x="15311" y="14924"/>
                  </a:cubicBezTo>
                  <a:lnTo>
                    <a:pt x="15317" y="14924"/>
                  </a:lnTo>
                  <a:cubicBezTo>
                    <a:pt x="15330" y="14924"/>
                    <a:pt x="15345" y="14927"/>
                    <a:pt x="15358" y="14927"/>
                  </a:cubicBezTo>
                  <a:cubicBezTo>
                    <a:pt x="15379" y="14930"/>
                    <a:pt x="15401" y="14933"/>
                    <a:pt x="15423" y="14933"/>
                  </a:cubicBezTo>
                  <a:cubicBezTo>
                    <a:pt x="15447" y="14933"/>
                    <a:pt x="15475" y="14930"/>
                    <a:pt x="15500" y="14921"/>
                  </a:cubicBezTo>
                  <a:cubicBezTo>
                    <a:pt x="15519" y="14915"/>
                    <a:pt x="15537" y="14905"/>
                    <a:pt x="15556" y="14893"/>
                  </a:cubicBezTo>
                  <a:cubicBezTo>
                    <a:pt x="15562" y="14890"/>
                    <a:pt x="15568" y="14884"/>
                    <a:pt x="15574" y="14881"/>
                  </a:cubicBezTo>
                  <a:cubicBezTo>
                    <a:pt x="15596" y="14884"/>
                    <a:pt x="15615" y="14890"/>
                    <a:pt x="15633" y="14896"/>
                  </a:cubicBezTo>
                  <a:cubicBezTo>
                    <a:pt x="15655" y="14902"/>
                    <a:pt x="15680" y="14912"/>
                    <a:pt x="15704" y="14915"/>
                  </a:cubicBezTo>
                  <a:cubicBezTo>
                    <a:pt x="15723" y="14918"/>
                    <a:pt x="15742" y="14921"/>
                    <a:pt x="15760" y="14921"/>
                  </a:cubicBezTo>
                  <a:cubicBezTo>
                    <a:pt x="15856" y="14918"/>
                    <a:pt x="15946" y="14881"/>
                    <a:pt x="16011" y="14812"/>
                  </a:cubicBezTo>
                  <a:cubicBezTo>
                    <a:pt x="16082" y="14741"/>
                    <a:pt x="16129" y="14648"/>
                    <a:pt x="16144" y="14549"/>
                  </a:cubicBezTo>
                  <a:cubicBezTo>
                    <a:pt x="16163" y="14438"/>
                    <a:pt x="16123" y="14345"/>
                    <a:pt x="16039" y="14317"/>
                  </a:cubicBezTo>
                  <a:cubicBezTo>
                    <a:pt x="16020" y="14311"/>
                    <a:pt x="16002" y="14308"/>
                    <a:pt x="15983" y="14308"/>
                  </a:cubicBezTo>
                  <a:cubicBezTo>
                    <a:pt x="15943" y="14308"/>
                    <a:pt x="15903" y="14320"/>
                    <a:pt x="15869" y="14342"/>
                  </a:cubicBezTo>
                  <a:cubicBezTo>
                    <a:pt x="15862" y="14348"/>
                    <a:pt x="15853" y="14351"/>
                    <a:pt x="15847" y="14354"/>
                  </a:cubicBezTo>
                  <a:cubicBezTo>
                    <a:pt x="15835" y="14357"/>
                    <a:pt x="15822" y="14360"/>
                    <a:pt x="15813" y="14360"/>
                  </a:cubicBezTo>
                  <a:cubicBezTo>
                    <a:pt x="15785" y="14357"/>
                    <a:pt x="15760" y="14354"/>
                    <a:pt x="15735" y="14351"/>
                  </a:cubicBezTo>
                  <a:cubicBezTo>
                    <a:pt x="15711" y="14348"/>
                    <a:pt x="15683" y="14342"/>
                    <a:pt x="15661" y="14342"/>
                  </a:cubicBezTo>
                  <a:lnTo>
                    <a:pt x="15627" y="14342"/>
                  </a:lnTo>
                  <a:cubicBezTo>
                    <a:pt x="15574" y="14342"/>
                    <a:pt x="15519" y="14351"/>
                    <a:pt x="15469" y="14373"/>
                  </a:cubicBezTo>
                  <a:cubicBezTo>
                    <a:pt x="15485" y="14242"/>
                    <a:pt x="15531" y="14128"/>
                    <a:pt x="15612" y="14075"/>
                  </a:cubicBezTo>
                  <a:cubicBezTo>
                    <a:pt x="15692" y="14032"/>
                    <a:pt x="15776" y="14001"/>
                    <a:pt x="15866" y="13982"/>
                  </a:cubicBezTo>
                  <a:lnTo>
                    <a:pt x="15881" y="13979"/>
                  </a:lnTo>
                  <a:lnTo>
                    <a:pt x="15906" y="13973"/>
                  </a:lnTo>
                  <a:cubicBezTo>
                    <a:pt x="15949" y="13964"/>
                    <a:pt x="15996" y="13951"/>
                    <a:pt x="16042" y="13936"/>
                  </a:cubicBezTo>
                  <a:cubicBezTo>
                    <a:pt x="16061" y="13927"/>
                    <a:pt x="16076" y="13920"/>
                    <a:pt x="16095" y="13911"/>
                  </a:cubicBezTo>
                  <a:cubicBezTo>
                    <a:pt x="16110" y="13905"/>
                    <a:pt x="16138" y="13889"/>
                    <a:pt x="16154" y="13883"/>
                  </a:cubicBezTo>
                  <a:cubicBezTo>
                    <a:pt x="16256" y="13871"/>
                    <a:pt x="16274" y="13731"/>
                    <a:pt x="16181" y="13691"/>
                  </a:cubicBezTo>
                  <a:cubicBezTo>
                    <a:pt x="16154" y="13679"/>
                    <a:pt x="16129" y="13663"/>
                    <a:pt x="16104" y="13648"/>
                  </a:cubicBezTo>
                  <a:lnTo>
                    <a:pt x="16120" y="13648"/>
                  </a:lnTo>
                  <a:lnTo>
                    <a:pt x="16147" y="13645"/>
                  </a:lnTo>
                  <a:lnTo>
                    <a:pt x="16150" y="13648"/>
                  </a:lnTo>
                  <a:cubicBezTo>
                    <a:pt x="16172" y="13669"/>
                    <a:pt x="16194" y="13682"/>
                    <a:pt x="16222" y="13691"/>
                  </a:cubicBezTo>
                  <a:lnTo>
                    <a:pt x="16268" y="13707"/>
                  </a:lnTo>
                  <a:lnTo>
                    <a:pt x="16315" y="13722"/>
                  </a:lnTo>
                  <a:cubicBezTo>
                    <a:pt x="16336" y="13731"/>
                    <a:pt x="16361" y="13738"/>
                    <a:pt x="16386" y="13738"/>
                  </a:cubicBezTo>
                  <a:lnTo>
                    <a:pt x="16395" y="13738"/>
                  </a:lnTo>
                  <a:cubicBezTo>
                    <a:pt x="16445" y="13734"/>
                    <a:pt x="16513" y="13710"/>
                    <a:pt x="16559" y="13604"/>
                  </a:cubicBezTo>
                  <a:cubicBezTo>
                    <a:pt x="16590" y="13546"/>
                    <a:pt x="16612" y="13480"/>
                    <a:pt x="16624" y="13415"/>
                  </a:cubicBezTo>
                  <a:cubicBezTo>
                    <a:pt x="16637" y="13369"/>
                    <a:pt x="16631" y="13323"/>
                    <a:pt x="16603" y="13282"/>
                  </a:cubicBezTo>
                  <a:cubicBezTo>
                    <a:pt x="16578" y="13251"/>
                    <a:pt x="16538" y="13233"/>
                    <a:pt x="16494" y="13233"/>
                  </a:cubicBezTo>
                  <a:lnTo>
                    <a:pt x="16476" y="13230"/>
                  </a:lnTo>
                  <a:cubicBezTo>
                    <a:pt x="16429" y="13220"/>
                    <a:pt x="16386" y="13211"/>
                    <a:pt x="16343" y="13196"/>
                  </a:cubicBezTo>
                  <a:cubicBezTo>
                    <a:pt x="16358" y="13183"/>
                    <a:pt x="16380" y="13168"/>
                    <a:pt x="16398" y="13152"/>
                  </a:cubicBezTo>
                  <a:cubicBezTo>
                    <a:pt x="16479" y="13096"/>
                    <a:pt x="16578" y="13025"/>
                    <a:pt x="16584" y="12892"/>
                  </a:cubicBezTo>
                  <a:cubicBezTo>
                    <a:pt x="16587" y="12796"/>
                    <a:pt x="16593" y="12666"/>
                    <a:pt x="16528" y="12557"/>
                  </a:cubicBezTo>
                  <a:cubicBezTo>
                    <a:pt x="16476" y="12468"/>
                    <a:pt x="16383" y="12415"/>
                    <a:pt x="16281" y="12412"/>
                  </a:cubicBezTo>
                  <a:cubicBezTo>
                    <a:pt x="16225" y="12412"/>
                    <a:pt x="16172" y="12430"/>
                    <a:pt x="16132" y="12465"/>
                  </a:cubicBezTo>
                  <a:cubicBezTo>
                    <a:pt x="16107" y="12489"/>
                    <a:pt x="16082" y="12517"/>
                    <a:pt x="16067" y="12548"/>
                  </a:cubicBezTo>
                  <a:cubicBezTo>
                    <a:pt x="16011" y="12635"/>
                    <a:pt x="15962" y="12725"/>
                    <a:pt x="15915" y="12818"/>
                  </a:cubicBezTo>
                  <a:cubicBezTo>
                    <a:pt x="15875" y="12796"/>
                    <a:pt x="15831" y="12787"/>
                    <a:pt x="15788" y="12787"/>
                  </a:cubicBezTo>
                  <a:cubicBezTo>
                    <a:pt x="15773" y="12787"/>
                    <a:pt x="15760" y="12787"/>
                    <a:pt x="15745" y="12790"/>
                  </a:cubicBezTo>
                  <a:cubicBezTo>
                    <a:pt x="15630" y="12811"/>
                    <a:pt x="15537" y="12901"/>
                    <a:pt x="15512" y="13016"/>
                  </a:cubicBezTo>
                  <a:cubicBezTo>
                    <a:pt x="15506" y="13041"/>
                    <a:pt x="15506" y="13069"/>
                    <a:pt x="15506" y="13096"/>
                  </a:cubicBezTo>
                  <a:cubicBezTo>
                    <a:pt x="15506" y="13115"/>
                    <a:pt x="15503" y="13130"/>
                    <a:pt x="15500" y="13146"/>
                  </a:cubicBezTo>
                  <a:cubicBezTo>
                    <a:pt x="15485" y="13180"/>
                    <a:pt x="15463" y="13211"/>
                    <a:pt x="15435" y="13236"/>
                  </a:cubicBezTo>
                  <a:cubicBezTo>
                    <a:pt x="15426" y="13248"/>
                    <a:pt x="15416" y="13261"/>
                    <a:pt x="15407" y="13270"/>
                  </a:cubicBezTo>
                  <a:cubicBezTo>
                    <a:pt x="15385" y="13295"/>
                    <a:pt x="15367" y="13301"/>
                    <a:pt x="15311" y="13316"/>
                  </a:cubicBezTo>
                  <a:lnTo>
                    <a:pt x="15286" y="13323"/>
                  </a:lnTo>
                  <a:cubicBezTo>
                    <a:pt x="15218" y="13344"/>
                    <a:pt x="15153" y="13375"/>
                    <a:pt x="15091" y="13415"/>
                  </a:cubicBezTo>
                  <a:cubicBezTo>
                    <a:pt x="15060" y="13437"/>
                    <a:pt x="15029" y="13453"/>
                    <a:pt x="14995" y="13471"/>
                  </a:cubicBezTo>
                  <a:cubicBezTo>
                    <a:pt x="14918" y="13499"/>
                    <a:pt x="14837" y="13518"/>
                    <a:pt x="14754" y="13524"/>
                  </a:cubicBezTo>
                  <a:cubicBezTo>
                    <a:pt x="14651" y="13533"/>
                    <a:pt x="14552" y="13558"/>
                    <a:pt x="14456" y="13595"/>
                  </a:cubicBezTo>
                  <a:cubicBezTo>
                    <a:pt x="14434" y="13607"/>
                    <a:pt x="14416" y="13617"/>
                    <a:pt x="14394" y="13629"/>
                  </a:cubicBezTo>
                  <a:cubicBezTo>
                    <a:pt x="14360" y="13651"/>
                    <a:pt x="14323" y="13663"/>
                    <a:pt x="14286" y="13669"/>
                  </a:cubicBezTo>
                  <a:cubicBezTo>
                    <a:pt x="14258" y="13669"/>
                    <a:pt x="14230" y="13663"/>
                    <a:pt x="14202" y="13651"/>
                  </a:cubicBezTo>
                  <a:cubicBezTo>
                    <a:pt x="14227" y="13620"/>
                    <a:pt x="14255" y="13592"/>
                    <a:pt x="14286" y="13564"/>
                  </a:cubicBezTo>
                  <a:cubicBezTo>
                    <a:pt x="14363" y="13499"/>
                    <a:pt x="14472" y="13484"/>
                    <a:pt x="14589" y="13465"/>
                  </a:cubicBezTo>
                  <a:cubicBezTo>
                    <a:pt x="14614" y="13459"/>
                    <a:pt x="14642" y="13456"/>
                    <a:pt x="14667" y="13450"/>
                  </a:cubicBezTo>
                  <a:cubicBezTo>
                    <a:pt x="14763" y="13434"/>
                    <a:pt x="14998" y="13378"/>
                    <a:pt x="15057" y="13254"/>
                  </a:cubicBezTo>
                  <a:cubicBezTo>
                    <a:pt x="15079" y="13211"/>
                    <a:pt x="15079" y="13158"/>
                    <a:pt x="15054" y="13115"/>
                  </a:cubicBezTo>
                  <a:cubicBezTo>
                    <a:pt x="15038" y="13078"/>
                    <a:pt x="15038" y="13034"/>
                    <a:pt x="15057" y="12997"/>
                  </a:cubicBezTo>
                  <a:cubicBezTo>
                    <a:pt x="15073" y="12960"/>
                    <a:pt x="15107" y="12932"/>
                    <a:pt x="15144" y="12920"/>
                  </a:cubicBezTo>
                  <a:cubicBezTo>
                    <a:pt x="15159" y="12917"/>
                    <a:pt x="15172" y="12917"/>
                    <a:pt x="15187" y="12914"/>
                  </a:cubicBezTo>
                  <a:cubicBezTo>
                    <a:pt x="15246" y="12914"/>
                    <a:pt x="15302" y="12892"/>
                    <a:pt x="15348" y="12858"/>
                  </a:cubicBezTo>
                  <a:cubicBezTo>
                    <a:pt x="15398" y="12818"/>
                    <a:pt x="15426" y="12759"/>
                    <a:pt x="15426" y="12697"/>
                  </a:cubicBezTo>
                  <a:cubicBezTo>
                    <a:pt x="15426" y="12626"/>
                    <a:pt x="15395" y="12557"/>
                    <a:pt x="15342" y="12508"/>
                  </a:cubicBezTo>
                  <a:cubicBezTo>
                    <a:pt x="15277" y="12458"/>
                    <a:pt x="15200" y="12430"/>
                    <a:pt x="15119" y="12427"/>
                  </a:cubicBezTo>
                  <a:cubicBezTo>
                    <a:pt x="15091" y="12427"/>
                    <a:pt x="15060" y="12434"/>
                    <a:pt x="15035" y="12446"/>
                  </a:cubicBezTo>
                  <a:cubicBezTo>
                    <a:pt x="14998" y="12465"/>
                    <a:pt x="14967" y="12489"/>
                    <a:pt x="14939" y="12523"/>
                  </a:cubicBezTo>
                  <a:lnTo>
                    <a:pt x="14933" y="12533"/>
                  </a:lnTo>
                  <a:cubicBezTo>
                    <a:pt x="14853" y="12619"/>
                    <a:pt x="14744" y="12672"/>
                    <a:pt x="14627" y="12688"/>
                  </a:cubicBezTo>
                  <a:lnTo>
                    <a:pt x="14599" y="12688"/>
                  </a:lnTo>
                  <a:cubicBezTo>
                    <a:pt x="14509" y="12688"/>
                    <a:pt x="14422" y="12725"/>
                    <a:pt x="14357" y="12790"/>
                  </a:cubicBezTo>
                  <a:cubicBezTo>
                    <a:pt x="14345" y="12802"/>
                    <a:pt x="14332" y="12811"/>
                    <a:pt x="14320" y="12821"/>
                  </a:cubicBezTo>
                  <a:cubicBezTo>
                    <a:pt x="14317" y="12824"/>
                    <a:pt x="14314" y="12824"/>
                    <a:pt x="14307" y="12827"/>
                  </a:cubicBezTo>
                  <a:cubicBezTo>
                    <a:pt x="14307" y="12827"/>
                    <a:pt x="14307" y="12824"/>
                    <a:pt x="14307" y="12824"/>
                  </a:cubicBezTo>
                  <a:cubicBezTo>
                    <a:pt x="14304" y="12815"/>
                    <a:pt x="14301" y="12805"/>
                    <a:pt x="14298" y="12796"/>
                  </a:cubicBezTo>
                  <a:cubicBezTo>
                    <a:pt x="14292" y="12777"/>
                    <a:pt x="14280" y="12759"/>
                    <a:pt x="14267" y="12743"/>
                  </a:cubicBezTo>
                  <a:cubicBezTo>
                    <a:pt x="14283" y="12737"/>
                    <a:pt x="14295" y="12731"/>
                    <a:pt x="14307" y="12722"/>
                  </a:cubicBezTo>
                  <a:cubicBezTo>
                    <a:pt x="14416" y="12653"/>
                    <a:pt x="14518" y="12570"/>
                    <a:pt x="14605" y="12474"/>
                  </a:cubicBezTo>
                  <a:cubicBezTo>
                    <a:pt x="14642" y="12437"/>
                    <a:pt x="14707" y="12368"/>
                    <a:pt x="14716" y="12272"/>
                  </a:cubicBezTo>
                  <a:cubicBezTo>
                    <a:pt x="14716" y="12238"/>
                    <a:pt x="14713" y="12204"/>
                    <a:pt x="14704" y="12170"/>
                  </a:cubicBezTo>
                  <a:cubicBezTo>
                    <a:pt x="14701" y="12161"/>
                    <a:pt x="14698" y="12149"/>
                    <a:pt x="14695" y="12139"/>
                  </a:cubicBezTo>
                  <a:cubicBezTo>
                    <a:pt x="14692" y="12105"/>
                    <a:pt x="14713" y="12062"/>
                    <a:pt x="14757" y="12006"/>
                  </a:cubicBezTo>
                  <a:cubicBezTo>
                    <a:pt x="14843" y="11901"/>
                    <a:pt x="14958" y="11833"/>
                    <a:pt x="15082" y="11758"/>
                  </a:cubicBezTo>
                  <a:cubicBezTo>
                    <a:pt x="15150" y="11721"/>
                    <a:pt x="15218" y="11678"/>
                    <a:pt x="15286" y="11631"/>
                  </a:cubicBezTo>
                  <a:cubicBezTo>
                    <a:pt x="15401" y="11548"/>
                    <a:pt x="15416" y="11396"/>
                    <a:pt x="15426" y="11284"/>
                  </a:cubicBezTo>
                  <a:lnTo>
                    <a:pt x="15426" y="11269"/>
                  </a:lnTo>
                  <a:cubicBezTo>
                    <a:pt x="15429" y="11247"/>
                    <a:pt x="15426" y="11226"/>
                    <a:pt x="15413" y="11207"/>
                  </a:cubicBezTo>
                  <a:cubicBezTo>
                    <a:pt x="15296" y="11006"/>
                    <a:pt x="15032" y="11006"/>
                    <a:pt x="14946" y="11006"/>
                  </a:cubicBezTo>
                  <a:cubicBezTo>
                    <a:pt x="14912" y="11006"/>
                    <a:pt x="14877" y="11006"/>
                    <a:pt x="14843" y="11009"/>
                  </a:cubicBezTo>
                  <a:cubicBezTo>
                    <a:pt x="14713" y="11015"/>
                    <a:pt x="14633" y="11061"/>
                    <a:pt x="14602" y="11148"/>
                  </a:cubicBezTo>
                  <a:cubicBezTo>
                    <a:pt x="14592" y="11176"/>
                    <a:pt x="14589" y="11204"/>
                    <a:pt x="14586" y="11232"/>
                  </a:cubicBezTo>
                  <a:cubicBezTo>
                    <a:pt x="14586" y="11247"/>
                    <a:pt x="14583" y="11260"/>
                    <a:pt x="14580" y="11272"/>
                  </a:cubicBezTo>
                  <a:cubicBezTo>
                    <a:pt x="14565" y="11300"/>
                    <a:pt x="14546" y="11328"/>
                    <a:pt x="14521" y="11353"/>
                  </a:cubicBezTo>
                  <a:lnTo>
                    <a:pt x="14509" y="11368"/>
                  </a:lnTo>
                  <a:cubicBezTo>
                    <a:pt x="14447" y="11442"/>
                    <a:pt x="14373" y="11510"/>
                    <a:pt x="14292" y="11566"/>
                  </a:cubicBezTo>
                  <a:cubicBezTo>
                    <a:pt x="14280" y="11576"/>
                    <a:pt x="14264" y="11582"/>
                    <a:pt x="14249" y="11588"/>
                  </a:cubicBezTo>
                  <a:cubicBezTo>
                    <a:pt x="14233" y="11585"/>
                    <a:pt x="14218" y="11582"/>
                    <a:pt x="14199" y="11572"/>
                  </a:cubicBezTo>
                  <a:lnTo>
                    <a:pt x="14184" y="11569"/>
                  </a:lnTo>
                  <a:cubicBezTo>
                    <a:pt x="14103" y="11538"/>
                    <a:pt x="14019" y="11526"/>
                    <a:pt x="13933" y="11526"/>
                  </a:cubicBezTo>
                  <a:cubicBezTo>
                    <a:pt x="13908" y="11526"/>
                    <a:pt x="13883" y="11526"/>
                    <a:pt x="13858" y="11529"/>
                  </a:cubicBezTo>
                  <a:lnTo>
                    <a:pt x="13830" y="11532"/>
                  </a:lnTo>
                  <a:cubicBezTo>
                    <a:pt x="13818" y="11532"/>
                    <a:pt x="13806" y="11535"/>
                    <a:pt x="13793" y="11535"/>
                  </a:cubicBezTo>
                  <a:lnTo>
                    <a:pt x="13806" y="11526"/>
                  </a:lnTo>
                  <a:lnTo>
                    <a:pt x="13827" y="11501"/>
                  </a:lnTo>
                  <a:cubicBezTo>
                    <a:pt x="13883" y="11452"/>
                    <a:pt x="13930" y="11390"/>
                    <a:pt x="13967" y="11325"/>
                  </a:cubicBezTo>
                  <a:cubicBezTo>
                    <a:pt x="13992" y="11266"/>
                    <a:pt x="14010" y="11207"/>
                    <a:pt x="14019" y="11145"/>
                  </a:cubicBezTo>
                  <a:cubicBezTo>
                    <a:pt x="14026" y="11095"/>
                    <a:pt x="14038" y="11052"/>
                    <a:pt x="14057" y="11009"/>
                  </a:cubicBezTo>
                  <a:cubicBezTo>
                    <a:pt x="14078" y="10975"/>
                    <a:pt x="14112" y="10956"/>
                    <a:pt x="14171" y="10928"/>
                  </a:cubicBezTo>
                  <a:cubicBezTo>
                    <a:pt x="14202" y="10916"/>
                    <a:pt x="14230" y="10900"/>
                    <a:pt x="14258" y="10885"/>
                  </a:cubicBezTo>
                  <a:cubicBezTo>
                    <a:pt x="14329" y="10835"/>
                    <a:pt x="14376" y="10761"/>
                    <a:pt x="14382" y="10674"/>
                  </a:cubicBezTo>
                  <a:cubicBezTo>
                    <a:pt x="14385" y="10637"/>
                    <a:pt x="14373" y="10597"/>
                    <a:pt x="14351" y="10563"/>
                  </a:cubicBezTo>
                  <a:cubicBezTo>
                    <a:pt x="14357" y="10519"/>
                    <a:pt x="14376" y="10482"/>
                    <a:pt x="14407" y="10451"/>
                  </a:cubicBezTo>
                  <a:lnTo>
                    <a:pt x="14431" y="10423"/>
                  </a:lnTo>
                  <a:cubicBezTo>
                    <a:pt x="14518" y="10324"/>
                    <a:pt x="14661" y="10160"/>
                    <a:pt x="14472" y="9971"/>
                  </a:cubicBezTo>
                  <a:cubicBezTo>
                    <a:pt x="14447" y="9946"/>
                    <a:pt x="14413" y="9928"/>
                    <a:pt x="14376" y="9928"/>
                  </a:cubicBezTo>
                  <a:lnTo>
                    <a:pt x="14373" y="9928"/>
                  </a:lnTo>
                  <a:cubicBezTo>
                    <a:pt x="14345" y="9928"/>
                    <a:pt x="14317" y="9937"/>
                    <a:pt x="14295" y="9952"/>
                  </a:cubicBezTo>
                  <a:cubicBezTo>
                    <a:pt x="14255" y="9977"/>
                    <a:pt x="14221" y="10008"/>
                    <a:pt x="14190" y="10048"/>
                  </a:cubicBezTo>
                  <a:lnTo>
                    <a:pt x="14171" y="10073"/>
                  </a:lnTo>
                  <a:cubicBezTo>
                    <a:pt x="14165" y="10086"/>
                    <a:pt x="14159" y="10095"/>
                    <a:pt x="14150" y="10107"/>
                  </a:cubicBezTo>
                  <a:lnTo>
                    <a:pt x="14140" y="10104"/>
                  </a:lnTo>
                  <a:cubicBezTo>
                    <a:pt x="14131" y="10101"/>
                    <a:pt x="14122" y="10101"/>
                    <a:pt x="14109" y="10098"/>
                  </a:cubicBezTo>
                  <a:cubicBezTo>
                    <a:pt x="14100" y="10098"/>
                    <a:pt x="14088" y="10095"/>
                    <a:pt x="14078" y="10095"/>
                  </a:cubicBezTo>
                  <a:cubicBezTo>
                    <a:pt x="14001" y="10098"/>
                    <a:pt x="13930" y="10129"/>
                    <a:pt x="13871" y="10179"/>
                  </a:cubicBezTo>
                  <a:cubicBezTo>
                    <a:pt x="13843" y="10203"/>
                    <a:pt x="13815" y="10231"/>
                    <a:pt x="13787" y="10262"/>
                  </a:cubicBezTo>
                  <a:lnTo>
                    <a:pt x="13781" y="10268"/>
                  </a:lnTo>
                  <a:cubicBezTo>
                    <a:pt x="13756" y="10259"/>
                    <a:pt x="13728" y="10253"/>
                    <a:pt x="13703" y="10253"/>
                  </a:cubicBezTo>
                  <a:cubicBezTo>
                    <a:pt x="13666" y="10253"/>
                    <a:pt x="13632" y="10262"/>
                    <a:pt x="13598" y="10275"/>
                  </a:cubicBezTo>
                  <a:lnTo>
                    <a:pt x="13592" y="10278"/>
                  </a:lnTo>
                  <a:cubicBezTo>
                    <a:pt x="13601" y="10244"/>
                    <a:pt x="13614" y="10210"/>
                    <a:pt x="13632" y="10182"/>
                  </a:cubicBezTo>
                  <a:cubicBezTo>
                    <a:pt x="13663" y="10145"/>
                    <a:pt x="13725" y="10120"/>
                    <a:pt x="13796" y="10095"/>
                  </a:cubicBezTo>
                  <a:cubicBezTo>
                    <a:pt x="13830" y="10086"/>
                    <a:pt x="13865" y="10076"/>
                    <a:pt x="13896" y="10064"/>
                  </a:cubicBezTo>
                  <a:cubicBezTo>
                    <a:pt x="13982" y="10042"/>
                    <a:pt x="14063" y="10014"/>
                    <a:pt x="14143" y="9980"/>
                  </a:cubicBezTo>
                  <a:lnTo>
                    <a:pt x="14162" y="9971"/>
                  </a:lnTo>
                  <a:cubicBezTo>
                    <a:pt x="14239" y="9937"/>
                    <a:pt x="14348" y="9894"/>
                    <a:pt x="14397" y="9794"/>
                  </a:cubicBezTo>
                  <a:cubicBezTo>
                    <a:pt x="14447" y="9695"/>
                    <a:pt x="14422" y="9606"/>
                    <a:pt x="14400" y="9528"/>
                  </a:cubicBezTo>
                  <a:cubicBezTo>
                    <a:pt x="14391" y="9497"/>
                    <a:pt x="14385" y="9466"/>
                    <a:pt x="14385" y="9432"/>
                  </a:cubicBezTo>
                  <a:lnTo>
                    <a:pt x="14620" y="9296"/>
                  </a:lnTo>
                  <a:lnTo>
                    <a:pt x="14970" y="9091"/>
                  </a:lnTo>
                  <a:cubicBezTo>
                    <a:pt x="15008" y="9070"/>
                    <a:pt x="15026" y="9029"/>
                    <a:pt x="15020" y="8989"/>
                  </a:cubicBezTo>
                  <a:cubicBezTo>
                    <a:pt x="15001" y="8859"/>
                    <a:pt x="14874" y="8769"/>
                    <a:pt x="14710" y="8769"/>
                  </a:cubicBezTo>
                  <a:lnTo>
                    <a:pt x="14676" y="8769"/>
                  </a:lnTo>
                  <a:cubicBezTo>
                    <a:pt x="14642" y="8772"/>
                    <a:pt x="14608" y="8779"/>
                    <a:pt x="14574" y="8785"/>
                  </a:cubicBezTo>
                  <a:cubicBezTo>
                    <a:pt x="14537" y="8794"/>
                    <a:pt x="14500" y="8797"/>
                    <a:pt x="14462" y="8800"/>
                  </a:cubicBezTo>
                  <a:cubicBezTo>
                    <a:pt x="14419" y="8726"/>
                    <a:pt x="14342" y="8679"/>
                    <a:pt x="14255" y="8676"/>
                  </a:cubicBezTo>
                  <a:lnTo>
                    <a:pt x="14246" y="8676"/>
                  </a:lnTo>
                  <a:cubicBezTo>
                    <a:pt x="14159" y="8679"/>
                    <a:pt x="14084" y="8729"/>
                    <a:pt x="14044" y="8803"/>
                  </a:cubicBezTo>
                  <a:cubicBezTo>
                    <a:pt x="14013" y="8785"/>
                    <a:pt x="13988" y="8760"/>
                    <a:pt x="13967" y="8735"/>
                  </a:cubicBezTo>
                  <a:lnTo>
                    <a:pt x="13961" y="8729"/>
                  </a:lnTo>
                  <a:cubicBezTo>
                    <a:pt x="13892" y="8664"/>
                    <a:pt x="13815" y="8614"/>
                    <a:pt x="13731" y="8577"/>
                  </a:cubicBezTo>
                  <a:cubicBezTo>
                    <a:pt x="13707" y="8565"/>
                    <a:pt x="13685" y="8552"/>
                    <a:pt x="13660" y="8540"/>
                  </a:cubicBezTo>
                  <a:cubicBezTo>
                    <a:pt x="13595" y="8494"/>
                    <a:pt x="13518" y="8469"/>
                    <a:pt x="13440" y="8466"/>
                  </a:cubicBezTo>
                  <a:lnTo>
                    <a:pt x="13422" y="8466"/>
                  </a:lnTo>
                  <a:cubicBezTo>
                    <a:pt x="13366" y="8472"/>
                    <a:pt x="13313" y="8487"/>
                    <a:pt x="13267" y="8515"/>
                  </a:cubicBezTo>
                  <a:cubicBezTo>
                    <a:pt x="13231" y="8535"/>
                    <a:pt x="13192" y="8547"/>
                    <a:pt x="13151" y="8547"/>
                  </a:cubicBezTo>
                  <a:cubicBezTo>
                    <a:pt x="13146" y="8547"/>
                    <a:pt x="13141" y="8547"/>
                    <a:pt x="13137" y="8546"/>
                  </a:cubicBezTo>
                  <a:cubicBezTo>
                    <a:pt x="13106" y="8549"/>
                    <a:pt x="13075" y="8552"/>
                    <a:pt x="13044" y="8556"/>
                  </a:cubicBezTo>
                  <a:cubicBezTo>
                    <a:pt x="12988" y="8571"/>
                    <a:pt x="12932" y="8596"/>
                    <a:pt x="12886" y="8630"/>
                  </a:cubicBezTo>
                  <a:lnTo>
                    <a:pt x="12852" y="8652"/>
                  </a:lnTo>
                  <a:cubicBezTo>
                    <a:pt x="12827" y="8667"/>
                    <a:pt x="12802" y="8676"/>
                    <a:pt x="12774" y="8679"/>
                  </a:cubicBezTo>
                  <a:cubicBezTo>
                    <a:pt x="12768" y="8679"/>
                    <a:pt x="12765" y="8679"/>
                    <a:pt x="12762" y="8676"/>
                  </a:cubicBezTo>
                  <a:cubicBezTo>
                    <a:pt x="12743" y="8670"/>
                    <a:pt x="12731" y="8661"/>
                    <a:pt x="12715" y="8648"/>
                  </a:cubicBezTo>
                  <a:cubicBezTo>
                    <a:pt x="12691" y="8627"/>
                    <a:pt x="12660" y="8608"/>
                    <a:pt x="12629" y="8593"/>
                  </a:cubicBezTo>
                  <a:cubicBezTo>
                    <a:pt x="12653" y="8559"/>
                    <a:pt x="12672" y="8521"/>
                    <a:pt x="12688" y="8481"/>
                  </a:cubicBezTo>
                  <a:cubicBezTo>
                    <a:pt x="12694" y="8466"/>
                    <a:pt x="12700" y="8453"/>
                    <a:pt x="12706" y="8441"/>
                  </a:cubicBezTo>
                  <a:cubicBezTo>
                    <a:pt x="12756" y="8348"/>
                    <a:pt x="12821" y="8267"/>
                    <a:pt x="12901" y="8202"/>
                  </a:cubicBezTo>
                  <a:cubicBezTo>
                    <a:pt x="12917" y="8190"/>
                    <a:pt x="12938" y="8181"/>
                    <a:pt x="12957" y="8171"/>
                  </a:cubicBezTo>
                  <a:cubicBezTo>
                    <a:pt x="13016" y="8147"/>
                    <a:pt x="13127" y="8094"/>
                    <a:pt x="13124" y="7964"/>
                  </a:cubicBezTo>
                  <a:cubicBezTo>
                    <a:pt x="13121" y="7868"/>
                    <a:pt x="13134" y="7843"/>
                    <a:pt x="13143" y="7834"/>
                  </a:cubicBezTo>
                  <a:cubicBezTo>
                    <a:pt x="13161" y="7828"/>
                    <a:pt x="13183" y="7828"/>
                    <a:pt x="13205" y="7828"/>
                  </a:cubicBezTo>
                  <a:lnTo>
                    <a:pt x="13230" y="7828"/>
                  </a:lnTo>
                  <a:cubicBezTo>
                    <a:pt x="13270" y="7828"/>
                    <a:pt x="13307" y="7831"/>
                    <a:pt x="13347" y="7834"/>
                  </a:cubicBezTo>
                  <a:cubicBezTo>
                    <a:pt x="13384" y="7834"/>
                    <a:pt x="13428" y="7837"/>
                    <a:pt x="13474" y="7837"/>
                  </a:cubicBezTo>
                  <a:lnTo>
                    <a:pt x="13508" y="7837"/>
                  </a:lnTo>
                  <a:cubicBezTo>
                    <a:pt x="13552" y="7837"/>
                    <a:pt x="13592" y="7815"/>
                    <a:pt x="13620" y="7784"/>
                  </a:cubicBezTo>
                  <a:cubicBezTo>
                    <a:pt x="13697" y="7694"/>
                    <a:pt x="13710" y="7509"/>
                    <a:pt x="13707" y="7465"/>
                  </a:cubicBezTo>
                  <a:cubicBezTo>
                    <a:pt x="13700" y="7400"/>
                    <a:pt x="13682" y="7338"/>
                    <a:pt x="13651" y="7282"/>
                  </a:cubicBezTo>
                  <a:cubicBezTo>
                    <a:pt x="13642" y="7270"/>
                    <a:pt x="13635" y="7258"/>
                    <a:pt x="13623" y="7245"/>
                  </a:cubicBezTo>
                  <a:cubicBezTo>
                    <a:pt x="13626" y="7202"/>
                    <a:pt x="13604" y="7159"/>
                    <a:pt x="13567" y="7134"/>
                  </a:cubicBezTo>
                  <a:cubicBezTo>
                    <a:pt x="13539" y="7115"/>
                    <a:pt x="13505" y="7106"/>
                    <a:pt x="13471" y="7106"/>
                  </a:cubicBezTo>
                  <a:cubicBezTo>
                    <a:pt x="13456" y="7106"/>
                    <a:pt x="13437" y="7106"/>
                    <a:pt x="13422" y="7109"/>
                  </a:cubicBezTo>
                  <a:lnTo>
                    <a:pt x="13230" y="7143"/>
                  </a:lnTo>
                  <a:cubicBezTo>
                    <a:pt x="13186" y="7146"/>
                    <a:pt x="13143" y="7162"/>
                    <a:pt x="13109" y="7183"/>
                  </a:cubicBezTo>
                  <a:cubicBezTo>
                    <a:pt x="13099" y="7193"/>
                    <a:pt x="13090" y="7199"/>
                    <a:pt x="13081" y="7205"/>
                  </a:cubicBezTo>
                  <a:lnTo>
                    <a:pt x="13078" y="7208"/>
                  </a:lnTo>
                  <a:lnTo>
                    <a:pt x="13072" y="7208"/>
                  </a:lnTo>
                  <a:cubicBezTo>
                    <a:pt x="13062" y="7208"/>
                    <a:pt x="13050" y="7211"/>
                    <a:pt x="13041" y="7214"/>
                  </a:cubicBezTo>
                  <a:cubicBezTo>
                    <a:pt x="12969" y="7233"/>
                    <a:pt x="12907" y="7273"/>
                    <a:pt x="12867" y="7335"/>
                  </a:cubicBezTo>
                  <a:cubicBezTo>
                    <a:pt x="12852" y="7357"/>
                    <a:pt x="12833" y="7375"/>
                    <a:pt x="12811" y="7388"/>
                  </a:cubicBezTo>
                  <a:lnTo>
                    <a:pt x="12799" y="7388"/>
                  </a:lnTo>
                  <a:cubicBezTo>
                    <a:pt x="12784" y="7388"/>
                    <a:pt x="12771" y="7388"/>
                    <a:pt x="12756" y="7385"/>
                  </a:cubicBezTo>
                  <a:lnTo>
                    <a:pt x="12746" y="7385"/>
                  </a:lnTo>
                  <a:cubicBezTo>
                    <a:pt x="12688" y="7377"/>
                    <a:pt x="12629" y="7373"/>
                    <a:pt x="12570" y="7373"/>
                  </a:cubicBezTo>
                  <a:cubicBezTo>
                    <a:pt x="12511" y="7373"/>
                    <a:pt x="12452" y="7377"/>
                    <a:pt x="12393" y="7385"/>
                  </a:cubicBezTo>
                  <a:cubicBezTo>
                    <a:pt x="12396" y="7378"/>
                    <a:pt x="12399" y="7375"/>
                    <a:pt x="12403" y="7372"/>
                  </a:cubicBezTo>
                  <a:cubicBezTo>
                    <a:pt x="12440" y="7338"/>
                    <a:pt x="12483" y="7310"/>
                    <a:pt x="12530" y="7289"/>
                  </a:cubicBezTo>
                  <a:cubicBezTo>
                    <a:pt x="12542" y="7282"/>
                    <a:pt x="12554" y="7276"/>
                    <a:pt x="12567" y="7270"/>
                  </a:cubicBezTo>
                  <a:cubicBezTo>
                    <a:pt x="12756" y="7168"/>
                    <a:pt x="12991" y="6970"/>
                    <a:pt x="13084" y="6716"/>
                  </a:cubicBezTo>
                  <a:cubicBezTo>
                    <a:pt x="13118" y="6641"/>
                    <a:pt x="13121" y="6558"/>
                    <a:pt x="13093" y="6483"/>
                  </a:cubicBezTo>
                  <a:cubicBezTo>
                    <a:pt x="13069" y="6428"/>
                    <a:pt x="13038" y="6378"/>
                    <a:pt x="12997" y="6335"/>
                  </a:cubicBezTo>
                  <a:cubicBezTo>
                    <a:pt x="12949" y="6301"/>
                    <a:pt x="12895" y="6285"/>
                    <a:pt x="12839" y="6285"/>
                  </a:cubicBezTo>
                  <a:cubicBezTo>
                    <a:pt x="12834" y="6285"/>
                    <a:pt x="12829" y="6285"/>
                    <a:pt x="12824" y="6285"/>
                  </a:cubicBezTo>
                  <a:cubicBezTo>
                    <a:pt x="12771" y="6285"/>
                    <a:pt x="12722" y="6291"/>
                    <a:pt x="12669" y="6297"/>
                  </a:cubicBezTo>
                  <a:cubicBezTo>
                    <a:pt x="12641" y="6304"/>
                    <a:pt x="12610" y="6307"/>
                    <a:pt x="12579" y="6307"/>
                  </a:cubicBezTo>
                  <a:lnTo>
                    <a:pt x="12570" y="6307"/>
                  </a:lnTo>
                  <a:cubicBezTo>
                    <a:pt x="12474" y="6313"/>
                    <a:pt x="12356" y="6319"/>
                    <a:pt x="12254" y="6375"/>
                  </a:cubicBezTo>
                  <a:cubicBezTo>
                    <a:pt x="12204" y="6406"/>
                    <a:pt x="12161" y="6443"/>
                    <a:pt x="12121" y="6483"/>
                  </a:cubicBezTo>
                  <a:cubicBezTo>
                    <a:pt x="12105" y="6455"/>
                    <a:pt x="12077" y="6440"/>
                    <a:pt x="12046" y="6434"/>
                  </a:cubicBezTo>
                  <a:lnTo>
                    <a:pt x="12025" y="6434"/>
                  </a:lnTo>
                  <a:cubicBezTo>
                    <a:pt x="11988" y="6437"/>
                    <a:pt x="11953" y="6443"/>
                    <a:pt x="11922" y="6455"/>
                  </a:cubicBezTo>
                  <a:cubicBezTo>
                    <a:pt x="11953" y="6409"/>
                    <a:pt x="11997" y="6372"/>
                    <a:pt x="12046" y="6344"/>
                  </a:cubicBezTo>
                  <a:lnTo>
                    <a:pt x="12062" y="6335"/>
                  </a:lnTo>
                  <a:cubicBezTo>
                    <a:pt x="12124" y="6310"/>
                    <a:pt x="12173" y="6260"/>
                    <a:pt x="12204" y="6198"/>
                  </a:cubicBezTo>
                  <a:cubicBezTo>
                    <a:pt x="12217" y="6161"/>
                    <a:pt x="12223" y="6124"/>
                    <a:pt x="12223" y="6087"/>
                  </a:cubicBezTo>
                  <a:lnTo>
                    <a:pt x="12223" y="6074"/>
                  </a:lnTo>
                  <a:cubicBezTo>
                    <a:pt x="12226" y="5920"/>
                    <a:pt x="12272" y="5873"/>
                    <a:pt x="12427" y="5793"/>
                  </a:cubicBezTo>
                  <a:cubicBezTo>
                    <a:pt x="12536" y="5737"/>
                    <a:pt x="12629" y="5653"/>
                    <a:pt x="12694" y="5551"/>
                  </a:cubicBezTo>
                  <a:cubicBezTo>
                    <a:pt x="12725" y="5501"/>
                    <a:pt x="12709" y="5436"/>
                    <a:pt x="12660" y="5405"/>
                  </a:cubicBezTo>
                  <a:cubicBezTo>
                    <a:pt x="12567" y="5350"/>
                    <a:pt x="12465" y="5316"/>
                    <a:pt x="12356" y="5312"/>
                  </a:cubicBezTo>
                  <a:cubicBezTo>
                    <a:pt x="12269" y="5312"/>
                    <a:pt x="12186" y="5340"/>
                    <a:pt x="12118" y="5390"/>
                  </a:cubicBezTo>
                  <a:cubicBezTo>
                    <a:pt x="12080" y="5418"/>
                    <a:pt x="12046" y="5452"/>
                    <a:pt x="12015" y="5486"/>
                  </a:cubicBezTo>
                  <a:cubicBezTo>
                    <a:pt x="12000" y="5501"/>
                    <a:pt x="11988" y="5517"/>
                    <a:pt x="11972" y="5529"/>
                  </a:cubicBezTo>
                  <a:cubicBezTo>
                    <a:pt x="11950" y="5557"/>
                    <a:pt x="11916" y="5576"/>
                    <a:pt x="11879" y="5582"/>
                  </a:cubicBezTo>
                  <a:cubicBezTo>
                    <a:pt x="11938" y="5443"/>
                    <a:pt x="12025" y="5316"/>
                    <a:pt x="12136" y="5210"/>
                  </a:cubicBezTo>
                  <a:cubicBezTo>
                    <a:pt x="12195" y="5151"/>
                    <a:pt x="12300" y="5055"/>
                    <a:pt x="12232" y="4916"/>
                  </a:cubicBezTo>
                  <a:cubicBezTo>
                    <a:pt x="12186" y="4832"/>
                    <a:pt x="12111" y="4770"/>
                    <a:pt x="12025" y="4739"/>
                  </a:cubicBezTo>
                  <a:cubicBezTo>
                    <a:pt x="11987" y="4726"/>
                    <a:pt x="11947" y="4717"/>
                    <a:pt x="11906" y="4717"/>
                  </a:cubicBezTo>
                  <a:cubicBezTo>
                    <a:pt x="11900" y="4717"/>
                    <a:pt x="11894" y="4717"/>
                    <a:pt x="11888" y="4718"/>
                  </a:cubicBezTo>
                  <a:cubicBezTo>
                    <a:pt x="11823" y="4718"/>
                    <a:pt x="11761" y="4727"/>
                    <a:pt x="11699" y="4739"/>
                  </a:cubicBezTo>
                  <a:cubicBezTo>
                    <a:pt x="11668" y="4746"/>
                    <a:pt x="11637" y="4752"/>
                    <a:pt x="11607" y="4755"/>
                  </a:cubicBezTo>
                  <a:cubicBezTo>
                    <a:pt x="11588" y="4758"/>
                    <a:pt x="11566" y="4761"/>
                    <a:pt x="11545" y="4764"/>
                  </a:cubicBezTo>
                  <a:cubicBezTo>
                    <a:pt x="11545" y="4752"/>
                    <a:pt x="11541" y="4743"/>
                    <a:pt x="11541" y="4730"/>
                  </a:cubicBezTo>
                  <a:cubicBezTo>
                    <a:pt x="11523" y="4696"/>
                    <a:pt x="11551" y="4653"/>
                    <a:pt x="11591" y="4653"/>
                  </a:cubicBezTo>
                  <a:lnTo>
                    <a:pt x="11597" y="4650"/>
                  </a:lnTo>
                  <a:cubicBezTo>
                    <a:pt x="11706" y="4600"/>
                    <a:pt x="11805" y="4532"/>
                    <a:pt x="11895" y="4451"/>
                  </a:cubicBezTo>
                  <a:cubicBezTo>
                    <a:pt x="11919" y="4430"/>
                    <a:pt x="11947" y="4408"/>
                    <a:pt x="11972" y="4389"/>
                  </a:cubicBezTo>
                  <a:cubicBezTo>
                    <a:pt x="12056" y="4340"/>
                    <a:pt x="12124" y="4266"/>
                    <a:pt x="12167" y="4176"/>
                  </a:cubicBezTo>
                  <a:cubicBezTo>
                    <a:pt x="12183" y="4139"/>
                    <a:pt x="12198" y="4098"/>
                    <a:pt x="12214" y="4064"/>
                  </a:cubicBezTo>
                  <a:cubicBezTo>
                    <a:pt x="12232" y="3999"/>
                    <a:pt x="12263" y="3940"/>
                    <a:pt x="12300" y="3885"/>
                  </a:cubicBezTo>
                  <a:cubicBezTo>
                    <a:pt x="12307" y="3875"/>
                    <a:pt x="12313" y="3866"/>
                    <a:pt x="12322" y="3857"/>
                  </a:cubicBezTo>
                  <a:cubicBezTo>
                    <a:pt x="12350" y="3826"/>
                    <a:pt x="12375" y="3792"/>
                    <a:pt x="12393" y="3751"/>
                  </a:cubicBezTo>
                  <a:cubicBezTo>
                    <a:pt x="12421" y="3692"/>
                    <a:pt x="12418" y="3624"/>
                    <a:pt x="12384" y="3569"/>
                  </a:cubicBezTo>
                  <a:cubicBezTo>
                    <a:pt x="12352" y="3525"/>
                    <a:pt x="12300" y="3500"/>
                    <a:pt x="12245" y="3500"/>
                  </a:cubicBezTo>
                  <a:cubicBezTo>
                    <a:pt x="12242" y="3500"/>
                    <a:pt x="12239" y="3500"/>
                    <a:pt x="12235" y="3500"/>
                  </a:cubicBezTo>
                  <a:cubicBezTo>
                    <a:pt x="12173" y="3504"/>
                    <a:pt x="12111" y="3516"/>
                    <a:pt x="12053" y="3541"/>
                  </a:cubicBezTo>
                  <a:cubicBezTo>
                    <a:pt x="11919" y="3587"/>
                    <a:pt x="11786" y="3643"/>
                    <a:pt x="11662" y="3705"/>
                  </a:cubicBezTo>
                  <a:lnTo>
                    <a:pt x="11634" y="3720"/>
                  </a:lnTo>
                  <a:cubicBezTo>
                    <a:pt x="11582" y="3751"/>
                    <a:pt x="11523" y="3776"/>
                    <a:pt x="11464" y="3792"/>
                  </a:cubicBezTo>
                  <a:lnTo>
                    <a:pt x="11458" y="3792"/>
                  </a:lnTo>
                  <a:cubicBezTo>
                    <a:pt x="11455" y="3788"/>
                    <a:pt x="11452" y="3785"/>
                    <a:pt x="11449" y="3779"/>
                  </a:cubicBezTo>
                  <a:cubicBezTo>
                    <a:pt x="11405" y="3720"/>
                    <a:pt x="11387" y="3674"/>
                    <a:pt x="11396" y="3643"/>
                  </a:cubicBezTo>
                  <a:cubicBezTo>
                    <a:pt x="11408" y="3618"/>
                    <a:pt x="11424" y="3596"/>
                    <a:pt x="11445" y="3578"/>
                  </a:cubicBezTo>
                  <a:lnTo>
                    <a:pt x="11510" y="3507"/>
                  </a:lnTo>
                  <a:cubicBezTo>
                    <a:pt x="11594" y="3417"/>
                    <a:pt x="11678" y="3324"/>
                    <a:pt x="11764" y="3234"/>
                  </a:cubicBezTo>
                  <a:cubicBezTo>
                    <a:pt x="11780" y="3219"/>
                    <a:pt x="11799" y="3200"/>
                    <a:pt x="11817" y="3184"/>
                  </a:cubicBezTo>
                  <a:cubicBezTo>
                    <a:pt x="11888" y="3123"/>
                    <a:pt x="11975" y="3042"/>
                    <a:pt x="11994" y="2924"/>
                  </a:cubicBezTo>
                  <a:cubicBezTo>
                    <a:pt x="12000" y="2896"/>
                    <a:pt x="12000" y="2869"/>
                    <a:pt x="12000" y="2841"/>
                  </a:cubicBezTo>
                  <a:cubicBezTo>
                    <a:pt x="11997" y="2822"/>
                    <a:pt x="12000" y="2807"/>
                    <a:pt x="12003" y="2788"/>
                  </a:cubicBezTo>
                  <a:cubicBezTo>
                    <a:pt x="12040" y="2745"/>
                    <a:pt x="12046" y="2683"/>
                    <a:pt x="12022" y="2630"/>
                  </a:cubicBezTo>
                  <a:cubicBezTo>
                    <a:pt x="11996" y="2588"/>
                    <a:pt x="11948" y="2561"/>
                    <a:pt x="11900" y="2561"/>
                  </a:cubicBezTo>
                  <a:cubicBezTo>
                    <a:pt x="11895" y="2561"/>
                    <a:pt x="11890" y="2561"/>
                    <a:pt x="11885" y="2562"/>
                  </a:cubicBezTo>
                  <a:cubicBezTo>
                    <a:pt x="11814" y="2565"/>
                    <a:pt x="11743" y="2584"/>
                    <a:pt x="11681" y="2615"/>
                  </a:cubicBezTo>
                  <a:lnTo>
                    <a:pt x="11668" y="2624"/>
                  </a:lnTo>
                  <a:cubicBezTo>
                    <a:pt x="11650" y="2633"/>
                    <a:pt x="11631" y="2646"/>
                    <a:pt x="11616" y="2655"/>
                  </a:cubicBezTo>
                  <a:cubicBezTo>
                    <a:pt x="11588" y="2605"/>
                    <a:pt x="11551" y="2559"/>
                    <a:pt x="11507" y="2519"/>
                  </a:cubicBezTo>
                  <a:cubicBezTo>
                    <a:pt x="11492" y="2503"/>
                    <a:pt x="11473" y="2488"/>
                    <a:pt x="11461" y="2472"/>
                  </a:cubicBezTo>
                  <a:cubicBezTo>
                    <a:pt x="11535" y="2447"/>
                    <a:pt x="11600" y="2398"/>
                    <a:pt x="11644" y="2330"/>
                  </a:cubicBezTo>
                  <a:cubicBezTo>
                    <a:pt x="11690" y="2330"/>
                    <a:pt x="11734" y="2311"/>
                    <a:pt x="11768" y="2280"/>
                  </a:cubicBezTo>
                  <a:cubicBezTo>
                    <a:pt x="11808" y="2234"/>
                    <a:pt x="11833" y="2172"/>
                    <a:pt x="11836" y="2110"/>
                  </a:cubicBezTo>
                  <a:cubicBezTo>
                    <a:pt x="11857" y="1936"/>
                    <a:pt x="11861" y="1763"/>
                    <a:pt x="11842" y="1586"/>
                  </a:cubicBezTo>
                  <a:cubicBezTo>
                    <a:pt x="11839" y="1549"/>
                    <a:pt x="11820" y="1515"/>
                    <a:pt x="11792" y="1493"/>
                  </a:cubicBezTo>
                  <a:cubicBezTo>
                    <a:pt x="11771" y="1478"/>
                    <a:pt x="11746" y="1468"/>
                    <a:pt x="11721" y="1468"/>
                  </a:cubicBezTo>
                  <a:cubicBezTo>
                    <a:pt x="11668" y="1472"/>
                    <a:pt x="11622" y="1499"/>
                    <a:pt x="11600" y="1546"/>
                  </a:cubicBezTo>
                  <a:cubicBezTo>
                    <a:pt x="11541" y="1645"/>
                    <a:pt x="11476" y="1738"/>
                    <a:pt x="11399" y="1822"/>
                  </a:cubicBezTo>
                  <a:cubicBezTo>
                    <a:pt x="11353" y="1871"/>
                    <a:pt x="11334" y="1871"/>
                    <a:pt x="11331" y="1871"/>
                  </a:cubicBezTo>
                  <a:cubicBezTo>
                    <a:pt x="11328" y="1871"/>
                    <a:pt x="11306" y="1849"/>
                    <a:pt x="11300" y="1812"/>
                  </a:cubicBezTo>
                  <a:cubicBezTo>
                    <a:pt x="11294" y="1760"/>
                    <a:pt x="11300" y="1710"/>
                    <a:pt x="11315" y="1661"/>
                  </a:cubicBezTo>
                  <a:cubicBezTo>
                    <a:pt x="11328" y="1620"/>
                    <a:pt x="11334" y="1577"/>
                    <a:pt x="11340" y="1537"/>
                  </a:cubicBezTo>
                  <a:cubicBezTo>
                    <a:pt x="11356" y="1407"/>
                    <a:pt x="11315" y="1276"/>
                    <a:pt x="11232" y="1174"/>
                  </a:cubicBezTo>
                  <a:cubicBezTo>
                    <a:pt x="11219" y="1162"/>
                    <a:pt x="11210" y="1149"/>
                    <a:pt x="11198" y="1137"/>
                  </a:cubicBezTo>
                  <a:cubicBezTo>
                    <a:pt x="11179" y="1118"/>
                    <a:pt x="11160" y="1100"/>
                    <a:pt x="11151" y="1075"/>
                  </a:cubicBezTo>
                  <a:cubicBezTo>
                    <a:pt x="11148" y="1060"/>
                    <a:pt x="11151" y="1041"/>
                    <a:pt x="11154" y="1022"/>
                  </a:cubicBezTo>
                  <a:cubicBezTo>
                    <a:pt x="11157" y="998"/>
                    <a:pt x="11160" y="976"/>
                    <a:pt x="11160" y="951"/>
                  </a:cubicBezTo>
                  <a:cubicBezTo>
                    <a:pt x="11157" y="902"/>
                    <a:pt x="11148" y="849"/>
                    <a:pt x="11133" y="803"/>
                  </a:cubicBezTo>
                  <a:cubicBezTo>
                    <a:pt x="11117" y="772"/>
                    <a:pt x="11111" y="734"/>
                    <a:pt x="11117" y="700"/>
                  </a:cubicBezTo>
                  <a:cubicBezTo>
                    <a:pt x="11123" y="685"/>
                    <a:pt x="11133" y="672"/>
                    <a:pt x="11145" y="657"/>
                  </a:cubicBezTo>
                  <a:cubicBezTo>
                    <a:pt x="11179" y="614"/>
                    <a:pt x="11238" y="536"/>
                    <a:pt x="11201" y="440"/>
                  </a:cubicBezTo>
                  <a:cubicBezTo>
                    <a:pt x="11176" y="381"/>
                    <a:pt x="11123" y="338"/>
                    <a:pt x="11061" y="326"/>
                  </a:cubicBezTo>
                  <a:cubicBezTo>
                    <a:pt x="11024" y="319"/>
                    <a:pt x="10990" y="316"/>
                    <a:pt x="10953" y="316"/>
                  </a:cubicBezTo>
                  <a:cubicBezTo>
                    <a:pt x="10931" y="316"/>
                    <a:pt x="10910" y="316"/>
                    <a:pt x="10888" y="310"/>
                  </a:cubicBezTo>
                  <a:cubicBezTo>
                    <a:pt x="10851" y="298"/>
                    <a:pt x="10826" y="260"/>
                    <a:pt x="10789" y="199"/>
                  </a:cubicBezTo>
                  <a:cubicBezTo>
                    <a:pt x="10764" y="155"/>
                    <a:pt x="10733" y="112"/>
                    <a:pt x="10696" y="75"/>
                  </a:cubicBezTo>
                  <a:cubicBezTo>
                    <a:pt x="10653" y="28"/>
                    <a:pt x="10594" y="3"/>
                    <a:pt x="10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7870550" y="3225124"/>
              <a:ext cx="219902" cy="345112"/>
            </a:xfrm>
            <a:custGeom>
              <a:avLst/>
              <a:gdLst/>
              <a:ahLst/>
              <a:cxnLst/>
              <a:rect l="l" t="t" r="r" b="b"/>
              <a:pathLst>
                <a:path w="21119" h="33144" extrusionOk="0">
                  <a:moveTo>
                    <a:pt x="10532" y="0"/>
                  </a:moveTo>
                  <a:cubicBezTo>
                    <a:pt x="10293" y="0"/>
                    <a:pt x="10182" y="400"/>
                    <a:pt x="10172" y="508"/>
                  </a:cubicBezTo>
                  <a:cubicBezTo>
                    <a:pt x="10169" y="555"/>
                    <a:pt x="10169" y="601"/>
                    <a:pt x="10172" y="648"/>
                  </a:cubicBezTo>
                  <a:lnTo>
                    <a:pt x="10172" y="762"/>
                  </a:lnTo>
                  <a:cubicBezTo>
                    <a:pt x="10166" y="849"/>
                    <a:pt x="10141" y="930"/>
                    <a:pt x="10098" y="1004"/>
                  </a:cubicBezTo>
                  <a:cubicBezTo>
                    <a:pt x="10098" y="1004"/>
                    <a:pt x="10098" y="1007"/>
                    <a:pt x="10098" y="1007"/>
                  </a:cubicBezTo>
                  <a:cubicBezTo>
                    <a:pt x="10079" y="1007"/>
                    <a:pt x="10058" y="1013"/>
                    <a:pt x="10042" y="1019"/>
                  </a:cubicBezTo>
                  <a:cubicBezTo>
                    <a:pt x="10011" y="1035"/>
                    <a:pt x="9987" y="1060"/>
                    <a:pt x="9971" y="1091"/>
                  </a:cubicBezTo>
                  <a:cubicBezTo>
                    <a:pt x="9894" y="1218"/>
                    <a:pt x="9847" y="1360"/>
                    <a:pt x="9835" y="1509"/>
                  </a:cubicBezTo>
                  <a:cubicBezTo>
                    <a:pt x="9832" y="1534"/>
                    <a:pt x="9832" y="1558"/>
                    <a:pt x="9832" y="1583"/>
                  </a:cubicBezTo>
                  <a:cubicBezTo>
                    <a:pt x="9832" y="1620"/>
                    <a:pt x="9829" y="1657"/>
                    <a:pt x="9822" y="1695"/>
                  </a:cubicBezTo>
                  <a:cubicBezTo>
                    <a:pt x="9812" y="1702"/>
                    <a:pt x="9800" y="1708"/>
                    <a:pt x="9786" y="1708"/>
                  </a:cubicBezTo>
                  <a:cubicBezTo>
                    <a:pt x="9782" y="1708"/>
                    <a:pt x="9779" y="1708"/>
                    <a:pt x="9776" y="1707"/>
                  </a:cubicBezTo>
                  <a:cubicBezTo>
                    <a:pt x="9773" y="1708"/>
                    <a:pt x="9770" y="1708"/>
                    <a:pt x="9767" y="1708"/>
                  </a:cubicBezTo>
                  <a:cubicBezTo>
                    <a:pt x="9755" y="1708"/>
                    <a:pt x="9743" y="1703"/>
                    <a:pt x="9733" y="1698"/>
                  </a:cubicBezTo>
                  <a:cubicBezTo>
                    <a:pt x="9695" y="1676"/>
                    <a:pt x="9664" y="1648"/>
                    <a:pt x="9637" y="1614"/>
                  </a:cubicBezTo>
                  <a:cubicBezTo>
                    <a:pt x="9609" y="1583"/>
                    <a:pt x="9575" y="1552"/>
                    <a:pt x="9541" y="1524"/>
                  </a:cubicBezTo>
                  <a:cubicBezTo>
                    <a:pt x="9510" y="1496"/>
                    <a:pt x="9473" y="1483"/>
                    <a:pt x="9436" y="1483"/>
                  </a:cubicBezTo>
                  <a:cubicBezTo>
                    <a:pt x="9368" y="1483"/>
                    <a:pt x="9302" y="1527"/>
                    <a:pt x="9283" y="1602"/>
                  </a:cubicBezTo>
                  <a:cubicBezTo>
                    <a:pt x="9218" y="1760"/>
                    <a:pt x="9280" y="1899"/>
                    <a:pt x="9333" y="2026"/>
                  </a:cubicBezTo>
                  <a:cubicBezTo>
                    <a:pt x="9361" y="2082"/>
                    <a:pt x="9379" y="2144"/>
                    <a:pt x="9395" y="2203"/>
                  </a:cubicBezTo>
                  <a:cubicBezTo>
                    <a:pt x="9426" y="2364"/>
                    <a:pt x="9503" y="2398"/>
                    <a:pt x="9559" y="2398"/>
                  </a:cubicBezTo>
                  <a:cubicBezTo>
                    <a:pt x="9578" y="2398"/>
                    <a:pt x="9596" y="2395"/>
                    <a:pt x="9612" y="2385"/>
                  </a:cubicBezTo>
                  <a:lnTo>
                    <a:pt x="9627" y="2385"/>
                  </a:lnTo>
                  <a:cubicBezTo>
                    <a:pt x="9671" y="2385"/>
                    <a:pt x="9708" y="2416"/>
                    <a:pt x="9723" y="2457"/>
                  </a:cubicBezTo>
                  <a:cubicBezTo>
                    <a:pt x="9726" y="2481"/>
                    <a:pt x="9723" y="2506"/>
                    <a:pt x="9711" y="2531"/>
                  </a:cubicBezTo>
                  <a:cubicBezTo>
                    <a:pt x="9683" y="2593"/>
                    <a:pt x="9615" y="2636"/>
                    <a:pt x="9531" y="2680"/>
                  </a:cubicBezTo>
                  <a:cubicBezTo>
                    <a:pt x="9460" y="2608"/>
                    <a:pt x="9361" y="2568"/>
                    <a:pt x="9259" y="2568"/>
                  </a:cubicBezTo>
                  <a:cubicBezTo>
                    <a:pt x="9240" y="2568"/>
                    <a:pt x="9221" y="2571"/>
                    <a:pt x="9206" y="2574"/>
                  </a:cubicBezTo>
                  <a:cubicBezTo>
                    <a:pt x="9153" y="2577"/>
                    <a:pt x="9110" y="2608"/>
                    <a:pt x="9091" y="2652"/>
                  </a:cubicBezTo>
                  <a:cubicBezTo>
                    <a:pt x="9076" y="2698"/>
                    <a:pt x="9082" y="2751"/>
                    <a:pt x="9113" y="2791"/>
                  </a:cubicBezTo>
                  <a:lnTo>
                    <a:pt x="9116" y="2794"/>
                  </a:lnTo>
                  <a:cubicBezTo>
                    <a:pt x="9119" y="2813"/>
                    <a:pt x="9122" y="2828"/>
                    <a:pt x="9122" y="2847"/>
                  </a:cubicBezTo>
                  <a:cubicBezTo>
                    <a:pt x="9119" y="2875"/>
                    <a:pt x="9122" y="2903"/>
                    <a:pt x="9125" y="2930"/>
                  </a:cubicBezTo>
                  <a:cubicBezTo>
                    <a:pt x="9144" y="3042"/>
                    <a:pt x="9225" y="3116"/>
                    <a:pt x="9290" y="3175"/>
                  </a:cubicBezTo>
                  <a:cubicBezTo>
                    <a:pt x="9383" y="3253"/>
                    <a:pt x="9448" y="3358"/>
                    <a:pt x="9475" y="3479"/>
                  </a:cubicBezTo>
                  <a:cubicBezTo>
                    <a:pt x="9503" y="3562"/>
                    <a:pt x="9541" y="3643"/>
                    <a:pt x="9584" y="3717"/>
                  </a:cubicBezTo>
                  <a:lnTo>
                    <a:pt x="9593" y="3730"/>
                  </a:lnTo>
                  <a:cubicBezTo>
                    <a:pt x="9602" y="3742"/>
                    <a:pt x="9609" y="3754"/>
                    <a:pt x="9615" y="3767"/>
                  </a:cubicBezTo>
                  <a:cubicBezTo>
                    <a:pt x="9609" y="3795"/>
                    <a:pt x="9596" y="3823"/>
                    <a:pt x="9581" y="3847"/>
                  </a:cubicBezTo>
                  <a:cubicBezTo>
                    <a:pt x="9571" y="3866"/>
                    <a:pt x="9562" y="3885"/>
                    <a:pt x="9553" y="3906"/>
                  </a:cubicBezTo>
                  <a:lnTo>
                    <a:pt x="9516" y="3894"/>
                  </a:lnTo>
                  <a:cubicBezTo>
                    <a:pt x="9472" y="3885"/>
                    <a:pt x="9420" y="3869"/>
                    <a:pt x="9417" y="3850"/>
                  </a:cubicBezTo>
                  <a:cubicBezTo>
                    <a:pt x="9417" y="3844"/>
                    <a:pt x="9414" y="3838"/>
                    <a:pt x="9414" y="3832"/>
                  </a:cubicBezTo>
                  <a:cubicBezTo>
                    <a:pt x="9410" y="3810"/>
                    <a:pt x="9404" y="3788"/>
                    <a:pt x="9398" y="3767"/>
                  </a:cubicBezTo>
                  <a:cubicBezTo>
                    <a:pt x="9379" y="3727"/>
                    <a:pt x="9352" y="3689"/>
                    <a:pt x="9314" y="3665"/>
                  </a:cubicBezTo>
                  <a:cubicBezTo>
                    <a:pt x="9203" y="3575"/>
                    <a:pt x="9073" y="3516"/>
                    <a:pt x="8933" y="3497"/>
                  </a:cubicBezTo>
                  <a:cubicBezTo>
                    <a:pt x="8918" y="3494"/>
                    <a:pt x="8902" y="3491"/>
                    <a:pt x="8887" y="3491"/>
                  </a:cubicBezTo>
                  <a:cubicBezTo>
                    <a:pt x="8862" y="3491"/>
                    <a:pt x="8837" y="3497"/>
                    <a:pt x="8813" y="3507"/>
                  </a:cubicBezTo>
                  <a:cubicBezTo>
                    <a:pt x="8717" y="3550"/>
                    <a:pt x="8692" y="3671"/>
                    <a:pt x="8726" y="3754"/>
                  </a:cubicBezTo>
                  <a:cubicBezTo>
                    <a:pt x="8744" y="3795"/>
                    <a:pt x="8769" y="3832"/>
                    <a:pt x="8797" y="3863"/>
                  </a:cubicBezTo>
                  <a:lnTo>
                    <a:pt x="8819" y="3888"/>
                  </a:lnTo>
                  <a:cubicBezTo>
                    <a:pt x="8856" y="3946"/>
                    <a:pt x="8887" y="4008"/>
                    <a:pt x="8909" y="4073"/>
                  </a:cubicBezTo>
                  <a:cubicBezTo>
                    <a:pt x="8955" y="4197"/>
                    <a:pt x="9011" y="4340"/>
                    <a:pt x="9153" y="4408"/>
                  </a:cubicBezTo>
                  <a:cubicBezTo>
                    <a:pt x="9172" y="4417"/>
                    <a:pt x="9194" y="4427"/>
                    <a:pt x="9212" y="4433"/>
                  </a:cubicBezTo>
                  <a:cubicBezTo>
                    <a:pt x="9234" y="4439"/>
                    <a:pt x="9252" y="4448"/>
                    <a:pt x="9268" y="4458"/>
                  </a:cubicBezTo>
                  <a:cubicBezTo>
                    <a:pt x="9274" y="4470"/>
                    <a:pt x="9277" y="4479"/>
                    <a:pt x="9280" y="4492"/>
                  </a:cubicBezTo>
                  <a:cubicBezTo>
                    <a:pt x="9283" y="4507"/>
                    <a:pt x="9290" y="4523"/>
                    <a:pt x="9296" y="4538"/>
                  </a:cubicBezTo>
                  <a:cubicBezTo>
                    <a:pt x="9342" y="4665"/>
                    <a:pt x="9475" y="4746"/>
                    <a:pt x="9652" y="4767"/>
                  </a:cubicBezTo>
                  <a:lnTo>
                    <a:pt x="9664" y="4767"/>
                  </a:lnTo>
                  <a:cubicBezTo>
                    <a:pt x="9692" y="4767"/>
                    <a:pt x="9720" y="4773"/>
                    <a:pt x="9748" y="4783"/>
                  </a:cubicBezTo>
                  <a:cubicBezTo>
                    <a:pt x="9751" y="4795"/>
                    <a:pt x="9754" y="4804"/>
                    <a:pt x="9757" y="4817"/>
                  </a:cubicBezTo>
                  <a:lnTo>
                    <a:pt x="9782" y="4928"/>
                  </a:lnTo>
                  <a:lnTo>
                    <a:pt x="9788" y="4953"/>
                  </a:lnTo>
                  <a:cubicBezTo>
                    <a:pt x="9720" y="4925"/>
                    <a:pt x="9655" y="4888"/>
                    <a:pt x="9599" y="4842"/>
                  </a:cubicBezTo>
                  <a:cubicBezTo>
                    <a:pt x="9571" y="4814"/>
                    <a:pt x="9537" y="4789"/>
                    <a:pt x="9497" y="4777"/>
                  </a:cubicBezTo>
                  <a:cubicBezTo>
                    <a:pt x="9484" y="4772"/>
                    <a:pt x="9468" y="4769"/>
                    <a:pt x="9453" y="4769"/>
                  </a:cubicBezTo>
                  <a:cubicBezTo>
                    <a:pt x="9447" y="4769"/>
                    <a:pt x="9441" y="4770"/>
                    <a:pt x="9435" y="4770"/>
                  </a:cubicBezTo>
                  <a:lnTo>
                    <a:pt x="9383" y="4770"/>
                  </a:lnTo>
                  <a:cubicBezTo>
                    <a:pt x="9364" y="4767"/>
                    <a:pt x="9345" y="4761"/>
                    <a:pt x="9327" y="4752"/>
                  </a:cubicBezTo>
                  <a:cubicBezTo>
                    <a:pt x="9296" y="4739"/>
                    <a:pt x="9265" y="4730"/>
                    <a:pt x="9231" y="4724"/>
                  </a:cubicBezTo>
                  <a:cubicBezTo>
                    <a:pt x="9218" y="4721"/>
                    <a:pt x="9206" y="4721"/>
                    <a:pt x="9191" y="4721"/>
                  </a:cubicBezTo>
                  <a:cubicBezTo>
                    <a:pt x="9057" y="4721"/>
                    <a:pt x="8949" y="4820"/>
                    <a:pt x="8896" y="4913"/>
                  </a:cubicBezTo>
                  <a:cubicBezTo>
                    <a:pt x="8881" y="4941"/>
                    <a:pt x="8871" y="4969"/>
                    <a:pt x="8868" y="5000"/>
                  </a:cubicBezTo>
                  <a:cubicBezTo>
                    <a:pt x="8868" y="5062"/>
                    <a:pt x="8899" y="5120"/>
                    <a:pt x="8949" y="5154"/>
                  </a:cubicBezTo>
                  <a:cubicBezTo>
                    <a:pt x="8983" y="5179"/>
                    <a:pt x="9011" y="5213"/>
                    <a:pt x="9020" y="5254"/>
                  </a:cubicBezTo>
                  <a:cubicBezTo>
                    <a:pt x="9023" y="5266"/>
                    <a:pt x="9023" y="5275"/>
                    <a:pt x="9020" y="5288"/>
                  </a:cubicBezTo>
                  <a:cubicBezTo>
                    <a:pt x="9017" y="5322"/>
                    <a:pt x="9020" y="5359"/>
                    <a:pt x="9029" y="5393"/>
                  </a:cubicBezTo>
                  <a:cubicBezTo>
                    <a:pt x="9002" y="5365"/>
                    <a:pt x="8967" y="5340"/>
                    <a:pt x="8930" y="5325"/>
                  </a:cubicBezTo>
                  <a:cubicBezTo>
                    <a:pt x="8893" y="5309"/>
                    <a:pt x="8850" y="5300"/>
                    <a:pt x="8810" y="5300"/>
                  </a:cubicBezTo>
                  <a:cubicBezTo>
                    <a:pt x="8775" y="5300"/>
                    <a:pt x="8741" y="5306"/>
                    <a:pt x="8707" y="5312"/>
                  </a:cubicBezTo>
                  <a:cubicBezTo>
                    <a:pt x="8621" y="5331"/>
                    <a:pt x="8537" y="5362"/>
                    <a:pt x="8460" y="5408"/>
                  </a:cubicBezTo>
                  <a:cubicBezTo>
                    <a:pt x="8410" y="5436"/>
                    <a:pt x="8394" y="5501"/>
                    <a:pt x="8425" y="5551"/>
                  </a:cubicBezTo>
                  <a:cubicBezTo>
                    <a:pt x="8494" y="5653"/>
                    <a:pt x="8583" y="5737"/>
                    <a:pt x="8692" y="5793"/>
                  </a:cubicBezTo>
                  <a:cubicBezTo>
                    <a:pt x="8704" y="5799"/>
                    <a:pt x="8720" y="5805"/>
                    <a:pt x="8732" y="5814"/>
                  </a:cubicBezTo>
                  <a:cubicBezTo>
                    <a:pt x="8769" y="5827"/>
                    <a:pt x="8803" y="5848"/>
                    <a:pt x="8831" y="5879"/>
                  </a:cubicBezTo>
                  <a:cubicBezTo>
                    <a:pt x="8837" y="5892"/>
                    <a:pt x="8840" y="5904"/>
                    <a:pt x="8844" y="5920"/>
                  </a:cubicBezTo>
                  <a:cubicBezTo>
                    <a:pt x="8853" y="5963"/>
                    <a:pt x="8871" y="6003"/>
                    <a:pt x="8899" y="6040"/>
                  </a:cubicBezTo>
                  <a:cubicBezTo>
                    <a:pt x="8924" y="6068"/>
                    <a:pt x="8955" y="6090"/>
                    <a:pt x="8992" y="6105"/>
                  </a:cubicBezTo>
                  <a:cubicBezTo>
                    <a:pt x="9002" y="6112"/>
                    <a:pt x="9011" y="6118"/>
                    <a:pt x="9020" y="6124"/>
                  </a:cubicBezTo>
                  <a:cubicBezTo>
                    <a:pt x="9014" y="6146"/>
                    <a:pt x="9008" y="6167"/>
                    <a:pt x="8998" y="6186"/>
                  </a:cubicBezTo>
                  <a:cubicBezTo>
                    <a:pt x="8977" y="6248"/>
                    <a:pt x="8946" y="6335"/>
                    <a:pt x="8989" y="6418"/>
                  </a:cubicBezTo>
                  <a:cubicBezTo>
                    <a:pt x="8995" y="6434"/>
                    <a:pt x="9002" y="6449"/>
                    <a:pt x="9008" y="6465"/>
                  </a:cubicBezTo>
                  <a:cubicBezTo>
                    <a:pt x="9026" y="6517"/>
                    <a:pt x="9051" y="6598"/>
                    <a:pt x="9144" y="6632"/>
                  </a:cubicBezTo>
                  <a:cubicBezTo>
                    <a:pt x="9200" y="6654"/>
                    <a:pt x="9215" y="6675"/>
                    <a:pt x="9218" y="6682"/>
                  </a:cubicBezTo>
                  <a:cubicBezTo>
                    <a:pt x="9209" y="6688"/>
                    <a:pt x="9200" y="6691"/>
                    <a:pt x="9191" y="6691"/>
                  </a:cubicBezTo>
                  <a:cubicBezTo>
                    <a:pt x="9150" y="6688"/>
                    <a:pt x="9116" y="6669"/>
                    <a:pt x="9088" y="6641"/>
                  </a:cubicBezTo>
                  <a:cubicBezTo>
                    <a:pt x="9042" y="6601"/>
                    <a:pt x="9005" y="6551"/>
                    <a:pt x="8977" y="6499"/>
                  </a:cubicBezTo>
                  <a:lnTo>
                    <a:pt x="8967" y="6483"/>
                  </a:lnTo>
                  <a:cubicBezTo>
                    <a:pt x="8949" y="6443"/>
                    <a:pt x="8924" y="6406"/>
                    <a:pt x="8890" y="6375"/>
                  </a:cubicBezTo>
                  <a:cubicBezTo>
                    <a:pt x="8850" y="6344"/>
                    <a:pt x="8800" y="6322"/>
                    <a:pt x="8751" y="6316"/>
                  </a:cubicBezTo>
                  <a:cubicBezTo>
                    <a:pt x="8679" y="6304"/>
                    <a:pt x="8605" y="6294"/>
                    <a:pt x="8534" y="6294"/>
                  </a:cubicBezTo>
                  <a:cubicBezTo>
                    <a:pt x="8425" y="6294"/>
                    <a:pt x="8320" y="6310"/>
                    <a:pt x="8218" y="6338"/>
                  </a:cubicBezTo>
                  <a:cubicBezTo>
                    <a:pt x="8165" y="6350"/>
                    <a:pt x="8116" y="6378"/>
                    <a:pt x="8075" y="6415"/>
                  </a:cubicBezTo>
                  <a:cubicBezTo>
                    <a:pt x="8010" y="6486"/>
                    <a:pt x="7998" y="6595"/>
                    <a:pt x="8044" y="6716"/>
                  </a:cubicBezTo>
                  <a:cubicBezTo>
                    <a:pt x="8091" y="6846"/>
                    <a:pt x="8175" y="6960"/>
                    <a:pt x="8280" y="7050"/>
                  </a:cubicBezTo>
                  <a:cubicBezTo>
                    <a:pt x="8295" y="7059"/>
                    <a:pt x="8305" y="7072"/>
                    <a:pt x="8317" y="7081"/>
                  </a:cubicBezTo>
                  <a:cubicBezTo>
                    <a:pt x="8367" y="7140"/>
                    <a:pt x="8441" y="7171"/>
                    <a:pt x="8518" y="7171"/>
                  </a:cubicBezTo>
                  <a:lnTo>
                    <a:pt x="8556" y="7171"/>
                  </a:lnTo>
                  <a:cubicBezTo>
                    <a:pt x="8627" y="7171"/>
                    <a:pt x="8679" y="7174"/>
                    <a:pt x="8713" y="7196"/>
                  </a:cubicBezTo>
                  <a:cubicBezTo>
                    <a:pt x="8726" y="7205"/>
                    <a:pt x="8738" y="7214"/>
                    <a:pt x="8751" y="7224"/>
                  </a:cubicBezTo>
                  <a:cubicBezTo>
                    <a:pt x="8779" y="7251"/>
                    <a:pt x="8810" y="7273"/>
                    <a:pt x="8844" y="7292"/>
                  </a:cubicBezTo>
                  <a:cubicBezTo>
                    <a:pt x="8828" y="7301"/>
                    <a:pt x="8816" y="7313"/>
                    <a:pt x="8800" y="7323"/>
                  </a:cubicBezTo>
                  <a:cubicBezTo>
                    <a:pt x="8782" y="7335"/>
                    <a:pt x="8769" y="7351"/>
                    <a:pt x="8760" y="7369"/>
                  </a:cubicBezTo>
                  <a:cubicBezTo>
                    <a:pt x="8617" y="7369"/>
                    <a:pt x="8475" y="7363"/>
                    <a:pt x="8333" y="7351"/>
                  </a:cubicBezTo>
                  <a:cubicBezTo>
                    <a:pt x="8292" y="7351"/>
                    <a:pt x="8252" y="7338"/>
                    <a:pt x="8218" y="7320"/>
                  </a:cubicBezTo>
                  <a:cubicBezTo>
                    <a:pt x="8199" y="7304"/>
                    <a:pt x="8184" y="7289"/>
                    <a:pt x="8171" y="7270"/>
                  </a:cubicBezTo>
                  <a:cubicBezTo>
                    <a:pt x="8159" y="7255"/>
                    <a:pt x="8147" y="7239"/>
                    <a:pt x="8134" y="7224"/>
                  </a:cubicBezTo>
                  <a:cubicBezTo>
                    <a:pt x="8053" y="7143"/>
                    <a:pt x="7947" y="7103"/>
                    <a:pt x="7842" y="7103"/>
                  </a:cubicBezTo>
                  <a:cubicBezTo>
                    <a:pt x="7736" y="7103"/>
                    <a:pt x="7630" y="7144"/>
                    <a:pt x="7549" y="7227"/>
                  </a:cubicBezTo>
                  <a:cubicBezTo>
                    <a:pt x="7388" y="7391"/>
                    <a:pt x="7391" y="7651"/>
                    <a:pt x="7552" y="7812"/>
                  </a:cubicBezTo>
                  <a:cubicBezTo>
                    <a:pt x="7571" y="7828"/>
                    <a:pt x="7592" y="7837"/>
                    <a:pt x="7617" y="7837"/>
                  </a:cubicBezTo>
                  <a:lnTo>
                    <a:pt x="7648" y="7837"/>
                  </a:lnTo>
                  <a:cubicBezTo>
                    <a:pt x="7694" y="7837"/>
                    <a:pt x="7738" y="7834"/>
                    <a:pt x="7778" y="7831"/>
                  </a:cubicBezTo>
                  <a:cubicBezTo>
                    <a:pt x="7818" y="7828"/>
                    <a:pt x="7852" y="7824"/>
                    <a:pt x="7896" y="7824"/>
                  </a:cubicBezTo>
                  <a:lnTo>
                    <a:pt x="7921" y="7824"/>
                  </a:lnTo>
                  <a:cubicBezTo>
                    <a:pt x="7942" y="7824"/>
                    <a:pt x="7964" y="7828"/>
                    <a:pt x="7982" y="7834"/>
                  </a:cubicBezTo>
                  <a:cubicBezTo>
                    <a:pt x="7992" y="7840"/>
                    <a:pt x="8004" y="7868"/>
                    <a:pt x="8001" y="7961"/>
                  </a:cubicBezTo>
                  <a:cubicBezTo>
                    <a:pt x="7989" y="8057"/>
                    <a:pt x="8054" y="8144"/>
                    <a:pt x="8147" y="8156"/>
                  </a:cubicBezTo>
                  <a:lnTo>
                    <a:pt x="8162" y="8159"/>
                  </a:lnTo>
                  <a:cubicBezTo>
                    <a:pt x="8184" y="8168"/>
                    <a:pt x="8202" y="8209"/>
                    <a:pt x="8224" y="8252"/>
                  </a:cubicBezTo>
                  <a:cubicBezTo>
                    <a:pt x="8236" y="8277"/>
                    <a:pt x="8249" y="8302"/>
                    <a:pt x="8264" y="8329"/>
                  </a:cubicBezTo>
                  <a:cubicBezTo>
                    <a:pt x="8314" y="8401"/>
                    <a:pt x="8373" y="8463"/>
                    <a:pt x="8444" y="8512"/>
                  </a:cubicBezTo>
                  <a:cubicBezTo>
                    <a:pt x="8500" y="8549"/>
                    <a:pt x="8546" y="8599"/>
                    <a:pt x="8580" y="8655"/>
                  </a:cubicBezTo>
                  <a:cubicBezTo>
                    <a:pt x="8556" y="8806"/>
                    <a:pt x="8633" y="8955"/>
                    <a:pt x="8772" y="9020"/>
                  </a:cubicBezTo>
                  <a:lnTo>
                    <a:pt x="8791" y="9029"/>
                  </a:lnTo>
                  <a:cubicBezTo>
                    <a:pt x="8726" y="9063"/>
                    <a:pt x="8639" y="9067"/>
                    <a:pt x="8546" y="9067"/>
                  </a:cubicBezTo>
                  <a:lnTo>
                    <a:pt x="8503" y="9067"/>
                  </a:lnTo>
                  <a:cubicBezTo>
                    <a:pt x="8416" y="9067"/>
                    <a:pt x="8333" y="9082"/>
                    <a:pt x="8252" y="9116"/>
                  </a:cubicBezTo>
                  <a:lnTo>
                    <a:pt x="8230" y="8971"/>
                  </a:lnTo>
                  <a:cubicBezTo>
                    <a:pt x="8227" y="8927"/>
                    <a:pt x="8215" y="8890"/>
                    <a:pt x="8193" y="8853"/>
                  </a:cubicBezTo>
                  <a:cubicBezTo>
                    <a:pt x="8159" y="8800"/>
                    <a:pt x="8103" y="8763"/>
                    <a:pt x="8041" y="8754"/>
                  </a:cubicBezTo>
                  <a:cubicBezTo>
                    <a:pt x="8023" y="8748"/>
                    <a:pt x="8004" y="8748"/>
                    <a:pt x="7986" y="8748"/>
                  </a:cubicBezTo>
                  <a:cubicBezTo>
                    <a:pt x="7921" y="8748"/>
                    <a:pt x="7855" y="8769"/>
                    <a:pt x="7806" y="8809"/>
                  </a:cubicBezTo>
                  <a:cubicBezTo>
                    <a:pt x="7787" y="8707"/>
                    <a:pt x="7753" y="8602"/>
                    <a:pt x="7639" y="8549"/>
                  </a:cubicBezTo>
                  <a:cubicBezTo>
                    <a:pt x="7608" y="8534"/>
                    <a:pt x="7571" y="8528"/>
                    <a:pt x="7533" y="8528"/>
                  </a:cubicBezTo>
                  <a:cubicBezTo>
                    <a:pt x="7434" y="8528"/>
                    <a:pt x="7332" y="8580"/>
                    <a:pt x="7227" y="8689"/>
                  </a:cubicBezTo>
                  <a:cubicBezTo>
                    <a:pt x="7183" y="8735"/>
                    <a:pt x="7134" y="8772"/>
                    <a:pt x="7075" y="8800"/>
                  </a:cubicBezTo>
                  <a:cubicBezTo>
                    <a:pt x="7035" y="8726"/>
                    <a:pt x="6960" y="8679"/>
                    <a:pt x="6874" y="8673"/>
                  </a:cubicBezTo>
                  <a:lnTo>
                    <a:pt x="6867" y="8673"/>
                  </a:lnTo>
                  <a:cubicBezTo>
                    <a:pt x="6781" y="8676"/>
                    <a:pt x="6700" y="8723"/>
                    <a:pt x="6657" y="8797"/>
                  </a:cubicBezTo>
                  <a:cubicBezTo>
                    <a:pt x="6620" y="8794"/>
                    <a:pt x="6582" y="8791"/>
                    <a:pt x="6545" y="8782"/>
                  </a:cubicBezTo>
                  <a:cubicBezTo>
                    <a:pt x="6514" y="8775"/>
                    <a:pt x="6480" y="8769"/>
                    <a:pt x="6443" y="8766"/>
                  </a:cubicBezTo>
                  <a:lnTo>
                    <a:pt x="6409" y="8766"/>
                  </a:lnTo>
                  <a:cubicBezTo>
                    <a:pt x="6245" y="8766"/>
                    <a:pt x="6118" y="8856"/>
                    <a:pt x="6099" y="8986"/>
                  </a:cubicBezTo>
                  <a:cubicBezTo>
                    <a:pt x="6093" y="9026"/>
                    <a:pt x="6112" y="9067"/>
                    <a:pt x="6149" y="9088"/>
                  </a:cubicBezTo>
                  <a:lnTo>
                    <a:pt x="6499" y="9293"/>
                  </a:lnTo>
                  <a:lnTo>
                    <a:pt x="6734" y="9429"/>
                  </a:lnTo>
                  <a:cubicBezTo>
                    <a:pt x="6734" y="9463"/>
                    <a:pt x="6728" y="9494"/>
                    <a:pt x="6719" y="9525"/>
                  </a:cubicBezTo>
                  <a:cubicBezTo>
                    <a:pt x="6697" y="9602"/>
                    <a:pt x="6675" y="9698"/>
                    <a:pt x="6722" y="9791"/>
                  </a:cubicBezTo>
                  <a:cubicBezTo>
                    <a:pt x="6768" y="9884"/>
                    <a:pt x="6871" y="9928"/>
                    <a:pt x="6951" y="9959"/>
                  </a:cubicBezTo>
                  <a:lnTo>
                    <a:pt x="6976" y="9971"/>
                  </a:lnTo>
                  <a:cubicBezTo>
                    <a:pt x="7028" y="9990"/>
                    <a:pt x="7078" y="10018"/>
                    <a:pt x="7124" y="10055"/>
                  </a:cubicBezTo>
                  <a:cubicBezTo>
                    <a:pt x="7174" y="10098"/>
                    <a:pt x="7217" y="10148"/>
                    <a:pt x="7251" y="10206"/>
                  </a:cubicBezTo>
                  <a:cubicBezTo>
                    <a:pt x="7143" y="10200"/>
                    <a:pt x="7044" y="10148"/>
                    <a:pt x="6976" y="10061"/>
                  </a:cubicBezTo>
                  <a:lnTo>
                    <a:pt x="6963" y="10042"/>
                  </a:lnTo>
                  <a:cubicBezTo>
                    <a:pt x="6926" y="9993"/>
                    <a:pt x="6880" y="9925"/>
                    <a:pt x="6787" y="9909"/>
                  </a:cubicBezTo>
                  <a:cubicBezTo>
                    <a:pt x="6778" y="9906"/>
                    <a:pt x="6765" y="9906"/>
                    <a:pt x="6756" y="9906"/>
                  </a:cubicBezTo>
                  <a:cubicBezTo>
                    <a:pt x="6694" y="9906"/>
                    <a:pt x="6638" y="9937"/>
                    <a:pt x="6601" y="9987"/>
                  </a:cubicBezTo>
                  <a:cubicBezTo>
                    <a:pt x="6551" y="10045"/>
                    <a:pt x="6536" y="10126"/>
                    <a:pt x="6551" y="10203"/>
                  </a:cubicBezTo>
                  <a:cubicBezTo>
                    <a:pt x="6576" y="10284"/>
                    <a:pt x="6620" y="10358"/>
                    <a:pt x="6682" y="10417"/>
                  </a:cubicBezTo>
                  <a:cubicBezTo>
                    <a:pt x="6691" y="10426"/>
                    <a:pt x="6700" y="10439"/>
                    <a:pt x="6709" y="10448"/>
                  </a:cubicBezTo>
                  <a:cubicBezTo>
                    <a:pt x="6740" y="10479"/>
                    <a:pt x="6762" y="10519"/>
                    <a:pt x="6768" y="10563"/>
                  </a:cubicBezTo>
                  <a:cubicBezTo>
                    <a:pt x="6744" y="10594"/>
                    <a:pt x="6734" y="10634"/>
                    <a:pt x="6737" y="10674"/>
                  </a:cubicBezTo>
                  <a:cubicBezTo>
                    <a:pt x="6744" y="10758"/>
                    <a:pt x="6790" y="10835"/>
                    <a:pt x="6858" y="10882"/>
                  </a:cubicBezTo>
                  <a:cubicBezTo>
                    <a:pt x="6886" y="10897"/>
                    <a:pt x="6914" y="10910"/>
                    <a:pt x="6945" y="10922"/>
                  </a:cubicBezTo>
                  <a:cubicBezTo>
                    <a:pt x="6970" y="10931"/>
                    <a:pt x="6994" y="10944"/>
                    <a:pt x="7016" y="10962"/>
                  </a:cubicBezTo>
                  <a:cubicBezTo>
                    <a:pt x="7035" y="10987"/>
                    <a:pt x="7047" y="11018"/>
                    <a:pt x="7056" y="11049"/>
                  </a:cubicBezTo>
                  <a:cubicBezTo>
                    <a:pt x="7063" y="11071"/>
                    <a:pt x="7069" y="11095"/>
                    <a:pt x="7081" y="11120"/>
                  </a:cubicBezTo>
                  <a:cubicBezTo>
                    <a:pt x="7131" y="11238"/>
                    <a:pt x="7230" y="11331"/>
                    <a:pt x="7354" y="11368"/>
                  </a:cubicBezTo>
                  <a:lnTo>
                    <a:pt x="7369" y="11374"/>
                  </a:lnTo>
                  <a:lnTo>
                    <a:pt x="7382" y="11377"/>
                  </a:lnTo>
                  <a:cubicBezTo>
                    <a:pt x="7382" y="11380"/>
                    <a:pt x="7382" y="11383"/>
                    <a:pt x="7378" y="11387"/>
                  </a:cubicBezTo>
                  <a:lnTo>
                    <a:pt x="7335" y="11498"/>
                  </a:lnTo>
                  <a:cubicBezTo>
                    <a:pt x="7332" y="11507"/>
                    <a:pt x="7326" y="11517"/>
                    <a:pt x="7323" y="11529"/>
                  </a:cubicBezTo>
                  <a:cubicBezTo>
                    <a:pt x="7310" y="11529"/>
                    <a:pt x="7301" y="11532"/>
                    <a:pt x="7289" y="11532"/>
                  </a:cubicBezTo>
                  <a:cubicBezTo>
                    <a:pt x="7270" y="11532"/>
                    <a:pt x="7251" y="11535"/>
                    <a:pt x="7233" y="11535"/>
                  </a:cubicBezTo>
                  <a:lnTo>
                    <a:pt x="7090" y="11535"/>
                  </a:lnTo>
                  <a:cubicBezTo>
                    <a:pt x="6994" y="11535"/>
                    <a:pt x="6889" y="11545"/>
                    <a:pt x="6802" y="11613"/>
                  </a:cubicBezTo>
                  <a:lnTo>
                    <a:pt x="6697" y="11467"/>
                  </a:lnTo>
                  <a:lnTo>
                    <a:pt x="6558" y="11275"/>
                  </a:lnTo>
                  <a:cubicBezTo>
                    <a:pt x="6545" y="11263"/>
                    <a:pt x="6536" y="11247"/>
                    <a:pt x="6530" y="11232"/>
                  </a:cubicBezTo>
                  <a:cubicBezTo>
                    <a:pt x="6530" y="11226"/>
                    <a:pt x="6530" y="11222"/>
                    <a:pt x="6530" y="11216"/>
                  </a:cubicBezTo>
                  <a:cubicBezTo>
                    <a:pt x="6530" y="11195"/>
                    <a:pt x="6524" y="11170"/>
                    <a:pt x="6517" y="11148"/>
                  </a:cubicBezTo>
                  <a:cubicBezTo>
                    <a:pt x="6486" y="11064"/>
                    <a:pt x="6406" y="11018"/>
                    <a:pt x="6276" y="11009"/>
                  </a:cubicBezTo>
                  <a:cubicBezTo>
                    <a:pt x="6242" y="11009"/>
                    <a:pt x="6208" y="11006"/>
                    <a:pt x="6174" y="11006"/>
                  </a:cubicBezTo>
                  <a:cubicBezTo>
                    <a:pt x="6087" y="11006"/>
                    <a:pt x="5827" y="11006"/>
                    <a:pt x="5709" y="11207"/>
                  </a:cubicBezTo>
                  <a:cubicBezTo>
                    <a:pt x="5700" y="11226"/>
                    <a:pt x="5693" y="11247"/>
                    <a:pt x="5697" y="11269"/>
                  </a:cubicBezTo>
                  <a:lnTo>
                    <a:pt x="5697" y="11287"/>
                  </a:lnTo>
                  <a:cubicBezTo>
                    <a:pt x="5706" y="11396"/>
                    <a:pt x="5721" y="11548"/>
                    <a:pt x="5836" y="11631"/>
                  </a:cubicBezTo>
                  <a:cubicBezTo>
                    <a:pt x="5879" y="11662"/>
                    <a:pt x="5920" y="11687"/>
                    <a:pt x="5963" y="11712"/>
                  </a:cubicBezTo>
                  <a:cubicBezTo>
                    <a:pt x="6006" y="11737"/>
                    <a:pt x="6050" y="11764"/>
                    <a:pt x="6090" y="11795"/>
                  </a:cubicBezTo>
                  <a:cubicBezTo>
                    <a:pt x="6223" y="11901"/>
                    <a:pt x="6291" y="12065"/>
                    <a:pt x="6270" y="12232"/>
                  </a:cubicBezTo>
                  <a:cubicBezTo>
                    <a:pt x="6260" y="12282"/>
                    <a:pt x="6270" y="12331"/>
                    <a:pt x="6297" y="12372"/>
                  </a:cubicBezTo>
                  <a:cubicBezTo>
                    <a:pt x="6322" y="12403"/>
                    <a:pt x="6359" y="12421"/>
                    <a:pt x="6400" y="12427"/>
                  </a:cubicBezTo>
                  <a:lnTo>
                    <a:pt x="6409" y="12430"/>
                  </a:lnTo>
                  <a:cubicBezTo>
                    <a:pt x="6431" y="12443"/>
                    <a:pt x="6449" y="12458"/>
                    <a:pt x="6465" y="12477"/>
                  </a:cubicBezTo>
                  <a:cubicBezTo>
                    <a:pt x="6502" y="12517"/>
                    <a:pt x="6551" y="12551"/>
                    <a:pt x="6604" y="12570"/>
                  </a:cubicBezTo>
                  <a:cubicBezTo>
                    <a:pt x="6638" y="12582"/>
                    <a:pt x="6675" y="12585"/>
                    <a:pt x="6709" y="12585"/>
                  </a:cubicBezTo>
                  <a:lnTo>
                    <a:pt x="6747" y="12585"/>
                  </a:lnTo>
                  <a:cubicBezTo>
                    <a:pt x="6852" y="12592"/>
                    <a:pt x="6945" y="12681"/>
                    <a:pt x="7032" y="12780"/>
                  </a:cubicBezTo>
                  <a:cubicBezTo>
                    <a:pt x="7001" y="12796"/>
                    <a:pt x="6963" y="12802"/>
                    <a:pt x="6926" y="12802"/>
                  </a:cubicBezTo>
                  <a:cubicBezTo>
                    <a:pt x="6922" y="12802"/>
                    <a:pt x="6918" y="12803"/>
                    <a:pt x="6914" y="12803"/>
                  </a:cubicBezTo>
                  <a:cubicBezTo>
                    <a:pt x="6871" y="12803"/>
                    <a:pt x="6827" y="12788"/>
                    <a:pt x="6790" y="12765"/>
                  </a:cubicBezTo>
                  <a:cubicBezTo>
                    <a:pt x="6774" y="12753"/>
                    <a:pt x="6753" y="12746"/>
                    <a:pt x="6734" y="12746"/>
                  </a:cubicBezTo>
                  <a:cubicBezTo>
                    <a:pt x="6672" y="12746"/>
                    <a:pt x="6626" y="12802"/>
                    <a:pt x="6632" y="12861"/>
                  </a:cubicBezTo>
                  <a:cubicBezTo>
                    <a:pt x="6607" y="12849"/>
                    <a:pt x="6582" y="12833"/>
                    <a:pt x="6561" y="12815"/>
                  </a:cubicBezTo>
                  <a:lnTo>
                    <a:pt x="6304" y="12601"/>
                  </a:lnTo>
                  <a:cubicBezTo>
                    <a:pt x="6242" y="12542"/>
                    <a:pt x="6167" y="12499"/>
                    <a:pt x="6090" y="12465"/>
                  </a:cubicBezTo>
                  <a:cubicBezTo>
                    <a:pt x="6050" y="12452"/>
                    <a:pt x="6009" y="12446"/>
                    <a:pt x="5969" y="12446"/>
                  </a:cubicBezTo>
                  <a:cubicBezTo>
                    <a:pt x="5965" y="12446"/>
                    <a:pt x="5962" y="12446"/>
                    <a:pt x="5958" y="12446"/>
                  </a:cubicBezTo>
                  <a:cubicBezTo>
                    <a:pt x="5893" y="12446"/>
                    <a:pt x="5830" y="12470"/>
                    <a:pt x="5780" y="12511"/>
                  </a:cubicBezTo>
                  <a:cubicBezTo>
                    <a:pt x="5728" y="12557"/>
                    <a:pt x="5697" y="12626"/>
                    <a:pt x="5700" y="12697"/>
                  </a:cubicBezTo>
                  <a:cubicBezTo>
                    <a:pt x="5700" y="12759"/>
                    <a:pt x="5728" y="12818"/>
                    <a:pt x="5774" y="12858"/>
                  </a:cubicBezTo>
                  <a:cubicBezTo>
                    <a:pt x="5820" y="12892"/>
                    <a:pt x="5879" y="12914"/>
                    <a:pt x="5938" y="12917"/>
                  </a:cubicBezTo>
                  <a:cubicBezTo>
                    <a:pt x="5951" y="12917"/>
                    <a:pt x="5966" y="12920"/>
                    <a:pt x="5978" y="12923"/>
                  </a:cubicBezTo>
                  <a:cubicBezTo>
                    <a:pt x="6019" y="12932"/>
                    <a:pt x="6050" y="12960"/>
                    <a:pt x="6065" y="13000"/>
                  </a:cubicBezTo>
                  <a:cubicBezTo>
                    <a:pt x="6084" y="13034"/>
                    <a:pt x="6087" y="13078"/>
                    <a:pt x="6068" y="13115"/>
                  </a:cubicBezTo>
                  <a:cubicBezTo>
                    <a:pt x="6050" y="13152"/>
                    <a:pt x="6047" y="13199"/>
                    <a:pt x="6065" y="13236"/>
                  </a:cubicBezTo>
                  <a:cubicBezTo>
                    <a:pt x="6093" y="13295"/>
                    <a:pt x="6143" y="13338"/>
                    <a:pt x="6201" y="13357"/>
                  </a:cubicBezTo>
                  <a:cubicBezTo>
                    <a:pt x="6310" y="13388"/>
                    <a:pt x="6421" y="13403"/>
                    <a:pt x="6533" y="13403"/>
                  </a:cubicBezTo>
                  <a:cubicBezTo>
                    <a:pt x="6573" y="13403"/>
                    <a:pt x="6617" y="13400"/>
                    <a:pt x="6657" y="13397"/>
                  </a:cubicBezTo>
                  <a:cubicBezTo>
                    <a:pt x="6682" y="13394"/>
                    <a:pt x="6703" y="13391"/>
                    <a:pt x="6728" y="13388"/>
                  </a:cubicBezTo>
                  <a:cubicBezTo>
                    <a:pt x="6771" y="13381"/>
                    <a:pt x="6815" y="13375"/>
                    <a:pt x="6858" y="13375"/>
                  </a:cubicBezTo>
                  <a:lnTo>
                    <a:pt x="6880" y="13375"/>
                  </a:lnTo>
                  <a:cubicBezTo>
                    <a:pt x="6951" y="13381"/>
                    <a:pt x="7022" y="13409"/>
                    <a:pt x="7075" y="13459"/>
                  </a:cubicBezTo>
                  <a:cubicBezTo>
                    <a:pt x="7094" y="13471"/>
                    <a:pt x="7106" y="13493"/>
                    <a:pt x="7109" y="13511"/>
                  </a:cubicBezTo>
                  <a:cubicBezTo>
                    <a:pt x="7044" y="13583"/>
                    <a:pt x="6932" y="13617"/>
                    <a:pt x="6781" y="13617"/>
                  </a:cubicBezTo>
                  <a:cubicBezTo>
                    <a:pt x="6660" y="13614"/>
                    <a:pt x="6542" y="13598"/>
                    <a:pt x="6428" y="13567"/>
                  </a:cubicBezTo>
                  <a:cubicBezTo>
                    <a:pt x="6186" y="13508"/>
                    <a:pt x="5960" y="13378"/>
                    <a:pt x="5743" y="13254"/>
                  </a:cubicBezTo>
                  <a:cubicBezTo>
                    <a:pt x="5690" y="13223"/>
                    <a:pt x="5632" y="13186"/>
                    <a:pt x="5622" y="13146"/>
                  </a:cubicBezTo>
                  <a:cubicBezTo>
                    <a:pt x="5619" y="13130"/>
                    <a:pt x="5616" y="13115"/>
                    <a:pt x="5619" y="13096"/>
                  </a:cubicBezTo>
                  <a:cubicBezTo>
                    <a:pt x="5619" y="13069"/>
                    <a:pt x="5616" y="13041"/>
                    <a:pt x="5610" y="13016"/>
                  </a:cubicBezTo>
                  <a:cubicBezTo>
                    <a:pt x="5585" y="12901"/>
                    <a:pt x="5495" y="12811"/>
                    <a:pt x="5378" y="12790"/>
                  </a:cubicBezTo>
                  <a:cubicBezTo>
                    <a:pt x="5365" y="12787"/>
                    <a:pt x="5350" y="12787"/>
                    <a:pt x="5334" y="12787"/>
                  </a:cubicBezTo>
                  <a:cubicBezTo>
                    <a:pt x="5291" y="12787"/>
                    <a:pt x="5247" y="12796"/>
                    <a:pt x="5207" y="12818"/>
                  </a:cubicBezTo>
                  <a:cubicBezTo>
                    <a:pt x="5161" y="12725"/>
                    <a:pt x="5111" y="12635"/>
                    <a:pt x="5058" y="12548"/>
                  </a:cubicBezTo>
                  <a:cubicBezTo>
                    <a:pt x="5040" y="12517"/>
                    <a:pt x="5018" y="12489"/>
                    <a:pt x="4990" y="12465"/>
                  </a:cubicBezTo>
                  <a:cubicBezTo>
                    <a:pt x="4950" y="12430"/>
                    <a:pt x="4897" y="12412"/>
                    <a:pt x="4845" y="12412"/>
                  </a:cubicBezTo>
                  <a:cubicBezTo>
                    <a:pt x="4743" y="12415"/>
                    <a:pt x="4647" y="12468"/>
                    <a:pt x="4594" y="12557"/>
                  </a:cubicBezTo>
                  <a:cubicBezTo>
                    <a:pt x="4529" y="12669"/>
                    <a:pt x="4535" y="12796"/>
                    <a:pt x="4538" y="12892"/>
                  </a:cubicBezTo>
                  <a:cubicBezTo>
                    <a:pt x="4544" y="13025"/>
                    <a:pt x="4643" y="13096"/>
                    <a:pt x="4724" y="13152"/>
                  </a:cubicBezTo>
                  <a:cubicBezTo>
                    <a:pt x="4743" y="13168"/>
                    <a:pt x="4764" y="13183"/>
                    <a:pt x="4783" y="13199"/>
                  </a:cubicBezTo>
                  <a:cubicBezTo>
                    <a:pt x="4730" y="13220"/>
                    <a:pt x="4671" y="13233"/>
                    <a:pt x="4616" y="13233"/>
                  </a:cubicBezTo>
                  <a:lnTo>
                    <a:pt x="4585" y="13233"/>
                  </a:lnTo>
                  <a:cubicBezTo>
                    <a:pt x="4532" y="13233"/>
                    <a:pt x="4489" y="13270"/>
                    <a:pt x="4482" y="13323"/>
                  </a:cubicBezTo>
                  <a:cubicBezTo>
                    <a:pt x="4476" y="13437"/>
                    <a:pt x="4538" y="13542"/>
                    <a:pt x="4643" y="13589"/>
                  </a:cubicBezTo>
                  <a:cubicBezTo>
                    <a:pt x="4718" y="13623"/>
                    <a:pt x="4801" y="13638"/>
                    <a:pt x="4885" y="13638"/>
                  </a:cubicBezTo>
                  <a:cubicBezTo>
                    <a:pt x="4928" y="13642"/>
                    <a:pt x="4975" y="13645"/>
                    <a:pt x="5024" y="13648"/>
                  </a:cubicBezTo>
                  <a:cubicBezTo>
                    <a:pt x="4997" y="13663"/>
                    <a:pt x="4969" y="13679"/>
                    <a:pt x="4941" y="13694"/>
                  </a:cubicBezTo>
                  <a:cubicBezTo>
                    <a:pt x="4863" y="13725"/>
                    <a:pt x="4857" y="13834"/>
                    <a:pt x="4931" y="13874"/>
                  </a:cubicBezTo>
                  <a:cubicBezTo>
                    <a:pt x="5028" y="13923"/>
                    <a:pt x="5133" y="13961"/>
                    <a:pt x="5241" y="13982"/>
                  </a:cubicBezTo>
                  <a:cubicBezTo>
                    <a:pt x="5368" y="14013"/>
                    <a:pt x="5486" y="14041"/>
                    <a:pt x="5563" y="14122"/>
                  </a:cubicBezTo>
                  <a:cubicBezTo>
                    <a:pt x="5635" y="14196"/>
                    <a:pt x="5662" y="14301"/>
                    <a:pt x="5635" y="14404"/>
                  </a:cubicBezTo>
                  <a:cubicBezTo>
                    <a:pt x="5505" y="14360"/>
                    <a:pt x="5371" y="14335"/>
                    <a:pt x="5235" y="14335"/>
                  </a:cubicBezTo>
                  <a:lnTo>
                    <a:pt x="5229" y="14335"/>
                  </a:lnTo>
                  <a:cubicBezTo>
                    <a:pt x="5222" y="14335"/>
                    <a:pt x="5216" y="14334"/>
                    <a:pt x="5210" y="14334"/>
                  </a:cubicBezTo>
                  <a:cubicBezTo>
                    <a:pt x="5093" y="14334"/>
                    <a:pt x="5019" y="14468"/>
                    <a:pt x="5086" y="14571"/>
                  </a:cubicBezTo>
                  <a:cubicBezTo>
                    <a:pt x="5158" y="14710"/>
                    <a:pt x="5275" y="14825"/>
                    <a:pt x="5418" y="14893"/>
                  </a:cubicBezTo>
                  <a:cubicBezTo>
                    <a:pt x="5477" y="14924"/>
                    <a:pt x="5545" y="14936"/>
                    <a:pt x="5610" y="14939"/>
                  </a:cubicBezTo>
                  <a:cubicBezTo>
                    <a:pt x="5712" y="14939"/>
                    <a:pt x="5805" y="14905"/>
                    <a:pt x="5913" y="14865"/>
                  </a:cubicBezTo>
                  <a:cubicBezTo>
                    <a:pt x="6000" y="14825"/>
                    <a:pt x="6090" y="14800"/>
                    <a:pt x="6186" y="14794"/>
                  </a:cubicBezTo>
                  <a:cubicBezTo>
                    <a:pt x="6220" y="14794"/>
                    <a:pt x="6254" y="14800"/>
                    <a:pt x="6285" y="14815"/>
                  </a:cubicBezTo>
                  <a:cubicBezTo>
                    <a:pt x="6328" y="14843"/>
                    <a:pt x="6366" y="14877"/>
                    <a:pt x="6397" y="14915"/>
                  </a:cubicBezTo>
                  <a:cubicBezTo>
                    <a:pt x="6459" y="14983"/>
                    <a:pt x="6530" y="15060"/>
                    <a:pt x="6641" y="15085"/>
                  </a:cubicBezTo>
                  <a:cubicBezTo>
                    <a:pt x="6657" y="15088"/>
                    <a:pt x="6672" y="15088"/>
                    <a:pt x="6691" y="15091"/>
                  </a:cubicBezTo>
                  <a:lnTo>
                    <a:pt x="6706" y="15094"/>
                  </a:lnTo>
                  <a:cubicBezTo>
                    <a:pt x="6617" y="15212"/>
                    <a:pt x="6477" y="15283"/>
                    <a:pt x="6325" y="15286"/>
                  </a:cubicBezTo>
                  <a:lnTo>
                    <a:pt x="6301" y="15286"/>
                  </a:lnTo>
                  <a:cubicBezTo>
                    <a:pt x="6239" y="15280"/>
                    <a:pt x="6174" y="15268"/>
                    <a:pt x="6115" y="15249"/>
                  </a:cubicBezTo>
                  <a:cubicBezTo>
                    <a:pt x="6068" y="15240"/>
                    <a:pt x="6025" y="15227"/>
                    <a:pt x="5975" y="15221"/>
                  </a:cubicBezTo>
                  <a:cubicBezTo>
                    <a:pt x="5935" y="15212"/>
                    <a:pt x="5895" y="15209"/>
                    <a:pt x="5855" y="15209"/>
                  </a:cubicBezTo>
                  <a:cubicBezTo>
                    <a:pt x="5850" y="15209"/>
                    <a:pt x="5846" y="15209"/>
                    <a:pt x="5842" y="15209"/>
                  </a:cubicBezTo>
                  <a:cubicBezTo>
                    <a:pt x="5744" y="15209"/>
                    <a:pt x="5647" y="15243"/>
                    <a:pt x="5566" y="15305"/>
                  </a:cubicBezTo>
                  <a:lnTo>
                    <a:pt x="5542" y="15327"/>
                  </a:lnTo>
                  <a:cubicBezTo>
                    <a:pt x="5536" y="15336"/>
                    <a:pt x="5523" y="15345"/>
                    <a:pt x="5514" y="15351"/>
                  </a:cubicBezTo>
                  <a:lnTo>
                    <a:pt x="5501" y="15336"/>
                  </a:lnTo>
                  <a:cubicBezTo>
                    <a:pt x="5446" y="15271"/>
                    <a:pt x="5374" y="15221"/>
                    <a:pt x="5297" y="15190"/>
                  </a:cubicBezTo>
                  <a:cubicBezTo>
                    <a:pt x="5232" y="15156"/>
                    <a:pt x="5176" y="15128"/>
                    <a:pt x="5161" y="15088"/>
                  </a:cubicBezTo>
                  <a:cubicBezTo>
                    <a:pt x="5155" y="15069"/>
                    <a:pt x="5148" y="15048"/>
                    <a:pt x="5148" y="15029"/>
                  </a:cubicBezTo>
                  <a:cubicBezTo>
                    <a:pt x="5142" y="14989"/>
                    <a:pt x="5133" y="14946"/>
                    <a:pt x="5114" y="14908"/>
                  </a:cubicBezTo>
                  <a:cubicBezTo>
                    <a:pt x="5080" y="14846"/>
                    <a:pt x="5028" y="14794"/>
                    <a:pt x="4962" y="14760"/>
                  </a:cubicBezTo>
                  <a:lnTo>
                    <a:pt x="4826" y="14670"/>
                  </a:lnTo>
                  <a:lnTo>
                    <a:pt x="4718" y="14602"/>
                  </a:lnTo>
                  <a:cubicBezTo>
                    <a:pt x="4653" y="14552"/>
                    <a:pt x="4575" y="14521"/>
                    <a:pt x="4495" y="14518"/>
                  </a:cubicBezTo>
                  <a:cubicBezTo>
                    <a:pt x="4482" y="14518"/>
                    <a:pt x="4470" y="14518"/>
                    <a:pt x="4458" y="14521"/>
                  </a:cubicBezTo>
                  <a:cubicBezTo>
                    <a:pt x="4411" y="14527"/>
                    <a:pt x="4368" y="14549"/>
                    <a:pt x="4337" y="14586"/>
                  </a:cubicBezTo>
                  <a:cubicBezTo>
                    <a:pt x="4256" y="14509"/>
                    <a:pt x="4188" y="14422"/>
                    <a:pt x="4132" y="14329"/>
                  </a:cubicBezTo>
                  <a:cubicBezTo>
                    <a:pt x="4114" y="14298"/>
                    <a:pt x="4080" y="14280"/>
                    <a:pt x="4046" y="14280"/>
                  </a:cubicBezTo>
                  <a:cubicBezTo>
                    <a:pt x="4008" y="14280"/>
                    <a:pt x="3974" y="14298"/>
                    <a:pt x="3959" y="14332"/>
                  </a:cubicBezTo>
                  <a:cubicBezTo>
                    <a:pt x="3829" y="14561"/>
                    <a:pt x="3962" y="14837"/>
                    <a:pt x="4027" y="14973"/>
                  </a:cubicBezTo>
                  <a:cubicBezTo>
                    <a:pt x="4117" y="15150"/>
                    <a:pt x="4225" y="15345"/>
                    <a:pt x="4436" y="15395"/>
                  </a:cubicBezTo>
                  <a:cubicBezTo>
                    <a:pt x="4482" y="15407"/>
                    <a:pt x="4529" y="15410"/>
                    <a:pt x="4575" y="15410"/>
                  </a:cubicBezTo>
                  <a:lnTo>
                    <a:pt x="4702" y="15410"/>
                  </a:lnTo>
                  <a:cubicBezTo>
                    <a:pt x="4730" y="15410"/>
                    <a:pt x="4761" y="15413"/>
                    <a:pt x="4789" y="15419"/>
                  </a:cubicBezTo>
                  <a:cubicBezTo>
                    <a:pt x="4774" y="15444"/>
                    <a:pt x="4758" y="15472"/>
                    <a:pt x="4752" y="15503"/>
                  </a:cubicBezTo>
                  <a:lnTo>
                    <a:pt x="4752" y="15509"/>
                  </a:lnTo>
                  <a:cubicBezTo>
                    <a:pt x="4736" y="15550"/>
                    <a:pt x="4736" y="15596"/>
                    <a:pt x="4749" y="15636"/>
                  </a:cubicBezTo>
                  <a:cubicBezTo>
                    <a:pt x="4764" y="15677"/>
                    <a:pt x="4792" y="15711"/>
                    <a:pt x="4829" y="15735"/>
                  </a:cubicBezTo>
                  <a:cubicBezTo>
                    <a:pt x="4916" y="15797"/>
                    <a:pt x="5009" y="15844"/>
                    <a:pt x="5111" y="15875"/>
                  </a:cubicBezTo>
                  <a:lnTo>
                    <a:pt x="5120" y="15878"/>
                  </a:lnTo>
                  <a:cubicBezTo>
                    <a:pt x="5136" y="15884"/>
                    <a:pt x="5155" y="15890"/>
                    <a:pt x="5167" y="15900"/>
                  </a:cubicBezTo>
                  <a:cubicBezTo>
                    <a:pt x="5173" y="15903"/>
                    <a:pt x="5185" y="15918"/>
                    <a:pt x="5189" y="15977"/>
                  </a:cubicBezTo>
                  <a:cubicBezTo>
                    <a:pt x="5198" y="16085"/>
                    <a:pt x="5192" y="16194"/>
                    <a:pt x="5170" y="16302"/>
                  </a:cubicBezTo>
                  <a:cubicBezTo>
                    <a:pt x="5155" y="16367"/>
                    <a:pt x="5204" y="16426"/>
                    <a:pt x="5269" y="16426"/>
                  </a:cubicBezTo>
                  <a:lnTo>
                    <a:pt x="5340" y="16426"/>
                  </a:lnTo>
                  <a:cubicBezTo>
                    <a:pt x="5517" y="16426"/>
                    <a:pt x="5693" y="16439"/>
                    <a:pt x="5870" y="16466"/>
                  </a:cubicBezTo>
                  <a:cubicBezTo>
                    <a:pt x="5743" y="16494"/>
                    <a:pt x="5610" y="16522"/>
                    <a:pt x="5483" y="16541"/>
                  </a:cubicBezTo>
                  <a:cubicBezTo>
                    <a:pt x="5436" y="16547"/>
                    <a:pt x="5393" y="16562"/>
                    <a:pt x="5356" y="16590"/>
                  </a:cubicBezTo>
                  <a:cubicBezTo>
                    <a:pt x="5309" y="16631"/>
                    <a:pt x="5288" y="16689"/>
                    <a:pt x="5297" y="16748"/>
                  </a:cubicBezTo>
                  <a:cubicBezTo>
                    <a:pt x="5312" y="16841"/>
                    <a:pt x="5374" y="16919"/>
                    <a:pt x="5458" y="16959"/>
                  </a:cubicBezTo>
                  <a:cubicBezTo>
                    <a:pt x="5552" y="17003"/>
                    <a:pt x="5654" y="17027"/>
                    <a:pt x="5758" y="17027"/>
                  </a:cubicBezTo>
                  <a:cubicBezTo>
                    <a:pt x="5765" y="17027"/>
                    <a:pt x="5771" y="17027"/>
                    <a:pt x="5777" y="17027"/>
                  </a:cubicBezTo>
                  <a:cubicBezTo>
                    <a:pt x="5895" y="17027"/>
                    <a:pt x="6016" y="17008"/>
                    <a:pt x="6130" y="16974"/>
                  </a:cubicBezTo>
                  <a:cubicBezTo>
                    <a:pt x="6140" y="16971"/>
                    <a:pt x="6152" y="16968"/>
                    <a:pt x="6161" y="16968"/>
                  </a:cubicBezTo>
                  <a:cubicBezTo>
                    <a:pt x="6161" y="16968"/>
                    <a:pt x="6161" y="16971"/>
                    <a:pt x="6164" y="16974"/>
                  </a:cubicBezTo>
                  <a:cubicBezTo>
                    <a:pt x="6170" y="16981"/>
                    <a:pt x="6180" y="16990"/>
                    <a:pt x="6186" y="16999"/>
                  </a:cubicBezTo>
                  <a:cubicBezTo>
                    <a:pt x="6236" y="17043"/>
                    <a:pt x="6303" y="17071"/>
                    <a:pt x="6370" y="17071"/>
                  </a:cubicBezTo>
                  <a:cubicBezTo>
                    <a:pt x="6374" y="17071"/>
                    <a:pt x="6378" y="17071"/>
                    <a:pt x="6381" y="17070"/>
                  </a:cubicBezTo>
                  <a:cubicBezTo>
                    <a:pt x="6428" y="17070"/>
                    <a:pt x="6474" y="17064"/>
                    <a:pt x="6517" y="17049"/>
                  </a:cubicBezTo>
                  <a:cubicBezTo>
                    <a:pt x="6539" y="17043"/>
                    <a:pt x="6561" y="17033"/>
                    <a:pt x="6582" y="17027"/>
                  </a:cubicBezTo>
                  <a:cubicBezTo>
                    <a:pt x="6623" y="17008"/>
                    <a:pt x="6666" y="16996"/>
                    <a:pt x="6713" y="16993"/>
                  </a:cubicBezTo>
                  <a:cubicBezTo>
                    <a:pt x="6778" y="16993"/>
                    <a:pt x="6836" y="17036"/>
                    <a:pt x="6905" y="17092"/>
                  </a:cubicBezTo>
                  <a:lnTo>
                    <a:pt x="6551" y="17228"/>
                  </a:lnTo>
                  <a:lnTo>
                    <a:pt x="6158" y="17383"/>
                  </a:lnTo>
                  <a:cubicBezTo>
                    <a:pt x="6065" y="17424"/>
                    <a:pt x="6078" y="17557"/>
                    <a:pt x="6174" y="17578"/>
                  </a:cubicBezTo>
                  <a:cubicBezTo>
                    <a:pt x="6325" y="17609"/>
                    <a:pt x="6477" y="17625"/>
                    <a:pt x="6632" y="17628"/>
                  </a:cubicBezTo>
                  <a:cubicBezTo>
                    <a:pt x="6756" y="17628"/>
                    <a:pt x="6880" y="17613"/>
                    <a:pt x="7001" y="17578"/>
                  </a:cubicBezTo>
                  <a:cubicBezTo>
                    <a:pt x="7035" y="17566"/>
                    <a:pt x="7072" y="17554"/>
                    <a:pt x="7109" y="17541"/>
                  </a:cubicBezTo>
                  <a:cubicBezTo>
                    <a:pt x="7183" y="17510"/>
                    <a:pt x="7261" y="17492"/>
                    <a:pt x="7341" y="17486"/>
                  </a:cubicBezTo>
                  <a:cubicBezTo>
                    <a:pt x="7360" y="17486"/>
                    <a:pt x="7382" y="17486"/>
                    <a:pt x="7400" y="17492"/>
                  </a:cubicBezTo>
                  <a:cubicBezTo>
                    <a:pt x="7422" y="17498"/>
                    <a:pt x="7444" y="17510"/>
                    <a:pt x="7456" y="17532"/>
                  </a:cubicBezTo>
                  <a:cubicBezTo>
                    <a:pt x="7456" y="17535"/>
                    <a:pt x="7437" y="17557"/>
                    <a:pt x="7372" y="17582"/>
                  </a:cubicBezTo>
                  <a:cubicBezTo>
                    <a:pt x="7159" y="17659"/>
                    <a:pt x="6908" y="17696"/>
                    <a:pt x="6589" y="17696"/>
                  </a:cubicBezTo>
                  <a:cubicBezTo>
                    <a:pt x="6533" y="17696"/>
                    <a:pt x="6480" y="17696"/>
                    <a:pt x="6424" y="17693"/>
                  </a:cubicBezTo>
                  <a:cubicBezTo>
                    <a:pt x="6285" y="17690"/>
                    <a:pt x="6127" y="17681"/>
                    <a:pt x="5991" y="17628"/>
                  </a:cubicBezTo>
                  <a:cubicBezTo>
                    <a:pt x="5947" y="17609"/>
                    <a:pt x="5904" y="17588"/>
                    <a:pt x="5861" y="17563"/>
                  </a:cubicBezTo>
                  <a:cubicBezTo>
                    <a:pt x="5811" y="17535"/>
                    <a:pt x="5759" y="17513"/>
                    <a:pt x="5706" y="17492"/>
                  </a:cubicBezTo>
                  <a:cubicBezTo>
                    <a:pt x="5539" y="17427"/>
                    <a:pt x="5359" y="17417"/>
                    <a:pt x="5198" y="17414"/>
                  </a:cubicBezTo>
                  <a:lnTo>
                    <a:pt x="5173" y="17414"/>
                  </a:lnTo>
                  <a:cubicBezTo>
                    <a:pt x="5168" y="17414"/>
                    <a:pt x="5163" y="17414"/>
                    <a:pt x="5158" y="17414"/>
                  </a:cubicBezTo>
                  <a:cubicBezTo>
                    <a:pt x="5123" y="17414"/>
                    <a:pt x="5091" y="17423"/>
                    <a:pt x="5062" y="17439"/>
                  </a:cubicBezTo>
                  <a:cubicBezTo>
                    <a:pt x="5034" y="17455"/>
                    <a:pt x="5012" y="17479"/>
                    <a:pt x="4993" y="17504"/>
                  </a:cubicBezTo>
                  <a:lnTo>
                    <a:pt x="4990" y="17510"/>
                  </a:lnTo>
                  <a:cubicBezTo>
                    <a:pt x="4981" y="17504"/>
                    <a:pt x="4966" y="17495"/>
                    <a:pt x="4956" y="17489"/>
                  </a:cubicBezTo>
                  <a:cubicBezTo>
                    <a:pt x="4947" y="17486"/>
                    <a:pt x="4938" y="17476"/>
                    <a:pt x="4925" y="17473"/>
                  </a:cubicBezTo>
                  <a:cubicBezTo>
                    <a:pt x="4853" y="17433"/>
                    <a:pt x="4771" y="17414"/>
                    <a:pt x="4687" y="17414"/>
                  </a:cubicBezTo>
                  <a:cubicBezTo>
                    <a:pt x="4681" y="17414"/>
                    <a:pt x="4675" y="17414"/>
                    <a:pt x="4668" y="17414"/>
                  </a:cubicBezTo>
                  <a:lnTo>
                    <a:pt x="4529" y="17414"/>
                  </a:lnTo>
                  <a:cubicBezTo>
                    <a:pt x="4522" y="17415"/>
                    <a:pt x="4516" y="17415"/>
                    <a:pt x="4510" y="17415"/>
                  </a:cubicBezTo>
                  <a:cubicBezTo>
                    <a:pt x="4467" y="17415"/>
                    <a:pt x="4424" y="17406"/>
                    <a:pt x="4383" y="17393"/>
                  </a:cubicBezTo>
                  <a:cubicBezTo>
                    <a:pt x="4281" y="17349"/>
                    <a:pt x="4225" y="17216"/>
                    <a:pt x="4170" y="17089"/>
                  </a:cubicBezTo>
                  <a:lnTo>
                    <a:pt x="4163" y="17074"/>
                  </a:lnTo>
                  <a:cubicBezTo>
                    <a:pt x="4142" y="17005"/>
                    <a:pt x="4095" y="16953"/>
                    <a:pt x="4030" y="16922"/>
                  </a:cubicBezTo>
                  <a:cubicBezTo>
                    <a:pt x="4007" y="16912"/>
                    <a:pt x="3980" y="16905"/>
                    <a:pt x="3953" y="16905"/>
                  </a:cubicBezTo>
                  <a:cubicBezTo>
                    <a:pt x="3948" y="16905"/>
                    <a:pt x="3943" y="16906"/>
                    <a:pt x="3937" y="16906"/>
                  </a:cubicBezTo>
                  <a:lnTo>
                    <a:pt x="3906" y="16906"/>
                  </a:lnTo>
                  <a:cubicBezTo>
                    <a:pt x="3847" y="16903"/>
                    <a:pt x="3789" y="16851"/>
                    <a:pt x="3730" y="16795"/>
                  </a:cubicBezTo>
                  <a:lnTo>
                    <a:pt x="3693" y="16761"/>
                  </a:lnTo>
                  <a:cubicBezTo>
                    <a:pt x="3640" y="16714"/>
                    <a:pt x="3535" y="16640"/>
                    <a:pt x="3411" y="16640"/>
                  </a:cubicBezTo>
                  <a:cubicBezTo>
                    <a:pt x="3406" y="16640"/>
                    <a:pt x="3402" y="16640"/>
                    <a:pt x="3398" y="16640"/>
                  </a:cubicBezTo>
                  <a:cubicBezTo>
                    <a:pt x="3353" y="16640"/>
                    <a:pt x="3308" y="16655"/>
                    <a:pt x="3271" y="16680"/>
                  </a:cubicBezTo>
                  <a:cubicBezTo>
                    <a:pt x="3256" y="16693"/>
                    <a:pt x="3240" y="16702"/>
                    <a:pt x="3228" y="16714"/>
                  </a:cubicBezTo>
                  <a:lnTo>
                    <a:pt x="3219" y="16724"/>
                  </a:lnTo>
                  <a:cubicBezTo>
                    <a:pt x="3212" y="16714"/>
                    <a:pt x="3209" y="16702"/>
                    <a:pt x="3206" y="16693"/>
                  </a:cubicBezTo>
                  <a:cubicBezTo>
                    <a:pt x="3203" y="16683"/>
                    <a:pt x="3200" y="16671"/>
                    <a:pt x="3200" y="16662"/>
                  </a:cubicBezTo>
                  <a:cubicBezTo>
                    <a:pt x="3191" y="16590"/>
                    <a:pt x="3157" y="16525"/>
                    <a:pt x="3107" y="16476"/>
                  </a:cubicBezTo>
                  <a:cubicBezTo>
                    <a:pt x="3087" y="16460"/>
                    <a:pt x="3064" y="16452"/>
                    <a:pt x="3041" y="16452"/>
                  </a:cubicBezTo>
                  <a:cubicBezTo>
                    <a:pt x="3028" y="16452"/>
                    <a:pt x="3014" y="16455"/>
                    <a:pt x="3002" y="16460"/>
                  </a:cubicBezTo>
                  <a:cubicBezTo>
                    <a:pt x="2924" y="16491"/>
                    <a:pt x="2869" y="16556"/>
                    <a:pt x="2847" y="16634"/>
                  </a:cubicBezTo>
                  <a:cubicBezTo>
                    <a:pt x="2819" y="16736"/>
                    <a:pt x="2838" y="16844"/>
                    <a:pt x="2896" y="16931"/>
                  </a:cubicBezTo>
                  <a:cubicBezTo>
                    <a:pt x="2980" y="17061"/>
                    <a:pt x="3101" y="17163"/>
                    <a:pt x="3243" y="17222"/>
                  </a:cubicBezTo>
                  <a:cubicBezTo>
                    <a:pt x="3262" y="17232"/>
                    <a:pt x="3284" y="17238"/>
                    <a:pt x="3302" y="17247"/>
                  </a:cubicBezTo>
                  <a:cubicBezTo>
                    <a:pt x="3336" y="17256"/>
                    <a:pt x="3370" y="17272"/>
                    <a:pt x="3401" y="17290"/>
                  </a:cubicBezTo>
                  <a:cubicBezTo>
                    <a:pt x="3426" y="17303"/>
                    <a:pt x="3442" y="17324"/>
                    <a:pt x="3448" y="17352"/>
                  </a:cubicBezTo>
                  <a:cubicBezTo>
                    <a:pt x="3448" y="17359"/>
                    <a:pt x="3445" y="17365"/>
                    <a:pt x="3445" y="17368"/>
                  </a:cubicBezTo>
                  <a:cubicBezTo>
                    <a:pt x="3435" y="17402"/>
                    <a:pt x="3432" y="17439"/>
                    <a:pt x="3442" y="17473"/>
                  </a:cubicBezTo>
                  <a:cubicBezTo>
                    <a:pt x="3454" y="17523"/>
                    <a:pt x="3485" y="17563"/>
                    <a:pt x="3528" y="17591"/>
                  </a:cubicBezTo>
                  <a:cubicBezTo>
                    <a:pt x="3535" y="17594"/>
                    <a:pt x="3541" y="17600"/>
                    <a:pt x="3547" y="17606"/>
                  </a:cubicBezTo>
                  <a:cubicBezTo>
                    <a:pt x="3569" y="17628"/>
                    <a:pt x="3575" y="17681"/>
                    <a:pt x="3578" y="17736"/>
                  </a:cubicBezTo>
                  <a:cubicBezTo>
                    <a:pt x="3584" y="17817"/>
                    <a:pt x="3593" y="17916"/>
                    <a:pt x="3668" y="17993"/>
                  </a:cubicBezTo>
                  <a:cubicBezTo>
                    <a:pt x="3720" y="18043"/>
                    <a:pt x="3789" y="18077"/>
                    <a:pt x="3863" y="18093"/>
                  </a:cubicBezTo>
                  <a:cubicBezTo>
                    <a:pt x="3878" y="18099"/>
                    <a:pt x="3894" y="18102"/>
                    <a:pt x="3906" y="18108"/>
                  </a:cubicBezTo>
                  <a:cubicBezTo>
                    <a:pt x="3857" y="18145"/>
                    <a:pt x="3801" y="18176"/>
                    <a:pt x="3742" y="18192"/>
                  </a:cubicBezTo>
                  <a:cubicBezTo>
                    <a:pt x="3646" y="18220"/>
                    <a:pt x="3643" y="18353"/>
                    <a:pt x="3736" y="18387"/>
                  </a:cubicBezTo>
                  <a:lnTo>
                    <a:pt x="4080" y="18520"/>
                  </a:lnTo>
                  <a:lnTo>
                    <a:pt x="4327" y="18619"/>
                  </a:lnTo>
                  <a:lnTo>
                    <a:pt x="4343" y="18622"/>
                  </a:lnTo>
                  <a:cubicBezTo>
                    <a:pt x="4343" y="18632"/>
                    <a:pt x="4340" y="18641"/>
                    <a:pt x="4337" y="18647"/>
                  </a:cubicBezTo>
                  <a:cubicBezTo>
                    <a:pt x="4331" y="18672"/>
                    <a:pt x="4327" y="18697"/>
                    <a:pt x="4324" y="18721"/>
                  </a:cubicBezTo>
                  <a:cubicBezTo>
                    <a:pt x="4324" y="18833"/>
                    <a:pt x="4389" y="18932"/>
                    <a:pt x="4492" y="18978"/>
                  </a:cubicBezTo>
                  <a:cubicBezTo>
                    <a:pt x="4560" y="19006"/>
                    <a:pt x="4631" y="19025"/>
                    <a:pt x="4705" y="19031"/>
                  </a:cubicBezTo>
                  <a:lnTo>
                    <a:pt x="4724" y="19034"/>
                  </a:lnTo>
                  <a:cubicBezTo>
                    <a:pt x="4922" y="19062"/>
                    <a:pt x="5111" y="19115"/>
                    <a:pt x="5294" y="19192"/>
                  </a:cubicBezTo>
                  <a:lnTo>
                    <a:pt x="5347" y="19214"/>
                  </a:lnTo>
                  <a:cubicBezTo>
                    <a:pt x="5387" y="19229"/>
                    <a:pt x="5480" y="19263"/>
                    <a:pt x="5495" y="19288"/>
                  </a:cubicBezTo>
                  <a:cubicBezTo>
                    <a:pt x="5498" y="19298"/>
                    <a:pt x="5501" y="19307"/>
                    <a:pt x="5501" y="19319"/>
                  </a:cubicBezTo>
                  <a:cubicBezTo>
                    <a:pt x="5501" y="19409"/>
                    <a:pt x="5557" y="19486"/>
                    <a:pt x="5641" y="19521"/>
                  </a:cubicBezTo>
                  <a:cubicBezTo>
                    <a:pt x="5681" y="19536"/>
                    <a:pt x="5721" y="19548"/>
                    <a:pt x="5765" y="19558"/>
                  </a:cubicBezTo>
                  <a:cubicBezTo>
                    <a:pt x="5820" y="19564"/>
                    <a:pt x="5870" y="19589"/>
                    <a:pt x="5910" y="19629"/>
                  </a:cubicBezTo>
                  <a:cubicBezTo>
                    <a:pt x="5932" y="19648"/>
                    <a:pt x="5957" y="19666"/>
                    <a:pt x="5985" y="19682"/>
                  </a:cubicBezTo>
                  <a:cubicBezTo>
                    <a:pt x="6043" y="19713"/>
                    <a:pt x="6112" y="19731"/>
                    <a:pt x="6180" y="19734"/>
                  </a:cubicBezTo>
                  <a:cubicBezTo>
                    <a:pt x="6185" y="19734"/>
                    <a:pt x="6191" y="19734"/>
                    <a:pt x="6196" y="19734"/>
                  </a:cubicBezTo>
                  <a:cubicBezTo>
                    <a:pt x="6233" y="19734"/>
                    <a:pt x="6268" y="19743"/>
                    <a:pt x="6301" y="19759"/>
                  </a:cubicBezTo>
                  <a:cubicBezTo>
                    <a:pt x="6316" y="19775"/>
                    <a:pt x="6328" y="19796"/>
                    <a:pt x="6328" y="19818"/>
                  </a:cubicBezTo>
                  <a:cubicBezTo>
                    <a:pt x="6328" y="19871"/>
                    <a:pt x="6310" y="19923"/>
                    <a:pt x="6273" y="19963"/>
                  </a:cubicBezTo>
                  <a:cubicBezTo>
                    <a:pt x="6192" y="20044"/>
                    <a:pt x="6065" y="20078"/>
                    <a:pt x="5876" y="20078"/>
                  </a:cubicBezTo>
                  <a:lnTo>
                    <a:pt x="5802" y="20078"/>
                  </a:lnTo>
                  <a:cubicBezTo>
                    <a:pt x="5628" y="20072"/>
                    <a:pt x="5412" y="20044"/>
                    <a:pt x="5275" y="19911"/>
                  </a:cubicBezTo>
                  <a:cubicBezTo>
                    <a:pt x="5254" y="19886"/>
                    <a:pt x="5232" y="19861"/>
                    <a:pt x="5210" y="19836"/>
                  </a:cubicBezTo>
                  <a:cubicBezTo>
                    <a:pt x="5167" y="19778"/>
                    <a:pt x="5114" y="19725"/>
                    <a:pt x="5055" y="19685"/>
                  </a:cubicBezTo>
                  <a:cubicBezTo>
                    <a:pt x="4982" y="19638"/>
                    <a:pt x="4898" y="19613"/>
                    <a:pt x="4811" y="19613"/>
                  </a:cubicBezTo>
                  <a:cubicBezTo>
                    <a:pt x="4806" y="19613"/>
                    <a:pt x="4800" y="19613"/>
                    <a:pt x="4795" y="19613"/>
                  </a:cubicBezTo>
                  <a:cubicBezTo>
                    <a:pt x="4730" y="19613"/>
                    <a:pt x="4662" y="19623"/>
                    <a:pt x="4597" y="19641"/>
                  </a:cubicBezTo>
                  <a:cubicBezTo>
                    <a:pt x="4402" y="19688"/>
                    <a:pt x="4216" y="19778"/>
                    <a:pt x="4058" y="19905"/>
                  </a:cubicBezTo>
                  <a:cubicBezTo>
                    <a:pt x="4033" y="19898"/>
                    <a:pt x="4008" y="19889"/>
                    <a:pt x="3984" y="19883"/>
                  </a:cubicBezTo>
                  <a:lnTo>
                    <a:pt x="3934" y="19871"/>
                  </a:lnTo>
                  <a:cubicBezTo>
                    <a:pt x="3928" y="19824"/>
                    <a:pt x="3916" y="19778"/>
                    <a:pt x="3894" y="19740"/>
                  </a:cubicBezTo>
                  <a:cubicBezTo>
                    <a:pt x="3854" y="19666"/>
                    <a:pt x="3785" y="19610"/>
                    <a:pt x="3705" y="19592"/>
                  </a:cubicBezTo>
                  <a:cubicBezTo>
                    <a:pt x="3677" y="19582"/>
                    <a:pt x="3649" y="19579"/>
                    <a:pt x="3621" y="19579"/>
                  </a:cubicBezTo>
                  <a:cubicBezTo>
                    <a:pt x="3575" y="19582"/>
                    <a:pt x="3528" y="19589"/>
                    <a:pt x="3485" y="19598"/>
                  </a:cubicBezTo>
                  <a:cubicBezTo>
                    <a:pt x="3454" y="19604"/>
                    <a:pt x="3420" y="19610"/>
                    <a:pt x="3389" y="19610"/>
                  </a:cubicBezTo>
                  <a:cubicBezTo>
                    <a:pt x="3346" y="19610"/>
                    <a:pt x="3302" y="19604"/>
                    <a:pt x="3262" y="19592"/>
                  </a:cubicBezTo>
                  <a:cubicBezTo>
                    <a:pt x="3228" y="19586"/>
                    <a:pt x="3191" y="19579"/>
                    <a:pt x="3154" y="19573"/>
                  </a:cubicBezTo>
                  <a:cubicBezTo>
                    <a:pt x="3138" y="19570"/>
                    <a:pt x="3119" y="19570"/>
                    <a:pt x="3101" y="19570"/>
                  </a:cubicBezTo>
                  <a:cubicBezTo>
                    <a:pt x="2980" y="19570"/>
                    <a:pt x="2881" y="19620"/>
                    <a:pt x="2831" y="19703"/>
                  </a:cubicBezTo>
                  <a:cubicBezTo>
                    <a:pt x="2773" y="19799"/>
                    <a:pt x="2785" y="19923"/>
                    <a:pt x="2865" y="20066"/>
                  </a:cubicBezTo>
                  <a:cubicBezTo>
                    <a:pt x="2896" y="20128"/>
                    <a:pt x="2943" y="20180"/>
                    <a:pt x="3002" y="20221"/>
                  </a:cubicBezTo>
                  <a:cubicBezTo>
                    <a:pt x="3061" y="20252"/>
                    <a:pt x="3126" y="20267"/>
                    <a:pt x="3191" y="20270"/>
                  </a:cubicBezTo>
                  <a:cubicBezTo>
                    <a:pt x="3234" y="20273"/>
                    <a:pt x="3281" y="20279"/>
                    <a:pt x="3293" y="20295"/>
                  </a:cubicBezTo>
                  <a:cubicBezTo>
                    <a:pt x="3302" y="20317"/>
                    <a:pt x="3308" y="20341"/>
                    <a:pt x="3308" y="20366"/>
                  </a:cubicBezTo>
                  <a:lnTo>
                    <a:pt x="3315" y="20493"/>
                  </a:lnTo>
                  <a:lnTo>
                    <a:pt x="3324" y="20617"/>
                  </a:lnTo>
                  <a:cubicBezTo>
                    <a:pt x="3324" y="20645"/>
                    <a:pt x="3330" y="20673"/>
                    <a:pt x="3343" y="20701"/>
                  </a:cubicBezTo>
                  <a:cubicBezTo>
                    <a:pt x="3373" y="20756"/>
                    <a:pt x="3429" y="20794"/>
                    <a:pt x="3491" y="20800"/>
                  </a:cubicBezTo>
                  <a:cubicBezTo>
                    <a:pt x="3528" y="20806"/>
                    <a:pt x="3566" y="20809"/>
                    <a:pt x="3600" y="20809"/>
                  </a:cubicBezTo>
                  <a:cubicBezTo>
                    <a:pt x="3634" y="20809"/>
                    <a:pt x="3668" y="20806"/>
                    <a:pt x="3702" y="20806"/>
                  </a:cubicBezTo>
                  <a:cubicBezTo>
                    <a:pt x="3733" y="20803"/>
                    <a:pt x="3758" y="20803"/>
                    <a:pt x="3785" y="20803"/>
                  </a:cubicBezTo>
                  <a:cubicBezTo>
                    <a:pt x="3794" y="20802"/>
                    <a:pt x="3803" y="20801"/>
                    <a:pt x="3812" y="20801"/>
                  </a:cubicBezTo>
                  <a:cubicBezTo>
                    <a:pt x="3845" y="20801"/>
                    <a:pt x="3877" y="20810"/>
                    <a:pt x="3906" y="20828"/>
                  </a:cubicBezTo>
                  <a:cubicBezTo>
                    <a:pt x="3950" y="20852"/>
                    <a:pt x="3981" y="20908"/>
                    <a:pt x="4015" y="20967"/>
                  </a:cubicBezTo>
                  <a:cubicBezTo>
                    <a:pt x="4027" y="20989"/>
                    <a:pt x="4039" y="21010"/>
                    <a:pt x="4052" y="21032"/>
                  </a:cubicBezTo>
                  <a:cubicBezTo>
                    <a:pt x="4005" y="21054"/>
                    <a:pt x="3965" y="21088"/>
                    <a:pt x="3937" y="21131"/>
                  </a:cubicBezTo>
                  <a:cubicBezTo>
                    <a:pt x="3888" y="21202"/>
                    <a:pt x="3909" y="21298"/>
                    <a:pt x="3987" y="21336"/>
                  </a:cubicBezTo>
                  <a:cubicBezTo>
                    <a:pt x="4114" y="21413"/>
                    <a:pt x="4250" y="21422"/>
                    <a:pt x="4386" y="21435"/>
                  </a:cubicBezTo>
                  <a:cubicBezTo>
                    <a:pt x="4430" y="21438"/>
                    <a:pt x="4470" y="21441"/>
                    <a:pt x="4510" y="21447"/>
                  </a:cubicBezTo>
                  <a:lnTo>
                    <a:pt x="4529" y="21450"/>
                  </a:lnTo>
                  <a:cubicBezTo>
                    <a:pt x="4532" y="21460"/>
                    <a:pt x="4538" y="21472"/>
                    <a:pt x="4544" y="21484"/>
                  </a:cubicBezTo>
                  <a:cubicBezTo>
                    <a:pt x="4600" y="21580"/>
                    <a:pt x="4708" y="21599"/>
                    <a:pt x="4780" y="21608"/>
                  </a:cubicBezTo>
                  <a:lnTo>
                    <a:pt x="4801" y="21611"/>
                  </a:lnTo>
                  <a:cubicBezTo>
                    <a:pt x="4854" y="21621"/>
                    <a:pt x="4916" y="21645"/>
                    <a:pt x="4935" y="21686"/>
                  </a:cubicBezTo>
                  <a:cubicBezTo>
                    <a:pt x="4845" y="21692"/>
                    <a:pt x="4755" y="21698"/>
                    <a:pt x="4671" y="21698"/>
                  </a:cubicBezTo>
                  <a:cubicBezTo>
                    <a:pt x="4513" y="21698"/>
                    <a:pt x="4358" y="21683"/>
                    <a:pt x="4207" y="21649"/>
                  </a:cubicBezTo>
                  <a:cubicBezTo>
                    <a:pt x="4188" y="21645"/>
                    <a:pt x="4173" y="21642"/>
                    <a:pt x="4160" y="21633"/>
                  </a:cubicBezTo>
                  <a:cubicBezTo>
                    <a:pt x="4160" y="21633"/>
                    <a:pt x="4160" y="21630"/>
                    <a:pt x="4157" y="21624"/>
                  </a:cubicBezTo>
                  <a:cubicBezTo>
                    <a:pt x="4148" y="21593"/>
                    <a:pt x="4132" y="21565"/>
                    <a:pt x="4108" y="21540"/>
                  </a:cubicBezTo>
                  <a:cubicBezTo>
                    <a:pt x="4070" y="21509"/>
                    <a:pt x="4024" y="21494"/>
                    <a:pt x="3974" y="21494"/>
                  </a:cubicBezTo>
                  <a:lnTo>
                    <a:pt x="3962" y="21494"/>
                  </a:lnTo>
                  <a:cubicBezTo>
                    <a:pt x="3683" y="21503"/>
                    <a:pt x="3420" y="21605"/>
                    <a:pt x="3209" y="21788"/>
                  </a:cubicBezTo>
                  <a:cubicBezTo>
                    <a:pt x="3160" y="21745"/>
                    <a:pt x="3095" y="21723"/>
                    <a:pt x="3027" y="21723"/>
                  </a:cubicBezTo>
                  <a:cubicBezTo>
                    <a:pt x="2980" y="21723"/>
                    <a:pt x="2937" y="21735"/>
                    <a:pt x="2896" y="21757"/>
                  </a:cubicBezTo>
                  <a:cubicBezTo>
                    <a:pt x="2887" y="21763"/>
                    <a:pt x="2878" y="21769"/>
                    <a:pt x="2872" y="21776"/>
                  </a:cubicBezTo>
                  <a:lnTo>
                    <a:pt x="2869" y="21776"/>
                  </a:lnTo>
                  <a:cubicBezTo>
                    <a:pt x="2853" y="21763"/>
                    <a:pt x="2838" y="21745"/>
                    <a:pt x="2822" y="21729"/>
                  </a:cubicBezTo>
                  <a:cubicBezTo>
                    <a:pt x="2791" y="21695"/>
                    <a:pt x="2757" y="21661"/>
                    <a:pt x="2720" y="21630"/>
                  </a:cubicBezTo>
                  <a:cubicBezTo>
                    <a:pt x="2661" y="21583"/>
                    <a:pt x="2590" y="21559"/>
                    <a:pt x="2519" y="21556"/>
                  </a:cubicBezTo>
                  <a:cubicBezTo>
                    <a:pt x="2491" y="21556"/>
                    <a:pt x="2466" y="21562"/>
                    <a:pt x="2441" y="21568"/>
                  </a:cubicBezTo>
                  <a:cubicBezTo>
                    <a:pt x="2413" y="21577"/>
                    <a:pt x="2385" y="21593"/>
                    <a:pt x="2361" y="21614"/>
                  </a:cubicBezTo>
                  <a:cubicBezTo>
                    <a:pt x="2274" y="21534"/>
                    <a:pt x="2165" y="21472"/>
                    <a:pt x="2051" y="21435"/>
                  </a:cubicBezTo>
                  <a:cubicBezTo>
                    <a:pt x="1989" y="21419"/>
                    <a:pt x="1927" y="21407"/>
                    <a:pt x="1865" y="21398"/>
                  </a:cubicBezTo>
                  <a:cubicBezTo>
                    <a:pt x="1788" y="21388"/>
                    <a:pt x="1713" y="21367"/>
                    <a:pt x="1642" y="21336"/>
                  </a:cubicBezTo>
                  <a:lnTo>
                    <a:pt x="1623" y="21326"/>
                  </a:lnTo>
                  <a:cubicBezTo>
                    <a:pt x="1558" y="21289"/>
                    <a:pt x="1487" y="21264"/>
                    <a:pt x="1413" y="21258"/>
                  </a:cubicBezTo>
                  <a:cubicBezTo>
                    <a:pt x="1354" y="21258"/>
                    <a:pt x="1298" y="21283"/>
                    <a:pt x="1261" y="21326"/>
                  </a:cubicBezTo>
                  <a:cubicBezTo>
                    <a:pt x="1230" y="21364"/>
                    <a:pt x="1211" y="21407"/>
                    <a:pt x="1208" y="21453"/>
                  </a:cubicBezTo>
                  <a:cubicBezTo>
                    <a:pt x="1187" y="21673"/>
                    <a:pt x="1329" y="21875"/>
                    <a:pt x="1543" y="21924"/>
                  </a:cubicBezTo>
                  <a:cubicBezTo>
                    <a:pt x="1651" y="21946"/>
                    <a:pt x="1757" y="21958"/>
                    <a:pt x="1865" y="21964"/>
                  </a:cubicBezTo>
                  <a:cubicBezTo>
                    <a:pt x="1924" y="21968"/>
                    <a:pt x="1977" y="21974"/>
                    <a:pt x="2026" y="21980"/>
                  </a:cubicBezTo>
                  <a:lnTo>
                    <a:pt x="2020" y="21989"/>
                  </a:lnTo>
                  <a:cubicBezTo>
                    <a:pt x="2001" y="22026"/>
                    <a:pt x="1989" y="22067"/>
                    <a:pt x="1983" y="22107"/>
                  </a:cubicBezTo>
                  <a:cubicBezTo>
                    <a:pt x="1970" y="22237"/>
                    <a:pt x="2076" y="22333"/>
                    <a:pt x="2190" y="22370"/>
                  </a:cubicBezTo>
                  <a:cubicBezTo>
                    <a:pt x="2218" y="22380"/>
                    <a:pt x="2243" y="22386"/>
                    <a:pt x="2271" y="22392"/>
                  </a:cubicBezTo>
                  <a:cubicBezTo>
                    <a:pt x="2308" y="22398"/>
                    <a:pt x="2342" y="22410"/>
                    <a:pt x="2376" y="22429"/>
                  </a:cubicBezTo>
                  <a:cubicBezTo>
                    <a:pt x="2392" y="22438"/>
                    <a:pt x="2404" y="22451"/>
                    <a:pt x="2416" y="22463"/>
                  </a:cubicBezTo>
                  <a:cubicBezTo>
                    <a:pt x="2438" y="22488"/>
                    <a:pt x="2466" y="22510"/>
                    <a:pt x="2494" y="22528"/>
                  </a:cubicBezTo>
                  <a:cubicBezTo>
                    <a:pt x="2543" y="22559"/>
                    <a:pt x="2605" y="22575"/>
                    <a:pt x="2664" y="22575"/>
                  </a:cubicBezTo>
                  <a:cubicBezTo>
                    <a:pt x="2729" y="22572"/>
                    <a:pt x="2791" y="22562"/>
                    <a:pt x="2853" y="22547"/>
                  </a:cubicBezTo>
                  <a:lnTo>
                    <a:pt x="2900" y="22534"/>
                  </a:lnTo>
                  <a:cubicBezTo>
                    <a:pt x="2921" y="22531"/>
                    <a:pt x="2940" y="22528"/>
                    <a:pt x="2958" y="22528"/>
                  </a:cubicBezTo>
                  <a:cubicBezTo>
                    <a:pt x="2872" y="22575"/>
                    <a:pt x="2788" y="22627"/>
                    <a:pt x="2708" y="22683"/>
                  </a:cubicBezTo>
                  <a:cubicBezTo>
                    <a:pt x="2636" y="22733"/>
                    <a:pt x="2658" y="22844"/>
                    <a:pt x="2742" y="22866"/>
                  </a:cubicBezTo>
                  <a:cubicBezTo>
                    <a:pt x="2856" y="22891"/>
                    <a:pt x="2974" y="22903"/>
                    <a:pt x="3092" y="22903"/>
                  </a:cubicBezTo>
                  <a:cubicBezTo>
                    <a:pt x="3123" y="22903"/>
                    <a:pt x="3157" y="22903"/>
                    <a:pt x="3188" y="22900"/>
                  </a:cubicBezTo>
                  <a:lnTo>
                    <a:pt x="3188" y="22900"/>
                  </a:lnTo>
                  <a:cubicBezTo>
                    <a:pt x="3092" y="22959"/>
                    <a:pt x="3011" y="23042"/>
                    <a:pt x="2958" y="23145"/>
                  </a:cubicBezTo>
                  <a:cubicBezTo>
                    <a:pt x="2946" y="23176"/>
                    <a:pt x="2946" y="23210"/>
                    <a:pt x="2965" y="23241"/>
                  </a:cubicBezTo>
                  <a:cubicBezTo>
                    <a:pt x="2983" y="23268"/>
                    <a:pt x="3011" y="23287"/>
                    <a:pt x="3045" y="23290"/>
                  </a:cubicBezTo>
                  <a:cubicBezTo>
                    <a:pt x="3110" y="23293"/>
                    <a:pt x="3175" y="23293"/>
                    <a:pt x="3237" y="23293"/>
                  </a:cubicBezTo>
                  <a:cubicBezTo>
                    <a:pt x="3513" y="23293"/>
                    <a:pt x="3789" y="23262"/>
                    <a:pt x="4055" y="23200"/>
                  </a:cubicBezTo>
                  <a:cubicBezTo>
                    <a:pt x="4104" y="23185"/>
                    <a:pt x="4151" y="23169"/>
                    <a:pt x="4194" y="23148"/>
                  </a:cubicBezTo>
                  <a:cubicBezTo>
                    <a:pt x="4247" y="23123"/>
                    <a:pt x="4300" y="23107"/>
                    <a:pt x="4355" y="23101"/>
                  </a:cubicBezTo>
                  <a:cubicBezTo>
                    <a:pt x="4359" y="23100"/>
                    <a:pt x="4363" y="23100"/>
                    <a:pt x="4367" y="23100"/>
                  </a:cubicBezTo>
                  <a:cubicBezTo>
                    <a:pt x="4380" y="23100"/>
                    <a:pt x="4393" y="23104"/>
                    <a:pt x="4405" y="23111"/>
                  </a:cubicBezTo>
                  <a:cubicBezTo>
                    <a:pt x="4402" y="23132"/>
                    <a:pt x="4389" y="23154"/>
                    <a:pt x="4374" y="23169"/>
                  </a:cubicBezTo>
                  <a:lnTo>
                    <a:pt x="4151" y="23405"/>
                  </a:lnTo>
                  <a:cubicBezTo>
                    <a:pt x="4027" y="23538"/>
                    <a:pt x="3906" y="23696"/>
                    <a:pt x="3956" y="23882"/>
                  </a:cubicBezTo>
                  <a:cubicBezTo>
                    <a:pt x="3968" y="23928"/>
                    <a:pt x="4008" y="23959"/>
                    <a:pt x="4055" y="23959"/>
                  </a:cubicBezTo>
                  <a:lnTo>
                    <a:pt x="4058" y="23959"/>
                  </a:lnTo>
                  <a:cubicBezTo>
                    <a:pt x="4111" y="23959"/>
                    <a:pt x="4163" y="23953"/>
                    <a:pt x="4213" y="23944"/>
                  </a:cubicBezTo>
                  <a:lnTo>
                    <a:pt x="4213" y="23944"/>
                  </a:lnTo>
                  <a:cubicBezTo>
                    <a:pt x="4179" y="23962"/>
                    <a:pt x="4148" y="23984"/>
                    <a:pt x="4117" y="24009"/>
                  </a:cubicBezTo>
                  <a:cubicBezTo>
                    <a:pt x="4089" y="24027"/>
                    <a:pt x="4064" y="24049"/>
                    <a:pt x="4039" y="24071"/>
                  </a:cubicBezTo>
                  <a:cubicBezTo>
                    <a:pt x="4002" y="24105"/>
                    <a:pt x="3965" y="24136"/>
                    <a:pt x="3922" y="24164"/>
                  </a:cubicBezTo>
                  <a:cubicBezTo>
                    <a:pt x="3871" y="24186"/>
                    <a:pt x="3815" y="24201"/>
                    <a:pt x="3758" y="24201"/>
                  </a:cubicBezTo>
                  <a:cubicBezTo>
                    <a:pt x="3753" y="24201"/>
                    <a:pt x="3747" y="24201"/>
                    <a:pt x="3742" y="24201"/>
                  </a:cubicBezTo>
                  <a:cubicBezTo>
                    <a:pt x="3686" y="24201"/>
                    <a:pt x="3631" y="24195"/>
                    <a:pt x="3578" y="24182"/>
                  </a:cubicBezTo>
                  <a:cubicBezTo>
                    <a:pt x="3525" y="24170"/>
                    <a:pt x="3476" y="24157"/>
                    <a:pt x="3423" y="24142"/>
                  </a:cubicBezTo>
                  <a:cubicBezTo>
                    <a:pt x="3336" y="24117"/>
                    <a:pt x="3243" y="24096"/>
                    <a:pt x="3154" y="24083"/>
                  </a:cubicBezTo>
                  <a:cubicBezTo>
                    <a:pt x="3119" y="24080"/>
                    <a:pt x="3089" y="24074"/>
                    <a:pt x="3058" y="24061"/>
                  </a:cubicBezTo>
                  <a:cubicBezTo>
                    <a:pt x="3058" y="24058"/>
                    <a:pt x="3058" y="24055"/>
                    <a:pt x="3054" y="24049"/>
                  </a:cubicBezTo>
                  <a:cubicBezTo>
                    <a:pt x="3048" y="24030"/>
                    <a:pt x="3042" y="24015"/>
                    <a:pt x="3036" y="23996"/>
                  </a:cubicBezTo>
                  <a:cubicBezTo>
                    <a:pt x="2983" y="23894"/>
                    <a:pt x="2865" y="23879"/>
                    <a:pt x="2816" y="23872"/>
                  </a:cubicBezTo>
                  <a:lnTo>
                    <a:pt x="2565" y="23838"/>
                  </a:lnTo>
                  <a:lnTo>
                    <a:pt x="2317" y="23801"/>
                  </a:lnTo>
                  <a:cubicBezTo>
                    <a:pt x="2302" y="23798"/>
                    <a:pt x="2286" y="23798"/>
                    <a:pt x="2271" y="23798"/>
                  </a:cubicBezTo>
                  <a:cubicBezTo>
                    <a:pt x="2267" y="23798"/>
                    <a:pt x="2264" y="23798"/>
                    <a:pt x="2261" y="23798"/>
                  </a:cubicBezTo>
                  <a:cubicBezTo>
                    <a:pt x="2218" y="23798"/>
                    <a:pt x="2182" y="23816"/>
                    <a:pt x="2150" y="23842"/>
                  </a:cubicBezTo>
                  <a:cubicBezTo>
                    <a:pt x="2122" y="23872"/>
                    <a:pt x="2104" y="23910"/>
                    <a:pt x="2100" y="23953"/>
                  </a:cubicBezTo>
                  <a:cubicBezTo>
                    <a:pt x="2076" y="23931"/>
                    <a:pt x="2054" y="23913"/>
                    <a:pt x="2026" y="23894"/>
                  </a:cubicBezTo>
                  <a:lnTo>
                    <a:pt x="2014" y="23885"/>
                  </a:lnTo>
                  <a:cubicBezTo>
                    <a:pt x="1980" y="23860"/>
                    <a:pt x="1936" y="23832"/>
                    <a:pt x="1933" y="23807"/>
                  </a:cubicBezTo>
                  <a:cubicBezTo>
                    <a:pt x="1930" y="23795"/>
                    <a:pt x="1930" y="23783"/>
                    <a:pt x="1933" y="23770"/>
                  </a:cubicBezTo>
                  <a:cubicBezTo>
                    <a:pt x="1942" y="23705"/>
                    <a:pt x="1924" y="23643"/>
                    <a:pt x="1887" y="23594"/>
                  </a:cubicBezTo>
                  <a:cubicBezTo>
                    <a:pt x="1862" y="23572"/>
                    <a:pt x="1834" y="23553"/>
                    <a:pt x="1803" y="23541"/>
                  </a:cubicBezTo>
                  <a:cubicBezTo>
                    <a:pt x="1750" y="23519"/>
                    <a:pt x="1695" y="23510"/>
                    <a:pt x="1636" y="23510"/>
                  </a:cubicBezTo>
                  <a:cubicBezTo>
                    <a:pt x="1400" y="23510"/>
                    <a:pt x="1202" y="23687"/>
                    <a:pt x="1177" y="23919"/>
                  </a:cubicBezTo>
                  <a:cubicBezTo>
                    <a:pt x="1168" y="23984"/>
                    <a:pt x="1180" y="24052"/>
                    <a:pt x="1215" y="24108"/>
                  </a:cubicBezTo>
                  <a:cubicBezTo>
                    <a:pt x="1242" y="24145"/>
                    <a:pt x="1280" y="24179"/>
                    <a:pt x="1320" y="24204"/>
                  </a:cubicBezTo>
                  <a:lnTo>
                    <a:pt x="1667" y="24436"/>
                  </a:lnTo>
                  <a:cubicBezTo>
                    <a:pt x="1682" y="24446"/>
                    <a:pt x="1701" y="24452"/>
                    <a:pt x="1723" y="24452"/>
                  </a:cubicBezTo>
                  <a:lnTo>
                    <a:pt x="1757" y="24452"/>
                  </a:lnTo>
                  <a:cubicBezTo>
                    <a:pt x="1794" y="24452"/>
                    <a:pt x="1828" y="24476"/>
                    <a:pt x="1881" y="24517"/>
                  </a:cubicBezTo>
                  <a:cubicBezTo>
                    <a:pt x="1921" y="24551"/>
                    <a:pt x="1964" y="24582"/>
                    <a:pt x="2011" y="24607"/>
                  </a:cubicBezTo>
                  <a:cubicBezTo>
                    <a:pt x="2159" y="24681"/>
                    <a:pt x="2317" y="24687"/>
                    <a:pt x="2472" y="24690"/>
                  </a:cubicBezTo>
                  <a:cubicBezTo>
                    <a:pt x="2577" y="24690"/>
                    <a:pt x="2686" y="24700"/>
                    <a:pt x="2788" y="24727"/>
                  </a:cubicBezTo>
                  <a:cubicBezTo>
                    <a:pt x="2813" y="24734"/>
                    <a:pt x="2835" y="24743"/>
                    <a:pt x="2859" y="24752"/>
                  </a:cubicBezTo>
                  <a:cubicBezTo>
                    <a:pt x="2927" y="24783"/>
                    <a:pt x="3002" y="24802"/>
                    <a:pt x="3079" y="24805"/>
                  </a:cubicBezTo>
                  <a:cubicBezTo>
                    <a:pt x="3150" y="24802"/>
                    <a:pt x="3219" y="24789"/>
                    <a:pt x="3284" y="24765"/>
                  </a:cubicBezTo>
                  <a:cubicBezTo>
                    <a:pt x="3327" y="24749"/>
                    <a:pt x="3370" y="24740"/>
                    <a:pt x="3417" y="24734"/>
                  </a:cubicBezTo>
                  <a:cubicBezTo>
                    <a:pt x="3432" y="24734"/>
                    <a:pt x="3448" y="24737"/>
                    <a:pt x="3460" y="24746"/>
                  </a:cubicBezTo>
                  <a:cubicBezTo>
                    <a:pt x="3473" y="24755"/>
                    <a:pt x="3485" y="24768"/>
                    <a:pt x="3497" y="24780"/>
                  </a:cubicBezTo>
                  <a:cubicBezTo>
                    <a:pt x="3507" y="24789"/>
                    <a:pt x="3519" y="24802"/>
                    <a:pt x="3531" y="24814"/>
                  </a:cubicBezTo>
                  <a:cubicBezTo>
                    <a:pt x="3544" y="24823"/>
                    <a:pt x="3544" y="24823"/>
                    <a:pt x="3550" y="24830"/>
                  </a:cubicBezTo>
                  <a:cubicBezTo>
                    <a:pt x="3473" y="24836"/>
                    <a:pt x="3389" y="24842"/>
                    <a:pt x="3299" y="24842"/>
                  </a:cubicBezTo>
                  <a:cubicBezTo>
                    <a:pt x="3160" y="24842"/>
                    <a:pt x="3017" y="24833"/>
                    <a:pt x="2881" y="24823"/>
                  </a:cubicBezTo>
                  <a:lnTo>
                    <a:pt x="2835" y="24820"/>
                  </a:lnTo>
                  <a:cubicBezTo>
                    <a:pt x="2791" y="24820"/>
                    <a:pt x="2745" y="24817"/>
                    <a:pt x="2698" y="24817"/>
                  </a:cubicBezTo>
                  <a:cubicBezTo>
                    <a:pt x="2690" y="24817"/>
                    <a:pt x="2682" y="24817"/>
                    <a:pt x="2674" y="24817"/>
                  </a:cubicBezTo>
                  <a:cubicBezTo>
                    <a:pt x="2583" y="24817"/>
                    <a:pt x="2492" y="24833"/>
                    <a:pt x="2407" y="24867"/>
                  </a:cubicBezTo>
                  <a:cubicBezTo>
                    <a:pt x="2361" y="24888"/>
                    <a:pt x="2317" y="24913"/>
                    <a:pt x="2277" y="24941"/>
                  </a:cubicBezTo>
                  <a:cubicBezTo>
                    <a:pt x="2240" y="24966"/>
                    <a:pt x="2203" y="24984"/>
                    <a:pt x="2165" y="25003"/>
                  </a:cubicBezTo>
                  <a:cubicBezTo>
                    <a:pt x="2116" y="25022"/>
                    <a:pt x="2066" y="25028"/>
                    <a:pt x="2017" y="25028"/>
                  </a:cubicBezTo>
                  <a:cubicBezTo>
                    <a:pt x="1949" y="25025"/>
                    <a:pt x="1881" y="25019"/>
                    <a:pt x="1815" y="25006"/>
                  </a:cubicBezTo>
                  <a:cubicBezTo>
                    <a:pt x="1735" y="24994"/>
                    <a:pt x="1657" y="24988"/>
                    <a:pt x="1577" y="24984"/>
                  </a:cubicBezTo>
                  <a:cubicBezTo>
                    <a:pt x="1540" y="24984"/>
                    <a:pt x="1503" y="24988"/>
                    <a:pt x="1465" y="24994"/>
                  </a:cubicBezTo>
                  <a:cubicBezTo>
                    <a:pt x="1434" y="24997"/>
                    <a:pt x="1407" y="25006"/>
                    <a:pt x="1379" y="25012"/>
                  </a:cubicBezTo>
                  <a:cubicBezTo>
                    <a:pt x="1338" y="25022"/>
                    <a:pt x="1301" y="25028"/>
                    <a:pt x="1261" y="25031"/>
                  </a:cubicBezTo>
                  <a:lnTo>
                    <a:pt x="1258" y="25031"/>
                  </a:lnTo>
                  <a:cubicBezTo>
                    <a:pt x="1224" y="25028"/>
                    <a:pt x="1190" y="25022"/>
                    <a:pt x="1159" y="25012"/>
                  </a:cubicBezTo>
                  <a:cubicBezTo>
                    <a:pt x="1128" y="25006"/>
                    <a:pt x="1097" y="24997"/>
                    <a:pt x="1066" y="24994"/>
                  </a:cubicBezTo>
                  <a:cubicBezTo>
                    <a:pt x="1047" y="24991"/>
                    <a:pt x="1029" y="24991"/>
                    <a:pt x="1010" y="24991"/>
                  </a:cubicBezTo>
                  <a:cubicBezTo>
                    <a:pt x="1004" y="24990"/>
                    <a:pt x="998" y="24990"/>
                    <a:pt x="992" y="24990"/>
                  </a:cubicBezTo>
                  <a:cubicBezTo>
                    <a:pt x="963" y="24990"/>
                    <a:pt x="933" y="24995"/>
                    <a:pt x="908" y="25003"/>
                  </a:cubicBezTo>
                  <a:cubicBezTo>
                    <a:pt x="827" y="24888"/>
                    <a:pt x="700" y="24820"/>
                    <a:pt x="561" y="24817"/>
                  </a:cubicBezTo>
                  <a:lnTo>
                    <a:pt x="533" y="24817"/>
                  </a:lnTo>
                  <a:cubicBezTo>
                    <a:pt x="177" y="24842"/>
                    <a:pt x="19" y="25279"/>
                    <a:pt x="276" y="25527"/>
                  </a:cubicBezTo>
                  <a:cubicBezTo>
                    <a:pt x="180" y="25595"/>
                    <a:pt x="81" y="25703"/>
                    <a:pt x="87" y="25852"/>
                  </a:cubicBezTo>
                  <a:cubicBezTo>
                    <a:pt x="87" y="25895"/>
                    <a:pt x="115" y="25932"/>
                    <a:pt x="158" y="25945"/>
                  </a:cubicBezTo>
                  <a:cubicBezTo>
                    <a:pt x="211" y="25960"/>
                    <a:pt x="270" y="25969"/>
                    <a:pt x="326" y="25973"/>
                  </a:cubicBezTo>
                  <a:cubicBezTo>
                    <a:pt x="357" y="25976"/>
                    <a:pt x="384" y="25976"/>
                    <a:pt x="409" y="25982"/>
                  </a:cubicBezTo>
                  <a:cubicBezTo>
                    <a:pt x="462" y="25991"/>
                    <a:pt x="502" y="26016"/>
                    <a:pt x="508" y="26041"/>
                  </a:cubicBezTo>
                  <a:cubicBezTo>
                    <a:pt x="511" y="26053"/>
                    <a:pt x="511" y="26065"/>
                    <a:pt x="511" y="26078"/>
                  </a:cubicBezTo>
                  <a:cubicBezTo>
                    <a:pt x="505" y="26137"/>
                    <a:pt x="521" y="26192"/>
                    <a:pt x="555" y="26239"/>
                  </a:cubicBezTo>
                  <a:cubicBezTo>
                    <a:pt x="590" y="26283"/>
                    <a:pt x="645" y="26310"/>
                    <a:pt x="701" y="26310"/>
                  </a:cubicBezTo>
                  <a:cubicBezTo>
                    <a:pt x="704" y="26310"/>
                    <a:pt x="707" y="26310"/>
                    <a:pt x="710" y="26310"/>
                  </a:cubicBezTo>
                  <a:cubicBezTo>
                    <a:pt x="759" y="26307"/>
                    <a:pt x="809" y="26298"/>
                    <a:pt x="852" y="26279"/>
                  </a:cubicBezTo>
                  <a:cubicBezTo>
                    <a:pt x="939" y="26251"/>
                    <a:pt x="1026" y="26239"/>
                    <a:pt x="1115" y="26239"/>
                  </a:cubicBezTo>
                  <a:cubicBezTo>
                    <a:pt x="1230" y="26239"/>
                    <a:pt x="1345" y="26261"/>
                    <a:pt x="1450" y="26307"/>
                  </a:cubicBezTo>
                  <a:cubicBezTo>
                    <a:pt x="1453" y="26319"/>
                    <a:pt x="1453" y="26329"/>
                    <a:pt x="1456" y="26341"/>
                  </a:cubicBezTo>
                  <a:cubicBezTo>
                    <a:pt x="1475" y="26412"/>
                    <a:pt x="1537" y="26462"/>
                    <a:pt x="1611" y="26468"/>
                  </a:cubicBezTo>
                  <a:cubicBezTo>
                    <a:pt x="1577" y="26499"/>
                    <a:pt x="1537" y="26527"/>
                    <a:pt x="1496" y="26549"/>
                  </a:cubicBezTo>
                  <a:cubicBezTo>
                    <a:pt x="1425" y="26589"/>
                    <a:pt x="1428" y="26691"/>
                    <a:pt x="1503" y="26728"/>
                  </a:cubicBezTo>
                  <a:cubicBezTo>
                    <a:pt x="1577" y="26766"/>
                    <a:pt x="1657" y="26784"/>
                    <a:pt x="1741" y="26784"/>
                  </a:cubicBezTo>
                  <a:cubicBezTo>
                    <a:pt x="1964" y="26784"/>
                    <a:pt x="2172" y="26660"/>
                    <a:pt x="2271" y="26583"/>
                  </a:cubicBezTo>
                  <a:cubicBezTo>
                    <a:pt x="2333" y="26539"/>
                    <a:pt x="2388" y="26493"/>
                    <a:pt x="2444" y="26446"/>
                  </a:cubicBezTo>
                  <a:cubicBezTo>
                    <a:pt x="2537" y="26366"/>
                    <a:pt x="2636" y="26295"/>
                    <a:pt x="2742" y="26233"/>
                  </a:cubicBezTo>
                  <a:cubicBezTo>
                    <a:pt x="2800" y="26341"/>
                    <a:pt x="2890" y="26403"/>
                    <a:pt x="2999" y="26403"/>
                  </a:cubicBezTo>
                  <a:lnTo>
                    <a:pt x="3027" y="26403"/>
                  </a:lnTo>
                  <a:cubicBezTo>
                    <a:pt x="3116" y="26391"/>
                    <a:pt x="3203" y="26357"/>
                    <a:pt x="3281" y="26307"/>
                  </a:cubicBezTo>
                  <a:cubicBezTo>
                    <a:pt x="3324" y="26279"/>
                    <a:pt x="3370" y="26258"/>
                    <a:pt x="3417" y="26242"/>
                  </a:cubicBezTo>
                  <a:cubicBezTo>
                    <a:pt x="3454" y="26341"/>
                    <a:pt x="3535" y="26416"/>
                    <a:pt x="3637" y="26443"/>
                  </a:cubicBezTo>
                  <a:cubicBezTo>
                    <a:pt x="3677" y="26453"/>
                    <a:pt x="3717" y="26459"/>
                    <a:pt x="3761" y="26459"/>
                  </a:cubicBezTo>
                  <a:cubicBezTo>
                    <a:pt x="3785" y="26459"/>
                    <a:pt x="3810" y="26456"/>
                    <a:pt x="3838" y="26453"/>
                  </a:cubicBezTo>
                  <a:lnTo>
                    <a:pt x="3838" y="26453"/>
                  </a:lnTo>
                  <a:cubicBezTo>
                    <a:pt x="3829" y="26499"/>
                    <a:pt x="3807" y="26543"/>
                    <a:pt x="3779" y="26577"/>
                  </a:cubicBezTo>
                  <a:cubicBezTo>
                    <a:pt x="3720" y="26642"/>
                    <a:pt x="3767" y="26747"/>
                    <a:pt x="3857" y="26747"/>
                  </a:cubicBezTo>
                  <a:cubicBezTo>
                    <a:pt x="3872" y="26747"/>
                    <a:pt x="3888" y="26741"/>
                    <a:pt x="3903" y="26735"/>
                  </a:cubicBezTo>
                  <a:cubicBezTo>
                    <a:pt x="4222" y="26567"/>
                    <a:pt x="4554" y="26397"/>
                    <a:pt x="4910" y="26338"/>
                  </a:cubicBezTo>
                  <a:cubicBezTo>
                    <a:pt x="4928" y="26335"/>
                    <a:pt x="4950" y="26332"/>
                    <a:pt x="4972" y="26332"/>
                  </a:cubicBezTo>
                  <a:cubicBezTo>
                    <a:pt x="4984" y="26332"/>
                    <a:pt x="4997" y="26332"/>
                    <a:pt x="5009" y="26338"/>
                  </a:cubicBezTo>
                  <a:cubicBezTo>
                    <a:pt x="5046" y="26357"/>
                    <a:pt x="5065" y="26434"/>
                    <a:pt x="5077" y="26499"/>
                  </a:cubicBezTo>
                  <a:cubicBezTo>
                    <a:pt x="5080" y="26508"/>
                    <a:pt x="5080" y="26521"/>
                    <a:pt x="5083" y="26533"/>
                  </a:cubicBezTo>
                  <a:cubicBezTo>
                    <a:pt x="5071" y="26543"/>
                    <a:pt x="5058" y="26549"/>
                    <a:pt x="5043" y="26552"/>
                  </a:cubicBezTo>
                  <a:cubicBezTo>
                    <a:pt x="4749" y="26673"/>
                    <a:pt x="4439" y="26756"/>
                    <a:pt x="4123" y="26796"/>
                  </a:cubicBezTo>
                  <a:lnTo>
                    <a:pt x="4089" y="26800"/>
                  </a:lnTo>
                  <a:cubicBezTo>
                    <a:pt x="3866" y="26809"/>
                    <a:pt x="3652" y="26905"/>
                    <a:pt x="3504" y="27072"/>
                  </a:cubicBezTo>
                  <a:cubicBezTo>
                    <a:pt x="3479" y="27094"/>
                    <a:pt x="3457" y="27112"/>
                    <a:pt x="3432" y="27134"/>
                  </a:cubicBezTo>
                  <a:cubicBezTo>
                    <a:pt x="3417" y="27150"/>
                    <a:pt x="3398" y="27162"/>
                    <a:pt x="3377" y="27171"/>
                  </a:cubicBezTo>
                  <a:cubicBezTo>
                    <a:pt x="3367" y="27174"/>
                    <a:pt x="3358" y="27177"/>
                    <a:pt x="3346" y="27177"/>
                  </a:cubicBezTo>
                  <a:cubicBezTo>
                    <a:pt x="3296" y="27171"/>
                    <a:pt x="3246" y="27156"/>
                    <a:pt x="3203" y="27134"/>
                  </a:cubicBezTo>
                  <a:lnTo>
                    <a:pt x="3197" y="27134"/>
                  </a:lnTo>
                  <a:cubicBezTo>
                    <a:pt x="3027" y="27060"/>
                    <a:pt x="2844" y="27016"/>
                    <a:pt x="2661" y="27013"/>
                  </a:cubicBezTo>
                  <a:cubicBezTo>
                    <a:pt x="2639" y="27013"/>
                    <a:pt x="2621" y="27013"/>
                    <a:pt x="2602" y="27016"/>
                  </a:cubicBezTo>
                  <a:cubicBezTo>
                    <a:pt x="2382" y="27023"/>
                    <a:pt x="2175" y="27122"/>
                    <a:pt x="2032" y="27289"/>
                  </a:cubicBezTo>
                  <a:cubicBezTo>
                    <a:pt x="2014" y="27311"/>
                    <a:pt x="1998" y="27332"/>
                    <a:pt x="1983" y="27354"/>
                  </a:cubicBezTo>
                  <a:cubicBezTo>
                    <a:pt x="1958" y="27397"/>
                    <a:pt x="1924" y="27435"/>
                    <a:pt x="1884" y="27462"/>
                  </a:cubicBezTo>
                  <a:cubicBezTo>
                    <a:pt x="1863" y="27473"/>
                    <a:pt x="1840" y="27479"/>
                    <a:pt x="1817" y="27479"/>
                  </a:cubicBezTo>
                  <a:cubicBezTo>
                    <a:pt x="1813" y="27479"/>
                    <a:pt x="1808" y="27478"/>
                    <a:pt x="1803" y="27478"/>
                  </a:cubicBezTo>
                  <a:cubicBezTo>
                    <a:pt x="1769" y="27478"/>
                    <a:pt x="1735" y="27475"/>
                    <a:pt x="1701" y="27469"/>
                  </a:cubicBezTo>
                  <a:cubicBezTo>
                    <a:pt x="1673" y="27466"/>
                    <a:pt x="1648" y="27462"/>
                    <a:pt x="1623" y="27462"/>
                  </a:cubicBezTo>
                  <a:lnTo>
                    <a:pt x="1589" y="27462"/>
                  </a:lnTo>
                  <a:cubicBezTo>
                    <a:pt x="1582" y="27462"/>
                    <a:pt x="1575" y="27462"/>
                    <a:pt x="1568" y="27462"/>
                  </a:cubicBezTo>
                  <a:cubicBezTo>
                    <a:pt x="1467" y="27462"/>
                    <a:pt x="1371" y="27502"/>
                    <a:pt x="1304" y="27577"/>
                  </a:cubicBezTo>
                  <a:cubicBezTo>
                    <a:pt x="1277" y="27571"/>
                    <a:pt x="1249" y="27571"/>
                    <a:pt x="1221" y="27571"/>
                  </a:cubicBezTo>
                  <a:cubicBezTo>
                    <a:pt x="1119" y="27574"/>
                    <a:pt x="1019" y="27599"/>
                    <a:pt x="930" y="27642"/>
                  </a:cubicBezTo>
                  <a:cubicBezTo>
                    <a:pt x="899" y="27654"/>
                    <a:pt x="871" y="27667"/>
                    <a:pt x="843" y="27679"/>
                  </a:cubicBezTo>
                  <a:cubicBezTo>
                    <a:pt x="762" y="27726"/>
                    <a:pt x="676" y="27757"/>
                    <a:pt x="586" y="27772"/>
                  </a:cubicBezTo>
                  <a:cubicBezTo>
                    <a:pt x="555" y="27772"/>
                    <a:pt x="521" y="27775"/>
                    <a:pt x="490" y="27775"/>
                  </a:cubicBezTo>
                  <a:cubicBezTo>
                    <a:pt x="372" y="27775"/>
                    <a:pt x="223" y="27775"/>
                    <a:pt x="134" y="27902"/>
                  </a:cubicBezTo>
                  <a:cubicBezTo>
                    <a:pt x="96" y="27955"/>
                    <a:pt x="118" y="28032"/>
                    <a:pt x="183" y="28057"/>
                  </a:cubicBezTo>
                  <a:cubicBezTo>
                    <a:pt x="388" y="28135"/>
                    <a:pt x="598" y="28206"/>
                    <a:pt x="809" y="28274"/>
                  </a:cubicBezTo>
                  <a:cubicBezTo>
                    <a:pt x="979" y="28327"/>
                    <a:pt x="1162" y="28379"/>
                    <a:pt x="1342" y="28379"/>
                  </a:cubicBezTo>
                  <a:cubicBezTo>
                    <a:pt x="1472" y="28379"/>
                    <a:pt x="1599" y="28351"/>
                    <a:pt x="1716" y="28289"/>
                  </a:cubicBezTo>
                  <a:lnTo>
                    <a:pt x="1738" y="28277"/>
                  </a:lnTo>
                  <a:cubicBezTo>
                    <a:pt x="1769" y="28259"/>
                    <a:pt x="1803" y="28243"/>
                    <a:pt x="1840" y="28237"/>
                  </a:cubicBezTo>
                  <a:cubicBezTo>
                    <a:pt x="1850" y="28246"/>
                    <a:pt x="1853" y="28265"/>
                    <a:pt x="1846" y="28277"/>
                  </a:cubicBezTo>
                  <a:cubicBezTo>
                    <a:pt x="1825" y="28317"/>
                    <a:pt x="1797" y="28355"/>
                    <a:pt x="1763" y="28382"/>
                  </a:cubicBezTo>
                  <a:cubicBezTo>
                    <a:pt x="1707" y="28438"/>
                    <a:pt x="1729" y="28528"/>
                    <a:pt x="1800" y="28553"/>
                  </a:cubicBezTo>
                  <a:cubicBezTo>
                    <a:pt x="1927" y="28596"/>
                    <a:pt x="2060" y="28618"/>
                    <a:pt x="2193" y="28618"/>
                  </a:cubicBezTo>
                  <a:cubicBezTo>
                    <a:pt x="2382" y="28618"/>
                    <a:pt x="2568" y="28574"/>
                    <a:pt x="2742" y="28491"/>
                  </a:cubicBezTo>
                  <a:cubicBezTo>
                    <a:pt x="2773" y="28475"/>
                    <a:pt x="2804" y="28460"/>
                    <a:pt x="2835" y="28441"/>
                  </a:cubicBezTo>
                  <a:cubicBezTo>
                    <a:pt x="2865" y="28426"/>
                    <a:pt x="2893" y="28410"/>
                    <a:pt x="2921" y="28395"/>
                  </a:cubicBezTo>
                  <a:lnTo>
                    <a:pt x="2921" y="28395"/>
                  </a:lnTo>
                  <a:lnTo>
                    <a:pt x="2909" y="28429"/>
                  </a:lnTo>
                  <a:cubicBezTo>
                    <a:pt x="2884" y="28472"/>
                    <a:pt x="2884" y="28528"/>
                    <a:pt x="2915" y="28571"/>
                  </a:cubicBezTo>
                  <a:cubicBezTo>
                    <a:pt x="2940" y="28605"/>
                    <a:pt x="2980" y="28624"/>
                    <a:pt x="3020" y="28624"/>
                  </a:cubicBezTo>
                  <a:cubicBezTo>
                    <a:pt x="3039" y="28624"/>
                    <a:pt x="3054" y="28621"/>
                    <a:pt x="3070" y="28618"/>
                  </a:cubicBezTo>
                  <a:lnTo>
                    <a:pt x="3308" y="28556"/>
                  </a:lnTo>
                  <a:lnTo>
                    <a:pt x="4055" y="28370"/>
                  </a:lnTo>
                  <a:lnTo>
                    <a:pt x="4222" y="28330"/>
                  </a:lnTo>
                  <a:cubicBezTo>
                    <a:pt x="4235" y="28373"/>
                    <a:pt x="4275" y="28401"/>
                    <a:pt x="4321" y="28401"/>
                  </a:cubicBezTo>
                  <a:cubicBezTo>
                    <a:pt x="4334" y="28401"/>
                    <a:pt x="4349" y="28398"/>
                    <a:pt x="4362" y="28395"/>
                  </a:cubicBezTo>
                  <a:cubicBezTo>
                    <a:pt x="4560" y="28308"/>
                    <a:pt x="4770" y="28255"/>
                    <a:pt x="4984" y="28240"/>
                  </a:cubicBezTo>
                  <a:lnTo>
                    <a:pt x="4984" y="28240"/>
                  </a:lnTo>
                  <a:lnTo>
                    <a:pt x="4820" y="28283"/>
                  </a:lnTo>
                  <a:cubicBezTo>
                    <a:pt x="4575" y="28351"/>
                    <a:pt x="4331" y="28420"/>
                    <a:pt x="4095" y="28488"/>
                  </a:cubicBezTo>
                  <a:cubicBezTo>
                    <a:pt x="4036" y="28503"/>
                    <a:pt x="3925" y="28534"/>
                    <a:pt x="3875" y="28636"/>
                  </a:cubicBezTo>
                  <a:cubicBezTo>
                    <a:pt x="3857" y="28677"/>
                    <a:pt x="3847" y="28723"/>
                    <a:pt x="3847" y="28770"/>
                  </a:cubicBezTo>
                  <a:cubicBezTo>
                    <a:pt x="3847" y="28785"/>
                    <a:pt x="3844" y="28804"/>
                    <a:pt x="3841" y="28819"/>
                  </a:cubicBezTo>
                  <a:cubicBezTo>
                    <a:pt x="3829" y="28853"/>
                    <a:pt x="3758" y="28866"/>
                    <a:pt x="3696" y="28866"/>
                  </a:cubicBezTo>
                  <a:lnTo>
                    <a:pt x="3658" y="28866"/>
                  </a:lnTo>
                  <a:lnTo>
                    <a:pt x="3559" y="28859"/>
                  </a:lnTo>
                  <a:cubicBezTo>
                    <a:pt x="3473" y="28853"/>
                    <a:pt x="3383" y="28844"/>
                    <a:pt x="3293" y="28844"/>
                  </a:cubicBezTo>
                  <a:cubicBezTo>
                    <a:pt x="3240" y="28844"/>
                    <a:pt x="3194" y="28847"/>
                    <a:pt x="3147" y="28853"/>
                  </a:cubicBezTo>
                  <a:cubicBezTo>
                    <a:pt x="2949" y="28872"/>
                    <a:pt x="2760" y="28934"/>
                    <a:pt x="2581" y="28996"/>
                  </a:cubicBezTo>
                  <a:cubicBezTo>
                    <a:pt x="2407" y="29055"/>
                    <a:pt x="2246" y="29110"/>
                    <a:pt x="2076" y="29129"/>
                  </a:cubicBezTo>
                  <a:cubicBezTo>
                    <a:pt x="2017" y="29135"/>
                    <a:pt x="1893" y="29147"/>
                    <a:pt x="1809" y="29216"/>
                  </a:cubicBezTo>
                  <a:cubicBezTo>
                    <a:pt x="1794" y="29209"/>
                    <a:pt x="1778" y="29206"/>
                    <a:pt x="1760" y="29206"/>
                  </a:cubicBezTo>
                  <a:cubicBezTo>
                    <a:pt x="1719" y="29206"/>
                    <a:pt x="1682" y="29222"/>
                    <a:pt x="1651" y="29247"/>
                  </a:cubicBezTo>
                  <a:cubicBezTo>
                    <a:pt x="1574" y="29318"/>
                    <a:pt x="1561" y="29436"/>
                    <a:pt x="1623" y="29522"/>
                  </a:cubicBezTo>
                  <a:cubicBezTo>
                    <a:pt x="1667" y="29581"/>
                    <a:pt x="1729" y="29624"/>
                    <a:pt x="1800" y="29646"/>
                  </a:cubicBezTo>
                  <a:cubicBezTo>
                    <a:pt x="1952" y="29699"/>
                    <a:pt x="2113" y="29705"/>
                    <a:pt x="2255" y="29708"/>
                  </a:cubicBezTo>
                  <a:lnTo>
                    <a:pt x="2971" y="29724"/>
                  </a:lnTo>
                  <a:lnTo>
                    <a:pt x="2992" y="29724"/>
                  </a:lnTo>
                  <a:cubicBezTo>
                    <a:pt x="3045" y="29724"/>
                    <a:pt x="3098" y="29727"/>
                    <a:pt x="3147" y="29727"/>
                  </a:cubicBezTo>
                  <a:cubicBezTo>
                    <a:pt x="3246" y="29727"/>
                    <a:pt x="3349" y="29721"/>
                    <a:pt x="3448" y="29705"/>
                  </a:cubicBezTo>
                  <a:lnTo>
                    <a:pt x="3448" y="29705"/>
                  </a:lnTo>
                  <a:cubicBezTo>
                    <a:pt x="3445" y="29727"/>
                    <a:pt x="3435" y="29748"/>
                    <a:pt x="3426" y="29767"/>
                  </a:cubicBezTo>
                  <a:cubicBezTo>
                    <a:pt x="3414" y="29795"/>
                    <a:pt x="3414" y="29826"/>
                    <a:pt x="3426" y="29857"/>
                  </a:cubicBezTo>
                  <a:cubicBezTo>
                    <a:pt x="3442" y="29885"/>
                    <a:pt x="3466" y="29903"/>
                    <a:pt x="3497" y="29913"/>
                  </a:cubicBezTo>
                  <a:cubicBezTo>
                    <a:pt x="3801" y="29981"/>
                    <a:pt x="4098" y="30071"/>
                    <a:pt x="4389" y="30179"/>
                  </a:cubicBezTo>
                  <a:cubicBezTo>
                    <a:pt x="4253" y="30238"/>
                    <a:pt x="4106" y="30269"/>
                    <a:pt x="3958" y="30269"/>
                  </a:cubicBezTo>
                  <a:cubicBezTo>
                    <a:pt x="3951" y="30269"/>
                    <a:pt x="3944" y="30269"/>
                    <a:pt x="3937" y="30269"/>
                  </a:cubicBezTo>
                  <a:cubicBezTo>
                    <a:pt x="3872" y="30269"/>
                    <a:pt x="3807" y="30263"/>
                    <a:pt x="3742" y="30253"/>
                  </a:cubicBezTo>
                  <a:cubicBezTo>
                    <a:pt x="3696" y="30247"/>
                    <a:pt x="3646" y="30235"/>
                    <a:pt x="3593" y="30225"/>
                  </a:cubicBezTo>
                  <a:cubicBezTo>
                    <a:pt x="3500" y="30201"/>
                    <a:pt x="3401" y="30185"/>
                    <a:pt x="3305" y="30182"/>
                  </a:cubicBezTo>
                  <a:cubicBezTo>
                    <a:pt x="3246" y="30182"/>
                    <a:pt x="3191" y="30188"/>
                    <a:pt x="3138" y="30204"/>
                  </a:cubicBezTo>
                  <a:cubicBezTo>
                    <a:pt x="3076" y="30225"/>
                    <a:pt x="3020" y="30253"/>
                    <a:pt x="2965" y="30287"/>
                  </a:cubicBezTo>
                  <a:cubicBezTo>
                    <a:pt x="2918" y="30315"/>
                    <a:pt x="2869" y="30337"/>
                    <a:pt x="2819" y="30352"/>
                  </a:cubicBezTo>
                  <a:cubicBezTo>
                    <a:pt x="2794" y="30359"/>
                    <a:pt x="2766" y="30362"/>
                    <a:pt x="2742" y="30362"/>
                  </a:cubicBezTo>
                  <a:cubicBezTo>
                    <a:pt x="2661" y="30359"/>
                    <a:pt x="2581" y="30343"/>
                    <a:pt x="2503" y="30318"/>
                  </a:cubicBezTo>
                  <a:cubicBezTo>
                    <a:pt x="2466" y="30306"/>
                    <a:pt x="2426" y="30297"/>
                    <a:pt x="2385" y="30287"/>
                  </a:cubicBezTo>
                  <a:cubicBezTo>
                    <a:pt x="2298" y="30267"/>
                    <a:pt x="2209" y="30257"/>
                    <a:pt x="2120" y="30257"/>
                  </a:cubicBezTo>
                  <a:cubicBezTo>
                    <a:pt x="2045" y="30257"/>
                    <a:pt x="1971" y="30264"/>
                    <a:pt x="1896" y="30278"/>
                  </a:cubicBezTo>
                  <a:lnTo>
                    <a:pt x="1887" y="30281"/>
                  </a:lnTo>
                  <a:cubicBezTo>
                    <a:pt x="1868" y="30284"/>
                    <a:pt x="1846" y="30287"/>
                    <a:pt x="1828" y="30287"/>
                  </a:cubicBezTo>
                  <a:lnTo>
                    <a:pt x="1812" y="30287"/>
                  </a:lnTo>
                  <a:cubicBezTo>
                    <a:pt x="1794" y="30278"/>
                    <a:pt x="1769" y="30244"/>
                    <a:pt x="1747" y="30216"/>
                  </a:cubicBezTo>
                  <a:cubicBezTo>
                    <a:pt x="1704" y="30157"/>
                    <a:pt x="1642" y="30074"/>
                    <a:pt x="1534" y="30074"/>
                  </a:cubicBezTo>
                  <a:lnTo>
                    <a:pt x="1518" y="30074"/>
                  </a:lnTo>
                  <a:cubicBezTo>
                    <a:pt x="1425" y="30080"/>
                    <a:pt x="1369" y="30148"/>
                    <a:pt x="1329" y="30198"/>
                  </a:cubicBezTo>
                  <a:cubicBezTo>
                    <a:pt x="1320" y="30207"/>
                    <a:pt x="1311" y="30219"/>
                    <a:pt x="1301" y="30232"/>
                  </a:cubicBezTo>
                  <a:cubicBezTo>
                    <a:pt x="1261" y="30269"/>
                    <a:pt x="1199" y="30290"/>
                    <a:pt x="1112" y="30290"/>
                  </a:cubicBezTo>
                  <a:cubicBezTo>
                    <a:pt x="1047" y="30287"/>
                    <a:pt x="982" y="30281"/>
                    <a:pt x="917" y="30269"/>
                  </a:cubicBezTo>
                  <a:cubicBezTo>
                    <a:pt x="750" y="30238"/>
                    <a:pt x="580" y="30198"/>
                    <a:pt x="502" y="30080"/>
                  </a:cubicBezTo>
                  <a:lnTo>
                    <a:pt x="493" y="30064"/>
                  </a:lnTo>
                  <a:cubicBezTo>
                    <a:pt x="471" y="30030"/>
                    <a:pt x="446" y="30002"/>
                    <a:pt x="415" y="29981"/>
                  </a:cubicBezTo>
                  <a:cubicBezTo>
                    <a:pt x="381" y="29956"/>
                    <a:pt x="344" y="29947"/>
                    <a:pt x="304" y="29947"/>
                  </a:cubicBezTo>
                  <a:cubicBezTo>
                    <a:pt x="205" y="29953"/>
                    <a:pt x="115" y="30012"/>
                    <a:pt x="68" y="30101"/>
                  </a:cubicBezTo>
                  <a:cubicBezTo>
                    <a:pt x="10" y="30213"/>
                    <a:pt x="0" y="30346"/>
                    <a:pt x="47" y="30467"/>
                  </a:cubicBezTo>
                  <a:cubicBezTo>
                    <a:pt x="68" y="30535"/>
                    <a:pt x="115" y="30591"/>
                    <a:pt x="177" y="30625"/>
                  </a:cubicBezTo>
                  <a:cubicBezTo>
                    <a:pt x="213" y="30642"/>
                    <a:pt x="249" y="30653"/>
                    <a:pt x="287" y="30653"/>
                  </a:cubicBezTo>
                  <a:cubicBezTo>
                    <a:pt x="292" y="30653"/>
                    <a:pt x="296" y="30653"/>
                    <a:pt x="301" y="30653"/>
                  </a:cubicBezTo>
                  <a:cubicBezTo>
                    <a:pt x="332" y="30653"/>
                    <a:pt x="363" y="30650"/>
                    <a:pt x="394" y="30647"/>
                  </a:cubicBezTo>
                  <a:cubicBezTo>
                    <a:pt x="415" y="30644"/>
                    <a:pt x="437" y="30640"/>
                    <a:pt x="459" y="30640"/>
                  </a:cubicBezTo>
                  <a:cubicBezTo>
                    <a:pt x="461" y="30640"/>
                    <a:pt x="464" y="30639"/>
                    <a:pt x="467" y="30639"/>
                  </a:cubicBezTo>
                  <a:cubicBezTo>
                    <a:pt x="474" y="30639"/>
                    <a:pt x="480" y="30641"/>
                    <a:pt x="487" y="30644"/>
                  </a:cubicBezTo>
                  <a:cubicBezTo>
                    <a:pt x="527" y="30662"/>
                    <a:pt x="524" y="30761"/>
                    <a:pt x="496" y="30833"/>
                  </a:cubicBezTo>
                  <a:cubicBezTo>
                    <a:pt x="490" y="30848"/>
                    <a:pt x="484" y="30863"/>
                    <a:pt x="477" y="30879"/>
                  </a:cubicBezTo>
                  <a:cubicBezTo>
                    <a:pt x="431" y="30987"/>
                    <a:pt x="375" y="31117"/>
                    <a:pt x="431" y="31251"/>
                  </a:cubicBezTo>
                  <a:cubicBezTo>
                    <a:pt x="508" y="31449"/>
                    <a:pt x="753" y="31477"/>
                    <a:pt x="855" y="31489"/>
                  </a:cubicBezTo>
                  <a:lnTo>
                    <a:pt x="1075" y="31514"/>
                  </a:lnTo>
                  <a:lnTo>
                    <a:pt x="2249" y="31650"/>
                  </a:lnTo>
                  <a:cubicBezTo>
                    <a:pt x="2327" y="31660"/>
                    <a:pt x="2410" y="31672"/>
                    <a:pt x="2441" y="31718"/>
                  </a:cubicBezTo>
                  <a:cubicBezTo>
                    <a:pt x="2460" y="31749"/>
                    <a:pt x="2469" y="31787"/>
                    <a:pt x="2475" y="31824"/>
                  </a:cubicBezTo>
                  <a:cubicBezTo>
                    <a:pt x="2481" y="31898"/>
                    <a:pt x="2509" y="31969"/>
                    <a:pt x="2559" y="32031"/>
                  </a:cubicBezTo>
                  <a:cubicBezTo>
                    <a:pt x="2615" y="32091"/>
                    <a:pt x="2694" y="32124"/>
                    <a:pt x="2777" y="32124"/>
                  </a:cubicBezTo>
                  <a:cubicBezTo>
                    <a:pt x="2781" y="32124"/>
                    <a:pt x="2784" y="32124"/>
                    <a:pt x="2788" y="32124"/>
                  </a:cubicBezTo>
                  <a:cubicBezTo>
                    <a:pt x="2810" y="32124"/>
                    <a:pt x="2835" y="32121"/>
                    <a:pt x="2859" y="32118"/>
                  </a:cubicBezTo>
                  <a:cubicBezTo>
                    <a:pt x="2915" y="32106"/>
                    <a:pt x="2971" y="32087"/>
                    <a:pt x="3027" y="32062"/>
                  </a:cubicBezTo>
                  <a:cubicBezTo>
                    <a:pt x="3045" y="32056"/>
                    <a:pt x="3064" y="32047"/>
                    <a:pt x="3085" y="32041"/>
                  </a:cubicBezTo>
                  <a:cubicBezTo>
                    <a:pt x="3191" y="32003"/>
                    <a:pt x="3302" y="31988"/>
                    <a:pt x="3414" y="31988"/>
                  </a:cubicBezTo>
                  <a:cubicBezTo>
                    <a:pt x="3569" y="31994"/>
                    <a:pt x="3720" y="32010"/>
                    <a:pt x="3869" y="32034"/>
                  </a:cubicBezTo>
                  <a:cubicBezTo>
                    <a:pt x="4033" y="32062"/>
                    <a:pt x="4197" y="32081"/>
                    <a:pt x="4362" y="32084"/>
                  </a:cubicBezTo>
                  <a:cubicBezTo>
                    <a:pt x="4464" y="32084"/>
                    <a:pt x="4563" y="32075"/>
                    <a:pt x="4662" y="32050"/>
                  </a:cubicBezTo>
                  <a:cubicBezTo>
                    <a:pt x="4776" y="32028"/>
                    <a:pt x="4890" y="32018"/>
                    <a:pt x="5004" y="32018"/>
                  </a:cubicBezTo>
                  <a:cubicBezTo>
                    <a:pt x="5020" y="32018"/>
                    <a:pt x="5036" y="32018"/>
                    <a:pt x="5052" y="32019"/>
                  </a:cubicBezTo>
                  <a:cubicBezTo>
                    <a:pt x="5319" y="32013"/>
                    <a:pt x="5591" y="32006"/>
                    <a:pt x="5789" y="31833"/>
                  </a:cubicBezTo>
                  <a:cubicBezTo>
                    <a:pt x="5855" y="31771"/>
                    <a:pt x="5907" y="31700"/>
                    <a:pt x="5947" y="31622"/>
                  </a:cubicBezTo>
                  <a:cubicBezTo>
                    <a:pt x="5972" y="31576"/>
                    <a:pt x="6003" y="31533"/>
                    <a:pt x="6034" y="31492"/>
                  </a:cubicBezTo>
                  <a:lnTo>
                    <a:pt x="6043" y="31483"/>
                  </a:lnTo>
                  <a:cubicBezTo>
                    <a:pt x="6090" y="31508"/>
                    <a:pt x="6143" y="31523"/>
                    <a:pt x="6195" y="31523"/>
                  </a:cubicBezTo>
                  <a:cubicBezTo>
                    <a:pt x="6270" y="31517"/>
                    <a:pt x="6347" y="31502"/>
                    <a:pt x="6418" y="31477"/>
                  </a:cubicBezTo>
                  <a:cubicBezTo>
                    <a:pt x="6474" y="31455"/>
                    <a:pt x="6530" y="31443"/>
                    <a:pt x="6589" y="31437"/>
                  </a:cubicBezTo>
                  <a:cubicBezTo>
                    <a:pt x="6607" y="31437"/>
                    <a:pt x="6629" y="31440"/>
                    <a:pt x="6644" y="31449"/>
                  </a:cubicBezTo>
                  <a:cubicBezTo>
                    <a:pt x="6688" y="31467"/>
                    <a:pt x="6722" y="31517"/>
                    <a:pt x="6762" y="31567"/>
                  </a:cubicBezTo>
                  <a:cubicBezTo>
                    <a:pt x="6821" y="31647"/>
                    <a:pt x="6895" y="31746"/>
                    <a:pt x="7025" y="31765"/>
                  </a:cubicBezTo>
                  <a:cubicBezTo>
                    <a:pt x="7038" y="31765"/>
                    <a:pt x="7047" y="31765"/>
                    <a:pt x="7059" y="31768"/>
                  </a:cubicBezTo>
                  <a:cubicBezTo>
                    <a:pt x="7202" y="31768"/>
                    <a:pt x="7292" y="31663"/>
                    <a:pt x="7375" y="31573"/>
                  </a:cubicBezTo>
                  <a:cubicBezTo>
                    <a:pt x="7437" y="31505"/>
                    <a:pt x="7496" y="31443"/>
                    <a:pt x="7549" y="31443"/>
                  </a:cubicBezTo>
                  <a:cubicBezTo>
                    <a:pt x="7583" y="31446"/>
                    <a:pt x="7614" y="31455"/>
                    <a:pt x="7642" y="31471"/>
                  </a:cubicBezTo>
                  <a:cubicBezTo>
                    <a:pt x="7694" y="31495"/>
                    <a:pt x="7750" y="31511"/>
                    <a:pt x="7809" y="31514"/>
                  </a:cubicBezTo>
                  <a:cubicBezTo>
                    <a:pt x="7828" y="31514"/>
                    <a:pt x="7846" y="31514"/>
                    <a:pt x="7862" y="31508"/>
                  </a:cubicBezTo>
                  <a:cubicBezTo>
                    <a:pt x="7967" y="31480"/>
                    <a:pt x="8044" y="31393"/>
                    <a:pt x="8060" y="31288"/>
                  </a:cubicBezTo>
                  <a:cubicBezTo>
                    <a:pt x="8063" y="31275"/>
                    <a:pt x="8063" y="31266"/>
                    <a:pt x="8066" y="31254"/>
                  </a:cubicBezTo>
                  <a:cubicBezTo>
                    <a:pt x="8106" y="31272"/>
                    <a:pt x="8153" y="31282"/>
                    <a:pt x="8199" y="31282"/>
                  </a:cubicBezTo>
                  <a:cubicBezTo>
                    <a:pt x="8233" y="31282"/>
                    <a:pt x="8264" y="31275"/>
                    <a:pt x="8295" y="31266"/>
                  </a:cubicBezTo>
                  <a:cubicBezTo>
                    <a:pt x="8422" y="31223"/>
                    <a:pt x="8512" y="31090"/>
                    <a:pt x="8521" y="30925"/>
                  </a:cubicBezTo>
                  <a:cubicBezTo>
                    <a:pt x="8521" y="30879"/>
                    <a:pt x="8525" y="30836"/>
                    <a:pt x="8534" y="30789"/>
                  </a:cubicBezTo>
                  <a:lnTo>
                    <a:pt x="8552" y="30789"/>
                  </a:lnTo>
                  <a:cubicBezTo>
                    <a:pt x="8577" y="30789"/>
                    <a:pt x="8599" y="30792"/>
                    <a:pt x="8621" y="30795"/>
                  </a:cubicBezTo>
                  <a:cubicBezTo>
                    <a:pt x="8738" y="30814"/>
                    <a:pt x="8853" y="30842"/>
                    <a:pt x="8964" y="30879"/>
                  </a:cubicBezTo>
                  <a:cubicBezTo>
                    <a:pt x="9023" y="30898"/>
                    <a:pt x="9085" y="30913"/>
                    <a:pt x="9144" y="30929"/>
                  </a:cubicBezTo>
                  <a:cubicBezTo>
                    <a:pt x="9166" y="30932"/>
                    <a:pt x="9191" y="30941"/>
                    <a:pt x="9209" y="30953"/>
                  </a:cubicBezTo>
                  <a:cubicBezTo>
                    <a:pt x="9221" y="30972"/>
                    <a:pt x="9231" y="30997"/>
                    <a:pt x="9234" y="31018"/>
                  </a:cubicBezTo>
                  <a:cubicBezTo>
                    <a:pt x="9268" y="31201"/>
                    <a:pt x="9249" y="31387"/>
                    <a:pt x="9231" y="31585"/>
                  </a:cubicBezTo>
                  <a:cubicBezTo>
                    <a:pt x="9225" y="31632"/>
                    <a:pt x="9221" y="31675"/>
                    <a:pt x="9218" y="31721"/>
                  </a:cubicBezTo>
                  <a:cubicBezTo>
                    <a:pt x="9194" y="32075"/>
                    <a:pt x="9194" y="32428"/>
                    <a:pt x="9218" y="32781"/>
                  </a:cubicBezTo>
                  <a:cubicBezTo>
                    <a:pt x="9228" y="33007"/>
                    <a:pt x="9277" y="33128"/>
                    <a:pt x="9503" y="33128"/>
                  </a:cubicBezTo>
                  <a:lnTo>
                    <a:pt x="11030" y="33128"/>
                  </a:lnTo>
                  <a:cubicBezTo>
                    <a:pt x="11077" y="33128"/>
                    <a:pt x="11133" y="33131"/>
                    <a:pt x="11188" y="33134"/>
                  </a:cubicBezTo>
                  <a:cubicBezTo>
                    <a:pt x="11260" y="33140"/>
                    <a:pt x="11331" y="33143"/>
                    <a:pt x="11405" y="33143"/>
                  </a:cubicBezTo>
                  <a:cubicBezTo>
                    <a:pt x="11579" y="33143"/>
                    <a:pt x="11703" y="33115"/>
                    <a:pt x="11792" y="33056"/>
                  </a:cubicBezTo>
                  <a:cubicBezTo>
                    <a:pt x="12018" y="32911"/>
                    <a:pt x="12012" y="32607"/>
                    <a:pt x="12009" y="32387"/>
                  </a:cubicBezTo>
                  <a:lnTo>
                    <a:pt x="12009" y="32319"/>
                  </a:lnTo>
                  <a:cubicBezTo>
                    <a:pt x="12006" y="31963"/>
                    <a:pt x="11960" y="31613"/>
                    <a:pt x="11913" y="31254"/>
                  </a:cubicBezTo>
                  <a:cubicBezTo>
                    <a:pt x="11891" y="31105"/>
                    <a:pt x="11882" y="30944"/>
                    <a:pt x="11972" y="30873"/>
                  </a:cubicBezTo>
                  <a:cubicBezTo>
                    <a:pt x="12003" y="30845"/>
                    <a:pt x="12043" y="30833"/>
                    <a:pt x="12087" y="30833"/>
                  </a:cubicBezTo>
                  <a:cubicBezTo>
                    <a:pt x="12124" y="30833"/>
                    <a:pt x="12161" y="30842"/>
                    <a:pt x="12195" y="30857"/>
                  </a:cubicBezTo>
                  <a:cubicBezTo>
                    <a:pt x="12288" y="30901"/>
                    <a:pt x="12313" y="30947"/>
                    <a:pt x="12359" y="31049"/>
                  </a:cubicBezTo>
                  <a:lnTo>
                    <a:pt x="12362" y="31059"/>
                  </a:lnTo>
                  <a:cubicBezTo>
                    <a:pt x="12372" y="31077"/>
                    <a:pt x="12378" y="31099"/>
                    <a:pt x="12384" y="31117"/>
                  </a:cubicBezTo>
                  <a:cubicBezTo>
                    <a:pt x="12403" y="31186"/>
                    <a:pt x="12430" y="31288"/>
                    <a:pt x="12570" y="31334"/>
                  </a:cubicBezTo>
                  <a:cubicBezTo>
                    <a:pt x="12613" y="31347"/>
                    <a:pt x="12657" y="31353"/>
                    <a:pt x="12703" y="31353"/>
                  </a:cubicBezTo>
                  <a:cubicBezTo>
                    <a:pt x="12731" y="31353"/>
                    <a:pt x="12759" y="31350"/>
                    <a:pt x="12790" y="31347"/>
                  </a:cubicBezTo>
                  <a:lnTo>
                    <a:pt x="12849" y="31344"/>
                  </a:lnTo>
                  <a:lnTo>
                    <a:pt x="12855" y="31344"/>
                  </a:lnTo>
                  <a:cubicBezTo>
                    <a:pt x="12911" y="31344"/>
                    <a:pt x="12954" y="31359"/>
                    <a:pt x="12966" y="31381"/>
                  </a:cubicBezTo>
                  <a:cubicBezTo>
                    <a:pt x="12972" y="31406"/>
                    <a:pt x="12976" y="31433"/>
                    <a:pt x="12972" y="31458"/>
                  </a:cubicBezTo>
                  <a:cubicBezTo>
                    <a:pt x="12972" y="31483"/>
                    <a:pt x="12972" y="31508"/>
                    <a:pt x="12972" y="31533"/>
                  </a:cubicBezTo>
                  <a:cubicBezTo>
                    <a:pt x="12976" y="31582"/>
                    <a:pt x="13000" y="31629"/>
                    <a:pt x="13041" y="31656"/>
                  </a:cubicBezTo>
                  <a:cubicBezTo>
                    <a:pt x="13065" y="31669"/>
                    <a:pt x="13090" y="31678"/>
                    <a:pt x="13118" y="31678"/>
                  </a:cubicBezTo>
                  <a:cubicBezTo>
                    <a:pt x="13146" y="31675"/>
                    <a:pt x="13177" y="31669"/>
                    <a:pt x="13205" y="31653"/>
                  </a:cubicBezTo>
                  <a:cubicBezTo>
                    <a:pt x="13254" y="31625"/>
                    <a:pt x="13304" y="31591"/>
                    <a:pt x="13350" y="31557"/>
                  </a:cubicBezTo>
                  <a:cubicBezTo>
                    <a:pt x="13425" y="31502"/>
                    <a:pt x="13502" y="31446"/>
                    <a:pt x="13564" y="31446"/>
                  </a:cubicBezTo>
                  <a:cubicBezTo>
                    <a:pt x="13592" y="31446"/>
                    <a:pt x="13620" y="31455"/>
                    <a:pt x="13642" y="31474"/>
                  </a:cubicBezTo>
                  <a:cubicBezTo>
                    <a:pt x="13676" y="31502"/>
                    <a:pt x="13707" y="31533"/>
                    <a:pt x="13734" y="31567"/>
                  </a:cubicBezTo>
                  <a:cubicBezTo>
                    <a:pt x="13812" y="31656"/>
                    <a:pt x="13908" y="31768"/>
                    <a:pt x="14057" y="31768"/>
                  </a:cubicBezTo>
                  <a:cubicBezTo>
                    <a:pt x="14069" y="31768"/>
                    <a:pt x="14081" y="31768"/>
                    <a:pt x="14094" y="31765"/>
                  </a:cubicBezTo>
                  <a:cubicBezTo>
                    <a:pt x="14224" y="31749"/>
                    <a:pt x="14298" y="31650"/>
                    <a:pt x="14357" y="31570"/>
                  </a:cubicBezTo>
                  <a:cubicBezTo>
                    <a:pt x="14397" y="31517"/>
                    <a:pt x="14434" y="31467"/>
                    <a:pt x="14475" y="31449"/>
                  </a:cubicBezTo>
                  <a:cubicBezTo>
                    <a:pt x="14490" y="31443"/>
                    <a:pt x="14509" y="31440"/>
                    <a:pt x="14527" y="31440"/>
                  </a:cubicBezTo>
                  <a:cubicBezTo>
                    <a:pt x="14586" y="31443"/>
                    <a:pt x="14645" y="31458"/>
                    <a:pt x="14701" y="31477"/>
                  </a:cubicBezTo>
                  <a:cubicBezTo>
                    <a:pt x="14772" y="31505"/>
                    <a:pt x="14850" y="31520"/>
                    <a:pt x="14924" y="31523"/>
                  </a:cubicBezTo>
                  <a:cubicBezTo>
                    <a:pt x="14977" y="31523"/>
                    <a:pt x="15029" y="31511"/>
                    <a:pt x="15076" y="31486"/>
                  </a:cubicBezTo>
                  <a:cubicBezTo>
                    <a:pt x="15079" y="31486"/>
                    <a:pt x="15082" y="31489"/>
                    <a:pt x="15085" y="31492"/>
                  </a:cubicBezTo>
                  <a:cubicBezTo>
                    <a:pt x="15116" y="31536"/>
                    <a:pt x="15147" y="31579"/>
                    <a:pt x="15172" y="31625"/>
                  </a:cubicBezTo>
                  <a:cubicBezTo>
                    <a:pt x="15212" y="31703"/>
                    <a:pt x="15265" y="31774"/>
                    <a:pt x="15330" y="31836"/>
                  </a:cubicBezTo>
                  <a:cubicBezTo>
                    <a:pt x="15528" y="32010"/>
                    <a:pt x="15804" y="32013"/>
                    <a:pt x="16027" y="32019"/>
                  </a:cubicBezTo>
                  <a:lnTo>
                    <a:pt x="16061" y="32019"/>
                  </a:lnTo>
                  <a:cubicBezTo>
                    <a:pt x="16169" y="32022"/>
                    <a:pt x="16281" y="32031"/>
                    <a:pt x="16389" y="32037"/>
                  </a:cubicBezTo>
                  <a:cubicBezTo>
                    <a:pt x="16519" y="32050"/>
                    <a:pt x="16652" y="32059"/>
                    <a:pt x="16785" y="32059"/>
                  </a:cubicBezTo>
                  <a:lnTo>
                    <a:pt x="16826" y="32059"/>
                  </a:lnTo>
                  <a:cubicBezTo>
                    <a:pt x="16833" y="32059"/>
                    <a:pt x="16839" y="32060"/>
                    <a:pt x="16846" y="32060"/>
                  </a:cubicBezTo>
                  <a:cubicBezTo>
                    <a:pt x="16907" y="32060"/>
                    <a:pt x="16965" y="32047"/>
                    <a:pt x="17024" y="32025"/>
                  </a:cubicBezTo>
                  <a:cubicBezTo>
                    <a:pt x="17058" y="32006"/>
                    <a:pt x="17089" y="31985"/>
                    <a:pt x="17117" y="31960"/>
                  </a:cubicBezTo>
                  <a:cubicBezTo>
                    <a:pt x="17132" y="31948"/>
                    <a:pt x="17148" y="31935"/>
                    <a:pt x="17163" y="31926"/>
                  </a:cubicBezTo>
                  <a:cubicBezTo>
                    <a:pt x="17188" y="31914"/>
                    <a:pt x="17216" y="31907"/>
                    <a:pt x="17244" y="31907"/>
                  </a:cubicBezTo>
                  <a:cubicBezTo>
                    <a:pt x="17303" y="31910"/>
                    <a:pt x="17362" y="31923"/>
                    <a:pt x="17417" y="31948"/>
                  </a:cubicBezTo>
                  <a:lnTo>
                    <a:pt x="17458" y="31963"/>
                  </a:lnTo>
                  <a:cubicBezTo>
                    <a:pt x="17551" y="32003"/>
                    <a:pt x="17650" y="32028"/>
                    <a:pt x="17749" y="32034"/>
                  </a:cubicBezTo>
                  <a:cubicBezTo>
                    <a:pt x="17767" y="32034"/>
                    <a:pt x="17786" y="32034"/>
                    <a:pt x="17805" y="32031"/>
                  </a:cubicBezTo>
                  <a:cubicBezTo>
                    <a:pt x="17919" y="32016"/>
                    <a:pt x="18034" y="31951"/>
                    <a:pt x="18139" y="31833"/>
                  </a:cubicBezTo>
                  <a:cubicBezTo>
                    <a:pt x="18210" y="31749"/>
                    <a:pt x="18275" y="31663"/>
                    <a:pt x="18331" y="31567"/>
                  </a:cubicBezTo>
                  <a:cubicBezTo>
                    <a:pt x="18466" y="31619"/>
                    <a:pt x="18611" y="31644"/>
                    <a:pt x="18755" y="31644"/>
                  </a:cubicBezTo>
                  <a:cubicBezTo>
                    <a:pt x="18763" y="31644"/>
                    <a:pt x="18772" y="31644"/>
                    <a:pt x="18780" y="31644"/>
                  </a:cubicBezTo>
                  <a:cubicBezTo>
                    <a:pt x="18917" y="31641"/>
                    <a:pt x="19053" y="31632"/>
                    <a:pt x="19189" y="31613"/>
                  </a:cubicBezTo>
                  <a:lnTo>
                    <a:pt x="19226" y="31610"/>
                  </a:lnTo>
                  <a:lnTo>
                    <a:pt x="19682" y="31557"/>
                  </a:lnTo>
                  <a:lnTo>
                    <a:pt x="20264" y="31489"/>
                  </a:lnTo>
                  <a:cubicBezTo>
                    <a:pt x="20366" y="31477"/>
                    <a:pt x="20611" y="31449"/>
                    <a:pt x="20688" y="31251"/>
                  </a:cubicBezTo>
                  <a:cubicBezTo>
                    <a:pt x="20744" y="31117"/>
                    <a:pt x="20688" y="30984"/>
                    <a:pt x="20642" y="30879"/>
                  </a:cubicBezTo>
                  <a:cubicBezTo>
                    <a:pt x="20636" y="30863"/>
                    <a:pt x="20629" y="30848"/>
                    <a:pt x="20623" y="30833"/>
                  </a:cubicBezTo>
                  <a:cubicBezTo>
                    <a:pt x="20595" y="30758"/>
                    <a:pt x="20592" y="30662"/>
                    <a:pt x="20629" y="30644"/>
                  </a:cubicBezTo>
                  <a:cubicBezTo>
                    <a:pt x="20636" y="30641"/>
                    <a:pt x="20644" y="30639"/>
                    <a:pt x="20652" y="30639"/>
                  </a:cubicBezTo>
                  <a:cubicBezTo>
                    <a:pt x="20655" y="30639"/>
                    <a:pt x="20658" y="30640"/>
                    <a:pt x="20660" y="30640"/>
                  </a:cubicBezTo>
                  <a:cubicBezTo>
                    <a:pt x="20682" y="30640"/>
                    <a:pt x="20704" y="30640"/>
                    <a:pt x="20725" y="30647"/>
                  </a:cubicBezTo>
                  <a:cubicBezTo>
                    <a:pt x="20756" y="30650"/>
                    <a:pt x="20787" y="30653"/>
                    <a:pt x="20818" y="30653"/>
                  </a:cubicBezTo>
                  <a:cubicBezTo>
                    <a:pt x="20859" y="30653"/>
                    <a:pt x="20902" y="30644"/>
                    <a:pt x="20942" y="30625"/>
                  </a:cubicBezTo>
                  <a:cubicBezTo>
                    <a:pt x="21004" y="30591"/>
                    <a:pt x="21051" y="30535"/>
                    <a:pt x="21072" y="30467"/>
                  </a:cubicBezTo>
                  <a:cubicBezTo>
                    <a:pt x="21119" y="30343"/>
                    <a:pt x="21110" y="30207"/>
                    <a:pt x="21048" y="30092"/>
                  </a:cubicBezTo>
                  <a:cubicBezTo>
                    <a:pt x="21001" y="30002"/>
                    <a:pt x="20914" y="29944"/>
                    <a:pt x="20812" y="29937"/>
                  </a:cubicBezTo>
                  <a:cubicBezTo>
                    <a:pt x="20775" y="29937"/>
                    <a:pt x="20735" y="29947"/>
                    <a:pt x="20704" y="29971"/>
                  </a:cubicBezTo>
                  <a:cubicBezTo>
                    <a:pt x="20673" y="29993"/>
                    <a:pt x="20645" y="30021"/>
                    <a:pt x="20626" y="30055"/>
                  </a:cubicBezTo>
                  <a:lnTo>
                    <a:pt x="20617" y="30071"/>
                  </a:lnTo>
                  <a:cubicBezTo>
                    <a:pt x="20543" y="30182"/>
                    <a:pt x="20363" y="30247"/>
                    <a:pt x="20233" y="30247"/>
                  </a:cubicBezTo>
                  <a:lnTo>
                    <a:pt x="20211" y="30247"/>
                  </a:lnTo>
                  <a:cubicBezTo>
                    <a:pt x="20121" y="30241"/>
                    <a:pt x="20013" y="30235"/>
                    <a:pt x="19905" y="30235"/>
                  </a:cubicBezTo>
                  <a:cubicBezTo>
                    <a:pt x="19753" y="30235"/>
                    <a:pt x="19601" y="30247"/>
                    <a:pt x="19452" y="30275"/>
                  </a:cubicBezTo>
                  <a:lnTo>
                    <a:pt x="19449" y="30275"/>
                  </a:lnTo>
                  <a:cubicBezTo>
                    <a:pt x="19431" y="30278"/>
                    <a:pt x="19412" y="30281"/>
                    <a:pt x="19394" y="30281"/>
                  </a:cubicBezTo>
                  <a:lnTo>
                    <a:pt x="19384" y="30281"/>
                  </a:lnTo>
                  <a:cubicBezTo>
                    <a:pt x="19347" y="30275"/>
                    <a:pt x="19307" y="30228"/>
                    <a:pt x="19270" y="30182"/>
                  </a:cubicBezTo>
                  <a:cubicBezTo>
                    <a:pt x="19260" y="30173"/>
                    <a:pt x="19254" y="30163"/>
                    <a:pt x="19245" y="30154"/>
                  </a:cubicBezTo>
                  <a:cubicBezTo>
                    <a:pt x="19136" y="30027"/>
                    <a:pt x="18997" y="29953"/>
                    <a:pt x="18864" y="29953"/>
                  </a:cubicBezTo>
                  <a:cubicBezTo>
                    <a:pt x="18839" y="29953"/>
                    <a:pt x="18814" y="29956"/>
                    <a:pt x="18790" y="29959"/>
                  </a:cubicBezTo>
                  <a:cubicBezTo>
                    <a:pt x="18709" y="29981"/>
                    <a:pt x="18638" y="30018"/>
                    <a:pt x="18573" y="30071"/>
                  </a:cubicBezTo>
                  <a:cubicBezTo>
                    <a:pt x="18554" y="30083"/>
                    <a:pt x="18539" y="30095"/>
                    <a:pt x="18520" y="30108"/>
                  </a:cubicBezTo>
                  <a:cubicBezTo>
                    <a:pt x="18419" y="30170"/>
                    <a:pt x="18304" y="30204"/>
                    <a:pt x="18186" y="30204"/>
                  </a:cubicBezTo>
                  <a:cubicBezTo>
                    <a:pt x="18180" y="30204"/>
                    <a:pt x="18175" y="30204"/>
                    <a:pt x="18170" y="30204"/>
                  </a:cubicBezTo>
                  <a:cubicBezTo>
                    <a:pt x="18117" y="30204"/>
                    <a:pt x="18065" y="30198"/>
                    <a:pt x="18012" y="30191"/>
                  </a:cubicBezTo>
                  <a:cubicBezTo>
                    <a:pt x="17962" y="30182"/>
                    <a:pt x="17913" y="30179"/>
                    <a:pt x="17866" y="30179"/>
                  </a:cubicBezTo>
                  <a:cubicBezTo>
                    <a:pt x="17749" y="30182"/>
                    <a:pt x="17634" y="30198"/>
                    <a:pt x="17520" y="30219"/>
                  </a:cubicBezTo>
                  <a:cubicBezTo>
                    <a:pt x="17473" y="30228"/>
                    <a:pt x="17427" y="30238"/>
                    <a:pt x="17377" y="30244"/>
                  </a:cubicBezTo>
                  <a:cubicBezTo>
                    <a:pt x="17312" y="30253"/>
                    <a:pt x="17247" y="30259"/>
                    <a:pt x="17182" y="30259"/>
                  </a:cubicBezTo>
                  <a:cubicBezTo>
                    <a:pt x="17175" y="30260"/>
                    <a:pt x="17168" y="30260"/>
                    <a:pt x="17160" y="30260"/>
                  </a:cubicBezTo>
                  <a:cubicBezTo>
                    <a:pt x="17010" y="30260"/>
                    <a:pt x="16866" y="30229"/>
                    <a:pt x="16730" y="30170"/>
                  </a:cubicBezTo>
                  <a:cubicBezTo>
                    <a:pt x="17021" y="30061"/>
                    <a:pt x="17318" y="29971"/>
                    <a:pt x="17622" y="29903"/>
                  </a:cubicBezTo>
                  <a:cubicBezTo>
                    <a:pt x="17653" y="29894"/>
                    <a:pt x="17678" y="29875"/>
                    <a:pt x="17690" y="29848"/>
                  </a:cubicBezTo>
                  <a:cubicBezTo>
                    <a:pt x="17705" y="29820"/>
                    <a:pt x="17705" y="29786"/>
                    <a:pt x="17690" y="29758"/>
                  </a:cubicBezTo>
                  <a:cubicBezTo>
                    <a:pt x="17681" y="29739"/>
                    <a:pt x="17674" y="29717"/>
                    <a:pt x="17671" y="29696"/>
                  </a:cubicBezTo>
                  <a:lnTo>
                    <a:pt x="17671" y="29696"/>
                  </a:lnTo>
                  <a:cubicBezTo>
                    <a:pt x="17770" y="29711"/>
                    <a:pt x="17870" y="29717"/>
                    <a:pt x="17972" y="29717"/>
                  </a:cubicBezTo>
                  <a:cubicBezTo>
                    <a:pt x="18024" y="29717"/>
                    <a:pt x="18077" y="29717"/>
                    <a:pt x="18130" y="29714"/>
                  </a:cubicBezTo>
                  <a:lnTo>
                    <a:pt x="18148" y="29714"/>
                  </a:lnTo>
                  <a:lnTo>
                    <a:pt x="18864" y="29699"/>
                  </a:lnTo>
                  <a:cubicBezTo>
                    <a:pt x="19009" y="29696"/>
                    <a:pt x="19171" y="29690"/>
                    <a:pt x="19322" y="29637"/>
                  </a:cubicBezTo>
                  <a:cubicBezTo>
                    <a:pt x="19394" y="29615"/>
                    <a:pt x="19455" y="29572"/>
                    <a:pt x="19499" y="29513"/>
                  </a:cubicBezTo>
                  <a:cubicBezTo>
                    <a:pt x="19561" y="29426"/>
                    <a:pt x="19548" y="29309"/>
                    <a:pt x="19468" y="29237"/>
                  </a:cubicBezTo>
                  <a:cubicBezTo>
                    <a:pt x="19440" y="29213"/>
                    <a:pt x="19400" y="29197"/>
                    <a:pt x="19363" y="29197"/>
                  </a:cubicBezTo>
                  <a:cubicBezTo>
                    <a:pt x="19344" y="29197"/>
                    <a:pt x="19325" y="29200"/>
                    <a:pt x="19310" y="29206"/>
                  </a:cubicBezTo>
                  <a:cubicBezTo>
                    <a:pt x="19273" y="29178"/>
                    <a:pt x="19232" y="29160"/>
                    <a:pt x="19189" y="29147"/>
                  </a:cubicBezTo>
                  <a:lnTo>
                    <a:pt x="19183" y="29144"/>
                  </a:lnTo>
                  <a:cubicBezTo>
                    <a:pt x="19155" y="29132"/>
                    <a:pt x="19124" y="29126"/>
                    <a:pt x="19096" y="29126"/>
                  </a:cubicBezTo>
                  <a:cubicBezTo>
                    <a:pt x="19050" y="29126"/>
                    <a:pt x="19006" y="29144"/>
                    <a:pt x="18975" y="29178"/>
                  </a:cubicBezTo>
                  <a:cubicBezTo>
                    <a:pt x="18963" y="29191"/>
                    <a:pt x="18954" y="29197"/>
                    <a:pt x="18941" y="29206"/>
                  </a:cubicBezTo>
                  <a:lnTo>
                    <a:pt x="18935" y="29206"/>
                  </a:lnTo>
                  <a:cubicBezTo>
                    <a:pt x="18926" y="29206"/>
                    <a:pt x="18913" y="29203"/>
                    <a:pt x="18904" y="29203"/>
                  </a:cubicBezTo>
                  <a:cubicBezTo>
                    <a:pt x="18808" y="29191"/>
                    <a:pt x="18712" y="29172"/>
                    <a:pt x="18616" y="29154"/>
                  </a:cubicBezTo>
                  <a:cubicBezTo>
                    <a:pt x="18529" y="29135"/>
                    <a:pt x="18433" y="29107"/>
                    <a:pt x="18371" y="29051"/>
                  </a:cubicBezTo>
                  <a:cubicBezTo>
                    <a:pt x="18359" y="29036"/>
                    <a:pt x="18347" y="29020"/>
                    <a:pt x="18334" y="29005"/>
                  </a:cubicBezTo>
                  <a:cubicBezTo>
                    <a:pt x="18313" y="28980"/>
                    <a:pt x="18291" y="28955"/>
                    <a:pt x="18266" y="28934"/>
                  </a:cubicBezTo>
                  <a:cubicBezTo>
                    <a:pt x="18179" y="28862"/>
                    <a:pt x="18068" y="28822"/>
                    <a:pt x="17956" y="28822"/>
                  </a:cubicBezTo>
                  <a:cubicBezTo>
                    <a:pt x="17948" y="28822"/>
                    <a:pt x="17940" y="28822"/>
                    <a:pt x="17932" y="28822"/>
                  </a:cubicBezTo>
                  <a:cubicBezTo>
                    <a:pt x="17901" y="28822"/>
                    <a:pt x="17873" y="28822"/>
                    <a:pt x="17842" y="28825"/>
                  </a:cubicBezTo>
                  <a:cubicBezTo>
                    <a:pt x="17817" y="28828"/>
                    <a:pt x="17780" y="28835"/>
                    <a:pt x="17739" y="28841"/>
                  </a:cubicBezTo>
                  <a:cubicBezTo>
                    <a:pt x="17650" y="28859"/>
                    <a:pt x="17557" y="28869"/>
                    <a:pt x="17464" y="28872"/>
                  </a:cubicBezTo>
                  <a:cubicBezTo>
                    <a:pt x="17389" y="28872"/>
                    <a:pt x="17303" y="28863"/>
                    <a:pt x="17284" y="28813"/>
                  </a:cubicBezTo>
                  <a:cubicBezTo>
                    <a:pt x="17278" y="28794"/>
                    <a:pt x="17275" y="28779"/>
                    <a:pt x="17278" y="28760"/>
                  </a:cubicBezTo>
                  <a:cubicBezTo>
                    <a:pt x="17275" y="28714"/>
                    <a:pt x="17266" y="28670"/>
                    <a:pt x="17247" y="28630"/>
                  </a:cubicBezTo>
                  <a:cubicBezTo>
                    <a:pt x="17197" y="28528"/>
                    <a:pt x="17086" y="28497"/>
                    <a:pt x="17027" y="28478"/>
                  </a:cubicBezTo>
                  <a:cubicBezTo>
                    <a:pt x="16795" y="28413"/>
                    <a:pt x="16550" y="28345"/>
                    <a:pt x="16305" y="28277"/>
                  </a:cubicBezTo>
                  <a:lnTo>
                    <a:pt x="16138" y="28231"/>
                  </a:lnTo>
                  <a:lnTo>
                    <a:pt x="16138" y="28231"/>
                  </a:lnTo>
                  <a:cubicBezTo>
                    <a:pt x="16352" y="28246"/>
                    <a:pt x="16562" y="28299"/>
                    <a:pt x="16761" y="28386"/>
                  </a:cubicBezTo>
                  <a:cubicBezTo>
                    <a:pt x="16774" y="28391"/>
                    <a:pt x="16788" y="28394"/>
                    <a:pt x="16802" y="28394"/>
                  </a:cubicBezTo>
                  <a:cubicBezTo>
                    <a:pt x="16826" y="28394"/>
                    <a:pt x="16849" y="28386"/>
                    <a:pt x="16869" y="28370"/>
                  </a:cubicBezTo>
                  <a:cubicBezTo>
                    <a:pt x="16881" y="28358"/>
                    <a:pt x="16894" y="28339"/>
                    <a:pt x="16900" y="28320"/>
                  </a:cubicBezTo>
                  <a:lnTo>
                    <a:pt x="17151" y="28382"/>
                  </a:lnTo>
                  <a:lnTo>
                    <a:pt x="17814" y="28550"/>
                  </a:lnTo>
                  <a:lnTo>
                    <a:pt x="18055" y="28609"/>
                  </a:lnTo>
                  <a:cubicBezTo>
                    <a:pt x="18071" y="28612"/>
                    <a:pt x="18086" y="28615"/>
                    <a:pt x="18102" y="28615"/>
                  </a:cubicBezTo>
                  <a:cubicBezTo>
                    <a:pt x="18145" y="28615"/>
                    <a:pt x="18182" y="28596"/>
                    <a:pt x="18210" y="28562"/>
                  </a:cubicBezTo>
                  <a:cubicBezTo>
                    <a:pt x="18238" y="28519"/>
                    <a:pt x="18241" y="28466"/>
                    <a:pt x="18216" y="28420"/>
                  </a:cubicBezTo>
                  <a:lnTo>
                    <a:pt x="18207" y="28401"/>
                  </a:lnTo>
                  <a:lnTo>
                    <a:pt x="18207" y="28401"/>
                  </a:lnTo>
                  <a:cubicBezTo>
                    <a:pt x="18257" y="28429"/>
                    <a:pt x="18306" y="28454"/>
                    <a:pt x="18362" y="28472"/>
                  </a:cubicBezTo>
                  <a:cubicBezTo>
                    <a:pt x="18387" y="28478"/>
                    <a:pt x="18412" y="28482"/>
                    <a:pt x="18436" y="28482"/>
                  </a:cubicBezTo>
                  <a:cubicBezTo>
                    <a:pt x="18458" y="28482"/>
                    <a:pt x="18480" y="28478"/>
                    <a:pt x="18501" y="28475"/>
                  </a:cubicBezTo>
                  <a:cubicBezTo>
                    <a:pt x="18517" y="28472"/>
                    <a:pt x="18529" y="28472"/>
                    <a:pt x="18545" y="28472"/>
                  </a:cubicBezTo>
                  <a:lnTo>
                    <a:pt x="18551" y="28472"/>
                  </a:lnTo>
                  <a:cubicBezTo>
                    <a:pt x="18594" y="28475"/>
                    <a:pt x="18635" y="28485"/>
                    <a:pt x="18675" y="28500"/>
                  </a:cubicBezTo>
                  <a:lnTo>
                    <a:pt x="18715" y="28509"/>
                  </a:lnTo>
                  <a:cubicBezTo>
                    <a:pt x="18768" y="28525"/>
                    <a:pt x="18824" y="28534"/>
                    <a:pt x="18876" y="28534"/>
                  </a:cubicBezTo>
                  <a:cubicBezTo>
                    <a:pt x="18883" y="28535"/>
                    <a:pt x="18890" y="28535"/>
                    <a:pt x="18896" y="28535"/>
                  </a:cubicBezTo>
                  <a:cubicBezTo>
                    <a:pt x="18975" y="28535"/>
                    <a:pt x="19048" y="28502"/>
                    <a:pt x="19102" y="28447"/>
                  </a:cubicBezTo>
                  <a:cubicBezTo>
                    <a:pt x="19146" y="28401"/>
                    <a:pt x="19174" y="28342"/>
                    <a:pt x="19180" y="28280"/>
                  </a:cubicBezTo>
                  <a:cubicBezTo>
                    <a:pt x="19198" y="28289"/>
                    <a:pt x="19214" y="28299"/>
                    <a:pt x="19232" y="28308"/>
                  </a:cubicBezTo>
                  <a:cubicBezTo>
                    <a:pt x="19270" y="28327"/>
                    <a:pt x="19307" y="28345"/>
                    <a:pt x="19347" y="28361"/>
                  </a:cubicBezTo>
                  <a:cubicBezTo>
                    <a:pt x="19394" y="28379"/>
                    <a:pt x="19443" y="28389"/>
                    <a:pt x="19493" y="28389"/>
                  </a:cubicBezTo>
                  <a:cubicBezTo>
                    <a:pt x="19542" y="28389"/>
                    <a:pt x="19595" y="28376"/>
                    <a:pt x="19638" y="28348"/>
                  </a:cubicBezTo>
                  <a:cubicBezTo>
                    <a:pt x="19703" y="28308"/>
                    <a:pt x="19753" y="28246"/>
                    <a:pt x="19775" y="28172"/>
                  </a:cubicBezTo>
                  <a:cubicBezTo>
                    <a:pt x="19886" y="28228"/>
                    <a:pt x="20044" y="28289"/>
                    <a:pt x="20193" y="28289"/>
                  </a:cubicBezTo>
                  <a:cubicBezTo>
                    <a:pt x="20233" y="28289"/>
                    <a:pt x="20273" y="28283"/>
                    <a:pt x="20313" y="28274"/>
                  </a:cubicBezTo>
                  <a:cubicBezTo>
                    <a:pt x="20475" y="28228"/>
                    <a:pt x="20629" y="28172"/>
                    <a:pt x="20784" y="28107"/>
                  </a:cubicBezTo>
                  <a:cubicBezTo>
                    <a:pt x="20837" y="28088"/>
                    <a:pt x="20890" y="28066"/>
                    <a:pt x="20942" y="28048"/>
                  </a:cubicBezTo>
                  <a:cubicBezTo>
                    <a:pt x="21004" y="28023"/>
                    <a:pt x="21029" y="27946"/>
                    <a:pt x="20989" y="27893"/>
                  </a:cubicBezTo>
                  <a:cubicBezTo>
                    <a:pt x="20902" y="27766"/>
                    <a:pt x="20753" y="27766"/>
                    <a:pt x="20633" y="27766"/>
                  </a:cubicBezTo>
                  <a:cubicBezTo>
                    <a:pt x="20602" y="27766"/>
                    <a:pt x="20571" y="27766"/>
                    <a:pt x="20536" y="27763"/>
                  </a:cubicBezTo>
                  <a:cubicBezTo>
                    <a:pt x="20447" y="27747"/>
                    <a:pt x="20360" y="27716"/>
                    <a:pt x="20279" y="27670"/>
                  </a:cubicBezTo>
                  <a:cubicBezTo>
                    <a:pt x="20252" y="27658"/>
                    <a:pt x="20224" y="27645"/>
                    <a:pt x="20196" y="27633"/>
                  </a:cubicBezTo>
                  <a:cubicBezTo>
                    <a:pt x="20103" y="27589"/>
                    <a:pt x="20004" y="27565"/>
                    <a:pt x="19902" y="27562"/>
                  </a:cubicBezTo>
                  <a:cubicBezTo>
                    <a:pt x="19874" y="27562"/>
                    <a:pt x="19843" y="27565"/>
                    <a:pt x="19815" y="27568"/>
                  </a:cubicBezTo>
                  <a:cubicBezTo>
                    <a:pt x="19771" y="27528"/>
                    <a:pt x="19719" y="27493"/>
                    <a:pt x="19666" y="27466"/>
                  </a:cubicBezTo>
                  <a:cubicBezTo>
                    <a:pt x="19604" y="27444"/>
                    <a:pt x="19542" y="27422"/>
                    <a:pt x="19480" y="27404"/>
                  </a:cubicBezTo>
                  <a:lnTo>
                    <a:pt x="19459" y="27394"/>
                  </a:lnTo>
                  <a:cubicBezTo>
                    <a:pt x="19418" y="27382"/>
                    <a:pt x="19378" y="27376"/>
                    <a:pt x="19338" y="27376"/>
                  </a:cubicBezTo>
                  <a:cubicBezTo>
                    <a:pt x="19267" y="27379"/>
                    <a:pt x="19195" y="27394"/>
                    <a:pt x="19127" y="27419"/>
                  </a:cubicBezTo>
                  <a:cubicBezTo>
                    <a:pt x="19081" y="27335"/>
                    <a:pt x="19047" y="27246"/>
                    <a:pt x="19022" y="27153"/>
                  </a:cubicBezTo>
                  <a:lnTo>
                    <a:pt x="19016" y="27125"/>
                  </a:lnTo>
                  <a:cubicBezTo>
                    <a:pt x="19009" y="27063"/>
                    <a:pt x="18988" y="27007"/>
                    <a:pt x="18957" y="26954"/>
                  </a:cubicBezTo>
                  <a:cubicBezTo>
                    <a:pt x="18894" y="26870"/>
                    <a:pt x="18796" y="26821"/>
                    <a:pt x="18691" y="26821"/>
                  </a:cubicBezTo>
                  <a:cubicBezTo>
                    <a:pt x="18688" y="26821"/>
                    <a:pt x="18684" y="26821"/>
                    <a:pt x="18681" y="26821"/>
                  </a:cubicBezTo>
                  <a:cubicBezTo>
                    <a:pt x="18656" y="26821"/>
                    <a:pt x="18628" y="26824"/>
                    <a:pt x="18604" y="26831"/>
                  </a:cubicBezTo>
                  <a:cubicBezTo>
                    <a:pt x="18523" y="26849"/>
                    <a:pt x="18446" y="26880"/>
                    <a:pt x="18371" y="26920"/>
                  </a:cubicBezTo>
                  <a:cubicBezTo>
                    <a:pt x="18356" y="26930"/>
                    <a:pt x="18340" y="26936"/>
                    <a:pt x="18325" y="26945"/>
                  </a:cubicBezTo>
                  <a:cubicBezTo>
                    <a:pt x="18170" y="27020"/>
                    <a:pt x="18003" y="27066"/>
                    <a:pt x="17832" y="27085"/>
                  </a:cubicBezTo>
                  <a:cubicBezTo>
                    <a:pt x="17814" y="27088"/>
                    <a:pt x="17795" y="27088"/>
                    <a:pt x="17777" y="27088"/>
                  </a:cubicBezTo>
                  <a:cubicBezTo>
                    <a:pt x="17755" y="27088"/>
                    <a:pt x="17730" y="27085"/>
                    <a:pt x="17712" y="27078"/>
                  </a:cubicBezTo>
                  <a:cubicBezTo>
                    <a:pt x="17674" y="27057"/>
                    <a:pt x="17640" y="27029"/>
                    <a:pt x="17612" y="26998"/>
                  </a:cubicBezTo>
                  <a:lnTo>
                    <a:pt x="17585" y="26967"/>
                  </a:lnTo>
                  <a:cubicBezTo>
                    <a:pt x="17520" y="26902"/>
                    <a:pt x="17433" y="26862"/>
                    <a:pt x="17340" y="26852"/>
                  </a:cubicBezTo>
                  <a:lnTo>
                    <a:pt x="17300" y="26843"/>
                  </a:lnTo>
                  <a:cubicBezTo>
                    <a:pt x="17269" y="26837"/>
                    <a:pt x="17238" y="26831"/>
                    <a:pt x="17207" y="26824"/>
                  </a:cubicBezTo>
                  <a:cubicBezTo>
                    <a:pt x="17142" y="26809"/>
                    <a:pt x="17074" y="26793"/>
                    <a:pt x="17002" y="26787"/>
                  </a:cubicBezTo>
                  <a:cubicBezTo>
                    <a:pt x="16686" y="26744"/>
                    <a:pt x="16377" y="26663"/>
                    <a:pt x="16082" y="26543"/>
                  </a:cubicBezTo>
                  <a:cubicBezTo>
                    <a:pt x="16067" y="26536"/>
                    <a:pt x="16054" y="26530"/>
                    <a:pt x="16042" y="26524"/>
                  </a:cubicBezTo>
                  <a:cubicBezTo>
                    <a:pt x="16042" y="26512"/>
                    <a:pt x="16045" y="26499"/>
                    <a:pt x="16048" y="26487"/>
                  </a:cubicBezTo>
                  <a:cubicBezTo>
                    <a:pt x="16061" y="26422"/>
                    <a:pt x="16079" y="26344"/>
                    <a:pt x="16116" y="26326"/>
                  </a:cubicBezTo>
                  <a:cubicBezTo>
                    <a:pt x="16129" y="26323"/>
                    <a:pt x="16141" y="26319"/>
                    <a:pt x="16157" y="26319"/>
                  </a:cubicBezTo>
                  <a:cubicBezTo>
                    <a:pt x="16175" y="26319"/>
                    <a:pt x="16197" y="26323"/>
                    <a:pt x="16219" y="26326"/>
                  </a:cubicBezTo>
                  <a:cubicBezTo>
                    <a:pt x="16572" y="26385"/>
                    <a:pt x="16903" y="26558"/>
                    <a:pt x="17225" y="26722"/>
                  </a:cubicBezTo>
                  <a:cubicBezTo>
                    <a:pt x="17241" y="26731"/>
                    <a:pt x="17257" y="26735"/>
                    <a:pt x="17274" y="26735"/>
                  </a:cubicBezTo>
                  <a:cubicBezTo>
                    <a:pt x="17303" y="26735"/>
                    <a:pt x="17332" y="26721"/>
                    <a:pt x="17352" y="26697"/>
                  </a:cubicBezTo>
                  <a:cubicBezTo>
                    <a:pt x="17380" y="26657"/>
                    <a:pt x="17380" y="26601"/>
                    <a:pt x="17346" y="26564"/>
                  </a:cubicBezTo>
                  <a:cubicBezTo>
                    <a:pt x="17315" y="26530"/>
                    <a:pt x="17297" y="26490"/>
                    <a:pt x="17290" y="26443"/>
                  </a:cubicBezTo>
                  <a:lnTo>
                    <a:pt x="17290" y="26443"/>
                  </a:lnTo>
                  <a:cubicBezTo>
                    <a:pt x="17315" y="26446"/>
                    <a:pt x="17340" y="26446"/>
                    <a:pt x="17368" y="26450"/>
                  </a:cubicBezTo>
                  <a:cubicBezTo>
                    <a:pt x="17408" y="26450"/>
                    <a:pt x="17448" y="26443"/>
                    <a:pt x="17492" y="26431"/>
                  </a:cubicBezTo>
                  <a:cubicBezTo>
                    <a:pt x="17591" y="26403"/>
                    <a:pt x="17671" y="26329"/>
                    <a:pt x="17709" y="26233"/>
                  </a:cubicBezTo>
                  <a:cubicBezTo>
                    <a:pt x="17755" y="26248"/>
                    <a:pt x="17801" y="26270"/>
                    <a:pt x="17845" y="26295"/>
                  </a:cubicBezTo>
                  <a:cubicBezTo>
                    <a:pt x="17922" y="26347"/>
                    <a:pt x="18009" y="26378"/>
                    <a:pt x="18102" y="26394"/>
                  </a:cubicBezTo>
                  <a:lnTo>
                    <a:pt x="18127" y="26394"/>
                  </a:lnTo>
                  <a:cubicBezTo>
                    <a:pt x="18235" y="26394"/>
                    <a:pt x="18325" y="26332"/>
                    <a:pt x="18384" y="26220"/>
                  </a:cubicBezTo>
                  <a:cubicBezTo>
                    <a:pt x="18489" y="26282"/>
                    <a:pt x="18588" y="26354"/>
                    <a:pt x="18681" y="26437"/>
                  </a:cubicBezTo>
                  <a:cubicBezTo>
                    <a:pt x="18737" y="26484"/>
                    <a:pt x="18793" y="26530"/>
                    <a:pt x="18855" y="26573"/>
                  </a:cubicBezTo>
                  <a:cubicBezTo>
                    <a:pt x="18957" y="26648"/>
                    <a:pt x="19161" y="26772"/>
                    <a:pt x="19384" y="26772"/>
                  </a:cubicBezTo>
                  <a:cubicBezTo>
                    <a:pt x="19390" y="26772"/>
                    <a:pt x="19396" y="26772"/>
                    <a:pt x="19402" y="26772"/>
                  </a:cubicBezTo>
                  <a:cubicBezTo>
                    <a:pt x="19479" y="26772"/>
                    <a:pt x="19554" y="26754"/>
                    <a:pt x="19626" y="26719"/>
                  </a:cubicBezTo>
                  <a:cubicBezTo>
                    <a:pt x="19697" y="26682"/>
                    <a:pt x="19700" y="26580"/>
                    <a:pt x="19629" y="26539"/>
                  </a:cubicBezTo>
                  <a:cubicBezTo>
                    <a:pt x="19589" y="26515"/>
                    <a:pt x="19548" y="26490"/>
                    <a:pt x="19511" y="26459"/>
                  </a:cubicBezTo>
                  <a:cubicBezTo>
                    <a:pt x="19586" y="26453"/>
                    <a:pt x="19648" y="26400"/>
                    <a:pt x="19666" y="26329"/>
                  </a:cubicBezTo>
                  <a:cubicBezTo>
                    <a:pt x="19669" y="26319"/>
                    <a:pt x="19672" y="26307"/>
                    <a:pt x="19672" y="26298"/>
                  </a:cubicBezTo>
                  <a:cubicBezTo>
                    <a:pt x="19778" y="26251"/>
                    <a:pt x="19892" y="26227"/>
                    <a:pt x="20007" y="26227"/>
                  </a:cubicBezTo>
                  <a:cubicBezTo>
                    <a:pt x="20097" y="26227"/>
                    <a:pt x="20186" y="26242"/>
                    <a:pt x="20270" y="26270"/>
                  </a:cubicBezTo>
                  <a:cubicBezTo>
                    <a:pt x="20317" y="26285"/>
                    <a:pt x="20363" y="26298"/>
                    <a:pt x="20413" y="26298"/>
                  </a:cubicBezTo>
                  <a:cubicBezTo>
                    <a:pt x="20416" y="26298"/>
                    <a:pt x="20419" y="26298"/>
                    <a:pt x="20423" y="26298"/>
                  </a:cubicBezTo>
                  <a:cubicBezTo>
                    <a:pt x="20481" y="26298"/>
                    <a:pt x="20532" y="26274"/>
                    <a:pt x="20567" y="26230"/>
                  </a:cubicBezTo>
                  <a:cubicBezTo>
                    <a:pt x="20602" y="26183"/>
                    <a:pt x="20617" y="26124"/>
                    <a:pt x="20614" y="26069"/>
                  </a:cubicBezTo>
                  <a:cubicBezTo>
                    <a:pt x="20611" y="26056"/>
                    <a:pt x="20614" y="26041"/>
                    <a:pt x="20614" y="26028"/>
                  </a:cubicBezTo>
                  <a:cubicBezTo>
                    <a:pt x="20620" y="26004"/>
                    <a:pt x="20663" y="25979"/>
                    <a:pt x="20713" y="25969"/>
                  </a:cubicBezTo>
                  <a:cubicBezTo>
                    <a:pt x="20741" y="25966"/>
                    <a:pt x="20769" y="25963"/>
                    <a:pt x="20797" y="25960"/>
                  </a:cubicBezTo>
                  <a:cubicBezTo>
                    <a:pt x="20856" y="25960"/>
                    <a:pt x="20911" y="25951"/>
                    <a:pt x="20967" y="25935"/>
                  </a:cubicBezTo>
                  <a:cubicBezTo>
                    <a:pt x="21007" y="25920"/>
                    <a:pt x="21035" y="25883"/>
                    <a:pt x="21038" y="25842"/>
                  </a:cubicBezTo>
                  <a:cubicBezTo>
                    <a:pt x="21041" y="25691"/>
                    <a:pt x="20942" y="25585"/>
                    <a:pt x="20846" y="25514"/>
                  </a:cubicBezTo>
                  <a:cubicBezTo>
                    <a:pt x="21106" y="25269"/>
                    <a:pt x="20948" y="24833"/>
                    <a:pt x="20592" y="24808"/>
                  </a:cubicBezTo>
                  <a:lnTo>
                    <a:pt x="20561" y="24808"/>
                  </a:lnTo>
                  <a:cubicBezTo>
                    <a:pt x="20471" y="24808"/>
                    <a:pt x="20382" y="24839"/>
                    <a:pt x="20307" y="24895"/>
                  </a:cubicBezTo>
                  <a:cubicBezTo>
                    <a:pt x="20286" y="24913"/>
                    <a:pt x="20264" y="24935"/>
                    <a:pt x="20248" y="24960"/>
                  </a:cubicBezTo>
                  <a:cubicBezTo>
                    <a:pt x="20236" y="24972"/>
                    <a:pt x="20227" y="24981"/>
                    <a:pt x="20214" y="24994"/>
                  </a:cubicBezTo>
                  <a:lnTo>
                    <a:pt x="20193" y="24994"/>
                  </a:lnTo>
                  <a:cubicBezTo>
                    <a:pt x="20171" y="24991"/>
                    <a:pt x="20149" y="24991"/>
                    <a:pt x="20131" y="24988"/>
                  </a:cubicBezTo>
                  <a:cubicBezTo>
                    <a:pt x="20103" y="24984"/>
                    <a:pt x="20075" y="24981"/>
                    <a:pt x="20047" y="24981"/>
                  </a:cubicBezTo>
                  <a:cubicBezTo>
                    <a:pt x="20032" y="24981"/>
                    <a:pt x="20019" y="24981"/>
                    <a:pt x="20007" y="24984"/>
                  </a:cubicBezTo>
                  <a:cubicBezTo>
                    <a:pt x="19960" y="24991"/>
                    <a:pt x="19917" y="25003"/>
                    <a:pt x="19877" y="25022"/>
                  </a:cubicBezTo>
                  <a:cubicBezTo>
                    <a:pt x="19849" y="25034"/>
                    <a:pt x="19824" y="25043"/>
                    <a:pt x="19796" y="25046"/>
                  </a:cubicBezTo>
                  <a:cubicBezTo>
                    <a:pt x="19555" y="25071"/>
                    <a:pt x="19319" y="25130"/>
                    <a:pt x="19099" y="25223"/>
                  </a:cubicBezTo>
                  <a:lnTo>
                    <a:pt x="19090" y="25226"/>
                  </a:lnTo>
                  <a:cubicBezTo>
                    <a:pt x="19078" y="25232"/>
                    <a:pt x="19062" y="25242"/>
                    <a:pt x="19047" y="25245"/>
                  </a:cubicBezTo>
                  <a:cubicBezTo>
                    <a:pt x="19000" y="25111"/>
                    <a:pt x="18907" y="24997"/>
                    <a:pt x="18790" y="24919"/>
                  </a:cubicBezTo>
                  <a:cubicBezTo>
                    <a:pt x="18680" y="24847"/>
                    <a:pt x="18554" y="24807"/>
                    <a:pt x="18424" y="24807"/>
                  </a:cubicBezTo>
                  <a:cubicBezTo>
                    <a:pt x="18415" y="24807"/>
                    <a:pt x="18405" y="24808"/>
                    <a:pt x="18396" y="24808"/>
                  </a:cubicBezTo>
                  <a:cubicBezTo>
                    <a:pt x="18362" y="24808"/>
                    <a:pt x="18325" y="24808"/>
                    <a:pt x="18288" y="24811"/>
                  </a:cubicBezTo>
                  <a:lnTo>
                    <a:pt x="18244" y="24814"/>
                  </a:lnTo>
                  <a:cubicBezTo>
                    <a:pt x="18108" y="24820"/>
                    <a:pt x="17966" y="24830"/>
                    <a:pt x="17826" y="24830"/>
                  </a:cubicBezTo>
                  <a:cubicBezTo>
                    <a:pt x="17736" y="24830"/>
                    <a:pt x="17650" y="24827"/>
                    <a:pt x="17572" y="24817"/>
                  </a:cubicBezTo>
                  <a:cubicBezTo>
                    <a:pt x="17578" y="24814"/>
                    <a:pt x="17588" y="24808"/>
                    <a:pt x="17594" y="24802"/>
                  </a:cubicBezTo>
                  <a:cubicBezTo>
                    <a:pt x="17600" y="24796"/>
                    <a:pt x="17616" y="24780"/>
                    <a:pt x="17628" y="24768"/>
                  </a:cubicBezTo>
                  <a:cubicBezTo>
                    <a:pt x="17637" y="24755"/>
                    <a:pt x="17650" y="24743"/>
                    <a:pt x="17662" y="24734"/>
                  </a:cubicBezTo>
                  <a:cubicBezTo>
                    <a:pt x="17678" y="24727"/>
                    <a:pt x="17690" y="24724"/>
                    <a:pt x="17705" y="24724"/>
                  </a:cubicBezTo>
                  <a:cubicBezTo>
                    <a:pt x="17752" y="24727"/>
                    <a:pt x="17795" y="24737"/>
                    <a:pt x="17839" y="24755"/>
                  </a:cubicBezTo>
                  <a:cubicBezTo>
                    <a:pt x="17904" y="24777"/>
                    <a:pt x="17972" y="24792"/>
                    <a:pt x="18043" y="24796"/>
                  </a:cubicBezTo>
                  <a:cubicBezTo>
                    <a:pt x="18120" y="24792"/>
                    <a:pt x="18195" y="24774"/>
                    <a:pt x="18266" y="24743"/>
                  </a:cubicBezTo>
                  <a:cubicBezTo>
                    <a:pt x="18288" y="24734"/>
                    <a:pt x="18313" y="24724"/>
                    <a:pt x="18337" y="24715"/>
                  </a:cubicBezTo>
                  <a:cubicBezTo>
                    <a:pt x="18429" y="24693"/>
                    <a:pt x="18524" y="24680"/>
                    <a:pt x="18620" y="24680"/>
                  </a:cubicBezTo>
                  <a:cubicBezTo>
                    <a:pt x="18631" y="24680"/>
                    <a:pt x="18642" y="24681"/>
                    <a:pt x="18653" y="24681"/>
                  </a:cubicBezTo>
                  <a:cubicBezTo>
                    <a:pt x="18808" y="24675"/>
                    <a:pt x="18966" y="24672"/>
                    <a:pt x="19115" y="24597"/>
                  </a:cubicBezTo>
                  <a:cubicBezTo>
                    <a:pt x="19161" y="24569"/>
                    <a:pt x="19205" y="24542"/>
                    <a:pt x="19245" y="24507"/>
                  </a:cubicBezTo>
                  <a:cubicBezTo>
                    <a:pt x="19298" y="24467"/>
                    <a:pt x="19332" y="24439"/>
                    <a:pt x="19366" y="24439"/>
                  </a:cubicBezTo>
                  <a:cubicBezTo>
                    <a:pt x="19372" y="24439"/>
                    <a:pt x="19378" y="24439"/>
                    <a:pt x="19384" y="24442"/>
                  </a:cubicBezTo>
                  <a:lnTo>
                    <a:pt x="19403" y="24442"/>
                  </a:lnTo>
                  <a:cubicBezTo>
                    <a:pt x="19421" y="24442"/>
                    <a:pt x="19440" y="24436"/>
                    <a:pt x="19459" y="24424"/>
                  </a:cubicBezTo>
                  <a:lnTo>
                    <a:pt x="19805" y="24192"/>
                  </a:lnTo>
                  <a:cubicBezTo>
                    <a:pt x="19846" y="24167"/>
                    <a:pt x="19880" y="24136"/>
                    <a:pt x="19908" y="24096"/>
                  </a:cubicBezTo>
                  <a:cubicBezTo>
                    <a:pt x="19942" y="24040"/>
                    <a:pt x="19954" y="23975"/>
                    <a:pt x="19945" y="23910"/>
                  </a:cubicBezTo>
                  <a:cubicBezTo>
                    <a:pt x="19920" y="23676"/>
                    <a:pt x="19725" y="23501"/>
                    <a:pt x="19493" y="23501"/>
                  </a:cubicBezTo>
                  <a:cubicBezTo>
                    <a:pt x="19491" y="23501"/>
                    <a:pt x="19488" y="23501"/>
                    <a:pt x="19486" y="23501"/>
                  </a:cubicBezTo>
                  <a:cubicBezTo>
                    <a:pt x="19428" y="23501"/>
                    <a:pt x="19372" y="23510"/>
                    <a:pt x="19319" y="23532"/>
                  </a:cubicBezTo>
                  <a:cubicBezTo>
                    <a:pt x="19288" y="23541"/>
                    <a:pt x="19260" y="23560"/>
                    <a:pt x="19236" y="23584"/>
                  </a:cubicBezTo>
                  <a:cubicBezTo>
                    <a:pt x="19198" y="23634"/>
                    <a:pt x="19180" y="23696"/>
                    <a:pt x="19189" y="23758"/>
                  </a:cubicBezTo>
                  <a:cubicBezTo>
                    <a:pt x="19189" y="23770"/>
                    <a:pt x="19189" y="23783"/>
                    <a:pt x="19189" y="23798"/>
                  </a:cubicBezTo>
                  <a:cubicBezTo>
                    <a:pt x="19180" y="23851"/>
                    <a:pt x="19121" y="23876"/>
                    <a:pt x="19071" y="23876"/>
                  </a:cubicBezTo>
                  <a:cubicBezTo>
                    <a:pt x="19050" y="23876"/>
                    <a:pt x="19028" y="23869"/>
                    <a:pt x="19009" y="23860"/>
                  </a:cubicBezTo>
                  <a:lnTo>
                    <a:pt x="18994" y="23851"/>
                  </a:lnTo>
                  <a:cubicBezTo>
                    <a:pt x="18963" y="23829"/>
                    <a:pt x="18926" y="23817"/>
                    <a:pt x="18886" y="23814"/>
                  </a:cubicBezTo>
                  <a:lnTo>
                    <a:pt x="18876" y="23814"/>
                  </a:lnTo>
                  <a:cubicBezTo>
                    <a:pt x="18845" y="23814"/>
                    <a:pt x="18814" y="23820"/>
                    <a:pt x="18786" y="23832"/>
                  </a:cubicBezTo>
                  <a:cubicBezTo>
                    <a:pt x="18675" y="23872"/>
                    <a:pt x="18563" y="23910"/>
                    <a:pt x="18449" y="23947"/>
                  </a:cubicBezTo>
                  <a:cubicBezTo>
                    <a:pt x="18418" y="23959"/>
                    <a:pt x="18384" y="23969"/>
                    <a:pt x="18350" y="23972"/>
                  </a:cubicBezTo>
                  <a:cubicBezTo>
                    <a:pt x="18300" y="23969"/>
                    <a:pt x="18247" y="23934"/>
                    <a:pt x="18195" y="23900"/>
                  </a:cubicBezTo>
                  <a:lnTo>
                    <a:pt x="18182" y="23891"/>
                  </a:lnTo>
                  <a:cubicBezTo>
                    <a:pt x="18105" y="23832"/>
                    <a:pt x="18015" y="23792"/>
                    <a:pt x="17925" y="23770"/>
                  </a:cubicBezTo>
                  <a:cubicBezTo>
                    <a:pt x="17894" y="23761"/>
                    <a:pt x="17863" y="23758"/>
                    <a:pt x="17832" y="23758"/>
                  </a:cubicBezTo>
                  <a:cubicBezTo>
                    <a:pt x="17749" y="23758"/>
                    <a:pt x="17668" y="23786"/>
                    <a:pt x="17603" y="23835"/>
                  </a:cubicBezTo>
                  <a:cubicBezTo>
                    <a:pt x="17560" y="23876"/>
                    <a:pt x="17523" y="23925"/>
                    <a:pt x="17495" y="23981"/>
                  </a:cubicBezTo>
                  <a:cubicBezTo>
                    <a:pt x="17482" y="23999"/>
                    <a:pt x="17470" y="24021"/>
                    <a:pt x="17458" y="24037"/>
                  </a:cubicBezTo>
                  <a:cubicBezTo>
                    <a:pt x="17405" y="24108"/>
                    <a:pt x="17328" y="24151"/>
                    <a:pt x="17241" y="24161"/>
                  </a:cubicBezTo>
                  <a:lnTo>
                    <a:pt x="17235" y="24161"/>
                  </a:lnTo>
                  <a:cubicBezTo>
                    <a:pt x="17188" y="24157"/>
                    <a:pt x="17132" y="24108"/>
                    <a:pt x="17080" y="24058"/>
                  </a:cubicBezTo>
                  <a:cubicBezTo>
                    <a:pt x="17058" y="24037"/>
                    <a:pt x="17033" y="24015"/>
                    <a:pt x="17005" y="23993"/>
                  </a:cubicBezTo>
                  <a:cubicBezTo>
                    <a:pt x="16974" y="23969"/>
                    <a:pt x="16943" y="23947"/>
                    <a:pt x="16909" y="23928"/>
                  </a:cubicBezTo>
                  <a:lnTo>
                    <a:pt x="16909" y="23928"/>
                  </a:lnTo>
                  <a:cubicBezTo>
                    <a:pt x="16959" y="23938"/>
                    <a:pt x="17012" y="23944"/>
                    <a:pt x="17064" y="23947"/>
                  </a:cubicBezTo>
                  <a:lnTo>
                    <a:pt x="17067" y="23947"/>
                  </a:lnTo>
                  <a:cubicBezTo>
                    <a:pt x="17114" y="23947"/>
                    <a:pt x="17154" y="23913"/>
                    <a:pt x="17166" y="23869"/>
                  </a:cubicBezTo>
                  <a:cubicBezTo>
                    <a:pt x="17216" y="23684"/>
                    <a:pt x="17095" y="23522"/>
                    <a:pt x="16971" y="23392"/>
                  </a:cubicBezTo>
                  <a:lnTo>
                    <a:pt x="16748" y="23154"/>
                  </a:lnTo>
                  <a:cubicBezTo>
                    <a:pt x="16720" y="23123"/>
                    <a:pt x="16717" y="23101"/>
                    <a:pt x="16717" y="23095"/>
                  </a:cubicBezTo>
                  <a:cubicBezTo>
                    <a:pt x="16730" y="23090"/>
                    <a:pt x="16745" y="23085"/>
                    <a:pt x="16758" y="23085"/>
                  </a:cubicBezTo>
                  <a:cubicBezTo>
                    <a:pt x="16761" y="23085"/>
                    <a:pt x="16764" y="23085"/>
                    <a:pt x="16767" y="23086"/>
                  </a:cubicBezTo>
                  <a:cubicBezTo>
                    <a:pt x="16823" y="23092"/>
                    <a:pt x="16875" y="23111"/>
                    <a:pt x="16928" y="23135"/>
                  </a:cubicBezTo>
                  <a:cubicBezTo>
                    <a:pt x="16971" y="23154"/>
                    <a:pt x="17018" y="23172"/>
                    <a:pt x="17067" y="23185"/>
                  </a:cubicBezTo>
                  <a:cubicBezTo>
                    <a:pt x="17323" y="23244"/>
                    <a:pt x="17586" y="23278"/>
                    <a:pt x="17850" y="23278"/>
                  </a:cubicBezTo>
                  <a:cubicBezTo>
                    <a:pt x="17862" y="23278"/>
                    <a:pt x="17874" y="23278"/>
                    <a:pt x="17885" y="23278"/>
                  </a:cubicBezTo>
                  <a:cubicBezTo>
                    <a:pt x="17947" y="23278"/>
                    <a:pt x="18012" y="23278"/>
                    <a:pt x="18077" y="23275"/>
                  </a:cubicBezTo>
                  <a:cubicBezTo>
                    <a:pt x="18108" y="23272"/>
                    <a:pt x="18139" y="23253"/>
                    <a:pt x="18158" y="23225"/>
                  </a:cubicBezTo>
                  <a:cubicBezTo>
                    <a:pt x="18176" y="23197"/>
                    <a:pt x="18176" y="23160"/>
                    <a:pt x="18164" y="23129"/>
                  </a:cubicBezTo>
                  <a:cubicBezTo>
                    <a:pt x="18111" y="23027"/>
                    <a:pt x="18031" y="22943"/>
                    <a:pt x="17935" y="22887"/>
                  </a:cubicBezTo>
                  <a:lnTo>
                    <a:pt x="17935" y="22887"/>
                  </a:lnTo>
                  <a:cubicBezTo>
                    <a:pt x="17966" y="22891"/>
                    <a:pt x="18000" y="22891"/>
                    <a:pt x="18031" y="22891"/>
                  </a:cubicBezTo>
                  <a:cubicBezTo>
                    <a:pt x="18148" y="22891"/>
                    <a:pt x="18266" y="22878"/>
                    <a:pt x="18381" y="22850"/>
                  </a:cubicBezTo>
                  <a:cubicBezTo>
                    <a:pt x="18464" y="22832"/>
                    <a:pt x="18486" y="22720"/>
                    <a:pt x="18415" y="22668"/>
                  </a:cubicBezTo>
                  <a:cubicBezTo>
                    <a:pt x="18334" y="22612"/>
                    <a:pt x="18251" y="22559"/>
                    <a:pt x="18161" y="22513"/>
                  </a:cubicBezTo>
                  <a:cubicBezTo>
                    <a:pt x="18182" y="22513"/>
                    <a:pt x="18201" y="22516"/>
                    <a:pt x="18223" y="22522"/>
                  </a:cubicBezTo>
                  <a:lnTo>
                    <a:pt x="18269" y="22531"/>
                  </a:lnTo>
                  <a:cubicBezTo>
                    <a:pt x="18331" y="22547"/>
                    <a:pt x="18393" y="22556"/>
                    <a:pt x="18458" y="22559"/>
                  </a:cubicBezTo>
                  <a:cubicBezTo>
                    <a:pt x="18463" y="22559"/>
                    <a:pt x="18468" y="22560"/>
                    <a:pt x="18473" y="22560"/>
                  </a:cubicBezTo>
                  <a:cubicBezTo>
                    <a:pt x="18527" y="22560"/>
                    <a:pt x="18580" y="22544"/>
                    <a:pt x="18628" y="22516"/>
                  </a:cubicBezTo>
                  <a:cubicBezTo>
                    <a:pt x="18656" y="22494"/>
                    <a:pt x="18684" y="22472"/>
                    <a:pt x="18706" y="22451"/>
                  </a:cubicBezTo>
                  <a:cubicBezTo>
                    <a:pt x="18718" y="22435"/>
                    <a:pt x="18731" y="22426"/>
                    <a:pt x="18746" y="22414"/>
                  </a:cubicBezTo>
                  <a:cubicBezTo>
                    <a:pt x="18777" y="22395"/>
                    <a:pt x="18814" y="22383"/>
                    <a:pt x="18851" y="22376"/>
                  </a:cubicBezTo>
                  <a:cubicBezTo>
                    <a:pt x="18879" y="22370"/>
                    <a:pt x="18904" y="22364"/>
                    <a:pt x="18932" y="22358"/>
                  </a:cubicBezTo>
                  <a:cubicBezTo>
                    <a:pt x="19047" y="22321"/>
                    <a:pt x="19152" y="22225"/>
                    <a:pt x="19140" y="22091"/>
                  </a:cubicBezTo>
                  <a:cubicBezTo>
                    <a:pt x="19133" y="22051"/>
                    <a:pt x="19121" y="22011"/>
                    <a:pt x="19102" y="21974"/>
                  </a:cubicBezTo>
                  <a:lnTo>
                    <a:pt x="19096" y="21964"/>
                  </a:lnTo>
                  <a:cubicBezTo>
                    <a:pt x="19146" y="21958"/>
                    <a:pt x="19198" y="21955"/>
                    <a:pt x="19257" y="21949"/>
                  </a:cubicBezTo>
                  <a:cubicBezTo>
                    <a:pt x="19363" y="21943"/>
                    <a:pt x="19471" y="21930"/>
                    <a:pt x="19579" y="21912"/>
                  </a:cubicBezTo>
                  <a:cubicBezTo>
                    <a:pt x="19790" y="21859"/>
                    <a:pt x="19936" y="21658"/>
                    <a:pt x="19914" y="21441"/>
                  </a:cubicBezTo>
                  <a:cubicBezTo>
                    <a:pt x="19908" y="21395"/>
                    <a:pt x="19889" y="21348"/>
                    <a:pt x="19861" y="21311"/>
                  </a:cubicBezTo>
                  <a:cubicBezTo>
                    <a:pt x="19826" y="21270"/>
                    <a:pt x="19775" y="21246"/>
                    <a:pt x="19719" y="21246"/>
                  </a:cubicBezTo>
                  <a:cubicBezTo>
                    <a:pt x="19716" y="21246"/>
                    <a:pt x="19713" y="21246"/>
                    <a:pt x="19709" y="21246"/>
                  </a:cubicBezTo>
                  <a:cubicBezTo>
                    <a:pt x="19635" y="21252"/>
                    <a:pt x="19564" y="21274"/>
                    <a:pt x="19499" y="21314"/>
                  </a:cubicBezTo>
                  <a:lnTo>
                    <a:pt x="19480" y="21323"/>
                  </a:lnTo>
                  <a:cubicBezTo>
                    <a:pt x="19409" y="21354"/>
                    <a:pt x="19335" y="21373"/>
                    <a:pt x="19257" y="21382"/>
                  </a:cubicBezTo>
                  <a:cubicBezTo>
                    <a:pt x="19192" y="21391"/>
                    <a:pt x="19130" y="21404"/>
                    <a:pt x="19071" y="21422"/>
                  </a:cubicBezTo>
                  <a:cubicBezTo>
                    <a:pt x="18947" y="21460"/>
                    <a:pt x="18836" y="21531"/>
                    <a:pt x="18749" y="21624"/>
                  </a:cubicBezTo>
                  <a:cubicBezTo>
                    <a:pt x="18724" y="21605"/>
                    <a:pt x="18700" y="21593"/>
                    <a:pt x="18672" y="21583"/>
                  </a:cubicBezTo>
                  <a:cubicBezTo>
                    <a:pt x="18650" y="21580"/>
                    <a:pt x="18632" y="21577"/>
                    <a:pt x="18613" y="21577"/>
                  </a:cubicBezTo>
                  <a:cubicBezTo>
                    <a:pt x="18554" y="21580"/>
                    <a:pt x="18498" y="21596"/>
                    <a:pt x="18449" y="21627"/>
                  </a:cubicBezTo>
                  <a:cubicBezTo>
                    <a:pt x="18430" y="21636"/>
                    <a:pt x="18415" y="21645"/>
                    <a:pt x="18396" y="21658"/>
                  </a:cubicBezTo>
                  <a:cubicBezTo>
                    <a:pt x="18374" y="21673"/>
                    <a:pt x="18350" y="21686"/>
                    <a:pt x="18325" y="21695"/>
                  </a:cubicBezTo>
                  <a:cubicBezTo>
                    <a:pt x="18297" y="21707"/>
                    <a:pt x="18269" y="21710"/>
                    <a:pt x="18238" y="21710"/>
                  </a:cubicBezTo>
                  <a:cubicBezTo>
                    <a:pt x="18176" y="21707"/>
                    <a:pt x="18111" y="21698"/>
                    <a:pt x="18049" y="21679"/>
                  </a:cubicBezTo>
                  <a:lnTo>
                    <a:pt x="17919" y="21649"/>
                  </a:lnTo>
                  <a:lnTo>
                    <a:pt x="17832" y="21627"/>
                  </a:lnTo>
                  <a:cubicBezTo>
                    <a:pt x="17805" y="21621"/>
                    <a:pt x="17777" y="21611"/>
                    <a:pt x="17755" y="21593"/>
                  </a:cubicBezTo>
                  <a:cubicBezTo>
                    <a:pt x="17746" y="21574"/>
                    <a:pt x="17739" y="21552"/>
                    <a:pt x="17736" y="21531"/>
                  </a:cubicBezTo>
                  <a:cubicBezTo>
                    <a:pt x="17733" y="21466"/>
                    <a:pt x="17709" y="21404"/>
                    <a:pt x="17668" y="21354"/>
                  </a:cubicBezTo>
                  <a:cubicBezTo>
                    <a:pt x="17625" y="21314"/>
                    <a:pt x="17566" y="21292"/>
                    <a:pt x="17507" y="21292"/>
                  </a:cubicBezTo>
                  <a:cubicBezTo>
                    <a:pt x="17461" y="21292"/>
                    <a:pt x="17414" y="21305"/>
                    <a:pt x="17374" y="21326"/>
                  </a:cubicBezTo>
                  <a:cubicBezTo>
                    <a:pt x="17324" y="21357"/>
                    <a:pt x="17278" y="21395"/>
                    <a:pt x="17241" y="21438"/>
                  </a:cubicBezTo>
                  <a:cubicBezTo>
                    <a:pt x="17231" y="21447"/>
                    <a:pt x="17222" y="21456"/>
                    <a:pt x="17213" y="21466"/>
                  </a:cubicBezTo>
                  <a:cubicBezTo>
                    <a:pt x="17061" y="21618"/>
                    <a:pt x="16826" y="21689"/>
                    <a:pt x="16497" y="21689"/>
                  </a:cubicBezTo>
                  <a:cubicBezTo>
                    <a:pt x="16392" y="21689"/>
                    <a:pt x="16287" y="21683"/>
                    <a:pt x="16188" y="21673"/>
                  </a:cubicBezTo>
                  <a:cubicBezTo>
                    <a:pt x="16206" y="21630"/>
                    <a:pt x="16268" y="21605"/>
                    <a:pt x="16324" y="21599"/>
                  </a:cubicBezTo>
                  <a:cubicBezTo>
                    <a:pt x="16454" y="21577"/>
                    <a:pt x="16538" y="21543"/>
                    <a:pt x="16612" y="21432"/>
                  </a:cubicBezTo>
                  <a:lnTo>
                    <a:pt x="16621" y="21432"/>
                  </a:lnTo>
                  <a:cubicBezTo>
                    <a:pt x="16640" y="21432"/>
                    <a:pt x="16658" y="21425"/>
                    <a:pt x="16674" y="21416"/>
                  </a:cubicBezTo>
                  <a:cubicBezTo>
                    <a:pt x="16761" y="21367"/>
                    <a:pt x="16854" y="21326"/>
                    <a:pt x="16950" y="21298"/>
                  </a:cubicBezTo>
                  <a:cubicBezTo>
                    <a:pt x="16978" y="21289"/>
                    <a:pt x="16999" y="21271"/>
                    <a:pt x="17012" y="21243"/>
                  </a:cubicBezTo>
                  <a:cubicBezTo>
                    <a:pt x="17024" y="21215"/>
                    <a:pt x="17024" y="21187"/>
                    <a:pt x="17012" y="21159"/>
                  </a:cubicBezTo>
                  <a:cubicBezTo>
                    <a:pt x="16978" y="21079"/>
                    <a:pt x="16968" y="20989"/>
                    <a:pt x="16987" y="20902"/>
                  </a:cubicBezTo>
                  <a:cubicBezTo>
                    <a:pt x="16999" y="20849"/>
                    <a:pt x="17030" y="20809"/>
                    <a:pt x="17049" y="20809"/>
                  </a:cubicBezTo>
                  <a:cubicBezTo>
                    <a:pt x="17064" y="20809"/>
                    <a:pt x="17080" y="20815"/>
                    <a:pt x="17095" y="20821"/>
                  </a:cubicBezTo>
                  <a:lnTo>
                    <a:pt x="17123" y="20828"/>
                  </a:lnTo>
                  <a:cubicBezTo>
                    <a:pt x="17170" y="20843"/>
                    <a:pt x="17222" y="20849"/>
                    <a:pt x="17272" y="20849"/>
                  </a:cubicBezTo>
                  <a:cubicBezTo>
                    <a:pt x="17346" y="20849"/>
                    <a:pt x="17424" y="20837"/>
                    <a:pt x="17495" y="20815"/>
                  </a:cubicBezTo>
                  <a:cubicBezTo>
                    <a:pt x="17504" y="20812"/>
                    <a:pt x="17520" y="20812"/>
                    <a:pt x="17535" y="20809"/>
                  </a:cubicBezTo>
                  <a:cubicBezTo>
                    <a:pt x="17625" y="20791"/>
                    <a:pt x="17739" y="20769"/>
                    <a:pt x="17783" y="20682"/>
                  </a:cubicBezTo>
                  <a:cubicBezTo>
                    <a:pt x="17792" y="20657"/>
                    <a:pt x="17801" y="20629"/>
                    <a:pt x="17801" y="20602"/>
                  </a:cubicBezTo>
                  <a:lnTo>
                    <a:pt x="17808" y="20487"/>
                  </a:lnTo>
                  <a:lnTo>
                    <a:pt x="17817" y="20351"/>
                  </a:lnTo>
                  <a:cubicBezTo>
                    <a:pt x="17817" y="20326"/>
                    <a:pt x="17823" y="20301"/>
                    <a:pt x="17832" y="20279"/>
                  </a:cubicBezTo>
                  <a:cubicBezTo>
                    <a:pt x="17845" y="20261"/>
                    <a:pt x="17891" y="20258"/>
                    <a:pt x="17935" y="20252"/>
                  </a:cubicBezTo>
                  <a:cubicBezTo>
                    <a:pt x="18000" y="20252"/>
                    <a:pt x="18065" y="20233"/>
                    <a:pt x="18124" y="20205"/>
                  </a:cubicBezTo>
                  <a:cubicBezTo>
                    <a:pt x="18182" y="20165"/>
                    <a:pt x="18229" y="20112"/>
                    <a:pt x="18260" y="20050"/>
                  </a:cubicBezTo>
                  <a:cubicBezTo>
                    <a:pt x="18340" y="19905"/>
                    <a:pt x="18353" y="19784"/>
                    <a:pt x="18294" y="19688"/>
                  </a:cubicBezTo>
                  <a:cubicBezTo>
                    <a:pt x="18244" y="19604"/>
                    <a:pt x="18145" y="19555"/>
                    <a:pt x="18021" y="19555"/>
                  </a:cubicBezTo>
                  <a:cubicBezTo>
                    <a:pt x="18006" y="19555"/>
                    <a:pt x="17987" y="19555"/>
                    <a:pt x="17972" y="19558"/>
                  </a:cubicBezTo>
                  <a:cubicBezTo>
                    <a:pt x="17932" y="19561"/>
                    <a:pt x="17897" y="19570"/>
                    <a:pt x="17863" y="19576"/>
                  </a:cubicBezTo>
                  <a:cubicBezTo>
                    <a:pt x="17823" y="19586"/>
                    <a:pt x="17783" y="19592"/>
                    <a:pt x="17739" y="19595"/>
                  </a:cubicBezTo>
                  <a:cubicBezTo>
                    <a:pt x="17709" y="19592"/>
                    <a:pt x="17674" y="19589"/>
                    <a:pt x="17643" y="19582"/>
                  </a:cubicBezTo>
                  <a:cubicBezTo>
                    <a:pt x="17588" y="19570"/>
                    <a:pt x="17535" y="19561"/>
                    <a:pt x="17479" y="19561"/>
                  </a:cubicBezTo>
                  <a:cubicBezTo>
                    <a:pt x="17334" y="19561"/>
                    <a:pt x="17247" y="19638"/>
                    <a:pt x="17235" y="19778"/>
                  </a:cubicBezTo>
                  <a:cubicBezTo>
                    <a:pt x="17231" y="19809"/>
                    <a:pt x="17231" y="19843"/>
                    <a:pt x="17235" y="19877"/>
                  </a:cubicBezTo>
                  <a:cubicBezTo>
                    <a:pt x="17235" y="19898"/>
                    <a:pt x="17235" y="19920"/>
                    <a:pt x="17235" y="19945"/>
                  </a:cubicBezTo>
                  <a:cubicBezTo>
                    <a:pt x="17139" y="19957"/>
                    <a:pt x="17043" y="19967"/>
                    <a:pt x="16943" y="19970"/>
                  </a:cubicBezTo>
                  <a:cubicBezTo>
                    <a:pt x="16891" y="19970"/>
                    <a:pt x="16838" y="19963"/>
                    <a:pt x="16785" y="19954"/>
                  </a:cubicBezTo>
                  <a:cubicBezTo>
                    <a:pt x="16720" y="19939"/>
                    <a:pt x="16655" y="19920"/>
                    <a:pt x="16593" y="19895"/>
                  </a:cubicBezTo>
                  <a:cubicBezTo>
                    <a:pt x="16553" y="19883"/>
                    <a:pt x="16519" y="19871"/>
                    <a:pt x="16479" y="19858"/>
                  </a:cubicBezTo>
                  <a:cubicBezTo>
                    <a:pt x="16401" y="19830"/>
                    <a:pt x="16318" y="19818"/>
                    <a:pt x="16237" y="19815"/>
                  </a:cubicBezTo>
                  <a:cubicBezTo>
                    <a:pt x="16188" y="19815"/>
                    <a:pt x="16141" y="19821"/>
                    <a:pt x="16095" y="19833"/>
                  </a:cubicBezTo>
                  <a:cubicBezTo>
                    <a:pt x="16070" y="19840"/>
                    <a:pt x="16042" y="19846"/>
                    <a:pt x="16014" y="19849"/>
                  </a:cubicBezTo>
                  <a:cubicBezTo>
                    <a:pt x="15974" y="19852"/>
                    <a:pt x="15934" y="19861"/>
                    <a:pt x="15893" y="19874"/>
                  </a:cubicBezTo>
                  <a:cubicBezTo>
                    <a:pt x="15850" y="19889"/>
                    <a:pt x="15807" y="19914"/>
                    <a:pt x="15773" y="19945"/>
                  </a:cubicBezTo>
                  <a:cubicBezTo>
                    <a:pt x="15754" y="19960"/>
                    <a:pt x="15735" y="19973"/>
                    <a:pt x="15717" y="19985"/>
                  </a:cubicBezTo>
                  <a:cubicBezTo>
                    <a:pt x="15590" y="20044"/>
                    <a:pt x="15438" y="20060"/>
                    <a:pt x="15317" y="20066"/>
                  </a:cubicBezTo>
                  <a:lnTo>
                    <a:pt x="15240" y="20066"/>
                  </a:lnTo>
                  <a:cubicBezTo>
                    <a:pt x="15051" y="20066"/>
                    <a:pt x="14927" y="20029"/>
                    <a:pt x="14846" y="19948"/>
                  </a:cubicBezTo>
                  <a:cubicBezTo>
                    <a:pt x="14809" y="19908"/>
                    <a:pt x="14788" y="19855"/>
                    <a:pt x="14791" y="19802"/>
                  </a:cubicBezTo>
                  <a:cubicBezTo>
                    <a:pt x="14791" y="19781"/>
                    <a:pt x="14800" y="19759"/>
                    <a:pt x="14819" y="19744"/>
                  </a:cubicBezTo>
                  <a:cubicBezTo>
                    <a:pt x="14851" y="19727"/>
                    <a:pt x="14886" y="19718"/>
                    <a:pt x="14921" y="19718"/>
                  </a:cubicBezTo>
                  <a:cubicBezTo>
                    <a:pt x="14926" y="19718"/>
                    <a:pt x="14931" y="19718"/>
                    <a:pt x="14936" y="19719"/>
                  </a:cubicBezTo>
                  <a:cubicBezTo>
                    <a:pt x="15004" y="19716"/>
                    <a:pt x="15073" y="19697"/>
                    <a:pt x="15135" y="19666"/>
                  </a:cubicBezTo>
                  <a:cubicBezTo>
                    <a:pt x="15162" y="19651"/>
                    <a:pt x="15190" y="19629"/>
                    <a:pt x="15215" y="19607"/>
                  </a:cubicBezTo>
                  <a:cubicBezTo>
                    <a:pt x="15234" y="19592"/>
                    <a:pt x="15249" y="19579"/>
                    <a:pt x="15268" y="19567"/>
                  </a:cubicBezTo>
                  <a:cubicBezTo>
                    <a:pt x="15305" y="19548"/>
                    <a:pt x="15339" y="19530"/>
                    <a:pt x="15379" y="19514"/>
                  </a:cubicBezTo>
                  <a:cubicBezTo>
                    <a:pt x="15398" y="19505"/>
                    <a:pt x="15419" y="19496"/>
                    <a:pt x="15441" y="19486"/>
                  </a:cubicBezTo>
                  <a:cubicBezTo>
                    <a:pt x="15506" y="19462"/>
                    <a:pt x="15553" y="19400"/>
                    <a:pt x="15553" y="19332"/>
                  </a:cubicBezTo>
                  <a:cubicBezTo>
                    <a:pt x="15553" y="19329"/>
                    <a:pt x="15553" y="19325"/>
                    <a:pt x="15553" y="19322"/>
                  </a:cubicBezTo>
                  <a:cubicBezTo>
                    <a:pt x="15553" y="19322"/>
                    <a:pt x="15559" y="19316"/>
                    <a:pt x="15574" y="19304"/>
                  </a:cubicBezTo>
                  <a:cubicBezTo>
                    <a:pt x="15677" y="19211"/>
                    <a:pt x="15810" y="19152"/>
                    <a:pt x="15949" y="19140"/>
                  </a:cubicBezTo>
                  <a:lnTo>
                    <a:pt x="15993" y="19136"/>
                  </a:lnTo>
                  <a:cubicBezTo>
                    <a:pt x="16073" y="19136"/>
                    <a:pt x="16154" y="19115"/>
                    <a:pt x="16225" y="19078"/>
                  </a:cubicBezTo>
                  <a:cubicBezTo>
                    <a:pt x="16265" y="19050"/>
                    <a:pt x="16302" y="19016"/>
                    <a:pt x="16333" y="18975"/>
                  </a:cubicBezTo>
                  <a:cubicBezTo>
                    <a:pt x="16352" y="18951"/>
                    <a:pt x="16374" y="18932"/>
                    <a:pt x="16398" y="18913"/>
                  </a:cubicBezTo>
                  <a:cubicBezTo>
                    <a:pt x="16408" y="18907"/>
                    <a:pt x="16420" y="18904"/>
                    <a:pt x="16432" y="18904"/>
                  </a:cubicBezTo>
                  <a:cubicBezTo>
                    <a:pt x="16451" y="18904"/>
                    <a:pt x="16470" y="18913"/>
                    <a:pt x="16482" y="18926"/>
                  </a:cubicBezTo>
                  <a:cubicBezTo>
                    <a:pt x="16494" y="18935"/>
                    <a:pt x="16504" y="18948"/>
                    <a:pt x="16513" y="18960"/>
                  </a:cubicBezTo>
                  <a:cubicBezTo>
                    <a:pt x="16547" y="19006"/>
                    <a:pt x="16600" y="19075"/>
                    <a:pt x="16693" y="19078"/>
                  </a:cubicBezTo>
                  <a:lnTo>
                    <a:pt x="16699" y="19078"/>
                  </a:lnTo>
                  <a:cubicBezTo>
                    <a:pt x="16751" y="19078"/>
                    <a:pt x="16804" y="19053"/>
                    <a:pt x="16838" y="19009"/>
                  </a:cubicBezTo>
                  <a:cubicBezTo>
                    <a:pt x="16881" y="18957"/>
                    <a:pt x="16900" y="18886"/>
                    <a:pt x="16888" y="18817"/>
                  </a:cubicBezTo>
                  <a:cubicBezTo>
                    <a:pt x="16878" y="18768"/>
                    <a:pt x="16863" y="18721"/>
                    <a:pt x="16838" y="18681"/>
                  </a:cubicBezTo>
                  <a:cubicBezTo>
                    <a:pt x="16829" y="18659"/>
                    <a:pt x="16820" y="18641"/>
                    <a:pt x="16810" y="18622"/>
                  </a:cubicBezTo>
                  <a:cubicBezTo>
                    <a:pt x="16807" y="18610"/>
                    <a:pt x="16804" y="18601"/>
                    <a:pt x="16804" y="18591"/>
                  </a:cubicBezTo>
                  <a:cubicBezTo>
                    <a:pt x="16823" y="18582"/>
                    <a:pt x="16844" y="18573"/>
                    <a:pt x="16866" y="18570"/>
                  </a:cubicBezTo>
                  <a:cubicBezTo>
                    <a:pt x="16891" y="18560"/>
                    <a:pt x="16912" y="18554"/>
                    <a:pt x="16937" y="18545"/>
                  </a:cubicBezTo>
                  <a:lnTo>
                    <a:pt x="17074" y="18492"/>
                  </a:lnTo>
                  <a:lnTo>
                    <a:pt x="17383" y="18371"/>
                  </a:lnTo>
                  <a:cubicBezTo>
                    <a:pt x="17476" y="18337"/>
                    <a:pt x="17470" y="18204"/>
                    <a:pt x="17374" y="18176"/>
                  </a:cubicBezTo>
                  <a:cubicBezTo>
                    <a:pt x="17315" y="18158"/>
                    <a:pt x="17259" y="18130"/>
                    <a:pt x="17210" y="18093"/>
                  </a:cubicBezTo>
                  <a:cubicBezTo>
                    <a:pt x="17225" y="18086"/>
                    <a:pt x="17241" y="18083"/>
                    <a:pt x="17253" y="18077"/>
                  </a:cubicBezTo>
                  <a:cubicBezTo>
                    <a:pt x="17328" y="18062"/>
                    <a:pt x="17393" y="18028"/>
                    <a:pt x="17448" y="17978"/>
                  </a:cubicBezTo>
                  <a:cubicBezTo>
                    <a:pt x="17523" y="17901"/>
                    <a:pt x="17529" y="17801"/>
                    <a:pt x="17535" y="17721"/>
                  </a:cubicBezTo>
                  <a:cubicBezTo>
                    <a:pt x="17541" y="17665"/>
                    <a:pt x="17544" y="17613"/>
                    <a:pt x="17569" y="17588"/>
                  </a:cubicBezTo>
                  <a:cubicBezTo>
                    <a:pt x="17575" y="17585"/>
                    <a:pt x="17582" y="17578"/>
                    <a:pt x="17588" y="17575"/>
                  </a:cubicBezTo>
                  <a:cubicBezTo>
                    <a:pt x="17628" y="17547"/>
                    <a:pt x="17659" y="17507"/>
                    <a:pt x="17674" y="17458"/>
                  </a:cubicBezTo>
                  <a:cubicBezTo>
                    <a:pt x="17681" y="17424"/>
                    <a:pt x="17681" y="17386"/>
                    <a:pt x="17671" y="17352"/>
                  </a:cubicBezTo>
                  <a:cubicBezTo>
                    <a:pt x="17668" y="17346"/>
                    <a:pt x="17668" y="17343"/>
                    <a:pt x="17668" y="17337"/>
                  </a:cubicBezTo>
                  <a:cubicBezTo>
                    <a:pt x="17671" y="17309"/>
                    <a:pt x="17687" y="17287"/>
                    <a:pt x="17712" y="17275"/>
                  </a:cubicBezTo>
                  <a:cubicBezTo>
                    <a:pt x="17743" y="17256"/>
                    <a:pt x="17777" y="17241"/>
                    <a:pt x="17811" y="17232"/>
                  </a:cubicBezTo>
                  <a:cubicBezTo>
                    <a:pt x="17832" y="17222"/>
                    <a:pt x="17851" y="17216"/>
                    <a:pt x="17870" y="17207"/>
                  </a:cubicBezTo>
                  <a:cubicBezTo>
                    <a:pt x="18012" y="17148"/>
                    <a:pt x="18133" y="17046"/>
                    <a:pt x="18220" y="16916"/>
                  </a:cubicBezTo>
                  <a:cubicBezTo>
                    <a:pt x="18278" y="16829"/>
                    <a:pt x="18297" y="16720"/>
                    <a:pt x="18269" y="16618"/>
                  </a:cubicBezTo>
                  <a:cubicBezTo>
                    <a:pt x="18247" y="16541"/>
                    <a:pt x="18189" y="16476"/>
                    <a:pt x="18114" y="16445"/>
                  </a:cubicBezTo>
                  <a:cubicBezTo>
                    <a:pt x="18102" y="16439"/>
                    <a:pt x="18088" y="16436"/>
                    <a:pt x="18074" y="16436"/>
                  </a:cubicBezTo>
                  <a:cubicBezTo>
                    <a:pt x="18050" y="16436"/>
                    <a:pt x="18027" y="16445"/>
                    <a:pt x="18009" y="16460"/>
                  </a:cubicBezTo>
                  <a:cubicBezTo>
                    <a:pt x="17956" y="16510"/>
                    <a:pt x="17925" y="16575"/>
                    <a:pt x="17916" y="16646"/>
                  </a:cubicBezTo>
                  <a:cubicBezTo>
                    <a:pt x="17913" y="16655"/>
                    <a:pt x="17910" y="16668"/>
                    <a:pt x="17910" y="16677"/>
                  </a:cubicBezTo>
                  <a:cubicBezTo>
                    <a:pt x="17907" y="16686"/>
                    <a:pt x="17901" y="16696"/>
                    <a:pt x="17897" y="16705"/>
                  </a:cubicBezTo>
                  <a:lnTo>
                    <a:pt x="17888" y="16699"/>
                  </a:lnTo>
                  <a:cubicBezTo>
                    <a:pt x="17873" y="16686"/>
                    <a:pt x="17860" y="16674"/>
                    <a:pt x="17845" y="16665"/>
                  </a:cubicBezTo>
                  <a:cubicBezTo>
                    <a:pt x="17805" y="16639"/>
                    <a:pt x="17758" y="16624"/>
                    <a:pt x="17712" y="16624"/>
                  </a:cubicBezTo>
                  <a:cubicBezTo>
                    <a:pt x="17708" y="16624"/>
                    <a:pt x="17703" y="16624"/>
                    <a:pt x="17699" y="16624"/>
                  </a:cubicBezTo>
                  <a:cubicBezTo>
                    <a:pt x="17575" y="16624"/>
                    <a:pt x="17424" y="16702"/>
                    <a:pt x="17383" y="16838"/>
                  </a:cubicBezTo>
                  <a:cubicBezTo>
                    <a:pt x="17380" y="16857"/>
                    <a:pt x="17377" y="16872"/>
                    <a:pt x="17374" y="16888"/>
                  </a:cubicBezTo>
                  <a:cubicBezTo>
                    <a:pt x="17371" y="16903"/>
                    <a:pt x="17368" y="16916"/>
                    <a:pt x="17365" y="16928"/>
                  </a:cubicBezTo>
                  <a:cubicBezTo>
                    <a:pt x="17355" y="16947"/>
                    <a:pt x="17303" y="16965"/>
                    <a:pt x="17278" y="16974"/>
                  </a:cubicBezTo>
                  <a:cubicBezTo>
                    <a:pt x="17151" y="17021"/>
                    <a:pt x="17021" y="17052"/>
                    <a:pt x="16891" y="17067"/>
                  </a:cubicBezTo>
                  <a:cubicBezTo>
                    <a:pt x="16860" y="17070"/>
                    <a:pt x="16832" y="17077"/>
                    <a:pt x="16807" y="17095"/>
                  </a:cubicBezTo>
                  <a:cubicBezTo>
                    <a:pt x="16770" y="17120"/>
                    <a:pt x="16748" y="17163"/>
                    <a:pt x="16745" y="17210"/>
                  </a:cubicBezTo>
                  <a:lnTo>
                    <a:pt x="16739" y="17213"/>
                  </a:lnTo>
                  <a:cubicBezTo>
                    <a:pt x="16730" y="17216"/>
                    <a:pt x="16720" y="17222"/>
                    <a:pt x="16711" y="17225"/>
                  </a:cubicBezTo>
                  <a:cubicBezTo>
                    <a:pt x="16652" y="17266"/>
                    <a:pt x="16606" y="17321"/>
                    <a:pt x="16575" y="17383"/>
                  </a:cubicBezTo>
                  <a:cubicBezTo>
                    <a:pt x="16566" y="17408"/>
                    <a:pt x="16550" y="17433"/>
                    <a:pt x="16535" y="17451"/>
                  </a:cubicBezTo>
                  <a:cubicBezTo>
                    <a:pt x="16488" y="17489"/>
                    <a:pt x="16439" y="17516"/>
                    <a:pt x="16383" y="17529"/>
                  </a:cubicBezTo>
                  <a:lnTo>
                    <a:pt x="16318" y="17551"/>
                  </a:lnTo>
                  <a:lnTo>
                    <a:pt x="16225" y="17585"/>
                  </a:lnTo>
                  <a:lnTo>
                    <a:pt x="16206" y="17588"/>
                  </a:lnTo>
                  <a:cubicBezTo>
                    <a:pt x="16200" y="17582"/>
                    <a:pt x="16194" y="17575"/>
                    <a:pt x="16188" y="17566"/>
                  </a:cubicBezTo>
                  <a:cubicBezTo>
                    <a:pt x="16178" y="17557"/>
                    <a:pt x="16172" y="17547"/>
                    <a:pt x="16166" y="17538"/>
                  </a:cubicBezTo>
                  <a:cubicBezTo>
                    <a:pt x="16116" y="17473"/>
                    <a:pt x="16058" y="17396"/>
                    <a:pt x="15927" y="17396"/>
                  </a:cubicBezTo>
                  <a:lnTo>
                    <a:pt x="15915" y="17396"/>
                  </a:lnTo>
                  <a:cubicBezTo>
                    <a:pt x="15754" y="17402"/>
                    <a:pt x="15574" y="17411"/>
                    <a:pt x="15407" y="17473"/>
                  </a:cubicBezTo>
                  <a:cubicBezTo>
                    <a:pt x="15354" y="17495"/>
                    <a:pt x="15302" y="17520"/>
                    <a:pt x="15252" y="17547"/>
                  </a:cubicBezTo>
                  <a:cubicBezTo>
                    <a:pt x="15209" y="17569"/>
                    <a:pt x="15165" y="17591"/>
                    <a:pt x="15122" y="17609"/>
                  </a:cubicBezTo>
                  <a:cubicBezTo>
                    <a:pt x="14986" y="17665"/>
                    <a:pt x="14828" y="17674"/>
                    <a:pt x="14688" y="17678"/>
                  </a:cubicBezTo>
                  <a:cubicBezTo>
                    <a:pt x="14636" y="17681"/>
                    <a:pt x="14580" y="17681"/>
                    <a:pt x="14524" y="17681"/>
                  </a:cubicBezTo>
                  <a:cubicBezTo>
                    <a:pt x="14205" y="17681"/>
                    <a:pt x="13954" y="17643"/>
                    <a:pt x="13741" y="17563"/>
                  </a:cubicBezTo>
                  <a:cubicBezTo>
                    <a:pt x="13676" y="17541"/>
                    <a:pt x="13660" y="17520"/>
                    <a:pt x="13660" y="17513"/>
                  </a:cubicBezTo>
                  <a:cubicBezTo>
                    <a:pt x="13669" y="17495"/>
                    <a:pt x="13691" y="17479"/>
                    <a:pt x="13713" y="17476"/>
                  </a:cubicBezTo>
                  <a:cubicBezTo>
                    <a:pt x="13731" y="17470"/>
                    <a:pt x="13753" y="17467"/>
                    <a:pt x="13772" y="17467"/>
                  </a:cubicBezTo>
                  <a:cubicBezTo>
                    <a:pt x="13852" y="17473"/>
                    <a:pt x="13930" y="17495"/>
                    <a:pt x="14004" y="17526"/>
                  </a:cubicBezTo>
                  <a:cubicBezTo>
                    <a:pt x="14044" y="17538"/>
                    <a:pt x="14078" y="17551"/>
                    <a:pt x="14115" y="17563"/>
                  </a:cubicBezTo>
                  <a:cubicBezTo>
                    <a:pt x="14233" y="17597"/>
                    <a:pt x="14357" y="17613"/>
                    <a:pt x="14481" y="17613"/>
                  </a:cubicBezTo>
                  <a:cubicBezTo>
                    <a:pt x="14636" y="17609"/>
                    <a:pt x="14788" y="17591"/>
                    <a:pt x="14939" y="17560"/>
                  </a:cubicBezTo>
                  <a:cubicBezTo>
                    <a:pt x="15035" y="17541"/>
                    <a:pt x="15048" y="17405"/>
                    <a:pt x="14958" y="17368"/>
                  </a:cubicBezTo>
                  <a:lnTo>
                    <a:pt x="14565" y="17213"/>
                  </a:lnTo>
                  <a:lnTo>
                    <a:pt x="14211" y="17074"/>
                  </a:lnTo>
                  <a:cubicBezTo>
                    <a:pt x="14277" y="17021"/>
                    <a:pt x="14335" y="16978"/>
                    <a:pt x="14397" y="16974"/>
                  </a:cubicBezTo>
                  <a:cubicBezTo>
                    <a:pt x="14441" y="16978"/>
                    <a:pt x="14481" y="16993"/>
                    <a:pt x="14518" y="17015"/>
                  </a:cubicBezTo>
                  <a:cubicBezTo>
                    <a:pt x="14577" y="17046"/>
                    <a:pt x="14642" y="17064"/>
                    <a:pt x="14710" y="17067"/>
                  </a:cubicBezTo>
                  <a:cubicBezTo>
                    <a:pt x="14828" y="17067"/>
                    <a:pt x="14977" y="17064"/>
                    <a:pt x="15097" y="16978"/>
                  </a:cubicBezTo>
                  <a:lnTo>
                    <a:pt x="15110" y="16965"/>
                  </a:lnTo>
                  <a:cubicBezTo>
                    <a:pt x="15116" y="16962"/>
                    <a:pt x="15122" y="16959"/>
                    <a:pt x="15125" y="16956"/>
                  </a:cubicBezTo>
                  <a:lnTo>
                    <a:pt x="15141" y="16956"/>
                  </a:lnTo>
                  <a:cubicBezTo>
                    <a:pt x="15206" y="16965"/>
                    <a:pt x="15268" y="16987"/>
                    <a:pt x="15323" y="17021"/>
                  </a:cubicBezTo>
                  <a:lnTo>
                    <a:pt x="15330" y="17024"/>
                  </a:lnTo>
                  <a:cubicBezTo>
                    <a:pt x="15364" y="17046"/>
                    <a:pt x="15401" y="17061"/>
                    <a:pt x="15438" y="17067"/>
                  </a:cubicBezTo>
                  <a:lnTo>
                    <a:pt x="15460" y="17067"/>
                  </a:lnTo>
                  <a:cubicBezTo>
                    <a:pt x="15516" y="17064"/>
                    <a:pt x="15571" y="17043"/>
                    <a:pt x="15618" y="17005"/>
                  </a:cubicBezTo>
                  <a:cubicBezTo>
                    <a:pt x="15673" y="16968"/>
                    <a:pt x="15723" y="16925"/>
                    <a:pt x="15763" y="16872"/>
                  </a:cubicBezTo>
                  <a:cubicBezTo>
                    <a:pt x="15841" y="16767"/>
                    <a:pt x="15822" y="16686"/>
                    <a:pt x="15807" y="16646"/>
                  </a:cubicBezTo>
                  <a:cubicBezTo>
                    <a:pt x="15791" y="16606"/>
                    <a:pt x="15748" y="16541"/>
                    <a:pt x="15630" y="16522"/>
                  </a:cubicBezTo>
                  <a:cubicBezTo>
                    <a:pt x="15503" y="16504"/>
                    <a:pt x="15373" y="16476"/>
                    <a:pt x="15243" y="16448"/>
                  </a:cubicBezTo>
                  <a:cubicBezTo>
                    <a:pt x="15419" y="16420"/>
                    <a:pt x="15596" y="16408"/>
                    <a:pt x="15776" y="16408"/>
                  </a:cubicBezTo>
                  <a:lnTo>
                    <a:pt x="15847" y="16408"/>
                  </a:lnTo>
                  <a:cubicBezTo>
                    <a:pt x="15912" y="16408"/>
                    <a:pt x="15958" y="16346"/>
                    <a:pt x="15946" y="16284"/>
                  </a:cubicBezTo>
                  <a:cubicBezTo>
                    <a:pt x="15931" y="16209"/>
                    <a:pt x="15903" y="16085"/>
                    <a:pt x="15921" y="16008"/>
                  </a:cubicBezTo>
                  <a:cubicBezTo>
                    <a:pt x="15924" y="15996"/>
                    <a:pt x="15927" y="15983"/>
                    <a:pt x="15934" y="15971"/>
                  </a:cubicBezTo>
                  <a:cubicBezTo>
                    <a:pt x="15952" y="15931"/>
                    <a:pt x="15986" y="15847"/>
                    <a:pt x="15940" y="15763"/>
                  </a:cubicBezTo>
                  <a:cubicBezTo>
                    <a:pt x="15980" y="15748"/>
                    <a:pt x="16023" y="15742"/>
                    <a:pt x="16067" y="15742"/>
                  </a:cubicBezTo>
                  <a:cubicBezTo>
                    <a:pt x="16197" y="15732"/>
                    <a:pt x="16330" y="15720"/>
                    <a:pt x="16460" y="15701"/>
                  </a:cubicBezTo>
                  <a:cubicBezTo>
                    <a:pt x="16510" y="15698"/>
                    <a:pt x="16556" y="15677"/>
                    <a:pt x="16587" y="15643"/>
                  </a:cubicBezTo>
                  <a:cubicBezTo>
                    <a:pt x="16615" y="15605"/>
                    <a:pt x="16627" y="15562"/>
                    <a:pt x="16627" y="15519"/>
                  </a:cubicBezTo>
                  <a:lnTo>
                    <a:pt x="16627" y="15522"/>
                  </a:lnTo>
                  <a:cubicBezTo>
                    <a:pt x="16627" y="15475"/>
                    <a:pt x="16640" y="15432"/>
                    <a:pt x="16665" y="15392"/>
                  </a:cubicBezTo>
                  <a:cubicBezTo>
                    <a:pt x="16680" y="15385"/>
                    <a:pt x="16696" y="15379"/>
                    <a:pt x="16711" y="15376"/>
                  </a:cubicBezTo>
                  <a:cubicBezTo>
                    <a:pt x="16751" y="15367"/>
                    <a:pt x="16792" y="15351"/>
                    <a:pt x="16829" y="15330"/>
                  </a:cubicBezTo>
                  <a:cubicBezTo>
                    <a:pt x="16965" y="15237"/>
                    <a:pt x="17039" y="15082"/>
                    <a:pt x="17095" y="14970"/>
                  </a:cubicBezTo>
                  <a:cubicBezTo>
                    <a:pt x="17160" y="14837"/>
                    <a:pt x="17297" y="14558"/>
                    <a:pt x="17166" y="14329"/>
                  </a:cubicBezTo>
                  <a:cubicBezTo>
                    <a:pt x="17148" y="14295"/>
                    <a:pt x="17114" y="14277"/>
                    <a:pt x="17080" y="14277"/>
                  </a:cubicBezTo>
                  <a:cubicBezTo>
                    <a:pt x="17043" y="14277"/>
                    <a:pt x="17008" y="14295"/>
                    <a:pt x="16990" y="14326"/>
                  </a:cubicBezTo>
                  <a:cubicBezTo>
                    <a:pt x="16947" y="14404"/>
                    <a:pt x="16891" y="14472"/>
                    <a:pt x="16832" y="14537"/>
                  </a:cubicBezTo>
                  <a:cubicBezTo>
                    <a:pt x="16807" y="14565"/>
                    <a:pt x="16779" y="14586"/>
                    <a:pt x="16751" y="14614"/>
                  </a:cubicBezTo>
                  <a:lnTo>
                    <a:pt x="16727" y="14639"/>
                  </a:lnTo>
                  <a:lnTo>
                    <a:pt x="16724" y="14639"/>
                  </a:lnTo>
                  <a:cubicBezTo>
                    <a:pt x="16708" y="14630"/>
                    <a:pt x="16686" y="14627"/>
                    <a:pt x="16668" y="14627"/>
                  </a:cubicBezTo>
                  <a:cubicBezTo>
                    <a:pt x="16652" y="14627"/>
                    <a:pt x="16637" y="14630"/>
                    <a:pt x="16624" y="14633"/>
                  </a:cubicBezTo>
                  <a:cubicBezTo>
                    <a:pt x="16597" y="14642"/>
                    <a:pt x="16572" y="14654"/>
                    <a:pt x="16550" y="14670"/>
                  </a:cubicBezTo>
                  <a:cubicBezTo>
                    <a:pt x="16544" y="14676"/>
                    <a:pt x="16538" y="14679"/>
                    <a:pt x="16528" y="14682"/>
                  </a:cubicBezTo>
                  <a:lnTo>
                    <a:pt x="16516" y="14682"/>
                  </a:lnTo>
                  <a:cubicBezTo>
                    <a:pt x="16504" y="14682"/>
                    <a:pt x="16491" y="14682"/>
                    <a:pt x="16476" y="14679"/>
                  </a:cubicBezTo>
                  <a:cubicBezTo>
                    <a:pt x="16454" y="14676"/>
                    <a:pt x="16432" y="14673"/>
                    <a:pt x="16411" y="14673"/>
                  </a:cubicBezTo>
                  <a:lnTo>
                    <a:pt x="16380" y="14673"/>
                  </a:lnTo>
                  <a:cubicBezTo>
                    <a:pt x="16253" y="14688"/>
                    <a:pt x="16178" y="14785"/>
                    <a:pt x="16116" y="14862"/>
                  </a:cubicBezTo>
                  <a:lnTo>
                    <a:pt x="16107" y="14874"/>
                  </a:lnTo>
                  <a:cubicBezTo>
                    <a:pt x="16014" y="14992"/>
                    <a:pt x="15903" y="15091"/>
                    <a:pt x="15776" y="15172"/>
                  </a:cubicBezTo>
                  <a:cubicBezTo>
                    <a:pt x="15739" y="15196"/>
                    <a:pt x="15698" y="15215"/>
                    <a:pt x="15652" y="15218"/>
                  </a:cubicBezTo>
                  <a:cubicBezTo>
                    <a:pt x="15650" y="15220"/>
                    <a:pt x="15648" y="15220"/>
                    <a:pt x="15646" y="15220"/>
                  </a:cubicBezTo>
                  <a:cubicBezTo>
                    <a:pt x="15643" y="15220"/>
                    <a:pt x="15641" y="15220"/>
                    <a:pt x="15639" y="15218"/>
                  </a:cubicBezTo>
                  <a:cubicBezTo>
                    <a:pt x="15627" y="15215"/>
                    <a:pt x="15615" y="15212"/>
                    <a:pt x="15602" y="15206"/>
                  </a:cubicBezTo>
                  <a:cubicBezTo>
                    <a:pt x="15581" y="15200"/>
                    <a:pt x="15559" y="15190"/>
                    <a:pt x="15537" y="15184"/>
                  </a:cubicBezTo>
                  <a:cubicBezTo>
                    <a:pt x="15516" y="15181"/>
                    <a:pt x="15494" y="15178"/>
                    <a:pt x="15472" y="15178"/>
                  </a:cubicBezTo>
                  <a:cubicBezTo>
                    <a:pt x="15432" y="15181"/>
                    <a:pt x="15392" y="15187"/>
                    <a:pt x="15351" y="15196"/>
                  </a:cubicBezTo>
                  <a:cubicBezTo>
                    <a:pt x="15305" y="15206"/>
                    <a:pt x="15262" y="15215"/>
                    <a:pt x="15218" y="15227"/>
                  </a:cubicBezTo>
                  <a:cubicBezTo>
                    <a:pt x="15104" y="15258"/>
                    <a:pt x="14983" y="15280"/>
                    <a:pt x="14862" y="15283"/>
                  </a:cubicBezTo>
                  <a:cubicBezTo>
                    <a:pt x="14837" y="15283"/>
                    <a:pt x="14815" y="15283"/>
                    <a:pt x="14791" y="15280"/>
                  </a:cubicBezTo>
                  <a:cubicBezTo>
                    <a:pt x="14620" y="15262"/>
                    <a:pt x="14496" y="15196"/>
                    <a:pt x="14419" y="15088"/>
                  </a:cubicBezTo>
                  <a:lnTo>
                    <a:pt x="14416" y="15082"/>
                  </a:lnTo>
                  <a:cubicBezTo>
                    <a:pt x="14453" y="15076"/>
                    <a:pt x="14490" y="15069"/>
                    <a:pt x="14527" y="15066"/>
                  </a:cubicBezTo>
                  <a:cubicBezTo>
                    <a:pt x="14558" y="15063"/>
                    <a:pt x="14589" y="15060"/>
                    <a:pt x="14620" y="15054"/>
                  </a:cubicBezTo>
                  <a:cubicBezTo>
                    <a:pt x="14698" y="15026"/>
                    <a:pt x="14772" y="14995"/>
                    <a:pt x="14846" y="14958"/>
                  </a:cubicBezTo>
                  <a:cubicBezTo>
                    <a:pt x="14882" y="15021"/>
                    <a:pt x="14947" y="15057"/>
                    <a:pt x="15018" y="15057"/>
                  </a:cubicBezTo>
                  <a:cubicBezTo>
                    <a:pt x="15020" y="15057"/>
                    <a:pt x="15023" y="15057"/>
                    <a:pt x="15026" y="15057"/>
                  </a:cubicBezTo>
                  <a:cubicBezTo>
                    <a:pt x="15030" y="15058"/>
                    <a:pt x="15033" y="15058"/>
                    <a:pt x="15037" y="15058"/>
                  </a:cubicBezTo>
                  <a:cubicBezTo>
                    <a:pt x="15046" y="15058"/>
                    <a:pt x="15055" y="15056"/>
                    <a:pt x="15066" y="15054"/>
                  </a:cubicBezTo>
                  <a:cubicBezTo>
                    <a:pt x="15128" y="15042"/>
                    <a:pt x="15184" y="15011"/>
                    <a:pt x="15234" y="14970"/>
                  </a:cubicBezTo>
                  <a:cubicBezTo>
                    <a:pt x="15255" y="14949"/>
                    <a:pt x="15280" y="14933"/>
                    <a:pt x="15311" y="14924"/>
                  </a:cubicBezTo>
                  <a:lnTo>
                    <a:pt x="15317" y="14924"/>
                  </a:lnTo>
                  <a:cubicBezTo>
                    <a:pt x="15330" y="14924"/>
                    <a:pt x="15345" y="14927"/>
                    <a:pt x="15358" y="14927"/>
                  </a:cubicBezTo>
                  <a:cubicBezTo>
                    <a:pt x="15379" y="14930"/>
                    <a:pt x="15401" y="14933"/>
                    <a:pt x="15423" y="14933"/>
                  </a:cubicBezTo>
                  <a:cubicBezTo>
                    <a:pt x="15447" y="14933"/>
                    <a:pt x="15475" y="14930"/>
                    <a:pt x="15500" y="14921"/>
                  </a:cubicBezTo>
                  <a:cubicBezTo>
                    <a:pt x="15519" y="14915"/>
                    <a:pt x="15537" y="14905"/>
                    <a:pt x="15556" y="14893"/>
                  </a:cubicBezTo>
                  <a:cubicBezTo>
                    <a:pt x="15562" y="14890"/>
                    <a:pt x="15568" y="14884"/>
                    <a:pt x="15574" y="14881"/>
                  </a:cubicBezTo>
                  <a:cubicBezTo>
                    <a:pt x="15596" y="14884"/>
                    <a:pt x="15615" y="14890"/>
                    <a:pt x="15633" y="14896"/>
                  </a:cubicBezTo>
                  <a:cubicBezTo>
                    <a:pt x="15655" y="14902"/>
                    <a:pt x="15680" y="14912"/>
                    <a:pt x="15704" y="14915"/>
                  </a:cubicBezTo>
                  <a:cubicBezTo>
                    <a:pt x="15723" y="14918"/>
                    <a:pt x="15742" y="14921"/>
                    <a:pt x="15760" y="14921"/>
                  </a:cubicBezTo>
                  <a:cubicBezTo>
                    <a:pt x="15856" y="14918"/>
                    <a:pt x="15946" y="14881"/>
                    <a:pt x="16011" y="14812"/>
                  </a:cubicBezTo>
                  <a:cubicBezTo>
                    <a:pt x="16082" y="14741"/>
                    <a:pt x="16129" y="14648"/>
                    <a:pt x="16144" y="14549"/>
                  </a:cubicBezTo>
                  <a:cubicBezTo>
                    <a:pt x="16163" y="14438"/>
                    <a:pt x="16123" y="14345"/>
                    <a:pt x="16039" y="14317"/>
                  </a:cubicBezTo>
                  <a:cubicBezTo>
                    <a:pt x="16020" y="14311"/>
                    <a:pt x="16002" y="14308"/>
                    <a:pt x="15983" y="14308"/>
                  </a:cubicBezTo>
                  <a:cubicBezTo>
                    <a:pt x="15943" y="14308"/>
                    <a:pt x="15903" y="14320"/>
                    <a:pt x="15869" y="14342"/>
                  </a:cubicBezTo>
                  <a:cubicBezTo>
                    <a:pt x="15862" y="14348"/>
                    <a:pt x="15853" y="14351"/>
                    <a:pt x="15847" y="14354"/>
                  </a:cubicBezTo>
                  <a:cubicBezTo>
                    <a:pt x="15835" y="14357"/>
                    <a:pt x="15822" y="14360"/>
                    <a:pt x="15813" y="14360"/>
                  </a:cubicBezTo>
                  <a:cubicBezTo>
                    <a:pt x="15785" y="14357"/>
                    <a:pt x="15760" y="14354"/>
                    <a:pt x="15735" y="14351"/>
                  </a:cubicBezTo>
                  <a:cubicBezTo>
                    <a:pt x="15711" y="14348"/>
                    <a:pt x="15683" y="14342"/>
                    <a:pt x="15661" y="14342"/>
                  </a:cubicBezTo>
                  <a:lnTo>
                    <a:pt x="15627" y="14342"/>
                  </a:lnTo>
                  <a:cubicBezTo>
                    <a:pt x="15574" y="14342"/>
                    <a:pt x="15519" y="14351"/>
                    <a:pt x="15469" y="14373"/>
                  </a:cubicBezTo>
                  <a:cubicBezTo>
                    <a:pt x="15485" y="14242"/>
                    <a:pt x="15531" y="14128"/>
                    <a:pt x="15612" y="14075"/>
                  </a:cubicBezTo>
                  <a:cubicBezTo>
                    <a:pt x="15692" y="14032"/>
                    <a:pt x="15776" y="14001"/>
                    <a:pt x="15866" y="13982"/>
                  </a:cubicBezTo>
                  <a:lnTo>
                    <a:pt x="15881" y="13979"/>
                  </a:lnTo>
                  <a:lnTo>
                    <a:pt x="15906" y="13973"/>
                  </a:lnTo>
                  <a:cubicBezTo>
                    <a:pt x="15949" y="13964"/>
                    <a:pt x="15996" y="13951"/>
                    <a:pt x="16042" y="13936"/>
                  </a:cubicBezTo>
                  <a:cubicBezTo>
                    <a:pt x="16061" y="13927"/>
                    <a:pt x="16076" y="13920"/>
                    <a:pt x="16095" y="13911"/>
                  </a:cubicBezTo>
                  <a:cubicBezTo>
                    <a:pt x="16110" y="13905"/>
                    <a:pt x="16138" y="13889"/>
                    <a:pt x="16154" y="13883"/>
                  </a:cubicBezTo>
                  <a:cubicBezTo>
                    <a:pt x="16256" y="13871"/>
                    <a:pt x="16274" y="13731"/>
                    <a:pt x="16181" y="13691"/>
                  </a:cubicBezTo>
                  <a:cubicBezTo>
                    <a:pt x="16154" y="13679"/>
                    <a:pt x="16129" y="13663"/>
                    <a:pt x="16104" y="13648"/>
                  </a:cubicBezTo>
                  <a:lnTo>
                    <a:pt x="16120" y="13648"/>
                  </a:lnTo>
                  <a:lnTo>
                    <a:pt x="16147" y="13645"/>
                  </a:lnTo>
                  <a:lnTo>
                    <a:pt x="16150" y="13648"/>
                  </a:lnTo>
                  <a:cubicBezTo>
                    <a:pt x="16172" y="13669"/>
                    <a:pt x="16194" y="13682"/>
                    <a:pt x="16222" y="13691"/>
                  </a:cubicBezTo>
                  <a:lnTo>
                    <a:pt x="16268" y="13707"/>
                  </a:lnTo>
                  <a:lnTo>
                    <a:pt x="16315" y="13722"/>
                  </a:lnTo>
                  <a:cubicBezTo>
                    <a:pt x="16336" y="13731"/>
                    <a:pt x="16361" y="13738"/>
                    <a:pt x="16386" y="13738"/>
                  </a:cubicBezTo>
                  <a:lnTo>
                    <a:pt x="16395" y="13738"/>
                  </a:lnTo>
                  <a:cubicBezTo>
                    <a:pt x="16445" y="13734"/>
                    <a:pt x="16513" y="13710"/>
                    <a:pt x="16559" y="13604"/>
                  </a:cubicBezTo>
                  <a:cubicBezTo>
                    <a:pt x="16590" y="13546"/>
                    <a:pt x="16612" y="13480"/>
                    <a:pt x="16624" y="13415"/>
                  </a:cubicBezTo>
                  <a:cubicBezTo>
                    <a:pt x="16637" y="13369"/>
                    <a:pt x="16631" y="13323"/>
                    <a:pt x="16603" y="13282"/>
                  </a:cubicBezTo>
                  <a:cubicBezTo>
                    <a:pt x="16578" y="13251"/>
                    <a:pt x="16538" y="13233"/>
                    <a:pt x="16494" y="13233"/>
                  </a:cubicBezTo>
                  <a:lnTo>
                    <a:pt x="16476" y="13230"/>
                  </a:lnTo>
                  <a:cubicBezTo>
                    <a:pt x="16429" y="13220"/>
                    <a:pt x="16386" y="13211"/>
                    <a:pt x="16343" y="13196"/>
                  </a:cubicBezTo>
                  <a:cubicBezTo>
                    <a:pt x="16358" y="13183"/>
                    <a:pt x="16380" y="13168"/>
                    <a:pt x="16398" y="13152"/>
                  </a:cubicBezTo>
                  <a:cubicBezTo>
                    <a:pt x="16479" y="13096"/>
                    <a:pt x="16578" y="13025"/>
                    <a:pt x="16584" y="12892"/>
                  </a:cubicBezTo>
                  <a:cubicBezTo>
                    <a:pt x="16587" y="12796"/>
                    <a:pt x="16593" y="12666"/>
                    <a:pt x="16528" y="12557"/>
                  </a:cubicBezTo>
                  <a:cubicBezTo>
                    <a:pt x="16476" y="12468"/>
                    <a:pt x="16383" y="12415"/>
                    <a:pt x="16281" y="12412"/>
                  </a:cubicBezTo>
                  <a:cubicBezTo>
                    <a:pt x="16225" y="12412"/>
                    <a:pt x="16172" y="12430"/>
                    <a:pt x="16132" y="12465"/>
                  </a:cubicBezTo>
                  <a:cubicBezTo>
                    <a:pt x="16107" y="12489"/>
                    <a:pt x="16082" y="12517"/>
                    <a:pt x="16067" y="12548"/>
                  </a:cubicBezTo>
                  <a:cubicBezTo>
                    <a:pt x="16011" y="12635"/>
                    <a:pt x="15962" y="12725"/>
                    <a:pt x="15915" y="12818"/>
                  </a:cubicBezTo>
                  <a:cubicBezTo>
                    <a:pt x="15875" y="12796"/>
                    <a:pt x="15831" y="12787"/>
                    <a:pt x="15788" y="12787"/>
                  </a:cubicBezTo>
                  <a:cubicBezTo>
                    <a:pt x="15773" y="12787"/>
                    <a:pt x="15760" y="12787"/>
                    <a:pt x="15745" y="12790"/>
                  </a:cubicBezTo>
                  <a:cubicBezTo>
                    <a:pt x="15630" y="12811"/>
                    <a:pt x="15537" y="12901"/>
                    <a:pt x="15512" y="13016"/>
                  </a:cubicBezTo>
                  <a:cubicBezTo>
                    <a:pt x="15506" y="13041"/>
                    <a:pt x="15506" y="13069"/>
                    <a:pt x="15506" y="13096"/>
                  </a:cubicBezTo>
                  <a:cubicBezTo>
                    <a:pt x="15506" y="13115"/>
                    <a:pt x="15503" y="13130"/>
                    <a:pt x="15500" y="13146"/>
                  </a:cubicBezTo>
                  <a:cubicBezTo>
                    <a:pt x="15485" y="13180"/>
                    <a:pt x="15463" y="13211"/>
                    <a:pt x="15435" y="13236"/>
                  </a:cubicBezTo>
                  <a:cubicBezTo>
                    <a:pt x="15426" y="13248"/>
                    <a:pt x="15416" y="13261"/>
                    <a:pt x="15407" y="13270"/>
                  </a:cubicBezTo>
                  <a:cubicBezTo>
                    <a:pt x="15385" y="13295"/>
                    <a:pt x="15367" y="13301"/>
                    <a:pt x="15311" y="13316"/>
                  </a:cubicBezTo>
                  <a:lnTo>
                    <a:pt x="15286" y="13323"/>
                  </a:lnTo>
                  <a:cubicBezTo>
                    <a:pt x="15218" y="13344"/>
                    <a:pt x="15153" y="13375"/>
                    <a:pt x="15091" y="13415"/>
                  </a:cubicBezTo>
                  <a:cubicBezTo>
                    <a:pt x="15060" y="13437"/>
                    <a:pt x="15029" y="13453"/>
                    <a:pt x="14995" y="13471"/>
                  </a:cubicBezTo>
                  <a:cubicBezTo>
                    <a:pt x="14918" y="13499"/>
                    <a:pt x="14837" y="13518"/>
                    <a:pt x="14754" y="13524"/>
                  </a:cubicBezTo>
                  <a:cubicBezTo>
                    <a:pt x="14651" y="13533"/>
                    <a:pt x="14552" y="13558"/>
                    <a:pt x="14456" y="13595"/>
                  </a:cubicBezTo>
                  <a:cubicBezTo>
                    <a:pt x="14434" y="13607"/>
                    <a:pt x="14416" y="13617"/>
                    <a:pt x="14394" y="13629"/>
                  </a:cubicBezTo>
                  <a:cubicBezTo>
                    <a:pt x="14360" y="13651"/>
                    <a:pt x="14323" y="13663"/>
                    <a:pt x="14286" y="13669"/>
                  </a:cubicBezTo>
                  <a:cubicBezTo>
                    <a:pt x="14258" y="13669"/>
                    <a:pt x="14230" y="13663"/>
                    <a:pt x="14202" y="13651"/>
                  </a:cubicBezTo>
                  <a:cubicBezTo>
                    <a:pt x="14227" y="13620"/>
                    <a:pt x="14255" y="13592"/>
                    <a:pt x="14286" y="13564"/>
                  </a:cubicBezTo>
                  <a:cubicBezTo>
                    <a:pt x="14363" y="13499"/>
                    <a:pt x="14472" y="13484"/>
                    <a:pt x="14589" y="13465"/>
                  </a:cubicBezTo>
                  <a:cubicBezTo>
                    <a:pt x="14614" y="13459"/>
                    <a:pt x="14642" y="13456"/>
                    <a:pt x="14667" y="13450"/>
                  </a:cubicBezTo>
                  <a:cubicBezTo>
                    <a:pt x="14763" y="13434"/>
                    <a:pt x="14998" y="13378"/>
                    <a:pt x="15057" y="13254"/>
                  </a:cubicBezTo>
                  <a:cubicBezTo>
                    <a:pt x="15079" y="13211"/>
                    <a:pt x="15079" y="13158"/>
                    <a:pt x="15054" y="13115"/>
                  </a:cubicBezTo>
                  <a:cubicBezTo>
                    <a:pt x="15038" y="13078"/>
                    <a:pt x="15038" y="13034"/>
                    <a:pt x="15057" y="12997"/>
                  </a:cubicBezTo>
                  <a:cubicBezTo>
                    <a:pt x="15073" y="12960"/>
                    <a:pt x="15107" y="12932"/>
                    <a:pt x="15144" y="12920"/>
                  </a:cubicBezTo>
                  <a:cubicBezTo>
                    <a:pt x="15159" y="12917"/>
                    <a:pt x="15172" y="12917"/>
                    <a:pt x="15187" y="12914"/>
                  </a:cubicBezTo>
                  <a:cubicBezTo>
                    <a:pt x="15246" y="12914"/>
                    <a:pt x="15302" y="12892"/>
                    <a:pt x="15348" y="12858"/>
                  </a:cubicBezTo>
                  <a:cubicBezTo>
                    <a:pt x="15398" y="12818"/>
                    <a:pt x="15426" y="12759"/>
                    <a:pt x="15426" y="12697"/>
                  </a:cubicBezTo>
                  <a:cubicBezTo>
                    <a:pt x="15426" y="12626"/>
                    <a:pt x="15395" y="12557"/>
                    <a:pt x="15342" y="12508"/>
                  </a:cubicBezTo>
                  <a:cubicBezTo>
                    <a:pt x="15277" y="12458"/>
                    <a:pt x="15200" y="12430"/>
                    <a:pt x="15119" y="12427"/>
                  </a:cubicBezTo>
                  <a:cubicBezTo>
                    <a:pt x="15091" y="12427"/>
                    <a:pt x="15060" y="12434"/>
                    <a:pt x="15035" y="12446"/>
                  </a:cubicBezTo>
                  <a:cubicBezTo>
                    <a:pt x="14998" y="12465"/>
                    <a:pt x="14967" y="12489"/>
                    <a:pt x="14939" y="12523"/>
                  </a:cubicBezTo>
                  <a:lnTo>
                    <a:pt x="14933" y="12533"/>
                  </a:lnTo>
                  <a:cubicBezTo>
                    <a:pt x="14853" y="12619"/>
                    <a:pt x="14744" y="12672"/>
                    <a:pt x="14627" y="12688"/>
                  </a:cubicBezTo>
                  <a:lnTo>
                    <a:pt x="14599" y="12688"/>
                  </a:lnTo>
                  <a:cubicBezTo>
                    <a:pt x="14509" y="12688"/>
                    <a:pt x="14422" y="12725"/>
                    <a:pt x="14357" y="12790"/>
                  </a:cubicBezTo>
                  <a:cubicBezTo>
                    <a:pt x="14345" y="12802"/>
                    <a:pt x="14332" y="12811"/>
                    <a:pt x="14320" y="12821"/>
                  </a:cubicBezTo>
                  <a:cubicBezTo>
                    <a:pt x="14317" y="12824"/>
                    <a:pt x="14314" y="12824"/>
                    <a:pt x="14307" y="12827"/>
                  </a:cubicBezTo>
                  <a:cubicBezTo>
                    <a:pt x="14307" y="12827"/>
                    <a:pt x="14307" y="12824"/>
                    <a:pt x="14307" y="12824"/>
                  </a:cubicBezTo>
                  <a:cubicBezTo>
                    <a:pt x="14304" y="12815"/>
                    <a:pt x="14301" y="12805"/>
                    <a:pt x="14298" y="12796"/>
                  </a:cubicBezTo>
                  <a:cubicBezTo>
                    <a:pt x="14292" y="12777"/>
                    <a:pt x="14280" y="12759"/>
                    <a:pt x="14267" y="12743"/>
                  </a:cubicBezTo>
                  <a:cubicBezTo>
                    <a:pt x="14283" y="12737"/>
                    <a:pt x="14295" y="12731"/>
                    <a:pt x="14307" y="12722"/>
                  </a:cubicBezTo>
                  <a:cubicBezTo>
                    <a:pt x="14416" y="12653"/>
                    <a:pt x="14518" y="12570"/>
                    <a:pt x="14605" y="12474"/>
                  </a:cubicBezTo>
                  <a:cubicBezTo>
                    <a:pt x="14642" y="12437"/>
                    <a:pt x="14707" y="12368"/>
                    <a:pt x="14716" y="12272"/>
                  </a:cubicBezTo>
                  <a:cubicBezTo>
                    <a:pt x="14716" y="12238"/>
                    <a:pt x="14713" y="12204"/>
                    <a:pt x="14704" y="12170"/>
                  </a:cubicBezTo>
                  <a:cubicBezTo>
                    <a:pt x="14701" y="12161"/>
                    <a:pt x="14698" y="12149"/>
                    <a:pt x="14695" y="12139"/>
                  </a:cubicBezTo>
                  <a:cubicBezTo>
                    <a:pt x="14692" y="12105"/>
                    <a:pt x="14713" y="12062"/>
                    <a:pt x="14757" y="12006"/>
                  </a:cubicBezTo>
                  <a:cubicBezTo>
                    <a:pt x="14843" y="11901"/>
                    <a:pt x="14958" y="11833"/>
                    <a:pt x="15082" y="11758"/>
                  </a:cubicBezTo>
                  <a:cubicBezTo>
                    <a:pt x="15150" y="11721"/>
                    <a:pt x="15218" y="11678"/>
                    <a:pt x="15286" y="11631"/>
                  </a:cubicBezTo>
                  <a:cubicBezTo>
                    <a:pt x="15401" y="11548"/>
                    <a:pt x="15416" y="11396"/>
                    <a:pt x="15426" y="11284"/>
                  </a:cubicBezTo>
                  <a:lnTo>
                    <a:pt x="15426" y="11269"/>
                  </a:lnTo>
                  <a:cubicBezTo>
                    <a:pt x="15429" y="11247"/>
                    <a:pt x="15426" y="11226"/>
                    <a:pt x="15413" y="11207"/>
                  </a:cubicBezTo>
                  <a:cubicBezTo>
                    <a:pt x="15296" y="11006"/>
                    <a:pt x="15032" y="11006"/>
                    <a:pt x="14946" y="11006"/>
                  </a:cubicBezTo>
                  <a:cubicBezTo>
                    <a:pt x="14912" y="11006"/>
                    <a:pt x="14877" y="11006"/>
                    <a:pt x="14843" y="11009"/>
                  </a:cubicBezTo>
                  <a:cubicBezTo>
                    <a:pt x="14713" y="11015"/>
                    <a:pt x="14633" y="11061"/>
                    <a:pt x="14602" y="11148"/>
                  </a:cubicBezTo>
                  <a:cubicBezTo>
                    <a:pt x="14592" y="11176"/>
                    <a:pt x="14589" y="11204"/>
                    <a:pt x="14586" y="11232"/>
                  </a:cubicBezTo>
                  <a:cubicBezTo>
                    <a:pt x="14586" y="11247"/>
                    <a:pt x="14583" y="11260"/>
                    <a:pt x="14580" y="11272"/>
                  </a:cubicBezTo>
                  <a:cubicBezTo>
                    <a:pt x="14565" y="11300"/>
                    <a:pt x="14546" y="11328"/>
                    <a:pt x="14521" y="11353"/>
                  </a:cubicBezTo>
                  <a:lnTo>
                    <a:pt x="14509" y="11368"/>
                  </a:lnTo>
                  <a:cubicBezTo>
                    <a:pt x="14447" y="11442"/>
                    <a:pt x="14373" y="11510"/>
                    <a:pt x="14292" y="11566"/>
                  </a:cubicBezTo>
                  <a:cubicBezTo>
                    <a:pt x="14280" y="11576"/>
                    <a:pt x="14264" y="11582"/>
                    <a:pt x="14249" y="11588"/>
                  </a:cubicBezTo>
                  <a:cubicBezTo>
                    <a:pt x="14233" y="11585"/>
                    <a:pt x="14218" y="11582"/>
                    <a:pt x="14199" y="11572"/>
                  </a:cubicBezTo>
                  <a:lnTo>
                    <a:pt x="14184" y="11569"/>
                  </a:lnTo>
                  <a:cubicBezTo>
                    <a:pt x="14103" y="11538"/>
                    <a:pt x="14019" y="11526"/>
                    <a:pt x="13933" y="11526"/>
                  </a:cubicBezTo>
                  <a:cubicBezTo>
                    <a:pt x="13908" y="11526"/>
                    <a:pt x="13883" y="11526"/>
                    <a:pt x="13858" y="11529"/>
                  </a:cubicBezTo>
                  <a:lnTo>
                    <a:pt x="13830" y="11532"/>
                  </a:lnTo>
                  <a:cubicBezTo>
                    <a:pt x="13818" y="11532"/>
                    <a:pt x="13806" y="11535"/>
                    <a:pt x="13793" y="11535"/>
                  </a:cubicBezTo>
                  <a:lnTo>
                    <a:pt x="13806" y="11526"/>
                  </a:lnTo>
                  <a:lnTo>
                    <a:pt x="13827" y="11501"/>
                  </a:lnTo>
                  <a:cubicBezTo>
                    <a:pt x="13883" y="11452"/>
                    <a:pt x="13930" y="11390"/>
                    <a:pt x="13967" y="11325"/>
                  </a:cubicBezTo>
                  <a:cubicBezTo>
                    <a:pt x="13992" y="11266"/>
                    <a:pt x="14010" y="11207"/>
                    <a:pt x="14019" y="11145"/>
                  </a:cubicBezTo>
                  <a:cubicBezTo>
                    <a:pt x="14026" y="11095"/>
                    <a:pt x="14038" y="11052"/>
                    <a:pt x="14057" y="11009"/>
                  </a:cubicBezTo>
                  <a:cubicBezTo>
                    <a:pt x="14078" y="10975"/>
                    <a:pt x="14112" y="10956"/>
                    <a:pt x="14171" y="10928"/>
                  </a:cubicBezTo>
                  <a:cubicBezTo>
                    <a:pt x="14202" y="10916"/>
                    <a:pt x="14230" y="10900"/>
                    <a:pt x="14258" y="10885"/>
                  </a:cubicBezTo>
                  <a:cubicBezTo>
                    <a:pt x="14329" y="10835"/>
                    <a:pt x="14376" y="10761"/>
                    <a:pt x="14382" y="10674"/>
                  </a:cubicBezTo>
                  <a:cubicBezTo>
                    <a:pt x="14385" y="10637"/>
                    <a:pt x="14373" y="10597"/>
                    <a:pt x="14351" y="10563"/>
                  </a:cubicBezTo>
                  <a:cubicBezTo>
                    <a:pt x="14357" y="10519"/>
                    <a:pt x="14376" y="10482"/>
                    <a:pt x="14407" y="10451"/>
                  </a:cubicBezTo>
                  <a:lnTo>
                    <a:pt x="14431" y="10423"/>
                  </a:lnTo>
                  <a:cubicBezTo>
                    <a:pt x="14518" y="10324"/>
                    <a:pt x="14661" y="10160"/>
                    <a:pt x="14472" y="9971"/>
                  </a:cubicBezTo>
                  <a:cubicBezTo>
                    <a:pt x="14447" y="9946"/>
                    <a:pt x="14413" y="9928"/>
                    <a:pt x="14376" y="9928"/>
                  </a:cubicBezTo>
                  <a:lnTo>
                    <a:pt x="14373" y="9928"/>
                  </a:lnTo>
                  <a:cubicBezTo>
                    <a:pt x="14345" y="9928"/>
                    <a:pt x="14317" y="9937"/>
                    <a:pt x="14295" y="9952"/>
                  </a:cubicBezTo>
                  <a:cubicBezTo>
                    <a:pt x="14255" y="9977"/>
                    <a:pt x="14221" y="10008"/>
                    <a:pt x="14190" y="10048"/>
                  </a:cubicBezTo>
                  <a:lnTo>
                    <a:pt x="14171" y="10073"/>
                  </a:lnTo>
                  <a:cubicBezTo>
                    <a:pt x="14165" y="10086"/>
                    <a:pt x="14159" y="10095"/>
                    <a:pt x="14150" y="10107"/>
                  </a:cubicBezTo>
                  <a:lnTo>
                    <a:pt x="14140" y="10104"/>
                  </a:lnTo>
                  <a:cubicBezTo>
                    <a:pt x="14131" y="10101"/>
                    <a:pt x="14122" y="10101"/>
                    <a:pt x="14109" y="10098"/>
                  </a:cubicBezTo>
                  <a:cubicBezTo>
                    <a:pt x="14100" y="10098"/>
                    <a:pt x="14088" y="10095"/>
                    <a:pt x="14078" y="10095"/>
                  </a:cubicBezTo>
                  <a:cubicBezTo>
                    <a:pt x="14001" y="10098"/>
                    <a:pt x="13930" y="10129"/>
                    <a:pt x="13871" y="10179"/>
                  </a:cubicBezTo>
                  <a:cubicBezTo>
                    <a:pt x="13843" y="10203"/>
                    <a:pt x="13815" y="10231"/>
                    <a:pt x="13787" y="10262"/>
                  </a:cubicBezTo>
                  <a:lnTo>
                    <a:pt x="13781" y="10268"/>
                  </a:lnTo>
                  <a:cubicBezTo>
                    <a:pt x="13756" y="10259"/>
                    <a:pt x="13728" y="10253"/>
                    <a:pt x="13703" y="10253"/>
                  </a:cubicBezTo>
                  <a:cubicBezTo>
                    <a:pt x="13666" y="10253"/>
                    <a:pt x="13632" y="10262"/>
                    <a:pt x="13598" y="10275"/>
                  </a:cubicBezTo>
                  <a:lnTo>
                    <a:pt x="13592" y="10278"/>
                  </a:lnTo>
                  <a:cubicBezTo>
                    <a:pt x="13601" y="10244"/>
                    <a:pt x="13614" y="10210"/>
                    <a:pt x="13632" y="10182"/>
                  </a:cubicBezTo>
                  <a:cubicBezTo>
                    <a:pt x="13663" y="10145"/>
                    <a:pt x="13725" y="10120"/>
                    <a:pt x="13796" y="10095"/>
                  </a:cubicBezTo>
                  <a:cubicBezTo>
                    <a:pt x="13830" y="10086"/>
                    <a:pt x="13865" y="10076"/>
                    <a:pt x="13896" y="10064"/>
                  </a:cubicBezTo>
                  <a:cubicBezTo>
                    <a:pt x="13982" y="10042"/>
                    <a:pt x="14063" y="10014"/>
                    <a:pt x="14143" y="9980"/>
                  </a:cubicBezTo>
                  <a:lnTo>
                    <a:pt x="14162" y="9971"/>
                  </a:lnTo>
                  <a:cubicBezTo>
                    <a:pt x="14239" y="9937"/>
                    <a:pt x="14348" y="9894"/>
                    <a:pt x="14397" y="9794"/>
                  </a:cubicBezTo>
                  <a:cubicBezTo>
                    <a:pt x="14447" y="9695"/>
                    <a:pt x="14422" y="9606"/>
                    <a:pt x="14400" y="9528"/>
                  </a:cubicBezTo>
                  <a:cubicBezTo>
                    <a:pt x="14391" y="9497"/>
                    <a:pt x="14385" y="9466"/>
                    <a:pt x="14385" y="9432"/>
                  </a:cubicBezTo>
                  <a:lnTo>
                    <a:pt x="14620" y="9296"/>
                  </a:lnTo>
                  <a:lnTo>
                    <a:pt x="14970" y="9091"/>
                  </a:lnTo>
                  <a:cubicBezTo>
                    <a:pt x="15008" y="9070"/>
                    <a:pt x="15026" y="9029"/>
                    <a:pt x="15020" y="8989"/>
                  </a:cubicBezTo>
                  <a:cubicBezTo>
                    <a:pt x="15001" y="8859"/>
                    <a:pt x="14874" y="8769"/>
                    <a:pt x="14710" y="8769"/>
                  </a:cubicBezTo>
                  <a:lnTo>
                    <a:pt x="14676" y="8769"/>
                  </a:lnTo>
                  <a:cubicBezTo>
                    <a:pt x="14642" y="8772"/>
                    <a:pt x="14608" y="8779"/>
                    <a:pt x="14574" y="8785"/>
                  </a:cubicBezTo>
                  <a:cubicBezTo>
                    <a:pt x="14537" y="8794"/>
                    <a:pt x="14500" y="8797"/>
                    <a:pt x="14462" y="8800"/>
                  </a:cubicBezTo>
                  <a:cubicBezTo>
                    <a:pt x="14419" y="8726"/>
                    <a:pt x="14342" y="8679"/>
                    <a:pt x="14255" y="8676"/>
                  </a:cubicBezTo>
                  <a:lnTo>
                    <a:pt x="14246" y="8676"/>
                  </a:lnTo>
                  <a:cubicBezTo>
                    <a:pt x="14159" y="8679"/>
                    <a:pt x="14084" y="8729"/>
                    <a:pt x="14044" y="8803"/>
                  </a:cubicBezTo>
                  <a:cubicBezTo>
                    <a:pt x="14013" y="8785"/>
                    <a:pt x="13988" y="8760"/>
                    <a:pt x="13967" y="8735"/>
                  </a:cubicBezTo>
                  <a:lnTo>
                    <a:pt x="13961" y="8729"/>
                  </a:lnTo>
                  <a:cubicBezTo>
                    <a:pt x="13892" y="8664"/>
                    <a:pt x="13815" y="8614"/>
                    <a:pt x="13731" y="8577"/>
                  </a:cubicBezTo>
                  <a:cubicBezTo>
                    <a:pt x="13707" y="8565"/>
                    <a:pt x="13685" y="8552"/>
                    <a:pt x="13660" y="8540"/>
                  </a:cubicBezTo>
                  <a:cubicBezTo>
                    <a:pt x="13595" y="8494"/>
                    <a:pt x="13518" y="8469"/>
                    <a:pt x="13440" y="8466"/>
                  </a:cubicBezTo>
                  <a:lnTo>
                    <a:pt x="13422" y="8466"/>
                  </a:lnTo>
                  <a:cubicBezTo>
                    <a:pt x="13366" y="8472"/>
                    <a:pt x="13313" y="8487"/>
                    <a:pt x="13267" y="8515"/>
                  </a:cubicBezTo>
                  <a:cubicBezTo>
                    <a:pt x="13231" y="8535"/>
                    <a:pt x="13192" y="8547"/>
                    <a:pt x="13151" y="8547"/>
                  </a:cubicBezTo>
                  <a:cubicBezTo>
                    <a:pt x="13146" y="8547"/>
                    <a:pt x="13141" y="8547"/>
                    <a:pt x="13137" y="8546"/>
                  </a:cubicBezTo>
                  <a:cubicBezTo>
                    <a:pt x="13106" y="8549"/>
                    <a:pt x="13075" y="8552"/>
                    <a:pt x="13044" y="8556"/>
                  </a:cubicBezTo>
                  <a:cubicBezTo>
                    <a:pt x="12988" y="8571"/>
                    <a:pt x="12932" y="8596"/>
                    <a:pt x="12886" y="8630"/>
                  </a:cubicBezTo>
                  <a:lnTo>
                    <a:pt x="12852" y="8652"/>
                  </a:lnTo>
                  <a:cubicBezTo>
                    <a:pt x="12827" y="8667"/>
                    <a:pt x="12802" y="8676"/>
                    <a:pt x="12774" y="8679"/>
                  </a:cubicBezTo>
                  <a:cubicBezTo>
                    <a:pt x="12768" y="8679"/>
                    <a:pt x="12765" y="8679"/>
                    <a:pt x="12762" y="8676"/>
                  </a:cubicBezTo>
                  <a:cubicBezTo>
                    <a:pt x="12743" y="8670"/>
                    <a:pt x="12731" y="8661"/>
                    <a:pt x="12715" y="8648"/>
                  </a:cubicBezTo>
                  <a:cubicBezTo>
                    <a:pt x="12691" y="8627"/>
                    <a:pt x="12660" y="8608"/>
                    <a:pt x="12629" y="8593"/>
                  </a:cubicBezTo>
                  <a:cubicBezTo>
                    <a:pt x="12653" y="8559"/>
                    <a:pt x="12672" y="8521"/>
                    <a:pt x="12688" y="8481"/>
                  </a:cubicBezTo>
                  <a:cubicBezTo>
                    <a:pt x="12694" y="8466"/>
                    <a:pt x="12700" y="8453"/>
                    <a:pt x="12706" y="8441"/>
                  </a:cubicBezTo>
                  <a:cubicBezTo>
                    <a:pt x="12756" y="8348"/>
                    <a:pt x="12821" y="8267"/>
                    <a:pt x="12901" y="8202"/>
                  </a:cubicBezTo>
                  <a:cubicBezTo>
                    <a:pt x="12917" y="8190"/>
                    <a:pt x="12938" y="8181"/>
                    <a:pt x="12957" y="8171"/>
                  </a:cubicBezTo>
                  <a:cubicBezTo>
                    <a:pt x="13016" y="8147"/>
                    <a:pt x="13127" y="8094"/>
                    <a:pt x="13124" y="7964"/>
                  </a:cubicBezTo>
                  <a:cubicBezTo>
                    <a:pt x="13121" y="7868"/>
                    <a:pt x="13134" y="7843"/>
                    <a:pt x="13143" y="7834"/>
                  </a:cubicBezTo>
                  <a:cubicBezTo>
                    <a:pt x="13161" y="7828"/>
                    <a:pt x="13183" y="7828"/>
                    <a:pt x="13205" y="7828"/>
                  </a:cubicBezTo>
                  <a:lnTo>
                    <a:pt x="13230" y="7828"/>
                  </a:lnTo>
                  <a:cubicBezTo>
                    <a:pt x="13270" y="7828"/>
                    <a:pt x="13307" y="7831"/>
                    <a:pt x="13347" y="7834"/>
                  </a:cubicBezTo>
                  <a:cubicBezTo>
                    <a:pt x="13384" y="7834"/>
                    <a:pt x="13428" y="7837"/>
                    <a:pt x="13474" y="7837"/>
                  </a:cubicBezTo>
                  <a:lnTo>
                    <a:pt x="13508" y="7837"/>
                  </a:lnTo>
                  <a:cubicBezTo>
                    <a:pt x="13552" y="7837"/>
                    <a:pt x="13592" y="7815"/>
                    <a:pt x="13620" y="7784"/>
                  </a:cubicBezTo>
                  <a:cubicBezTo>
                    <a:pt x="13697" y="7694"/>
                    <a:pt x="13710" y="7509"/>
                    <a:pt x="13707" y="7465"/>
                  </a:cubicBezTo>
                  <a:cubicBezTo>
                    <a:pt x="13700" y="7400"/>
                    <a:pt x="13682" y="7338"/>
                    <a:pt x="13651" y="7282"/>
                  </a:cubicBezTo>
                  <a:cubicBezTo>
                    <a:pt x="13642" y="7270"/>
                    <a:pt x="13635" y="7258"/>
                    <a:pt x="13623" y="7245"/>
                  </a:cubicBezTo>
                  <a:cubicBezTo>
                    <a:pt x="13626" y="7202"/>
                    <a:pt x="13604" y="7159"/>
                    <a:pt x="13567" y="7134"/>
                  </a:cubicBezTo>
                  <a:cubicBezTo>
                    <a:pt x="13539" y="7115"/>
                    <a:pt x="13505" y="7106"/>
                    <a:pt x="13471" y="7106"/>
                  </a:cubicBezTo>
                  <a:cubicBezTo>
                    <a:pt x="13456" y="7106"/>
                    <a:pt x="13437" y="7106"/>
                    <a:pt x="13422" y="7109"/>
                  </a:cubicBezTo>
                  <a:lnTo>
                    <a:pt x="13230" y="7143"/>
                  </a:lnTo>
                  <a:cubicBezTo>
                    <a:pt x="13186" y="7146"/>
                    <a:pt x="13143" y="7162"/>
                    <a:pt x="13109" y="7183"/>
                  </a:cubicBezTo>
                  <a:cubicBezTo>
                    <a:pt x="13099" y="7193"/>
                    <a:pt x="13090" y="7199"/>
                    <a:pt x="13081" y="7205"/>
                  </a:cubicBezTo>
                  <a:lnTo>
                    <a:pt x="13078" y="7208"/>
                  </a:lnTo>
                  <a:lnTo>
                    <a:pt x="13072" y="7208"/>
                  </a:lnTo>
                  <a:cubicBezTo>
                    <a:pt x="13062" y="7208"/>
                    <a:pt x="13050" y="7211"/>
                    <a:pt x="13041" y="7214"/>
                  </a:cubicBezTo>
                  <a:cubicBezTo>
                    <a:pt x="12969" y="7233"/>
                    <a:pt x="12907" y="7273"/>
                    <a:pt x="12867" y="7335"/>
                  </a:cubicBezTo>
                  <a:cubicBezTo>
                    <a:pt x="12852" y="7357"/>
                    <a:pt x="12833" y="7375"/>
                    <a:pt x="12811" y="7388"/>
                  </a:cubicBezTo>
                  <a:lnTo>
                    <a:pt x="12799" y="7388"/>
                  </a:lnTo>
                  <a:cubicBezTo>
                    <a:pt x="12784" y="7388"/>
                    <a:pt x="12771" y="7388"/>
                    <a:pt x="12756" y="7385"/>
                  </a:cubicBezTo>
                  <a:lnTo>
                    <a:pt x="12746" y="7385"/>
                  </a:lnTo>
                  <a:cubicBezTo>
                    <a:pt x="12688" y="7377"/>
                    <a:pt x="12629" y="7373"/>
                    <a:pt x="12570" y="7373"/>
                  </a:cubicBezTo>
                  <a:cubicBezTo>
                    <a:pt x="12511" y="7373"/>
                    <a:pt x="12452" y="7377"/>
                    <a:pt x="12393" y="7385"/>
                  </a:cubicBezTo>
                  <a:cubicBezTo>
                    <a:pt x="12396" y="7378"/>
                    <a:pt x="12399" y="7375"/>
                    <a:pt x="12403" y="7372"/>
                  </a:cubicBezTo>
                  <a:cubicBezTo>
                    <a:pt x="12440" y="7338"/>
                    <a:pt x="12483" y="7310"/>
                    <a:pt x="12530" y="7289"/>
                  </a:cubicBezTo>
                  <a:cubicBezTo>
                    <a:pt x="12542" y="7282"/>
                    <a:pt x="12554" y="7276"/>
                    <a:pt x="12567" y="7270"/>
                  </a:cubicBezTo>
                  <a:cubicBezTo>
                    <a:pt x="12756" y="7168"/>
                    <a:pt x="12991" y="6970"/>
                    <a:pt x="13084" y="6716"/>
                  </a:cubicBezTo>
                  <a:cubicBezTo>
                    <a:pt x="13118" y="6641"/>
                    <a:pt x="13121" y="6558"/>
                    <a:pt x="13093" y="6483"/>
                  </a:cubicBezTo>
                  <a:cubicBezTo>
                    <a:pt x="13069" y="6428"/>
                    <a:pt x="13038" y="6378"/>
                    <a:pt x="12997" y="6335"/>
                  </a:cubicBezTo>
                  <a:cubicBezTo>
                    <a:pt x="12949" y="6301"/>
                    <a:pt x="12895" y="6285"/>
                    <a:pt x="12839" y="6285"/>
                  </a:cubicBezTo>
                  <a:cubicBezTo>
                    <a:pt x="12834" y="6285"/>
                    <a:pt x="12829" y="6285"/>
                    <a:pt x="12824" y="6285"/>
                  </a:cubicBezTo>
                  <a:cubicBezTo>
                    <a:pt x="12771" y="6285"/>
                    <a:pt x="12722" y="6291"/>
                    <a:pt x="12669" y="6297"/>
                  </a:cubicBezTo>
                  <a:cubicBezTo>
                    <a:pt x="12641" y="6304"/>
                    <a:pt x="12610" y="6307"/>
                    <a:pt x="12579" y="6307"/>
                  </a:cubicBezTo>
                  <a:lnTo>
                    <a:pt x="12570" y="6307"/>
                  </a:lnTo>
                  <a:cubicBezTo>
                    <a:pt x="12474" y="6313"/>
                    <a:pt x="12356" y="6319"/>
                    <a:pt x="12254" y="6375"/>
                  </a:cubicBezTo>
                  <a:cubicBezTo>
                    <a:pt x="12204" y="6406"/>
                    <a:pt x="12161" y="6443"/>
                    <a:pt x="12121" y="6483"/>
                  </a:cubicBezTo>
                  <a:cubicBezTo>
                    <a:pt x="12105" y="6455"/>
                    <a:pt x="12077" y="6440"/>
                    <a:pt x="12046" y="6434"/>
                  </a:cubicBezTo>
                  <a:lnTo>
                    <a:pt x="12025" y="6434"/>
                  </a:lnTo>
                  <a:cubicBezTo>
                    <a:pt x="11988" y="6437"/>
                    <a:pt x="11953" y="6443"/>
                    <a:pt x="11922" y="6455"/>
                  </a:cubicBezTo>
                  <a:cubicBezTo>
                    <a:pt x="11953" y="6409"/>
                    <a:pt x="11997" y="6372"/>
                    <a:pt x="12046" y="6344"/>
                  </a:cubicBezTo>
                  <a:lnTo>
                    <a:pt x="12062" y="6335"/>
                  </a:lnTo>
                  <a:cubicBezTo>
                    <a:pt x="12124" y="6310"/>
                    <a:pt x="12173" y="6260"/>
                    <a:pt x="12204" y="6198"/>
                  </a:cubicBezTo>
                  <a:cubicBezTo>
                    <a:pt x="12217" y="6161"/>
                    <a:pt x="12223" y="6124"/>
                    <a:pt x="12223" y="6087"/>
                  </a:cubicBezTo>
                  <a:lnTo>
                    <a:pt x="12223" y="6074"/>
                  </a:lnTo>
                  <a:cubicBezTo>
                    <a:pt x="12226" y="5920"/>
                    <a:pt x="12272" y="5873"/>
                    <a:pt x="12427" y="5793"/>
                  </a:cubicBezTo>
                  <a:cubicBezTo>
                    <a:pt x="12536" y="5737"/>
                    <a:pt x="12629" y="5653"/>
                    <a:pt x="12694" y="5551"/>
                  </a:cubicBezTo>
                  <a:cubicBezTo>
                    <a:pt x="12725" y="5501"/>
                    <a:pt x="12709" y="5436"/>
                    <a:pt x="12660" y="5405"/>
                  </a:cubicBezTo>
                  <a:cubicBezTo>
                    <a:pt x="12567" y="5350"/>
                    <a:pt x="12465" y="5316"/>
                    <a:pt x="12356" y="5312"/>
                  </a:cubicBezTo>
                  <a:cubicBezTo>
                    <a:pt x="12269" y="5312"/>
                    <a:pt x="12186" y="5340"/>
                    <a:pt x="12118" y="5390"/>
                  </a:cubicBezTo>
                  <a:cubicBezTo>
                    <a:pt x="12080" y="5418"/>
                    <a:pt x="12046" y="5452"/>
                    <a:pt x="12015" y="5486"/>
                  </a:cubicBezTo>
                  <a:cubicBezTo>
                    <a:pt x="12000" y="5501"/>
                    <a:pt x="11988" y="5517"/>
                    <a:pt x="11972" y="5529"/>
                  </a:cubicBezTo>
                  <a:cubicBezTo>
                    <a:pt x="11950" y="5557"/>
                    <a:pt x="11916" y="5576"/>
                    <a:pt x="11879" y="5582"/>
                  </a:cubicBezTo>
                  <a:cubicBezTo>
                    <a:pt x="11938" y="5443"/>
                    <a:pt x="12025" y="5316"/>
                    <a:pt x="12136" y="5210"/>
                  </a:cubicBezTo>
                  <a:cubicBezTo>
                    <a:pt x="12195" y="5151"/>
                    <a:pt x="12300" y="5055"/>
                    <a:pt x="12232" y="4916"/>
                  </a:cubicBezTo>
                  <a:cubicBezTo>
                    <a:pt x="12186" y="4832"/>
                    <a:pt x="12111" y="4770"/>
                    <a:pt x="12025" y="4739"/>
                  </a:cubicBezTo>
                  <a:cubicBezTo>
                    <a:pt x="11987" y="4726"/>
                    <a:pt x="11947" y="4717"/>
                    <a:pt x="11906" y="4717"/>
                  </a:cubicBezTo>
                  <a:cubicBezTo>
                    <a:pt x="11900" y="4717"/>
                    <a:pt x="11894" y="4717"/>
                    <a:pt x="11888" y="4718"/>
                  </a:cubicBezTo>
                  <a:cubicBezTo>
                    <a:pt x="11823" y="4718"/>
                    <a:pt x="11761" y="4727"/>
                    <a:pt x="11699" y="4739"/>
                  </a:cubicBezTo>
                  <a:cubicBezTo>
                    <a:pt x="11668" y="4746"/>
                    <a:pt x="11637" y="4752"/>
                    <a:pt x="11607" y="4755"/>
                  </a:cubicBezTo>
                  <a:cubicBezTo>
                    <a:pt x="11588" y="4758"/>
                    <a:pt x="11566" y="4761"/>
                    <a:pt x="11545" y="4764"/>
                  </a:cubicBezTo>
                  <a:cubicBezTo>
                    <a:pt x="11545" y="4752"/>
                    <a:pt x="11541" y="4743"/>
                    <a:pt x="11541" y="4730"/>
                  </a:cubicBezTo>
                  <a:cubicBezTo>
                    <a:pt x="11523" y="4696"/>
                    <a:pt x="11551" y="4653"/>
                    <a:pt x="11591" y="4653"/>
                  </a:cubicBezTo>
                  <a:lnTo>
                    <a:pt x="11597" y="4650"/>
                  </a:lnTo>
                  <a:cubicBezTo>
                    <a:pt x="11706" y="4600"/>
                    <a:pt x="11805" y="4532"/>
                    <a:pt x="11895" y="4451"/>
                  </a:cubicBezTo>
                  <a:cubicBezTo>
                    <a:pt x="11919" y="4430"/>
                    <a:pt x="11947" y="4408"/>
                    <a:pt x="11972" y="4389"/>
                  </a:cubicBezTo>
                  <a:cubicBezTo>
                    <a:pt x="12056" y="4340"/>
                    <a:pt x="12124" y="4266"/>
                    <a:pt x="12167" y="4176"/>
                  </a:cubicBezTo>
                  <a:cubicBezTo>
                    <a:pt x="12183" y="4139"/>
                    <a:pt x="12198" y="4098"/>
                    <a:pt x="12214" y="4064"/>
                  </a:cubicBezTo>
                  <a:cubicBezTo>
                    <a:pt x="12232" y="3999"/>
                    <a:pt x="12263" y="3940"/>
                    <a:pt x="12300" y="3885"/>
                  </a:cubicBezTo>
                  <a:cubicBezTo>
                    <a:pt x="12307" y="3875"/>
                    <a:pt x="12313" y="3866"/>
                    <a:pt x="12322" y="3857"/>
                  </a:cubicBezTo>
                  <a:cubicBezTo>
                    <a:pt x="12350" y="3826"/>
                    <a:pt x="12375" y="3792"/>
                    <a:pt x="12393" y="3751"/>
                  </a:cubicBezTo>
                  <a:cubicBezTo>
                    <a:pt x="12421" y="3692"/>
                    <a:pt x="12418" y="3624"/>
                    <a:pt x="12384" y="3569"/>
                  </a:cubicBezTo>
                  <a:cubicBezTo>
                    <a:pt x="12352" y="3525"/>
                    <a:pt x="12300" y="3500"/>
                    <a:pt x="12245" y="3500"/>
                  </a:cubicBezTo>
                  <a:cubicBezTo>
                    <a:pt x="12242" y="3500"/>
                    <a:pt x="12239" y="3500"/>
                    <a:pt x="12235" y="3500"/>
                  </a:cubicBezTo>
                  <a:cubicBezTo>
                    <a:pt x="12173" y="3504"/>
                    <a:pt x="12111" y="3516"/>
                    <a:pt x="12053" y="3541"/>
                  </a:cubicBezTo>
                  <a:cubicBezTo>
                    <a:pt x="11919" y="3587"/>
                    <a:pt x="11786" y="3643"/>
                    <a:pt x="11662" y="3705"/>
                  </a:cubicBezTo>
                  <a:lnTo>
                    <a:pt x="11634" y="3720"/>
                  </a:lnTo>
                  <a:cubicBezTo>
                    <a:pt x="11582" y="3751"/>
                    <a:pt x="11523" y="3776"/>
                    <a:pt x="11464" y="3792"/>
                  </a:cubicBezTo>
                  <a:lnTo>
                    <a:pt x="11458" y="3792"/>
                  </a:lnTo>
                  <a:cubicBezTo>
                    <a:pt x="11455" y="3788"/>
                    <a:pt x="11452" y="3785"/>
                    <a:pt x="11449" y="3779"/>
                  </a:cubicBezTo>
                  <a:cubicBezTo>
                    <a:pt x="11405" y="3720"/>
                    <a:pt x="11387" y="3674"/>
                    <a:pt x="11396" y="3643"/>
                  </a:cubicBezTo>
                  <a:cubicBezTo>
                    <a:pt x="11408" y="3618"/>
                    <a:pt x="11424" y="3596"/>
                    <a:pt x="11445" y="3578"/>
                  </a:cubicBezTo>
                  <a:lnTo>
                    <a:pt x="11510" y="3507"/>
                  </a:lnTo>
                  <a:cubicBezTo>
                    <a:pt x="11594" y="3417"/>
                    <a:pt x="11678" y="3324"/>
                    <a:pt x="11764" y="3234"/>
                  </a:cubicBezTo>
                  <a:cubicBezTo>
                    <a:pt x="11780" y="3219"/>
                    <a:pt x="11799" y="3200"/>
                    <a:pt x="11817" y="3184"/>
                  </a:cubicBezTo>
                  <a:cubicBezTo>
                    <a:pt x="11888" y="3123"/>
                    <a:pt x="11975" y="3042"/>
                    <a:pt x="11994" y="2924"/>
                  </a:cubicBezTo>
                  <a:cubicBezTo>
                    <a:pt x="12000" y="2896"/>
                    <a:pt x="12000" y="2869"/>
                    <a:pt x="12000" y="2841"/>
                  </a:cubicBezTo>
                  <a:cubicBezTo>
                    <a:pt x="11997" y="2822"/>
                    <a:pt x="12000" y="2807"/>
                    <a:pt x="12003" y="2788"/>
                  </a:cubicBezTo>
                  <a:cubicBezTo>
                    <a:pt x="12040" y="2745"/>
                    <a:pt x="12046" y="2683"/>
                    <a:pt x="12022" y="2630"/>
                  </a:cubicBezTo>
                  <a:cubicBezTo>
                    <a:pt x="11996" y="2588"/>
                    <a:pt x="11948" y="2561"/>
                    <a:pt x="11900" y="2561"/>
                  </a:cubicBezTo>
                  <a:cubicBezTo>
                    <a:pt x="11895" y="2561"/>
                    <a:pt x="11890" y="2561"/>
                    <a:pt x="11885" y="2562"/>
                  </a:cubicBezTo>
                  <a:cubicBezTo>
                    <a:pt x="11814" y="2565"/>
                    <a:pt x="11743" y="2584"/>
                    <a:pt x="11681" y="2615"/>
                  </a:cubicBezTo>
                  <a:lnTo>
                    <a:pt x="11668" y="2624"/>
                  </a:lnTo>
                  <a:cubicBezTo>
                    <a:pt x="11650" y="2633"/>
                    <a:pt x="11631" y="2646"/>
                    <a:pt x="11616" y="2655"/>
                  </a:cubicBezTo>
                  <a:cubicBezTo>
                    <a:pt x="11588" y="2605"/>
                    <a:pt x="11551" y="2559"/>
                    <a:pt x="11507" y="2519"/>
                  </a:cubicBezTo>
                  <a:cubicBezTo>
                    <a:pt x="11492" y="2503"/>
                    <a:pt x="11473" y="2488"/>
                    <a:pt x="11461" y="2472"/>
                  </a:cubicBezTo>
                  <a:cubicBezTo>
                    <a:pt x="11535" y="2447"/>
                    <a:pt x="11600" y="2398"/>
                    <a:pt x="11644" y="2330"/>
                  </a:cubicBezTo>
                  <a:cubicBezTo>
                    <a:pt x="11690" y="2330"/>
                    <a:pt x="11734" y="2311"/>
                    <a:pt x="11768" y="2280"/>
                  </a:cubicBezTo>
                  <a:cubicBezTo>
                    <a:pt x="11808" y="2234"/>
                    <a:pt x="11833" y="2172"/>
                    <a:pt x="11836" y="2110"/>
                  </a:cubicBezTo>
                  <a:cubicBezTo>
                    <a:pt x="11857" y="1936"/>
                    <a:pt x="11861" y="1763"/>
                    <a:pt x="11842" y="1586"/>
                  </a:cubicBezTo>
                  <a:cubicBezTo>
                    <a:pt x="11839" y="1549"/>
                    <a:pt x="11820" y="1515"/>
                    <a:pt x="11792" y="1493"/>
                  </a:cubicBezTo>
                  <a:cubicBezTo>
                    <a:pt x="11771" y="1478"/>
                    <a:pt x="11746" y="1468"/>
                    <a:pt x="11721" y="1468"/>
                  </a:cubicBezTo>
                  <a:cubicBezTo>
                    <a:pt x="11668" y="1472"/>
                    <a:pt x="11622" y="1499"/>
                    <a:pt x="11600" y="1546"/>
                  </a:cubicBezTo>
                  <a:cubicBezTo>
                    <a:pt x="11541" y="1645"/>
                    <a:pt x="11476" y="1738"/>
                    <a:pt x="11399" y="1822"/>
                  </a:cubicBezTo>
                  <a:cubicBezTo>
                    <a:pt x="11353" y="1871"/>
                    <a:pt x="11334" y="1871"/>
                    <a:pt x="11331" y="1871"/>
                  </a:cubicBezTo>
                  <a:cubicBezTo>
                    <a:pt x="11328" y="1871"/>
                    <a:pt x="11306" y="1849"/>
                    <a:pt x="11300" y="1812"/>
                  </a:cubicBezTo>
                  <a:cubicBezTo>
                    <a:pt x="11294" y="1760"/>
                    <a:pt x="11300" y="1710"/>
                    <a:pt x="11315" y="1661"/>
                  </a:cubicBezTo>
                  <a:cubicBezTo>
                    <a:pt x="11328" y="1620"/>
                    <a:pt x="11334" y="1577"/>
                    <a:pt x="11340" y="1537"/>
                  </a:cubicBezTo>
                  <a:cubicBezTo>
                    <a:pt x="11356" y="1407"/>
                    <a:pt x="11315" y="1276"/>
                    <a:pt x="11232" y="1174"/>
                  </a:cubicBezTo>
                  <a:cubicBezTo>
                    <a:pt x="11219" y="1162"/>
                    <a:pt x="11210" y="1149"/>
                    <a:pt x="11198" y="1137"/>
                  </a:cubicBezTo>
                  <a:cubicBezTo>
                    <a:pt x="11179" y="1118"/>
                    <a:pt x="11160" y="1100"/>
                    <a:pt x="11151" y="1075"/>
                  </a:cubicBezTo>
                  <a:cubicBezTo>
                    <a:pt x="11148" y="1060"/>
                    <a:pt x="11151" y="1041"/>
                    <a:pt x="11154" y="1022"/>
                  </a:cubicBezTo>
                  <a:cubicBezTo>
                    <a:pt x="11157" y="998"/>
                    <a:pt x="11160" y="976"/>
                    <a:pt x="11160" y="951"/>
                  </a:cubicBezTo>
                  <a:cubicBezTo>
                    <a:pt x="11157" y="902"/>
                    <a:pt x="11148" y="849"/>
                    <a:pt x="11133" y="803"/>
                  </a:cubicBezTo>
                  <a:cubicBezTo>
                    <a:pt x="11117" y="772"/>
                    <a:pt x="11111" y="734"/>
                    <a:pt x="11117" y="700"/>
                  </a:cubicBezTo>
                  <a:cubicBezTo>
                    <a:pt x="11123" y="685"/>
                    <a:pt x="11133" y="672"/>
                    <a:pt x="11145" y="657"/>
                  </a:cubicBezTo>
                  <a:cubicBezTo>
                    <a:pt x="11179" y="614"/>
                    <a:pt x="11238" y="536"/>
                    <a:pt x="11201" y="440"/>
                  </a:cubicBezTo>
                  <a:cubicBezTo>
                    <a:pt x="11176" y="381"/>
                    <a:pt x="11123" y="338"/>
                    <a:pt x="11061" y="326"/>
                  </a:cubicBezTo>
                  <a:cubicBezTo>
                    <a:pt x="11024" y="319"/>
                    <a:pt x="10990" y="316"/>
                    <a:pt x="10953" y="316"/>
                  </a:cubicBezTo>
                  <a:cubicBezTo>
                    <a:pt x="10931" y="316"/>
                    <a:pt x="10910" y="316"/>
                    <a:pt x="10888" y="310"/>
                  </a:cubicBezTo>
                  <a:cubicBezTo>
                    <a:pt x="10851" y="298"/>
                    <a:pt x="10826" y="260"/>
                    <a:pt x="10789" y="199"/>
                  </a:cubicBezTo>
                  <a:cubicBezTo>
                    <a:pt x="10764" y="155"/>
                    <a:pt x="10733" y="112"/>
                    <a:pt x="10696" y="75"/>
                  </a:cubicBezTo>
                  <a:cubicBezTo>
                    <a:pt x="10653" y="28"/>
                    <a:pt x="10594" y="3"/>
                    <a:pt x="10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8156438" y="3139825"/>
              <a:ext cx="274283" cy="430458"/>
            </a:xfrm>
            <a:custGeom>
              <a:avLst/>
              <a:gdLst/>
              <a:ahLst/>
              <a:cxnLst/>
              <a:rect l="l" t="t" r="r" b="b"/>
              <a:pathLst>
                <a:path w="21119" h="33144" extrusionOk="0">
                  <a:moveTo>
                    <a:pt x="10532" y="0"/>
                  </a:moveTo>
                  <a:cubicBezTo>
                    <a:pt x="10293" y="0"/>
                    <a:pt x="10182" y="400"/>
                    <a:pt x="10172" y="508"/>
                  </a:cubicBezTo>
                  <a:cubicBezTo>
                    <a:pt x="10169" y="555"/>
                    <a:pt x="10169" y="601"/>
                    <a:pt x="10172" y="648"/>
                  </a:cubicBezTo>
                  <a:lnTo>
                    <a:pt x="10172" y="762"/>
                  </a:lnTo>
                  <a:cubicBezTo>
                    <a:pt x="10166" y="849"/>
                    <a:pt x="10141" y="930"/>
                    <a:pt x="10098" y="1004"/>
                  </a:cubicBezTo>
                  <a:cubicBezTo>
                    <a:pt x="10098" y="1004"/>
                    <a:pt x="10098" y="1007"/>
                    <a:pt x="10098" y="1007"/>
                  </a:cubicBezTo>
                  <a:cubicBezTo>
                    <a:pt x="10079" y="1007"/>
                    <a:pt x="10058" y="1013"/>
                    <a:pt x="10042" y="1019"/>
                  </a:cubicBezTo>
                  <a:cubicBezTo>
                    <a:pt x="10011" y="1035"/>
                    <a:pt x="9987" y="1060"/>
                    <a:pt x="9971" y="1091"/>
                  </a:cubicBezTo>
                  <a:cubicBezTo>
                    <a:pt x="9894" y="1218"/>
                    <a:pt x="9847" y="1360"/>
                    <a:pt x="9835" y="1509"/>
                  </a:cubicBezTo>
                  <a:cubicBezTo>
                    <a:pt x="9832" y="1534"/>
                    <a:pt x="9832" y="1558"/>
                    <a:pt x="9832" y="1583"/>
                  </a:cubicBezTo>
                  <a:cubicBezTo>
                    <a:pt x="9832" y="1620"/>
                    <a:pt x="9829" y="1657"/>
                    <a:pt x="9822" y="1695"/>
                  </a:cubicBezTo>
                  <a:cubicBezTo>
                    <a:pt x="9812" y="1702"/>
                    <a:pt x="9800" y="1708"/>
                    <a:pt x="9786" y="1708"/>
                  </a:cubicBezTo>
                  <a:cubicBezTo>
                    <a:pt x="9782" y="1708"/>
                    <a:pt x="9779" y="1708"/>
                    <a:pt x="9776" y="1707"/>
                  </a:cubicBezTo>
                  <a:cubicBezTo>
                    <a:pt x="9773" y="1708"/>
                    <a:pt x="9770" y="1708"/>
                    <a:pt x="9767" y="1708"/>
                  </a:cubicBezTo>
                  <a:cubicBezTo>
                    <a:pt x="9755" y="1708"/>
                    <a:pt x="9743" y="1703"/>
                    <a:pt x="9733" y="1698"/>
                  </a:cubicBezTo>
                  <a:cubicBezTo>
                    <a:pt x="9695" y="1676"/>
                    <a:pt x="9664" y="1648"/>
                    <a:pt x="9637" y="1614"/>
                  </a:cubicBezTo>
                  <a:cubicBezTo>
                    <a:pt x="9609" y="1583"/>
                    <a:pt x="9575" y="1552"/>
                    <a:pt x="9541" y="1524"/>
                  </a:cubicBezTo>
                  <a:cubicBezTo>
                    <a:pt x="9510" y="1496"/>
                    <a:pt x="9473" y="1483"/>
                    <a:pt x="9436" y="1483"/>
                  </a:cubicBezTo>
                  <a:cubicBezTo>
                    <a:pt x="9368" y="1483"/>
                    <a:pt x="9302" y="1527"/>
                    <a:pt x="9283" y="1602"/>
                  </a:cubicBezTo>
                  <a:cubicBezTo>
                    <a:pt x="9218" y="1760"/>
                    <a:pt x="9280" y="1899"/>
                    <a:pt x="9333" y="2026"/>
                  </a:cubicBezTo>
                  <a:cubicBezTo>
                    <a:pt x="9361" y="2082"/>
                    <a:pt x="9379" y="2144"/>
                    <a:pt x="9395" y="2203"/>
                  </a:cubicBezTo>
                  <a:cubicBezTo>
                    <a:pt x="9426" y="2364"/>
                    <a:pt x="9503" y="2398"/>
                    <a:pt x="9559" y="2398"/>
                  </a:cubicBezTo>
                  <a:cubicBezTo>
                    <a:pt x="9578" y="2398"/>
                    <a:pt x="9596" y="2395"/>
                    <a:pt x="9612" y="2385"/>
                  </a:cubicBezTo>
                  <a:lnTo>
                    <a:pt x="9627" y="2385"/>
                  </a:lnTo>
                  <a:cubicBezTo>
                    <a:pt x="9671" y="2385"/>
                    <a:pt x="9708" y="2416"/>
                    <a:pt x="9723" y="2457"/>
                  </a:cubicBezTo>
                  <a:cubicBezTo>
                    <a:pt x="9726" y="2481"/>
                    <a:pt x="9723" y="2506"/>
                    <a:pt x="9711" y="2531"/>
                  </a:cubicBezTo>
                  <a:cubicBezTo>
                    <a:pt x="9683" y="2593"/>
                    <a:pt x="9615" y="2636"/>
                    <a:pt x="9531" y="2680"/>
                  </a:cubicBezTo>
                  <a:cubicBezTo>
                    <a:pt x="9460" y="2608"/>
                    <a:pt x="9361" y="2568"/>
                    <a:pt x="9259" y="2568"/>
                  </a:cubicBezTo>
                  <a:cubicBezTo>
                    <a:pt x="9240" y="2568"/>
                    <a:pt x="9221" y="2571"/>
                    <a:pt x="9206" y="2574"/>
                  </a:cubicBezTo>
                  <a:cubicBezTo>
                    <a:pt x="9153" y="2577"/>
                    <a:pt x="9110" y="2608"/>
                    <a:pt x="9091" y="2652"/>
                  </a:cubicBezTo>
                  <a:cubicBezTo>
                    <a:pt x="9076" y="2698"/>
                    <a:pt x="9082" y="2751"/>
                    <a:pt x="9113" y="2791"/>
                  </a:cubicBezTo>
                  <a:lnTo>
                    <a:pt x="9116" y="2794"/>
                  </a:lnTo>
                  <a:cubicBezTo>
                    <a:pt x="9119" y="2813"/>
                    <a:pt x="9122" y="2828"/>
                    <a:pt x="9122" y="2847"/>
                  </a:cubicBezTo>
                  <a:cubicBezTo>
                    <a:pt x="9119" y="2875"/>
                    <a:pt x="9122" y="2903"/>
                    <a:pt x="9125" y="2930"/>
                  </a:cubicBezTo>
                  <a:cubicBezTo>
                    <a:pt x="9144" y="3042"/>
                    <a:pt x="9225" y="3116"/>
                    <a:pt x="9290" y="3175"/>
                  </a:cubicBezTo>
                  <a:cubicBezTo>
                    <a:pt x="9383" y="3253"/>
                    <a:pt x="9448" y="3358"/>
                    <a:pt x="9475" y="3479"/>
                  </a:cubicBezTo>
                  <a:cubicBezTo>
                    <a:pt x="9503" y="3562"/>
                    <a:pt x="9541" y="3643"/>
                    <a:pt x="9584" y="3717"/>
                  </a:cubicBezTo>
                  <a:lnTo>
                    <a:pt x="9593" y="3730"/>
                  </a:lnTo>
                  <a:cubicBezTo>
                    <a:pt x="9602" y="3742"/>
                    <a:pt x="9609" y="3754"/>
                    <a:pt x="9615" y="3767"/>
                  </a:cubicBezTo>
                  <a:cubicBezTo>
                    <a:pt x="9609" y="3795"/>
                    <a:pt x="9596" y="3823"/>
                    <a:pt x="9581" y="3847"/>
                  </a:cubicBezTo>
                  <a:cubicBezTo>
                    <a:pt x="9571" y="3866"/>
                    <a:pt x="9562" y="3885"/>
                    <a:pt x="9553" y="3906"/>
                  </a:cubicBezTo>
                  <a:lnTo>
                    <a:pt x="9516" y="3894"/>
                  </a:lnTo>
                  <a:cubicBezTo>
                    <a:pt x="9472" y="3885"/>
                    <a:pt x="9420" y="3869"/>
                    <a:pt x="9417" y="3850"/>
                  </a:cubicBezTo>
                  <a:cubicBezTo>
                    <a:pt x="9417" y="3844"/>
                    <a:pt x="9414" y="3838"/>
                    <a:pt x="9414" y="3832"/>
                  </a:cubicBezTo>
                  <a:cubicBezTo>
                    <a:pt x="9410" y="3810"/>
                    <a:pt x="9404" y="3788"/>
                    <a:pt x="9398" y="3767"/>
                  </a:cubicBezTo>
                  <a:cubicBezTo>
                    <a:pt x="9379" y="3727"/>
                    <a:pt x="9352" y="3689"/>
                    <a:pt x="9314" y="3665"/>
                  </a:cubicBezTo>
                  <a:cubicBezTo>
                    <a:pt x="9203" y="3575"/>
                    <a:pt x="9073" y="3516"/>
                    <a:pt x="8933" y="3497"/>
                  </a:cubicBezTo>
                  <a:cubicBezTo>
                    <a:pt x="8918" y="3494"/>
                    <a:pt x="8902" y="3491"/>
                    <a:pt x="8887" y="3491"/>
                  </a:cubicBezTo>
                  <a:cubicBezTo>
                    <a:pt x="8862" y="3491"/>
                    <a:pt x="8837" y="3497"/>
                    <a:pt x="8813" y="3507"/>
                  </a:cubicBezTo>
                  <a:cubicBezTo>
                    <a:pt x="8717" y="3550"/>
                    <a:pt x="8692" y="3671"/>
                    <a:pt x="8726" y="3754"/>
                  </a:cubicBezTo>
                  <a:cubicBezTo>
                    <a:pt x="8744" y="3795"/>
                    <a:pt x="8769" y="3832"/>
                    <a:pt x="8797" y="3863"/>
                  </a:cubicBezTo>
                  <a:lnTo>
                    <a:pt x="8819" y="3888"/>
                  </a:lnTo>
                  <a:cubicBezTo>
                    <a:pt x="8856" y="3946"/>
                    <a:pt x="8887" y="4008"/>
                    <a:pt x="8909" y="4073"/>
                  </a:cubicBezTo>
                  <a:cubicBezTo>
                    <a:pt x="8955" y="4197"/>
                    <a:pt x="9011" y="4340"/>
                    <a:pt x="9153" y="4408"/>
                  </a:cubicBezTo>
                  <a:cubicBezTo>
                    <a:pt x="9172" y="4417"/>
                    <a:pt x="9194" y="4427"/>
                    <a:pt x="9212" y="4433"/>
                  </a:cubicBezTo>
                  <a:cubicBezTo>
                    <a:pt x="9234" y="4439"/>
                    <a:pt x="9252" y="4448"/>
                    <a:pt x="9268" y="4458"/>
                  </a:cubicBezTo>
                  <a:cubicBezTo>
                    <a:pt x="9274" y="4470"/>
                    <a:pt x="9277" y="4479"/>
                    <a:pt x="9280" y="4492"/>
                  </a:cubicBezTo>
                  <a:cubicBezTo>
                    <a:pt x="9283" y="4507"/>
                    <a:pt x="9290" y="4523"/>
                    <a:pt x="9296" y="4538"/>
                  </a:cubicBezTo>
                  <a:cubicBezTo>
                    <a:pt x="9342" y="4665"/>
                    <a:pt x="9475" y="4746"/>
                    <a:pt x="9652" y="4767"/>
                  </a:cubicBezTo>
                  <a:lnTo>
                    <a:pt x="9664" y="4767"/>
                  </a:lnTo>
                  <a:cubicBezTo>
                    <a:pt x="9692" y="4767"/>
                    <a:pt x="9720" y="4773"/>
                    <a:pt x="9748" y="4783"/>
                  </a:cubicBezTo>
                  <a:cubicBezTo>
                    <a:pt x="9751" y="4795"/>
                    <a:pt x="9754" y="4804"/>
                    <a:pt x="9757" y="4817"/>
                  </a:cubicBezTo>
                  <a:lnTo>
                    <a:pt x="9782" y="4928"/>
                  </a:lnTo>
                  <a:lnTo>
                    <a:pt x="9788" y="4953"/>
                  </a:lnTo>
                  <a:cubicBezTo>
                    <a:pt x="9720" y="4925"/>
                    <a:pt x="9655" y="4888"/>
                    <a:pt x="9599" y="4842"/>
                  </a:cubicBezTo>
                  <a:cubicBezTo>
                    <a:pt x="9571" y="4814"/>
                    <a:pt x="9537" y="4789"/>
                    <a:pt x="9497" y="4777"/>
                  </a:cubicBezTo>
                  <a:cubicBezTo>
                    <a:pt x="9484" y="4772"/>
                    <a:pt x="9468" y="4769"/>
                    <a:pt x="9453" y="4769"/>
                  </a:cubicBezTo>
                  <a:cubicBezTo>
                    <a:pt x="9447" y="4769"/>
                    <a:pt x="9441" y="4770"/>
                    <a:pt x="9435" y="4770"/>
                  </a:cubicBezTo>
                  <a:lnTo>
                    <a:pt x="9383" y="4770"/>
                  </a:lnTo>
                  <a:cubicBezTo>
                    <a:pt x="9364" y="4767"/>
                    <a:pt x="9345" y="4761"/>
                    <a:pt x="9327" y="4752"/>
                  </a:cubicBezTo>
                  <a:cubicBezTo>
                    <a:pt x="9296" y="4739"/>
                    <a:pt x="9265" y="4730"/>
                    <a:pt x="9231" y="4724"/>
                  </a:cubicBezTo>
                  <a:cubicBezTo>
                    <a:pt x="9218" y="4721"/>
                    <a:pt x="9206" y="4721"/>
                    <a:pt x="9191" y="4721"/>
                  </a:cubicBezTo>
                  <a:cubicBezTo>
                    <a:pt x="9057" y="4721"/>
                    <a:pt x="8949" y="4820"/>
                    <a:pt x="8896" y="4913"/>
                  </a:cubicBezTo>
                  <a:cubicBezTo>
                    <a:pt x="8881" y="4941"/>
                    <a:pt x="8871" y="4969"/>
                    <a:pt x="8868" y="5000"/>
                  </a:cubicBezTo>
                  <a:cubicBezTo>
                    <a:pt x="8868" y="5062"/>
                    <a:pt x="8899" y="5120"/>
                    <a:pt x="8949" y="5154"/>
                  </a:cubicBezTo>
                  <a:cubicBezTo>
                    <a:pt x="8983" y="5179"/>
                    <a:pt x="9011" y="5213"/>
                    <a:pt x="9020" y="5254"/>
                  </a:cubicBezTo>
                  <a:cubicBezTo>
                    <a:pt x="9023" y="5266"/>
                    <a:pt x="9023" y="5275"/>
                    <a:pt x="9020" y="5288"/>
                  </a:cubicBezTo>
                  <a:cubicBezTo>
                    <a:pt x="9017" y="5322"/>
                    <a:pt x="9020" y="5359"/>
                    <a:pt x="9029" y="5393"/>
                  </a:cubicBezTo>
                  <a:cubicBezTo>
                    <a:pt x="9002" y="5365"/>
                    <a:pt x="8967" y="5340"/>
                    <a:pt x="8930" y="5325"/>
                  </a:cubicBezTo>
                  <a:cubicBezTo>
                    <a:pt x="8893" y="5309"/>
                    <a:pt x="8850" y="5300"/>
                    <a:pt x="8810" y="5300"/>
                  </a:cubicBezTo>
                  <a:cubicBezTo>
                    <a:pt x="8775" y="5300"/>
                    <a:pt x="8741" y="5306"/>
                    <a:pt x="8707" y="5312"/>
                  </a:cubicBezTo>
                  <a:cubicBezTo>
                    <a:pt x="8621" y="5331"/>
                    <a:pt x="8537" y="5362"/>
                    <a:pt x="8460" y="5408"/>
                  </a:cubicBezTo>
                  <a:cubicBezTo>
                    <a:pt x="8410" y="5436"/>
                    <a:pt x="8394" y="5501"/>
                    <a:pt x="8425" y="5551"/>
                  </a:cubicBezTo>
                  <a:cubicBezTo>
                    <a:pt x="8494" y="5653"/>
                    <a:pt x="8583" y="5737"/>
                    <a:pt x="8692" y="5793"/>
                  </a:cubicBezTo>
                  <a:cubicBezTo>
                    <a:pt x="8704" y="5799"/>
                    <a:pt x="8720" y="5805"/>
                    <a:pt x="8732" y="5814"/>
                  </a:cubicBezTo>
                  <a:cubicBezTo>
                    <a:pt x="8769" y="5827"/>
                    <a:pt x="8803" y="5848"/>
                    <a:pt x="8831" y="5879"/>
                  </a:cubicBezTo>
                  <a:cubicBezTo>
                    <a:pt x="8837" y="5892"/>
                    <a:pt x="8840" y="5904"/>
                    <a:pt x="8844" y="5920"/>
                  </a:cubicBezTo>
                  <a:cubicBezTo>
                    <a:pt x="8853" y="5963"/>
                    <a:pt x="8871" y="6003"/>
                    <a:pt x="8899" y="6040"/>
                  </a:cubicBezTo>
                  <a:cubicBezTo>
                    <a:pt x="8924" y="6068"/>
                    <a:pt x="8955" y="6090"/>
                    <a:pt x="8992" y="6105"/>
                  </a:cubicBezTo>
                  <a:cubicBezTo>
                    <a:pt x="9002" y="6112"/>
                    <a:pt x="9011" y="6118"/>
                    <a:pt x="9020" y="6124"/>
                  </a:cubicBezTo>
                  <a:cubicBezTo>
                    <a:pt x="9014" y="6146"/>
                    <a:pt x="9008" y="6167"/>
                    <a:pt x="8998" y="6186"/>
                  </a:cubicBezTo>
                  <a:cubicBezTo>
                    <a:pt x="8977" y="6248"/>
                    <a:pt x="8946" y="6335"/>
                    <a:pt x="8989" y="6418"/>
                  </a:cubicBezTo>
                  <a:cubicBezTo>
                    <a:pt x="8995" y="6434"/>
                    <a:pt x="9002" y="6449"/>
                    <a:pt x="9008" y="6465"/>
                  </a:cubicBezTo>
                  <a:cubicBezTo>
                    <a:pt x="9026" y="6517"/>
                    <a:pt x="9051" y="6598"/>
                    <a:pt x="9144" y="6632"/>
                  </a:cubicBezTo>
                  <a:cubicBezTo>
                    <a:pt x="9200" y="6654"/>
                    <a:pt x="9215" y="6675"/>
                    <a:pt x="9218" y="6682"/>
                  </a:cubicBezTo>
                  <a:cubicBezTo>
                    <a:pt x="9209" y="6688"/>
                    <a:pt x="9200" y="6691"/>
                    <a:pt x="9191" y="6691"/>
                  </a:cubicBezTo>
                  <a:cubicBezTo>
                    <a:pt x="9150" y="6688"/>
                    <a:pt x="9116" y="6669"/>
                    <a:pt x="9088" y="6641"/>
                  </a:cubicBezTo>
                  <a:cubicBezTo>
                    <a:pt x="9042" y="6601"/>
                    <a:pt x="9005" y="6551"/>
                    <a:pt x="8977" y="6499"/>
                  </a:cubicBezTo>
                  <a:lnTo>
                    <a:pt x="8967" y="6483"/>
                  </a:lnTo>
                  <a:cubicBezTo>
                    <a:pt x="8949" y="6443"/>
                    <a:pt x="8924" y="6406"/>
                    <a:pt x="8890" y="6375"/>
                  </a:cubicBezTo>
                  <a:cubicBezTo>
                    <a:pt x="8850" y="6344"/>
                    <a:pt x="8800" y="6322"/>
                    <a:pt x="8751" y="6316"/>
                  </a:cubicBezTo>
                  <a:cubicBezTo>
                    <a:pt x="8679" y="6304"/>
                    <a:pt x="8605" y="6294"/>
                    <a:pt x="8534" y="6294"/>
                  </a:cubicBezTo>
                  <a:cubicBezTo>
                    <a:pt x="8425" y="6294"/>
                    <a:pt x="8320" y="6310"/>
                    <a:pt x="8218" y="6338"/>
                  </a:cubicBezTo>
                  <a:cubicBezTo>
                    <a:pt x="8165" y="6350"/>
                    <a:pt x="8116" y="6378"/>
                    <a:pt x="8075" y="6415"/>
                  </a:cubicBezTo>
                  <a:cubicBezTo>
                    <a:pt x="8010" y="6486"/>
                    <a:pt x="7998" y="6595"/>
                    <a:pt x="8044" y="6716"/>
                  </a:cubicBezTo>
                  <a:cubicBezTo>
                    <a:pt x="8091" y="6846"/>
                    <a:pt x="8175" y="6960"/>
                    <a:pt x="8280" y="7050"/>
                  </a:cubicBezTo>
                  <a:cubicBezTo>
                    <a:pt x="8295" y="7059"/>
                    <a:pt x="8305" y="7072"/>
                    <a:pt x="8317" y="7081"/>
                  </a:cubicBezTo>
                  <a:cubicBezTo>
                    <a:pt x="8367" y="7140"/>
                    <a:pt x="8441" y="7171"/>
                    <a:pt x="8518" y="7171"/>
                  </a:cubicBezTo>
                  <a:lnTo>
                    <a:pt x="8556" y="7171"/>
                  </a:lnTo>
                  <a:cubicBezTo>
                    <a:pt x="8627" y="7171"/>
                    <a:pt x="8679" y="7174"/>
                    <a:pt x="8713" y="7196"/>
                  </a:cubicBezTo>
                  <a:cubicBezTo>
                    <a:pt x="8726" y="7205"/>
                    <a:pt x="8738" y="7214"/>
                    <a:pt x="8751" y="7224"/>
                  </a:cubicBezTo>
                  <a:cubicBezTo>
                    <a:pt x="8779" y="7251"/>
                    <a:pt x="8810" y="7273"/>
                    <a:pt x="8844" y="7292"/>
                  </a:cubicBezTo>
                  <a:cubicBezTo>
                    <a:pt x="8828" y="7301"/>
                    <a:pt x="8816" y="7313"/>
                    <a:pt x="8800" y="7323"/>
                  </a:cubicBezTo>
                  <a:cubicBezTo>
                    <a:pt x="8782" y="7335"/>
                    <a:pt x="8769" y="7351"/>
                    <a:pt x="8760" y="7369"/>
                  </a:cubicBezTo>
                  <a:cubicBezTo>
                    <a:pt x="8617" y="7369"/>
                    <a:pt x="8475" y="7363"/>
                    <a:pt x="8333" y="7351"/>
                  </a:cubicBezTo>
                  <a:cubicBezTo>
                    <a:pt x="8292" y="7351"/>
                    <a:pt x="8252" y="7338"/>
                    <a:pt x="8218" y="7320"/>
                  </a:cubicBezTo>
                  <a:cubicBezTo>
                    <a:pt x="8199" y="7304"/>
                    <a:pt x="8184" y="7289"/>
                    <a:pt x="8171" y="7270"/>
                  </a:cubicBezTo>
                  <a:cubicBezTo>
                    <a:pt x="8159" y="7255"/>
                    <a:pt x="8147" y="7239"/>
                    <a:pt x="8134" y="7224"/>
                  </a:cubicBezTo>
                  <a:cubicBezTo>
                    <a:pt x="8053" y="7143"/>
                    <a:pt x="7947" y="7103"/>
                    <a:pt x="7842" y="7103"/>
                  </a:cubicBezTo>
                  <a:cubicBezTo>
                    <a:pt x="7736" y="7103"/>
                    <a:pt x="7630" y="7144"/>
                    <a:pt x="7549" y="7227"/>
                  </a:cubicBezTo>
                  <a:cubicBezTo>
                    <a:pt x="7388" y="7391"/>
                    <a:pt x="7391" y="7651"/>
                    <a:pt x="7552" y="7812"/>
                  </a:cubicBezTo>
                  <a:cubicBezTo>
                    <a:pt x="7571" y="7828"/>
                    <a:pt x="7592" y="7837"/>
                    <a:pt x="7617" y="7837"/>
                  </a:cubicBezTo>
                  <a:lnTo>
                    <a:pt x="7648" y="7837"/>
                  </a:lnTo>
                  <a:cubicBezTo>
                    <a:pt x="7694" y="7837"/>
                    <a:pt x="7738" y="7834"/>
                    <a:pt x="7778" y="7831"/>
                  </a:cubicBezTo>
                  <a:cubicBezTo>
                    <a:pt x="7818" y="7828"/>
                    <a:pt x="7852" y="7824"/>
                    <a:pt x="7896" y="7824"/>
                  </a:cubicBezTo>
                  <a:lnTo>
                    <a:pt x="7921" y="7824"/>
                  </a:lnTo>
                  <a:cubicBezTo>
                    <a:pt x="7942" y="7824"/>
                    <a:pt x="7964" y="7828"/>
                    <a:pt x="7982" y="7834"/>
                  </a:cubicBezTo>
                  <a:cubicBezTo>
                    <a:pt x="7992" y="7840"/>
                    <a:pt x="8004" y="7868"/>
                    <a:pt x="8001" y="7961"/>
                  </a:cubicBezTo>
                  <a:cubicBezTo>
                    <a:pt x="7989" y="8057"/>
                    <a:pt x="8054" y="8144"/>
                    <a:pt x="8147" y="8156"/>
                  </a:cubicBezTo>
                  <a:lnTo>
                    <a:pt x="8162" y="8159"/>
                  </a:lnTo>
                  <a:cubicBezTo>
                    <a:pt x="8184" y="8168"/>
                    <a:pt x="8202" y="8209"/>
                    <a:pt x="8224" y="8252"/>
                  </a:cubicBezTo>
                  <a:cubicBezTo>
                    <a:pt x="8236" y="8277"/>
                    <a:pt x="8249" y="8302"/>
                    <a:pt x="8264" y="8329"/>
                  </a:cubicBezTo>
                  <a:cubicBezTo>
                    <a:pt x="8314" y="8401"/>
                    <a:pt x="8373" y="8463"/>
                    <a:pt x="8444" y="8512"/>
                  </a:cubicBezTo>
                  <a:cubicBezTo>
                    <a:pt x="8500" y="8549"/>
                    <a:pt x="8546" y="8599"/>
                    <a:pt x="8580" y="8655"/>
                  </a:cubicBezTo>
                  <a:cubicBezTo>
                    <a:pt x="8556" y="8806"/>
                    <a:pt x="8633" y="8955"/>
                    <a:pt x="8772" y="9020"/>
                  </a:cubicBezTo>
                  <a:lnTo>
                    <a:pt x="8791" y="9029"/>
                  </a:lnTo>
                  <a:cubicBezTo>
                    <a:pt x="8726" y="9063"/>
                    <a:pt x="8639" y="9067"/>
                    <a:pt x="8546" y="9067"/>
                  </a:cubicBezTo>
                  <a:lnTo>
                    <a:pt x="8503" y="9067"/>
                  </a:lnTo>
                  <a:cubicBezTo>
                    <a:pt x="8416" y="9067"/>
                    <a:pt x="8333" y="9082"/>
                    <a:pt x="8252" y="9116"/>
                  </a:cubicBezTo>
                  <a:lnTo>
                    <a:pt x="8230" y="8971"/>
                  </a:lnTo>
                  <a:cubicBezTo>
                    <a:pt x="8227" y="8927"/>
                    <a:pt x="8215" y="8890"/>
                    <a:pt x="8193" y="8853"/>
                  </a:cubicBezTo>
                  <a:cubicBezTo>
                    <a:pt x="8159" y="8800"/>
                    <a:pt x="8103" y="8763"/>
                    <a:pt x="8041" y="8754"/>
                  </a:cubicBezTo>
                  <a:cubicBezTo>
                    <a:pt x="8023" y="8748"/>
                    <a:pt x="8004" y="8748"/>
                    <a:pt x="7986" y="8748"/>
                  </a:cubicBezTo>
                  <a:cubicBezTo>
                    <a:pt x="7921" y="8748"/>
                    <a:pt x="7855" y="8769"/>
                    <a:pt x="7806" y="8809"/>
                  </a:cubicBezTo>
                  <a:cubicBezTo>
                    <a:pt x="7787" y="8707"/>
                    <a:pt x="7753" y="8602"/>
                    <a:pt x="7639" y="8549"/>
                  </a:cubicBezTo>
                  <a:cubicBezTo>
                    <a:pt x="7608" y="8534"/>
                    <a:pt x="7571" y="8528"/>
                    <a:pt x="7533" y="8528"/>
                  </a:cubicBezTo>
                  <a:cubicBezTo>
                    <a:pt x="7434" y="8528"/>
                    <a:pt x="7332" y="8580"/>
                    <a:pt x="7227" y="8689"/>
                  </a:cubicBezTo>
                  <a:cubicBezTo>
                    <a:pt x="7183" y="8735"/>
                    <a:pt x="7134" y="8772"/>
                    <a:pt x="7075" y="8800"/>
                  </a:cubicBezTo>
                  <a:cubicBezTo>
                    <a:pt x="7035" y="8726"/>
                    <a:pt x="6960" y="8679"/>
                    <a:pt x="6874" y="8673"/>
                  </a:cubicBezTo>
                  <a:lnTo>
                    <a:pt x="6867" y="8673"/>
                  </a:lnTo>
                  <a:cubicBezTo>
                    <a:pt x="6781" y="8676"/>
                    <a:pt x="6700" y="8723"/>
                    <a:pt x="6657" y="8797"/>
                  </a:cubicBezTo>
                  <a:cubicBezTo>
                    <a:pt x="6620" y="8794"/>
                    <a:pt x="6582" y="8791"/>
                    <a:pt x="6545" y="8782"/>
                  </a:cubicBezTo>
                  <a:cubicBezTo>
                    <a:pt x="6514" y="8775"/>
                    <a:pt x="6480" y="8769"/>
                    <a:pt x="6443" y="8766"/>
                  </a:cubicBezTo>
                  <a:lnTo>
                    <a:pt x="6409" y="8766"/>
                  </a:lnTo>
                  <a:cubicBezTo>
                    <a:pt x="6245" y="8766"/>
                    <a:pt x="6118" y="8856"/>
                    <a:pt x="6099" y="8986"/>
                  </a:cubicBezTo>
                  <a:cubicBezTo>
                    <a:pt x="6093" y="9026"/>
                    <a:pt x="6112" y="9067"/>
                    <a:pt x="6149" y="9088"/>
                  </a:cubicBezTo>
                  <a:lnTo>
                    <a:pt x="6499" y="9293"/>
                  </a:lnTo>
                  <a:lnTo>
                    <a:pt x="6734" y="9429"/>
                  </a:lnTo>
                  <a:cubicBezTo>
                    <a:pt x="6734" y="9463"/>
                    <a:pt x="6728" y="9494"/>
                    <a:pt x="6719" y="9525"/>
                  </a:cubicBezTo>
                  <a:cubicBezTo>
                    <a:pt x="6697" y="9602"/>
                    <a:pt x="6675" y="9698"/>
                    <a:pt x="6722" y="9791"/>
                  </a:cubicBezTo>
                  <a:cubicBezTo>
                    <a:pt x="6768" y="9884"/>
                    <a:pt x="6871" y="9928"/>
                    <a:pt x="6951" y="9959"/>
                  </a:cubicBezTo>
                  <a:lnTo>
                    <a:pt x="6976" y="9971"/>
                  </a:lnTo>
                  <a:cubicBezTo>
                    <a:pt x="7028" y="9990"/>
                    <a:pt x="7078" y="10018"/>
                    <a:pt x="7124" y="10055"/>
                  </a:cubicBezTo>
                  <a:cubicBezTo>
                    <a:pt x="7174" y="10098"/>
                    <a:pt x="7217" y="10148"/>
                    <a:pt x="7251" y="10206"/>
                  </a:cubicBezTo>
                  <a:cubicBezTo>
                    <a:pt x="7143" y="10200"/>
                    <a:pt x="7044" y="10148"/>
                    <a:pt x="6976" y="10061"/>
                  </a:cubicBezTo>
                  <a:lnTo>
                    <a:pt x="6963" y="10042"/>
                  </a:lnTo>
                  <a:cubicBezTo>
                    <a:pt x="6926" y="9993"/>
                    <a:pt x="6880" y="9925"/>
                    <a:pt x="6787" y="9909"/>
                  </a:cubicBezTo>
                  <a:cubicBezTo>
                    <a:pt x="6778" y="9906"/>
                    <a:pt x="6765" y="9906"/>
                    <a:pt x="6756" y="9906"/>
                  </a:cubicBezTo>
                  <a:cubicBezTo>
                    <a:pt x="6694" y="9906"/>
                    <a:pt x="6638" y="9937"/>
                    <a:pt x="6601" y="9987"/>
                  </a:cubicBezTo>
                  <a:cubicBezTo>
                    <a:pt x="6551" y="10045"/>
                    <a:pt x="6536" y="10126"/>
                    <a:pt x="6551" y="10203"/>
                  </a:cubicBezTo>
                  <a:cubicBezTo>
                    <a:pt x="6576" y="10284"/>
                    <a:pt x="6620" y="10358"/>
                    <a:pt x="6682" y="10417"/>
                  </a:cubicBezTo>
                  <a:cubicBezTo>
                    <a:pt x="6691" y="10426"/>
                    <a:pt x="6700" y="10439"/>
                    <a:pt x="6709" y="10448"/>
                  </a:cubicBezTo>
                  <a:cubicBezTo>
                    <a:pt x="6740" y="10479"/>
                    <a:pt x="6762" y="10519"/>
                    <a:pt x="6768" y="10563"/>
                  </a:cubicBezTo>
                  <a:cubicBezTo>
                    <a:pt x="6744" y="10594"/>
                    <a:pt x="6734" y="10634"/>
                    <a:pt x="6737" y="10674"/>
                  </a:cubicBezTo>
                  <a:cubicBezTo>
                    <a:pt x="6744" y="10758"/>
                    <a:pt x="6790" y="10835"/>
                    <a:pt x="6858" y="10882"/>
                  </a:cubicBezTo>
                  <a:cubicBezTo>
                    <a:pt x="6886" y="10897"/>
                    <a:pt x="6914" y="10910"/>
                    <a:pt x="6945" y="10922"/>
                  </a:cubicBezTo>
                  <a:cubicBezTo>
                    <a:pt x="6970" y="10931"/>
                    <a:pt x="6994" y="10944"/>
                    <a:pt x="7016" y="10962"/>
                  </a:cubicBezTo>
                  <a:cubicBezTo>
                    <a:pt x="7035" y="10987"/>
                    <a:pt x="7047" y="11018"/>
                    <a:pt x="7056" y="11049"/>
                  </a:cubicBezTo>
                  <a:cubicBezTo>
                    <a:pt x="7063" y="11071"/>
                    <a:pt x="7069" y="11095"/>
                    <a:pt x="7081" y="11120"/>
                  </a:cubicBezTo>
                  <a:cubicBezTo>
                    <a:pt x="7131" y="11238"/>
                    <a:pt x="7230" y="11331"/>
                    <a:pt x="7354" y="11368"/>
                  </a:cubicBezTo>
                  <a:lnTo>
                    <a:pt x="7369" y="11374"/>
                  </a:lnTo>
                  <a:lnTo>
                    <a:pt x="7382" y="11377"/>
                  </a:lnTo>
                  <a:cubicBezTo>
                    <a:pt x="7382" y="11380"/>
                    <a:pt x="7382" y="11383"/>
                    <a:pt x="7378" y="11387"/>
                  </a:cubicBezTo>
                  <a:lnTo>
                    <a:pt x="7335" y="11498"/>
                  </a:lnTo>
                  <a:cubicBezTo>
                    <a:pt x="7332" y="11507"/>
                    <a:pt x="7326" y="11517"/>
                    <a:pt x="7323" y="11529"/>
                  </a:cubicBezTo>
                  <a:cubicBezTo>
                    <a:pt x="7310" y="11529"/>
                    <a:pt x="7301" y="11532"/>
                    <a:pt x="7289" y="11532"/>
                  </a:cubicBezTo>
                  <a:cubicBezTo>
                    <a:pt x="7270" y="11532"/>
                    <a:pt x="7251" y="11535"/>
                    <a:pt x="7233" y="11535"/>
                  </a:cubicBezTo>
                  <a:lnTo>
                    <a:pt x="7090" y="11535"/>
                  </a:lnTo>
                  <a:cubicBezTo>
                    <a:pt x="6994" y="11535"/>
                    <a:pt x="6889" y="11545"/>
                    <a:pt x="6802" y="11613"/>
                  </a:cubicBezTo>
                  <a:lnTo>
                    <a:pt x="6697" y="11467"/>
                  </a:lnTo>
                  <a:lnTo>
                    <a:pt x="6558" y="11275"/>
                  </a:lnTo>
                  <a:cubicBezTo>
                    <a:pt x="6545" y="11263"/>
                    <a:pt x="6536" y="11247"/>
                    <a:pt x="6530" y="11232"/>
                  </a:cubicBezTo>
                  <a:cubicBezTo>
                    <a:pt x="6530" y="11226"/>
                    <a:pt x="6530" y="11222"/>
                    <a:pt x="6530" y="11216"/>
                  </a:cubicBezTo>
                  <a:cubicBezTo>
                    <a:pt x="6530" y="11195"/>
                    <a:pt x="6524" y="11170"/>
                    <a:pt x="6517" y="11148"/>
                  </a:cubicBezTo>
                  <a:cubicBezTo>
                    <a:pt x="6486" y="11064"/>
                    <a:pt x="6406" y="11018"/>
                    <a:pt x="6276" y="11009"/>
                  </a:cubicBezTo>
                  <a:cubicBezTo>
                    <a:pt x="6242" y="11009"/>
                    <a:pt x="6208" y="11006"/>
                    <a:pt x="6174" y="11006"/>
                  </a:cubicBezTo>
                  <a:cubicBezTo>
                    <a:pt x="6087" y="11006"/>
                    <a:pt x="5827" y="11006"/>
                    <a:pt x="5709" y="11207"/>
                  </a:cubicBezTo>
                  <a:cubicBezTo>
                    <a:pt x="5700" y="11226"/>
                    <a:pt x="5693" y="11247"/>
                    <a:pt x="5697" y="11269"/>
                  </a:cubicBezTo>
                  <a:lnTo>
                    <a:pt x="5697" y="11287"/>
                  </a:lnTo>
                  <a:cubicBezTo>
                    <a:pt x="5706" y="11396"/>
                    <a:pt x="5721" y="11548"/>
                    <a:pt x="5836" y="11631"/>
                  </a:cubicBezTo>
                  <a:cubicBezTo>
                    <a:pt x="5879" y="11662"/>
                    <a:pt x="5920" y="11687"/>
                    <a:pt x="5963" y="11712"/>
                  </a:cubicBezTo>
                  <a:cubicBezTo>
                    <a:pt x="6006" y="11737"/>
                    <a:pt x="6050" y="11764"/>
                    <a:pt x="6090" y="11795"/>
                  </a:cubicBezTo>
                  <a:cubicBezTo>
                    <a:pt x="6223" y="11901"/>
                    <a:pt x="6291" y="12065"/>
                    <a:pt x="6270" y="12232"/>
                  </a:cubicBezTo>
                  <a:cubicBezTo>
                    <a:pt x="6260" y="12282"/>
                    <a:pt x="6270" y="12331"/>
                    <a:pt x="6297" y="12372"/>
                  </a:cubicBezTo>
                  <a:cubicBezTo>
                    <a:pt x="6322" y="12403"/>
                    <a:pt x="6359" y="12421"/>
                    <a:pt x="6400" y="12427"/>
                  </a:cubicBezTo>
                  <a:lnTo>
                    <a:pt x="6409" y="12430"/>
                  </a:lnTo>
                  <a:cubicBezTo>
                    <a:pt x="6431" y="12443"/>
                    <a:pt x="6449" y="12458"/>
                    <a:pt x="6465" y="12477"/>
                  </a:cubicBezTo>
                  <a:cubicBezTo>
                    <a:pt x="6502" y="12517"/>
                    <a:pt x="6551" y="12551"/>
                    <a:pt x="6604" y="12570"/>
                  </a:cubicBezTo>
                  <a:cubicBezTo>
                    <a:pt x="6638" y="12582"/>
                    <a:pt x="6675" y="12585"/>
                    <a:pt x="6709" y="12585"/>
                  </a:cubicBezTo>
                  <a:lnTo>
                    <a:pt x="6747" y="12585"/>
                  </a:lnTo>
                  <a:cubicBezTo>
                    <a:pt x="6852" y="12592"/>
                    <a:pt x="6945" y="12681"/>
                    <a:pt x="7032" y="12780"/>
                  </a:cubicBezTo>
                  <a:cubicBezTo>
                    <a:pt x="7001" y="12796"/>
                    <a:pt x="6963" y="12802"/>
                    <a:pt x="6926" y="12802"/>
                  </a:cubicBezTo>
                  <a:cubicBezTo>
                    <a:pt x="6922" y="12802"/>
                    <a:pt x="6918" y="12803"/>
                    <a:pt x="6914" y="12803"/>
                  </a:cubicBezTo>
                  <a:cubicBezTo>
                    <a:pt x="6871" y="12803"/>
                    <a:pt x="6827" y="12788"/>
                    <a:pt x="6790" y="12765"/>
                  </a:cubicBezTo>
                  <a:cubicBezTo>
                    <a:pt x="6774" y="12753"/>
                    <a:pt x="6753" y="12746"/>
                    <a:pt x="6734" y="12746"/>
                  </a:cubicBezTo>
                  <a:cubicBezTo>
                    <a:pt x="6672" y="12746"/>
                    <a:pt x="6626" y="12802"/>
                    <a:pt x="6632" y="12861"/>
                  </a:cubicBezTo>
                  <a:cubicBezTo>
                    <a:pt x="6607" y="12849"/>
                    <a:pt x="6582" y="12833"/>
                    <a:pt x="6561" y="12815"/>
                  </a:cubicBezTo>
                  <a:lnTo>
                    <a:pt x="6304" y="12601"/>
                  </a:lnTo>
                  <a:cubicBezTo>
                    <a:pt x="6242" y="12542"/>
                    <a:pt x="6167" y="12499"/>
                    <a:pt x="6090" y="12465"/>
                  </a:cubicBezTo>
                  <a:cubicBezTo>
                    <a:pt x="6050" y="12452"/>
                    <a:pt x="6009" y="12446"/>
                    <a:pt x="5969" y="12446"/>
                  </a:cubicBezTo>
                  <a:cubicBezTo>
                    <a:pt x="5965" y="12446"/>
                    <a:pt x="5962" y="12446"/>
                    <a:pt x="5958" y="12446"/>
                  </a:cubicBezTo>
                  <a:cubicBezTo>
                    <a:pt x="5893" y="12446"/>
                    <a:pt x="5830" y="12470"/>
                    <a:pt x="5780" y="12511"/>
                  </a:cubicBezTo>
                  <a:cubicBezTo>
                    <a:pt x="5728" y="12557"/>
                    <a:pt x="5697" y="12626"/>
                    <a:pt x="5700" y="12697"/>
                  </a:cubicBezTo>
                  <a:cubicBezTo>
                    <a:pt x="5700" y="12759"/>
                    <a:pt x="5728" y="12818"/>
                    <a:pt x="5774" y="12858"/>
                  </a:cubicBezTo>
                  <a:cubicBezTo>
                    <a:pt x="5820" y="12892"/>
                    <a:pt x="5879" y="12914"/>
                    <a:pt x="5938" y="12917"/>
                  </a:cubicBezTo>
                  <a:cubicBezTo>
                    <a:pt x="5951" y="12917"/>
                    <a:pt x="5966" y="12920"/>
                    <a:pt x="5978" y="12923"/>
                  </a:cubicBezTo>
                  <a:cubicBezTo>
                    <a:pt x="6019" y="12932"/>
                    <a:pt x="6050" y="12960"/>
                    <a:pt x="6065" y="13000"/>
                  </a:cubicBezTo>
                  <a:cubicBezTo>
                    <a:pt x="6084" y="13034"/>
                    <a:pt x="6087" y="13078"/>
                    <a:pt x="6068" y="13115"/>
                  </a:cubicBezTo>
                  <a:cubicBezTo>
                    <a:pt x="6050" y="13152"/>
                    <a:pt x="6047" y="13199"/>
                    <a:pt x="6065" y="13236"/>
                  </a:cubicBezTo>
                  <a:cubicBezTo>
                    <a:pt x="6093" y="13295"/>
                    <a:pt x="6143" y="13338"/>
                    <a:pt x="6201" y="13357"/>
                  </a:cubicBezTo>
                  <a:cubicBezTo>
                    <a:pt x="6310" y="13388"/>
                    <a:pt x="6421" y="13403"/>
                    <a:pt x="6533" y="13403"/>
                  </a:cubicBezTo>
                  <a:cubicBezTo>
                    <a:pt x="6573" y="13403"/>
                    <a:pt x="6617" y="13400"/>
                    <a:pt x="6657" y="13397"/>
                  </a:cubicBezTo>
                  <a:cubicBezTo>
                    <a:pt x="6682" y="13394"/>
                    <a:pt x="6703" y="13391"/>
                    <a:pt x="6728" y="13388"/>
                  </a:cubicBezTo>
                  <a:cubicBezTo>
                    <a:pt x="6771" y="13381"/>
                    <a:pt x="6815" y="13375"/>
                    <a:pt x="6858" y="13375"/>
                  </a:cubicBezTo>
                  <a:lnTo>
                    <a:pt x="6880" y="13375"/>
                  </a:lnTo>
                  <a:cubicBezTo>
                    <a:pt x="6951" y="13381"/>
                    <a:pt x="7022" y="13409"/>
                    <a:pt x="7075" y="13459"/>
                  </a:cubicBezTo>
                  <a:cubicBezTo>
                    <a:pt x="7094" y="13471"/>
                    <a:pt x="7106" y="13493"/>
                    <a:pt x="7109" y="13511"/>
                  </a:cubicBezTo>
                  <a:cubicBezTo>
                    <a:pt x="7044" y="13583"/>
                    <a:pt x="6932" y="13617"/>
                    <a:pt x="6781" y="13617"/>
                  </a:cubicBezTo>
                  <a:cubicBezTo>
                    <a:pt x="6660" y="13614"/>
                    <a:pt x="6542" y="13598"/>
                    <a:pt x="6428" y="13567"/>
                  </a:cubicBezTo>
                  <a:cubicBezTo>
                    <a:pt x="6186" y="13508"/>
                    <a:pt x="5960" y="13378"/>
                    <a:pt x="5743" y="13254"/>
                  </a:cubicBezTo>
                  <a:cubicBezTo>
                    <a:pt x="5690" y="13223"/>
                    <a:pt x="5632" y="13186"/>
                    <a:pt x="5622" y="13146"/>
                  </a:cubicBezTo>
                  <a:cubicBezTo>
                    <a:pt x="5619" y="13130"/>
                    <a:pt x="5616" y="13115"/>
                    <a:pt x="5619" y="13096"/>
                  </a:cubicBezTo>
                  <a:cubicBezTo>
                    <a:pt x="5619" y="13069"/>
                    <a:pt x="5616" y="13041"/>
                    <a:pt x="5610" y="13016"/>
                  </a:cubicBezTo>
                  <a:cubicBezTo>
                    <a:pt x="5585" y="12901"/>
                    <a:pt x="5495" y="12811"/>
                    <a:pt x="5378" y="12790"/>
                  </a:cubicBezTo>
                  <a:cubicBezTo>
                    <a:pt x="5365" y="12787"/>
                    <a:pt x="5350" y="12787"/>
                    <a:pt x="5334" y="12787"/>
                  </a:cubicBezTo>
                  <a:cubicBezTo>
                    <a:pt x="5291" y="12787"/>
                    <a:pt x="5247" y="12796"/>
                    <a:pt x="5207" y="12818"/>
                  </a:cubicBezTo>
                  <a:cubicBezTo>
                    <a:pt x="5161" y="12725"/>
                    <a:pt x="5111" y="12635"/>
                    <a:pt x="5058" y="12548"/>
                  </a:cubicBezTo>
                  <a:cubicBezTo>
                    <a:pt x="5040" y="12517"/>
                    <a:pt x="5018" y="12489"/>
                    <a:pt x="4990" y="12465"/>
                  </a:cubicBezTo>
                  <a:cubicBezTo>
                    <a:pt x="4950" y="12430"/>
                    <a:pt x="4897" y="12412"/>
                    <a:pt x="4845" y="12412"/>
                  </a:cubicBezTo>
                  <a:cubicBezTo>
                    <a:pt x="4743" y="12415"/>
                    <a:pt x="4647" y="12468"/>
                    <a:pt x="4594" y="12557"/>
                  </a:cubicBezTo>
                  <a:cubicBezTo>
                    <a:pt x="4529" y="12669"/>
                    <a:pt x="4535" y="12796"/>
                    <a:pt x="4538" y="12892"/>
                  </a:cubicBezTo>
                  <a:cubicBezTo>
                    <a:pt x="4544" y="13025"/>
                    <a:pt x="4643" y="13096"/>
                    <a:pt x="4724" y="13152"/>
                  </a:cubicBezTo>
                  <a:cubicBezTo>
                    <a:pt x="4743" y="13168"/>
                    <a:pt x="4764" y="13183"/>
                    <a:pt x="4783" y="13199"/>
                  </a:cubicBezTo>
                  <a:cubicBezTo>
                    <a:pt x="4730" y="13220"/>
                    <a:pt x="4671" y="13233"/>
                    <a:pt x="4616" y="13233"/>
                  </a:cubicBezTo>
                  <a:lnTo>
                    <a:pt x="4585" y="13233"/>
                  </a:lnTo>
                  <a:cubicBezTo>
                    <a:pt x="4532" y="13233"/>
                    <a:pt x="4489" y="13270"/>
                    <a:pt x="4482" y="13323"/>
                  </a:cubicBezTo>
                  <a:cubicBezTo>
                    <a:pt x="4476" y="13437"/>
                    <a:pt x="4538" y="13542"/>
                    <a:pt x="4643" y="13589"/>
                  </a:cubicBezTo>
                  <a:cubicBezTo>
                    <a:pt x="4718" y="13623"/>
                    <a:pt x="4801" y="13638"/>
                    <a:pt x="4885" y="13638"/>
                  </a:cubicBezTo>
                  <a:cubicBezTo>
                    <a:pt x="4928" y="13642"/>
                    <a:pt x="4975" y="13645"/>
                    <a:pt x="5024" y="13648"/>
                  </a:cubicBezTo>
                  <a:cubicBezTo>
                    <a:pt x="4997" y="13663"/>
                    <a:pt x="4969" y="13679"/>
                    <a:pt x="4941" y="13694"/>
                  </a:cubicBezTo>
                  <a:cubicBezTo>
                    <a:pt x="4863" y="13725"/>
                    <a:pt x="4857" y="13834"/>
                    <a:pt x="4931" y="13874"/>
                  </a:cubicBezTo>
                  <a:cubicBezTo>
                    <a:pt x="5028" y="13923"/>
                    <a:pt x="5133" y="13961"/>
                    <a:pt x="5241" y="13982"/>
                  </a:cubicBezTo>
                  <a:cubicBezTo>
                    <a:pt x="5368" y="14013"/>
                    <a:pt x="5486" y="14041"/>
                    <a:pt x="5563" y="14122"/>
                  </a:cubicBezTo>
                  <a:cubicBezTo>
                    <a:pt x="5635" y="14196"/>
                    <a:pt x="5662" y="14301"/>
                    <a:pt x="5635" y="14404"/>
                  </a:cubicBezTo>
                  <a:cubicBezTo>
                    <a:pt x="5505" y="14360"/>
                    <a:pt x="5371" y="14335"/>
                    <a:pt x="5235" y="14335"/>
                  </a:cubicBezTo>
                  <a:lnTo>
                    <a:pt x="5229" y="14335"/>
                  </a:lnTo>
                  <a:cubicBezTo>
                    <a:pt x="5222" y="14335"/>
                    <a:pt x="5216" y="14334"/>
                    <a:pt x="5210" y="14334"/>
                  </a:cubicBezTo>
                  <a:cubicBezTo>
                    <a:pt x="5093" y="14334"/>
                    <a:pt x="5019" y="14468"/>
                    <a:pt x="5086" y="14571"/>
                  </a:cubicBezTo>
                  <a:cubicBezTo>
                    <a:pt x="5158" y="14710"/>
                    <a:pt x="5275" y="14825"/>
                    <a:pt x="5418" y="14893"/>
                  </a:cubicBezTo>
                  <a:cubicBezTo>
                    <a:pt x="5477" y="14924"/>
                    <a:pt x="5545" y="14936"/>
                    <a:pt x="5610" y="14939"/>
                  </a:cubicBezTo>
                  <a:cubicBezTo>
                    <a:pt x="5712" y="14939"/>
                    <a:pt x="5805" y="14905"/>
                    <a:pt x="5913" y="14865"/>
                  </a:cubicBezTo>
                  <a:cubicBezTo>
                    <a:pt x="6000" y="14825"/>
                    <a:pt x="6090" y="14800"/>
                    <a:pt x="6186" y="14794"/>
                  </a:cubicBezTo>
                  <a:cubicBezTo>
                    <a:pt x="6220" y="14794"/>
                    <a:pt x="6254" y="14800"/>
                    <a:pt x="6285" y="14815"/>
                  </a:cubicBezTo>
                  <a:cubicBezTo>
                    <a:pt x="6328" y="14843"/>
                    <a:pt x="6366" y="14877"/>
                    <a:pt x="6397" y="14915"/>
                  </a:cubicBezTo>
                  <a:cubicBezTo>
                    <a:pt x="6459" y="14983"/>
                    <a:pt x="6530" y="15060"/>
                    <a:pt x="6641" y="15085"/>
                  </a:cubicBezTo>
                  <a:cubicBezTo>
                    <a:pt x="6657" y="15088"/>
                    <a:pt x="6672" y="15088"/>
                    <a:pt x="6691" y="15091"/>
                  </a:cubicBezTo>
                  <a:lnTo>
                    <a:pt x="6706" y="15094"/>
                  </a:lnTo>
                  <a:cubicBezTo>
                    <a:pt x="6617" y="15212"/>
                    <a:pt x="6477" y="15283"/>
                    <a:pt x="6325" y="15286"/>
                  </a:cubicBezTo>
                  <a:lnTo>
                    <a:pt x="6301" y="15286"/>
                  </a:lnTo>
                  <a:cubicBezTo>
                    <a:pt x="6239" y="15280"/>
                    <a:pt x="6174" y="15268"/>
                    <a:pt x="6115" y="15249"/>
                  </a:cubicBezTo>
                  <a:cubicBezTo>
                    <a:pt x="6068" y="15240"/>
                    <a:pt x="6025" y="15227"/>
                    <a:pt x="5975" y="15221"/>
                  </a:cubicBezTo>
                  <a:cubicBezTo>
                    <a:pt x="5935" y="15212"/>
                    <a:pt x="5895" y="15209"/>
                    <a:pt x="5855" y="15209"/>
                  </a:cubicBezTo>
                  <a:cubicBezTo>
                    <a:pt x="5850" y="15209"/>
                    <a:pt x="5846" y="15209"/>
                    <a:pt x="5842" y="15209"/>
                  </a:cubicBezTo>
                  <a:cubicBezTo>
                    <a:pt x="5744" y="15209"/>
                    <a:pt x="5647" y="15243"/>
                    <a:pt x="5566" y="15305"/>
                  </a:cubicBezTo>
                  <a:lnTo>
                    <a:pt x="5542" y="15327"/>
                  </a:lnTo>
                  <a:cubicBezTo>
                    <a:pt x="5536" y="15336"/>
                    <a:pt x="5523" y="15345"/>
                    <a:pt x="5514" y="15351"/>
                  </a:cubicBezTo>
                  <a:lnTo>
                    <a:pt x="5501" y="15336"/>
                  </a:lnTo>
                  <a:cubicBezTo>
                    <a:pt x="5446" y="15271"/>
                    <a:pt x="5374" y="15221"/>
                    <a:pt x="5297" y="15190"/>
                  </a:cubicBezTo>
                  <a:cubicBezTo>
                    <a:pt x="5232" y="15156"/>
                    <a:pt x="5176" y="15128"/>
                    <a:pt x="5161" y="15088"/>
                  </a:cubicBezTo>
                  <a:cubicBezTo>
                    <a:pt x="5155" y="15069"/>
                    <a:pt x="5148" y="15048"/>
                    <a:pt x="5148" y="15029"/>
                  </a:cubicBezTo>
                  <a:cubicBezTo>
                    <a:pt x="5142" y="14989"/>
                    <a:pt x="5133" y="14946"/>
                    <a:pt x="5114" y="14908"/>
                  </a:cubicBezTo>
                  <a:cubicBezTo>
                    <a:pt x="5080" y="14846"/>
                    <a:pt x="5028" y="14794"/>
                    <a:pt x="4962" y="14760"/>
                  </a:cubicBezTo>
                  <a:lnTo>
                    <a:pt x="4826" y="14670"/>
                  </a:lnTo>
                  <a:lnTo>
                    <a:pt x="4718" y="14602"/>
                  </a:lnTo>
                  <a:cubicBezTo>
                    <a:pt x="4653" y="14552"/>
                    <a:pt x="4575" y="14521"/>
                    <a:pt x="4495" y="14518"/>
                  </a:cubicBezTo>
                  <a:cubicBezTo>
                    <a:pt x="4482" y="14518"/>
                    <a:pt x="4470" y="14518"/>
                    <a:pt x="4458" y="14521"/>
                  </a:cubicBezTo>
                  <a:cubicBezTo>
                    <a:pt x="4411" y="14527"/>
                    <a:pt x="4368" y="14549"/>
                    <a:pt x="4337" y="14586"/>
                  </a:cubicBezTo>
                  <a:cubicBezTo>
                    <a:pt x="4256" y="14509"/>
                    <a:pt x="4188" y="14422"/>
                    <a:pt x="4132" y="14329"/>
                  </a:cubicBezTo>
                  <a:cubicBezTo>
                    <a:pt x="4114" y="14298"/>
                    <a:pt x="4080" y="14280"/>
                    <a:pt x="4046" y="14280"/>
                  </a:cubicBezTo>
                  <a:cubicBezTo>
                    <a:pt x="4008" y="14280"/>
                    <a:pt x="3974" y="14298"/>
                    <a:pt x="3959" y="14332"/>
                  </a:cubicBezTo>
                  <a:cubicBezTo>
                    <a:pt x="3829" y="14561"/>
                    <a:pt x="3962" y="14837"/>
                    <a:pt x="4027" y="14973"/>
                  </a:cubicBezTo>
                  <a:cubicBezTo>
                    <a:pt x="4117" y="15150"/>
                    <a:pt x="4225" y="15345"/>
                    <a:pt x="4436" y="15395"/>
                  </a:cubicBezTo>
                  <a:cubicBezTo>
                    <a:pt x="4482" y="15407"/>
                    <a:pt x="4529" y="15410"/>
                    <a:pt x="4575" y="15410"/>
                  </a:cubicBezTo>
                  <a:lnTo>
                    <a:pt x="4702" y="15410"/>
                  </a:lnTo>
                  <a:cubicBezTo>
                    <a:pt x="4730" y="15410"/>
                    <a:pt x="4761" y="15413"/>
                    <a:pt x="4789" y="15419"/>
                  </a:cubicBezTo>
                  <a:cubicBezTo>
                    <a:pt x="4774" y="15444"/>
                    <a:pt x="4758" y="15472"/>
                    <a:pt x="4752" y="15503"/>
                  </a:cubicBezTo>
                  <a:lnTo>
                    <a:pt x="4752" y="15509"/>
                  </a:lnTo>
                  <a:cubicBezTo>
                    <a:pt x="4736" y="15550"/>
                    <a:pt x="4736" y="15596"/>
                    <a:pt x="4749" y="15636"/>
                  </a:cubicBezTo>
                  <a:cubicBezTo>
                    <a:pt x="4764" y="15677"/>
                    <a:pt x="4792" y="15711"/>
                    <a:pt x="4829" y="15735"/>
                  </a:cubicBezTo>
                  <a:cubicBezTo>
                    <a:pt x="4916" y="15797"/>
                    <a:pt x="5009" y="15844"/>
                    <a:pt x="5111" y="15875"/>
                  </a:cubicBezTo>
                  <a:lnTo>
                    <a:pt x="5120" y="15878"/>
                  </a:lnTo>
                  <a:cubicBezTo>
                    <a:pt x="5136" y="15884"/>
                    <a:pt x="5155" y="15890"/>
                    <a:pt x="5167" y="15900"/>
                  </a:cubicBezTo>
                  <a:cubicBezTo>
                    <a:pt x="5173" y="15903"/>
                    <a:pt x="5185" y="15918"/>
                    <a:pt x="5189" y="15977"/>
                  </a:cubicBezTo>
                  <a:cubicBezTo>
                    <a:pt x="5198" y="16085"/>
                    <a:pt x="5192" y="16194"/>
                    <a:pt x="5170" y="16302"/>
                  </a:cubicBezTo>
                  <a:cubicBezTo>
                    <a:pt x="5155" y="16367"/>
                    <a:pt x="5204" y="16426"/>
                    <a:pt x="5269" y="16426"/>
                  </a:cubicBezTo>
                  <a:lnTo>
                    <a:pt x="5340" y="16426"/>
                  </a:lnTo>
                  <a:cubicBezTo>
                    <a:pt x="5517" y="16426"/>
                    <a:pt x="5693" y="16439"/>
                    <a:pt x="5870" y="16466"/>
                  </a:cubicBezTo>
                  <a:cubicBezTo>
                    <a:pt x="5743" y="16494"/>
                    <a:pt x="5610" y="16522"/>
                    <a:pt x="5483" y="16541"/>
                  </a:cubicBezTo>
                  <a:cubicBezTo>
                    <a:pt x="5436" y="16547"/>
                    <a:pt x="5393" y="16562"/>
                    <a:pt x="5356" y="16590"/>
                  </a:cubicBezTo>
                  <a:cubicBezTo>
                    <a:pt x="5309" y="16631"/>
                    <a:pt x="5288" y="16689"/>
                    <a:pt x="5297" y="16748"/>
                  </a:cubicBezTo>
                  <a:cubicBezTo>
                    <a:pt x="5312" y="16841"/>
                    <a:pt x="5374" y="16919"/>
                    <a:pt x="5458" y="16959"/>
                  </a:cubicBezTo>
                  <a:cubicBezTo>
                    <a:pt x="5552" y="17003"/>
                    <a:pt x="5654" y="17027"/>
                    <a:pt x="5758" y="17027"/>
                  </a:cubicBezTo>
                  <a:cubicBezTo>
                    <a:pt x="5765" y="17027"/>
                    <a:pt x="5771" y="17027"/>
                    <a:pt x="5777" y="17027"/>
                  </a:cubicBezTo>
                  <a:cubicBezTo>
                    <a:pt x="5895" y="17027"/>
                    <a:pt x="6016" y="17008"/>
                    <a:pt x="6130" y="16974"/>
                  </a:cubicBezTo>
                  <a:cubicBezTo>
                    <a:pt x="6140" y="16971"/>
                    <a:pt x="6152" y="16968"/>
                    <a:pt x="6161" y="16968"/>
                  </a:cubicBezTo>
                  <a:cubicBezTo>
                    <a:pt x="6161" y="16968"/>
                    <a:pt x="6161" y="16971"/>
                    <a:pt x="6164" y="16974"/>
                  </a:cubicBezTo>
                  <a:cubicBezTo>
                    <a:pt x="6170" y="16981"/>
                    <a:pt x="6180" y="16990"/>
                    <a:pt x="6186" y="16999"/>
                  </a:cubicBezTo>
                  <a:cubicBezTo>
                    <a:pt x="6236" y="17043"/>
                    <a:pt x="6303" y="17071"/>
                    <a:pt x="6370" y="17071"/>
                  </a:cubicBezTo>
                  <a:cubicBezTo>
                    <a:pt x="6374" y="17071"/>
                    <a:pt x="6378" y="17071"/>
                    <a:pt x="6381" y="17070"/>
                  </a:cubicBezTo>
                  <a:cubicBezTo>
                    <a:pt x="6428" y="17070"/>
                    <a:pt x="6474" y="17064"/>
                    <a:pt x="6517" y="17049"/>
                  </a:cubicBezTo>
                  <a:cubicBezTo>
                    <a:pt x="6539" y="17043"/>
                    <a:pt x="6561" y="17033"/>
                    <a:pt x="6582" y="17027"/>
                  </a:cubicBezTo>
                  <a:cubicBezTo>
                    <a:pt x="6623" y="17008"/>
                    <a:pt x="6666" y="16996"/>
                    <a:pt x="6713" y="16993"/>
                  </a:cubicBezTo>
                  <a:cubicBezTo>
                    <a:pt x="6778" y="16993"/>
                    <a:pt x="6836" y="17036"/>
                    <a:pt x="6905" y="17092"/>
                  </a:cubicBezTo>
                  <a:lnTo>
                    <a:pt x="6551" y="17228"/>
                  </a:lnTo>
                  <a:lnTo>
                    <a:pt x="6158" y="17383"/>
                  </a:lnTo>
                  <a:cubicBezTo>
                    <a:pt x="6065" y="17424"/>
                    <a:pt x="6078" y="17557"/>
                    <a:pt x="6174" y="17578"/>
                  </a:cubicBezTo>
                  <a:cubicBezTo>
                    <a:pt x="6325" y="17609"/>
                    <a:pt x="6477" y="17625"/>
                    <a:pt x="6632" y="17628"/>
                  </a:cubicBezTo>
                  <a:cubicBezTo>
                    <a:pt x="6756" y="17628"/>
                    <a:pt x="6880" y="17613"/>
                    <a:pt x="7001" y="17578"/>
                  </a:cubicBezTo>
                  <a:cubicBezTo>
                    <a:pt x="7035" y="17566"/>
                    <a:pt x="7072" y="17554"/>
                    <a:pt x="7109" y="17541"/>
                  </a:cubicBezTo>
                  <a:cubicBezTo>
                    <a:pt x="7183" y="17510"/>
                    <a:pt x="7261" y="17492"/>
                    <a:pt x="7341" y="17486"/>
                  </a:cubicBezTo>
                  <a:cubicBezTo>
                    <a:pt x="7360" y="17486"/>
                    <a:pt x="7382" y="17486"/>
                    <a:pt x="7400" y="17492"/>
                  </a:cubicBezTo>
                  <a:cubicBezTo>
                    <a:pt x="7422" y="17498"/>
                    <a:pt x="7444" y="17510"/>
                    <a:pt x="7456" y="17532"/>
                  </a:cubicBezTo>
                  <a:cubicBezTo>
                    <a:pt x="7456" y="17535"/>
                    <a:pt x="7437" y="17557"/>
                    <a:pt x="7372" y="17582"/>
                  </a:cubicBezTo>
                  <a:cubicBezTo>
                    <a:pt x="7159" y="17659"/>
                    <a:pt x="6908" y="17696"/>
                    <a:pt x="6589" y="17696"/>
                  </a:cubicBezTo>
                  <a:cubicBezTo>
                    <a:pt x="6533" y="17696"/>
                    <a:pt x="6480" y="17696"/>
                    <a:pt x="6424" y="17693"/>
                  </a:cubicBezTo>
                  <a:cubicBezTo>
                    <a:pt x="6285" y="17690"/>
                    <a:pt x="6127" y="17681"/>
                    <a:pt x="5991" y="17628"/>
                  </a:cubicBezTo>
                  <a:cubicBezTo>
                    <a:pt x="5947" y="17609"/>
                    <a:pt x="5904" y="17588"/>
                    <a:pt x="5861" y="17563"/>
                  </a:cubicBezTo>
                  <a:cubicBezTo>
                    <a:pt x="5811" y="17535"/>
                    <a:pt x="5759" y="17513"/>
                    <a:pt x="5706" y="17492"/>
                  </a:cubicBezTo>
                  <a:cubicBezTo>
                    <a:pt x="5539" y="17427"/>
                    <a:pt x="5359" y="17417"/>
                    <a:pt x="5198" y="17414"/>
                  </a:cubicBezTo>
                  <a:lnTo>
                    <a:pt x="5173" y="17414"/>
                  </a:lnTo>
                  <a:cubicBezTo>
                    <a:pt x="5168" y="17414"/>
                    <a:pt x="5163" y="17414"/>
                    <a:pt x="5158" y="17414"/>
                  </a:cubicBezTo>
                  <a:cubicBezTo>
                    <a:pt x="5123" y="17414"/>
                    <a:pt x="5091" y="17423"/>
                    <a:pt x="5062" y="17439"/>
                  </a:cubicBezTo>
                  <a:cubicBezTo>
                    <a:pt x="5034" y="17455"/>
                    <a:pt x="5012" y="17479"/>
                    <a:pt x="4993" y="17504"/>
                  </a:cubicBezTo>
                  <a:lnTo>
                    <a:pt x="4990" y="17510"/>
                  </a:lnTo>
                  <a:cubicBezTo>
                    <a:pt x="4981" y="17504"/>
                    <a:pt x="4966" y="17495"/>
                    <a:pt x="4956" y="17489"/>
                  </a:cubicBezTo>
                  <a:cubicBezTo>
                    <a:pt x="4947" y="17486"/>
                    <a:pt x="4938" y="17476"/>
                    <a:pt x="4925" y="17473"/>
                  </a:cubicBezTo>
                  <a:cubicBezTo>
                    <a:pt x="4853" y="17433"/>
                    <a:pt x="4771" y="17414"/>
                    <a:pt x="4687" y="17414"/>
                  </a:cubicBezTo>
                  <a:cubicBezTo>
                    <a:pt x="4681" y="17414"/>
                    <a:pt x="4675" y="17414"/>
                    <a:pt x="4668" y="17414"/>
                  </a:cubicBezTo>
                  <a:lnTo>
                    <a:pt x="4529" y="17414"/>
                  </a:lnTo>
                  <a:cubicBezTo>
                    <a:pt x="4522" y="17415"/>
                    <a:pt x="4516" y="17415"/>
                    <a:pt x="4510" y="17415"/>
                  </a:cubicBezTo>
                  <a:cubicBezTo>
                    <a:pt x="4467" y="17415"/>
                    <a:pt x="4424" y="17406"/>
                    <a:pt x="4383" y="17393"/>
                  </a:cubicBezTo>
                  <a:cubicBezTo>
                    <a:pt x="4281" y="17349"/>
                    <a:pt x="4225" y="17216"/>
                    <a:pt x="4170" y="17089"/>
                  </a:cubicBezTo>
                  <a:lnTo>
                    <a:pt x="4163" y="17074"/>
                  </a:lnTo>
                  <a:cubicBezTo>
                    <a:pt x="4142" y="17005"/>
                    <a:pt x="4095" y="16953"/>
                    <a:pt x="4030" y="16922"/>
                  </a:cubicBezTo>
                  <a:cubicBezTo>
                    <a:pt x="4007" y="16912"/>
                    <a:pt x="3980" y="16905"/>
                    <a:pt x="3953" y="16905"/>
                  </a:cubicBezTo>
                  <a:cubicBezTo>
                    <a:pt x="3948" y="16905"/>
                    <a:pt x="3943" y="16906"/>
                    <a:pt x="3937" y="16906"/>
                  </a:cubicBezTo>
                  <a:lnTo>
                    <a:pt x="3906" y="16906"/>
                  </a:lnTo>
                  <a:cubicBezTo>
                    <a:pt x="3847" y="16903"/>
                    <a:pt x="3789" y="16851"/>
                    <a:pt x="3730" y="16795"/>
                  </a:cubicBezTo>
                  <a:lnTo>
                    <a:pt x="3693" y="16761"/>
                  </a:lnTo>
                  <a:cubicBezTo>
                    <a:pt x="3640" y="16714"/>
                    <a:pt x="3535" y="16640"/>
                    <a:pt x="3411" y="16640"/>
                  </a:cubicBezTo>
                  <a:cubicBezTo>
                    <a:pt x="3406" y="16640"/>
                    <a:pt x="3402" y="16640"/>
                    <a:pt x="3398" y="16640"/>
                  </a:cubicBezTo>
                  <a:cubicBezTo>
                    <a:pt x="3353" y="16640"/>
                    <a:pt x="3308" y="16655"/>
                    <a:pt x="3271" y="16680"/>
                  </a:cubicBezTo>
                  <a:cubicBezTo>
                    <a:pt x="3256" y="16693"/>
                    <a:pt x="3240" y="16702"/>
                    <a:pt x="3228" y="16714"/>
                  </a:cubicBezTo>
                  <a:lnTo>
                    <a:pt x="3219" y="16724"/>
                  </a:lnTo>
                  <a:cubicBezTo>
                    <a:pt x="3212" y="16714"/>
                    <a:pt x="3209" y="16702"/>
                    <a:pt x="3206" y="16693"/>
                  </a:cubicBezTo>
                  <a:cubicBezTo>
                    <a:pt x="3203" y="16683"/>
                    <a:pt x="3200" y="16671"/>
                    <a:pt x="3200" y="16662"/>
                  </a:cubicBezTo>
                  <a:cubicBezTo>
                    <a:pt x="3191" y="16590"/>
                    <a:pt x="3157" y="16525"/>
                    <a:pt x="3107" y="16476"/>
                  </a:cubicBezTo>
                  <a:cubicBezTo>
                    <a:pt x="3087" y="16460"/>
                    <a:pt x="3064" y="16452"/>
                    <a:pt x="3041" y="16452"/>
                  </a:cubicBezTo>
                  <a:cubicBezTo>
                    <a:pt x="3028" y="16452"/>
                    <a:pt x="3014" y="16455"/>
                    <a:pt x="3002" y="16460"/>
                  </a:cubicBezTo>
                  <a:cubicBezTo>
                    <a:pt x="2924" y="16491"/>
                    <a:pt x="2869" y="16556"/>
                    <a:pt x="2847" y="16634"/>
                  </a:cubicBezTo>
                  <a:cubicBezTo>
                    <a:pt x="2819" y="16736"/>
                    <a:pt x="2838" y="16844"/>
                    <a:pt x="2896" y="16931"/>
                  </a:cubicBezTo>
                  <a:cubicBezTo>
                    <a:pt x="2980" y="17061"/>
                    <a:pt x="3101" y="17163"/>
                    <a:pt x="3243" y="17222"/>
                  </a:cubicBezTo>
                  <a:cubicBezTo>
                    <a:pt x="3262" y="17232"/>
                    <a:pt x="3284" y="17238"/>
                    <a:pt x="3302" y="17247"/>
                  </a:cubicBezTo>
                  <a:cubicBezTo>
                    <a:pt x="3336" y="17256"/>
                    <a:pt x="3370" y="17272"/>
                    <a:pt x="3401" y="17290"/>
                  </a:cubicBezTo>
                  <a:cubicBezTo>
                    <a:pt x="3426" y="17303"/>
                    <a:pt x="3442" y="17324"/>
                    <a:pt x="3448" y="17352"/>
                  </a:cubicBezTo>
                  <a:cubicBezTo>
                    <a:pt x="3448" y="17359"/>
                    <a:pt x="3445" y="17365"/>
                    <a:pt x="3445" y="17368"/>
                  </a:cubicBezTo>
                  <a:cubicBezTo>
                    <a:pt x="3435" y="17402"/>
                    <a:pt x="3432" y="17439"/>
                    <a:pt x="3442" y="17473"/>
                  </a:cubicBezTo>
                  <a:cubicBezTo>
                    <a:pt x="3454" y="17523"/>
                    <a:pt x="3485" y="17563"/>
                    <a:pt x="3528" y="17591"/>
                  </a:cubicBezTo>
                  <a:cubicBezTo>
                    <a:pt x="3535" y="17594"/>
                    <a:pt x="3541" y="17600"/>
                    <a:pt x="3547" y="17606"/>
                  </a:cubicBezTo>
                  <a:cubicBezTo>
                    <a:pt x="3569" y="17628"/>
                    <a:pt x="3575" y="17681"/>
                    <a:pt x="3578" y="17736"/>
                  </a:cubicBezTo>
                  <a:cubicBezTo>
                    <a:pt x="3584" y="17817"/>
                    <a:pt x="3593" y="17916"/>
                    <a:pt x="3668" y="17993"/>
                  </a:cubicBezTo>
                  <a:cubicBezTo>
                    <a:pt x="3720" y="18043"/>
                    <a:pt x="3789" y="18077"/>
                    <a:pt x="3863" y="18093"/>
                  </a:cubicBezTo>
                  <a:cubicBezTo>
                    <a:pt x="3878" y="18099"/>
                    <a:pt x="3894" y="18102"/>
                    <a:pt x="3906" y="18108"/>
                  </a:cubicBezTo>
                  <a:cubicBezTo>
                    <a:pt x="3857" y="18145"/>
                    <a:pt x="3801" y="18176"/>
                    <a:pt x="3742" y="18192"/>
                  </a:cubicBezTo>
                  <a:cubicBezTo>
                    <a:pt x="3646" y="18220"/>
                    <a:pt x="3643" y="18353"/>
                    <a:pt x="3736" y="18387"/>
                  </a:cubicBezTo>
                  <a:lnTo>
                    <a:pt x="4080" y="18520"/>
                  </a:lnTo>
                  <a:lnTo>
                    <a:pt x="4327" y="18619"/>
                  </a:lnTo>
                  <a:lnTo>
                    <a:pt x="4343" y="18622"/>
                  </a:lnTo>
                  <a:cubicBezTo>
                    <a:pt x="4343" y="18632"/>
                    <a:pt x="4340" y="18641"/>
                    <a:pt x="4337" y="18647"/>
                  </a:cubicBezTo>
                  <a:cubicBezTo>
                    <a:pt x="4331" y="18672"/>
                    <a:pt x="4327" y="18697"/>
                    <a:pt x="4324" y="18721"/>
                  </a:cubicBezTo>
                  <a:cubicBezTo>
                    <a:pt x="4324" y="18833"/>
                    <a:pt x="4389" y="18932"/>
                    <a:pt x="4492" y="18978"/>
                  </a:cubicBezTo>
                  <a:cubicBezTo>
                    <a:pt x="4560" y="19006"/>
                    <a:pt x="4631" y="19025"/>
                    <a:pt x="4705" y="19031"/>
                  </a:cubicBezTo>
                  <a:lnTo>
                    <a:pt x="4724" y="19034"/>
                  </a:lnTo>
                  <a:cubicBezTo>
                    <a:pt x="4922" y="19062"/>
                    <a:pt x="5111" y="19115"/>
                    <a:pt x="5294" y="19192"/>
                  </a:cubicBezTo>
                  <a:lnTo>
                    <a:pt x="5347" y="19214"/>
                  </a:lnTo>
                  <a:cubicBezTo>
                    <a:pt x="5387" y="19229"/>
                    <a:pt x="5480" y="19263"/>
                    <a:pt x="5495" y="19288"/>
                  </a:cubicBezTo>
                  <a:cubicBezTo>
                    <a:pt x="5498" y="19298"/>
                    <a:pt x="5501" y="19307"/>
                    <a:pt x="5501" y="19319"/>
                  </a:cubicBezTo>
                  <a:cubicBezTo>
                    <a:pt x="5501" y="19409"/>
                    <a:pt x="5557" y="19486"/>
                    <a:pt x="5641" y="19521"/>
                  </a:cubicBezTo>
                  <a:cubicBezTo>
                    <a:pt x="5681" y="19536"/>
                    <a:pt x="5721" y="19548"/>
                    <a:pt x="5765" y="19558"/>
                  </a:cubicBezTo>
                  <a:cubicBezTo>
                    <a:pt x="5820" y="19564"/>
                    <a:pt x="5870" y="19589"/>
                    <a:pt x="5910" y="19629"/>
                  </a:cubicBezTo>
                  <a:cubicBezTo>
                    <a:pt x="5932" y="19648"/>
                    <a:pt x="5957" y="19666"/>
                    <a:pt x="5985" y="19682"/>
                  </a:cubicBezTo>
                  <a:cubicBezTo>
                    <a:pt x="6043" y="19713"/>
                    <a:pt x="6112" y="19731"/>
                    <a:pt x="6180" y="19734"/>
                  </a:cubicBezTo>
                  <a:cubicBezTo>
                    <a:pt x="6185" y="19734"/>
                    <a:pt x="6191" y="19734"/>
                    <a:pt x="6196" y="19734"/>
                  </a:cubicBezTo>
                  <a:cubicBezTo>
                    <a:pt x="6233" y="19734"/>
                    <a:pt x="6268" y="19743"/>
                    <a:pt x="6301" y="19759"/>
                  </a:cubicBezTo>
                  <a:cubicBezTo>
                    <a:pt x="6316" y="19775"/>
                    <a:pt x="6328" y="19796"/>
                    <a:pt x="6328" y="19818"/>
                  </a:cubicBezTo>
                  <a:cubicBezTo>
                    <a:pt x="6328" y="19871"/>
                    <a:pt x="6310" y="19923"/>
                    <a:pt x="6273" y="19963"/>
                  </a:cubicBezTo>
                  <a:cubicBezTo>
                    <a:pt x="6192" y="20044"/>
                    <a:pt x="6065" y="20078"/>
                    <a:pt x="5876" y="20078"/>
                  </a:cubicBezTo>
                  <a:lnTo>
                    <a:pt x="5802" y="20078"/>
                  </a:lnTo>
                  <a:cubicBezTo>
                    <a:pt x="5628" y="20072"/>
                    <a:pt x="5412" y="20044"/>
                    <a:pt x="5275" y="19911"/>
                  </a:cubicBezTo>
                  <a:cubicBezTo>
                    <a:pt x="5254" y="19886"/>
                    <a:pt x="5232" y="19861"/>
                    <a:pt x="5210" y="19836"/>
                  </a:cubicBezTo>
                  <a:cubicBezTo>
                    <a:pt x="5167" y="19778"/>
                    <a:pt x="5114" y="19725"/>
                    <a:pt x="5055" y="19685"/>
                  </a:cubicBezTo>
                  <a:cubicBezTo>
                    <a:pt x="4982" y="19638"/>
                    <a:pt x="4898" y="19613"/>
                    <a:pt x="4811" y="19613"/>
                  </a:cubicBezTo>
                  <a:cubicBezTo>
                    <a:pt x="4806" y="19613"/>
                    <a:pt x="4800" y="19613"/>
                    <a:pt x="4795" y="19613"/>
                  </a:cubicBezTo>
                  <a:cubicBezTo>
                    <a:pt x="4730" y="19613"/>
                    <a:pt x="4662" y="19623"/>
                    <a:pt x="4597" y="19641"/>
                  </a:cubicBezTo>
                  <a:cubicBezTo>
                    <a:pt x="4402" y="19688"/>
                    <a:pt x="4216" y="19778"/>
                    <a:pt x="4058" y="19905"/>
                  </a:cubicBezTo>
                  <a:cubicBezTo>
                    <a:pt x="4033" y="19898"/>
                    <a:pt x="4008" y="19889"/>
                    <a:pt x="3984" y="19883"/>
                  </a:cubicBezTo>
                  <a:lnTo>
                    <a:pt x="3934" y="19871"/>
                  </a:lnTo>
                  <a:cubicBezTo>
                    <a:pt x="3928" y="19824"/>
                    <a:pt x="3916" y="19778"/>
                    <a:pt x="3894" y="19740"/>
                  </a:cubicBezTo>
                  <a:cubicBezTo>
                    <a:pt x="3854" y="19666"/>
                    <a:pt x="3785" y="19610"/>
                    <a:pt x="3705" y="19592"/>
                  </a:cubicBezTo>
                  <a:cubicBezTo>
                    <a:pt x="3677" y="19582"/>
                    <a:pt x="3649" y="19579"/>
                    <a:pt x="3621" y="19579"/>
                  </a:cubicBezTo>
                  <a:cubicBezTo>
                    <a:pt x="3575" y="19582"/>
                    <a:pt x="3528" y="19589"/>
                    <a:pt x="3485" y="19598"/>
                  </a:cubicBezTo>
                  <a:cubicBezTo>
                    <a:pt x="3454" y="19604"/>
                    <a:pt x="3420" y="19610"/>
                    <a:pt x="3389" y="19610"/>
                  </a:cubicBezTo>
                  <a:cubicBezTo>
                    <a:pt x="3346" y="19610"/>
                    <a:pt x="3302" y="19604"/>
                    <a:pt x="3262" y="19592"/>
                  </a:cubicBezTo>
                  <a:cubicBezTo>
                    <a:pt x="3228" y="19586"/>
                    <a:pt x="3191" y="19579"/>
                    <a:pt x="3154" y="19573"/>
                  </a:cubicBezTo>
                  <a:cubicBezTo>
                    <a:pt x="3138" y="19570"/>
                    <a:pt x="3119" y="19570"/>
                    <a:pt x="3101" y="19570"/>
                  </a:cubicBezTo>
                  <a:cubicBezTo>
                    <a:pt x="2980" y="19570"/>
                    <a:pt x="2881" y="19620"/>
                    <a:pt x="2831" y="19703"/>
                  </a:cubicBezTo>
                  <a:cubicBezTo>
                    <a:pt x="2773" y="19799"/>
                    <a:pt x="2785" y="19923"/>
                    <a:pt x="2865" y="20066"/>
                  </a:cubicBezTo>
                  <a:cubicBezTo>
                    <a:pt x="2896" y="20128"/>
                    <a:pt x="2943" y="20180"/>
                    <a:pt x="3002" y="20221"/>
                  </a:cubicBezTo>
                  <a:cubicBezTo>
                    <a:pt x="3061" y="20252"/>
                    <a:pt x="3126" y="20267"/>
                    <a:pt x="3191" y="20270"/>
                  </a:cubicBezTo>
                  <a:cubicBezTo>
                    <a:pt x="3234" y="20273"/>
                    <a:pt x="3281" y="20279"/>
                    <a:pt x="3293" y="20295"/>
                  </a:cubicBezTo>
                  <a:cubicBezTo>
                    <a:pt x="3302" y="20317"/>
                    <a:pt x="3308" y="20341"/>
                    <a:pt x="3308" y="20366"/>
                  </a:cubicBezTo>
                  <a:lnTo>
                    <a:pt x="3315" y="20493"/>
                  </a:lnTo>
                  <a:lnTo>
                    <a:pt x="3324" y="20617"/>
                  </a:lnTo>
                  <a:cubicBezTo>
                    <a:pt x="3324" y="20645"/>
                    <a:pt x="3330" y="20673"/>
                    <a:pt x="3343" y="20701"/>
                  </a:cubicBezTo>
                  <a:cubicBezTo>
                    <a:pt x="3373" y="20756"/>
                    <a:pt x="3429" y="20794"/>
                    <a:pt x="3491" y="20800"/>
                  </a:cubicBezTo>
                  <a:cubicBezTo>
                    <a:pt x="3528" y="20806"/>
                    <a:pt x="3566" y="20809"/>
                    <a:pt x="3600" y="20809"/>
                  </a:cubicBezTo>
                  <a:cubicBezTo>
                    <a:pt x="3634" y="20809"/>
                    <a:pt x="3668" y="20806"/>
                    <a:pt x="3702" y="20806"/>
                  </a:cubicBezTo>
                  <a:cubicBezTo>
                    <a:pt x="3733" y="20803"/>
                    <a:pt x="3758" y="20803"/>
                    <a:pt x="3785" y="20803"/>
                  </a:cubicBezTo>
                  <a:cubicBezTo>
                    <a:pt x="3794" y="20802"/>
                    <a:pt x="3803" y="20801"/>
                    <a:pt x="3812" y="20801"/>
                  </a:cubicBezTo>
                  <a:cubicBezTo>
                    <a:pt x="3845" y="20801"/>
                    <a:pt x="3877" y="20810"/>
                    <a:pt x="3906" y="20828"/>
                  </a:cubicBezTo>
                  <a:cubicBezTo>
                    <a:pt x="3950" y="20852"/>
                    <a:pt x="3981" y="20908"/>
                    <a:pt x="4015" y="20967"/>
                  </a:cubicBezTo>
                  <a:cubicBezTo>
                    <a:pt x="4027" y="20989"/>
                    <a:pt x="4039" y="21010"/>
                    <a:pt x="4052" y="21032"/>
                  </a:cubicBezTo>
                  <a:cubicBezTo>
                    <a:pt x="4005" y="21054"/>
                    <a:pt x="3965" y="21088"/>
                    <a:pt x="3937" y="21131"/>
                  </a:cubicBezTo>
                  <a:cubicBezTo>
                    <a:pt x="3888" y="21202"/>
                    <a:pt x="3909" y="21298"/>
                    <a:pt x="3987" y="21336"/>
                  </a:cubicBezTo>
                  <a:cubicBezTo>
                    <a:pt x="4114" y="21413"/>
                    <a:pt x="4250" y="21422"/>
                    <a:pt x="4386" y="21435"/>
                  </a:cubicBezTo>
                  <a:cubicBezTo>
                    <a:pt x="4430" y="21438"/>
                    <a:pt x="4470" y="21441"/>
                    <a:pt x="4510" y="21447"/>
                  </a:cubicBezTo>
                  <a:lnTo>
                    <a:pt x="4529" y="21450"/>
                  </a:lnTo>
                  <a:cubicBezTo>
                    <a:pt x="4532" y="21460"/>
                    <a:pt x="4538" y="21472"/>
                    <a:pt x="4544" y="21484"/>
                  </a:cubicBezTo>
                  <a:cubicBezTo>
                    <a:pt x="4600" y="21580"/>
                    <a:pt x="4708" y="21599"/>
                    <a:pt x="4780" y="21608"/>
                  </a:cubicBezTo>
                  <a:lnTo>
                    <a:pt x="4801" y="21611"/>
                  </a:lnTo>
                  <a:cubicBezTo>
                    <a:pt x="4854" y="21621"/>
                    <a:pt x="4916" y="21645"/>
                    <a:pt x="4935" y="21686"/>
                  </a:cubicBezTo>
                  <a:cubicBezTo>
                    <a:pt x="4845" y="21692"/>
                    <a:pt x="4755" y="21698"/>
                    <a:pt x="4671" y="21698"/>
                  </a:cubicBezTo>
                  <a:cubicBezTo>
                    <a:pt x="4513" y="21698"/>
                    <a:pt x="4358" y="21683"/>
                    <a:pt x="4207" y="21649"/>
                  </a:cubicBezTo>
                  <a:cubicBezTo>
                    <a:pt x="4188" y="21645"/>
                    <a:pt x="4173" y="21642"/>
                    <a:pt x="4160" y="21633"/>
                  </a:cubicBezTo>
                  <a:cubicBezTo>
                    <a:pt x="4160" y="21633"/>
                    <a:pt x="4160" y="21630"/>
                    <a:pt x="4157" y="21624"/>
                  </a:cubicBezTo>
                  <a:cubicBezTo>
                    <a:pt x="4148" y="21593"/>
                    <a:pt x="4132" y="21565"/>
                    <a:pt x="4108" y="21540"/>
                  </a:cubicBezTo>
                  <a:cubicBezTo>
                    <a:pt x="4070" y="21509"/>
                    <a:pt x="4024" y="21494"/>
                    <a:pt x="3974" y="21494"/>
                  </a:cubicBezTo>
                  <a:lnTo>
                    <a:pt x="3962" y="21494"/>
                  </a:lnTo>
                  <a:cubicBezTo>
                    <a:pt x="3683" y="21503"/>
                    <a:pt x="3420" y="21605"/>
                    <a:pt x="3209" y="21788"/>
                  </a:cubicBezTo>
                  <a:cubicBezTo>
                    <a:pt x="3160" y="21745"/>
                    <a:pt x="3095" y="21723"/>
                    <a:pt x="3027" y="21723"/>
                  </a:cubicBezTo>
                  <a:cubicBezTo>
                    <a:pt x="2980" y="21723"/>
                    <a:pt x="2937" y="21735"/>
                    <a:pt x="2896" y="21757"/>
                  </a:cubicBezTo>
                  <a:cubicBezTo>
                    <a:pt x="2887" y="21763"/>
                    <a:pt x="2878" y="21769"/>
                    <a:pt x="2872" y="21776"/>
                  </a:cubicBezTo>
                  <a:lnTo>
                    <a:pt x="2869" y="21776"/>
                  </a:lnTo>
                  <a:cubicBezTo>
                    <a:pt x="2853" y="21763"/>
                    <a:pt x="2838" y="21745"/>
                    <a:pt x="2822" y="21729"/>
                  </a:cubicBezTo>
                  <a:cubicBezTo>
                    <a:pt x="2791" y="21695"/>
                    <a:pt x="2757" y="21661"/>
                    <a:pt x="2720" y="21630"/>
                  </a:cubicBezTo>
                  <a:cubicBezTo>
                    <a:pt x="2661" y="21583"/>
                    <a:pt x="2590" y="21559"/>
                    <a:pt x="2519" y="21556"/>
                  </a:cubicBezTo>
                  <a:cubicBezTo>
                    <a:pt x="2491" y="21556"/>
                    <a:pt x="2466" y="21562"/>
                    <a:pt x="2441" y="21568"/>
                  </a:cubicBezTo>
                  <a:cubicBezTo>
                    <a:pt x="2413" y="21577"/>
                    <a:pt x="2385" y="21593"/>
                    <a:pt x="2361" y="21614"/>
                  </a:cubicBezTo>
                  <a:cubicBezTo>
                    <a:pt x="2274" y="21534"/>
                    <a:pt x="2165" y="21472"/>
                    <a:pt x="2051" y="21435"/>
                  </a:cubicBezTo>
                  <a:cubicBezTo>
                    <a:pt x="1989" y="21419"/>
                    <a:pt x="1927" y="21407"/>
                    <a:pt x="1865" y="21398"/>
                  </a:cubicBezTo>
                  <a:cubicBezTo>
                    <a:pt x="1788" y="21388"/>
                    <a:pt x="1713" y="21367"/>
                    <a:pt x="1642" y="21336"/>
                  </a:cubicBezTo>
                  <a:lnTo>
                    <a:pt x="1623" y="21326"/>
                  </a:lnTo>
                  <a:cubicBezTo>
                    <a:pt x="1558" y="21289"/>
                    <a:pt x="1487" y="21264"/>
                    <a:pt x="1413" y="21258"/>
                  </a:cubicBezTo>
                  <a:cubicBezTo>
                    <a:pt x="1354" y="21258"/>
                    <a:pt x="1298" y="21283"/>
                    <a:pt x="1261" y="21326"/>
                  </a:cubicBezTo>
                  <a:cubicBezTo>
                    <a:pt x="1230" y="21364"/>
                    <a:pt x="1211" y="21407"/>
                    <a:pt x="1208" y="21453"/>
                  </a:cubicBezTo>
                  <a:cubicBezTo>
                    <a:pt x="1187" y="21673"/>
                    <a:pt x="1329" y="21875"/>
                    <a:pt x="1543" y="21924"/>
                  </a:cubicBezTo>
                  <a:cubicBezTo>
                    <a:pt x="1651" y="21946"/>
                    <a:pt x="1757" y="21958"/>
                    <a:pt x="1865" y="21964"/>
                  </a:cubicBezTo>
                  <a:cubicBezTo>
                    <a:pt x="1924" y="21968"/>
                    <a:pt x="1977" y="21974"/>
                    <a:pt x="2026" y="21980"/>
                  </a:cubicBezTo>
                  <a:lnTo>
                    <a:pt x="2020" y="21989"/>
                  </a:lnTo>
                  <a:cubicBezTo>
                    <a:pt x="2001" y="22026"/>
                    <a:pt x="1989" y="22067"/>
                    <a:pt x="1983" y="22107"/>
                  </a:cubicBezTo>
                  <a:cubicBezTo>
                    <a:pt x="1970" y="22237"/>
                    <a:pt x="2076" y="22333"/>
                    <a:pt x="2190" y="22370"/>
                  </a:cubicBezTo>
                  <a:cubicBezTo>
                    <a:pt x="2218" y="22380"/>
                    <a:pt x="2243" y="22386"/>
                    <a:pt x="2271" y="22392"/>
                  </a:cubicBezTo>
                  <a:cubicBezTo>
                    <a:pt x="2308" y="22398"/>
                    <a:pt x="2342" y="22410"/>
                    <a:pt x="2376" y="22429"/>
                  </a:cubicBezTo>
                  <a:cubicBezTo>
                    <a:pt x="2392" y="22438"/>
                    <a:pt x="2404" y="22451"/>
                    <a:pt x="2416" y="22463"/>
                  </a:cubicBezTo>
                  <a:cubicBezTo>
                    <a:pt x="2438" y="22488"/>
                    <a:pt x="2466" y="22510"/>
                    <a:pt x="2494" y="22528"/>
                  </a:cubicBezTo>
                  <a:cubicBezTo>
                    <a:pt x="2543" y="22559"/>
                    <a:pt x="2605" y="22575"/>
                    <a:pt x="2664" y="22575"/>
                  </a:cubicBezTo>
                  <a:cubicBezTo>
                    <a:pt x="2729" y="22572"/>
                    <a:pt x="2791" y="22562"/>
                    <a:pt x="2853" y="22547"/>
                  </a:cubicBezTo>
                  <a:lnTo>
                    <a:pt x="2900" y="22534"/>
                  </a:lnTo>
                  <a:cubicBezTo>
                    <a:pt x="2921" y="22531"/>
                    <a:pt x="2940" y="22528"/>
                    <a:pt x="2958" y="22528"/>
                  </a:cubicBezTo>
                  <a:cubicBezTo>
                    <a:pt x="2872" y="22575"/>
                    <a:pt x="2788" y="22627"/>
                    <a:pt x="2708" y="22683"/>
                  </a:cubicBezTo>
                  <a:cubicBezTo>
                    <a:pt x="2636" y="22733"/>
                    <a:pt x="2658" y="22844"/>
                    <a:pt x="2742" y="22866"/>
                  </a:cubicBezTo>
                  <a:cubicBezTo>
                    <a:pt x="2856" y="22891"/>
                    <a:pt x="2974" y="22903"/>
                    <a:pt x="3092" y="22903"/>
                  </a:cubicBezTo>
                  <a:cubicBezTo>
                    <a:pt x="3123" y="22903"/>
                    <a:pt x="3157" y="22903"/>
                    <a:pt x="3188" y="22900"/>
                  </a:cubicBezTo>
                  <a:lnTo>
                    <a:pt x="3188" y="22900"/>
                  </a:lnTo>
                  <a:cubicBezTo>
                    <a:pt x="3092" y="22959"/>
                    <a:pt x="3011" y="23042"/>
                    <a:pt x="2958" y="23145"/>
                  </a:cubicBezTo>
                  <a:cubicBezTo>
                    <a:pt x="2946" y="23176"/>
                    <a:pt x="2946" y="23210"/>
                    <a:pt x="2965" y="23241"/>
                  </a:cubicBezTo>
                  <a:cubicBezTo>
                    <a:pt x="2983" y="23268"/>
                    <a:pt x="3011" y="23287"/>
                    <a:pt x="3045" y="23290"/>
                  </a:cubicBezTo>
                  <a:cubicBezTo>
                    <a:pt x="3110" y="23293"/>
                    <a:pt x="3175" y="23293"/>
                    <a:pt x="3237" y="23293"/>
                  </a:cubicBezTo>
                  <a:cubicBezTo>
                    <a:pt x="3513" y="23293"/>
                    <a:pt x="3789" y="23262"/>
                    <a:pt x="4055" y="23200"/>
                  </a:cubicBezTo>
                  <a:cubicBezTo>
                    <a:pt x="4104" y="23185"/>
                    <a:pt x="4151" y="23169"/>
                    <a:pt x="4194" y="23148"/>
                  </a:cubicBezTo>
                  <a:cubicBezTo>
                    <a:pt x="4247" y="23123"/>
                    <a:pt x="4300" y="23107"/>
                    <a:pt x="4355" y="23101"/>
                  </a:cubicBezTo>
                  <a:cubicBezTo>
                    <a:pt x="4359" y="23100"/>
                    <a:pt x="4363" y="23100"/>
                    <a:pt x="4367" y="23100"/>
                  </a:cubicBezTo>
                  <a:cubicBezTo>
                    <a:pt x="4380" y="23100"/>
                    <a:pt x="4393" y="23104"/>
                    <a:pt x="4405" y="23111"/>
                  </a:cubicBezTo>
                  <a:cubicBezTo>
                    <a:pt x="4402" y="23132"/>
                    <a:pt x="4389" y="23154"/>
                    <a:pt x="4374" y="23169"/>
                  </a:cubicBezTo>
                  <a:lnTo>
                    <a:pt x="4151" y="23405"/>
                  </a:lnTo>
                  <a:cubicBezTo>
                    <a:pt x="4027" y="23538"/>
                    <a:pt x="3906" y="23696"/>
                    <a:pt x="3956" y="23882"/>
                  </a:cubicBezTo>
                  <a:cubicBezTo>
                    <a:pt x="3968" y="23928"/>
                    <a:pt x="4008" y="23959"/>
                    <a:pt x="4055" y="23959"/>
                  </a:cubicBezTo>
                  <a:lnTo>
                    <a:pt x="4058" y="23959"/>
                  </a:lnTo>
                  <a:cubicBezTo>
                    <a:pt x="4111" y="23959"/>
                    <a:pt x="4163" y="23953"/>
                    <a:pt x="4213" y="23944"/>
                  </a:cubicBezTo>
                  <a:lnTo>
                    <a:pt x="4213" y="23944"/>
                  </a:lnTo>
                  <a:cubicBezTo>
                    <a:pt x="4179" y="23962"/>
                    <a:pt x="4148" y="23984"/>
                    <a:pt x="4117" y="24009"/>
                  </a:cubicBezTo>
                  <a:cubicBezTo>
                    <a:pt x="4089" y="24027"/>
                    <a:pt x="4064" y="24049"/>
                    <a:pt x="4039" y="24071"/>
                  </a:cubicBezTo>
                  <a:cubicBezTo>
                    <a:pt x="4002" y="24105"/>
                    <a:pt x="3965" y="24136"/>
                    <a:pt x="3922" y="24164"/>
                  </a:cubicBezTo>
                  <a:cubicBezTo>
                    <a:pt x="3871" y="24186"/>
                    <a:pt x="3815" y="24201"/>
                    <a:pt x="3758" y="24201"/>
                  </a:cubicBezTo>
                  <a:cubicBezTo>
                    <a:pt x="3753" y="24201"/>
                    <a:pt x="3747" y="24201"/>
                    <a:pt x="3742" y="24201"/>
                  </a:cubicBezTo>
                  <a:cubicBezTo>
                    <a:pt x="3686" y="24201"/>
                    <a:pt x="3631" y="24195"/>
                    <a:pt x="3578" y="24182"/>
                  </a:cubicBezTo>
                  <a:cubicBezTo>
                    <a:pt x="3525" y="24170"/>
                    <a:pt x="3476" y="24157"/>
                    <a:pt x="3423" y="24142"/>
                  </a:cubicBezTo>
                  <a:cubicBezTo>
                    <a:pt x="3336" y="24117"/>
                    <a:pt x="3243" y="24096"/>
                    <a:pt x="3154" y="24083"/>
                  </a:cubicBezTo>
                  <a:cubicBezTo>
                    <a:pt x="3119" y="24080"/>
                    <a:pt x="3089" y="24074"/>
                    <a:pt x="3058" y="24061"/>
                  </a:cubicBezTo>
                  <a:cubicBezTo>
                    <a:pt x="3058" y="24058"/>
                    <a:pt x="3058" y="24055"/>
                    <a:pt x="3054" y="24049"/>
                  </a:cubicBezTo>
                  <a:cubicBezTo>
                    <a:pt x="3048" y="24030"/>
                    <a:pt x="3042" y="24015"/>
                    <a:pt x="3036" y="23996"/>
                  </a:cubicBezTo>
                  <a:cubicBezTo>
                    <a:pt x="2983" y="23894"/>
                    <a:pt x="2865" y="23879"/>
                    <a:pt x="2816" y="23872"/>
                  </a:cubicBezTo>
                  <a:lnTo>
                    <a:pt x="2565" y="23838"/>
                  </a:lnTo>
                  <a:lnTo>
                    <a:pt x="2317" y="23801"/>
                  </a:lnTo>
                  <a:cubicBezTo>
                    <a:pt x="2302" y="23798"/>
                    <a:pt x="2286" y="23798"/>
                    <a:pt x="2271" y="23798"/>
                  </a:cubicBezTo>
                  <a:cubicBezTo>
                    <a:pt x="2267" y="23798"/>
                    <a:pt x="2264" y="23798"/>
                    <a:pt x="2261" y="23798"/>
                  </a:cubicBezTo>
                  <a:cubicBezTo>
                    <a:pt x="2218" y="23798"/>
                    <a:pt x="2182" y="23816"/>
                    <a:pt x="2150" y="23842"/>
                  </a:cubicBezTo>
                  <a:cubicBezTo>
                    <a:pt x="2122" y="23872"/>
                    <a:pt x="2104" y="23910"/>
                    <a:pt x="2100" y="23953"/>
                  </a:cubicBezTo>
                  <a:cubicBezTo>
                    <a:pt x="2076" y="23931"/>
                    <a:pt x="2054" y="23913"/>
                    <a:pt x="2026" y="23894"/>
                  </a:cubicBezTo>
                  <a:lnTo>
                    <a:pt x="2014" y="23885"/>
                  </a:lnTo>
                  <a:cubicBezTo>
                    <a:pt x="1980" y="23860"/>
                    <a:pt x="1936" y="23832"/>
                    <a:pt x="1933" y="23807"/>
                  </a:cubicBezTo>
                  <a:cubicBezTo>
                    <a:pt x="1930" y="23795"/>
                    <a:pt x="1930" y="23783"/>
                    <a:pt x="1933" y="23770"/>
                  </a:cubicBezTo>
                  <a:cubicBezTo>
                    <a:pt x="1942" y="23705"/>
                    <a:pt x="1924" y="23643"/>
                    <a:pt x="1887" y="23594"/>
                  </a:cubicBezTo>
                  <a:cubicBezTo>
                    <a:pt x="1862" y="23572"/>
                    <a:pt x="1834" y="23553"/>
                    <a:pt x="1803" y="23541"/>
                  </a:cubicBezTo>
                  <a:cubicBezTo>
                    <a:pt x="1750" y="23519"/>
                    <a:pt x="1695" y="23510"/>
                    <a:pt x="1636" y="23510"/>
                  </a:cubicBezTo>
                  <a:cubicBezTo>
                    <a:pt x="1400" y="23510"/>
                    <a:pt x="1202" y="23687"/>
                    <a:pt x="1177" y="23919"/>
                  </a:cubicBezTo>
                  <a:cubicBezTo>
                    <a:pt x="1168" y="23984"/>
                    <a:pt x="1180" y="24052"/>
                    <a:pt x="1215" y="24108"/>
                  </a:cubicBezTo>
                  <a:cubicBezTo>
                    <a:pt x="1242" y="24145"/>
                    <a:pt x="1280" y="24179"/>
                    <a:pt x="1320" y="24204"/>
                  </a:cubicBezTo>
                  <a:lnTo>
                    <a:pt x="1667" y="24436"/>
                  </a:lnTo>
                  <a:cubicBezTo>
                    <a:pt x="1682" y="24446"/>
                    <a:pt x="1701" y="24452"/>
                    <a:pt x="1723" y="24452"/>
                  </a:cubicBezTo>
                  <a:lnTo>
                    <a:pt x="1757" y="24452"/>
                  </a:lnTo>
                  <a:cubicBezTo>
                    <a:pt x="1794" y="24452"/>
                    <a:pt x="1828" y="24476"/>
                    <a:pt x="1881" y="24517"/>
                  </a:cubicBezTo>
                  <a:cubicBezTo>
                    <a:pt x="1921" y="24551"/>
                    <a:pt x="1964" y="24582"/>
                    <a:pt x="2011" y="24607"/>
                  </a:cubicBezTo>
                  <a:cubicBezTo>
                    <a:pt x="2159" y="24681"/>
                    <a:pt x="2317" y="24687"/>
                    <a:pt x="2472" y="24690"/>
                  </a:cubicBezTo>
                  <a:cubicBezTo>
                    <a:pt x="2577" y="24690"/>
                    <a:pt x="2686" y="24700"/>
                    <a:pt x="2788" y="24727"/>
                  </a:cubicBezTo>
                  <a:cubicBezTo>
                    <a:pt x="2813" y="24734"/>
                    <a:pt x="2835" y="24743"/>
                    <a:pt x="2859" y="24752"/>
                  </a:cubicBezTo>
                  <a:cubicBezTo>
                    <a:pt x="2927" y="24783"/>
                    <a:pt x="3002" y="24802"/>
                    <a:pt x="3079" y="24805"/>
                  </a:cubicBezTo>
                  <a:cubicBezTo>
                    <a:pt x="3150" y="24802"/>
                    <a:pt x="3219" y="24789"/>
                    <a:pt x="3284" y="24765"/>
                  </a:cubicBezTo>
                  <a:cubicBezTo>
                    <a:pt x="3327" y="24749"/>
                    <a:pt x="3370" y="24740"/>
                    <a:pt x="3417" y="24734"/>
                  </a:cubicBezTo>
                  <a:cubicBezTo>
                    <a:pt x="3432" y="24734"/>
                    <a:pt x="3448" y="24737"/>
                    <a:pt x="3460" y="24746"/>
                  </a:cubicBezTo>
                  <a:cubicBezTo>
                    <a:pt x="3473" y="24755"/>
                    <a:pt x="3485" y="24768"/>
                    <a:pt x="3497" y="24780"/>
                  </a:cubicBezTo>
                  <a:cubicBezTo>
                    <a:pt x="3507" y="24789"/>
                    <a:pt x="3519" y="24802"/>
                    <a:pt x="3531" y="24814"/>
                  </a:cubicBezTo>
                  <a:cubicBezTo>
                    <a:pt x="3544" y="24823"/>
                    <a:pt x="3544" y="24823"/>
                    <a:pt x="3550" y="24830"/>
                  </a:cubicBezTo>
                  <a:cubicBezTo>
                    <a:pt x="3473" y="24836"/>
                    <a:pt x="3389" y="24842"/>
                    <a:pt x="3299" y="24842"/>
                  </a:cubicBezTo>
                  <a:cubicBezTo>
                    <a:pt x="3160" y="24842"/>
                    <a:pt x="3017" y="24833"/>
                    <a:pt x="2881" y="24823"/>
                  </a:cubicBezTo>
                  <a:lnTo>
                    <a:pt x="2835" y="24820"/>
                  </a:lnTo>
                  <a:cubicBezTo>
                    <a:pt x="2791" y="24820"/>
                    <a:pt x="2745" y="24817"/>
                    <a:pt x="2698" y="24817"/>
                  </a:cubicBezTo>
                  <a:cubicBezTo>
                    <a:pt x="2690" y="24817"/>
                    <a:pt x="2682" y="24817"/>
                    <a:pt x="2674" y="24817"/>
                  </a:cubicBezTo>
                  <a:cubicBezTo>
                    <a:pt x="2583" y="24817"/>
                    <a:pt x="2492" y="24833"/>
                    <a:pt x="2407" y="24867"/>
                  </a:cubicBezTo>
                  <a:cubicBezTo>
                    <a:pt x="2361" y="24888"/>
                    <a:pt x="2317" y="24913"/>
                    <a:pt x="2277" y="24941"/>
                  </a:cubicBezTo>
                  <a:cubicBezTo>
                    <a:pt x="2240" y="24966"/>
                    <a:pt x="2203" y="24984"/>
                    <a:pt x="2165" y="25003"/>
                  </a:cubicBezTo>
                  <a:cubicBezTo>
                    <a:pt x="2116" y="25022"/>
                    <a:pt x="2066" y="25028"/>
                    <a:pt x="2017" y="25028"/>
                  </a:cubicBezTo>
                  <a:cubicBezTo>
                    <a:pt x="1949" y="25025"/>
                    <a:pt x="1881" y="25019"/>
                    <a:pt x="1815" y="25006"/>
                  </a:cubicBezTo>
                  <a:cubicBezTo>
                    <a:pt x="1735" y="24994"/>
                    <a:pt x="1657" y="24988"/>
                    <a:pt x="1577" y="24984"/>
                  </a:cubicBezTo>
                  <a:cubicBezTo>
                    <a:pt x="1540" y="24984"/>
                    <a:pt x="1503" y="24988"/>
                    <a:pt x="1465" y="24994"/>
                  </a:cubicBezTo>
                  <a:cubicBezTo>
                    <a:pt x="1434" y="24997"/>
                    <a:pt x="1407" y="25006"/>
                    <a:pt x="1379" y="25012"/>
                  </a:cubicBezTo>
                  <a:cubicBezTo>
                    <a:pt x="1338" y="25022"/>
                    <a:pt x="1301" y="25028"/>
                    <a:pt x="1261" y="25031"/>
                  </a:cubicBezTo>
                  <a:lnTo>
                    <a:pt x="1258" y="25031"/>
                  </a:lnTo>
                  <a:cubicBezTo>
                    <a:pt x="1224" y="25028"/>
                    <a:pt x="1190" y="25022"/>
                    <a:pt x="1159" y="25012"/>
                  </a:cubicBezTo>
                  <a:cubicBezTo>
                    <a:pt x="1128" y="25006"/>
                    <a:pt x="1097" y="24997"/>
                    <a:pt x="1066" y="24994"/>
                  </a:cubicBezTo>
                  <a:cubicBezTo>
                    <a:pt x="1047" y="24991"/>
                    <a:pt x="1029" y="24991"/>
                    <a:pt x="1010" y="24991"/>
                  </a:cubicBezTo>
                  <a:cubicBezTo>
                    <a:pt x="1004" y="24990"/>
                    <a:pt x="998" y="24990"/>
                    <a:pt x="992" y="24990"/>
                  </a:cubicBezTo>
                  <a:cubicBezTo>
                    <a:pt x="963" y="24990"/>
                    <a:pt x="933" y="24995"/>
                    <a:pt x="908" y="25003"/>
                  </a:cubicBezTo>
                  <a:cubicBezTo>
                    <a:pt x="827" y="24888"/>
                    <a:pt x="700" y="24820"/>
                    <a:pt x="561" y="24817"/>
                  </a:cubicBezTo>
                  <a:lnTo>
                    <a:pt x="533" y="24817"/>
                  </a:lnTo>
                  <a:cubicBezTo>
                    <a:pt x="177" y="24842"/>
                    <a:pt x="19" y="25279"/>
                    <a:pt x="276" y="25527"/>
                  </a:cubicBezTo>
                  <a:cubicBezTo>
                    <a:pt x="180" y="25595"/>
                    <a:pt x="81" y="25703"/>
                    <a:pt x="87" y="25852"/>
                  </a:cubicBezTo>
                  <a:cubicBezTo>
                    <a:pt x="87" y="25895"/>
                    <a:pt x="115" y="25932"/>
                    <a:pt x="158" y="25945"/>
                  </a:cubicBezTo>
                  <a:cubicBezTo>
                    <a:pt x="211" y="25960"/>
                    <a:pt x="270" y="25969"/>
                    <a:pt x="326" y="25973"/>
                  </a:cubicBezTo>
                  <a:cubicBezTo>
                    <a:pt x="357" y="25976"/>
                    <a:pt x="384" y="25976"/>
                    <a:pt x="409" y="25982"/>
                  </a:cubicBezTo>
                  <a:cubicBezTo>
                    <a:pt x="462" y="25991"/>
                    <a:pt x="502" y="26016"/>
                    <a:pt x="508" y="26041"/>
                  </a:cubicBezTo>
                  <a:cubicBezTo>
                    <a:pt x="511" y="26053"/>
                    <a:pt x="511" y="26065"/>
                    <a:pt x="511" y="26078"/>
                  </a:cubicBezTo>
                  <a:cubicBezTo>
                    <a:pt x="505" y="26137"/>
                    <a:pt x="521" y="26192"/>
                    <a:pt x="555" y="26239"/>
                  </a:cubicBezTo>
                  <a:cubicBezTo>
                    <a:pt x="590" y="26283"/>
                    <a:pt x="645" y="26310"/>
                    <a:pt x="701" y="26310"/>
                  </a:cubicBezTo>
                  <a:cubicBezTo>
                    <a:pt x="704" y="26310"/>
                    <a:pt x="707" y="26310"/>
                    <a:pt x="710" y="26310"/>
                  </a:cubicBezTo>
                  <a:cubicBezTo>
                    <a:pt x="759" y="26307"/>
                    <a:pt x="809" y="26298"/>
                    <a:pt x="852" y="26279"/>
                  </a:cubicBezTo>
                  <a:cubicBezTo>
                    <a:pt x="939" y="26251"/>
                    <a:pt x="1026" y="26239"/>
                    <a:pt x="1115" y="26239"/>
                  </a:cubicBezTo>
                  <a:cubicBezTo>
                    <a:pt x="1230" y="26239"/>
                    <a:pt x="1345" y="26261"/>
                    <a:pt x="1450" y="26307"/>
                  </a:cubicBezTo>
                  <a:cubicBezTo>
                    <a:pt x="1453" y="26319"/>
                    <a:pt x="1453" y="26329"/>
                    <a:pt x="1456" y="26341"/>
                  </a:cubicBezTo>
                  <a:cubicBezTo>
                    <a:pt x="1475" y="26412"/>
                    <a:pt x="1537" y="26462"/>
                    <a:pt x="1611" y="26468"/>
                  </a:cubicBezTo>
                  <a:cubicBezTo>
                    <a:pt x="1577" y="26499"/>
                    <a:pt x="1537" y="26527"/>
                    <a:pt x="1496" y="26549"/>
                  </a:cubicBezTo>
                  <a:cubicBezTo>
                    <a:pt x="1425" y="26589"/>
                    <a:pt x="1428" y="26691"/>
                    <a:pt x="1503" y="26728"/>
                  </a:cubicBezTo>
                  <a:cubicBezTo>
                    <a:pt x="1577" y="26766"/>
                    <a:pt x="1657" y="26784"/>
                    <a:pt x="1741" y="26784"/>
                  </a:cubicBezTo>
                  <a:cubicBezTo>
                    <a:pt x="1964" y="26784"/>
                    <a:pt x="2172" y="26660"/>
                    <a:pt x="2271" y="26583"/>
                  </a:cubicBezTo>
                  <a:cubicBezTo>
                    <a:pt x="2333" y="26539"/>
                    <a:pt x="2388" y="26493"/>
                    <a:pt x="2444" y="26446"/>
                  </a:cubicBezTo>
                  <a:cubicBezTo>
                    <a:pt x="2537" y="26366"/>
                    <a:pt x="2636" y="26295"/>
                    <a:pt x="2742" y="26233"/>
                  </a:cubicBezTo>
                  <a:cubicBezTo>
                    <a:pt x="2800" y="26341"/>
                    <a:pt x="2890" y="26403"/>
                    <a:pt x="2999" y="26403"/>
                  </a:cubicBezTo>
                  <a:lnTo>
                    <a:pt x="3027" y="26403"/>
                  </a:lnTo>
                  <a:cubicBezTo>
                    <a:pt x="3116" y="26391"/>
                    <a:pt x="3203" y="26357"/>
                    <a:pt x="3281" y="26307"/>
                  </a:cubicBezTo>
                  <a:cubicBezTo>
                    <a:pt x="3324" y="26279"/>
                    <a:pt x="3370" y="26258"/>
                    <a:pt x="3417" y="26242"/>
                  </a:cubicBezTo>
                  <a:cubicBezTo>
                    <a:pt x="3454" y="26341"/>
                    <a:pt x="3535" y="26416"/>
                    <a:pt x="3637" y="26443"/>
                  </a:cubicBezTo>
                  <a:cubicBezTo>
                    <a:pt x="3677" y="26453"/>
                    <a:pt x="3717" y="26459"/>
                    <a:pt x="3761" y="26459"/>
                  </a:cubicBezTo>
                  <a:cubicBezTo>
                    <a:pt x="3785" y="26459"/>
                    <a:pt x="3810" y="26456"/>
                    <a:pt x="3838" y="26453"/>
                  </a:cubicBezTo>
                  <a:lnTo>
                    <a:pt x="3838" y="26453"/>
                  </a:lnTo>
                  <a:cubicBezTo>
                    <a:pt x="3829" y="26499"/>
                    <a:pt x="3807" y="26543"/>
                    <a:pt x="3779" y="26577"/>
                  </a:cubicBezTo>
                  <a:cubicBezTo>
                    <a:pt x="3720" y="26642"/>
                    <a:pt x="3767" y="26747"/>
                    <a:pt x="3857" y="26747"/>
                  </a:cubicBezTo>
                  <a:cubicBezTo>
                    <a:pt x="3872" y="26747"/>
                    <a:pt x="3888" y="26741"/>
                    <a:pt x="3903" y="26735"/>
                  </a:cubicBezTo>
                  <a:cubicBezTo>
                    <a:pt x="4222" y="26567"/>
                    <a:pt x="4554" y="26397"/>
                    <a:pt x="4910" y="26338"/>
                  </a:cubicBezTo>
                  <a:cubicBezTo>
                    <a:pt x="4928" y="26335"/>
                    <a:pt x="4950" y="26332"/>
                    <a:pt x="4972" y="26332"/>
                  </a:cubicBezTo>
                  <a:cubicBezTo>
                    <a:pt x="4984" y="26332"/>
                    <a:pt x="4997" y="26332"/>
                    <a:pt x="5009" y="26338"/>
                  </a:cubicBezTo>
                  <a:cubicBezTo>
                    <a:pt x="5046" y="26357"/>
                    <a:pt x="5065" y="26434"/>
                    <a:pt x="5077" y="26499"/>
                  </a:cubicBezTo>
                  <a:cubicBezTo>
                    <a:pt x="5080" y="26508"/>
                    <a:pt x="5080" y="26521"/>
                    <a:pt x="5083" y="26533"/>
                  </a:cubicBezTo>
                  <a:cubicBezTo>
                    <a:pt x="5071" y="26543"/>
                    <a:pt x="5058" y="26549"/>
                    <a:pt x="5043" y="26552"/>
                  </a:cubicBezTo>
                  <a:cubicBezTo>
                    <a:pt x="4749" y="26673"/>
                    <a:pt x="4439" y="26756"/>
                    <a:pt x="4123" y="26796"/>
                  </a:cubicBezTo>
                  <a:lnTo>
                    <a:pt x="4089" y="26800"/>
                  </a:lnTo>
                  <a:cubicBezTo>
                    <a:pt x="3866" y="26809"/>
                    <a:pt x="3652" y="26905"/>
                    <a:pt x="3504" y="27072"/>
                  </a:cubicBezTo>
                  <a:cubicBezTo>
                    <a:pt x="3479" y="27094"/>
                    <a:pt x="3457" y="27112"/>
                    <a:pt x="3432" y="27134"/>
                  </a:cubicBezTo>
                  <a:cubicBezTo>
                    <a:pt x="3417" y="27150"/>
                    <a:pt x="3398" y="27162"/>
                    <a:pt x="3377" y="27171"/>
                  </a:cubicBezTo>
                  <a:cubicBezTo>
                    <a:pt x="3367" y="27174"/>
                    <a:pt x="3358" y="27177"/>
                    <a:pt x="3346" y="27177"/>
                  </a:cubicBezTo>
                  <a:cubicBezTo>
                    <a:pt x="3296" y="27171"/>
                    <a:pt x="3246" y="27156"/>
                    <a:pt x="3203" y="27134"/>
                  </a:cubicBezTo>
                  <a:lnTo>
                    <a:pt x="3197" y="27134"/>
                  </a:lnTo>
                  <a:cubicBezTo>
                    <a:pt x="3027" y="27060"/>
                    <a:pt x="2844" y="27016"/>
                    <a:pt x="2661" y="27013"/>
                  </a:cubicBezTo>
                  <a:cubicBezTo>
                    <a:pt x="2639" y="27013"/>
                    <a:pt x="2621" y="27013"/>
                    <a:pt x="2602" y="27016"/>
                  </a:cubicBezTo>
                  <a:cubicBezTo>
                    <a:pt x="2382" y="27023"/>
                    <a:pt x="2175" y="27122"/>
                    <a:pt x="2032" y="27289"/>
                  </a:cubicBezTo>
                  <a:cubicBezTo>
                    <a:pt x="2014" y="27311"/>
                    <a:pt x="1998" y="27332"/>
                    <a:pt x="1983" y="27354"/>
                  </a:cubicBezTo>
                  <a:cubicBezTo>
                    <a:pt x="1958" y="27397"/>
                    <a:pt x="1924" y="27435"/>
                    <a:pt x="1884" y="27462"/>
                  </a:cubicBezTo>
                  <a:cubicBezTo>
                    <a:pt x="1863" y="27473"/>
                    <a:pt x="1840" y="27479"/>
                    <a:pt x="1817" y="27479"/>
                  </a:cubicBezTo>
                  <a:cubicBezTo>
                    <a:pt x="1813" y="27479"/>
                    <a:pt x="1808" y="27478"/>
                    <a:pt x="1803" y="27478"/>
                  </a:cubicBezTo>
                  <a:cubicBezTo>
                    <a:pt x="1769" y="27478"/>
                    <a:pt x="1735" y="27475"/>
                    <a:pt x="1701" y="27469"/>
                  </a:cubicBezTo>
                  <a:cubicBezTo>
                    <a:pt x="1673" y="27466"/>
                    <a:pt x="1648" y="27462"/>
                    <a:pt x="1623" y="27462"/>
                  </a:cubicBezTo>
                  <a:lnTo>
                    <a:pt x="1589" y="27462"/>
                  </a:lnTo>
                  <a:cubicBezTo>
                    <a:pt x="1582" y="27462"/>
                    <a:pt x="1575" y="27462"/>
                    <a:pt x="1568" y="27462"/>
                  </a:cubicBezTo>
                  <a:cubicBezTo>
                    <a:pt x="1467" y="27462"/>
                    <a:pt x="1371" y="27502"/>
                    <a:pt x="1304" y="27577"/>
                  </a:cubicBezTo>
                  <a:cubicBezTo>
                    <a:pt x="1277" y="27571"/>
                    <a:pt x="1249" y="27571"/>
                    <a:pt x="1221" y="27571"/>
                  </a:cubicBezTo>
                  <a:cubicBezTo>
                    <a:pt x="1119" y="27574"/>
                    <a:pt x="1019" y="27599"/>
                    <a:pt x="930" y="27642"/>
                  </a:cubicBezTo>
                  <a:cubicBezTo>
                    <a:pt x="899" y="27654"/>
                    <a:pt x="871" y="27667"/>
                    <a:pt x="843" y="27679"/>
                  </a:cubicBezTo>
                  <a:cubicBezTo>
                    <a:pt x="762" y="27726"/>
                    <a:pt x="676" y="27757"/>
                    <a:pt x="586" y="27772"/>
                  </a:cubicBezTo>
                  <a:cubicBezTo>
                    <a:pt x="555" y="27772"/>
                    <a:pt x="521" y="27775"/>
                    <a:pt x="490" y="27775"/>
                  </a:cubicBezTo>
                  <a:cubicBezTo>
                    <a:pt x="372" y="27775"/>
                    <a:pt x="223" y="27775"/>
                    <a:pt x="134" y="27902"/>
                  </a:cubicBezTo>
                  <a:cubicBezTo>
                    <a:pt x="96" y="27955"/>
                    <a:pt x="118" y="28032"/>
                    <a:pt x="183" y="28057"/>
                  </a:cubicBezTo>
                  <a:cubicBezTo>
                    <a:pt x="388" y="28135"/>
                    <a:pt x="598" y="28206"/>
                    <a:pt x="809" y="28274"/>
                  </a:cubicBezTo>
                  <a:cubicBezTo>
                    <a:pt x="979" y="28327"/>
                    <a:pt x="1162" y="28379"/>
                    <a:pt x="1342" y="28379"/>
                  </a:cubicBezTo>
                  <a:cubicBezTo>
                    <a:pt x="1472" y="28379"/>
                    <a:pt x="1599" y="28351"/>
                    <a:pt x="1716" y="28289"/>
                  </a:cubicBezTo>
                  <a:lnTo>
                    <a:pt x="1738" y="28277"/>
                  </a:lnTo>
                  <a:cubicBezTo>
                    <a:pt x="1769" y="28259"/>
                    <a:pt x="1803" y="28243"/>
                    <a:pt x="1840" y="28237"/>
                  </a:cubicBezTo>
                  <a:cubicBezTo>
                    <a:pt x="1850" y="28246"/>
                    <a:pt x="1853" y="28265"/>
                    <a:pt x="1846" y="28277"/>
                  </a:cubicBezTo>
                  <a:cubicBezTo>
                    <a:pt x="1825" y="28317"/>
                    <a:pt x="1797" y="28355"/>
                    <a:pt x="1763" y="28382"/>
                  </a:cubicBezTo>
                  <a:cubicBezTo>
                    <a:pt x="1707" y="28438"/>
                    <a:pt x="1729" y="28528"/>
                    <a:pt x="1800" y="28553"/>
                  </a:cubicBezTo>
                  <a:cubicBezTo>
                    <a:pt x="1927" y="28596"/>
                    <a:pt x="2060" y="28618"/>
                    <a:pt x="2193" y="28618"/>
                  </a:cubicBezTo>
                  <a:cubicBezTo>
                    <a:pt x="2382" y="28618"/>
                    <a:pt x="2568" y="28574"/>
                    <a:pt x="2742" y="28491"/>
                  </a:cubicBezTo>
                  <a:cubicBezTo>
                    <a:pt x="2773" y="28475"/>
                    <a:pt x="2804" y="28460"/>
                    <a:pt x="2835" y="28441"/>
                  </a:cubicBezTo>
                  <a:cubicBezTo>
                    <a:pt x="2865" y="28426"/>
                    <a:pt x="2893" y="28410"/>
                    <a:pt x="2921" y="28395"/>
                  </a:cubicBezTo>
                  <a:lnTo>
                    <a:pt x="2921" y="28395"/>
                  </a:lnTo>
                  <a:lnTo>
                    <a:pt x="2909" y="28429"/>
                  </a:lnTo>
                  <a:cubicBezTo>
                    <a:pt x="2884" y="28472"/>
                    <a:pt x="2884" y="28528"/>
                    <a:pt x="2915" y="28571"/>
                  </a:cubicBezTo>
                  <a:cubicBezTo>
                    <a:pt x="2940" y="28605"/>
                    <a:pt x="2980" y="28624"/>
                    <a:pt x="3020" y="28624"/>
                  </a:cubicBezTo>
                  <a:cubicBezTo>
                    <a:pt x="3039" y="28624"/>
                    <a:pt x="3054" y="28621"/>
                    <a:pt x="3070" y="28618"/>
                  </a:cubicBezTo>
                  <a:lnTo>
                    <a:pt x="3308" y="28556"/>
                  </a:lnTo>
                  <a:lnTo>
                    <a:pt x="4055" y="28370"/>
                  </a:lnTo>
                  <a:lnTo>
                    <a:pt x="4222" y="28330"/>
                  </a:lnTo>
                  <a:cubicBezTo>
                    <a:pt x="4235" y="28373"/>
                    <a:pt x="4275" y="28401"/>
                    <a:pt x="4321" y="28401"/>
                  </a:cubicBezTo>
                  <a:cubicBezTo>
                    <a:pt x="4334" y="28401"/>
                    <a:pt x="4349" y="28398"/>
                    <a:pt x="4362" y="28395"/>
                  </a:cubicBezTo>
                  <a:cubicBezTo>
                    <a:pt x="4560" y="28308"/>
                    <a:pt x="4770" y="28255"/>
                    <a:pt x="4984" y="28240"/>
                  </a:cubicBezTo>
                  <a:lnTo>
                    <a:pt x="4984" y="28240"/>
                  </a:lnTo>
                  <a:lnTo>
                    <a:pt x="4820" y="28283"/>
                  </a:lnTo>
                  <a:cubicBezTo>
                    <a:pt x="4575" y="28351"/>
                    <a:pt x="4331" y="28420"/>
                    <a:pt x="4095" y="28488"/>
                  </a:cubicBezTo>
                  <a:cubicBezTo>
                    <a:pt x="4036" y="28503"/>
                    <a:pt x="3925" y="28534"/>
                    <a:pt x="3875" y="28636"/>
                  </a:cubicBezTo>
                  <a:cubicBezTo>
                    <a:pt x="3857" y="28677"/>
                    <a:pt x="3847" y="28723"/>
                    <a:pt x="3847" y="28770"/>
                  </a:cubicBezTo>
                  <a:cubicBezTo>
                    <a:pt x="3847" y="28785"/>
                    <a:pt x="3844" y="28804"/>
                    <a:pt x="3841" y="28819"/>
                  </a:cubicBezTo>
                  <a:cubicBezTo>
                    <a:pt x="3829" y="28853"/>
                    <a:pt x="3758" y="28866"/>
                    <a:pt x="3696" y="28866"/>
                  </a:cubicBezTo>
                  <a:lnTo>
                    <a:pt x="3658" y="28866"/>
                  </a:lnTo>
                  <a:lnTo>
                    <a:pt x="3559" y="28859"/>
                  </a:lnTo>
                  <a:cubicBezTo>
                    <a:pt x="3473" y="28853"/>
                    <a:pt x="3383" y="28844"/>
                    <a:pt x="3293" y="28844"/>
                  </a:cubicBezTo>
                  <a:cubicBezTo>
                    <a:pt x="3240" y="28844"/>
                    <a:pt x="3194" y="28847"/>
                    <a:pt x="3147" y="28853"/>
                  </a:cubicBezTo>
                  <a:cubicBezTo>
                    <a:pt x="2949" y="28872"/>
                    <a:pt x="2760" y="28934"/>
                    <a:pt x="2581" y="28996"/>
                  </a:cubicBezTo>
                  <a:cubicBezTo>
                    <a:pt x="2407" y="29055"/>
                    <a:pt x="2246" y="29110"/>
                    <a:pt x="2076" y="29129"/>
                  </a:cubicBezTo>
                  <a:cubicBezTo>
                    <a:pt x="2017" y="29135"/>
                    <a:pt x="1893" y="29147"/>
                    <a:pt x="1809" y="29216"/>
                  </a:cubicBezTo>
                  <a:cubicBezTo>
                    <a:pt x="1794" y="29209"/>
                    <a:pt x="1778" y="29206"/>
                    <a:pt x="1760" y="29206"/>
                  </a:cubicBezTo>
                  <a:cubicBezTo>
                    <a:pt x="1719" y="29206"/>
                    <a:pt x="1682" y="29222"/>
                    <a:pt x="1651" y="29247"/>
                  </a:cubicBezTo>
                  <a:cubicBezTo>
                    <a:pt x="1574" y="29318"/>
                    <a:pt x="1561" y="29436"/>
                    <a:pt x="1623" y="29522"/>
                  </a:cubicBezTo>
                  <a:cubicBezTo>
                    <a:pt x="1667" y="29581"/>
                    <a:pt x="1729" y="29624"/>
                    <a:pt x="1800" y="29646"/>
                  </a:cubicBezTo>
                  <a:cubicBezTo>
                    <a:pt x="1952" y="29699"/>
                    <a:pt x="2113" y="29705"/>
                    <a:pt x="2255" y="29708"/>
                  </a:cubicBezTo>
                  <a:lnTo>
                    <a:pt x="2971" y="29724"/>
                  </a:lnTo>
                  <a:lnTo>
                    <a:pt x="2992" y="29724"/>
                  </a:lnTo>
                  <a:cubicBezTo>
                    <a:pt x="3045" y="29724"/>
                    <a:pt x="3098" y="29727"/>
                    <a:pt x="3147" y="29727"/>
                  </a:cubicBezTo>
                  <a:cubicBezTo>
                    <a:pt x="3246" y="29727"/>
                    <a:pt x="3349" y="29721"/>
                    <a:pt x="3448" y="29705"/>
                  </a:cubicBezTo>
                  <a:lnTo>
                    <a:pt x="3448" y="29705"/>
                  </a:lnTo>
                  <a:cubicBezTo>
                    <a:pt x="3445" y="29727"/>
                    <a:pt x="3435" y="29748"/>
                    <a:pt x="3426" y="29767"/>
                  </a:cubicBezTo>
                  <a:cubicBezTo>
                    <a:pt x="3414" y="29795"/>
                    <a:pt x="3414" y="29826"/>
                    <a:pt x="3426" y="29857"/>
                  </a:cubicBezTo>
                  <a:cubicBezTo>
                    <a:pt x="3442" y="29885"/>
                    <a:pt x="3466" y="29903"/>
                    <a:pt x="3497" y="29913"/>
                  </a:cubicBezTo>
                  <a:cubicBezTo>
                    <a:pt x="3801" y="29981"/>
                    <a:pt x="4098" y="30071"/>
                    <a:pt x="4389" y="30179"/>
                  </a:cubicBezTo>
                  <a:cubicBezTo>
                    <a:pt x="4253" y="30238"/>
                    <a:pt x="4106" y="30269"/>
                    <a:pt x="3958" y="30269"/>
                  </a:cubicBezTo>
                  <a:cubicBezTo>
                    <a:pt x="3951" y="30269"/>
                    <a:pt x="3944" y="30269"/>
                    <a:pt x="3937" y="30269"/>
                  </a:cubicBezTo>
                  <a:cubicBezTo>
                    <a:pt x="3872" y="30269"/>
                    <a:pt x="3807" y="30263"/>
                    <a:pt x="3742" y="30253"/>
                  </a:cubicBezTo>
                  <a:cubicBezTo>
                    <a:pt x="3696" y="30247"/>
                    <a:pt x="3646" y="30235"/>
                    <a:pt x="3593" y="30225"/>
                  </a:cubicBezTo>
                  <a:cubicBezTo>
                    <a:pt x="3500" y="30201"/>
                    <a:pt x="3401" y="30185"/>
                    <a:pt x="3305" y="30182"/>
                  </a:cubicBezTo>
                  <a:cubicBezTo>
                    <a:pt x="3246" y="30182"/>
                    <a:pt x="3191" y="30188"/>
                    <a:pt x="3138" y="30204"/>
                  </a:cubicBezTo>
                  <a:cubicBezTo>
                    <a:pt x="3076" y="30225"/>
                    <a:pt x="3020" y="30253"/>
                    <a:pt x="2965" y="30287"/>
                  </a:cubicBezTo>
                  <a:cubicBezTo>
                    <a:pt x="2918" y="30315"/>
                    <a:pt x="2869" y="30337"/>
                    <a:pt x="2819" y="30352"/>
                  </a:cubicBezTo>
                  <a:cubicBezTo>
                    <a:pt x="2794" y="30359"/>
                    <a:pt x="2766" y="30362"/>
                    <a:pt x="2742" y="30362"/>
                  </a:cubicBezTo>
                  <a:cubicBezTo>
                    <a:pt x="2661" y="30359"/>
                    <a:pt x="2581" y="30343"/>
                    <a:pt x="2503" y="30318"/>
                  </a:cubicBezTo>
                  <a:cubicBezTo>
                    <a:pt x="2466" y="30306"/>
                    <a:pt x="2426" y="30297"/>
                    <a:pt x="2385" y="30287"/>
                  </a:cubicBezTo>
                  <a:cubicBezTo>
                    <a:pt x="2298" y="30267"/>
                    <a:pt x="2209" y="30257"/>
                    <a:pt x="2120" y="30257"/>
                  </a:cubicBezTo>
                  <a:cubicBezTo>
                    <a:pt x="2045" y="30257"/>
                    <a:pt x="1971" y="30264"/>
                    <a:pt x="1896" y="30278"/>
                  </a:cubicBezTo>
                  <a:lnTo>
                    <a:pt x="1887" y="30281"/>
                  </a:lnTo>
                  <a:cubicBezTo>
                    <a:pt x="1868" y="30284"/>
                    <a:pt x="1846" y="30287"/>
                    <a:pt x="1828" y="30287"/>
                  </a:cubicBezTo>
                  <a:lnTo>
                    <a:pt x="1812" y="30287"/>
                  </a:lnTo>
                  <a:cubicBezTo>
                    <a:pt x="1794" y="30278"/>
                    <a:pt x="1769" y="30244"/>
                    <a:pt x="1747" y="30216"/>
                  </a:cubicBezTo>
                  <a:cubicBezTo>
                    <a:pt x="1704" y="30157"/>
                    <a:pt x="1642" y="30074"/>
                    <a:pt x="1534" y="30074"/>
                  </a:cubicBezTo>
                  <a:lnTo>
                    <a:pt x="1518" y="30074"/>
                  </a:lnTo>
                  <a:cubicBezTo>
                    <a:pt x="1425" y="30080"/>
                    <a:pt x="1369" y="30148"/>
                    <a:pt x="1329" y="30198"/>
                  </a:cubicBezTo>
                  <a:cubicBezTo>
                    <a:pt x="1320" y="30207"/>
                    <a:pt x="1311" y="30219"/>
                    <a:pt x="1301" y="30232"/>
                  </a:cubicBezTo>
                  <a:cubicBezTo>
                    <a:pt x="1261" y="30269"/>
                    <a:pt x="1199" y="30290"/>
                    <a:pt x="1112" y="30290"/>
                  </a:cubicBezTo>
                  <a:cubicBezTo>
                    <a:pt x="1047" y="30287"/>
                    <a:pt x="982" y="30281"/>
                    <a:pt x="917" y="30269"/>
                  </a:cubicBezTo>
                  <a:cubicBezTo>
                    <a:pt x="750" y="30238"/>
                    <a:pt x="580" y="30198"/>
                    <a:pt x="502" y="30080"/>
                  </a:cubicBezTo>
                  <a:lnTo>
                    <a:pt x="493" y="30064"/>
                  </a:lnTo>
                  <a:cubicBezTo>
                    <a:pt x="471" y="30030"/>
                    <a:pt x="446" y="30002"/>
                    <a:pt x="415" y="29981"/>
                  </a:cubicBezTo>
                  <a:cubicBezTo>
                    <a:pt x="381" y="29956"/>
                    <a:pt x="344" y="29947"/>
                    <a:pt x="304" y="29947"/>
                  </a:cubicBezTo>
                  <a:cubicBezTo>
                    <a:pt x="205" y="29953"/>
                    <a:pt x="115" y="30012"/>
                    <a:pt x="68" y="30101"/>
                  </a:cubicBezTo>
                  <a:cubicBezTo>
                    <a:pt x="10" y="30213"/>
                    <a:pt x="0" y="30346"/>
                    <a:pt x="47" y="30467"/>
                  </a:cubicBezTo>
                  <a:cubicBezTo>
                    <a:pt x="68" y="30535"/>
                    <a:pt x="115" y="30591"/>
                    <a:pt x="177" y="30625"/>
                  </a:cubicBezTo>
                  <a:cubicBezTo>
                    <a:pt x="213" y="30642"/>
                    <a:pt x="249" y="30653"/>
                    <a:pt x="287" y="30653"/>
                  </a:cubicBezTo>
                  <a:cubicBezTo>
                    <a:pt x="292" y="30653"/>
                    <a:pt x="296" y="30653"/>
                    <a:pt x="301" y="30653"/>
                  </a:cubicBezTo>
                  <a:cubicBezTo>
                    <a:pt x="332" y="30653"/>
                    <a:pt x="363" y="30650"/>
                    <a:pt x="394" y="30647"/>
                  </a:cubicBezTo>
                  <a:cubicBezTo>
                    <a:pt x="415" y="30644"/>
                    <a:pt x="437" y="30640"/>
                    <a:pt x="459" y="30640"/>
                  </a:cubicBezTo>
                  <a:cubicBezTo>
                    <a:pt x="461" y="30640"/>
                    <a:pt x="464" y="30639"/>
                    <a:pt x="467" y="30639"/>
                  </a:cubicBezTo>
                  <a:cubicBezTo>
                    <a:pt x="474" y="30639"/>
                    <a:pt x="480" y="30641"/>
                    <a:pt x="487" y="30644"/>
                  </a:cubicBezTo>
                  <a:cubicBezTo>
                    <a:pt x="527" y="30662"/>
                    <a:pt x="524" y="30761"/>
                    <a:pt x="496" y="30833"/>
                  </a:cubicBezTo>
                  <a:cubicBezTo>
                    <a:pt x="490" y="30848"/>
                    <a:pt x="484" y="30863"/>
                    <a:pt x="477" y="30879"/>
                  </a:cubicBezTo>
                  <a:cubicBezTo>
                    <a:pt x="431" y="30987"/>
                    <a:pt x="375" y="31117"/>
                    <a:pt x="431" y="31251"/>
                  </a:cubicBezTo>
                  <a:cubicBezTo>
                    <a:pt x="508" y="31449"/>
                    <a:pt x="753" y="31477"/>
                    <a:pt x="855" y="31489"/>
                  </a:cubicBezTo>
                  <a:lnTo>
                    <a:pt x="1075" y="31514"/>
                  </a:lnTo>
                  <a:lnTo>
                    <a:pt x="2249" y="31650"/>
                  </a:lnTo>
                  <a:cubicBezTo>
                    <a:pt x="2327" y="31660"/>
                    <a:pt x="2410" y="31672"/>
                    <a:pt x="2441" y="31718"/>
                  </a:cubicBezTo>
                  <a:cubicBezTo>
                    <a:pt x="2460" y="31749"/>
                    <a:pt x="2469" y="31787"/>
                    <a:pt x="2475" y="31824"/>
                  </a:cubicBezTo>
                  <a:cubicBezTo>
                    <a:pt x="2481" y="31898"/>
                    <a:pt x="2509" y="31969"/>
                    <a:pt x="2559" y="32031"/>
                  </a:cubicBezTo>
                  <a:cubicBezTo>
                    <a:pt x="2615" y="32091"/>
                    <a:pt x="2694" y="32124"/>
                    <a:pt x="2777" y="32124"/>
                  </a:cubicBezTo>
                  <a:cubicBezTo>
                    <a:pt x="2781" y="32124"/>
                    <a:pt x="2784" y="32124"/>
                    <a:pt x="2788" y="32124"/>
                  </a:cubicBezTo>
                  <a:cubicBezTo>
                    <a:pt x="2810" y="32124"/>
                    <a:pt x="2835" y="32121"/>
                    <a:pt x="2859" y="32118"/>
                  </a:cubicBezTo>
                  <a:cubicBezTo>
                    <a:pt x="2915" y="32106"/>
                    <a:pt x="2971" y="32087"/>
                    <a:pt x="3027" y="32062"/>
                  </a:cubicBezTo>
                  <a:cubicBezTo>
                    <a:pt x="3045" y="32056"/>
                    <a:pt x="3064" y="32047"/>
                    <a:pt x="3085" y="32041"/>
                  </a:cubicBezTo>
                  <a:cubicBezTo>
                    <a:pt x="3191" y="32003"/>
                    <a:pt x="3302" y="31988"/>
                    <a:pt x="3414" y="31988"/>
                  </a:cubicBezTo>
                  <a:cubicBezTo>
                    <a:pt x="3569" y="31994"/>
                    <a:pt x="3720" y="32010"/>
                    <a:pt x="3869" y="32034"/>
                  </a:cubicBezTo>
                  <a:cubicBezTo>
                    <a:pt x="4033" y="32062"/>
                    <a:pt x="4197" y="32081"/>
                    <a:pt x="4362" y="32084"/>
                  </a:cubicBezTo>
                  <a:cubicBezTo>
                    <a:pt x="4464" y="32084"/>
                    <a:pt x="4563" y="32075"/>
                    <a:pt x="4662" y="32050"/>
                  </a:cubicBezTo>
                  <a:cubicBezTo>
                    <a:pt x="4776" y="32028"/>
                    <a:pt x="4890" y="32018"/>
                    <a:pt x="5004" y="32018"/>
                  </a:cubicBezTo>
                  <a:cubicBezTo>
                    <a:pt x="5020" y="32018"/>
                    <a:pt x="5036" y="32018"/>
                    <a:pt x="5052" y="32019"/>
                  </a:cubicBezTo>
                  <a:cubicBezTo>
                    <a:pt x="5319" y="32013"/>
                    <a:pt x="5591" y="32006"/>
                    <a:pt x="5789" y="31833"/>
                  </a:cubicBezTo>
                  <a:cubicBezTo>
                    <a:pt x="5855" y="31771"/>
                    <a:pt x="5907" y="31700"/>
                    <a:pt x="5947" y="31622"/>
                  </a:cubicBezTo>
                  <a:cubicBezTo>
                    <a:pt x="5972" y="31576"/>
                    <a:pt x="6003" y="31533"/>
                    <a:pt x="6034" y="31492"/>
                  </a:cubicBezTo>
                  <a:lnTo>
                    <a:pt x="6043" y="31483"/>
                  </a:lnTo>
                  <a:cubicBezTo>
                    <a:pt x="6090" y="31508"/>
                    <a:pt x="6143" y="31523"/>
                    <a:pt x="6195" y="31523"/>
                  </a:cubicBezTo>
                  <a:cubicBezTo>
                    <a:pt x="6270" y="31517"/>
                    <a:pt x="6347" y="31502"/>
                    <a:pt x="6418" y="31477"/>
                  </a:cubicBezTo>
                  <a:cubicBezTo>
                    <a:pt x="6474" y="31455"/>
                    <a:pt x="6530" y="31443"/>
                    <a:pt x="6589" y="31437"/>
                  </a:cubicBezTo>
                  <a:cubicBezTo>
                    <a:pt x="6607" y="31437"/>
                    <a:pt x="6629" y="31440"/>
                    <a:pt x="6644" y="31449"/>
                  </a:cubicBezTo>
                  <a:cubicBezTo>
                    <a:pt x="6688" y="31467"/>
                    <a:pt x="6722" y="31517"/>
                    <a:pt x="6762" y="31567"/>
                  </a:cubicBezTo>
                  <a:cubicBezTo>
                    <a:pt x="6821" y="31647"/>
                    <a:pt x="6895" y="31746"/>
                    <a:pt x="7025" y="31765"/>
                  </a:cubicBezTo>
                  <a:cubicBezTo>
                    <a:pt x="7038" y="31765"/>
                    <a:pt x="7047" y="31765"/>
                    <a:pt x="7059" y="31768"/>
                  </a:cubicBezTo>
                  <a:cubicBezTo>
                    <a:pt x="7202" y="31768"/>
                    <a:pt x="7292" y="31663"/>
                    <a:pt x="7375" y="31573"/>
                  </a:cubicBezTo>
                  <a:cubicBezTo>
                    <a:pt x="7437" y="31505"/>
                    <a:pt x="7496" y="31443"/>
                    <a:pt x="7549" y="31443"/>
                  </a:cubicBezTo>
                  <a:cubicBezTo>
                    <a:pt x="7583" y="31446"/>
                    <a:pt x="7614" y="31455"/>
                    <a:pt x="7642" y="31471"/>
                  </a:cubicBezTo>
                  <a:cubicBezTo>
                    <a:pt x="7694" y="31495"/>
                    <a:pt x="7750" y="31511"/>
                    <a:pt x="7809" y="31514"/>
                  </a:cubicBezTo>
                  <a:cubicBezTo>
                    <a:pt x="7828" y="31514"/>
                    <a:pt x="7846" y="31514"/>
                    <a:pt x="7862" y="31508"/>
                  </a:cubicBezTo>
                  <a:cubicBezTo>
                    <a:pt x="7967" y="31480"/>
                    <a:pt x="8044" y="31393"/>
                    <a:pt x="8060" y="31288"/>
                  </a:cubicBezTo>
                  <a:cubicBezTo>
                    <a:pt x="8063" y="31275"/>
                    <a:pt x="8063" y="31266"/>
                    <a:pt x="8066" y="31254"/>
                  </a:cubicBezTo>
                  <a:cubicBezTo>
                    <a:pt x="8106" y="31272"/>
                    <a:pt x="8153" y="31282"/>
                    <a:pt x="8199" y="31282"/>
                  </a:cubicBezTo>
                  <a:cubicBezTo>
                    <a:pt x="8233" y="31282"/>
                    <a:pt x="8264" y="31275"/>
                    <a:pt x="8295" y="31266"/>
                  </a:cubicBezTo>
                  <a:cubicBezTo>
                    <a:pt x="8422" y="31223"/>
                    <a:pt x="8512" y="31090"/>
                    <a:pt x="8521" y="30925"/>
                  </a:cubicBezTo>
                  <a:cubicBezTo>
                    <a:pt x="8521" y="30879"/>
                    <a:pt x="8525" y="30836"/>
                    <a:pt x="8534" y="30789"/>
                  </a:cubicBezTo>
                  <a:lnTo>
                    <a:pt x="8552" y="30789"/>
                  </a:lnTo>
                  <a:cubicBezTo>
                    <a:pt x="8577" y="30789"/>
                    <a:pt x="8599" y="30792"/>
                    <a:pt x="8621" y="30795"/>
                  </a:cubicBezTo>
                  <a:cubicBezTo>
                    <a:pt x="8738" y="30814"/>
                    <a:pt x="8853" y="30842"/>
                    <a:pt x="8964" y="30879"/>
                  </a:cubicBezTo>
                  <a:cubicBezTo>
                    <a:pt x="9023" y="30898"/>
                    <a:pt x="9085" y="30913"/>
                    <a:pt x="9144" y="30929"/>
                  </a:cubicBezTo>
                  <a:cubicBezTo>
                    <a:pt x="9166" y="30932"/>
                    <a:pt x="9191" y="30941"/>
                    <a:pt x="9209" y="30953"/>
                  </a:cubicBezTo>
                  <a:cubicBezTo>
                    <a:pt x="9221" y="30972"/>
                    <a:pt x="9231" y="30997"/>
                    <a:pt x="9234" y="31018"/>
                  </a:cubicBezTo>
                  <a:cubicBezTo>
                    <a:pt x="9268" y="31201"/>
                    <a:pt x="9249" y="31387"/>
                    <a:pt x="9231" y="31585"/>
                  </a:cubicBezTo>
                  <a:cubicBezTo>
                    <a:pt x="9225" y="31632"/>
                    <a:pt x="9221" y="31675"/>
                    <a:pt x="9218" y="31721"/>
                  </a:cubicBezTo>
                  <a:cubicBezTo>
                    <a:pt x="9194" y="32075"/>
                    <a:pt x="9194" y="32428"/>
                    <a:pt x="9218" y="32781"/>
                  </a:cubicBezTo>
                  <a:cubicBezTo>
                    <a:pt x="9228" y="33007"/>
                    <a:pt x="9277" y="33128"/>
                    <a:pt x="9503" y="33128"/>
                  </a:cubicBezTo>
                  <a:lnTo>
                    <a:pt x="11030" y="33128"/>
                  </a:lnTo>
                  <a:cubicBezTo>
                    <a:pt x="11077" y="33128"/>
                    <a:pt x="11133" y="33131"/>
                    <a:pt x="11188" y="33134"/>
                  </a:cubicBezTo>
                  <a:cubicBezTo>
                    <a:pt x="11260" y="33140"/>
                    <a:pt x="11331" y="33143"/>
                    <a:pt x="11405" y="33143"/>
                  </a:cubicBezTo>
                  <a:cubicBezTo>
                    <a:pt x="11579" y="33143"/>
                    <a:pt x="11703" y="33115"/>
                    <a:pt x="11792" y="33056"/>
                  </a:cubicBezTo>
                  <a:cubicBezTo>
                    <a:pt x="12018" y="32911"/>
                    <a:pt x="12012" y="32607"/>
                    <a:pt x="12009" y="32387"/>
                  </a:cubicBezTo>
                  <a:lnTo>
                    <a:pt x="12009" y="32319"/>
                  </a:lnTo>
                  <a:cubicBezTo>
                    <a:pt x="12006" y="31963"/>
                    <a:pt x="11960" y="31613"/>
                    <a:pt x="11913" y="31254"/>
                  </a:cubicBezTo>
                  <a:cubicBezTo>
                    <a:pt x="11891" y="31105"/>
                    <a:pt x="11882" y="30944"/>
                    <a:pt x="11972" y="30873"/>
                  </a:cubicBezTo>
                  <a:cubicBezTo>
                    <a:pt x="12003" y="30845"/>
                    <a:pt x="12043" y="30833"/>
                    <a:pt x="12087" y="30833"/>
                  </a:cubicBezTo>
                  <a:cubicBezTo>
                    <a:pt x="12124" y="30833"/>
                    <a:pt x="12161" y="30842"/>
                    <a:pt x="12195" y="30857"/>
                  </a:cubicBezTo>
                  <a:cubicBezTo>
                    <a:pt x="12288" y="30901"/>
                    <a:pt x="12313" y="30947"/>
                    <a:pt x="12359" y="31049"/>
                  </a:cubicBezTo>
                  <a:lnTo>
                    <a:pt x="12362" y="31059"/>
                  </a:lnTo>
                  <a:cubicBezTo>
                    <a:pt x="12372" y="31077"/>
                    <a:pt x="12378" y="31099"/>
                    <a:pt x="12384" y="31117"/>
                  </a:cubicBezTo>
                  <a:cubicBezTo>
                    <a:pt x="12403" y="31186"/>
                    <a:pt x="12430" y="31288"/>
                    <a:pt x="12570" y="31334"/>
                  </a:cubicBezTo>
                  <a:cubicBezTo>
                    <a:pt x="12613" y="31347"/>
                    <a:pt x="12657" y="31353"/>
                    <a:pt x="12703" y="31353"/>
                  </a:cubicBezTo>
                  <a:cubicBezTo>
                    <a:pt x="12731" y="31353"/>
                    <a:pt x="12759" y="31350"/>
                    <a:pt x="12790" y="31347"/>
                  </a:cubicBezTo>
                  <a:lnTo>
                    <a:pt x="12849" y="31344"/>
                  </a:lnTo>
                  <a:lnTo>
                    <a:pt x="12855" y="31344"/>
                  </a:lnTo>
                  <a:cubicBezTo>
                    <a:pt x="12911" y="31344"/>
                    <a:pt x="12954" y="31359"/>
                    <a:pt x="12966" y="31381"/>
                  </a:cubicBezTo>
                  <a:cubicBezTo>
                    <a:pt x="12972" y="31406"/>
                    <a:pt x="12976" y="31433"/>
                    <a:pt x="12972" y="31458"/>
                  </a:cubicBezTo>
                  <a:cubicBezTo>
                    <a:pt x="12972" y="31483"/>
                    <a:pt x="12972" y="31508"/>
                    <a:pt x="12972" y="31533"/>
                  </a:cubicBezTo>
                  <a:cubicBezTo>
                    <a:pt x="12976" y="31582"/>
                    <a:pt x="13000" y="31629"/>
                    <a:pt x="13041" y="31656"/>
                  </a:cubicBezTo>
                  <a:cubicBezTo>
                    <a:pt x="13065" y="31669"/>
                    <a:pt x="13090" y="31678"/>
                    <a:pt x="13118" y="31678"/>
                  </a:cubicBezTo>
                  <a:cubicBezTo>
                    <a:pt x="13146" y="31675"/>
                    <a:pt x="13177" y="31669"/>
                    <a:pt x="13205" y="31653"/>
                  </a:cubicBezTo>
                  <a:cubicBezTo>
                    <a:pt x="13254" y="31625"/>
                    <a:pt x="13304" y="31591"/>
                    <a:pt x="13350" y="31557"/>
                  </a:cubicBezTo>
                  <a:cubicBezTo>
                    <a:pt x="13425" y="31502"/>
                    <a:pt x="13502" y="31446"/>
                    <a:pt x="13564" y="31446"/>
                  </a:cubicBezTo>
                  <a:cubicBezTo>
                    <a:pt x="13592" y="31446"/>
                    <a:pt x="13620" y="31455"/>
                    <a:pt x="13642" y="31474"/>
                  </a:cubicBezTo>
                  <a:cubicBezTo>
                    <a:pt x="13676" y="31502"/>
                    <a:pt x="13707" y="31533"/>
                    <a:pt x="13734" y="31567"/>
                  </a:cubicBezTo>
                  <a:cubicBezTo>
                    <a:pt x="13812" y="31656"/>
                    <a:pt x="13908" y="31768"/>
                    <a:pt x="14057" y="31768"/>
                  </a:cubicBezTo>
                  <a:cubicBezTo>
                    <a:pt x="14069" y="31768"/>
                    <a:pt x="14081" y="31768"/>
                    <a:pt x="14094" y="31765"/>
                  </a:cubicBezTo>
                  <a:cubicBezTo>
                    <a:pt x="14224" y="31749"/>
                    <a:pt x="14298" y="31650"/>
                    <a:pt x="14357" y="31570"/>
                  </a:cubicBezTo>
                  <a:cubicBezTo>
                    <a:pt x="14397" y="31517"/>
                    <a:pt x="14434" y="31467"/>
                    <a:pt x="14475" y="31449"/>
                  </a:cubicBezTo>
                  <a:cubicBezTo>
                    <a:pt x="14490" y="31443"/>
                    <a:pt x="14509" y="31440"/>
                    <a:pt x="14527" y="31440"/>
                  </a:cubicBezTo>
                  <a:cubicBezTo>
                    <a:pt x="14586" y="31443"/>
                    <a:pt x="14645" y="31458"/>
                    <a:pt x="14701" y="31477"/>
                  </a:cubicBezTo>
                  <a:cubicBezTo>
                    <a:pt x="14772" y="31505"/>
                    <a:pt x="14850" y="31520"/>
                    <a:pt x="14924" y="31523"/>
                  </a:cubicBezTo>
                  <a:cubicBezTo>
                    <a:pt x="14977" y="31523"/>
                    <a:pt x="15029" y="31511"/>
                    <a:pt x="15076" y="31486"/>
                  </a:cubicBezTo>
                  <a:cubicBezTo>
                    <a:pt x="15079" y="31486"/>
                    <a:pt x="15082" y="31489"/>
                    <a:pt x="15085" y="31492"/>
                  </a:cubicBezTo>
                  <a:cubicBezTo>
                    <a:pt x="15116" y="31536"/>
                    <a:pt x="15147" y="31579"/>
                    <a:pt x="15172" y="31625"/>
                  </a:cubicBezTo>
                  <a:cubicBezTo>
                    <a:pt x="15212" y="31703"/>
                    <a:pt x="15265" y="31774"/>
                    <a:pt x="15330" y="31836"/>
                  </a:cubicBezTo>
                  <a:cubicBezTo>
                    <a:pt x="15528" y="32010"/>
                    <a:pt x="15804" y="32013"/>
                    <a:pt x="16027" y="32019"/>
                  </a:cubicBezTo>
                  <a:lnTo>
                    <a:pt x="16061" y="32019"/>
                  </a:lnTo>
                  <a:cubicBezTo>
                    <a:pt x="16169" y="32022"/>
                    <a:pt x="16281" y="32031"/>
                    <a:pt x="16389" y="32037"/>
                  </a:cubicBezTo>
                  <a:cubicBezTo>
                    <a:pt x="16519" y="32050"/>
                    <a:pt x="16652" y="32059"/>
                    <a:pt x="16785" y="32059"/>
                  </a:cubicBezTo>
                  <a:lnTo>
                    <a:pt x="16826" y="32059"/>
                  </a:lnTo>
                  <a:cubicBezTo>
                    <a:pt x="16833" y="32059"/>
                    <a:pt x="16839" y="32060"/>
                    <a:pt x="16846" y="32060"/>
                  </a:cubicBezTo>
                  <a:cubicBezTo>
                    <a:pt x="16907" y="32060"/>
                    <a:pt x="16965" y="32047"/>
                    <a:pt x="17024" y="32025"/>
                  </a:cubicBezTo>
                  <a:cubicBezTo>
                    <a:pt x="17058" y="32006"/>
                    <a:pt x="17089" y="31985"/>
                    <a:pt x="17117" y="31960"/>
                  </a:cubicBezTo>
                  <a:cubicBezTo>
                    <a:pt x="17132" y="31948"/>
                    <a:pt x="17148" y="31935"/>
                    <a:pt x="17163" y="31926"/>
                  </a:cubicBezTo>
                  <a:cubicBezTo>
                    <a:pt x="17188" y="31914"/>
                    <a:pt x="17216" y="31907"/>
                    <a:pt x="17244" y="31907"/>
                  </a:cubicBezTo>
                  <a:cubicBezTo>
                    <a:pt x="17303" y="31910"/>
                    <a:pt x="17362" y="31923"/>
                    <a:pt x="17417" y="31948"/>
                  </a:cubicBezTo>
                  <a:lnTo>
                    <a:pt x="17458" y="31963"/>
                  </a:lnTo>
                  <a:cubicBezTo>
                    <a:pt x="17551" y="32003"/>
                    <a:pt x="17650" y="32028"/>
                    <a:pt x="17749" y="32034"/>
                  </a:cubicBezTo>
                  <a:cubicBezTo>
                    <a:pt x="17767" y="32034"/>
                    <a:pt x="17786" y="32034"/>
                    <a:pt x="17805" y="32031"/>
                  </a:cubicBezTo>
                  <a:cubicBezTo>
                    <a:pt x="17919" y="32016"/>
                    <a:pt x="18034" y="31951"/>
                    <a:pt x="18139" y="31833"/>
                  </a:cubicBezTo>
                  <a:cubicBezTo>
                    <a:pt x="18210" y="31749"/>
                    <a:pt x="18275" y="31663"/>
                    <a:pt x="18331" y="31567"/>
                  </a:cubicBezTo>
                  <a:cubicBezTo>
                    <a:pt x="18466" y="31619"/>
                    <a:pt x="18611" y="31644"/>
                    <a:pt x="18755" y="31644"/>
                  </a:cubicBezTo>
                  <a:cubicBezTo>
                    <a:pt x="18763" y="31644"/>
                    <a:pt x="18772" y="31644"/>
                    <a:pt x="18780" y="31644"/>
                  </a:cubicBezTo>
                  <a:cubicBezTo>
                    <a:pt x="18917" y="31641"/>
                    <a:pt x="19053" y="31632"/>
                    <a:pt x="19189" y="31613"/>
                  </a:cubicBezTo>
                  <a:lnTo>
                    <a:pt x="19226" y="31610"/>
                  </a:lnTo>
                  <a:lnTo>
                    <a:pt x="19682" y="31557"/>
                  </a:lnTo>
                  <a:lnTo>
                    <a:pt x="20264" y="31489"/>
                  </a:lnTo>
                  <a:cubicBezTo>
                    <a:pt x="20366" y="31477"/>
                    <a:pt x="20611" y="31449"/>
                    <a:pt x="20688" y="31251"/>
                  </a:cubicBezTo>
                  <a:cubicBezTo>
                    <a:pt x="20744" y="31117"/>
                    <a:pt x="20688" y="30984"/>
                    <a:pt x="20642" y="30879"/>
                  </a:cubicBezTo>
                  <a:cubicBezTo>
                    <a:pt x="20636" y="30863"/>
                    <a:pt x="20629" y="30848"/>
                    <a:pt x="20623" y="30833"/>
                  </a:cubicBezTo>
                  <a:cubicBezTo>
                    <a:pt x="20595" y="30758"/>
                    <a:pt x="20592" y="30662"/>
                    <a:pt x="20629" y="30644"/>
                  </a:cubicBezTo>
                  <a:cubicBezTo>
                    <a:pt x="20636" y="30641"/>
                    <a:pt x="20644" y="30639"/>
                    <a:pt x="20652" y="30639"/>
                  </a:cubicBezTo>
                  <a:cubicBezTo>
                    <a:pt x="20655" y="30639"/>
                    <a:pt x="20658" y="30640"/>
                    <a:pt x="20660" y="30640"/>
                  </a:cubicBezTo>
                  <a:cubicBezTo>
                    <a:pt x="20682" y="30640"/>
                    <a:pt x="20704" y="30640"/>
                    <a:pt x="20725" y="30647"/>
                  </a:cubicBezTo>
                  <a:cubicBezTo>
                    <a:pt x="20756" y="30650"/>
                    <a:pt x="20787" y="30653"/>
                    <a:pt x="20818" y="30653"/>
                  </a:cubicBezTo>
                  <a:cubicBezTo>
                    <a:pt x="20859" y="30653"/>
                    <a:pt x="20902" y="30644"/>
                    <a:pt x="20942" y="30625"/>
                  </a:cubicBezTo>
                  <a:cubicBezTo>
                    <a:pt x="21004" y="30591"/>
                    <a:pt x="21051" y="30535"/>
                    <a:pt x="21072" y="30467"/>
                  </a:cubicBezTo>
                  <a:cubicBezTo>
                    <a:pt x="21119" y="30343"/>
                    <a:pt x="21110" y="30207"/>
                    <a:pt x="21048" y="30092"/>
                  </a:cubicBezTo>
                  <a:cubicBezTo>
                    <a:pt x="21001" y="30002"/>
                    <a:pt x="20914" y="29944"/>
                    <a:pt x="20812" y="29937"/>
                  </a:cubicBezTo>
                  <a:cubicBezTo>
                    <a:pt x="20775" y="29937"/>
                    <a:pt x="20735" y="29947"/>
                    <a:pt x="20704" y="29971"/>
                  </a:cubicBezTo>
                  <a:cubicBezTo>
                    <a:pt x="20673" y="29993"/>
                    <a:pt x="20645" y="30021"/>
                    <a:pt x="20626" y="30055"/>
                  </a:cubicBezTo>
                  <a:lnTo>
                    <a:pt x="20617" y="30071"/>
                  </a:lnTo>
                  <a:cubicBezTo>
                    <a:pt x="20543" y="30182"/>
                    <a:pt x="20363" y="30247"/>
                    <a:pt x="20233" y="30247"/>
                  </a:cubicBezTo>
                  <a:lnTo>
                    <a:pt x="20211" y="30247"/>
                  </a:lnTo>
                  <a:cubicBezTo>
                    <a:pt x="20121" y="30241"/>
                    <a:pt x="20013" y="30235"/>
                    <a:pt x="19905" y="30235"/>
                  </a:cubicBezTo>
                  <a:cubicBezTo>
                    <a:pt x="19753" y="30235"/>
                    <a:pt x="19601" y="30247"/>
                    <a:pt x="19452" y="30275"/>
                  </a:cubicBezTo>
                  <a:lnTo>
                    <a:pt x="19449" y="30275"/>
                  </a:lnTo>
                  <a:cubicBezTo>
                    <a:pt x="19431" y="30278"/>
                    <a:pt x="19412" y="30281"/>
                    <a:pt x="19394" y="30281"/>
                  </a:cubicBezTo>
                  <a:lnTo>
                    <a:pt x="19384" y="30281"/>
                  </a:lnTo>
                  <a:cubicBezTo>
                    <a:pt x="19347" y="30275"/>
                    <a:pt x="19307" y="30228"/>
                    <a:pt x="19270" y="30182"/>
                  </a:cubicBezTo>
                  <a:cubicBezTo>
                    <a:pt x="19260" y="30173"/>
                    <a:pt x="19254" y="30163"/>
                    <a:pt x="19245" y="30154"/>
                  </a:cubicBezTo>
                  <a:cubicBezTo>
                    <a:pt x="19136" y="30027"/>
                    <a:pt x="18997" y="29953"/>
                    <a:pt x="18864" y="29953"/>
                  </a:cubicBezTo>
                  <a:cubicBezTo>
                    <a:pt x="18839" y="29953"/>
                    <a:pt x="18814" y="29956"/>
                    <a:pt x="18790" y="29959"/>
                  </a:cubicBezTo>
                  <a:cubicBezTo>
                    <a:pt x="18709" y="29981"/>
                    <a:pt x="18638" y="30018"/>
                    <a:pt x="18573" y="30071"/>
                  </a:cubicBezTo>
                  <a:cubicBezTo>
                    <a:pt x="18554" y="30083"/>
                    <a:pt x="18539" y="30095"/>
                    <a:pt x="18520" y="30108"/>
                  </a:cubicBezTo>
                  <a:cubicBezTo>
                    <a:pt x="18419" y="30170"/>
                    <a:pt x="18304" y="30204"/>
                    <a:pt x="18186" y="30204"/>
                  </a:cubicBezTo>
                  <a:cubicBezTo>
                    <a:pt x="18180" y="30204"/>
                    <a:pt x="18175" y="30204"/>
                    <a:pt x="18170" y="30204"/>
                  </a:cubicBezTo>
                  <a:cubicBezTo>
                    <a:pt x="18117" y="30204"/>
                    <a:pt x="18065" y="30198"/>
                    <a:pt x="18012" y="30191"/>
                  </a:cubicBezTo>
                  <a:cubicBezTo>
                    <a:pt x="17962" y="30182"/>
                    <a:pt x="17913" y="30179"/>
                    <a:pt x="17866" y="30179"/>
                  </a:cubicBezTo>
                  <a:cubicBezTo>
                    <a:pt x="17749" y="30182"/>
                    <a:pt x="17634" y="30198"/>
                    <a:pt x="17520" y="30219"/>
                  </a:cubicBezTo>
                  <a:cubicBezTo>
                    <a:pt x="17473" y="30228"/>
                    <a:pt x="17427" y="30238"/>
                    <a:pt x="17377" y="30244"/>
                  </a:cubicBezTo>
                  <a:cubicBezTo>
                    <a:pt x="17312" y="30253"/>
                    <a:pt x="17247" y="30259"/>
                    <a:pt x="17182" y="30259"/>
                  </a:cubicBezTo>
                  <a:cubicBezTo>
                    <a:pt x="17175" y="30260"/>
                    <a:pt x="17168" y="30260"/>
                    <a:pt x="17160" y="30260"/>
                  </a:cubicBezTo>
                  <a:cubicBezTo>
                    <a:pt x="17010" y="30260"/>
                    <a:pt x="16866" y="30229"/>
                    <a:pt x="16730" y="30170"/>
                  </a:cubicBezTo>
                  <a:cubicBezTo>
                    <a:pt x="17021" y="30061"/>
                    <a:pt x="17318" y="29971"/>
                    <a:pt x="17622" y="29903"/>
                  </a:cubicBezTo>
                  <a:cubicBezTo>
                    <a:pt x="17653" y="29894"/>
                    <a:pt x="17678" y="29875"/>
                    <a:pt x="17690" y="29848"/>
                  </a:cubicBezTo>
                  <a:cubicBezTo>
                    <a:pt x="17705" y="29820"/>
                    <a:pt x="17705" y="29786"/>
                    <a:pt x="17690" y="29758"/>
                  </a:cubicBezTo>
                  <a:cubicBezTo>
                    <a:pt x="17681" y="29739"/>
                    <a:pt x="17674" y="29717"/>
                    <a:pt x="17671" y="29696"/>
                  </a:cubicBezTo>
                  <a:lnTo>
                    <a:pt x="17671" y="29696"/>
                  </a:lnTo>
                  <a:cubicBezTo>
                    <a:pt x="17770" y="29711"/>
                    <a:pt x="17870" y="29717"/>
                    <a:pt x="17972" y="29717"/>
                  </a:cubicBezTo>
                  <a:cubicBezTo>
                    <a:pt x="18024" y="29717"/>
                    <a:pt x="18077" y="29717"/>
                    <a:pt x="18130" y="29714"/>
                  </a:cubicBezTo>
                  <a:lnTo>
                    <a:pt x="18148" y="29714"/>
                  </a:lnTo>
                  <a:lnTo>
                    <a:pt x="18864" y="29699"/>
                  </a:lnTo>
                  <a:cubicBezTo>
                    <a:pt x="19009" y="29696"/>
                    <a:pt x="19171" y="29690"/>
                    <a:pt x="19322" y="29637"/>
                  </a:cubicBezTo>
                  <a:cubicBezTo>
                    <a:pt x="19394" y="29615"/>
                    <a:pt x="19455" y="29572"/>
                    <a:pt x="19499" y="29513"/>
                  </a:cubicBezTo>
                  <a:cubicBezTo>
                    <a:pt x="19561" y="29426"/>
                    <a:pt x="19548" y="29309"/>
                    <a:pt x="19468" y="29237"/>
                  </a:cubicBezTo>
                  <a:cubicBezTo>
                    <a:pt x="19440" y="29213"/>
                    <a:pt x="19400" y="29197"/>
                    <a:pt x="19363" y="29197"/>
                  </a:cubicBezTo>
                  <a:cubicBezTo>
                    <a:pt x="19344" y="29197"/>
                    <a:pt x="19325" y="29200"/>
                    <a:pt x="19310" y="29206"/>
                  </a:cubicBezTo>
                  <a:cubicBezTo>
                    <a:pt x="19273" y="29178"/>
                    <a:pt x="19232" y="29160"/>
                    <a:pt x="19189" y="29147"/>
                  </a:cubicBezTo>
                  <a:lnTo>
                    <a:pt x="19183" y="29144"/>
                  </a:lnTo>
                  <a:cubicBezTo>
                    <a:pt x="19155" y="29132"/>
                    <a:pt x="19124" y="29126"/>
                    <a:pt x="19096" y="29126"/>
                  </a:cubicBezTo>
                  <a:cubicBezTo>
                    <a:pt x="19050" y="29126"/>
                    <a:pt x="19006" y="29144"/>
                    <a:pt x="18975" y="29178"/>
                  </a:cubicBezTo>
                  <a:cubicBezTo>
                    <a:pt x="18963" y="29191"/>
                    <a:pt x="18954" y="29197"/>
                    <a:pt x="18941" y="29206"/>
                  </a:cubicBezTo>
                  <a:lnTo>
                    <a:pt x="18935" y="29206"/>
                  </a:lnTo>
                  <a:cubicBezTo>
                    <a:pt x="18926" y="29206"/>
                    <a:pt x="18913" y="29203"/>
                    <a:pt x="18904" y="29203"/>
                  </a:cubicBezTo>
                  <a:cubicBezTo>
                    <a:pt x="18808" y="29191"/>
                    <a:pt x="18712" y="29172"/>
                    <a:pt x="18616" y="29154"/>
                  </a:cubicBezTo>
                  <a:cubicBezTo>
                    <a:pt x="18529" y="29135"/>
                    <a:pt x="18433" y="29107"/>
                    <a:pt x="18371" y="29051"/>
                  </a:cubicBezTo>
                  <a:cubicBezTo>
                    <a:pt x="18359" y="29036"/>
                    <a:pt x="18347" y="29020"/>
                    <a:pt x="18334" y="29005"/>
                  </a:cubicBezTo>
                  <a:cubicBezTo>
                    <a:pt x="18313" y="28980"/>
                    <a:pt x="18291" y="28955"/>
                    <a:pt x="18266" y="28934"/>
                  </a:cubicBezTo>
                  <a:cubicBezTo>
                    <a:pt x="18179" y="28862"/>
                    <a:pt x="18068" y="28822"/>
                    <a:pt x="17956" y="28822"/>
                  </a:cubicBezTo>
                  <a:cubicBezTo>
                    <a:pt x="17948" y="28822"/>
                    <a:pt x="17940" y="28822"/>
                    <a:pt x="17932" y="28822"/>
                  </a:cubicBezTo>
                  <a:cubicBezTo>
                    <a:pt x="17901" y="28822"/>
                    <a:pt x="17873" y="28822"/>
                    <a:pt x="17842" y="28825"/>
                  </a:cubicBezTo>
                  <a:cubicBezTo>
                    <a:pt x="17817" y="28828"/>
                    <a:pt x="17780" y="28835"/>
                    <a:pt x="17739" y="28841"/>
                  </a:cubicBezTo>
                  <a:cubicBezTo>
                    <a:pt x="17650" y="28859"/>
                    <a:pt x="17557" y="28869"/>
                    <a:pt x="17464" y="28872"/>
                  </a:cubicBezTo>
                  <a:cubicBezTo>
                    <a:pt x="17389" y="28872"/>
                    <a:pt x="17303" y="28863"/>
                    <a:pt x="17284" y="28813"/>
                  </a:cubicBezTo>
                  <a:cubicBezTo>
                    <a:pt x="17278" y="28794"/>
                    <a:pt x="17275" y="28779"/>
                    <a:pt x="17278" y="28760"/>
                  </a:cubicBezTo>
                  <a:cubicBezTo>
                    <a:pt x="17275" y="28714"/>
                    <a:pt x="17266" y="28670"/>
                    <a:pt x="17247" y="28630"/>
                  </a:cubicBezTo>
                  <a:cubicBezTo>
                    <a:pt x="17197" y="28528"/>
                    <a:pt x="17086" y="28497"/>
                    <a:pt x="17027" y="28478"/>
                  </a:cubicBezTo>
                  <a:cubicBezTo>
                    <a:pt x="16795" y="28413"/>
                    <a:pt x="16550" y="28345"/>
                    <a:pt x="16305" y="28277"/>
                  </a:cubicBezTo>
                  <a:lnTo>
                    <a:pt x="16138" y="28231"/>
                  </a:lnTo>
                  <a:lnTo>
                    <a:pt x="16138" y="28231"/>
                  </a:lnTo>
                  <a:cubicBezTo>
                    <a:pt x="16352" y="28246"/>
                    <a:pt x="16562" y="28299"/>
                    <a:pt x="16761" y="28386"/>
                  </a:cubicBezTo>
                  <a:cubicBezTo>
                    <a:pt x="16774" y="28391"/>
                    <a:pt x="16788" y="28394"/>
                    <a:pt x="16802" y="28394"/>
                  </a:cubicBezTo>
                  <a:cubicBezTo>
                    <a:pt x="16826" y="28394"/>
                    <a:pt x="16849" y="28386"/>
                    <a:pt x="16869" y="28370"/>
                  </a:cubicBezTo>
                  <a:cubicBezTo>
                    <a:pt x="16881" y="28358"/>
                    <a:pt x="16894" y="28339"/>
                    <a:pt x="16900" y="28320"/>
                  </a:cubicBezTo>
                  <a:lnTo>
                    <a:pt x="17151" y="28382"/>
                  </a:lnTo>
                  <a:lnTo>
                    <a:pt x="17814" y="28550"/>
                  </a:lnTo>
                  <a:lnTo>
                    <a:pt x="18055" y="28609"/>
                  </a:lnTo>
                  <a:cubicBezTo>
                    <a:pt x="18071" y="28612"/>
                    <a:pt x="18086" y="28615"/>
                    <a:pt x="18102" y="28615"/>
                  </a:cubicBezTo>
                  <a:cubicBezTo>
                    <a:pt x="18145" y="28615"/>
                    <a:pt x="18182" y="28596"/>
                    <a:pt x="18210" y="28562"/>
                  </a:cubicBezTo>
                  <a:cubicBezTo>
                    <a:pt x="18238" y="28519"/>
                    <a:pt x="18241" y="28466"/>
                    <a:pt x="18216" y="28420"/>
                  </a:cubicBezTo>
                  <a:lnTo>
                    <a:pt x="18207" y="28401"/>
                  </a:lnTo>
                  <a:lnTo>
                    <a:pt x="18207" y="28401"/>
                  </a:lnTo>
                  <a:cubicBezTo>
                    <a:pt x="18257" y="28429"/>
                    <a:pt x="18306" y="28454"/>
                    <a:pt x="18362" y="28472"/>
                  </a:cubicBezTo>
                  <a:cubicBezTo>
                    <a:pt x="18387" y="28478"/>
                    <a:pt x="18412" y="28482"/>
                    <a:pt x="18436" y="28482"/>
                  </a:cubicBezTo>
                  <a:cubicBezTo>
                    <a:pt x="18458" y="28482"/>
                    <a:pt x="18480" y="28478"/>
                    <a:pt x="18501" y="28475"/>
                  </a:cubicBezTo>
                  <a:cubicBezTo>
                    <a:pt x="18517" y="28472"/>
                    <a:pt x="18529" y="28472"/>
                    <a:pt x="18545" y="28472"/>
                  </a:cubicBezTo>
                  <a:lnTo>
                    <a:pt x="18551" y="28472"/>
                  </a:lnTo>
                  <a:cubicBezTo>
                    <a:pt x="18594" y="28475"/>
                    <a:pt x="18635" y="28485"/>
                    <a:pt x="18675" y="28500"/>
                  </a:cubicBezTo>
                  <a:lnTo>
                    <a:pt x="18715" y="28509"/>
                  </a:lnTo>
                  <a:cubicBezTo>
                    <a:pt x="18768" y="28525"/>
                    <a:pt x="18824" y="28534"/>
                    <a:pt x="18876" y="28534"/>
                  </a:cubicBezTo>
                  <a:cubicBezTo>
                    <a:pt x="18883" y="28535"/>
                    <a:pt x="18890" y="28535"/>
                    <a:pt x="18896" y="28535"/>
                  </a:cubicBezTo>
                  <a:cubicBezTo>
                    <a:pt x="18975" y="28535"/>
                    <a:pt x="19048" y="28502"/>
                    <a:pt x="19102" y="28447"/>
                  </a:cubicBezTo>
                  <a:cubicBezTo>
                    <a:pt x="19146" y="28401"/>
                    <a:pt x="19174" y="28342"/>
                    <a:pt x="19180" y="28280"/>
                  </a:cubicBezTo>
                  <a:cubicBezTo>
                    <a:pt x="19198" y="28289"/>
                    <a:pt x="19214" y="28299"/>
                    <a:pt x="19232" y="28308"/>
                  </a:cubicBezTo>
                  <a:cubicBezTo>
                    <a:pt x="19270" y="28327"/>
                    <a:pt x="19307" y="28345"/>
                    <a:pt x="19347" y="28361"/>
                  </a:cubicBezTo>
                  <a:cubicBezTo>
                    <a:pt x="19394" y="28379"/>
                    <a:pt x="19443" y="28389"/>
                    <a:pt x="19493" y="28389"/>
                  </a:cubicBezTo>
                  <a:cubicBezTo>
                    <a:pt x="19542" y="28389"/>
                    <a:pt x="19595" y="28376"/>
                    <a:pt x="19638" y="28348"/>
                  </a:cubicBezTo>
                  <a:cubicBezTo>
                    <a:pt x="19703" y="28308"/>
                    <a:pt x="19753" y="28246"/>
                    <a:pt x="19775" y="28172"/>
                  </a:cubicBezTo>
                  <a:cubicBezTo>
                    <a:pt x="19886" y="28228"/>
                    <a:pt x="20044" y="28289"/>
                    <a:pt x="20193" y="28289"/>
                  </a:cubicBezTo>
                  <a:cubicBezTo>
                    <a:pt x="20233" y="28289"/>
                    <a:pt x="20273" y="28283"/>
                    <a:pt x="20313" y="28274"/>
                  </a:cubicBezTo>
                  <a:cubicBezTo>
                    <a:pt x="20475" y="28228"/>
                    <a:pt x="20629" y="28172"/>
                    <a:pt x="20784" y="28107"/>
                  </a:cubicBezTo>
                  <a:cubicBezTo>
                    <a:pt x="20837" y="28088"/>
                    <a:pt x="20890" y="28066"/>
                    <a:pt x="20942" y="28048"/>
                  </a:cubicBezTo>
                  <a:cubicBezTo>
                    <a:pt x="21004" y="28023"/>
                    <a:pt x="21029" y="27946"/>
                    <a:pt x="20989" y="27893"/>
                  </a:cubicBezTo>
                  <a:cubicBezTo>
                    <a:pt x="20902" y="27766"/>
                    <a:pt x="20753" y="27766"/>
                    <a:pt x="20633" y="27766"/>
                  </a:cubicBezTo>
                  <a:cubicBezTo>
                    <a:pt x="20602" y="27766"/>
                    <a:pt x="20571" y="27766"/>
                    <a:pt x="20536" y="27763"/>
                  </a:cubicBezTo>
                  <a:cubicBezTo>
                    <a:pt x="20447" y="27747"/>
                    <a:pt x="20360" y="27716"/>
                    <a:pt x="20279" y="27670"/>
                  </a:cubicBezTo>
                  <a:cubicBezTo>
                    <a:pt x="20252" y="27658"/>
                    <a:pt x="20224" y="27645"/>
                    <a:pt x="20196" y="27633"/>
                  </a:cubicBezTo>
                  <a:cubicBezTo>
                    <a:pt x="20103" y="27589"/>
                    <a:pt x="20004" y="27565"/>
                    <a:pt x="19902" y="27562"/>
                  </a:cubicBezTo>
                  <a:cubicBezTo>
                    <a:pt x="19874" y="27562"/>
                    <a:pt x="19843" y="27565"/>
                    <a:pt x="19815" y="27568"/>
                  </a:cubicBezTo>
                  <a:cubicBezTo>
                    <a:pt x="19771" y="27528"/>
                    <a:pt x="19719" y="27493"/>
                    <a:pt x="19666" y="27466"/>
                  </a:cubicBezTo>
                  <a:cubicBezTo>
                    <a:pt x="19604" y="27444"/>
                    <a:pt x="19542" y="27422"/>
                    <a:pt x="19480" y="27404"/>
                  </a:cubicBezTo>
                  <a:lnTo>
                    <a:pt x="19459" y="27394"/>
                  </a:lnTo>
                  <a:cubicBezTo>
                    <a:pt x="19418" y="27382"/>
                    <a:pt x="19378" y="27376"/>
                    <a:pt x="19338" y="27376"/>
                  </a:cubicBezTo>
                  <a:cubicBezTo>
                    <a:pt x="19267" y="27379"/>
                    <a:pt x="19195" y="27394"/>
                    <a:pt x="19127" y="27419"/>
                  </a:cubicBezTo>
                  <a:cubicBezTo>
                    <a:pt x="19081" y="27335"/>
                    <a:pt x="19047" y="27246"/>
                    <a:pt x="19022" y="27153"/>
                  </a:cubicBezTo>
                  <a:lnTo>
                    <a:pt x="19016" y="27125"/>
                  </a:lnTo>
                  <a:cubicBezTo>
                    <a:pt x="19009" y="27063"/>
                    <a:pt x="18988" y="27007"/>
                    <a:pt x="18957" y="26954"/>
                  </a:cubicBezTo>
                  <a:cubicBezTo>
                    <a:pt x="18894" y="26870"/>
                    <a:pt x="18796" y="26821"/>
                    <a:pt x="18691" y="26821"/>
                  </a:cubicBezTo>
                  <a:cubicBezTo>
                    <a:pt x="18688" y="26821"/>
                    <a:pt x="18684" y="26821"/>
                    <a:pt x="18681" y="26821"/>
                  </a:cubicBezTo>
                  <a:cubicBezTo>
                    <a:pt x="18656" y="26821"/>
                    <a:pt x="18628" y="26824"/>
                    <a:pt x="18604" y="26831"/>
                  </a:cubicBezTo>
                  <a:cubicBezTo>
                    <a:pt x="18523" y="26849"/>
                    <a:pt x="18446" y="26880"/>
                    <a:pt x="18371" y="26920"/>
                  </a:cubicBezTo>
                  <a:cubicBezTo>
                    <a:pt x="18356" y="26930"/>
                    <a:pt x="18340" y="26936"/>
                    <a:pt x="18325" y="26945"/>
                  </a:cubicBezTo>
                  <a:cubicBezTo>
                    <a:pt x="18170" y="27020"/>
                    <a:pt x="18003" y="27066"/>
                    <a:pt x="17832" y="27085"/>
                  </a:cubicBezTo>
                  <a:cubicBezTo>
                    <a:pt x="17814" y="27088"/>
                    <a:pt x="17795" y="27088"/>
                    <a:pt x="17777" y="27088"/>
                  </a:cubicBezTo>
                  <a:cubicBezTo>
                    <a:pt x="17755" y="27088"/>
                    <a:pt x="17730" y="27085"/>
                    <a:pt x="17712" y="27078"/>
                  </a:cubicBezTo>
                  <a:cubicBezTo>
                    <a:pt x="17674" y="27057"/>
                    <a:pt x="17640" y="27029"/>
                    <a:pt x="17612" y="26998"/>
                  </a:cubicBezTo>
                  <a:lnTo>
                    <a:pt x="17585" y="26967"/>
                  </a:lnTo>
                  <a:cubicBezTo>
                    <a:pt x="17520" y="26902"/>
                    <a:pt x="17433" y="26862"/>
                    <a:pt x="17340" y="26852"/>
                  </a:cubicBezTo>
                  <a:lnTo>
                    <a:pt x="17300" y="26843"/>
                  </a:lnTo>
                  <a:cubicBezTo>
                    <a:pt x="17269" y="26837"/>
                    <a:pt x="17238" y="26831"/>
                    <a:pt x="17207" y="26824"/>
                  </a:cubicBezTo>
                  <a:cubicBezTo>
                    <a:pt x="17142" y="26809"/>
                    <a:pt x="17074" y="26793"/>
                    <a:pt x="17002" y="26787"/>
                  </a:cubicBezTo>
                  <a:cubicBezTo>
                    <a:pt x="16686" y="26744"/>
                    <a:pt x="16377" y="26663"/>
                    <a:pt x="16082" y="26543"/>
                  </a:cubicBezTo>
                  <a:cubicBezTo>
                    <a:pt x="16067" y="26536"/>
                    <a:pt x="16054" y="26530"/>
                    <a:pt x="16042" y="26524"/>
                  </a:cubicBezTo>
                  <a:cubicBezTo>
                    <a:pt x="16042" y="26512"/>
                    <a:pt x="16045" y="26499"/>
                    <a:pt x="16048" y="26487"/>
                  </a:cubicBezTo>
                  <a:cubicBezTo>
                    <a:pt x="16061" y="26422"/>
                    <a:pt x="16079" y="26344"/>
                    <a:pt x="16116" y="26326"/>
                  </a:cubicBezTo>
                  <a:cubicBezTo>
                    <a:pt x="16129" y="26323"/>
                    <a:pt x="16141" y="26319"/>
                    <a:pt x="16157" y="26319"/>
                  </a:cubicBezTo>
                  <a:cubicBezTo>
                    <a:pt x="16175" y="26319"/>
                    <a:pt x="16197" y="26323"/>
                    <a:pt x="16219" y="26326"/>
                  </a:cubicBezTo>
                  <a:cubicBezTo>
                    <a:pt x="16572" y="26385"/>
                    <a:pt x="16903" y="26558"/>
                    <a:pt x="17225" y="26722"/>
                  </a:cubicBezTo>
                  <a:cubicBezTo>
                    <a:pt x="17241" y="26731"/>
                    <a:pt x="17257" y="26735"/>
                    <a:pt x="17274" y="26735"/>
                  </a:cubicBezTo>
                  <a:cubicBezTo>
                    <a:pt x="17303" y="26735"/>
                    <a:pt x="17332" y="26721"/>
                    <a:pt x="17352" y="26697"/>
                  </a:cubicBezTo>
                  <a:cubicBezTo>
                    <a:pt x="17380" y="26657"/>
                    <a:pt x="17380" y="26601"/>
                    <a:pt x="17346" y="26564"/>
                  </a:cubicBezTo>
                  <a:cubicBezTo>
                    <a:pt x="17315" y="26530"/>
                    <a:pt x="17297" y="26490"/>
                    <a:pt x="17290" y="26443"/>
                  </a:cubicBezTo>
                  <a:lnTo>
                    <a:pt x="17290" y="26443"/>
                  </a:lnTo>
                  <a:cubicBezTo>
                    <a:pt x="17315" y="26446"/>
                    <a:pt x="17340" y="26446"/>
                    <a:pt x="17368" y="26450"/>
                  </a:cubicBezTo>
                  <a:cubicBezTo>
                    <a:pt x="17408" y="26450"/>
                    <a:pt x="17448" y="26443"/>
                    <a:pt x="17492" y="26431"/>
                  </a:cubicBezTo>
                  <a:cubicBezTo>
                    <a:pt x="17591" y="26403"/>
                    <a:pt x="17671" y="26329"/>
                    <a:pt x="17709" y="26233"/>
                  </a:cubicBezTo>
                  <a:cubicBezTo>
                    <a:pt x="17755" y="26248"/>
                    <a:pt x="17801" y="26270"/>
                    <a:pt x="17845" y="26295"/>
                  </a:cubicBezTo>
                  <a:cubicBezTo>
                    <a:pt x="17922" y="26347"/>
                    <a:pt x="18009" y="26378"/>
                    <a:pt x="18102" y="26394"/>
                  </a:cubicBezTo>
                  <a:lnTo>
                    <a:pt x="18127" y="26394"/>
                  </a:lnTo>
                  <a:cubicBezTo>
                    <a:pt x="18235" y="26394"/>
                    <a:pt x="18325" y="26332"/>
                    <a:pt x="18384" y="26220"/>
                  </a:cubicBezTo>
                  <a:cubicBezTo>
                    <a:pt x="18489" y="26282"/>
                    <a:pt x="18588" y="26354"/>
                    <a:pt x="18681" y="26437"/>
                  </a:cubicBezTo>
                  <a:cubicBezTo>
                    <a:pt x="18737" y="26484"/>
                    <a:pt x="18793" y="26530"/>
                    <a:pt x="18855" y="26573"/>
                  </a:cubicBezTo>
                  <a:cubicBezTo>
                    <a:pt x="18957" y="26648"/>
                    <a:pt x="19161" y="26772"/>
                    <a:pt x="19384" y="26772"/>
                  </a:cubicBezTo>
                  <a:cubicBezTo>
                    <a:pt x="19390" y="26772"/>
                    <a:pt x="19396" y="26772"/>
                    <a:pt x="19402" y="26772"/>
                  </a:cubicBezTo>
                  <a:cubicBezTo>
                    <a:pt x="19479" y="26772"/>
                    <a:pt x="19554" y="26754"/>
                    <a:pt x="19626" y="26719"/>
                  </a:cubicBezTo>
                  <a:cubicBezTo>
                    <a:pt x="19697" y="26682"/>
                    <a:pt x="19700" y="26580"/>
                    <a:pt x="19629" y="26539"/>
                  </a:cubicBezTo>
                  <a:cubicBezTo>
                    <a:pt x="19589" y="26515"/>
                    <a:pt x="19548" y="26490"/>
                    <a:pt x="19511" y="26459"/>
                  </a:cubicBezTo>
                  <a:cubicBezTo>
                    <a:pt x="19586" y="26453"/>
                    <a:pt x="19648" y="26400"/>
                    <a:pt x="19666" y="26329"/>
                  </a:cubicBezTo>
                  <a:cubicBezTo>
                    <a:pt x="19669" y="26319"/>
                    <a:pt x="19672" y="26307"/>
                    <a:pt x="19672" y="26298"/>
                  </a:cubicBezTo>
                  <a:cubicBezTo>
                    <a:pt x="19778" y="26251"/>
                    <a:pt x="19892" y="26227"/>
                    <a:pt x="20007" y="26227"/>
                  </a:cubicBezTo>
                  <a:cubicBezTo>
                    <a:pt x="20097" y="26227"/>
                    <a:pt x="20186" y="26242"/>
                    <a:pt x="20270" y="26270"/>
                  </a:cubicBezTo>
                  <a:cubicBezTo>
                    <a:pt x="20317" y="26285"/>
                    <a:pt x="20363" y="26298"/>
                    <a:pt x="20413" y="26298"/>
                  </a:cubicBezTo>
                  <a:cubicBezTo>
                    <a:pt x="20416" y="26298"/>
                    <a:pt x="20419" y="26298"/>
                    <a:pt x="20423" y="26298"/>
                  </a:cubicBezTo>
                  <a:cubicBezTo>
                    <a:pt x="20481" y="26298"/>
                    <a:pt x="20532" y="26274"/>
                    <a:pt x="20567" y="26230"/>
                  </a:cubicBezTo>
                  <a:cubicBezTo>
                    <a:pt x="20602" y="26183"/>
                    <a:pt x="20617" y="26124"/>
                    <a:pt x="20614" y="26069"/>
                  </a:cubicBezTo>
                  <a:cubicBezTo>
                    <a:pt x="20611" y="26056"/>
                    <a:pt x="20614" y="26041"/>
                    <a:pt x="20614" y="26028"/>
                  </a:cubicBezTo>
                  <a:cubicBezTo>
                    <a:pt x="20620" y="26004"/>
                    <a:pt x="20663" y="25979"/>
                    <a:pt x="20713" y="25969"/>
                  </a:cubicBezTo>
                  <a:cubicBezTo>
                    <a:pt x="20741" y="25966"/>
                    <a:pt x="20769" y="25963"/>
                    <a:pt x="20797" y="25960"/>
                  </a:cubicBezTo>
                  <a:cubicBezTo>
                    <a:pt x="20856" y="25960"/>
                    <a:pt x="20911" y="25951"/>
                    <a:pt x="20967" y="25935"/>
                  </a:cubicBezTo>
                  <a:cubicBezTo>
                    <a:pt x="21007" y="25920"/>
                    <a:pt x="21035" y="25883"/>
                    <a:pt x="21038" y="25842"/>
                  </a:cubicBezTo>
                  <a:cubicBezTo>
                    <a:pt x="21041" y="25691"/>
                    <a:pt x="20942" y="25585"/>
                    <a:pt x="20846" y="25514"/>
                  </a:cubicBezTo>
                  <a:cubicBezTo>
                    <a:pt x="21106" y="25269"/>
                    <a:pt x="20948" y="24833"/>
                    <a:pt x="20592" y="24808"/>
                  </a:cubicBezTo>
                  <a:lnTo>
                    <a:pt x="20561" y="24808"/>
                  </a:lnTo>
                  <a:cubicBezTo>
                    <a:pt x="20471" y="24808"/>
                    <a:pt x="20382" y="24839"/>
                    <a:pt x="20307" y="24895"/>
                  </a:cubicBezTo>
                  <a:cubicBezTo>
                    <a:pt x="20286" y="24913"/>
                    <a:pt x="20264" y="24935"/>
                    <a:pt x="20248" y="24960"/>
                  </a:cubicBezTo>
                  <a:cubicBezTo>
                    <a:pt x="20236" y="24972"/>
                    <a:pt x="20227" y="24981"/>
                    <a:pt x="20214" y="24994"/>
                  </a:cubicBezTo>
                  <a:lnTo>
                    <a:pt x="20193" y="24994"/>
                  </a:lnTo>
                  <a:cubicBezTo>
                    <a:pt x="20171" y="24991"/>
                    <a:pt x="20149" y="24991"/>
                    <a:pt x="20131" y="24988"/>
                  </a:cubicBezTo>
                  <a:cubicBezTo>
                    <a:pt x="20103" y="24984"/>
                    <a:pt x="20075" y="24981"/>
                    <a:pt x="20047" y="24981"/>
                  </a:cubicBezTo>
                  <a:cubicBezTo>
                    <a:pt x="20032" y="24981"/>
                    <a:pt x="20019" y="24981"/>
                    <a:pt x="20007" y="24984"/>
                  </a:cubicBezTo>
                  <a:cubicBezTo>
                    <a:pt x="19960" y="24991"/>
                    <a:pt x="19917" y="25003"/>
                    <a:pt x="19877" y="25022"/>
                  </a:cubicBezTo>
                  <a:cubicBezTo>
                    <a:pt x="19849" y="25034"/>
                    <a:pt x="19824" y="25043"/>
                    <a:pt x="19796" y="25046"/>
                  </a:cubicBezTo>
                  <a:cubicBezTo>
                    <a:pt x="19555" y="25071"/>
                    <a:pt x="19319" y="25130"/>
                    <a:pt x="19099" y="25223"/>
                  </a:cubicBezTo>
                  <a:lnTo>
                    <a:pt x="19090" y="25226"/>
                  </a:lnTo>
                  <a:cubicBezTo>
                    <a:pt x="19078" y="25232"/>
                    <a:pt x="19062" y="25242"/>
                    <a:pt x="19047" y="25245"/>
                  </a:cubicBezTo>
                  <a:cubicBezTo>
                    <a:pt x="19000" y="25111"/>
                    <a:pt x="18907" y="24997"/>
                    <a:pt x="18790" y="24919"/>
                  </a:cubicBezTo>
                  <a:cubicBezTo>
                    <a:pt x="18680" y="24847"/>
                    <a:pt x="18554" y="24807"/>
                    <a:pt x="18424" y="24807"/>
                  </a:cubicBezTo>
                  <a:cubicBezTo>
                    <a:pt x="18415" y="24807"/>
                    <a:pt x="18405" y="24808"/>
                    <a:pt x="18396" y="24808"/>
                  </a:cubicBezTo>
                  <a:cubicBezTo>
                    <a:pt x="18362" y="24808"/>
                    <a:pt x="18325" y="24808"/>
                    <a:pt x="18288" y="24811"/>
                  </a:cubicBezTo>
                  <a:lnTo>
                    <a:pt x="18244" y="24814"/>
                  </a:lnTo>
                  <a:cubicBezTo>
                    <a:pt x="18108" y="24820"/>
                    <a:pt x="17966" y="24830"/>
                    <a:pt x="17826" y="24830"/>
                  </a:cubicBezTo>
                  <a:cubicBezTo>
                    <a:pt x="17736" y="24830"/>
                    <a:pt x="17650" y="24827"/>
                    <a:pt x="17572" y="24817"/>
                  </a:cubicBezTo>
                  <a:cubicBezTo>
                    <a:pt x="17578" y="24814"/>
                    <a:pt x="17588" y="24808"/>
                    <a:pt x="17594" y="24802"/>
                  </a:cubicBezTo>
                  <a:cubicBezTo>
                    <a:pt x="17600" y="24796"/>
                    <a:pt x="17616" y="24780"/>
                    <a:pt x="17628" y="24768"/>
                  </a:cubicBezTo>
                  <a:cubicBezTo>
                    <a:pt x="17637" y="24755"/>
                    <a:pt x="17650" y="24743"/>
                    <a:pt x="17662" y="24734"/>
                  </a:cubicBezTo>
                  <a:cubicBezTo>
                    <a:pt x="17678" y="24727"/>
                    <a:pt x="17690" y="24724"/>
                    <a:pt x="17705" y="24724"/>
                  </a:cubicBezTo>
                  <a:cubicBezTo>
                    <a:pt x="17752" y="24727"/>
                    <a:pt x="17795" y="24737"/>
                    <a:pt x="17839" y="24755"/>
                  </a:cubicBezTo>
                  <a:cubicBezTo>
                    <a:pt x="17904" y="24777"/>
                    <a:pt x="17972" y="24792"/>
                    <a:pt x="18043" y="24796"/>
                  </a:cubicBezTo>
                  <a:cubicBezTo>
                    <a:pt x="18120" y="24792"/>
                    <a:pt x="18195" y="24774"/>
                    <a:pt x="18266" y="24743"/>
                  </a:cubicBezTo>
                  <a:cubicBezTo>
                    <a:pt x="18288" y="24734"/>
                    <a:pt x="18313" y="24724"/>
                    <a:pt x="18337" y="24715"/>
                  </a:cubicBezTo>
                  <a:cubicBezTo>
                    <a:pt x="18429" y="24693"/>
                    <a:pt x="18524" y="24680"/>
                    <a:pt x="18620" y="24680"/>
                  </a:cubicBezTo>
                  <a:cubicBezTo>
                    <a:pt x="18631" y="24680"/>
                    <a:pt x="18642" y="24681"/>
                    <a:pt x="18653" y="24681"/>
                  </a:cubicBezTo>
                  <a:cubicBezTo>
                    <a:pt x="18808" y="24675"/>
                    <a:pt x="18966" y="24672"/>
                    <a:pt x="19115" y="24597"/>
                  </a:cubicBezTo>
                  <a:cubicBezTo>
                    <a:pt x="19161" y="24569"/>
                    <a:pt x="19205" y="24542"/>
                    <a:pt x="19245" y="24507"/>
                  </a:cubicBezTo>
                  <a:cubicBezTo>
                    <a:pt x="19298" y="24467"/>
                    <a:pt x="19332" y="24439"/>
                    <a:pt x="19366" y="24439"/>
                  </a:cubicBezTo>
                  <a:cubicBezTo>
                    <a:pt x="19372" y="24439"/>
                    <a:pt x="19378" y="24439"/>
                    <a:pt x="19384" y="24442"/>
                  </a:cubicBezTo>
                  <a:lnTo>
                    <a:pt x="19403" y="24442"/>
                  </a:lnTo>
                  <a:cubicBezTo>
                    <a:pt x="19421" y="24442"/>
                    <a:pt x="19440" y="24436"/>
                    <a:pt x="19459" y="24424"/>
                  </a:cubicBezTo>
                  <a:lnTo>
                    <a:pt x="19805" y="24192"/>
                  </a:lnTo>
                  <a:cubicBezTo>
                    <a:pt x="19846" y="24167"/>
                    <a:pt x="19880" y="24136"/>
                    <a:pt x="19908" y="24096"/>
                  </a:cubicBezTo>
                  <a:cubicBezTo>
                    <a:pt x="19942" y="24040"/>
                    <a:pt x="19954" y="23975"/>
                    <a:pt x="19945" y="23910"/>
                  </a:cubicBezTo>
                  <a:cubicBezTo>
                    <a:pt x="19920" y="23676"/>
                    <a:pt x="19725" y="23501"/>
                    <a:pt x="19493" y="23501"/>
                  </a:cubicBezTo>
                  <a:cubicBezTo>
                    <a:pt x="19491" y="23501"/>
                    <a:pt x="19488" y="23501"/>
                    <a:pt x="19486" y="23501"/>
                  </a:cubicBezTo>
                  <a:cubicBezTo>
                    <a:pt x="19428" y="23501"/>
                    <a:pt x="19372" y="23510"/>
                    <a:pt x="19319" y="23532"/>
                  </a:cubicBezTo>
                  <a:cubicBezTo>
                    <a:pt x="19288" y="23541"/>
                    <a:pt x="19260" y="23560"/>
                    <a:pt x="19236" y="23584"/>
                  </a:cubicBezTo>
                  <a:cubicBezTo>
                    <a:pt x="19198" y="23634"/>
                    <a:pt x="19180" y="23696"/>
                    <a:pt x="19189" y="23758"/>
                  </a:cubicBezTo>
                  <a:cubicBezTo>
                    <a:pt x="19189" y="23770"/>
                    <a:pt x="19189" y="23783"/>
                    <a:pt x="19189" y="23798"/>
                  </a:cubicBezTo>
                  <a:cubicBezTo>
                    <a:pt x="19180" y="23851"/>
                    <a:pt x="19121" y="23876"/>
                    <a:pt x="19071" y="23876"/>
                  </a:cubicBezTo>
                  <a:cubicBezTo>
                    <a:pt x="19050" y="23876"/>
                    <a:pt x="19028" y="23869"/>
                    <a:pt x="19009" y="23860"/>
                  </a:cubicBezTo>
                  <a:lnTo>
                    <a:pt x="18994" y="23851"/>
                  </a:lnTo>
                  <a:cubicBezTo>
                    <a:pt x="18963" y="23829"/>
                    <a:pt x="18926" y="23817"/>
                    <a:pt x="18886" y="23814"/>
                  </a:cubicBezTo>
                  <a:lnTo>
                    <a:pt x="18876" y="23814"/>
                  </a:lnTo>
                  <a:cubicBezTo>
                    <a:pt x="18845" y="23814"/>
                    <a:pt x="18814" y="23820"/>
                    <a:pt x="18786" y="23832"/>
                  </a:cubicBezTo>
                  <a:cubicBezTo>
                    <a:pt x="18675" y="23872"/>
                    <a:pt x="18563" y="23910"/>
                    <a:pt x="18449" y="23947"/>
                  </a:cubicBezTo>
                  <a:cubicBezTo>
                    <a:pt x="18418" y="23959"/>
                    <a:pt x="18384" y="23969"/>
                    <a:pt x="18350" y="23972"/>
                  </a:cubicBezTo>
                  <a:cubicBezTo>
                    <a:pt x="18300" y="23969"/>
                    <a:pt x="18247" y="23934"/>
                    <a:pt x="18195" y="23900"/>
                  </a:cubicBezTo>
                  <a:lnTo>
                    <a:pt x="18182" y="23891"/>
                  </a:lnTo>
                  <a:cubicBezTo>
                    <a:pt x="18105" y="23832"/>
                    <a:pt x="18015" y="23792"/>
                    <a:pt x="17925" y="23770"/>
                  </a:cubicBezTo>
                  <a:cubicBezTo>
                    <a:pt x="17894" y="23761"/>
                    <a:pt x="17863" y="23758"/>
                    <a:pt x="17832" y="23758"/>
                  </a:cubicBezTo>
                  <a:cubicBezTo>
                    <a:pt x="17749" y="23758"/>
                    <a:pt x="17668" y="23786"/>
                    <a:pt x="17603" y="23835"/>
                  </a:cubicBezTo>
                  <a:cubicBezTo>
                    <a:pt x="17560" y="23876"/>
                    <a:pt x="17523" y="23925"/>
                    <a:pt x="17495" y="23981"/>
                  </a:cubicBezTo>
                  <a:cubicBezTo>
                    <a:pt x="17482" y="23999"/>
                    <a:pt x="17470" y="24021"/>
                    <a:pt x="17458" y="24037"/>
                  </a:cubicBezTo>
                  <a:cubicBezTo>
                    <a:pt x="17405" y="24108"/>
                    <a:pt x="17328" y="24151"/>
                    <a:pt x="17241" y="24161"/>
                  </a:cubicBezTo>
                  <a:lnTo>
                    <a:pt x="17235" y="24161"/>
                  </a:lnTo>
                  <a:cubicBezTo>
                    <a:pt x="17188" y="24157"/>
                    <a:pt x="17132" y="24108"/>
                    <a:pt x="17080" y="24058"/>
                  </a:cubicBezTo>
                  <a:cubicBezTo>
                    <a:pt x="17058" y="24037"/>
                    <a:pt x="17033" y="24015"/>
                    <a:pt x="17005" y="23993"/>
                  </a:cubicBezTo>
                  <a:cubicBezTo>
                    <a:pt x="16974" y="23969"/>
                    <a:pt x="16943" y="23947"/>
                    <a:pt x="16909" y="23928"/>
                  </a:cubicBezTo>
                  <a:lnTo>
                    <a:pt x="16909" y="23928"/>
                  </a:lnTo>
                  <a:cubicBezTo>
                    <a:pt x="16959" y="23938"/>
                    <a:pt x="17012" y="23944"/>
                    <a:pt x="17064" y="23947"/>
                  </a:cubicBezTo>
                  <a:lnTo>
                    <a:pt x="17067" y="23947"/>
                  </a:lnTo>
                  <a:cubicBezTo>
                    <a:pt x="17114" y="23947"/>
                    <a:pt x="17154" y="23913"/>
                    <a:pt x="17166" y="23869"/>
                  </a:cubicBezTo>
                  <a:cubicBezTo>
                    <a:pt x="17216" y="23684"/>
                    <a:pt x="17095" y="23522"/>
                    <a:pt x="16971" y="23392"/>
                  </a:cubicBezTo>
                  <a:lnTo>
                    <a:pt x="16748" y="23154"/>
                  </a:lnTo>
                  <a:cubicBezTo>
                    <a:pt x="16720" y="23123"/>
                    <a:pt x="16717" y="23101"/>
                    <a:pt x="16717" y="23095"/>
                  </a:cubicBezTo>
                  <a:cubicBezTo>
                    <a:pt x="16730" y="23090"/>
                    <a:pt x="16745" y="23085"/>
                    <a:pt x="16758" y="23085"/>
                  </a:cubicBezTo>
                  <a:cubicBezTo>
                    <a:pt x="16761" y="23085"/>
                    <a:pt x="16764" y="23085"/>
                    <a:pt x="16767" y="23086"/>
                  </a:cubicBezTo>
                  <a:cubicBezTo>
                    <a:pt x="16823" y="23092"/>
                    <a:pt x="16875" y="23111"/>
                    <a:pt x="16928" y="23135"/>
                  </a:cubicBezTo>
                  <a:cubicBezTo>
                    <a:pt x="16971" y="23154"/>
                    <a:pt x="17018" y="23172"/>
                    <a:pt x="17067" y="23185"/>
                  </a:cubicBezTo>
                  <a:cubicBezTo>
                    <a:pt x="17323" y="23244"/>
                    <a:pt x="17586" y="23278"/>
                    <a:pt x="17850" y="23278"/>
                  </a:cubicBezTo>
                  <a:cubicBezTo>
                    <a:pt x="17862" y="23278"/>
                    <a:pt x="17874" y="23278"/>
                    <a:pt x="17885" y="23278"/>
                  </a:cubicBezTo>
                  <a:cubicBezTo>
                    <a:pt x="17947" y="23278"/>
                    <a:pt x="18012" y="23278"/>
                    <a:pt x="18077" y="23275"/>
                  </a:cubicBezTo>
                  <a:cubicBezTo>
                    <a:pt x="18108" y="23272"/>
                    <a:pt x="18139" y="23253"/>
                    <a:pt x="18158" y="23225"/>
                  </a:cubicBezTo>
                  <a:cubicBezTo>
                    <a:pt x="18176" y="23197"/>
                    <a:pt x="18176" y="23160"/>
                    <a:pt x="18164" y="23129"/>
                  </a:cubicBezTo>
                  <a:cubicBezTo>
                    <a:pt x="18111" y="23027"/>
                    <a:pt x="18031" y="22943"/>
                    <a:pt x="17935" y="22887"/>
                  </a:cubicBezTo>
                  <a:lnTo>
                    <a:pt x="17935" y="22887"/>
                  </a:lnTo>
                  <a:cubicBezTo>
                    <a:pt x="17966" y="22891"/>
                    <a:pt x="18000" y="22891"/>
                    <a:pt x="18031" y="22891"/>
                  </a:cubicBezTo>
                  <a:cubicBezTo>
                    <a:pt x="18148" y="22891"/>
                    <a:pt x="18266" y="22878"/>
                    <a:pt x="18381" y="22850"/>
                  </a:cubicBezTo>
                  <a:cubicBezTo>
                    <a:pt x="18464" y="22832"/>
                    <a:pt x="18486" y="22720"/>
                    <a:pt x="18415" y="22668"/>
                  </a:cubicBezTo>
                  <a:cubicBezTo>
                    <a:pt x="18334" y="22612"/>
                    <a:pt x="18251" y="22559"/>
                    <a:pt x="18161" y="22513"/>
                  </a:cubicBezTo>
                  <a:cubicBezTo>
                    <a:pt x="18182" y="22513"/>
                    <a:pt x="18201" y="22516"/>
                    <a:pt x="18223" y="22522"/>
                  </a:cubicBezTo>
                  <a:lnTo>
                    <a:pt x="18269" y="22531"/>
                  </a:lnTo>
                  <a:cubicBezTo>
                    <a:pt x="18331" y="22547"/>
                    <a:pt x="18393" y="22556"/>
                    <a:pt x="18458" y="22559"/>
                  </a:cubicBezTo>
                  <a:cubicBezTo>
                    <a:pt x="18463" y="22559"/>
                    <a:pt x="18468" y="22560"/>
                    <a:pt x="18473" y="22560"/>
                  </a:cubicBezTo>
                  <a:cubicBezTo>
                    <a:pt x="18527" y="22560"/>
                    <a:pt x="18580" y="22544"/>
                    <a:pt x="18628" y="22516"/>
                  </a:cubicBezTo>
                  <a:cubicBezTo>
                    <a:pt x="18656" y="22494"/>
                    <a:pt x="18684" y="22472"/>
                    <a:pt x="18706" y="22451"/>
                  </a:cubicBezTo>
                  <a:cubicBezTo>
                    <a:pt x="18718" y="22435"/>
                    <a:pt x="18731" y="22426"/>
                    <a:pt x="18746" y="22414"/>
                  </a:cubicBezTo>
                  <a:cubicBezTo>
                    <a:pt x="18777" y="22395"/>
                    <a:pt x="18814" y="22383"/>
                    <a:pt x="18851" y="22376"/>
                  </a:cubicBezTo>
                  <a:cubicBezTo>
                    <a:pt x="18879" y="22370"/>
                    <a:pt x="18904" y="22364"/>
                    <a:pt x="18932" y="22358"/>
                  </a:cubicBezTo>
                  <a:cubicBezTo>
                    <a:pt x="19047" y="22321"/>
                    <a:pt x="19152" y="22225"/>
                    <a:pt x="19140" y="22091"/>
                  </a:cubicBezTo>
                  <a:cubicBezTo>
                    <a:pt x="19133" y="22051"/>
                    <a:pt x="19121" y="22011"/>
                    <a:pt x="19102" y="21974"/>
                  </a:cubicBezTo>
                  <a:lnTo>
                    <a:pt x="19096" y="21964"/>
                  </a:lnTo>
                  <a:cubicBezTo>
                    <a:pt x="19146" y="21958"/>
                    <a:pt x="19198" y="21955"/>
                    <a:pt x="19257" y="21949"/>
                  </a:cubicBezTo>
                  <a:cubicBezTo>
                    <a:pt x="19363" y="21943"/>
                    <a:pt x="19471" y="21930"/>
                    <a:pt x="19579" y="21912"/>
                  </a:cubicBezTo>
                  <a:cubicBezTo>
                    <a:pt x="19790" y="21859"/>
                    <a:pt x="19936" y="21658"/>
                    <a:pt x="19914" y="21441"/>
                  </a:cubicBezTo>
                  <a:cubicBezTo>
                    <a:pt x="19908" y="21395"/>
                    <a:pt x="19889" y="21348"/>
                    <a:pt x="19861" y="21311"/>
                  </a:cubicBezTo>
                  <a:cubicBezTo>
                    <a:pt x="19826" y="21270"/>
                    <a:pt x="19775" y="21246"/>
                    <a:pt x="19719" y="21246"/>
                  </a:cubicBezTo>
                  <a:cubicBezTo>
                    <a:pt x="19716" y="21246"/>
                    <a:pt x="19713" y="21246"/>
                    <a:pt x="19709" y="21246"/>
                  </a:cubicBezTo>
                  <a:cubicBezTo>
                    <a:pt x="19635" y="21252"/>
                    <a:pt x="19564" y="21274"/>
                    <a:pt x="19499" y="21314"/>
                  </a:cubicBezTo>
                  <a:lnTo>
                    <a:pt x="19480" y="21323"/>
                  </a:lnTo>
                  <a:cubicBezTo>
                    <a:pt x="19409" y="21354"/>
                    <a:pt x="19335" y="21373"/>
                    <a:pt x="19257" y="21382"/>
                  </a:cubicBezTo>
                  <a:cubicBezTo>
                    <a:pt x="19192" y="21391"/>
                    <a:pt x="19130" y="21404"/>
                    <a:pt x="19071" y="21422"/>
                  </a:cubicBezTo>
                  <a:cubicBezTo>
                    <a:pt x="18947" y="21460"/>
                    <a:pt x="18836" y="21531"/>
                    <a:pt x="18749" y="21624"/>
                  </a:cubicBezTo>
                  <a:cubicBezTo>
                    <a:pt x="18724" y="21605"/>
                    <a:pt x="18700" y="21593"/>
                    <a:pt x="18672" y="21583"/>
                  </a:cubicBezTo>
                  <a:cubicBezTo>
                    <a:pt x="18650" y="21580"/>
                    <a:pt x="18632" y="21577"/>
                    <a:pt x="18613" y="21577"/>
                  </a:cubicBezTo>
                  <a:cubicBezTo>
                    <a:pt x="18554" y="21580"/>
                    <a:pt x="18498" y="21596"/>
                    <a:pt x="18449" y="21627"/>
                  </a:cubicBezTo>
                  <a:cubicBezTo>
                    <a:pt x="18430" y="21636"/>
                    <a:pt x="18415" y="21645"/>
                    <a:pt x="18396" y="21658"/>
                  </a:cubicBezTo>
                  <a:cubicBezTo>
                    <a:pt x="18374" y="21673"/>
                    <a:pt x="18350" y="21686"/>
                    <a:pt x="18325" y="21695"/>
                  </a:cubicBezTo>
                  <a:cubicBezTo>
                    <a:pt x="18297" y="21707"/>
                    <a:pt x="18269" y="21710"/>
                    <a:pt x="18238" y="21710"/>
                  </a:cubicBezTo>
                  <a:cubicBezTo>
                    <a:pt x="18176" y="21707"/>
                    <a:pt x="18111" y="21698"/>
                    <a:pt x="18049" y="21679"/>
                  </a:cubicBezTo>
                  <a:lnTo>
                    <a:pt x="17919" y="21649"/>
                  </a:lnTo>
                  <a:lnTo>
                    <a:pt x="17832" y="21627"/>
                  </a:lnTo>
                  <a:cubicBezTo>
                    <a:pt x="17805" y="21621"/>
                    <a:pt x="17777" y="21611"/>
                    <a:pt x="17755" y="21593"/>
                  </a:cubicBezTo>
                  <a:cubicBezTo>
                    <a:pt x="17746" y="21574"/>
                    <a:pt x="17739" y="21552"/>
                    <a:pt x="17736" y="21531"/>
                  </a:cubicBezTo>
                  <a:cubicBezTo>
                    <a:pt x="17733" y="21466"/>
                    <a:pt x="17709" y="21404"/>
                    <a:pt x="17668" y="21354"/>
                  </a:cubicBezTo>
                  <a:cubicBezTo>
                    <a:pt x="17625" y="21314"/>
                    <a:pt x="17566" y="21292"/>
                    <a:pt x="17507" y="21292"/>
                  </a:cubicBezTo>
                  <a:cubicBezTo>
                    <a:pt x="17461" y="21292"/>
                    <a:pt x="17414" y="21305"/>
                    <a:pt x="17374" y="21326"/>
                  </a:cubicBezTo>
                  <a:cubicBezTo>
                    <a:pt x="17324" y="21357"/>
                    <a:pt x="17278" y="21395"/>
                    <a:pt x="17241" y="21438"/>
                  </a:cubicBezTo>
                  <a:cubicBezTo>
                    <a:pt x="17231" y="21447"/>
                    <a:pt x="17222" y="21456"/>
                    <a:pt x="17213" y="21466"/>
                  </a:cubicBezTo>
                  <a:cubicBezTo>
                    <a:pt x="17061" y="21618"/>
                    <a:pt x="16826" y="21689"/>
                    <a:pt x="16497" y="21689"/>
                  </a:cubicBezTo>
                  <a:cubicBezTo>
                    <a:pt x="16392" y="21689"/>
                    <a:pt x="16287" y="21683"/>
                    <a:pt x="16188" y="21673"/>
                  </a:cubicBezTo>
                  <a:cubicBezTo>
                    <a:pt x="16206" y="21630"/>
                    <a:pt x="16268" y="21605"/>
                    <a:pt x="16324" y="21599"/>
                  </a:cubicBezTo>
                  <a:cubicBezTo>
                    <a:pt x="16454" y="21577"/>
                    <a:pt x="16538" y="21543"/>
                    <a:pt x="16612" y="21432"/>
                  </a:cubicBezTo>
                  <a:lnTo>
                    <a:pt x="16621" y="21432"/>
                  </a:lnTo>
                  <a:cubicBezTo>
                    <a:pt x="16640" y="21432"/>
                    <a:pt x="16658" y="21425"/>
                    <a:pt x="16674" y="21416"/>
                  </a:cubicBezTo>
                  <a:cubicBezTo>
                    <a:pt x="16761" y="21367"/>
                    <a:pt x="16854" y="21326"/>
                    <a:pt x="16950" y="21298"/>
                  </a:cubicBezTo>
                  <a:cubicBezTo>
                    <a:pt x="16978" y="21289"/>
                    <a:pt x="16999" y="21271"/>
                    <a:pt x="17012" y="21243"/>
                  </a:cubicBezTo>
                  <a:cubicBezTo>
                    <a:pt x="17024" y="21215"/>
                    <a:pt x="17024" y="21187"/>
                    <a:pt x="17012" y="21159"/>
                  </a:cubicBezTo>
                  <a:cubicBezTo>
                    <a:pt x="16978" y="21079"/>
                    <a:pt x="16968" y="20989"/>
                    <a:pt x="16987" y="20902"/>
                  </a:cubicBezTo>
                  <a:cubicBezTo>
                    <a:pt x="16999" y="20849"/>
                    <a:pt x="17030" y="20809"/>
                    <a:pt x="17049" y="20809"/>
                  </a:cubicBezTo>
                  <a:cubicBezTo>
                    <a:pt x="17064" y="20809"/>
                    <a:pt x="17080" y="20815"/>
                    <a:pt x="17095" y="20821"/>
                  </a:cubicBezTo>
                  <a:lnTo>
                    <a:pt x="17123" y="20828"/>
                  </a:lnTo>
                  <a:cubicBezTo>
                    <a:pt x="17170" y="20843"/>
                    <a:pt x="17222" y="20849"/>
                    <a:pt x="17272" y="20849"/>
                  </a:cubicBezTo>
                  <a:cubicBezTo>
                    <a:pt x="17346" y="20849"/>
                    <a:pt x="17424" y="20837"/>
                    <a:pt x="17495" y="20815"/>
                  </a:cubicBezTo>
                  <a:cubicBezTo>
                    <a:pt x="17504" y="20812"/>
                    <a:pt x="17520" y="20812"/>
                    <a:pt x="17535" y="20809"/>
                  </a:cubicBezTo>
                  <a:cubicBezTo>
                    <a:pt x="17625" y="20791"/>
                    <a:pt x="17739" y="20769"/>
                    <a:pt x="17783" y="20682"/>
                  </a:cubicBezTo>
                  <a:cubicBezTo>
                    <a:pt x="17792" y="20657"/>
                    <a:pt x="17801" y="20629"/>
                    <a:pt x="17801" y="20602"/>
                  </a:cubicBezTo>
                  <a:lnTo>
                    <a:pt x="17808" y="20487"/>
                  </a:lnTo>
                  <a:lnTo>
                    <a:pt x="17817" y="20351"/>
                  </a:lnTo>
                  <a:cubicBezTo>
                    <a:pt x="17817" y="20326"/>
                    <a:pt x="17823" y="20301"/>
                    <a:pt x="17832" y="20279"/>
                  </a:cubicBezTo>
                  <a:cubicBezTo>
                    <a:pt x="17845" y="20261"/>
                    <a:pt x="17891" y="20258"/>
                    <a:pt x="17935" y="20252"/>
                  </a:cubicBezTo>
                  <a:cubicBezTo>
                    <a:pt x="18000" y="20252"/>
                    <a:pt x="18065" y="20233"/>
                    <a:pt x="18124" y="20205"/>
                  </a:cubicBezTo>
                  <a:cubicBezTo>
                    <a:pt x="18182" y="20165"/>
                    <a:pt x="18229" y="20112"/>
                    <a:pt x="18260" y="20050"/>
                  </a:cubicBezTo>
                  <a:cubicBezTo>
                    <a:pt x="18340" y="19905"/>
                    <a:pt x="18353" y="19784"/>
                    <a:pt x="18294" y="19688"/>
                  </a:cubicBezTo>
                  <a:cubicBezTo>
                    <a:pt x="18244" y="19604"/>
                    <a:pt x="18145" y="19555"/>
                    <a:pt x="18021" y="19555"/>
                  </a:cubicBezTo>
                  <a:cubicBezTo>
                    <a:pt x="18006" y="19555"/>
                    <a:pt x="17987" y="19555"/>
                    <a:pt x="17972" y="19558"/>
                  </a:cubicBezTo>
                  <a:cubicBezTo>
                    <a:pt x="17932" y="19561"/>
                    <a:pt x="17897" y="19570"/>
                    <a:pt x="17863" y="19576"/>
                  </a:cubicBezTo>
                  <a:cubicBezTo>
                    <a:pt x="17823" y="19586"/>
                    <a:pt x="17783" y="19592"/>
                    <a:pt x="17739" y="19595"/>
                  </a:cubicBezTo>
                  <a:cubicBezTo>
                    <a:pt x="17709" y="19592"/>
                    <a:pt x="17674" y="19589"/>
                    <a:pt x="17643" y="19582"/>
                  </a:cubicBezTo>
                  <a:cubicBezTo>
                    <a:pt x="17588" y="19570"/>
                    <a:pt x="17535" y="19561"/>
                    <a:pt x="17479" y="19561"/>
                  </a:cubicBezTo>
                  <a:cubicBezTo>
                    <a:pt x="17334" y="19561"/>
                    <a:pt x="17247" y="19638"/>
                    <a:pt x="17235" y="19778"/>
                  </a:cubicBezTo>
                  <a:cubicBezTo>
                    <a:pt x="17231" y="19809"/>
                    <a:pt x="17231" y="19843"/>
                    <a:pt x="17235" y="19877"/>
                  </a:cubicBezTo>
                  <a:cubicBezTo>
                    <a:pt x="17235" y="19898"/>
                    <a:pt x="17235" y="19920"/>
                    <a:pt x="17235" y="19945"/>
                  </a:cubicBezTo>
                  <a:cubicBezTo>
                    <a:pt x="17139" y="19957"/>
                    <a:pt x="17043" y="19967"/>
                    <a:pt x="16943" y="19970"/>
                  </a:cubicBezTo>
                  <a:cubicBezTo>
                    <a:pt x="16891" y="19970"/>
                    <a:pt x="16838" y="19963"/>
                    <a:pt x="16785" y="19954"/>
                  </a:cubicBezTo>
                  <a:cubicBezTo>
                    <a:pt x="16720" y="19939"/>
                    <a:pt x="16655" y="19920"/>
                    <a:pt x="16593" y="19895"/>
                  </a:cubicBezTo>
                  <a:cubicBezTo>
                    <a:pt x="16553" y="19883"/>
                    <a:pt x="16519" y="19871"/>
                    <a:pt x="16479" y="19858"/>
                  </a:cubicBezTo>
                  <a:cubicBezTo>
                    <a:pt x="16401" y="19830"/>
                    <a:pt x="16318" y="19818"/>
                    <a:pt x="16237" y="19815"/>
                  </a:cubicBezTo>
                  <a:cubicBezTo>
                    <a:pt x="16188" y="19815"/>
                    <a:pt x="16141" y="19821"/>
                    <a:pt x="16095" y="19833"/>
                  </a:cubicBezTo>
                  <a:cubicBezTo>
                    <a:pt x="16070" y="19840"/>
                    <a:pt x="16042" y="19846"/>
                    <a:pt x="16014" y="19849"/>
                  </a:cubicBezTo>
                  <a:cubicBezTo>
                    <a:pt x="15974" y="19852"/>
                    <a:pt x="15934" y="19861"/>
                    <a:pt x="15893" y="19874"/>
                  </a:cubicBezTo>
                  <a:cubicBezTo>
                    <a:pt x="15850" y="19889"/>
                    <a:pt x="15807" y="19914"/>
                    <a:pt x="15773" y="19945"/>
                  </a:cubicBezTo>
                  <a:cubicBezTo>
                    <a:pt x="15754" y="19960"/>
                    <a:pt x="15735" y="19973"/>
                    <a:pt x="15717" y="19985"/>
                  </a:cubicBezTo>
                  <a:cubicBezTo>
                    <a:pt x="15590" y="20044"/>
                    <a:pt x="15438" y="20060"/>
                    <a:pt x="15317" y="20066"/>
                  </a:cubicBezTo>
                  <a:lnTo>
                    <a:pt x="15240" y="20066"/>
                  </a:lnTo>
                  <a:cubicBezTo>
                    <a:pt x="15051" y="20066"/>
                    <a:pt x="14927" y="20029"/>
                    <a:pt x="14846" y="19948"/>
                  </a:cubicBezTo>
                  <a:cubicBezTo>
                    <a:pt x="14809" y="19908"/>
                    <a:pt x="14788" y="19855"/>
                    <a:pt x="14791" y="19802"/>
                  </a:cubicBezTo>
                  <a:cubicBezTo>
                    <a:pt x="14791" y="19781"/>
                    <a:pt x="14800" y="19759"/>
                    <a:pt x="14819" y="19744"/>
                  </a:cubicBezTo>
                  <a:cubicBezTo>
                    <a:pt x="14851" y="19727"/>
                    <a:pt x="14886" y="19718"/>
                    <a:pt x="14921" y="19718"/>
                  </a:cubicBezTo>
                  <a:cubicBezTo>
                    <a:pt x="14926" y="19718"/>
                    <a:pt x="14931" y="19718"/>
                    <a:pt x="14936" y="19719"/>
                  </a:cubicBezTo>
                  <a:cubicBezTo>
                    <a:pt x="15004" y="19716"/>
                    <a:pt x="15073" y="19697"/>
                    <a:pt x="15135" y="19666"/>
                  </a:cubicBezTo>
                  <a:cubicBezTo>
                    <a:pt x="15162" y="19651"/>
                    <a:pt x="15190" y="19629"/>
                    <a:pt x="15215" y="19607"/>
                  </a:cubicBezTo>
                  <a:cubicBezTo>
                    <a:pt x="15234" y="19592"/>
                    <a:pt x="15249" y="19579"/>
                    <a:pt x="15268" y="19567"/>
                  </a:cubicBezTo>
                  <a:cubicBezTo>
                    <a:pt x="15305" y="19548"/>
                    <a:pt x="15339" y="19530"/>
                    <a:pt x="15379" y="19514"/>
                  </a:cubicBezTo>
                  <a:cubicBezTo>
                    <a:pt x="15398" y="19505"/>
                    <a:pt x="15419" y="19496"/>
                    <a:pt x="15441" y="19486"/>
                  </a:cubicBezTo>
                  <a:cubicBezTo>
                    <a:pt x="15506" y="19462"/>
                    <a:pt x="15553" y="19400"/>
                    <a:pt x="15553" y="19332"/>
                  </a:cubicBezTo>
                  <a:cubicBezTo>
                    <a:pt x="15553" y="19329"/>
                    <a:pt x="15553" y="19325"/>
                    <a:pt x="15553" y="19322"/>
                  </a:cubicBezTo>
                  <a:cubicBezTo>
                    <a:pt x="15553" y="19322"/>
                    <a:pt x="15559" y="19316"/>
                    <a:pt x="15574" y="19304"/>
                  </a:cubicBezTo>
                  <a:cubicBezTo>
                    <a:pt x="15677" y="19211"/>
                    <a:pt x="15810" y="19152"/>
                    <a:pt x="15949" y="19140"/>
                  </a:cubicBezTo>
                  <a:lnTo>
                    <a:pt x="15993" y="19136"/>
                  </a:lnTo>
                  <a:cubicBezTo>
                    <a:pt x="16073" y="19136"/>
                    <a:pt x="16154" y="19115"/>
                    <a:pt x="16225" y="19078"/>
                  </a:cubicBezTo>
                  <a:cubicBezTo>
                    <a:pt x="16265" y="19050"/>
                    <a:pt x="16302" y="19016"/>
                    <a:pt x="16333" y="18975"/>
                  </a:cubicBezTo>
                  <a:cubicBezTo>
                    <a:pt x="16352" y="18951"/>
                    <a:pt x="16374" y="18932"/>
                    <a:pt x="16398" y="18913"/>
                  </a:cubicBezTo>
                  <a:cubicBezTo>
                    <a:pt x="16408" y="18907"/>
                    <a:pt x="16420" y="18904"/>
                    <a:pt x="16432" y="18904"/>
                  </a:cubicBezTo>
                  <a:cubicBezTo>
                    <a:pt x="16451" y="18904"/>
                    <a:pt x="16470" y="18913"/>
                    <a:pt x="16482" y="18926"/>
                  </a:cubicBezTo>
                  <a:cubicBezTo>
                    <a:pt x="16494" y="18935"/>
                    <a:pt x="16504" y="18948"/>
                    <a:pt x="16513" y="18960"/>
                  </a:cubicBezTo>
                  <a:cubicBezTo>
                    <a:pt x="16547" y="19006"/>
                    <a:pt x="16600" y="19075"/>
                    <a:pt x="16693" y="19078"/>
                  </a:cubicBezTo>
                  <a:lnTo>
                    <a:pt x="16699" y="19078"/>
                  </a:lnTo>
                  <a:cubicBezTo>
                    <a:pt x="16751" y="19078"/>
                    <a:pt x="16804" y="19053"/>
                    <a:pt x="16838" y="19009"/>
                  </a:cubicBezTo>
                  <a:cubicBezTo>
                    <a:pt x="16881" y="18957"/>
                    <a:pt x="16900" y="18886"/>
                    <a:pt x="16888" y="18817"/>
                  </a:cubicBezTo>
                  <a:cubicBezTo>
                    <a:pt x="16878" y="18768"/>
                    <a:pt x="16863" y="18721"/>
                    <a:pt x="16838" y="18681"/>
                  </a:cubicBezTo>
                  <a:cubicBezTo>
                    <a:pt x="16829" y="18659"/>
                    <a:pt x="16820" y="18641"/>
                    <a:pt x="16810" y="18622"/>
                  </a:cubicBezTo>
                  <a:cubicBezTo>
                    <a:pt x="16807" y="18610"/>
                    <a:pt x="16804" y="18601"/>
                    <a:pt x="16804" y="18591"/>
                  </a:cubicBezTo>
                  <a:cubicBezTo>
                    <a:pt x="16823" y="18582"/>
                    <a:pt x="16844" y="18573"/>
                    <a:pt x="16866" y="18570"/>
                  </a:cubicBezTo>
                  <a:cubicBezTo>
                    <a:pt x="16891" y="18560"/>
                    <a:pt x="16912" y="18554"/>
                    <a:pt x="16937" y="18545"/>
                  </a:cubicBezTo>
                  <a:lnTo>
                    <a:pt x="17074" y="18492"/>
                  </a:lnTo>
                  <a:lnTo>
                    <a:pt x="17383" y="18371"/>
                  </a:lnTo>
                  <a:cubicBezTo>
                    <a:pt x="17476" y="18337"/>
                    <a:pt x="17470" y="18204"/>
                    <a:pt x="17374" y="18176"/>
                  </a:cubicBezTo>
                  <a:cubicBezTo>
                    <a:pt x="17315" y="18158"/>
                    <a:pt x="17259" y="18130"/>
                    <a:pt x="17210" y="18093"/>
                  </a:cubicBezTo>
                  <a:cubicBezTo>
                    <a:pt x="17225" y="18086"/>
                    <a:pt x="17241" y="18083"/>
                    <a:pt x="17253" y="18077"/>
                  </a:cubicBezTo>
                  <a:cubicBezTo>
                    <a:pt x="17328" y="18062"/>
                    <a:pt x="17393" y="18028"/>
                    <a:pt x="17448" y="17978"/>
                  </a:cubicBezTo>
                  <a:cubicBezTo>
                    <a:pt x="17523" y="17901"/>
                    <a:pt x="17529" y="17801"/>
                    <a:pt x="17535" y="17721"/>
                  </a:cubicBezTo>
                  <a:cubicBezTo>
                    <a:pt x="17541" y="17665"/>
                    <a:pt x="17544" y="17613"/>
                    <a:pt x="17569" y="17588"/>
                  </a:cubicBezTo>
                  <a:cubicBezTo>
                    <a:pt x="17575" y="17585"/>
                    <a:pt x="17582" y="17578"/>
                    <a:pt x="17588" y="17575"/>
                  </a:cubicBezTo>
                  <a:cubicBezTo>
                    <a:pt x="17628" y="17547"/>
                    <a:pt x="17659" y="17507"/>
                    <a:pt x="17674" y="17458"/>
                  </a:cubicBezTo>
                  <a:cubicBezTo>
                    <a:pt x="17681" y="17424"/>
                    <a:pt x="17681" y="17386"/>
                    <a:pt x="17671" y="17352"/>
                  </a:cubicBezTo>
                  <a:cubicBezTo>
                    <a:pt x="17668" y="17346"/>
                    <a:pt x="17668" y="17343"/>
                    <a:pt x="17668" y="17337"/>
                  </a:cubicBezTo>
                  <a:cubicBezTo>
                    <a:pt x="17671" y="17309"/>
                    <a:pt x="17687" y="17287"/>
                    <a:pt x="17712" y="17275"/>
                  </a:cubicBezTo>
                  <a:cubicBezTo>
                    <a:pt x="17743" y="17256"/>
                    <a:pt x="17777" y="17241"/>
                    <a:pt x="17811" y="17232"/>
                  </a:cubicBezTo>
                  <a:cubicBezTo>
                    <a:pt x="17832" y="17222"/>
                    <a:pt x="17851" y="17216"/>
                    <a:pt x="17870" y="17207"/>
                  </a:cubicBezTo>
                  <a:cubicBezTo>
                    <a:pt x="18012" y="17148"/>
                    <a:pt x="18133" y="17046"/>
                    <a:pt x="18220" y="16916"/>
                  </a:cubicBezTo>
                  <a:cubicBezTo>
                    <a:pt x="18278" y="16829"/>
                    <a:pt x="18297" y="16720"/>
                    <a:pt x="18269" y="16618"/>
                  </a:cubicBezTo>
                  <a:cubicBezTo>
                    <a:pt x="18247" y="16541"/>
                    <a:pt x="18189" y="16476"/>
                    <a:pt x="18114" y="16445"/>
                  </a:cubicBezTo>
                  <a:cubicBezTo>
                    <a:pt x="18102" y="16439"/>
                    <a:pt x="18088" y="16436"/>
                    <a:pt x="18074" y="16436"/>
                  </a:cubicBezTo>
                  <a:cubicBezTo>
                    <a:pt x="18050" y="16436"/>
                    <a:pt x="18027" y="16445"/>
                    <a:pt x="18009" y="16460"/>
                  </a:cubicBezTo>
                  <a:cubicBezTo>
                    <a:pt x="17956" y="16510"/>
                    <a:pt x="17925" y="16575"/>
                    <a:pt x="17916" y="16646"/>
                  </a:cubicBezTo>
                  <a:cubicBezTo>
                    <a:pt x="17913" y="16655"/>
                    <a:pt x="17910" y="16668"/>
                    <a:pt x="17910" y="16677"/>
                  </a:cubicBezTo>
                  <a:cubicBezTo>
                    <a:pt x="17907" y="16686"/>
                    <a:pt x="17901" y="16696"/>
                    <a:pt x="17897" y="16705"/>
                  </a:cubicBezTo>
                  <a:lnTo>
                    <a:pt x="17888" y="16699"/>
                  </a:lnTo>
                  <a:cubicBezTo>
                    <a:pt x="17873" y="16686"/>
                    <a:pt x="17860" y="16674"/>
                    <a:pt x="17845" y="16665"/>
                  </a:cubicBezTo>
                  <a:cubicBezTo>
                    <a:pt x="17805" y="16639"/>
                    <a:pt x="17758" y="16624"/>
                    <a:pt x="17712" y="16624"/>
                  </a:cubicBezTo>
                  <a:cubicBezTo>
                    <a:pt x="17708" y="16624"/>
                    <a:pt x="17703" y="16624"/>
                    <a:pt x="17699" y="16624"/>
                  </a:cubicBezTo>
                  <a:cubicBezTo>
                    <a:pt x="17575" y="16624"/>
                    <a:pt x="17424" y="16702"/>
                    <a:pt x="17383" y="16838"/>
                  </a:cubicBezTo>
                  <a:cubicBezTo>
                    <a:pt x="17380" y="16857"/>
                    <a:pt x="17377" y="16872"/>
                    <a:pt x="17374" y="16888"/>
                  </a:cubicBezTo>
                  <a:cubicBezTo>
                    <a:pt x="17371" y="16903"/>
                    <a:pt x="17368" y="16916"/>
                    <a:pt x="17365" y="16928"/>
                  </a:cubicBezTo>
                  <a:cubicBezTo>
                    <a:pt x="17355" y="16947"/>
                    <a:pt x="17303" y="16965"/>
                    <a:pt x="17278" y="16974"/>
                  </a:cubicBezTo>
                  <a:cubicBezTo>
                    <a:pt x="17151" y="17021"/>
                    <a:pt x="17021" y="17052"/>
                    <a:pt x="16891" y="17067"/>
                  </a:cubicBezTo>
                  <a:cubicBezTo>
                    <a:pt x="16860" y="17070"/>
                    <a:pt x="16832" y="17077"/>
                    <a:pt x="16807" y="17095"/>
                  </a:cubicBezTo>
                  <a:cubicBezTo>
                    <a:pt x="16770" y="17120"/>
                    <a:pt x="16748" y="17163"/>
                    <a:pt x="16745" y="17210"/>
                  </a:cubicBezTo>
                  <a:lnTo>
                    <a:pt x="16739" y="17213"/>
                  </a:lnTo>
                  <a:cubicBezTo>
                    <a:pt x="16730" y="17216"/>
                    <a:pt x="16720" y="17222"/>
                    <a:pt x="16711" y="17225"/>
                  </a:cubicBezTo>
                  <a:cubicBezTo>
                    <a:pt x="16652" y="17266"/>
                    <a:pt x="16606" y="17321"/>
                    <a:pt x="16575" y="17383"/>
                  </a:cubicBezTo>
                  <a:cubicBezTo>
                    <a:pt x="16566" y="17408"/>
                    <a:pt x="16550" y="17433"/>
                    <a:pt x="16535" y="17451"/>
                  </a:cubicBezTo>
                  <a:cubicBezTo>
                    <a:pt x="16488" y="17489"/>
                    <a:pt x="16439" y="17516"/>
                    <a:pt x="16383" y="17529"/>
                  </a:cubicBezTo>
                  <a:lnTo>
                    <a:pt x="16318" y="17551"/>
                  </a:lnTo>
                  <a:lnTo>
                    <a:pt x="16225" y="17585"/>
                  </a:lnTo>
                  <a:lnTo>
                    <a:pt x="16206" y="17588"/>
                  </a:lnTo>
                  <a:cubicBezTo>
                    <a:pt x="16200" y="17582"/>
                    <a:pt x="16194" y="17575"/>
                    <a:pt x="16188" y="17566"/>
                  </a:cubicBezTo>
                  <a:cubicBezTo>
                    <a:pt x="16178" y="17557"/>
                    <a:pt x="16172" y="17547"/>
                    <a:pt x="16166" y="17538"/>
                  </a:cubicBezTo>
                  <a:cubicBezTo>
                    <a:pt x="16116" y="17473"/>
                    <a:pt x="16058" y="17396"/>
                    <a:pt x="15927" y="17396"/>
                  </a:cubicBezTo>
                  <a:lnTo>
                    <a:pt x="15915" y="17396"/>
                  </a:lnTo>
                  <a:cubicBezTo>
                    <a:pt x="15754" y="17402"/>
                    <a:pt x="15574" y="17411"/>
                    <a:pt x="15407" y="17473"/>
                  </a:cubicBezTo>
                  <a:cubicBezTo>
                    <a:pt x="15354" y="17495"/>
                    <a:pt x="15302" y="17520"/>
                    <a:pt x="15252" y="17547"/>
                  </a:cubicBezTo>
                  <a:cubicBezTo>
                    <a:pt x="15209" y="17569"/>
                    <a:pt x="15165" y="17591"/>
                    <a:pt x="15122" y="17609"/>
                  </a:cubicBezTo>
                  <a:cubicBezTo>
                    <a:pt x="14986" y="17665"/>
                    <a:pt x="14828" y="17674"/>
                    <a:pt x="14688" y="17678"/>
                  </a:cubicBezTo>
                  <a:cubicBezTo>
                    <a:pt x="14636" y="17681"/>
                    <a:pt x="14580" y="17681"/>
                    <a:pt x="14524" y="17681"/>
                  </a:cubicBezTo>
                  <a:cubicBezTo>
                    <a:pt x="14205" y="17681"/>
                    <a:pt x="13954" y="17643"/>
                    <a:pt x="13741" y="17563"/>
                  </a:cubicBezTo>
                  <a:cubicBezTo>
                    <a:pt x="13676" y="17541"/>
                    <a:pt x="13660" y="17520"/>
                    <a:pt x="13660" y="17513"/>
                  </a:cubicBezTo>
                  <a:cubicBezTo>
                    <a:pt x="13669" y="17495"/>
                    <a:pt x="13691" y="17479"/>
                    <a:pt x="13713" y="17476"/>
                  </a:cubicBezTo>
                  <a:cubicBezTo>
                    <a:pt x="13731" y="17470"/>
                    <a:pt x="13753" y="17467"/>
                    <a:pt x="13772" y="17467"/>
                  </a:cubicBezTo>
                  <a:cubicBezTo>
                    <a:pt x="13852" y="17473"/>
                    <a:pt x="13930" y="17495"/>
                    <a:pt x="14004" y="17526"/>
                  </a:cubicBezTo>
                  <a:cubicBezTo>
                    <a:pt x="14044" y="17538"/>
                    <a:pt x="14078" y="17551"/>
                    <a:pt x="14115" y="17563"/>
                  </a:cubicBezTo>
                  <a:cubicBezTo>
                    <a:pt x="14233" y="17597"/>
                    <a:pt x="14357" y="17613"/>
                    <a:pt x="14481" y="17613"/>
                  </a:cubicBezTo>
                  <a:cubicBezTo>
                    <a:pt x="14636" y="17609"/>
                    <a:pt x="14788" y="17591"/>
                    <a:pt x="14939" y="17560"/>
                  </a:cubicBezTo>
                  <a:cubicBezTo>
                    <a:pt x="15035" y="17541"/>
                    <a:pt x="15048" y="17405"/>
                    <a:pt x="14958" y="17368"/>
                  </a:cubicBezTo>
                  <a:lnTo>
                    <a:pt x="14565" y="17213"/>
                  </a:lnTo>
                  <a:lnTo>
                    <a:pt x="14211" y="17074"/>
                  </a:lnTo>
                  <a:cubicBezTo>
                    <a:pt x="14277" y="17021"/>
                    <a:pt x="14335" y="16978"/>
                    <a:pt x="14397" y="16974"/>
                  </a:cubicBezTo>
                  <a:cubicBezTo>
                    <a:pt x="14441" y="16978"/>
                    <a:pt x="14481" y="16993"/>
                    <a:pt x="14518" y="17015"/>
                  </a:cubicBezTo>
                  <a:cubicBezTo>
                    <a:pt x="14577" y="17046"/>
                    <a:pt x="14642" y="17064"/>
                    <a:pt x="14710" y="17067"/>
                  </a:cubicBezTo>
                  <a:cubicBezTo>
                    <a:pt x="14828" y="17067"/>
                    <a:pt x="14977" y="17064"/>
                    <a:pt x="15097" y="16978"/>
                  </a:cubicBezTo>
                  <a:lnTo>
                    <a:pt x="15110" y="16965"/>
                  </a:lnTo>
                  <a:cubicBezTo>
                    <a:pt x="15116" y="16962"/>
                    <a:pt x="15122" y="16959"/>
                    <a:pt x="15125" y="16956"/>
                  </a:cubicBezTo>
                  <a:lnTo>
                    <a:pt x="15141" y="16956"/>
                  </a:lnTo>
                  <a:cubicBezTo>
                    <a:pt x="15206" y="16965"/>
                    <a:pt x="15268" y="16987"/>
                    <a:pt x="15323" y="17021"/>
                  </a:cubicBezTo>
                  <a:lnTo>
                    <a:pt x="15330" y="17024"/>
                  </a:lnTo>
                  <a:cubicBezTo>
                    <a:pt x="15364" y="17046"/>
                    <a:pt x="15401" y="17061"/>
                    <a:pt x="15438" y="17067"/>
                  </a:cubicBezTo>
                  <a:lnTo>
                    <a:pt x="15460" y="17067"/>
                  </a:lnTo>
                  <a:cubicBezTo>
                    <a:pt x="15516" y="17064"/>
                    <a:pt x="15571" y="17043"/>
                    <a:pt x="15618" y="17005"/>
                  </a:cubicBezTo>
                  <a:cubicBezTo>
                    <a:pt x="15673" y="16968"/>
                    <a:pt x="15723" y="16925"/>
                    <a:pt x="15763" y="16872"/>
                  </a:cubicBezTo>
                  <a:cubicBezTo>
                    <a:pt x="15841" y="16767"/>
                    <a:pt x="15822" y="16686"/>
                    <a:pt x="15807" y="16646"/>
                  </a:cubicBezTo>
                  <a:cubicBezTo>
                    <a:pt x="15791" y="16606"/>
                    <a:pt x="15748" y="16541"/>
                    <a:pt x="15630" y="16522"/>
                  </a:cubicBezTo>
                  <a:cubicBezTo>
                    <a:pt x="15503" y="16504"/>
                    <a:pt x="15373" y="16476"/>
                    <a:pt x="15243" y="16448"/>
                  </a:cubicBezTo>
                  <a:cubicBezTo>
                    <a:pt x="15419" y="16420"/>
                    <a:pt x="15596" y="16408"/>
                    <a:pt x="15776" y="16408"/>
                  </a:cubicBezTo>
                  <a:lnTo>
                    <a:pt x="15847" y="16408"/>
                  </a:lnTo>
                  <a:cubicBezTo>
                    <a:pt x="15912" y="16408"/>
                    <a:pt x="15958" y="16346"/>
                    <a:pt x="15946" y="16284"/>
                  </a:cubicBezTo>
                  <a:cubicBezTo>
                    <a:pt x="15931" y="16209"/>
                    <a:pt x="15903" y="16085"/>
                    <a:pt x="15921" y="16008"/>
                  </a:cubicBezTo>
                  <a:cubicBezTo>
                    <a:pt x="15924" y="15996"/>
                    <a:pt x="15927" y="15983"/>
                    <a:pt x="15934" y="15971"/>
                  </a:cubicBezTo>
                  <a:cubicBezTo>
                    <a:pt x="15952" y="15931"/>
                    <a:pt x="15986" y="15847"/>
                    <a:pt x="15940" y="15763"/>
                  </a:cubicBezTo>
                  <a:cubicBezTo>
                    <a:pt x="15980" y="15748"/>
                    <a:pt x="16023" y="15742"/>
                    <a:pt x="16067" y="15742"/>
                  </a:cubicBezTo>
                  <a:cubicBezTo>
                    <a:pt x="16197" y="15732"/>
                    <a:pt x="16330" y="15720"/>
                    <a:pt x="16460" y="15701"/>
                  </a:cubicBezTo>
                  <a:cubicBezTo>
                    <a:pt x="16510" y="15698"/>
                    <a:pt x="16556" y="15677"/>
                    <a:pt x="16587" y="15643"/>
                  </a:cubicBezTo>
                  <a:cubicBezTo>
                    <a:pt x="16615" y="15605"/>
                    <a:pt x="16627" y="15562"/>
                    <a:pt x="16627" y="15519"/>
                  </a:cubicBezTo>
                  <a:lnTo>
                    <a:pt x="16627" y="15522"/>
                  </a:lnTo>
                  <a:cubicBezTo>
                    <a:pt x="16627" y="15475"/>
                    <a:pt x="16640" y="15432"/>
                    <a:pt x="16665" y="15392"/>
                  </a:cubicBezTo>
                  <a:cubicBezTo>
                    <a:pt x="16680" y="15385"/>
                    <a:pt x="16696" y="15379"/>
                    <a:pt x="16711" y="15376"/>
                  </a:cubicBezTo>
                  <a:cubicBezTo>
                    <a:pt x="16751" y="15367"/>
                    <a:pt x="16792" y="15351"/>
                    <a:pt x="16829" y="15330"/>
                  </a:cubicBezTo>
                  <a:cubicBezTo>
                    <a:pt x="16965" y="15237"/>
                    <a:pt x="17039" y="15082"/>
                    <a:pt x="17095" y="14970"/>
                  </a:cubicBezTo>
                  <a:cubicBezTo>
                    <a:pt x="17160" y="14837"/>
                    <a:pt x="17297" y="14558"/>
                    <a:pt x="17166" y="14329"/>
                  </a:cubicBezTo>
                  <a:cubicBezTo>
                    <a:pt x="17148" y="14295"/>
                    <a:pt x="17114" y="14277"/>
                    <a:pt x="17080" y="14277"/>
                  </a:cubicBezTo>
                  <a:cubicBezTo>
                    <a:pt x="17043" y="14277"/>
                    <a:pt x="17008" y="14295"/>
                    <a:pt x="16990" y="14326"/>
                  </a:cubicBezTo>
                  <a:cubicBezTo>
                    <a:pt x="16947" y="14404"/>
                    <a:pt x="16891" y="14472"/>
                    <a:pt x="16832" y="14537"/>
                  </a:cubicBezTo>
                  <a:cubicBezTo>
                    <a:pt x="16807" y="14565"/>
                    <a:pt x="16779" y="14586"/>
                    <a:pt x="16751" y="14614"/>
                  </a:cubicBezTo>
                  <a:lnTo>
                    <a:pt x="16727" y="14639"/>
                  </a:lnTo>
                  <a:lnTo>
                    <a:pt x="16724" y="14639"/>
                  </a:lnTo>
                  <a:cubicBezTo>
                    <a:pt x="16708" y="14630"/>
                    <a:pt x="16686" y="14627"/>
                    <a:pt x="16668" y="14627"/>
                  </a:cubicBezTo>
                  <a:cubicBezTo>
                    <a:pt x="16652" y="14627"/>
                    <a:pt x="16637" y="14630"/>
                    <a:pt x="16624" y="14633"/>
                  </a:cubicBezTo>
                  <a:cubicBezTo>
                    <a:pt x="16597" y="14642"/>
                    <a:pt x="16572" y="14654"/>
                    <a:pt x="16550" y="14670"/>
                  </a:cubicBezTo>
                  <a:cubicBezTo>
                    <a:pt x="16544" y="14676"/>
                    <a:pt x="16538" y="14679"/>
                    <a:pt x="16528" y="14682"/>
                  </a:cubicBezTo>
                  <a:lnTo>
                    <a:pt x="16516" y="14682"/>
                  </a:lnTo>
                  <a:cubicBezTo>
                    <a:pt x="16504" y="14682"/>
                    <a:pt x="16491" y="14682"/>
                    <a:pt x="16476" y="14679"/>
                  </a:cubicBezTo>
                  <a:cubicBezTo>
                    <a:pt x="16454" y="14676"/>
                    <a:pt x="16432" y="14673"/>
                    <a:pt x="16411" y="14673"/>
                  </a:cubicBezTo>
                  <a:lnTo>
                    <a:pt x="16380" y="14673"/>
                  </a:lnTo>
                  <a:cubicBezTo>
                    <a:pt x="16253" y="14688"/>
                    <a:pt x="16178" y="14785"/>
                    <a:pt x="16116" y="14862"/>
                  </a:cubicBezTo>
                  <a:lnTo>
                    <a:pt x="16107" y="14874"/>
                  </a:lnTo>
                  <a:cubicBezTo>
                    <a:pt x="16014" y="14992"/>
                    <a:pt x="15903" y="15091"/>
                    <a:pt x="15776" y="15172"/>
                  </a:cubicBezTo>
                  <a:cubicBezTo>
                    <a:pt x="15739" y="15196"/>
                    <a:pt x="15698" y="15215"/>
                    <a:pt x="15652" y="15218"/>
                  </a:cubicBezTo>
                  <a:cubicBezTo>
                    <a:pt x="15650" y="15220"/>
                    <a:pt x="15648" y="15220"/>
                    <a:pt x="15646" y="15220"/>
                  </a:cubicBezTo>
                  <a:cubicBezTo>
                    <a:pt x="15643" y="15220"/>
                    <a:pt x="15641" y="15220"/>
                    <a:pt x="15639" y="15218"/>
                  </a:cubicBezTo>
                  <a:cubicBezTo>
                    <a:pt x="15627" y="15215"/>
                    <a:pt x="15615" y="15212"/>
                    <a:pt x="15602" y="15206"/>
                  </a:cubicBezTo>
                  <a:cubicBezTo>
                    <a:pt x="15581" y="15200"/>
                    <a:pt x="15559" y="15190"/>
                    <a:pt x="15537" y="15184"/>
                  </a:cubicBezTo>
                  <a:cubicBezTo>
                    <a:pt x="15516" y="15181"/>
                    <a:pt x="15494" y="15178"/>
                    <a:pt x="15472" y="15178"/>
                  </a:cubicBezTo>
                  <a:cubicBezTo>
                    <a:pt x="15432" y="15181"/>
                    <a:pt x="15392" y="15187"/>
                    <a:pt x="15351" y="15196"/>
                  </a:cubicBezTo>
                  <a:cubicBezTo>
                    <a:pt x="15305" y="15206"/>
                    <a:pt x="15262" y="15215"/>
                    <a:pt x="15218" y="15227"/>
                  </a:cubicBezTo>
                  <a:cubicBezTo>
                    <a:pt x="15104" y="15258"/>
                    <a:pt x="14983" y="15280"/>
                    <a:pt x="14862" y="15283"/>
                  </a:cubicBezTo>
                  <a:cubicBezTo>
                    <a:pt x="14837" y="15283"/>
                    <a:pt x="14815" y="15283"/>
                    <a:pt x="14791" y="15280"/>
                  </a:cubicBezTo>
                  <a:cubicBezTo>
                    <a:pt x="14620" y="15262"/>
                    <a:pt x="14496" y="15196"/>
                    <a:pt x="14419" y="15088"/>
                  </a:cubicBezTo>
                  <a:lnTo>
                    <a:pt x="14416" y="15082"/>
                  </a:lnTo>
                  <a:cubicBezTo>
                    <a:pt x="14453" y="15076"/>
                    <a:pt x="14490" y="15069"/>
                    <a:pt x="14527" y="15066"/>
                  </a:cubicBezTo>
                  <a:cubicBezTo>
                    <a:pt x="14558" y="15063"/>
                    <a:pt x="14589" y="15060"/>
                    <a:pt x="14620" y="15054"/>
                  </a:cubicBezTo>
                  <a:cubicBezTo>
                    <a:pt x="14698" y="15026"/>
                    <a:pt x="14772" y="14995"/>
                    <a:pt x="14846" y="14958"/>
                  </a:cubicBezTo>
                  <a:cubicBezTo>
                    <a:pt x="14882" y="15021"/>
                    <a:pt x="14947" y="15057"/>
                    <a:pt x="15018" y="15057"/>
                  </a:cubicBezTo>
                  <a:cubicBezTo>
                    <a:pt x="15020" y="15057"/>
                    <a:pt x="15023" y="15057"/>
                    <a:pt x="15026" y="15057"/>
                  </a:cubicBezTo>
                  <a:cubicBezTo>
                    <a:pt x="15030" y="15058"/>
                    <a:pt x="15033" y="15058"/>
                    <a:pt x="15037" y="15058"/>
                  </a:cubicBezTo>
                  <a:cubicBezTo>
                    <a:pt x="15046" y="15058"/>
                    <a:pt x="15055" y="15056"/>
                    <a:pt x="15066" y="15054"/>
                  </a:cubicBezTo>
                  <a:cubicBezTo>
                    <a:pt x="15128" y="15042"/>
                    <a:pt x="15184" y="15011"/>
                    <a:pt x="15234" y="14970"/>
                  </a:cubicBezTo>
                  <a:cubicBezTo>
                    <a:pt x="15255" y="14949"/>
                    <a:pt x="15280" y="14933"/>
                    <a:pt x="15311" y="14924"/>
                  </a:cubicBezTo>
                  <a:lnTo>
                    <a:pt x="15317" y="14924"/>
                  </a:lnTo>
                  <a:cubicBezTo>
                    <a:pt x="15330" y="14924"/>
                    <a:pt x="15345" y="14927"/>
                    <a:pt x="15358" y="14927"/>
                  </a:cubicBezTo>
                  <a:cubicBezTo>
                    <a:pt x="15379" y="14930"/>
                    <a:pt x="15401" y="14933"/>
                    <a:pt x="15423" y="14933"/>
                  </a:cubicBezTo>
                  <a:cubicBezTo>
                    <a:pt x="15447" y="14933"/>
                    <a:pt x="15475" y="14930"/>
                    <a:pt x="15500" y="14921"/>
                  </a:cubicBezTo>
                  <a:cubicBezTo>
                    <a:pt x="15519" y="14915"/>
                    <a:pt x="15537" y="14905"/>
                    <a:pt x="15556" y="14893"/>
                  </a:cubicBezTo>
                  <a:cubicBezTo>
                    <a:pt x="15562" y="14890"/>
                    <a:pt x="15568" y="14884"/>
                    <a:pt x="15574" y="14881"/>
                  </a:cubicBezTo>
                  <a:cubicBezTo>
                    <a:pt x="15596" y="14884"/>
                    <a:pt x="15615" y="14890"/>
                    <a:pt x="15633" y="14896"/>
                  </a:cubicBezTo>
                  <a:cubicBezTo>
                    <a:pt x="15655" y="14902"/>
                    <a:pt x="15680" y="14912"/>
                    <a:pt x="15704" y="14915"/>
                  </a:cubicBezTo>
                  <a:cubicBezTo>
                    <a:pt x="15723" y="14918"/>
                    <a:pt x="15742" y="14921"/>
                    <a:pt x="15760" y="14921"/>
                  </a:cubicBezTo>
                  <a:cubicBezTo>
                    <a:pt x="15856" y="14918"/>
                    <a:pt x="15946" y="14881"/>
                    <a:pt x="16011" y="14812"/>
                  </a:cubicBezTo>
                  <a:cubicBezTo>
                    <a:pt x="16082" y="14741"/>
                    <a:pt x="16129" y="14648"/>
                    <a:pt x="16144" y="14549"/>
                  </a:cubicBezTo>
                  <a:cubicBezTo>
                    <a:pt x="16163" y="14438"/>
                    <a:pt x="16123" y="14345"/>
                    <a:pt x="16039" y="14317"/>
                  </a:cubicBezTo>
                  <a:cubicBezTo>
                    <a:pt x="16020" y="14311"/>
                    <a:pt x="16002" y="14308"/>
                    <a:pt x="15983" y="14308"/>
                  </a:cubicBezTo>
                  <a:cubicBezTo>
                    <a:pt x="15943" y="14308"/>
                    <a:pt x="15903" y="14320"/>
                    <a:pt x="15869" y="14342"/>
                  </a:cubicBezTo>
                  <a:cubicBezTo>
                    <a:pt x="15862" y="14348"/>
                    <a:pt x="15853" y="14351"/>
                    <a:pt x="15847" y="14354"/>
                  </a:cubicBezTo>
                  <a:cubicBezTo>
                    <a:pt x="15835" y="14357"/>
                    <a:pt x="15822" y="14360"/>
                    <a:pt x="15813" y="14360"/>
                  </a:cubicBezTo>
                  <a:cubicBezTo>
                    <a:pt x="15785" y="14357"/>
                    <a:pt x="15760" y="14354"/>
                    <a:pt x="15735" y="14351"/>
                  </a:cubicBezTo>
                  <a:cubicBezTo>
                    <a:pt x="15711" y="14348"/>
                    <a:pt x="15683" y="14342"/>
                    <a:pt x="15661" y="14342"/>
                  </a:cubicBezTo>
                  <a:lnTo>
                    <a:pt x="15627" y="14342"/>
                  </a:lnTo>
                  <a:cubicBezTo>
                    <a:pt x="15574" y="14342"/>
                    <a:pt x="15519" y="14351"/>
                    <a:pt x="15469" y="14373"/>
                  </a:cubicBezTo>
                  <a:cubicBezTo>
                    <a:pt x="15485" y="14242"/>
                    <a:pt x="15531" y="14128"/>
                    <a:pt x="15612" y="14075"/>
                  </a:cubicBezTo>
                  <a:cubicBezTo>
                    <a:pt x="15692" y="14032"/>
                    <a:pt x="15776" y="14001"/>
                    <a:pt x="15866" y="13982"/>
                  </a:cubicBezTo>
                  <a:lnTo>
                    <a:pt x="15881" y="13979"/>
                  </a:lnTo>
                  <a:lnTo>
                    <a:pt x="15906" y="13973"/>
                  </a:lnTo>
                  <a:cubicBezTo>
                    <a:pt x="15949" y="13964"/>
                    <a:pt x="15996" y="13951"/>
                    <a:pt x="16042" y="13936"/>
                  </a:cubicBezTo>
                  <a:cubicBezTo>
                    <a:pt x="16061" y="13927"/>
                    <a:pt x="16076" y="13920"/>
                    <a:pt x="16095" y="13911"/>
                  </a:cubicBezTo>
                  <a:cubicBezTo>
                    <a:pt x="16110" y="13905"/>
                    <a:pt x="16138" y="13889"/>
                    <a:pt x="16154" y="13883"/>
                  </a:cubicBezTo>
                  <a:cubicBezTo>
                    <a:pt x="16256" y="13871"/>
                    <a:pt x="16274" y="13731"/>
                    <a:pt x="16181" y="13691"/>
                  </a:cubicBezTo>
                  <a:cubicBezTo>
                    <a:pt x="16154" y="13679"/>
                    <a:pt x="16129" y="13663"/>
                    <a:pt x="16104" y="13648"/>
                  </a:cubicBezTo>
                  <a:lnTo>
                    <a:pt x="16120" y="13648"/>
                  </a:lnTo>
                  <a:lnTo>
                    <a:pt x="16147" y="13645"/>
                  </a:lnTo>
                  <a:lnTo>
                    <a:pt x="16150" y="13648"/>
                  </a:lnTo>
                  <a:cubicBezTo>
                    <a:pt x="16172" y="13669"/>
                    <a:pt x="16194" y="13682"/>
                    <a:pt x="16222" y="13691"/>
                  </a:cubicBezTo>
                  <a:lnTo>
                    <a:pt x="16268" y="13707"/>
                  </a:lnTo>
                  <a:lnTo>
                    <a:pt x="16315" y="13722"/>
                  </a:lnTo>
                  <a:cubicBezTo>
                    <a:pt x="16336" y="13731"/>
                    <a:pt x="16361" y="13738"/>
                    <a:pt x="16386" y="13738"/>
                  </a:cubicBezTo>
                  <a:lnTo>
                    <a:pt x="16395" y="13738"/>
                  </a:lnTo>
                  <a:cubicBezTo>
                    <a:pt x="16445" y="13734"/>
                    <a:pt x="16513" y="13710"/>
                    <a:pt x="16559" y="13604"/>
                  </a:cubicBezTo>
                  <a:cubicBezTo>
                    <a:pt x="16590" y="13546"/>
                    <a:pt x="16612" y="13480"/>
                    <a:pt x="16624" y="13415"/>
                  </a:cubicBezTo>
                  <a:cubicBezTo>
                    <a:pt x="16637" y="13369"/>
                    <a:pt x="16631" y="13323"/>
                    <a:pt x="16603" y="13282"/>
                  </a:cubicBezTo>
                  <a:cubicBezTo>
                    <a:pt x="16578" y="13251"/>
                    <a:pt x="16538" y="13233"/>
                    <a:pt x="16494" y="13233"/>
                  </a:cubicBezTo>
                  <a:lnTo>
                    <a:pt x="16476" y="13230"/>
                  </a:lnTo>
                  <a:cubicBezTo>
                    <a:pt x="16429" y="13220"/>
                    <a:pt x="16386" y="13211"/>
                    <a:pt x="16343" y="13196"/>
                  </a:cubicBezTo>
                  <a:cubicBezTo>
                    <a:pt x="16358" y="13183"/>
                    <a:pt x="16380" y="13168"/>
                    <a:pt x="16398" y="13152"/>
                  </a:cubicBezTo>
                  <a:cubicBezTo>
                    <a:pt x="16479" y="13096"/>
                    <a:pt x="16578" y="13025"/>
                    <a:pt x="16584" y="12892"/>
                  </a:cubicBezTo>
                  <a:cubicBezTo>
                    <a:pt x="16587" y="12796"/>
                    <a:pt x="16593" y="12666"/>
                    <a:pt x="16528" y="12557"/>
                  </a:cubicBezTo>
                  <a:cubicBezTo>
                    <a:pt x="16476" y="12468"/>
                    <a:pt x="16383" y="12415"/>
                    <a:pt x="16281" y="12412"/>
                  </a:cubicBezTo>
                  <a:cubicBezTo>
                    <a:pt x="16225" y="12412"/>
                    <a:pt x="16172" y="12430"/>
                    <a:pt x="16132" y="12465"/>
                  </a:cubicBezTo>
                  <a:cubicBezTo>
                    <a:pt x="16107" y="12489"/>
                    <a:pt x="16082" y="12517"/>
                    <a:pt x="16067" y="12548"/>
                  </a:cubicBezTo>
                  <a:cubicBezTo>
                    <a:pt x="16011" y="12635"/>
                    <a:pt x="15962" y="12725"/>
                    <a:pt x="15915" y="12818"/>
                  </a:cubicBezTo>
                  <a:cubicBezTo>
                    <a:pt x="15875" y="12796"/>
                    <a:pt x="15831" y="12787"/>
                    <a:pt x="15788" y="12787"/>
                  </a:cubicBezTo>
                  <a:cubicBezTo>
                    <a:pt x="15773" y="12787"/>
                    <a:pt x="15760" y="12787"/>
                    <a:pt x="15745" y="12790"/>
                  </a:cubicBezTo>
                  <a:cubicBezTo>
                    <a:pt x="15630" y="12811"/>
                    <a:pt x="15537" y="12901"/>
                    <a:pt x="15512" y="13016"/>
                  </a:cubicBezTo>
                  <a:cubicBezTo>
                    <a:pt x="15506" y="13041"/>
                    <a:pt x="15506" y="13069"/>
                    <a:pt x="15506" y="13096"/>
                  </a:cubicBezTo>
                  <a:cubicBezTo>
                    <a:pt x="15506" y="13115"/>
                    <a:pt x="15503" y="13130"/>
                    <a:pt x="15500" y="13146"/>
                  </a:cubicBezTo>
                  <a:cubicBezTo>
                    <a:pt x="15485" y="13180"/>
                    <a:pt x="15463" y="13211"/>
                    <a:pt x="15435" y="13236"/>
                  </a:cubicBezTo>
                  <a:cubicBezTo>
                    <a:pt x="15426" y="13248"/>
                    <a:pt x="15416" y="13261"/>
                    <a:pt x="15407" y="13270"/>
                  </a:cubicBezTo>
                  <a:cubicBezTo>
                    <a:pt x="15385" y="13295"/>
                    <a:pt x="15367" y="13301"/>
                    <a:pt x="15311" y="13316"/>
                  </a:cubicBezTo>
                  <a:lnTo>
                    <a:pt x="15286" y="13323"/>
                  </a:lnTo>
                  <a:cubicBezTo>
                    <a:pt x="15218" y="13344"/>
                    <a:pt x="15153" y="13375"/>
                    <a:pt x="15091" y="13415"/>
                  </a:cubicBezTo>
                  <a:cubicBezTo>
                    <a:pt x="15060" y="13437"/>
                    <a:pt x="15029" y="13453"/>
                    <a:pt x="14995" y="13471"/>
                  </a:cubicBezTo>
                  <a:cubicBezTo>
                    <a:pt x="14918" y="13499"/>
                    <a:pt x="14837" y="13518"/>
                    <a:pt x="14754" y="13524"/>
                  </a:cubicBezTo>
                  <a:cubicBezTo>
                    <a:pt x="14651" y="13533"/>
                    <a:pt x="14552" y="13558"/>
                    <a:pt x="14456" y="13595"/>
                  </a:cubicBezTo>
                  <a:cubicBezTo>
                    <a:pt x="14434" y="13607"/>
                    <a:pt x="14416" y="13617"/>
                    <a:pt x="14394" y="13629"/>
                  </a:cubicBezTo>
                  <a:cubicBezTo>
                    <a:pt x="14360" y="13651"/>
                    <a:pt x="14323" y="13663"/>
                    <a:pt x="14286" y="13669"/>
                  </a:cubicBezTo>
                  <a:cubicBezTo>
                    <a:pt x="14258" y="13669"/>
                    <a:pt x="14230" y="13663"/>
                    <a:pt x="14202" y="13651"/>
                  </a:cubicBezTo>
                  <a:cubicBezTo>
                    <a:pt x="14227" y="13620"/>
                    <a:pt x="14255" y="13592"/>
                    <a:pt x="14286" y="13564"/>
                  </a:cubicBezTo>
                  <a:cubicBezTo>
                    <a:pt x="14363" y="13499"/>
                    <a:pt x="14472" y="13484"/>
                    <a:pt x="14589" y="13465"/>
                  </a:cubicBezTo>
                  <a:cubicBezTo>
                    <a:pt x="14614" y="13459"/>
                    <a:pt x="14642" y="13456"/>
                    <a:pt x="14667" y="13450"/>
                  </a:cubicBezTo>
                  <a:cubicBezTo>
                    <a:pt x="14763" y="13434"/>
                    <a:pt x="14998" y="13378"/>
                    <a:pt x="15057" y="13254"/>
                  </a:cubicBezTo>
                  <a:cubicBezTo>
                    <a:pt x="15079" y="13211"/>
                    <a:pt x="15079" y="13158"/>
                    <a:pt x="15054" y="13115"/>
                  </a:cubicBezTo>
                  <a:cubicBezTo>
                    <a:pt x="15038" y="13078"/>
                    <a:pt x="15038" y="13034"/>
                    <a:pt x="15057" y="12997"/>
                  </a:cubicBezTo>
                  <a:cubicBezTo>
                    <a:pt x="15073" y="12960"/>
                    <a:pt x="15107" y="12932"/>
                    <a:pt x="15144" y="12920"/>
                  </a:cubicBezTo>
                  <a:cubicBezTo>
                    <a:pt x="15159" y="12917"/>
                    <a:pt x="15172" y="12917"/>
                    <a:pt x="15187" y="12914"/>
                  </a:cubicBezTo>
                  <a:cubicBezTo>
                    <a:pt x="15246" y="12914"/>
                    <a:pt x="15302" y="12892"/>
                    <a:pt x="15348" y="12858"/>
                  </a:cubicBezTo>
                  <a:cubicBezTo>
                    <a:pt x="15398" y="12818"/>
                    <a:pt x="15426" y="12759"/>
                    <a:pt x="15426" y="12697"/>
                  </a:cubicBezTo>
                  <a:cubicBezTo>
                    <a:pt x="15426" y="12626"/>
                    <a:pt x="15395" y="12557"/>
                    <a:pt x="15342" y="12508"/>
                  </a:cubicBezTo>
                  <a:cubicBezTo>
                    <a:pt x="15277" y="12458"/>
                    <a:pt x="15200" y="12430"/>
                    <a:pt x="15119" y="12427"/>
                  </a:cubicBezTo>
                  <a:cubicBezTo>
                    <a:pt x="15091" y="12427"/>
                    <a:pt x="15060" y="12434"/>
                    <a:pt x="15035" y="12446"/>
                  </a:cubicBezTo>
                  <a:cubicBezTo>
                    <a:pt x="14998" y="12465"/>
                    <a:pt x="14967" y="12489"/>
                    <a:pt x="14939" y="12523"/>
                  </a:cubicBezTo>
                  <a:lnTo>
                    <a:pt x="14933" y="12533"/>
                  </a:lnTo>
                  <a:cubicBezTo>
                    <a:pt x="14853" y="12619"/>
                    <a:pt x="14744" y="12672"/>
                    <a:pt x="14627" y="12688"/>
                  </a:cubicBezTo>
                  <a:lnTo>
                    <a:pt x="14599" y="12688"/>
                  </a:lnTo>
                  <a:cubicBezTo>
                    <a:pt x="14509" y="12688"/>
                    <a:pt x="14422" y="12725"/>
                    <a:pt x="14357" y="12790"/>
                  </a:cubicBezTo>
                  <a:cubicBezTo>
                    <a:pt x="14345" y="12802"/>
                    <a:pt x="14332" y="12811"/>
                    <a:pt x="14320" y="12821"/>
                  </a:cubicBezTo>
                  <a:cubicBezTo>
                    <a:pt x="14317" y="12824"/>
                    <a:pt x="14314" y="12824"/>
                    <a:pt x="14307" y="12827"/>
                  </a:cubicBezTo>
                  <a:cubicBezTo>
                    <a:pt x="14307" y="12827"/>
                    <a:pt x="14307" y="12824"/>
                    <a:pt x="14307" y="12824"/>
                  </a:cubicBezTo>
                  <a:cubicBezTo>
                    <a:pt x="14304" y="12815"/>
                    <a:pt x="14301" y="12805"/>
                    <a:pt x="14298" y="12796"/>
                  </a:cubicBezTo>
                  <a:cubicBezTo>
                    <a:pt x="14292" y="12777"/>
                    <a:pt x="14280" y="12759"/>
                    <a:pt x="14267" y="12743"/>
                  </a:cubicBezTo>
                  <a:cubicBezTo>
                    <a:pt x="14283" y="12737"/>
                    <a:pt x="14295" y="12731"/>
                    <a:pt x="14307" y="12722"/>
                  </a:cubicBezTo>
                  <a:cubicBezTo>
                    <a:pt x="14416" y="12653"/>
                    <a:pt x="14518" y="12570"/>
                    <a:pt x="14605" y="12474"/>
                  </a:cubicBezTo>
                  <a:cubicBezTo>
                    <a:pt x="14642" y="12437"/>
                    <a:pt x="14707" y="12368"/>
                    <a:pt x="14716" y="12272"/>
                  </a:cubicBezTo>
                  <a:cubicBezTo>
                    <a:pt x="14716" y="12238"/>
                    <a:pt x="14713" y="12204"/>
                    <a:pt x="14704" y="12170"/>
                  </a:cubicBezTo>
                  <a:cubicBezTo>
                    <a:pt x="14701" y="12161"/>
                    <a:pt x="14698" y="12149"/>
                    <a:pt x="14695" y="12139"/>
                  </a:cubicBezTo>
                  <a:cubicBezTo>
                    <a:pt x="14692" y="12105"/>
                    <a:pt x="14713" y="12062"/>
                    <a:pt x="14757" y="12006"/>
                  </a:cubicBezTo>
                  <a:cubicBezTo>
                    <a:pt x="14843" y="11901"/>
                    <a:pt x="14958" y="11833"/>
                    <a:pt x="15082" y="11758"/>
                  </a:cubicBezTo>
                  <a:cubicBezTo>
                    <a:pt x="15150" y="11721"/>
                    <a:pt x="15218" y="11678"/>
                    <a:pt x="15286" y="11631"/>
                  </a:cubicBezTo>
                  <a:cubicBezTo>
                    <a:pt x="15401" y="11548"/>
                    <a:pt x="15416" y="11396"/>
                    <a:pt x="15426" y="11284"/>
                  </a:cubicBezTo>
                  <a:lnTo>
                    <a:pt x="15426" y="11269"/>
                  </a:lnTo>
                  <a:cubicBezTo>
                    <a:pt x="15429" y="11247"/>
                    <a:pt x="15426" y="11226"/>
                    <a:pt x="15413" y="11207"/>
                  </a:cubicBezTo>
                  <a:cubicBezTo>
                    <a:pt x="15296" y="11006"/>
                    <a:pt x="15032" y="11006"/>
                    <a:pt x="14946" y="11006"/>
                  </a:cubicBezTo>
                  <a:cubicBezTo>
                    <a:pt x="14912" y="11006"/>
                    <a:pt x="14877" y="11006"/>
                    <a:pt x="14843" y="11009"/>
                  </a:cubicBezTo>
                  <a:cubicBezTo>
                    <a:pt x="14713" y="11015"/>
                    <a:pt x="14633" y="11061"/>
                    <a:pt x="14602" y="11148"/>
                  </a:cubicBezTo>
                  <a:cubicBezTo>
                    <a:pt x="14592" y="11176"/>
                    <a:pt x="14589" y="11204"/>
                    <a:pt x="14586" y="11232"/>
                  </a:cubicBezTo>
                  <a:cubicBezTo>
                    <a:pt x="14586" y="11247"/>
                    <a:pt x="14583" y="11260"/>
                    <a:pt x="14580" y="11272"/>
                  </a:cubicBezTo>
                  <a:cubicBezTo>
                    <a:pt x="14565" y="11300"/>
                    <a:pt x="14546" y="11328"/>
                    <a:pt x="14521" y="11353"/>
                  </a:cubicBezTo>
                  <a:lnTo>
                    <a:pt x="14509" y="11368"/>
                  </a:lnTo>
                  <a:cubicBezTo>
                    <a:pt x="14447" y="11442"/>
                    <a:pt x="14373" y="11510"/>
                    <a:pt x="14292" y="11566"/>
                  </a:cubicBezTo>
                  <a:cubicBezTo>
                    <a:pt x="14280" y="11576"/>
                    <a:pt x="14264" y="11582"/>
                    <a:pt x="14249" y="11588"/>
                  </a:cubicBezTo>
                  <a:cubicBezTo>
                    <a:pt x="14233" y="11585"/>
                    <a:pt x="14218" y="11582"/>
                    <a:pt x="14199" y="11572"/>
                  </a:cubicBezTo>
                  <a:lnTo>
                    <a:pt x="14184" y="11569"/>
                  </a:lnTo>
                  <a:cubicBezTo>
                    <a:pt x="14103" y="11538"/>
                    <a:pt x="14019" y="11526"/>
                    <a:pt x="13933" y="11526"/>
                  </a:cubicBezTo>
                  <a:cubicBezTo>
                    <a:pt x="13908" y="11526"/>
                    <a:pt x="13883" y="11526"/>
                    <a:pt x="13858" y="11529"/>
                  </a:cubicBezTo>
                  <a:lnTo>
                    <a:pt x="13830" y="11532"/>
                  </a:lnTo>
                  <a:cubicBezTo>
                    <a:pt x="13818" y="11532"/>
                    <a:pt x="13806" y="11535"/>
                    <a:pt x="13793" y="11535"/>
                  </a:cubicBezTo>
                  <a:lnTo>
                    <a:pt x="13806" y="11526"/>
                  </a:lnTo>
                  <a:lnTo>
                    <a:pt x="13827" y="11501"/>
                  </a:lnTo>
                  <a:cubicBezTo>
                    <a:pt x="13883" y="11452"/>
                    <a:pt x="13930" y="11390"/>
                    <a:pt x="13967" y="11325"/>
                  </a:cubicBezTo>
                  <a:cubicBezTo>
                    <a:pt x="13992" y="11266"/>
                    <a:pt x="14010" y="11207"/>
                    <a:pt x="14019" y="11145"/>
                  </a:cubicBezTo>
                  <a:cubicBezTo>
                    <a:pt x="14026" y="11095"/>
                    <a:pt x="14038" y="11052"/>
                    <a:pt x="14057" y="11009"/>
                  </a:cubicBezTo>
                  <a:cubicBezTo>
                    <a:pt x="14078" y="10975"/>
                    <a:pt x="14112" y="10956"/>
                    <a:pt x="14171" y="10928"/>
                  </a:cubicBezTo>
                  <a:cubicBezTo>
                    <a:pt x="14202" y="10916"/>
                    <a:pt x="14230" y="10900"/>
                    <a:pt x="14258" y="10885"/>
                  </a:cubicBezTo>
                  <a:cubicBezTo>
                    <a:pt x="14329" y="10835"/>
                    <a:pt x="14376" y="10761"/>
                    <a:pt x="14382" y="10674"/>
                  </a:cubicBezTo>
                  <a:cubicBezTo>
                    <a:pt x="14385" y="10637"/>
                    <a:pt x="14373" y="10597"/>
                    <a:pt x="14351" y="10563"/>
                  </a:cubicBezTo>
                  <a:cubicBezTo>
                    <a:pt x="14357" y="10519"/>
                    <a:pt x="14376" y="10482"/>
                    <a:pt x="14407" y="10451"/>
                  </a:cubicBezTo>
                  <a:lnTo>
                    <a:pt x="14431" y="10423"/>
                  </a:lnTo>
                  <a:cubicBezTo>
                    <a:pt x="14518" y="10324"/>
                    <a:pt x="14661" y="10160"/>
                    <a:pt x="14472" y="9971"/>
                  </a:cubicBezTo>
                  <a:cubicBezTo>
                    <a:pt x="14447" y="9946"/>
                    <a:pt x="14413" y="9928"/>
                    <a:pt x="14376" y="9928"/>
                  </a:cubicBezTo>
                  <a:lnTo>
                    <a:pt x="14373" y="9928"/>
                  </a:lnTo>
                  <a:cubicBezTo>
                    <a:pt x="14345" y="9928"/>
                    <a:pt x="14317" y="9937"/>
                    <a:pt x="14295" y="9952"/>
                  </a:cubicBezTo>
                  <a:cubicBezTo>
                    <a:pt x="14255" y="9977"/>
                    <a:pt x="14221" y="10008"/>
                    <a:pt x="14190" y="10048"/>
                  </a:cubicBezTo>
                  <a:lnTo>
                    <a:pt x="14171" y="10073"/>
                  </a:lnTo>
                  <a:cubicBezTo>
                    <a:pt x="14165" y="10086"/>
                    <a:pt x="14159" y="10095"/>
                    <a:pt x="14150" y="10107"/>
                  </a:cubicBezTo>
                  <a:lnTo>
                    <a:pt x="14140" y="10104"/>
                  </a:lnTo>
                  <a:cubicBezTo>
                    <a:pt x="14131" y="10101"/>
                    <a:pt x="14122" y="10101"/>
                    <a:pt x="14109" y="10098"/>
                  </a:cubicBezTo>
                  <a:cubicBezTo>
                    <a:pt x="14100" y="10098"/>
                    <a:pt x="14088" y="10095"/>
                    <a:pt x="14078" y="10095"/>
                  </a:cubicBezTo>
                  <a:cubicBezTo>
                    <a:pt x="14001" y="10098"/>
                    <a:pt x="13930" y="10129"/>
                    <a:pt x="13871" y="10179"/>
                  </a:cubicBezTo>
                  <a:cubicBezTo>
                    <a:pt x="13843" y="10203"/>
                    <a:pt x="13815" y="10231"/>
                    <a:pt x="13787" y="10262"/>
                  </a:cubicBezTo>
                  <a:lnTo>
                    <a:pt x="13781" y="10268"/>
                  </a:lnTo>
                  <a:cubicBezTo>
                    <a:pt x="13756" y="10259"/>
                    <a:pt x="13728" y="10253"/>
                    <a:pt x="13703" y="10253"/>
                  </a:cubicBezTo>
                  <a:cubicBezTo>
                    <a:pt x="13666" y="10253"/>
                    <a:pt x="13632" y="10262"/>
                    <a:pt x="13598" y="10275"/>
                  </a:cubicBezTo>
                  <a:lnTo>
                    <a:pt x="13592" y="10278"/>
                  </a:lnTo>
                  <a:cubicBezTo>
                    <a:pt x="13601" y="10244"/>
                    <a:pt x="13614" y="10210"/>
                    <a:pt x="13632" y="10182"/>
                  </a:cubicBezTo>
                  <a:cubicBezTo>
                    <a:pt x="13663" y="10145"/>
                    <a:pt x="13725" y="10120"/>
                    <a:pt x="13796" y="10095"/>
                  </a:cubicBezTo>
                  <a:cubicBezTo>
                    <a:pt x="13830" y="10086"/>
                    <a:pt x="13865" y="10076"/>
                    <a:pt x="13896" y="10064"/>
                  </a:cubicBezTo>
                  <a:cubicBezTo>
                    <a:pt x="13982" y="10042"/>
                    <a:pt x="14063" y="10014"/>
                    <a:pt x="14143" y="9980"/>
                  </a:cubicBezTo>
                  <a:lnTo>
                    <a:pt x="14162" y="9971"/>
                  </a:lnTo>
                  <a:cubicBezTo>
                    <a:pt x="14239" y="9937"/>
                    <a:pt x="14348" y="9894"/>
                    <a:pt x="14397" y="9794"/>
                  </a:cubicBezTo>
                  <a:cubicBezTo>
                    <a:pt x="14447" y="9695"/>
                    <a:pt x="14422" y="9606"/>
                    <a:pt x="14400" y="9528"/>
                  </a:cubicBezTo>
                  <a:cubicBezTo>
                    <a:pt x="14391" y="9497"/>
                    <a:pt x="14385" y="9466"/>
                    <a:pt x="14385" y="9432"/>
                  </a:cubicBezTo>
                  <a:lnTo>
                    <a:pt x="14620" y="9296"/>
                  </a:lnTo>
                  <a:lnTo>
                    <a:pt x="14970" y="9091"/>
                  </a:lnTo>
                  <a:cubicBezTo>
                    <a:pt x="15008" y="9070"/>
                    <a:pt x="15026" y="9029"/>
                    <a:pt x="15020" y="8989"/>
                  </a:cubicBezTo>
                  <a:cubicBezTo>
                    <a:pt x="15001" y="8859"/>
                    <a:pt x="14874" y="8769"/>
                    <a:pt x="14710" y="8769"/>
                  </a:cubicBezTo>
                  <a:lnTo>
                    <a:pt x="14676" y="8769"/>
                  </a:lnTo>
                  <a:cubicBezTo>
                    <a:pt x="14642" y="8772"/>
                    <a:pt x="14608" y="8779"/>
                    <a:pt x="14574" y="8785"/>
                  </a:cubicBezTo>
                  <a:cubicBezTo>
                    <a:pt x="14537" y="8794"/>
                    <a:pt x="14500" y="8797"/>
                    <a:pt x="14462" y="8800"/>
                  </a:cubicBezTo>
                  <a:cubicBezTo>
                    <a:pt x="14419" y="8726"/>
                    <a:pt x="14342" y="8679"/>
                    <a:pt x="14255" y="8676"/>
                  </a:cubicBezTo>
                  <a:lnTo>
                    <a:pt x="14246" y="8676"/>
                  </a:lnTo>
                  <a:cubicBezTo>
                    <a:pt x="14159" y="8679"/>
                    <a:pt x="14084" y="8729"/>
                    <a:pt x="14044" y="8803"/>
                  </a:cubicBezTo>
                  <a:cubicBezTo>
                    <a:pt x="14013" y="8785"/>
                    <a:pt x="13988" y="8760"/>
                    <a:pt x="13967" y="8735"/>
                  </a:cubicBezTo>
                  <a:lnTo>
                    <a:pt x="13961" y="8729"/>
                  </a:lnTo>
                  <a:cubicBezTo>
                    <a:pt x="13892" y="8664"/>
                    <a:pt x="13815" y="8614"/>
                    <a:pt x="13731" y="8577"/>
                  </a:cubicBezTo>
                  <a:cubicBezTo>
                    <a:pt x="13707" y="8565"/>
                    <a:pt x="13685" y="8552"/>
                    <a:pt x="13660" y="8540"/>
                  </a:cubicBezTo>
                  <a:cubicBezTo>
                    <a:pt x="13595" y="8494"/>
                    <a:pt x="13518" y="8469"/>
                    <a:pt x="13440" y="8466"/>
                  </a:cubicBezTo>
                  <a:lnTo>
                    <a:pt x="13422" y="8466"/>
                  </a:lnTo>
                  <a:cubicBezTo>
                    <a:pt x="13366" y="8472"/>
                    <a:pt x="13313" y="8487"/>
                    <a:pt x="13267" y="8515"/>
                  </a:cubicBezTo>
                  <a:cubicBezTo>
                    <a:pt x="13231" y="8535"/>
                    <a:pt x="13192" y="8547"/>
                    <a:pt x="13151" y="8547"/>
                  </a:cubicBezTo>
                  <a:cubicBezTo>
                    <a:pt x="13146" y="8547"/>
                    <a:pt x="13141" y="8547"/>
                    <a:pt x="13137" y="8546"/>
                  </a:cubicBezTo>
                  <a:cubicBezTo>
                    <a:pt x="13106" y="8549"/>
                    <a:pt x="13075" y="8552"/>
                    <a:pt x="13044" y="8556"/>
                  </a:cubicBezTo>
                  <a:cubicBezTo>
                    <a:pt x="12988" y="8571"/>
                    <a:pt x="12932" y="8596"/>
                    <a:pt x="12886" y="8630"/>
                  </a:cubicBezTo>
                  <a:lnTo>
                    <a:pt x="12852" y="8652"/>
                  </a:lnTo>
                  <a:cubicBezTo>
                    <a:pt x="12827" y="8667"/>
                    <a:pt x="12802" y="8676"/>
                    <a:pt x="12774" y="8679"/>
                  </a:cubicBezTo>
                  <a:cubicBezTo>
                    <a:pt x="12768" y="8679"/>
                    <a:pt x="12765" y="8679"/>
                    <a:pt x="12762" y="8676"/>
                  </a:cubicBezTo>
                  <a:cubicBezTo>
                    <a:pt x="12743" y="8670"/>
                    <a:pt x="12731" y="8661"/>
                    <a:pt x="12715" y="8648"/>
                  </a:cubicBezTo>
                  <a:cubicBezTo>
                    <a:pt x="12691" y="8627"/>
                    <a:pt x="12660" y="8608"/>
                    <a:pt x="12629" y="8593"/>
                  </a:cubicBezTo>
                  <a:cubicBezTo>
                    <a:pt x="12653" y="8559"/>
                    <a:pt x="12672" y="8521"/>
                    <a:pt x="12688" y="8481"/>
                  </a:cubicBezTo>
                  <a:cubicBezTo>
                    <a:pt x="12694" y="8466"/>
                    <a:pt x="12700" y="8453"/>
                    <a:pt x="12706" y="8441"/>
                  </a:cubicBezTo>
                  <a:cubicBezTo>
                    <a:pt x="12756" y="8348"/>
                    <a:pt x="12821" y="8267"/>
                    <a:pt x="12901" y="8202"/>
                  </a:cubicBezTo>
                  <a:cubicBezTo>
                    <a:pt x="12917" y="8190"/>
                    <a:pt x="12938" y="8181"/>
                    <a:pt x="12957" y="8171"/>
                  </a:cubicBezTo>
                  <a:cubicBezTo>
                    <a:pt x="13016" y="8147"/>
                    <a:pt x="13127" y="8094"/>
                    <a:pt x="13124" y="7964"/>
                  </a:cubicBezTo>
                  <a:cubicBezTo>
                    <a:pt x="13121" y="7868"/>
                    <a:pt x="13134" y="7843"/>
                    <a:pt x="13143" y="7834"/>
                  </a:cubicBezTo>
                  <a:cubicBezTo>
                    <a:pt x="13161" y="7828"/>
                    <a:pt x="13183" y="7828"/>
                    <a:pt x="13205" y="7828"/>
                  </a:cubicBezTo>
                  <a:lnTo>
                    <a:pt x="13230" y="7828"/>
                  </a:lnTo>
                  <a:cubicBezTo>
                    <a:pt x="13270" y="7828"/>
                    <a:pt x="13307" y="7831"/>
                    <a:pt x="13347" y="7834"/>
                  </a:cubicBezTo>
                  <a:cubicBezTo>
                    <a:pt x="13384" y="7834"/>
                    <a:pt x="13428" y="7837"/>
                    <a:pt x="13474" y="7837"/>
                  </a:cubicBezTo>
                  <a:lnTo>
                    <a:pt x="13508" y="7837"/>
                  </a:lnTo>
                  <a:cubicBezTo>
                    <a:pt x="13552" y="7837"/>
                    <a:pt x="13592" y="7815"/>
                    <a:pt x="13620" y="7784"/>
                  </a:cubicBezTo>
                  <a:cubicBezTo>
                    <a:pt x="13697" y="7694"/>
                    <a:pt x="13710" y="7509"/>
                    <a:pt x="13707" y="7465"/>
                  </a:cubicBezTo>
                  <a:cubicBezTo>
                    <a:pt x="13700" y="7400"/>
                    <a:pt x="13682" y="7338"/>
                    <a:pt x="13651" y="7282"/>
                  </a:cubicBezTo>
                  <a:cubicBezTo>
                    <a:pt x="13642" y="7270"/>
                    <a:pt x="13635" y="7258"/>
                    <a:pt x="13623" y="7245"/>
                  </a:cubicBezTo>
                  <a:cubicBezTo>
                    <a:pt x="13626" y="7202"/>
                    <a:pt x="13604" y="7159"/>
                    <a:pt x="13567" y="7134"/>
                  </a:cubicBezTo>
                  <a:cubicBezTo>
                    <a:pt x="13539" y="7115"/>
                    <a:pt x="13505" y="7106"/>
                    <a:pt x="13471" y="7106"/>
                  </a:cubicBezTo>
                  <a:cubicBezTo>
                    <a:pt x="13456" y="7106"/>
                    <a:pt x="13437" y="7106"/>
                    <a:pt x="13422" y="7109"/>
                  </a:cubicBezTo>
                  <a:lnTo>
                    <a:pt x="13230" y="7143"/>
                  </a:lnTo>
                  <a:cubicBezTo>
                    <a:pt x="13186" y="7146"/>
                    <a:pt x="13143" y="7162"/>
                    <a:pt x="13109" y="7183"/>
                  </a:cubicBezTo>
                  <a:cubicBezTo>
                    <a:pt x="13099" y="7193"/>
                    <a:pt x="13090" y="7199"/>
                    <a:pt x="13081" y="7205"/>
                  </a:cubicBezTo>
                  <a:lnTo>
                    <a:pt x="13078" y="7208"/>
                  </a:lnTo>
                  <a:lnTo>
                    <a:pt x="13072" y="7208"/>
                  </a:lnTo>
                  <a:cubicBezTo>
                    <a:pt x="13062" y="7208"/>
                    <a:pt x="13050" y="7211"/>
                    <a:pt x="13041" y="7214"/>
                  </a:cubicBezTo>
                  <a:cubicBezTo>
                    <a:pt x="12969" y="7233"/>
                    <a:pt x="12907" y="7273"/>
                    <a:pt x="12867" y="7335"/>
                  </a:cubicBezTo>
                  <a:cubicBezTo>
                    <a:pt x="12852" y="7357"/>
                    <a:pt x="12833" y="7375"/>
                    <a:pt x="12811" y="7388"/>
                  </a:cubicBezTo>
                  <a:lnTo>
                    <a:pt x="12799" y="7388"/>
                  </a:lnTo>
                  <a:cubicBezTo>
                    <a:pt x="12784" y="7388"/>
                    <a:pt x="12771" y="7388"/>
                    <a:pt x="12756" y="7385"/>
                  </a:cubicBezTo>
                  <a:lnTo>
                    <a:pt x="12746" y="7385"/>
                  </a:lnTo>
                  <a:cubicBezTo>
                    <a:pt x="12688" y="7377"/>
                    <a:pt x="12629" y="7373"/>
                    <a:pt x="12570" y="7373"/>
                  </a:cubicBezTo>
                  <a:cubicBezTo>
                    <a:pt x="12511" y="7373"/>
                    <a:pt x="12452" y="7377"/>
                    <a:pt x="12393" y="7385"/>
                  </a:cubicBezTo>
                  <a:cubicBezTo>
                    <a:pt x="12396" y="7378"/>
                    <a:pt x="12399" y="7375"/>
                    <a:pt x="12403" y="7372"/>
                  </a:cubicBezTo>
                  <a:cubicBezTo>
                    <a:pt x="12440" y="7338"/>
                    <a:pt x="12483" y="7310"/>
                    <a:pt x="12530" y="7289"/>
                  </a:cubicBezTo>
                  <a:cubicBezTo>
                    <a:pt x="12542" y="7282"/>
                    <a:pt x="12554" y="7276"/>
                    <a:pt x="12567" y="7270"/>
                  </a:cubicBezTo>
                  <a:cubicBezTo>
                    <a:pt x="12756" y="7168"/>
                    <a:pt x="12991" y="6970"/>
                    <a:pt x="13084" y="6716"/>
                  </a:cubicBezTo>
                  <a:cubicBezTo>
                    <a:pt x="13118" y="6641"/>
                    <a:pt x="13121" y="6558"/>
                    <a:pt x="13093" y="6483"/>
                  </a:cubicBezTo>
                  <a:cubicBezTo>
                    <a:pt x="13069" y="6428"/>
                    <a:pt x="13038" y="6378"/>
                    <a:pt x="12997" y="6335"/>
                  </a:cubicBezTo>
                  <a:cubicBezTo>
                    <a:pt x="12949" y="6301"/>
                    <a:pt x="12895" y="6285"/>
                    <a:pt x="12839" y="6285"/>
                  </a:cubicBezTo>
                  <a:cubicBezTo>
                    <a:pt x="12834" y="6285"/>
                    <a:pt x="12829" y="6285"/>
                    <a:pt x="12824" y="6285"/>
                  </a:cubicBezTo>
                  <a:cubicBezTo>
                    <a:pt x="12771" y="6285"/>
                    <a:pt x="12722" y="6291"/>
                    <a:pt x="12669" y="6297"/>
                  </a:cubicBezTo>
                  <a:cubicBezTo>
                    <a:pt x="12641" y="6304"/>
                    <a:pt x="12610" y="6307"/>
                    <a:pt x="12579" y="6307"/>
                  </a:cubicBezTo>
                  <a:lnTo>
                    <a:pt x="12570" y="6307"/>
                  </a:lnTo>
                  <a:cubicBezTo>
                    <a:pt x="12474" y="6313"/>
                    <a:pt x="12356" y="6319"/>
                    <a:pt x="12254" y="6375"/>
                  </a:cubicBezTo>
                  <a:cubicBezTo>
                    <a:pt x="12204" y="6406"/>
                    <a:pt x="12161" y="6443"/>
                    <a:pt x="12121" y="6483"/>
                  </a:cubicBezTo>
                  <a:cubicBezTo>
                    <a:pt x="12105" y="6455"/>
                    <a:pt x="12077" y="6440"/>
                    <a:pt x="12046" y="6434"/>
                  </a:cubicBezTo>
                  <a:lnTo>
                    <a:pt x="12025" y="6434"/>
                  </a:lnTo>
                  <a:cubicBezTo>
                    <a:pt x="11988" y="6437"/>
                    <a:pt x="11953" y="6443"/>
                    <a:pt x="11922" y="6455"/>
                  </a:cubicBezTo>
                  <a:cubicBezTo>
                    <a:pt x="11953" y="6409"/>
                    <a:pt x="11997" y="6372"/>
                    <a:pt x="12046" y="6344"/>
                  </a:cubicBezTo>
                  <a:lnTo>
                    <a:pt x="12062" y="6335"/>
                  </a:lnTo>
                  <a:cubicBezTo>
                    <a:pt x="12124" y="6310"/>
                    <a:pt x="12173" y="6260"/>
                    <a:pt x="12204" y="6198"/>
                  </a:cubicBezTo>
                  <a:cubicBezTo>
                    <a:pt x="12217" y="6161"/>
                    <a:pt x="12223" y="6124"/>
                    <a:pt x="12223" y="6087"/>
                  </a:cubicBezTo>
                  <a:lnTo>
                    <a:pt x="12223" y="6074"/>
                  </a:lnTo>
                  <a:cubicBezTo>
                    <a:pt x="12226" y="5920"/>
                    <a:pt x="12272" y="5873"/>
                    <a:pt x="12427" y="5793"/>
                  </a:cubicBezTo>
                  <a:cubicBezTo>
                    <a:pt x="12536" y="5737"/>
                    <a:pt x="12629" y="5653"/>
                    <a:pt x="12694" y="5551"/>
                  </a:cubicBezTo>
                  <a:cubicBezTo>
                    <a:pt x="12725" y="5501"/>
                    <a:pt x="12709" y="5436"/>
                    <a:pt x="12660" y="5405"/>
                  </a:cubicBezTo>
                  <a:cubicBezTo>
                    <a:pt x="12567" y="5350"/>
                    <a:pt x="12465" y="5316"/>
                    <a:pt x="12356" y="5312"/>
                  </a:cubicBezTo>
                  <a:cubicBezTo>
                    <a:pt x="12269" y="5312"/>
                    <a:pt x="12186" y="5340"/>
                    <a:pt x="12118" y="5390"/>
                  </a:cubicBezTo>
                  <a:cubicBezTo>
                    <a:pt x="12080" y="5418"/>
                    <a:pt x="12046" y="5452"/>
                    <a:pt x="12015" y="5486"/>
                  </a:cubicBezTo>
                  <a:cubicBezTo>
                    <a:pt x="12000" y="5501"/>
                    <a:pt x="11988" y="5517"/>
                    <a:pt x="11972" y="5529"/>
                  </a:cubicBezTo>
                  <a:cubicBezTo>
                    <a:pt x="11950" y="5557"/>
                    <a:pt x="11916" y="5576"/>
                    <a:pt x="11879" y="5582"/>
                  </a:cubicBezTo>
                  <a:cubicBezTo>
                    <a:pt x="11938" y="5443"/>
                    <a:pt x="12025" y="5316"/>
                    <a:pt x="12136" y="5210"/>
                  </a:cubicBezTo>
                  <a:cubicBezTo>
                    <a:pt x="12195" y="5151"/>
                    <a:pt x="12300" y="5055"/>
                    <a:pt x="12232" y="4916"/>
                  </a:cubicBezTo>
                  <a:cubicBezTo>
                    <a:pt x="12186" y="4832"/>
                    <a:pt x="12111" y="4770"/>
                    <a:pt x="12025" y="4739"/>
                  </a:cubicBezTo>
                  <a:cubicBezTo>
                    <a:pt x="11987" y="4726"/>
                    <a:pt x="11947" y="4717"/>
                    <a:pt x="11906" y="4717"/>
                  </a:cubicBezTo>
                  <a:cubicBezTo>
                    <a:pt x="11900" y="4717"/>
                    <a:pt x="11894" y="4717"/>
                    <a:pt x="11888" y="4718"/>
                  </a:cubicBezTo>
                  <a:cubicBezTo>
                    <a:pt x="11823" y="4718"/>
                    <a:pt x="11761" y="4727"/>
                    <a:pt x="11699" y="4739"/>
                  </a:cubicBezTo>
                  <a:cubicBezTo>
                    <a:pt x="11668" y="4746"/>
                    <a:pt x="11637" y="4752"/>
                    <a:pt x="11607" y="4755"/>
                  </a:cubicBezTo>
                  <a:cubicBezTo>
                    <a:pt x="11588" y="4758"/>
                    <a:pt x="11566" y="4761"/>
                    <a:pt x="11545" y="4764"/>
                  </a:cubicBezTo>
                  <a:cubicBezTo>
                    <a:pt x="11545" y="4752"/>
                    <a:pt x="11541" y="4743"/>
                    <a:pt x="11541" y="4730"/>
                  </a:cubicBezTo>
                  <a:cubicBezTo>
                    <a:pt x="11523" y="4696"/>
                    <a:pt x="11551" y="4653"/>
                    <a:pt x="11591" y="4653"/>
                  </a:cubicBezTo>
                  <a:lnTo>
                    <a:pt x="11597" y="4650"/>
                  </a:lnTo>
                  <a:cubicBezTo>
                    <a:pt x="11706" y="4600"/>
                    <a:pt x="11805" y="4532"/>
                    <a:pt x="11895" y="4451"/>
                  </a:cubicBezTo>
                  <a:cubicBezTo>
                    <a:pt x="11919" y="4430"/>
                    <a:pt x="11947" y="4408"/>
                    <a:pt x="11972" y="4389"/>
                  </a:cubicBezTo>
                  <a:cubicBezTo>
                    <a:pt x="12056" y="4340"/>
                    <a:pt x="12124" y="4266"/>
                    <a:pt x="12167" y="4176"/>
                  </a:cubicBezTo>
                  <a:cubicBezTo>
                    <a:pt x="12183" y="4139"/>
                    <a:pt x="12198" y="4098"/>
                    <a:pt x="12214" y="4064"/>
                  </a:cubicBezTo>
                  <a:cubicBezTo>
                    <a:pt x="12232" y="3999"/>
                    <a:pt x="12263" y="3940"/>
                    <a:pt x="12300" y="3885"/>
                  </a:cubicBezTo>
                  <a:cubicBezTo>
                    <a:pt x="12307" y="3875"/>
                    <a:pt x="12313" y="3866"/>
                    <a:pt x="12322" y="3857"/>
                  </a:cubicBezTo>
                  <a:cubicBezTo>
                    <a:pt x="12350" y="3826"/>
                    <a:pt x="12375" y="3792"/>
                    <a:pt x="12393" y="3751"/>
                  </a:cubicBezTo>
                  <a:cubicBezTo>
                    <a:pt x="12421" y="3692"/>
                    <a:pt x="12418" y="3624"/>
                    <a:pt x="12384" y="3569"/>
                  </a:cubicBezTo>
                  <a:cubicBezTo>
                    <a:pt x="12352" y="3525"/>
                    <a:pt x="12300" y="3500"/>
                    <a:pt x="12245" y="3500"/>
                  </a:cubicBezTo>
                  <a:cubicBezTo>
                    <a:pt x="12242" y="3500"/>
                    <a:pt x="12239" y="3500"/>
                    <a:pt x="12235" y="3500"/>
                  </a:cubicBezTo>
                  <a:cubicBezTo>
                    <a:pt x="12173" y="3504"/>
                    <a:pt x="12111" y="3516"/>
                    <a:pt x="12053" y="3541"/>
                  </a:cubicBezTo>
                  <a:cubicBezTo>
                    <a:pt x="11919" y="3587"/>
                    <a:pt x="11786" y="3643"/>
                    <a:pt x="11662" y="3705"/>
                  </a:cubicBezTo>
                  <a:lnTo>
                    <a:pt x="11634" y="3720"/>
                  </a:lnTo>
                  <a:cubicBezTo>
                    <a:pt x="11582" y="3751"/>
                    <a:pt x="11523" y="3776"/>
                    <a:pt x="11464" y="3792"/>
                  </a:cubicBezTo>
                  <a:lnTo>
                    <a:pt x="11458" y="3792"/>
                  </a:lnTo>
                  <a:cubicBezTo>
                    <a:pt x="11455" y="3788"/>
                    <a:pt x="11452" y="3785"/>
                    <a:pt x="11449" y="3779"/>
                  </a:cubicBezTo>
                  <a:cubicBezTo>
                    <a:pt x="11405" y="3720"/>
                    <a:pt x="11387" y="3674"/>
                    <a:pt x="11396" y="3643"/>
                  </a:cubicBezTo>
                  <a:cubicBezTo>
                    <a:pt x="11408" y="3618"/>
                    <a:pt x="11424" y="3596"/>
                    <a:pt x="11445" y="3578"/>
                  </a:cubicBezTo>
                  <a:lnTo>
                    <a:pt x="11510" y="3507"/>
                  </a:lnTo>
                  <a:cubicBezTo>
                    <a:pt x="11594" y="3417"/>
                    <a:pt x="11678" y="3324"/>
                    <a:pt x="11764" y="3234"/>
                  </a:cubicBezTo>
                  <a:cubicBezTo>
                    <a:pt x="11780" y="3219"/>
                    <a:pt x="11799" y="3200"/>
                    <a:pt x="11817" y="3184"/>
                  </a:cubicBezTo>
                  <a:cubicBezTo>
                    <a:pt x="11888" y="3123"/>
                    <a:pt x="11975" y="3042"/>
                    <a:pt x="11994" y="2924"/>
                  </a:cubicBezTo>
                  <a:cubicBezTo>
                    <a:pt x="12000" y="2896"/>
                    <a:pt x="12000" y="2869"/>
                    <a:pt x="12000" y="2841"/>
                  </a:cubicBezTo>
                  <a:cubicBezTo>
                    <a:pt x="11997" y="2822"/>
                    <a:pt x="12000" y="2807"/>
                    <a:pt x="12003" y="2788"/>
                  </a:cubicBezTo>
                  <a:cubicBezTo>
                    <a:pt x="12040" y="2745"/>
                    <a:pt x="12046" y="2683"/>
                    <a:pt x="12022" y="2630"/>
                  </a:cubicBezTo>
                  <a:cubicBezTo>
                    <a:pt x="11996" y="2588"/>
                    <a:pt x="11948" y="2561"/>
                    <a:pt x="11900" y="2561"/>
                  </a:cubicBezTo>
                  <a:cubicBezTo>
                    <a:pt x="11895" y="2561"/>
                    <a:pt x="11890" y="2561"/>
                    <a:pt x="11885" y="2562"/>
                  </a:cubicBezTo>
                  <a:cubicBezTo>
                    <a:pt x="11814" y="2565"/>
                    <a:pt x="11743" y="2584"/>
                    <a:pt x="11681" y="2615"/>
                  </a:cubicBezTo>
                  <a:lnTo>
                    <a:pt x="11668" y="2624"/>
                  </a:lnTo>
                  <a:cubicBezTo>
                    <a:pt x="11650" y="2633"/>
                    <a:pt x="11631" y="2646"/>
                    <a:pt x="11616" y="2655"/>
                  </a:cubicBezTo>
                  <a:cubicBezTo>
                    <a:pt x="11588" y="2605"/>
                    <a:pt x="11551" y="2559"/>
                    <a:pt x="11507" y="2519"/>
                  </a:cubicBezTo>
                  <a:cubicBezTo>
                    <a:pt x="11492" y="2503"/>
                    <a:pt x="11473" y="2488"/>
                    <a:pt x="11461" y="2472"/>
                  </a:cubicBezTo>
                  <a:cubicBezTo>
                    <a:pt x="11535" y="2447"/>
                    <a:pt x="11600" y="2398"/>
                    <a:pt x="11644" y="2330"/>
                  </a:cubicBezTo>
                  <a:cubicBezTo>
                    <a:pt x="11690" y="2330"/>
                    <a:pt x="11734" y="2311"/>
                    <a:pt x="11768" y="2280"/>
                  </a:cubicBezTo>
                  <a:cubicBezTo>
                    <a:pt x="11808" y="2234"/>
                    <a:pt x="11833" y="2172"/>
                    <a:pt x="11836" y="2110"/>
                  </a:cubicBezTo>
                  <a:cubicBezTo>
                    <a:pt x="11857" y="1936"/>
                    <a:pt x="11861" y="1763"/>
                    <a:pt x="11842" y="1586"/>
                  </a:cubicBezTo>
                  <a:cubicBezTo>
                    <a:pt x="11839" y="1549"/>
                    <a:pt x="11820" y="1515"/>
                    <a:pt x="11792" y="1493"/>
                  </a:cubicBezTo>
                  <a:cubicBezTo>
                    <a:pt x="11771" y="1478"/>
                    <a:pt x="11746" y="1468"/>
                    <a:pt x="11721" y="1468"/>
                  </a:cubicBezTo>
                  <a:cubicBezTo>
                    <a:pt x="11668" y="1472"/>
                    <a:pt x="11622" y="1499"/>
                    <a:pt x="11600" y="1546"/>
                  </a:cubicBezTo>
                  <a:cubicBezTo>
                    <a:pt x="11541" y="1645"/>
                    <a:pt x="11476" y="1738"/>
                    <a:pt x="11399" y="1822"/>
                  </a:cubicBezTo>
                  <a:cubicBezTo>
                    <a:pt x="11353" y="1871"/>
                    <a:pt x="11334" y="1871"/>
                    <a:pt x="11331" y="1871"/>
                  </a:cubicBezTo>
                  <a:cubicBezTo>
                    <a:pt x="11328" y="1871"/>
                    <a:pt x="11306" y="1849"/>
                    <a:pt x="11300" y="1812"/>
                  </a:cubicBezTo>
                  <a:cubicBezTo>
                    <a:pt x="11294" y="1760"/>
                    <a:pt x="11300" y="1710"/>
                    <a:pt x="11315" y="1661"/>
                  </a:cubicBezTo>
                  <a:cubicBezTo>
                    <a:pt x="11328" y="1620"/>
                    <a:pt x="11334" y="1577"/>
                    <a:pt x="11340" y="1537"/>
                  </a:cubicBezTo>
                  <a:cubicBezTo>
                    <a:pt x="11356" y="1407"/>
                    <a:pt x="11315" y="1276"/>
                    <a:pt x="11232" y="1174"/>
                  </a:cubicBezTo>
                  <a:cubicBezTo>
                    <a:pt x="11219" y="1162"/>
                    <a:pt x="11210" y="1149"/>
                    <a:pt x="11198" y="1137"/>
                  </a:cubicBezTo>
                  <a:cubicBezTo>
                    <a:pt x="11179" y="1118"/>
                    <a:pt x="11160" y="1100"/>
                    <a:pt x="11151" y="1075"/>
                  </a:cubicBezTo>
                  <a:cubicBezTo>
                    <a:pt x="11148" y="1060"/>
                    <a:pt x="11151" y="1041"/>
                    <a:pt x="11154" y="1022"/>
                  </a:cubicBezTo>
                  <a:cubicBezTo>
                    <a:pt x="11157" y="998"/>
                    <a:pt x="11160" y="976"/>
                    <a:pt x="11160" y="951"/>
                  </a:cubicBezTo>
                  <a:cubicBezTo>
                    <a:pt x="11157" y="902"/>
                    <a:pt x="11148" y="849"/>
                    <a:pt x="11133" y="803"/>
                  </a:cubicBezTo>
                  <a:cubicBezTo>
                    <a:pt x="11117" y="772"/>
                    <a:pt x="11111" y="734"/>
                    <a:pt x="11117" y="700"/>
                  </a:cubicBezTo>
                  <a:cubicBezTo>
                    <a:pt x="11123" y="685"/>
                    <a:pt x="11133" y="672"/>
                    <a:pt x="11145" y="657"/>
                  </a:cubicBezTo>
                  <a:cubicBezTo>
                    <a:pt x="11179" y="614"/>
                    <a:pt x="11238" y="536"/>
                    <a:pt x="11201" y="440"/>
                  </a:cubicBezTo>
                  <a:cubicBezTo>
                    <a:pt x="11176" y="381"/>
                    <a:pt x="11123" y="338"/>
                    <a:pt x="11061" y="326"/>
                  </a:cubicBezTo>
                  <a:cubicBezTo>
                    <a:pt x="11024" y="319"/>
                    <a:pt x="10990" y="316"/>
                    <a:pt x="10953" y="316"/>
                  </a:cubicBezTo>
                  <a:cubicBezTo>
                    <a:pt x="10931" y="316"/>
                    <a:pt x="10910" y="316"/>
                    <a:pt x="10888" y="310"/>
                  </a:cubicBezTo>
                  <a:cubicBezTo>
                    <a:pt x="10851" y="298"/>
                    <a:pt x="10826" y="260"/>
                    <a:pt x="10789" y="199"/>
                  </a:cubicBezTo>
                  <a:cubicBezTo>
                    <a:pt x="10764" y="155"/>
                    <a:pt x="10733" y="112"/>
                    <a:pt x="10696" y="75"/>
                  </a:cubicBezTo>
                  <a:cubicBezTo>
                    <a:pt x="10653" y="28"/>
                    <a:pt x="10594" y="3"/>
                    <a:pt x="10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4" name="Google Shape;1384;p47"/>
          <p:cNvSpPr/>
          <p:nvPr/>
        </p:nvSpPr>
        <p:spPr>
          <a:xfrm>
            <a:off x="-898475" y="4000650"/>
            <a:ext cx="1861889" cy="768018"/>
          </a:xfrm>
          <a:custGeom>
            <a:avLst/>
            <a:gdLst/>
            <a:ahLst/>
            <a:cxnLst/>
            <a:rect l="l" t="t" r="r" b="b"/>
            <a:pathLst>
              <a:path w="74275" h="30638" extrusionOk="0">
                <a:moveTo>
                  <a:pt x="19629" y="1"/>
                </a:moveTo>
                <a:cubicBezTo>
                  <a:pt x="19409" y="1"/>
                  <a:pt x="19304" y="369"/>
                  <a:pt x="19295" y="469"/>
                </a:cubicBezTo>
                <a:cubicBezTo>
                  <a:pt x="19292" y="512"/>
                  <a:pt x="19292" y="555"/>
                  <a:pt x="19295" y="599"/>
                </a:cubicBezTo>
                <a:cubicBezTo>
                  <a:pt x="19295" y="639"/>
                  <a:pt x="19295" y="670"/>
                  <a:pt x="19295" y="704"/>
                </a:cubicBezTo>
                <a:cubicBezTo>
                  <a:pt x="19288" y="781"/>
                  <a:pt x="19264" y="859"/>
                  <a:pt x="19223" y="927"/>
                </a:cubicBezTo>
                <a:lnTo>
                  <a:pt x="19223" y="930"/>
                </a:lnTo>
                <a:cubicBezTo>
                  <a:pt x="19208" y="930"/>
                  <a:pt x="19189" y="933"/>
                  <a:pt x="19174" y="942"/>
                </a:cubicBezTo>
                <a:cubicBezTo>
                  <a:pt x="19146" y="955"/>
                  <a:pt x="19121" y="976"/>
                  <a:pt x="19106" y="1004"/>
                </a:cubicBezTo>
                <a:cubicBezTo>
                  <a:pt x="19034" y="1122"/>
                  <a:pt x="18991" y="1255"/>
                  <a:pt x="18982" y="1392"/>
                </a:cubicBezTo>
                <a:cubicBezTo>
                  <a:pt x="18979" y="1416"/>
                  <a:pt x="18979" y="1438"/>
                  <a:pt x="18979" y="1460"/>
                </a:cubicBezTo>
                <a:cubicBezTo>
                  <a:pt x="18979" y="1494"/>
                  <a:pt x="18976" y="1528"/>
                  <a:pt x="18969" y="1565"/>
                </a:cubicBezTo>
                <a:cubicBezTo>
                  <a:pt x="18959" y="1570"/>
                  <a:pt x="18949" y="1575"/>
                  <a:pt x="18937" y="1575"/>
                </a:cubicBezTo>
                <a:cubicBezTo>
                  <a:pt x="18935" y="1575"/>
                  <a:pt x="18932" y="1575"/>
                  <a:pt x="18929" y="1574"/>
                </a:cubicBezTo>
                <a:cubicBezTo>
                  <a:pt x="18914" y="1574"/>
                  <a:pt x="18901" y="1571"/>
                  <a:pt x="18886" y="1568"/>
                </a:cubicBezTo>
                <a:cubicBezTo>
                  <a:pt x="18855" y="1543"/>
                  <a:pt x="18824" y="1519"/>
                  <a:pt x="18799" y="1491"/>
                </a:cubicBezTo>
                <a:cubicBezTo>
                  <a:pt x="18771" y="1460"/>
                  <a:pt x="18743" y="1432"/>
                  <a:pt x="18709" y="1407"/>
                </a:cubicBezTo>
                <a:cubicBezTo>
                  <a:pt x="18681" y="1382"/>
                  <a:pt x="18647" y="1370"/>
                  <a:pt x="18613" y="1370"/>
                </a:cubicBezTo>
                <a:cubicBezTo>
                  <a:pt x="18548" y="1373"/>
                  <a:pt x="18492" y="1416"/>
                  <a:pt x="18471" y="1478"/>
                </a:cubicBezTo>
                <a:cubicBezTo>
                  <a:pt x="18412" y="1624"/>
                  <a:pt x="18468" y="1754"/>
                  <a:pt x="18517" y="1872"/>
                </a:cubicBezTo>
                <a:cubicBezTo>
                  <a:pt x="18545" y="1921"/>
                  <a:pt x="18564" y="1974"/>
                  <a:pt x="18576" y="2030"/>
                </a:cubicBezTo>
                <a:cubicBezTo>
                  <a:pt x="18607" y="2175"/>
                  <a:pt x="18675" y="2206"/>
                  <a:pt x="18731" y="2206"/>
                </a:cubicBezTo>
                <a:cubicBezTo>
                  <a:pt x="18749" y="2206"/>
                  <a:pt x="18765" y="2203"/>
                  <a:pt x="18780" y="2197"/>
                </a:cubicBezTo>
                <a:lnTo>
                  <a:pt x="18793" y="2197"/>
                </a:lnTo>
                <a:cubicBezTo>
                  <a:pt x="18833" y="2197"/>
                  <a:pt x="18870" y="2225"/>
                  <a:pt x="18883" y="2262"/>
                </a:cubicBezTo>
                <a:cubicBezTo>
                  <a:pt x="18886" y="2287"/>
                  <a:pt x="18883" y="2311"/>
                  <a:pt x="18870" y="2330"/>
                </a:cubicBezTo>
                <a:cubicBezTo>
                  <a:pt x="18845" y="2389"/>
                  <a:pt x="18780" y="2429"/>
                  <a:pt x="18706" y="2469"/>
                </a:cubicBezTo>
                <a:cubicBezTo>
                  <a:pt x="18638" y="2404"/>
                  <a:pt x="18548" y="2367"/>
                  <a:pt x="18452" y="2367"/>
                </a:cubicBezTo>
                <a:cubicBezTo>
                  <a:pt x="18437" y="2367"/>
                  <a:pt x="18418" y="2367"/>
                  <a:pt x="18403" y="2370"/>
                </a:cubicBezTo>
                <a:cubicBezTo>
                  <a:pt x="18356" y="2373"/>
                  <a:pt x="18316" y="2401"/>
                  <a:pt x="18297" y="2445"/>
                </a:cubicBezTo>
                <a:cubicBezTo>
                  <a:pt x="18282" y="2488"/>
                  <a:pt x="18291" y="2535"/>
                  <a:pt x="18319" y="2572"/>
                </a:cubicBezTo>
                <a:lnTo>
                  <a:pt x="18322" y="2575"/>
                </a:lnTo>
                <a:cubicBezTo>
                  <a:pt x="18325" y="2590"/>
                  <a:pt x="18325" y="2606"/>
                  <a:pt x="18325" y="2624"/>
                </a:cubicBezTo>
                <a:cubicBezTo>
                  <a:pt x="18325" y="2649"/>
                  <a:pt x="18325" y="2674"/>
                  <a:pt x="18328" y="2702"/>
                </a:cubicBezTo>
                <a:cubicBezTo>
                  <a:pt x="18347" y="2804"/>
                  <a:pt x="18421" y="2872"/>
                  <a:pt x="18480" y="2928"/>
                </a:cubicBezTo>
                <a:cubicBezTo>
                  <a:pt x="18502" y="2946"/>
                  <a:pt x="18520" y="2965"/>
                  <a:pt x="18539" y="2987"/>
                </a:cubicBezTo>
                <a:cubicBezTo>
                  <a:pt x="18592" y="3052"/>
                  <a:pt x="18629" y="3129"/>
                  <a:pt x="18653" y="3210"/>
                </a:cubicBezTo>
                <a:cubicBezTo>
                  <a:pt x="18678" y="3284"/>
                  <a:pt x="18712" y="3358"/>
                  <a:pt x="18756" y="3430"/>
                </a:cubicBezTo>
                <a:lnTo>
                  <a:pt x="18762" y="3442"/>
                </a:lnTo>
                <a:cubicBezTo>
                  <a:pt x="18771" y="3451"/>
                  <a:pt x="18777" y="3464"/>
                  <a:pt x="18780" y="3473"/>
                </a:cubicBezTo>
                <a:cubicBezTo>
                  <a:pt x="18777" y="3501"/>
                  <a:pt x="18765" y="3529"/>
                  <a:pt x="18749" y="3550"/>
                </a:cubicBezTo>
                <a:cubicBezTo>
                  <a:pt x="18743" y="3566"/>
                  <a:pt x="18731" y="3585"/>
                  <a:pt x="18725" y="3603"/>
                </a:cubicBezTo>
                <a:lnTo>
                  <a:pt x="18691" y="3594"/>
                </a:lnTo>
                <a:cubicBezTo>
                  <a:pt x="18650" y="3585"/>
                  <a:pt x="18604" y="3569"/>
                  <a:pt x="18598" y="3557"/>
                </a:cubicBezTo>
                <a:cubicBezTo>
                  <a:pt x="18598" y="3550"/>
                  <a:pt x="18595" y="3544"/>
                  <a:pt x="18595" y="3538"/>
                </a:cubicBezTo>
                <a:cubicBezTo>
                  <a:pt x="18595" y="3516"/>
                  <a:pt x="18588" y="3498"/>
                  <a:pt x="18582" y="3479"/>
                </a:cubicBezTo>
                <a:cubicBezTo>
                  <a:pt x="18564" y="3439"/>
                  <a:pt x="18539" y="3405"/>
                  <a:pt x="18505" y="3380"/>
                </a:cubicBezTo>
                <a:cubicBezTo>
                  <a:pt x="18403" y="3300"/>
                  <a:pt x="18282" y="3247"/>
                  <a:pt x="18152" y="3225"/>
                </a:cubicBezTo>
                <a:cubicBezTo>
                  <a:pt x="18139" y="3225"/>
                  <a:pt x="18124" y="3222"/>
                  <a:pt x="18111" y="3222"/>
                </a:cubicBezTo>
                <a:cubicBezTo>
                  <a:pt x="18087" y="3222"/>
                  <a:pt x="18065" y="3228"/>
                  <a:pt x="18043" y="3238"/>
                </a:cubicBezTo>
                <a:cubicBezTo>
                  <a:pt x="17997" y="3256"/>
                  <a:pt x="17966" y="3296"/>
                  <a:pt x="17957" y="3343"/>
                </a:cubicBezTo>
                <a:cubicBezTo>
                  <a:pt x="17960" y="3355"/>
                  <a:pt x="17966" y="3368"/>
                  <a:pt x="17966" y="3380"/>
                </a:cubicBezTo>
                <a:cubicBezTo>
                  <a:pt x="17975" y="3430"/>
                  <a:pt x="17984" y="3476"/>
                  <a:pt x="17994" y="3523"/>
                </a:cubicBezTo>
                <a:cubicBezTo>
                  <a:pt x="18006" y="3538"/>
                  <a:pt x="18015" y="3550"/>
                  <a:pt x="18028" y="3563"/>
                </a:cubicBezTo>
                <a:cubicBezTo>
                  <a:pt x="18037" y="3575"/>
                  <a:pt x="18040" y="3578"/>
                  <a:pt x="18046" y="3588"/>
                </a:cubicBezTo>
                <a:cubicBezTo>
                  <a:pt x="18080" y="3640"/>
                  <a:pt x="18108" y="3699"/>
                  <a:pt x="18130" y="3758"/>
                </a:cubicBezTo>
                <a:cubicBezTo>
                  <a:pt x="18173" y="3876"/>
                  <a:pt x="18223" y="4006"/>
                  <a:pt x="18356" y="4068"/>
                </a:cubicBezTo>
                <a:cubicBezTo>
                  <a:pt x="18375" y="4077"/>
                  <a:pt x="18393" y="4083"/>
                  <a:pt x="18412" y="4093"/>
                </a:cubicBezTo>
                <a:cubicBezTo>
                  <a:pt x="18430" y="4096"/>
                  <a:pt x="18446" y="4105"/>
                  <a:pt x="18461" y="4114"/>
                </a:cubicBezTo>
                <a:cubicBezTo>
                  <a:pt x="18465" y="4124"/>
                  <a:pt x="18471" y="4136"/>
                  <a:pt x="18471" y="4145"/>
                </a:cubicBezTo>
                <a:cubicBezTo>
                  <a:pt x="18477" y="4161"/>
                  <a:pt x="18480" y="4176"/>
                  <a:pt x="18486" y="4189"/>
                </a:cubicBezTo>
                <a:cubicBezTo>
                  <a:pt x="18533" y="4306"/>
                  <a:pt x="18653" y="4384"/>
                  <a:pt x="18818" y="4399"/>
                </a:cubicBezTo>
                <a:lnTo>
                  <a:pt x="18827" y="4399"/>
                </a:lnTo>
                <a:cubicBezTo>
                  <a:pt x="18855" y="4399"/>
                  <a:pt x="18880" y="4405"/>
                  <a:pt x="18904" y="4415"/>
                </a:cubicBezTo>
                <a:cubicBezTo>
                  <a:pt x="18907" y="4424"/>
                  <a:pt x="18911" y="4436"/>
                  <a:pt x="18914" y="4446"/>
                </a:cubicBezTo>
                <a:lnTo>
                  <a:pt x="18938" y="4551"/>
                </a:lnTo>
                <a:lnTo>
                  <a:pt x="18942" y="4573"/>
                </a:lnTo>
                <a:cubicBezTo>
                  <a:pt x="18880" y="4548"/>
                  <a:pt x="18821" y="4514"/>
                  <a:pt x="18768" y="4470"/>
                </a:cubicBezTo>
                <a:cubicBezTo>
                  <a:pt x="18743" y="4443"/>
                  <a:pt x="18709" y="4421"/>
                  <a:pt x="18672" y="4408"/>
                </a:cubicBezTo>
                <a:cubicBezTo>
                  <a:pt x="18657" y="4402"/>
                  <a:pt x="18638" y="4402"/>
                  <a:pt x="18616" y="4402"/>
                </a:cubicBezTo>
                <a:lnTo>
                  <a:pt x="18570" y="4402"/>
                </a:lnTo>
                <a:cubicBezTo>
                  <a:pt x="18551" y="4399"/>
                  <a:pt x="18533" y="4393"/>
                  <a:pt x="18517" y="4387"/>
                </a:cubicBezTo>
                <a:cubicBezTo>
                  <a:pt x="18486" y="4374"/>
                  <a:pt x="18458" y="4365"/>
                  <a:pt x="18427" y="4359"/>
                </a:cubicBezTo>
                <a:cubicBezTo>
                  <a:pt x="18415" y="4359"/>
                  <a:pt x="18403" y="4356"/>
                  <a:pt x="18390" y="4356"/>
                </a:cubicBezTo>
                <a:cubicBezTo>
                  <a:pt x="18266" y="4356"/>
                  <a:pt x="18167" y="4449"/>
                  <a:pt x="18118" y="4535"/>
                </a:cubicBezTo>
                <a:cubicBezTo>
                  <a:pt x="18102" y="4560"/>
                  <a:pt x="18093" y="4588"/>
                  <a:pt x="18093" y="4616"/>
                </a:cubicBezTo>
                <a:cubicBezTo>
                  <a:pt x="18093" y="4672"/>
                  <a:pt x="18121" y="4724"/>
                  <a:pt x="18167" y="4759"/>
                </a:cubicBezTo>
                <a:cubicBezTo>
                  <a:pt x="18198" y="4780"/>
                  <a:pt x="18223" y="4811"/>
                  <a:pt x="18232" y="4848"/>
                </a:cubicBezTo>
                <a:cubicBezTo>
                  <a:pt x="18235" y="4861"/>
                  <a:pt x="18235" y="4870"/>
                  <a:pt x="18232" y="4879"/>
                </a:cubicBezTo>
                <a:cubicBezTo>
                  <a:pt x="18229" y="4913"/>
                  <a:pt x="18232" y="4944"/>
                  <a:pt x="18241" y="4978"/>
                </a:cubicBezTo>
                <a:cubicBezTo>
                  <a:pt x="18214" y="4951"/>
                  <a:pt x="18183" y="4929"/>
                  <a:pt x="18149" y="4913"/>
                </a:cubicBezTo>
                <a:cubicBezTo>
                  <a:pt x="18114" y="4901"/>
                  <a:pt x="18077" y="4892"/>
                  <a:pt x="18037" y="4892"/>
                </a:cubicBezTo>
                <a:cubicBezTo>
                  <a:pt x="18006" y="4892"/>
                  <a:pt x="17975" y="4898"/>
                  <a:pt x="17944" y="4904"/>
                </a:cubicBezTo>
                <a:cubicBezTo>
                  <a:pt x="17864" y="4920"/>
                  <a:pt x="17786" y="4951"/>
                  <a:pt x="17715" y="4991"/>
                </a:cubicBezTo>
                <a:cubicBezTo>
                  <a:pt x="17693" y="5003"/>
                  <a:pt x="17678" y="5025"/>
                  <a:pt x="17672" y="5050"/>
                </a:cubicBezTo>
                <a:cubicBezTo>
                  <a:pt x="17665" y="5074"/>
                  <a:pt x="17668" y="5102"/>
                  <a:pt x="17684" y="5124"/>
                </a:cubicBezTo>
                <a:cubicBezTo>
                  <a:pt x="17727" y="5192"/>
                  <a:pt x="17783" y="5251"/>
                  <a:pt x="17851" y="5297"/>
                </a:cubicBezTo>
                <a:cubicBezTo>
                  <a:pt x="17854" y="5234"/>
                  <a:pt x="17789" y="5155"/>
                  <a:pt x="17956" y="5155"/>
                </a:cubicBezTo>
                <a:cubicBezTo>
                  <a:pt x="17959" y="5155"/>
                  <a:pt x="17962" y="5155"/>
                  <a:pt x="17966" y="5155"/>
                </a:cubicBezTo>
                <a:cubicBezTo>
                  <a:pt x="18139" y="5161"/>
                  <a:pt x="18149" y="5270"/>
                  <a:pt x="18161" y="5353"/>
                </a:cubicBezTo>
                <a:cubicBezTo>
                  <a:pt x="18167" y="5406"/>
                  <a:pt x="18130" y="5440"/>
                  <a:pt x="18068" y="5459"/>
                </a:cubicBezTo>
                <a:cubicBezTo>
                  <a:pt x="18068" y="5462"/>
                  <a:pt x="18068" y="5462"/>
                  <a:pt x="18068" y="5465"/>
                </a:cubicBezTo>
                <a:cubicBezTo>
                  <a:pt x="18077" y="5505"/>
                  <a:pt x="18093" y="5542"/>
                  <a:pt x="18121" y="5576"/>
                </a:cubicBezTo>
                <a:cubicBezTo>
                  <a:pt x="18142" y="5601"/>
                  <a:pt x="18173" y="5623"/>
                  <a:pt x="18204" y="5638"/>
                </a:cubicBezTo>
                <a:cubicBezTo>
                  <a:pt x="18214" y="5641"/>
                  <a:pt x="18223" y="5647"/>
                  <a:pt x="18232" y="5654"/>
                </a:cubicBezTo>
                <a:cubicBezTo>
                  <a:pt x="18226" y="5672"/>
                  <a:pt x="18220" y="5694"/>
                  <a:pt x="18214" y="5713"/>
                </a:cubicBezTo>
                <a:cubicBezTo>
                  <a:pt x="18192" y="5768"/>
                  <a:pt x="18164" y="5849"/>
                  <a:pt x="18204" y="5926"/>
                </a:cubicBezTo>
                <a:cubicBezTo>
                  <a:pt x="18211" y="5939"/>
                  <a:pt x="18214" y="5954"/>
                  <a:pt x="18220" y="5967"/>
                </a:cubicBezTo>
                <a:cubicBezTo>
                  <a:pt x="18235" y="6038"/>
                  <a:pt x="18282" y="6094"/>
                  <a:pt x="18347" y="6121"/>
                </a:cubicBezTo>
                <a:cubicBezTo>
                  <a:pt x="18396" y="6143"/>
                  <a:pt x="18415" y="6162"/>
                  <a:pt x="18415" y="6168"/>
                </a:cubicBezTo>
                <a:cubicBezTo>
                  <a:pt x="18409" y="6171"/>
                  <a:pt x="18399" y="6177"/>
                  <a:pt x="18387" y="6177"/>
                </a:cubicBezTo>
                <a:cubicBezTo>
                  <a:pt x="18353" y="6174"/>
                  <a:pt x="18319" y="6155"/>
                  <a:pt x="18294" y="6131"/>
                </a:cubicBezTo>
                <a:cubicBezTo>
                  <a:pt x="18251" y="6094"/>
                  <a:pt x="18217" y="6047"/>
                  <a:pt x="18189" y="5997"/>
                </a:cubicBezTo>
                <a:lnTo>
                  <a:pt x="18183" y="5985"/>
                </a:lnTo>
                <a:cubicBezTo>
                  <a:pt x="18167" y="5945"/>
                  <a:pt x="18142" y="5911"/>
                  <a:pt x="18111" y="5883"/>
                </a:cubicBezTo>
                <a:cubicBezTo>
                  <a:pt x="18071" y="5855"/>
                  <a:pt x="18028" y="5836"/>
                  <a:pt x="17981" y="5830"/>
                </a:cubicBezTo>
                <a:cubicBezTo>
                  <a:pt x="17913" y="5818"/>
                  <a:pt x="17848" y="5812"/>
                  <a:pt x="17780" y="5812"/>
                </a:cubicBezTo>
                <a:cubicBezTo>
                  <a:pt x="17681" y="5812"/>
                  <a:pt x="17582" y="5824"/>
                  <a:pt x="17489" y="5849"/>
                </a:cubicBezTo>
                <a:cubicBezTo>
                  <a:pt x="17439" y="5861"/>
                  <a:pt x="17393" y="5886"/>
                  <a:pt x="17356" y="5920"/>
                </a:cubicBezTo>
                <a:cubicBezTo>
                  <a:pt x="17297" y="5988"/>
                  <a:pt x="17284" y="6084"/>
                  <a:pt x="17328" y="6199"/>
                </a:cubicBezTo>
                <a:cubicBezTo>
                  <a:pt x="17371" y="6320"/>
                  <a:pt x="17449" y="6425"/>
                  <a:pt x="17548" y="6509"/>
                </a:cubicBezTo>
                <a:cubicBezTo>
                  <a:pt x="17560" y="6518"/>
                  <a:pt x="17569" y="6527"/>
                  <a:pt x="17579" y="6536"/>
                </a:cubicBezTo>
                <a:cubicBezTo>
                  <a:pt x="17625" y="6589"/>
                  <a:pt x="17693" y="6620"/>
                  <a:pt x="17764" y="6620"/>
                </a:cubicBezTo>
                <a:lnTo>
                  <a:pt x="17802" y="6620"/>
                </a:lnTo>
                <a:cubicBezTo>
                  <a:pt x="17867" y="6620"/>
                  <a:pt x="17913" y="6620"/>
                  <a:pt x="17947" y="6642"/>
                </a:cubicBezTo>
                <a:cubicBezTo>
                  <a:pt x="17957" y="6651"/>
                  <a:pt x="17969" y="6660"/>
                  <a:pt x="17978" y="6670"/>
                </a:cubicBezTo>
                <a:cubicBezTo>
                  <a:pt x="18006" y="6694"/>
                  <a:pt x="18034" y="6716"/>
                  <a:pt x="18068" y="6732"/>
                </a:cubicBezTo>
                <a:cubicBezTo>
                  <a:pt x="18053" y="6741"/>
                  <a:pt x="18040" y="6750"/>
                  <a:pt x="18025" y="6759"/>
                </a:cubicBezTo>
                <a:cubicBezTo>
                  <a:pt x="18009" y="6769"/>
                  <a:pt x="17997" y="6784"/>
                  <a:pt x="17991" y="6803"/>
                </a:cubicBezTo>
                <a:cubicBezTo>
                  <a:pt x="17857" y="6803"/>
                  <a:pt x="17724" y="6797"/>
                  <a:pt x="17594" y="6784"/>
                </a:cubicBezTo>
                <a:cubicBezTo>
                  <a:pt x="17557" y="6784"/>
                  <a:pt x="17520" y="6775"/>
                  <a:pt x="17486" y="6756"/>
                </a:cubicBezTo>
                <a:cubicBezTo>
                  <a:pt x="17470" y="6744"/>
                  <a:pt x="17458" y="6728"/>
                  <a:pt x="17445" y="6710"/>
                </a:cubicBezTo>
                <a:cubicBezTo>
                  <a:pt x="17433" y="6698"/>
                  <a:pt x="17421" y="6682"/>
                  <a:pt x="17408" y="6667"/>
                </a:cubicBezTo>
                <a:cubicBezTo>
                  <a:pt x="17334" y="6584"/>
                  <a:pt x="17232" y="6543"/>
                  <a:pt x="17129" y="6543"/>
                </a:cubicBezTo>
                <a:cubicBezTo>
                  <a:pt x="17030" y="6543"/>
                  <a:pt x="16931" y="6581"/>
                  <a:pt x="16857" y="6657"/>
                </a:cubicBezTo>
                <a:cubicBezTo>
                  <a:pt x="16702" y="6815"/>
                  <a:pt x="16711" y="7066"/>
                  <a:pt x="16872" y="7212"/>
                </a:cubicBezTo>
                <a:cubicBezTo>
                  <a:pt x="16891" y="7227"/>
                  <a:pt x="16913" y="7233"/>
                  <a:pt x="16931" y="7236"/>
                </a:cubicBezTo>
                <a:lnTo>
                  <a:pt x="16962" y="7236"/>
                </a:lnTo>
                <a:cubicBezTo>
                  <a:pt x="17006" y="7236"/>
                  <a:pt x="17046" y="7233"/>
                  <a:pt x="17083" y="7230"/>
                </a:cubicBezTo>
                <a:cubicBezTo>
                  <a:pt x="17120" y="7227"/>
                  <a:pt x="17151" y="7224"/>
                  <a:pt x="17188" y="7224"/>
                </a:cubicBezTo>
                <a:lnTo>
                  <a:pt x="17213" y="7224"/>
                </a:lnTo>
                <a:cubicBezTo>
                  <a:pt x="17232" y="7224"/>
                  <a:pt x="17250" y="7227"/>
                  <a:pt x="17269" y="7233"/>
                </a:cubicBezTo>
                <a:cubicBezTo>
                  <a:pt x="17278" y="7236"/>
                  <a:pt x="17291" y="7264"/>
                  <a:pt x="17287" y="7351"/>
                </a:cubicBezTo>
                <a:cubicBezTo>
                  <a:pt x="17275" y="7438"/>
                  <a:pt x="17334" y="7518"/>
                  <a:pt x="17421" y="7528"/>
                </a:cubicBezTo>
                <a:lnTo>
                  <a:pt x="17436" y="7534"/>
                </a:lnTo>
                <a:cubicBezTo>
                  <a:pt x="17455" y="7540"/>
                  <a:pt x="17473" y="7580"/>
                  <a:pt x="17492" y="7617"/>
                </a:cubicBezTo>
                <a:cubicBezTo>
                  <a:pt x="17504" y="7642"/>
                  <a:pt x="17517" y="7664"/>
                  <a:pt x="17532" y="7689"/>
                </a:cubicBezTo>
                <a:cubicBezTo>
                  <a:pt x="17576" y="7754"/>
                  <a:pt x="17634" y="7813"/>
                  <a:pt x="17699" y="7859"/>
                </a:cubicBezTo>
                <a:cubicBezTo>
                  <a:pt x="17749" y="7893"/>
                  <a:pt x="17792" y="7940"/>
                  <a:pt x="17826" y="7989"/>
                </a:cubicBezTo>
                <a:cubicBezTo>
                  <a:pt x="17802" y="8129"/>
                  <a:pt x="17873" y="8268"/>
                  <a:pt x="18000" y="8330"/>
                </a:cubicBezTo>
                <a:lnTo>
                  <a:pt x="18018" y="8336"/>
                </a:lnTo>
                <a:cubicBezTo>
                  <a:pt x="17960" y="8367"/>
                  <a:pt x="17879" y="8370"/>
                  <a:pt x="17792" y="8370"/>
                </a:cubicBezTo>
                <a:lnTo>
                  <a:pt x="17755" y="8370"/>
                </a:lnTo>
                <a:cubicBezTo>
                  <a:pt x="17675" y="8370"/>
                  <a:pt x="17597" y="8386"/>
                  <a:pt x="17523" y="8414"/>
                </a:cubicBezTo>
                <a:lnTo>
                  <a:pt x="17501" y="8280"/>
                </a:lnTo>
                <a:cubicBezTo>
                  <a:pt x="17498" y="8243"/>
                  <a:pt x="17489" y="8206"/>
                  <a:pt x="17467" y="8172"/>
                </a:cubicBezTo>
                <a:cubicBezTo>
                  <a:pt x="17436" y="8125"/>
                  <a:pt x="17387" y="8091"/>
                  <a:pt x="17328" y="8079"/>
                </a:cubicBezTo>
                <a:cubicBezTo>
                  <a:pt x="17317" y="8077"/>
                  <a:pt x="17304" y="8075"/>
                  <a:pt x="17291" y="8075"/>
                </a:cubicBezTo>
                <a:cubicBezTo>
                  <a:pt x="17286" y="8075"/>
                  <a:pt x="17281" y="8075"/>
                  <a:pt x="17275" y="8076"/>
                </a:cubicBezTo>
                <a:cubicBezTo>
                  <a:pt x="17216" y="8076"/>
                  <a:pt x="17157" y="8094"/>
                  <a:pt x="17108" y="8132"/>
                </a:cubicBezTo>
                <a:cubicBezTo>
                  <a:pt x="17092" y="8039"/>
                  <a:pt x="17061" y="7943"/>
                  <a:pt x="16956" y="7893"/>
                </a:cubicBezTo>
                <a:cubicBezTo>
                  <a:pt x="16925" y="7878"/>
                  <a:pt x="16891" y="7871"/>
                  <a:pt x="16857" y="7871"/>
                </a:cubicBezTo>
                <a:cubicBezTo>
                  <a:pt x="16767" y="7871"/>
                  <a:pt x="16671" y="7921"/>
                  <a:pt x="16572" y="8020"/>
                </a:cubicBezTo>
                <a:cubicBezTo>
                  <a:pt x="16535" y="8064"/>
                  <a:pt x="16488" y="8098"/>
                  <a:pt x="16436" y="8125"/>
                </a:cubicBezTo>
                <a:cubicBezTo>
                  <a:pt x="16395" y="8057"/>
                  <a:pt x="16327" y="8011"/>
                  <a:pt x="16250" y="8008"/>
                </a:cubicBezTo>
                <a:lnTo>
                  <a:pt x="16241" y="8008"/>
                </a:lnTo>
                <a:cubicBezTo>
                  <a:pt x="16160" y="8011"/>
                  <a:pt x="16089" y="8054"/>
                  <a:pt x="16045" y="8122"/>
                </a:cubicBezTo>
                <a:cubicBezTo>
                  <a:pt x="16011" y="8119"/>
                  <a:pt x="15977" y="8116"/>
                  <a:pt x="15946" y="8110"/>
                </a:cubicBezTo>
                <a:cubicBezTo>
                  <a:pt x="15915" y="8104"/>
                  <a:pt x="15884" y="8098"/>
                  <a:pt x="15850" y="8094"/>
                </a:cubicBezTo>
                <a:lnTo>
                  <a:pt x="15816" y="8094"/>
                </a:lnTo>
                <a:cubicBezTo>
                  <a:pt x="15668" y="8094"/>
                  <a:pt x="15550" y="8178"/>
                  <a:pt x="15531" y="8296"/>
                </a:cubicBezTo>
                <a:cubicBezTo>
                  <a:pt x="15525" y="8336"/>
                  <a:pt x="15544" y="8373"/>
                  <a:pt x="15578" y="8392"/>
                </a:cubicBezTo>
                <a:lnTo>
                  <a:pt x="15903" y="8581"/>
                </a:lnTo>
                <a:lnTo>
                  <a:pt x="16120" y="8708"/>
                </a:lnTo>
                <a:cubicBezTo>
                  <a:pt x="16117" y="8739"/>
                  <a:pt x="16114" y="8767"/>
                  <a:pt x="16104" y="8798"/>
                </a:cubicBezTo>
                <a:cubicBezTo>
                  <a:pt x="16086" y="8869"/>
                  <a:pt x="16064" y="8956"/>
                  <a:pt x="16107" y="9042"/>
                </a:cubicBezTo>
                <a:cubicBezTo>
                  <a:pt x="16151" y="9129"/>
                  <a:pt x="16247" y="9169"/>
                  <a:pt x="16318" y="9197"/>
                </a:cubicBezTo>
                <a:lnTo>
                  <a:pt x="16343" y="9206"/>
                </a:lnTo>
                <a:cubicBezTo>
                  <a:pt x="16392" y="9225"/>
                  <a:pt x="16439" y="9253"/>
                  <a:pt x="16479" y="9284"/>
                </a:cubicBezTo>
                <a:cubicBezTo>
                  <a:pt x="16525" y="9324"/>
                  <a:pt x="16566" y="9371"/>
                  <a:pt x="16597" y="9423"/>
                </a:cubicBezTo>
                <a:cubicBezTo>
                  <a:pt x="16495" y="9420"/>
                  <a:pt x="16402" y="9371"/>
                  <a:pt x="16343" y="9290"/>
                </a:cubicBezTo>
                <a:lnTo>
                  <a:pt x="16330" y="9275"/>
                </a:lnTo>
                <a:cubicBezTo>
                  <a:pt x="16296" y="9228"/>
                  <a:pt x="16253" y="9163"/>
                  <a:pt x="16166" y="9148"/>
                </a:cubicBezTo>
                <a:lnTo>
                  <a:pt x="16138" y="9148"/>
                </a:lnTo>
                <a:cubicBezTo>
                  <a:pt x="16107" y="9148"/>
                  <a:pt x="16076" y="9154"/>
                  <a:pt x="16052" y="9169"/>
                </a:cubicBezTo>
                <a:cubicBezTo>
                  <a:pt x="16033" y="9203"/>
                  <a:pt x="16005" y="9231"/>
                  <a:pt x="15974" y="9253"/>
                </a:cubicBezTo>
                <a:cubicBezTo>
                  <a:pt x="15943" y="9302"/>
                  <a:pt x="15937" y="9364"/>
                  <a:pt x="15946" y="9420"/>
                </a:cubicBezTo>
                <a:cubicBezTo>
                  <a:pt x="15971" y="9498"/>
                  <a:pt x="16011" y="9566"/>
                  <a:pt x="16070" y="9618"/>
                </a:cubicBezTo>
                <a:cubicBezTo>
                  <a:pt x="16076" y="9628"/>
                  <a:pt x="16086" y="9640"/>
                  <a:pt x="16095" y="9649"/>
                </a:cubicBezTo>
                <a:cubicBezTo>
                  <a:pt x="16123" y="9677"/>
                  <a:pt x="16141" y="9714"/>
                  <a:pt x="16148" y="9752"/>
                </a:cubicBezTo>
                <a:cubicBezTo>
                  <a:pt x="16126" y="9783"/>
                  <a:pt x="16117" y="9820"/>
                  <a:pt x="16120" y="9857"/>
                </a:cubicBezTo>
                <a:cubicBezTo>
                  <a:pt x="16126" y="9934"/>
                  <a:pt x="16166" y="10006"/>
                  <a:pt x="16231" y="10049"/>
                </a:cubicBezTo>
                <a:cubicBezTo>
                  <a:pt x="16259" y="10064"/>
                  <a:pt x="16284" y="10077"/>
                  <a:pt x="16312" y="10086"/>
                </a:cubicBezTo>
                <a:cubicBezTo>
                  <a:pt x="16337" y="10095"/>
                  <a:pt x="16358" y="10108"/>
                  <a:pt x="16377" y="10123"/>
                </a:cubicBezTo>
                <a:cubicBezTo>
                  <a:pt x="16395" y="10145"/>
                  <a:pt x="16408" y="10173"/>
                  <a:pt x="16414" y="10204"/>
                </a:cubicBezTo>
                <a:cubicBezTo>
                  <a:pt x="16420" y="10226"/>
                  <a:pt x="16426" y="10247"/>
                  <a:pt x="16436" y="10269"/>
                </a:cubicBezTo>
                <a:cubicBezTo>
                  <a:pt x="16482" y="10377"/>
                  <a:pt x="16575" y="10464"/>
                  <a:pt x="16690" y="10498"/>
                </a:cubicBezTo>
                <a:lnTo>
                  <a:pt x="16702" y="10504"/>
                </a:lnTo>
                <a:lnTo>
                  <a:pt x="16714" y="10507"/>
                </a:lnTo>
                <a:lnTo>
                  <a:pt x="16711" y="10517"/>
                </a:lnTo>
                <a:lnTo>
                  <a:pt x="16674" y="10616"/>
                </a:lnTo>
                <a:cubicBezTo>
                  <a:pt x="16671" y="10628"/>
                  <a:pt x="16665" y="10637"/>
                  <a:pt x="16662" y="10647"/>
                </a:cubicBezTo>
                <a:cubicBezTo>
                  <a:pt x="16652" y="10647"/>
                  <a:pt x="16643" y="10650"/>
                  <a:pt x="16631" y="10650"/>
                </a:cubicBezTo>
                <a:cubicBezTo>
                  <a:pt x="16615" y="10650"/>
                  <a:pt x="16597" y="10653"/>
                  <a:pt x="16578" y="10653"/>
                </a:cubicBezTo>
                <a:lnTo>
                  <a:pt x="16448" y="10653"/>
                </a:lnTo>
                <a:cubicBezTo>
                  <a:pt x="16358" y="10653"/>
                  <a:pt x="16259" y="10662"/>
                  <a:pt x="16182" y="10724"/>
                </a:cubicBezTo>
                <a:lnTo>
                  <a:pt x="16083" y="10591"/>
                </a:lnTo>
                <a:lnTo>
                  <a:pt x="15952" y="10411"/>
                </a:lnTo>
                <a:cubicBezTo>
                  <a:pt x="15943" y="10399"/>
                  <a:pt x="15937" y="10387"/>
                  <a:pt x="15928" y="10374"/>
                </a:cubicBezTo>
                <a:lnTo>
                  <a:pt x="15928" y="10359"/>
                </a:lnTo>
                <a:cubicBezTo>
                  <a:pt x="15928" y="10337"/>
                  <a:pt x="15925" y="10315"/>
                  <a:pt x="15918" y="10297"/>
                </a:cubicBezTo>
                <a:cubicBezTo>
                  <a:pt x="15891" y="10219"/>
                  <a:pt x="15813" y="10173"/>
                  <a:pt x="15692" y="10167"/>
                </a:cubicBezTo>
                <a:cubicBezTo>
                  <a:pt x="15664" y="10167"/>
                  <a:pt x="15630" y="10164"/>
                  <a:pt x="15599" y="10164"/>
                </a:cubicBezTo>
                <a:cubicBezTo>
                  <a:pt x="15593" y="10163"/>
                  <a:pt x="15586" y="10163"/>
                  <a:pt x="15580" y="10163"/>
                </a:cubicBezTo>
                <a:cubicBezTo>
                  <a:pt x="15481" y="10163"/>
                  <a:pt x="15386" y="10185"/>
                  <a:pt x="15296" y="10229"/>
                </a:cubicBezTo>
                <a:cubicBezTo>
                  <a:pt x="15296" y="10210"/>
                  <a:pt x="15293" y="10188"/>
                  <a:pt x="15283" y="10167"/>
                </a:cubicBezTo>
                <a:cubicBezTo>
                  <a:pt x="15265" y="10126"/>
                  <a:pt x="15240" y="10089"/>
                  <a:pt x="15209" y="10055"/>
                </a:cubicBezTo>
                <a:cubicBezTo>
                  <a:pt x="15175" y="10033"/>
                  <a:pt x="15136" y="10018"/>
                  <a:pt x="15094" y="10018"/>
                </a:cubicBezTo>
                <a:cubicBezTo>
                  <a:pt x="15090" y="10018"/>
                  <a:pt x="15086" y="10018"/>
                  <a:pt x="15082" y="10018"/>
                </a:cubicBezTo>
                <a:cubicBezTo>
                  <a:pt x="15042" y="10021"/>
                  <a:pt x="15005" y="10024"/>
                  <a:pt x="14964" y="10030"/>
                </a:cubicBezTo>
                <a:cubicBezTo>
                  <a:pt x="14943" y="10033"/>
                  <a:pt x="14921" y="10037"/>
                  <a:pt x="14899" y="10037"/>
                </a:cubicBezTo>
                <a:lnTo>
                  <a:pt x="14896" y="10037"/>
                </a:lnTo>
                <a:cubicBezTo>
                  <a:pt x="14890" y="10036"/>
                  <a:pt x="14884" y="10036"/>
                  <a:pt x="14878" y="10036"/>
                </a:cubicBezTo>
                <a:cubicBezTo>
                  <a:pt x="14801" y="10036"/>
                  <a:pt x="14727" y="10055"/>
                  <a:pt x="14658" y="10089"/>
                </a:cubicBezTo>
                <a:cubicBezTo>
                  <a:pt x="14621" y="10111"/>
                  <a:pt x="14590" y="10136"/>
                  <a:pt x="14559" y="10170"/>
                </a:cubicBezTo>
                <a:cubicBezTo>
                  <a:pt x="14546" y="10148"/>
                  <a:pt x="14528" y="10136"/>
                  <a:pt x="14503" y="10133"/>
                </a:cubicBezTo>
                <a:lnTo>
                  <a:pt x="14484" y="10133"/>
                </a:lnTo>
                <a:cubicBezTo>
                  <a:pt x="14459" y="10133"/>
                  <a:pt x="14432" y="10139"/>
                  <a:pt x="14407" y="10148"/>
                </a:cubicBezTo>
                <a:cubicBezTo>
                  <a:pt x="14432" y="10114"/>
                  <a:pt x="14463" y="10083"/>
                  <a:pt x="14500" y="10064"/>
                </a:cubicBezTo>
                <a:lnTo>
                  <a:pt x="14512" y="10058"/>
                </a:lnTo>
                <a:cubicBezTo>
                  <a:pt x="14559" y="10037"/>
                  <a:pt x="14599" y="9999"/>
                  <a:pt x="14621" y="9953"/>
                </a:cubicBezTo>
                <a:cubicBezTo>
                  <a:pt x="14630" y="9928"/>
                  <a:pt x="14636" y="9900"/>
                  <a:pt x="14633" y="9872"/>
                </a:cubicBezTo>
                <a:lnTo>
                  <a:pt x="14633" y="9863"/>
                </a:lnTo>
                <a:cubicBezTo>
                  <a:pt x="14633" y="9749"/>
                  <a:pt x="14670" y="9714"/>
                  <a:pt x="14788" y="9653"/>
                </a:cubicBezTo>
                <a:cubicBezTo>
                  <a:pt x="14868" y="9609"/>
                  <a:pt x="14940" y="9547"/>
                  <a:pt x="14989" y="9470"/>
                </a:cubicBezTo>
                <a:cubicBezTo>
                  <a:pt x="15011" y="9433"/>
                  <a:pt x="14998" y="9386"/>
                  <a:pt x="14961" y="9364"/>
                </a:cubicBezTo>
                <a:cubicBezTo>
                  <a:pt x="14893" y="9321"/>
                  <a:pt x="14816" y="9296"/>
                  <a:pt x="14735" y="9293"/>
                </a:cubicBezTo>
                <a:cubicBezTo>
                  <a:pt x="14670" y="9293"/>
                  <a:pt x="14608" y="9315"/>
                  <a:pt x="14556" y="9352"/>
                </a:cubicBezTo>
                <a:cubicBezTo>
                  <a:pt x="14528" y="9374"/>
                  <a:pt x="14500" y="9399"/>
                  <a:pt x="14478" y="9423"/>
                </a:cubicBezTo>
                <a:cubicBezTo>
                  <a:pt x="14466" y="9436"/>
                  <a:pt x="14456" y="9445"/>
                  <a:pt x="14447" y="9457"/>
                </a:cubicBezTo>
                <a:cubicBezTo>
                  <a:pt x="14429" y="9476"/>
                  <a:pt x="14404" y="9488"/>
                  <a:pt x="14379" y="9495"/>
                </a:cubicBezTo>
                <a:cubicBezTo>
                  <a:pt x="14379" y="9498"/>
                  <a:pt x="14379" y="9498"/>
                  <a:pt x="14379" y="9501"/>
                </a:cubicBezTo>
                <a:cubicBezTo>
                  <a:pt x="14370" y="9569"/>
                  <a:pt x="14326" y="9631"/>
                  <a:pt x="14267" y="9668"/>
                </a:cubicBezTo>
                <a:cubicBezTo>
                  <a:pt x="14252" y="9578"/>
                  <a:pt x="14140" y="9572"/>
                  <a:pt x="14156" y="9467"/>
                </a:cubicBezTo>
                <a:cubicBezTo>
                  <a:pt x="14165" y="9386"/>
                  <a:pt x="14243" y="9358"/>
                  <a:pt x="14289" y="9349"/>
                </a:cubicBezTo>
                <a:cubicBezTo>
                  <a:pt x="14292" y="9348"/>
                  <a:pt x="14296" y="9348"/>
                  <a:pt x="14299" y="9348"/>
                </a:cubicBezTo>
                <a:cubicBezTo>
                  <a:pt x="14352" y="9348"/>
                  <a:pt x="14388" y="9418"/>
                  <a:pt x="14379" y="9491"/>
                </a:cubicBezTo>
                <a:cubicBezTo>
                  <a:pt x="14422" y="9389"/>
                  <a:pt x="14487" y="9293"/>
                  <a:pt x="14571" y="9216"/>
                </a:cubicBezTo>
                <a:cubicBezTo>
                  <a:pt x="14614" y="9172"/>
                  <a:pt x="14692" y="9098"/>
                  <a:pt x="14639" y="8996"/>
                </a:cubicBezTo>
                <a:cubicBezTo>
                  <a:pt x="14608" y="8934"/>
                  <a:pt x="14552" y="8887"/>
                  <a:pt x="14484" y="8863"/>
                </a:cubicBezTo>
                <a:cubicBezTo>
                  <a:pt x="14453" y="8853"/>
                  <a:pt x="14419" y="8847"/>
                  <a:pt x="14382" y="8847"/>
                </a:cubicBezTo>
                <a:cubicBezTo>
                  <a:pt x="14336" y="8847"/>
                  <a:pt x="14289" y="8853"/>
                  <a:pt x="14243" y="8866"/>
                </a:cubicBezTo>
                <a:cubicBezTo>
                  <a:pt x="14218" y="8869"/>
                  <a:pt x="14193" y="8875"/>
                  <a:pt x="14171" y="8875"/>
                </a:cubicBezTo>
                <a:cubicBezTo>
                  <a:pt x="14159" y="8878"/>
                  <a:pt x="14140" y="8881"/>
                  <a:pt x="14125" y="8884"/>
                </a:cubicBezTo>
                <a:lnTo>
                  <a:pt x="14125" y="8860"/>
                </a:lnTo>
                <a:cubicBezTo>
                  <a:pt x="14122" y="8844"/>
                  <a:pt x="14122" y="8832"/>
                  <a:pt x="14125" y="8819"/>
                </a:cubicBezTo>
                <a:cubicBezTo>
                  <a:pt x="14137" y="8810"/>
                  <a:pt x="14150" y="8804"/>
                  <a:pt x="14162" y="8798"/>
                </a:cubicBezTo>
                <a:lnTo>
                  <a:pt x="14168" y="8798"/>
                </a:lnTo>
                <a:cubicBezTo>
                  <a:pt x="14249" y="8757"/>
                  <a:pt x="14326" y="8708"/>
                  <a:pt x="14391" y="8649"/>
                </a:cubicBezTo>
                <a:cubicBezTo>
                  <a:pt x="14413" y="8630"/>
                  <a:pt x="14432" y="8615"/>
                  <a:pt x="14453" y="8602"/>
                </a:cubicBezTo>
                <a:cubicBezTo>
                  <a:pt x="14515" y="8562"/>
                  <a:pt x="14565" y="8506"/>
                  <a:pt x="14596" y="8441"/>
                </a:cubicBezTo>
                <a:cubicBezTo>
                  <a:pt x="14608" y="8414"/>
                  <a:pt x="14621" y="8386"/>
                  <a:pt x="14630" y="8358"/>
                </a:cubicBezTo>
                <a:cubicBezTo>
                  <a:pt x="14645" y="8308"/>
                  <a:pt x="14670" y="8265"/>
                  <a:pt x="14698" y="8221"/>
                </a:cubicBezTo>
                <a:lnTo>
                  <a:pt x="14713" y="8203"/>
                </a:lnTo>
                <a:cubicBezTo>
                  <a:pt x="14735" y="8181"/>
                  <a:pt x="14754" y="8153"/>
                  <a:pt x="14766" y="8122"/>
                </a:cubicBezTo>
                <a:cubicBezTo>
                  <a:pt x="14788" y="8079"/>
                  <a:pt x="14785" y="8029"/>
                  <a:pt x="14760" y="7986"/>
                </a:cubicBezTo>
                <a:cubicBezTo>
                  <a:pt x="14737" y="7954"/>
                  <a:pt x="14698" y="7936"/>
                  <a:pt x="14658" y="7936"/>
                </a:cubicBezTo>
                <a:cubicBezTo>
                  <a:pt x="14655" y="7936"/>
                  <a:pt x="14652" y="7936"/>
                  <a:pt x="14648" y="7937"/>
                </a:cubicBezTo>
                <a:cubicBezTo>
                  <a:pt x="14602" y="7940"/>
                  <a:pt x="14556" y="7949"/>
                  <a:pt x="14512" y="7964"/>
                </a:cubicBezTo>
                <a:cubicBezTo>
                  <a:pt x="14410" y="7998"/>
                  <a:pt x="14311" y="8042"/>
                  <a:pt x="14218" y="8088"/>
                </a:cubicBezTo>
                <a:lnTo>
                  <a:pt x="14196" y="8101"/>
                </a:lnTo>
                <a:cubicBezTo>
                  <a:pt x="14156" y="8122"/>
                  <a:pt x="14113" y="8141"/>
                  <a:pt x="14069" y="8153"/>
                </a:cubicBezTo>
                <a:lnTo>
                  <a:pt x="14063" y="8153"/>
                </a:lnTo>
                <a:lnTo>
                  <a:pt x="14057" y="8144"/>
                </a:lnTo>
                <a:cubicBezTo>
                  <a:pt x="14023" y="8101"/>
                  <a:pt x="14010" y="8067"/>
                  <a:pt x="14017" y="8042"/>
                </a:cubicBezTo>
                <a:cubicBezTo>
                  <a:pt x="14026" y="8023"/>
                  <a:pt x="14041" y="8005"/>
                  <a:pt x="14057" y="7992"/>
                </a:cubicBezTo>
                <a:lnTo>
                  <a:pt x="14103" y="7937"/>
                </a:lnTo>
                <a:cubicBezTo>
                  <a:pt x="14165" y="7871"/>
                  <a:pt x="14230" y="7803"/>
                  <a:pt x="14295" y="7735"/>
                </a:cubicBezTo>
                <a:cubicBezTo>
                  <a:pt x="14308" y="7723"/>
                  <a:pt x="14320" y="7710"/>
                  <a:pt x="14333" y="7698"/>
                </a:cubicBezTo>
                <a:cubicBezTo>
                  <a:pt x="14385" y="7652"/>
                  <a:pt x="14453" y="7593"/>
                  <a:pt x="14466" y="7503"/>
                </a:cubicBezTo>
                <a:cubicBezTo>
                  <a:pt x="14469" y="7484"/>
                  <a:pt x="14472" y="7463"/>
                  <a:pt x="14469" y="7441"/>
                </a:cubicBezTo>
                <a:cubicBezTo>
                  <a:pt x="14469" y="7429"/>
                  <a:pt x="14469" y="7416"/>
                  <a:pt x="14472" y="7404"/>
                </a:cubicBezTo>
                <a:cubicBezTo>
                  <a:pt x="14500" y="7370"/>
                  <a:pt x="14506" y="7326"/>
                  <a:pt x="14487" y="7286"/>
                </a:cubicBezTo>
                <a:cubicBezTo>
                  <a:pt x="14467" y="7254"/>
                  <a:pt x="14430" y="7233"/>
                  <a:pt x="14393" y="7233"/>
                </a:cubicBezTo>
                <a:cubicBezTo>
                  <a:pt x="14390" y="7233"/>
                  <a:pt x="14388" y="7233"/>
                  <a:pt x="14385" y="7233"/>
                </a:cubicBezTo>
                <a:cubicBezTo>
                  <a:pt x="14329" y="7236"/>
                  <a:pt x="14277" y="7249"/>
                  <a:pt x="14230" y="7277"/>
                </a:cubicBezTo>
                <a:lnTo>
                  <a:pt x="14221" y="7280"/>
                </a:lnTo>
                <a:cubicBezTo>
                  <a:pt x="14209" y="7289"/>
                  <a:pt x="14193" y="7298"/>
                  <a:pt x="14181" y="7305"/>
                </a:cubicBezTo>
                <a:cubicBezTo>
                  <a:pt x="14159" y="7267"/>
                  <a:pt x="14131" y="7233"/>
                  <a:pt x="14100" y="7202"/>
                </a:cubicBezTo>
                <a:cubicBezTo>
                  <a:pt x="14088" y="7193"/>
                  <a:pt x="14075" y="7181"/>
                  <a:pt x="14066" y="7168"/>
                </a:cubicBezTo>
                <a:cubicBezTo>
                  <a:pt x="14122" y="7150"/>
                  <a:pt x="14171" y="7113"/>
                  <a:pt x="14202" y="7063"/>
                </a:cubicBezTo>
                <a:cubicBezTo>
                  <a:pt x="14240" y="7063"/>
                  <a:pt x="14271" y="7048"/>
                  <a:pt x="14295" y="7023"/>
                </a:cubicBezTo>
                <a:cubicBezTo>
                  <a:pt x="14326" y="6989"/>
                  <a:pt x="14345" y="6945"/>
                  <a:pt x="14348" y="6896"/>
                </a:cubicBezTo>
                <a:cubicBezTo>
                  <a:pt x="14363" y="6769"/>
                  <a:pt x="14367" y="6636"/>
                  <a:pt x="14351" y="6505"/>
                </a:cubicBezTo>
                <a:cubicBezTo>
                  <a:pt x="14351" y="6478"/>
                  <a:pt x="14336" y="6453"/>
                  <a:pt x="14314" y="6434"/>
                </a:cubicBezTo>
                <a:cubicBezTo>
                  <a:pt x="14298" y="6425"/>
                  <a:pt x="14280" y="6416"/>
                  <a:pt x="14258" y="6416"/>
                </a:cubicBezTo>
                <a:cubicBezTo>
                  <a:pt x="14221" y="6419"/>
                  <a:pt x="14187" y="6440"/>
                  <a:pt x="14168" y="6474"/>
                </a:cubicBezTo>
                <a:cubicBezTo>
                  <a:pt x="14125" y="6549"/>
                  <a:pt x="14075" y="6620"/>
                  <a:pt x="14017" y="6682"/>
                </a:cubicBezTo>
                <a:cubicBezTo>
                  <a:pt x="13982" y="6719"/>
                  <a:pt x="13967" y="6719"/>
                  <a:pt x="13967" y="6719"/>
                </a:cubicBezTo>
                <a:cubicBezTo>
                  <a:pt x="13952" y="6710"/>
                  <a:pt x="13945" y="6691"/>
                  <a:pt x="13942" y="6676"/>
                </a:cubicBezTo>
                <a:cubicBezTo>
                  <a:pt x="13939" y="6636"/>
                  <a:pt x="13942" y="6598"/>
                  <a:pt x="13955" y="6561"/>
                </a:cubicBezTo>
                <a:cubicBezTo>
                  <a:pt x="13964" y="6533"/>
                  <a:pt x="13970" y="6499"/>
                  <a:pt x="13973" y="6468"/>
                </a:cubicBezTo>
                <a:cubicBezTo>
                  <a:pt x="13986" y="6372"/>
                  <a:pt x="13955" y="6273"/>
                  <a:pt x="13893" y="6199"/>
                </a:cubicBezTo>
                <a:cubicBezTo>
                  <a:pt x="13883" y="6190"/>
                  <a:pt x="13874" y="6180"/>
                  <a:pt x="13865" y="6171"/>
                </a:cubicBezTo>
                <a:cubicBezTo>
                  <a:pt x="13852" y="6159"/>
                  <a:pt x="13840" y="6143"/>
                  <a:pt x="13831" y="6124"/>
                </a:cubicBezTo>
                <a:cubicBezTo>
                  <a:pt x="13831" y="6112"/>
                  <a:pt x="13831" y="6100"/>
                  <a:pt x="13834" y="6087"/>
                </a:cubicBezTo>
                <a:cubicBezTo>
                  <a:pt x="13837" y="6069"/>
                  <a:pt x="13837" y="6050"/>
                  <a:pt x="13837" y="6032"/>
                </a:cubicBezTo>
                <a:cubicBezTo>
                  <a:pt x="13837" y="5994"/>
                  <a:pt x="13828" y="5957"/>
                  <a:pt x="13815" y="5923"/>
                </a:cubicBezTo>
                <a:cubicBezTo>
                  <a:pt x="13806" y="5898"/>
                  <a:pt x="13803" y="5870"/>
                  <a:pt x="13806" y="5846"/>
                </a:cubicBezTo>
                <a:cubicBezTo>
                  <a:pt x="13812" y="5833"/>
                  <a:pt x="13818" y="5824"/>
                  <a:pt x="13828" y="5812"/>
                </a:cubicBezTo>
                <a:cubicBezTo>
                  <a:pt x="13852" y="5781"/>
                  <a:pt x="13899" y="5722"/>
                  <a:pt x="13868" y="5651"/>
                </a:cubicBezTo>
                <a:cubicBezTo>
                  <a:pt x="13849" y="5607"/>
                  <a:pt x="13809" y="5573"/>
                  <a:pt x="13763" y="5564"/>
                </a:cubicBezTo>
                <a:cubicBezTo>
                  <a:pt x="13738" y="5558"/>
                  <a:pt x="13710" y="5558"/>
                  <a:pt x="13682" y="5558"/>
                </a:cubicBezTo>
                <a:cubicBezTo>
                  <a:pt x="13667" y="5558"/>
                  <a:pt x="13651" y="5555"/>
                  <a:pt x="13632" y="5551"/>
                </a:cubicBezTo>
                <a:cubicBezTo>
                  <a:pt x="13608" y="5542"/>
                  <a:pt x="13589" y="5514"/>
                  <a:pt x="13561" y="5471"/>
                </a:cubicBezTo>
                <a:cubicBezTo>
                  <a:pt x="13540" y="5437"/>
                  <a:pt x="13518" y="5403"/>
                  <a:pt x="13490" y="5375"/>
                </a:cubicBezTo>
                <a:cubicBezTo>
                  <a:pt x="13456" y="5341"/>
                  <a:pt x="13413" y="5322"/>
                  <a:pt x="13366" y="5322"/>
                </a:cubicBezTo>
                <a:cubicBezTo>
                  <a:pt x="13186" y="5322"/>
                  <a:pt x="13103" y="5620"/>
                  <a:pt x="13097" y="5700"/>
                </a:cubicBezTo>
                <a:cubicBezTo>
                  <a:pt x="13094" y="5737"/>
                  <a:pt x="13094" y="5771"/>
                  <a:pt x="13097" y="5805"/>
                </a:cubicBezTo>
                <a:cubicBezTo>
                  <a:pt x="13097" y="5840"/>
                  <a:pt x="13097" y="5864"/>
                  <a:pt x="13097" y="5892"/>
                </a:cubicBezTo>
                <a:cubicBezTo>
                  <a:pt x="13090" y="5954"/>
                  <a:pt x="13072" y="6016"/>
                  <a:pt x="13041" y="6072"/>
                </a:cubicBezTo>
                <a:cubicBezTo>
                  <a:pt x="13025" y="6072"/>
                  <a:pt x="13010" y="6078"/>
                  <a:pt x="12997" y="6084"/>
                </a:cubicBezTo>
                <a:cubicBezTo>
                  <a:pt x="12976" y="6094"/>
                  <a:pt x="12957" y="6112"/>
                  <a:pt x="12945" y="6134"/>
                </a:cubicBezTo>
                <a:cubicBezTo>
                  <a:pt x="12886" y="6230"/>
                  <a:pt x="12852" y="6338"/>
                  <a:pt x="12843" y="6450"/>
                </a:cubicBezTo>
                <a:cubicBezTo>
                  <a:pt x="12843" y="6468"/>
                  <a:pt x="12840" y="6487"/>
                  <a:pt x="12840" y="6505"/>
                </a:cubicBezTo>
                <a:cubicBezTo>
                  <a:pt x="12840" y="6533"/>
                  <a:pt x="12836" y="6561"/>
                  <a:pt x="12833" y="6589"/>
                </a:cubicBezTo>
                <a:cubicBezTo>
                  <a:pt x="12824" y="6595"/>
                  <a:pt x="12812" y="6598"/>
                  <a:pt x="12799" y="6598"/>
                </a:cubicBezTo>
                <a:cubicBezTo>
                  <a:pt x="12787" y="6598"/>
                  <a:pt x="12774" y="6595"/>
                  <a:pt x="12765" y="6589"/>
                </a:cubicBezTo>
                <a:cubicBezTo>
                  <a:pt x="12737" y="6574"/>
                  <a:pt x="12716" y="6552"/>
                  <a:pt x="12694" y="6527"/>
                </a:cubicBezTo>
                <a:cubicBezTo>
                  <a:pt x="12672" y="6502"/>
                  <a:pt x="12647" y="6481"/>
                  <a:pt x="12623" y="6459"/>
                </a:cubicBezTo>
                <a:cubicBezTo>
                  <a:pt x="12601" y="6440"/>
                  <a:pt x="12573" y="6431"/>
                  <a:pt x="12545" y="6431"/>
                </a:cubicBezTo>
                <a:cubicBezTo>
                  <a:pt x="12490" y="6431"/>
                  <a:pt x="12443" y="6468"/>
                  <a:pt x="12428" y="6518"/>
                </a:cubicBezTo>
                <a:cubicBezTo>
                  <a:pt x="12378" y="6636"/>
                  <a:pt x="12424" y="6741"/>
                  <a:pt x="12468" y="6837"/>
                </a:cubicBezTo>
                <a:cubicBezTo>
                  <a:pt x="12486" y="6877"/>
                  <a:pt x="12502" y="6921"/>
                  <a:pt x="12514" y="6964"/>
                </a:cubicBezTo>
                <a:cubicBezTo>
                  <a:pt x="12539" y="7085"/>
                  <a:pt x="12595" y="7109"/>
                  <a:pt x="12638" y="7109"/>
                </a:cubicBezTo>
                <a:cubicBezTo>
                  <a:pt x="12651" y="7109"/>
                  <a:pt x="12666" y="7106"/>
                  <a:pt x="12675" y="7100"/>
                </a:cubicBezTo>
                <a:lnTo>
                  <a:pt x="12688" y="7100"/>
                </a:lnTo>
                <a:cubicBezTo>
                  <a:pt x="12722" y="7100"/>
                  <a:pt x="12750" y="7122"/>
                  <a:pt x="12759" y="7153"/>
                </a:cubicBezTo>
                <a:cubicBezTo>
                  <a:pt x="12762" y="7171"/>
                  <a:pt x="12759" y="7190"/>
                  <a:pt x="12753" y="7209"/>
                </a:cubicBezTo>
                <a:cubicBezTo>
                  <a:pt x="12731" y="7255"/>
                  <a:pt x="12678" y="7286"/>
                  <a:pt x="12617" y="7320"/>
                </a:cubicBezTo>
                <a:cubicBezTo>
                  <a:pt x="12561" y="7267"/>
                  <a:pt x="12486" y="7236"/>
                  <a:pt x="12409" y="7236"/>
                </a:cubicBezTo>
                <a:cubicBezTo>
                  <a:pt x="12397" y="7236"/>
                  <a:pt x="12384" y="7236"/>
                  <a:pt x="12372" y="7240"/>
                </a:cubicBezTo>
                <a:cubicBezTo>
                  <a:pt x="12335" y="7243"/>
                  <a:pt x="12304" y="7264"/>
                  <a:pt x="12288" y="7298"/>
                </a:cubicBezTo>
                <a:cubicBezTo>
                  <a:pt x="12276" y="7336"/>
                  <a:pt x="12282" y="7373"/>
                  <a:pt x="12304" y="7404"/>
                </a:cubicBezTo>
                <a:lnTo>
                  <a:pt x="12307" y="7407"/>
                </a:lnTo>
                <a:cubicBezTo>
                  <a:pt x="12310" y="7419"/>
                  <a:pt x="12310" y="7432"/>
                  <a:pt x="12310" y="7444"/>
                </a:cubicBezTo>
                <a:cubicBezTo>
                  <a:pt x="12307" y="7466"/>
                  <a:pt x="12310" y="7484"/>
                  <a:pt x="12313" y="7506"/>
                </a:cubicBezTo>
                <a:cubicBezTo>
                  <a:pt x="12325" y="7590"/>
                  <a:pt x="12387" y="7645"/>
                  <a:pt x="12437" y="7689"/>
                </a:cubicBezTo>
                <a:cubicBezTo>
                  <a:pt x="12452" y="7707"/>
                  <a:pt x="12471" y="7723"/>
                  <a:pt x="12483" y="7735"/>
                </a:cubicBezTo>
                <a:cubicBezTo>
                  <a:pt x="12524" y="7791"/>
                  <a:pt x="12555" y="7853"/>
                  <a:pt x="12576" y="7918"/>
                </a:cubicBezTo>
                <a:cubicBezTo>
                  <a:pt x="12592" y="7964"/>
                  <a:pt x="12613" y="8011"/>
                  <a:pt x="12635" y="8054"/>
                </a:cubicBezTo>
                <a:cubicBezTo>
                  <a:pt x="12641" y="8051"/>
                  <a:pt x="12644" y="8045"/>
                  <a:pt x="12651" y="8039"/>
                </a:cubicBezTo>
                <a:cubicBezTo>
                  <a:pt x="12663" y="8028"/>
                  <a:pt x="12666" y="7990"/>
                  <a:pt x="12686" y="7990"/>
                </a:cubicBezTo>
                <a:cubicBezTo>
                  <a:pt x="12690" y="7990"/>
                  <a:pt x="12694" y="7992"/>
                  <a:pt x="12700" y="7995"/>
                </a:cubicBezTo>
                <a:cubicBezTo>
                  <a:pt x="12719" y="8008"/>
                  <a:pt x="12747" y="8054"/>
                  <a:pt x="12740" y="8067"/>
                </a:cubicBezTo>
                <a:cubicBezTo>
                  <a:pt x="12663" y="8262"/>
                  <a:pt x="12576" y="8451"/>
                  <a:pt x="12493" y="8640"/>
                </a:cubicBezTo>
                <a:cubicBezTo>
                  <a:pt x="12490" y="8652"/>
                  <a:pt x="12471" y="8655"/>
                  <a:pt x="12459" y="8664"/>
                </a:cubicBezTo>
                <a:cubicBezTo>
                  <a:pt x="12446" y="8664"/>
                  <a:pt x="12434" y="8661"/>
                  <a:pt x="12421" y="8655"/>
                </a:cubicBezTo>
                <a:lnTo>
                  <a:pt x="12421" y="8655"/>
                </a:lnTo>
                <a:cubicBezTo>
                  <a:pt x="12424" y="8661"/>
                  <a:pt x="12424" y="8668"/>
                  <a:pt x="12428" y="8677"/>
                </a:cubicBezTo>
                <a:cubicBezTo>
                  <a:pt x="12431" y="8686"/>
                  <a:pt x="12434" y="8698"/>
                  <a:pt x="12437" y="8711"/>
                </a:cubicBezTo>
                <a:cubicBezTo>
                  <a:pt x="12474" y="8804"/>
                  <a:pt x="12573" y="8866"/>
                  <a:pt x="12706" y="8881"/>
                </a:cubicBezTo>
                <a:lnTo>
                  <a:pt x="12716" y="8881"/>
                </a:lnTo>
                <a:cubicBezTo>
                  <a:pt x="12737" y="8881"/>
                  <a:pt x="12759" y="8884"/>
                  <a:pt x="12778" y="8894"/>
                </a:cubicBezTo>
                <a:cubicBezTo>
                  <a:pt x="12781" y="8903"/>
                  <a:pt x="12784" y="8909"/>
                  <a:pt x="12784" y="8918"/>
                </a:cubicBezTo>
                <a:lnTo>
                  <a:pt x="12805" y="9002"/>
                </a:lnTo>
                <a:lnTo>
                  <a:pt x="12809" y="9021"/>
                </a:lnTo>
                <a:cubicBezTo>
                  <a:pt x="12756" y="9002"/>
                  <a:pt x="12709" y="8974"/>
                  <a:pt x="12669" y="8937"/>
                </a:cubicBezTo>
                <a:cubicBezTo>
                  <a:pt x="12647" y="8915"/>
                  <a:pt x="12620" y="8900"/>
                  <a:pt x="12592" y="8887"/>
                </a:cubicBezTo>
                <a:cubicBezTo>
                  <a:pt x="12576" y="8884"/>
                  <a:pt x="12561" y="8881"/>
                  <a:pt x="12545" y="8881"/>
                </a:cubicBezTo>
                <a:lnTo>
                  <a:pt x="12505" y="8881"/>
                </a:lnTo>
                <a:cubicBezTo>
                  <a:pt x="12493" y="8881"/>
                  <a:pt x="12477" y="8875"/>
                  <a:pt x="12462" y="8869"/>
                </a:cubicBezTo>
                <a:cubicBezTo>
                  <a:pt x="12440" y="8860"/>
                  <a:pt x="12415" y="8853"/>
                  <a:pt x="12390" y="8847"/>
                </a:cubicBezTo>
                <a:lnTo>
                  <a:pt x="12363" y="8847"/>
                </a:lnTo>
                <a:cubicBezTo>
                  <a:pt x="12260" y="8847"/>
                  <a:pt x="12180" y="8921"/>
                  <a:pt x="12140" y="8990"/>
                </a:cubicBezTo>
                <a:cubicBezTo>
                  <a:pt x="12127" y="9011"/>
                  <a:pt x="12121" y="9033"/>
                  <a:pt x="12118" y="9055"/>
                </a:cubicBezTo>
                <a:cubicBezTo>
                  <a:pt x="12121" y="9101"/>
                  <a:pt x="12143" y="9145"/>
                  <a:pt x="12180" y="9172"/>
                </a:cubicBezTo>
                <a:cubicBezTo>
                  <a:pt x="12205" y="9188"/>
                  <a:pt x="12226" y="9216"/>
                  <a:pt x="12232" y="9247"/>
                </a:cubicBezTo>
                <a:lnTo>
                  <a:pt x="12232" y="9272"/>
                </a:lnTo>
                <a:cubicBezTo>
                  <a:pt x="12232" y="9296"/>
                  <a:pt x="12232" y="9321"/>
                  <a:pt x="12239" y="9349"/>
                </a:cubicBezTo>
                <a:cubicBezTo>
                  <a:pt x="12217" y="9327"/>
                  <a:pt x="12192" y="9309"/>
                  <a:pt x="12164" y="9296"/>
                </a:cubicBezTo>
                <a:cubicBezTo>
                  <a:pt x="12136" y="9284"/>
                  <a:pt x="12105" y="9278"/>
                  <a:pt x="12074" y="9278"/>
                </a:cubicBezTo>
                <a:cubicBezTo>
                  <a:pt x="12050" y="9278"/>
                  <a:pt x="12022" y="9281"/>
                  <a:pt x="11997" y="9287"/>
                </a:cubicBezTo>
                <a:cubicBezTo>
                  <a:pt x="11932" y="9302"/>
                  <a:pt x="11870" y="9324"/>
                  <a:pt x="11811" y="9358"/>
                </a:cubicBezTo>
                <a:cubicBezTo>
                  <a:pt x="11774" y="9380"/>
                  <a:pt x="11765" y="9429"/>
                  <a:pt x="11786" y="9467"/>
                </a:cubicBezTo>
                <a:cubicBezTo>
                  <a:pt x="11836" y="9544"/>
                  <a:pt x="11904" y="9606"/>
                  <a:pt x="11985" y="9646"/>
                </a:cubicBezTo>
                <a:lnTo>
                  <a:pt x="12016" y="9662"/>
                </a:lnTo>
                <a:cubicBezTo>
                  <a:pt x="12047" y="9671"/>
                  <a:pt x="12071" y="9690"/>
                  <a:pt x="12090" y="9714"/>
                </a:cubicBezTo>
                <a:cubicBezTo>
                  <a:pt x="12096" y="9721"/>
                  <a:pt x="12099" y="9733"/>
                  <a:pt x="12102" y="9742"/>
                </a:cubicBezTo>
                <a:cubicBezTo>
                  <a:pt x="12109" y="9773"/>
                  <a:pt x="12121" y="9804"/>
                  <a:pt x="12143" y="9832"/>
                </a:cubicBezTo>
                <a:cubicBezTo>
                  <a:pt x="12161" y="9854"/>
                  <a:pt x="12186" y="9869"/>
                  <a:pt x="12211" y="9882"/>
                </a:cubicBezTo>
                <a:cubicBezTo>
                  <a:pt x="12217" y="9885"/>
                  <a:pt x="12229" y="9891"/>
                  <a:pt x="12232" y="9894"/>
                </a:cubicBezTo>
                <a:cubicBezTo>
                  <a:pt x="12229" y="9910"/>
                  <a:pt x="12226" y="9925"/>
                  <a:pt x="12220" y="9944"/>
                </a:cubicBezTo>
                <a:cubicBezTo>
                  <a:pt x="12192" y="9996"/>
                  <a:pt x="12189" y="10058"/>
                  <a:pt x="12211" y="10117"/>
                </a:cubicBezTo>
                <a:cubicBezTo>
                  <a:pt x="12217" y="10126"/>
                  <a:pt x="12220" y="10139"/>
                  <a:pt x="12223" y="10148"/>
                </a:cubicBezTo>
                <a:cubicBezTo>
                  <a:pt x="12236" y="10204"/>
                  <a:pt x="12273" y="10253"/>
                  <a:pt x="12325" y="10275"/>
                </a:cubicBezTo>
                <a:cubicBezTo>
                  <a:pt x="12369" y="10291"/>
                  <a:pt x="12381" y="10309"/>
                  <a:pt x="12381" y="10312"/>
                </a:cubicBezTo>
                <a:cubicBezTo>
                  <a:pt x="12375" y="10315"/>
                  <a:pt x="12369" y="10318"/>
                  <a:pt x="12363" y="10318"/>
                </a:cubicBezTo>
                <a:cubicBezTo>
                  <a:pt x="12332" y="10315"/>
                  <a:pt x="12304" y="10303"/>
                  <a:pt x="12285" y="10281"/>
                </a:cubicBezTo>
                <a:cubicBezTo>
                  <a:pt x="12248" y="10250"/>
                  <a:pt x="12220" y="10213"/>
                  <a:pt x="12198" y="10173"/>
                </a:cubicBezTo>
                <a:lnTo>
                  <a:pt x="12192" y="10164"/>
                </a:lnTo>
                <a:cubicBezTo>
                  <a:pt x="12180" y="10133"/>
                  <a:pt x="12158" y="10105"/>
                  <a:pt x="12133" y="10083"/>
                </a:cubicBezTo>
                <a:cubicBezTo>
                  <a:pt x="12102" y="10058"/>
                  <a:pt x="12065" y="10043"/>
                  <a:pt x="12028" y="10037"/>
                </a:cubicBezTo>
                <a:cubicBezTo>
                  <a:pt x="11975" y="10027"/>
                  <a:pt x="11921" y="10022"/>
                  <a:pt x="11867" y="10022"/>
                </a:cubicBezTo>
                <a:cubicBezTo>
                  <a:pt x="11787" y="10022"/>
                  <a:pt x="11706" y="10033"/>
                  <a:pt x="11628" y="10055"/>
                </a:cubicBezTo>
                <a:cubicBezTo>
                  <a:pt x="11588" y="10064"/>
                  <a:pt x="11551" y="10083"/>
                  <a:pt x="11523" y="10111"/>
                </a:cubicBezTo>
                <a:cubicBezTo>
                  <a:pt x="11474" y="10167"/>
                  <a:pt x="11464" y="10244"/>
                  <a:pt x="11498" y="10337"/>
                </a:cubicBezTo>
                <a:cubicBezTo>
                  <a:pt x="11535" y="10433"/>
                  <a:pt x="11594" y="10520"/>
                  <a:pt x="11675" y="10588"/>
                </a:cubicBezTo>
                <a:cubicBezTo>
                  <a:pt x="11687" y="10594"/>
                  <a:pt x="11693" y="10603"/>
                  <a:pt x="11703" y="10610"/>
                </a:cubicBezTo>
                <a:cubicBezTo>
                  <a:pt x="11740" y="10653"/>
                  <a:pt x="11796" y="10678"/>
                  <a:pt x="11855" y="10678"/>
                </a:cubicBezTo>
                <a:lnTo>
                  <a:pt x="11882" y="10678"/>
                </a:lnTo>
                <a:cubicBezTo>
                  <a:pt x="11889" y="10677"/>
                  <a:pt x="11896" y="10677"/>
                  <a:pt x="11903" y="10677"/>
                </a:cubicBezTo>
                <a:cubicBezTo>
                  <a:pt x="11936" y="10677"/>
                  <a:pt x="11969" y="10683"/>
                  <a:pt x="12000" y="10696"/>
                </a:cubicBezTo>
                <a:cubicBezTo>
                  <a:pt x="12009" y="10703"/>
                  <a:pt x="12019" y="10709"/>
                  <a:pt x="12028" y="10718"/>
                </a:cubicBezTo>
                <a:cubicBezTo>
                  <a:pt x="12050" y="10737"/>
                  <a:pt x="12071" y="10755"/>
                  <a:pt x="12099" y="10768"/>
                </a:cubicBezTo>
                <a:cubicBezTo>
                  <a:pt x="12087" y="10777"/>
                  <a:pt x="12078" y="10783"/>
                  <a:pt x="12065" y="10792"/>
                </a:cubicBezTo>
                <a:cubicBezTo>
                  <a:pt x="12053" y="10799"/>
                  <a:pt x="12043" y="10811"/>
                  <a:pt x="12037" y="10826"/>
                </a:cubicBezTo>
                <a:cubicBezTo>
                  <a:pt x="11929" y="10826"/>
                  <a:pt x="11820" y="10820"/>
                  <a:pt x="11715" y="10811"/>
                </a:cubicBezTo>
                <a:cubicBezTo>
                  <a:pt x="11684" y="10811"/>
                  <a:pt x="11653" y="10805"/>
                  <a:pt x="11628" y="10789"/>
                </a:cubicBezTo>
                <a:cubicBezTo>
                  <a:pt x="11613" y="10777"/>
                  <a:pt x="11604" y="10764"/>
                  <a:pt x="11594" y="10749"/>
                </a:cubicBezTo>
                <a:cubicBezTo>
                  <a:pt x="11585" y="10737"/>
                  <a:pt x="11576" y="10727"/>
                  <a:pt x="11563" y="10715"/>
                </a:cubicBezTo>
                <a:cubicBezTo>
                  <a:pt x="11504" y="10655"/>
                  <a:pt x="11426" y="10626"/>
                  <a:pt x="11348" y="10626"/>
                </a:cubicBezTo>
                <a:cubicBezTo>
                  <a:pt x="11268" y="10626"/>
                  <a:pt x="11188" y="10657"/>
                  <a:pt x="11127" y="10718"/>
                </a:cubicBezTo>
                <a:cubicBezTo>
                  <a:pt x="11006" y="10839"/>
                  <a:pt x="11009" y="11037"/>
                  <a:pt x="11130" y="11155"/>
                </a:cubicBezTo>
                <a:cubicBezTo>
                  <a:pt x="11142" y="11167"/>
                  <a:pt x="11161" y="11173"/>
                  <a:pt x="11176" y="11173"/>
                </a:cubicBezTo>
                <a:lnTo>
                  <a:pt x="11201" y="11173"/>
                </a:lnTo>
                <a:cubicBezTo>
                  <a:pt x="11238" y="11173"/>
                  <a:pt x="11269" y="11173"/>
                  <a:pt x="11300" y="11170"/>
                </a:cubicBezTo>
                <a:cubicBezTo>
                  <a:pt x="11331" y="11167"/>
                  <a:pt x="11356" y="11167"/>
                  <a:pt x="11384" y="11167"/>
                </a:cubicBezTo>
                <a:lnTo>
                  <a:pt x="11405" y="11167"/>
                </a:lnTo>
                <a:cubicBezTo>
                  <a:pt x="11410" y="11166"/>
                  <a:pt x="11414" y="11166"/>
                  <a:pt x="11418" y="11166"/>
                </a:cubicBezTo>
                <a:cubicBezTo>
                  <a:pt x="11429" y="11166"/>
                  <a:pt x="11441" y="11169"/>
                  <a:pt x="11452" y="11173"/>
                </a:cubicBezTo>
                <a:cubicBezTo>
                  <a:pt x="11458" y="11176"/>
                  <a:pt x="11467" y="11198"/>
                  <a:pt x="11464" y="11266"/>
                </a:cubicBezTo>
                <a:cubicBezTo>
                  <a:pt x="11461" y="11303"/>
                  <a:pt x="11470" y="11338"/>
                  <a:pt x="11492" y="11365"/>
                </a:cubicBezTo>
                <a:cubicBezTo>
                  <a:pt x="11514" y="11390"/>
                  <a:pt x="11542" y="11406"/>
                  <a:pt x="11576" y="11412"/>
                </a:cubicBezTo>
                <a:lnTo>
                  <a:pt x="11585" y="11415"/>
                </a:lnTo>
                <a:cubicBezTo>
                  <a:pt x="11601" y="11421"/>
                  <a:pt x="11616" y="11455"/>
                  <a:pt x="11632" y="11483"/>
                </a:cubicBezTo>
                <a:cubicBezTo>
                  <a:pt x="11641" y="11505"/>
                  <a:pt x="11650" y="11523"/>
                  <a:pt x="11662" y="11542"/>
                </a:cubicBezTo>
                <a:cubicBezTo>
                  <a:pt x="11700" y="11595"/>
                  <a:pt x="11746" y="11641"/>
                  <a:pt x="11799" y="11678"/>
                </a:cubicBezTo>
                <a:cubicBezTo>
                  <a:pt x="11839" y="11706"/>
                  <a:pt x="11873" y="11743"/>
                  <a:pt x="11901" y="11787"/>
                </a:cubicBezTo>
                <a:cubicBezTo>
                  <a:pt x="11879" y="11898"/>
                  <a:pt x="11938" y="12013"/>
                  <a:pt x="12043" y="12059"/>
                </a:cubicBezTo>
                <a:lnTo>
                  <a:pt x="12056" y="12065"/>
                </a:lnTo>
                <a:cubicBezTo>
                  <a:pt x="12009" y="12090"/>
                  <a:pt x="11944" y="12093"/>
                  <a:pt x="11876" y="12093"/>
                </a:cubicBezTo>
                <a:lnTo>
                  <a:pt x="11842" y="12093"/>
                </a:lnTo>
                <a:cubicBezTo>
                  <a:pt x="11780" y="12093"/>
                  <a:pt x="11715" y="12106"/>
                  <a:pt x="11656" y="12127"/>
                </a:cubicBezTo>
                <a:lnTo>
                  <a:pt x="11638" y="12019"/>
                </a:lnTo>
                <a:cubicBezTo>
                  <a:pt x="11635" y="11991"/>
                  <a:pt x="11625" y="11960"/>
                  <a:pt x="11613" y="11935"/>
                </a:cubicBezTo>
                <a:cubicBezTo>
                  <a:pt x="11585" y="11895"/>
                  <a:pt x="11545" y="11867"/>
                  <a:pt x="11498" y="11858"/>
                </a:cubicBezTo>
                <a:cubicBezTo>
                  <a:pt x="11483" y="11855"/>
                  <a:pt x="11470" y="11855"/>
                  <a:pt x="11455" y="11855"/>
                </a:cubicBezTo>
                <a:cubicBezTo>
                  <a:pt x="11405" y="11855"/>
                  <a:pt x="11359" y="11870"/>
                  <a:pt x="11319" y="11901"/>
                </a:cubicBezTo>
                <a:cubicBezTo>
                  <a:pt x="11306" y="11827"/>
                  <a:pt x="11278" y="11746"/>
                  <a:pt x="11195" y="11706"/>
                </a:cubicBezTo>
                <a:cubicBezTo>
                  <a:pt x="11170" y="11697"/>
                  <a:pt x="11142" y="11691"/>
                  <a:pt x="11114" y="11691"/>
                </a:cubicBezTo>
                <a:cubicBezTo>
                  <a:pt x="11040" y="11691"/>
                  <a:pt x="10962" y="11728"/>
                  <a:pt x="10882" y="11811"/>
                </a:cubicBezTo>
                <a:cubicBezTo>
                  <a:pt x="10851" y="11846"/>
                  <a:pt x="10814" y="11873"/>
                  <a:pt x="10770" y="11895"/>
                </a:cubicBezTo>
                <a:cubicBezTo>
                  <a:pt x="10739" y="11839"/>
                  <a:pt x="10681" y="11802"/>
                  <a:pt x="10619" y="11799"/>
                </a:cubicBezTo>
                <a:lnTo>
                  <a:pt x="10612" y="11799"/>
                </a:lnTo>
                <a:cubicBezTo>
                  <a:pt x="10547" y="11802"/>
                  <a:pt x="10489" y="11836"/>
                  <a:pt x="10454" y="11892"/>
                </a:cubicBezTo>
                <a:cubicBezTo>
                  <a:pt x="10427" y="11892"/>
                  <a:pt x="10399" y="11889"/>
                  <a:pt x="10371" y="11883"/>
                </a:cubicBezTo>
                <a:cubicBezTo>
                  <a:pt x="10346" y="11876"/>
                  <a:pt x="10321" y="11873"/>
                  <a:pt x="10293" y="11870"/>
                </a:cubicBezTo>
                <a:lnTo>
                  <a:pt x="10269" y="11870"/>
                </a:lnTo>
                <a:cubicBezTo>
                  <a:pt x="10145" y="11870"/>
                  <a:pt x="10049" y="11938"/>
                  <a:pt x="10036" y="12034"/>
                </a:cubicBezTo>
                <a:cubicBezTo>
                  <a:pt x="10036" y="12044"/>
                  <a:pt x="10036" y="12053"/>
                  <a:pt x="10039" y="12062"/>
                </a:cubicBezTo>
                <a:lnTo>
                  <a:pt x="10101" y="12062"/>
                </a:lnTo>
                <a:cubicBezTo>
                  <a:pt x="10157" y="12072"/>
                  <a:pt x="10197" y="12121"/>
                  <a:pt x="10191" y="12177"/>
                </a:cubicBezTo>
                <a:lnTo>
                  <a:pt x="10337" y="12261"/>
                </a:lnTo>
                <a:lnTo>
                  <a:pt x="10513" y="12366"/>
                </a:lnTo>
                <a:cubicBezTo>
                  <a:pt x="10513" y="12391"/>
                  <a:pt x="10507" y="12412"/>
                  <a:pt x="10501" y="12437"/>
                </a:cubicBezTo>
                <a:cubicBezTo>
                  <a:pt x="10485" y="12493"/>
                  <a:pt x="10467" y="12564"/>
                  <a:pt x="10504" y="12635"/>
                </a:cubicBezTo>
                <a:cubicBezTo>
                  <a:pt x="10507" y="12638"/>
                  <a:pt x="10510" y="12642"/>
                  <a:pt x="10510" y="12645"/>
                </a:cubicBezTo>
                <a:cubicBezTo>
                  <a:pt x="10554" y="12638"/>
                  <a:pt x="10599" y="12634"/>
                  <a:pt x="10641" y="12634"/>
                </a:cubicBezTo>
                <a:cubicBezTo>
                  <a:pt x="10656" y="12634"/>
                  <a:pt x="10670" y="12635"/>
                  <a:pt x="10684" y="12635"/>
                </a:cubicBezTo>
                <a:cubicBezTo>
                  <a:pt x="10685" y="12635"/>
                  <a:pt x="10687" y="12635"/>
                  <a:pt x="10688" y="12635"/>
                </a:cubicBezTo>
                <a:cubicBezTo>
                  <a:pt x="10736" y="12635"/>
                  <a:pt x="10773" y="12684"/>
                  <a:pt x="10758" y="12750"/>
                </a:cubicBezTo>
                <a:cubicBezTo>
                  <a:pt x="10758" y="12765"/>
                  <a:pt x="10749" y="12781"/>
                  <a:pt x="10736" y="12790"/>
                </a:cubicBezTo>
                <a:cubicBezTo>
                  <a:pt x="10761" y="12800"/>
                  <a:pt x="10783" y="12815"/>
                  <a:pt x="10804" y="12831"/>
                </a:cubicBezTo>
                <a:cubicBezTo>
                  <a:pt x="10845" y="12865"/>
                  <a:pt x="10876" y="12902"/>
                  <a:pt x="10901" y="12945"/>
                </a:cubicBezTo>
                <a:cubicBezTo>
                  <a:pt x="10820" y="12942"/>
                  <a:pt x="10746" y="12902"/>
                  <a:pt x="10696" y="12837"/>
                </a:cubicBezTo>
                <a:lnTo>
                  <a:pt x="10684" y="12824"/>
                </a:lnTo>
                <a:cubicBezTo>
                  <a:pt x="10678" y="12812"/>
                  <a:pt x="10668" y="12800"/>
                  <a:pt x="10656" y="12784"/>
                </a:cubicBezTo>
                <a:cubicBezTo>
                  <a:pt x="10588" y="12772"/>
                  <a:pt x="10516" y="12762"/>
                  <a:pt x="10442" y="12753"/>
                </a:cubicBezTo>
                <a:cubicBezTo>
                  <a:pt x="10433" y="12759"/>
                  <a:pt x="10420" y="12769"/>
                  <a:pt x="10411" y="12778"/>
                </a:cubicBezTo>
                <a:cubicBezTo>
                  <a:pt x="10374" y="12824"/>
                  <a:pt x="10362" y="12883"/>
                  <a:pt x="10374" y="12942"/>
                </a:cubicBezTo>
                <a:cubicBezTo>
                  <a:pt x="10393" y="13004"/>
                  <a:pt x="10427" y="13057"/>
                  <a:pt x="10470" y="13103"/>
                </a:cubicBezTo>
                <a:cubicBezTo>
                  <a:pt x="10479" y="13109"/>
                  <a:pt x="10485" y="13119"/>
                  <a:pt x="10492" y="13125"/>
                </a:cubicBezTo>
                <a:cubicBezTo>
                  <a:pt x="10516" y="13150"/>
                  <a:pt x="10532" y="13177"/>
                  <a:pt x="10535" y="13208"/>
                </a:cubicBezTo>
                <a:cubicBezTo>
                  <a:pt x="10520" y="13233"/>
                  <a:pt x="10510" y="13264"/>
                  <a:pt x="10513" y="13295"/>
                </a:cubicBezTo>
                <a:cubicBezTo>
                  <a:pt x="10520" y="13357"/>
                  <a:pt x="10551" y="13413"/>
                  <a:pt x="10603" y="13450"/>
                </a:cubicBezTo>
                <a:cubicBezTo>
                  <a:pt x="10609" y="13450"/>
                  <a:pt x="10612" y="13453"/>
                  <a:pt x="10616" y="13456"/>
                </a:cubicBezTo>
                <a:cubicBezTo>
                  <a:pt x="10609" y="13453"/>
                  <a:pt x="10600" y="13453"/>
                  <a:pt x="10594" y="13453"/>
                </a:cubicBezTo>
                <a:lnTo>
                  <a:pt x="10585" y="13453"/>
                </a:lnTo>
                <a:cubicBezTo>
                  <a:pt x="10526" y="13453"/>
                  <a:pt x="10470" y="13487"/>
                  <a:pt x="10436" y="13537"/>
                </a:cubicBezTo>
                <a:cubicBezTo>
                  <a:pt x="10414" y="13524"/>
                  <a:pt x="10396" y="13509"/>
                  <a:pt x="10377" y="13490"/>
                </a:cubicBezTo>
                <a:lnTo>
                  <a:pt x="10374" y="13487"/>
                </a:lnTo>
                <a:cubicBezTo>
                  <a:pt x="10321" y="13444"/>
                  <a:pt x="10266" y="13410"/>
                  <a:pt x="10204" y="13388"/>
                </a:cubicBezTo>
                <a:cubicBezTo>
                  <a:pt x="10185" y="13379"/>
                  <a:pt x="10166" y="13369"/>
                  <a:pt x="10151" y="13363"/>
                </a:cubicBezTo>
                <a:cubicBezTo>
                  <a:pt x="10101" y="13332"/>
                  <a:pt x="10046" y="13317"/>
                  <a:pt x="9987" y="13314"/>
                </a:cubicBezTo>
                <a:lnTo>
                  <a:pt x="9974" y="13314"/>
                </a:lnTo>
                <a:cubicBezTo>
                  <a:pt x="9934" y="13317"/>
                  <a:pt x="9894" y="13329"/>
                  <a:pt x="9857" y="13345"/>
                </a:cubicBezTo>
                <a:cubicBezTo>
                  <a:pt x="9841" y="13354"/>
                  <a:pt x="9823" y="13360"/>
                  <a:pt x="9804" y="13366"/>
                </a:cubicBezTo>
                <a:lnTo>
                  <a:pt x="9764" y="13366"/>
                </a:lnTo>
                <a:cubicBezTo>
                  <a:pt x="9739" y="13369"/>
                  <a:pt x="9717" y="13369"/>
                  <a:pt x="9693" y="13376"/>
                </a:cubicBezTo>
                <a:cubicBezTo>
                  <a:pt x="9652" y="13385"/>
                  <a:pt x="9612" y="13400"/>
                  <a:pt x="9578" y="13422"/>
                </a:cubicBezTo>
                <a:lnTo>
                  <a:pt x="9553" y="13438"/>
                </a:lnTo>
                <a:cubicBezTo>
                  <a:pt x="9535" y="13447"/>
                  <a:pt x="9513" y="13453"/>
                  <a:pt x="9494" y="13456"/>
                </a:cubicBezTo>
                <a:lnTo>
                  <a:pt x="9485" y="13456"/>
                </a:lnTo>
                <a:cubicBezTo>
                  <a:pt x="9473" y="13450"/>
                  <a:pt x="9460" y="13444"/>
                  <a:pt x="9451" y="13435"/>
                </a:cubicBezTo>
                <a:cubicBezTo>
                  <a:pt x="9432" y="13422"/>
                  <a:pt x="9411" y="13410"/>
                  <a:pt x="9386" y="13400"/>
                </a:cubicBezTo>
                <a:cubicBezTo>
                  <a:pt x="9404" y="13376"/>
                  <a:pt x="9420" y="13351"/>
                  <a:pt x="9429" y="13326"/>
                </a:cubicBezTo>
                <a:cubicBezTo>
                  <a:pt x="9435" y="13317"/>
                  <a:pt x="9439" y="13308"/>
                  <a:pt x="9445" y="13298"/>
                </a:cubicBezTo>
                <a:cubicBezTo>
                  <a:pt x="9482" y="13236"/>
                  <a:pt x="9531" y="13184"/>
                  <a:pt x="9587" y="13143"/>
                </a:cubicBezTo>
                <a:cubicBezTo>
                  <a:pt x="9600" y="13134"/>
                  <a:pt x="9615" y="13128"/>
                  <a:pt x="9631" y="13122"/>
                </a:cubicBezTo>
                <a:cubicBezTo>
                  <a:pt x="9668" y="13109"/>
                  <a:pt x="9702" y="13088"/>
                  <a:pt x="9727" y="13057"/>
                </a:cubicBezTo>
                <a:cubicBezTo>
                  <a:pt x="9618" y="13038"/>
                  <a:pt x="9627" y="12967"/>
                  <a:pt x="9596" y="12917"/>
                </a:cubicBezTo>
                <a:cubicBezTo>
                  <a:pt x="9608" y="12859"/>
                  <a:pt x="9614" y="12799"/>
                  <a:pt x="9727" y="12799"/>
                </a:cubicBezTo>
                <a:cubicBezTo>
                  <a:pt x="9734" y="12799"/>
                  <a:pt x="9743" y="12799"/>
                  <a:pt x="9751" y="12800"/>
                </a:cubicBezTo>
                <a:cubicBezTo>
                  <a:pt x="9860" y="12806"/>
                  <a:pt x="9888" y="12849"/>
                  <a:pt x="9894" y="12899"/>
                </a:cubicBezTo>
                <a:lnTo>
                  <a:pt x="9919" y="12899"/>
                </a:lnTo>
                <a:cubicBezTo>
                  <a:pt x="9947" y="12899"/>
                  <a:pt x="9981" y="12902"/>
                  <a:pt x="10015" y="12902"/>
                </a:cubicBezTo>
                <a:lnTo>
                  <a:pt x="10039" y="12902"/>
                </a:lnTo>
                <a:cubicBezTo>
                  <a:pt x="10070" y="12902"/>
                  <a:pt x="10098" y="12889"/>
                  <a:pt x="10120" y="12865"/>
                </a:cubicBezTo>
                <a:cubicBezTo>
                  <a:pt x="10179" y="12806"/>
                  <a:pt x="10188" y="12685"/>
                  <a:pt x="10185" y="12654"/>
                </a:cubicBezTo>
                <a:cubicBezTo>
                  <a:pt x="10182" y="12611"/>
                  <a:pt x="10166" y="12570"/>
                  <a:pt x="10145" y="12533"/>
                </a:cubicBezTo>
                <a:cubicBezTo>
                  <a:pt x="10139" y="12527"/>
                  <a:pt x="10132" y="12518"/>
                  <a:pt x="10123" y="12511"/>
                </a:cubicBezTo>
                <a:cubicBezTo>
                  <a:pt x="10126" y="12480"/>
                  <a:pt x="10111" y="12453"/>
                  <a:pt x="10083" y="12437"/>
                </a:cubicBezTo>
                <a:cubicBezTo>
                  <a:pt x="10064" y="12426"/>
                  <a:pt x="10043" y="12418"/>
                  <a:pt x="10021" y="12418"/>
                </a:cubicBezTo>
                <a:cubicBezTo>
                  <a:pt x="10018" y="12418"/>
                  <a:pt x="10015" y="12418"/>
                  <a:pt x="10012" y="12419"/>
                </a:cubicBezTo>
                <a:cubicBezTo>
                  <a:pt x="9999" y="12419"/>
                  <a:pt x="9987" y="12419"/>
                  <a:pt x="9974" y="12422"/>
                </a:cubicBezTo>
                <a:lnTo>
                  <a:pt x="9829" y="12443"/>
                </a:lnTo>
                <a:cubicBezTo>
                  <a:pt x="9798" y="12446"/>
                  <a:pt x="9767" y="12456"/>
                  <a:pt x="9739" y="12471"/>
                </a:cubicBezTo>
                <a:cubicBezTo>
                  <a:pt x="9733" y="12474"/>
                  <a:pt x="9727" y="12477"/>
                  <a:pt x="9720" y="12484"/>
                </a:cubicBezTo>
                <a:lnTo>
                  <a:pt x="9717" y="12487"/>
                </a:lnTo>
                <a:lnTo>
                  <a:pt x="9711" y="12487"/>
                </a:lnTo>
                <a:lnTo>
                  <a:pt x="9689" y="12490"/>
                </a:lnTo>
                <a:cubicBezTo>
                  <a:pt x="9637" y="12499"/>
                  <a:pt x="9593" y="12527"/>
                  <a:pt x="9559" y="12567"/>
                </a:cubicBezTo>
                <a:cubicBezTo>
                  <a:pt x="9550" y="12583"/>
                  <a:pt x="9535" y="12595"/>
                  <a:pt x="9519" y="12604"/>
                </a:cubicBezTo>
                <a:lnTo>
                  <a:pt x="9510" y="12604"/>
                </a:lnTo>
                <a:cubicBezTo>
                  <a:pt x="9497" y="12604"/>
                  <a:pt x="9488" y="12601"/>
                  <a:pt x="9479" y="12601"/>
                </a:cubicBezTo>
                <a:lnTo>
                  <a:pt x="9473" y="12601"/>
                </a:lnTo>
                <a:cubicBezTo>
                  <a:pt x="9429" y="12595"/>
                  <a:pt x="9386" y="12595"/>
                  <a:pt x="9342" y="12592"/>
                </a:cubicBezTo>
                <a:cubicBezTo>
                  <a:pt x="9296" y="12592"/>
                  <a:pt x="9253" y="12595"/>
                  <a:pt x="9206" y="12601"/>
                </a:cubicBezTo>
                <a:lnTo>
                  <a:pt x="9216" y="12592"/>
                </a:lnTo>
                <a:cubicBezTo>
                  <a:pt x="9243" y="12570"/>
                  <a:pt x="9277" y="12552"/>
                  <a:pt x="9308" y="12539"/>
                </a:cubicBezTo>
                <a:lnTo>
                  <a:pt x="9336" y="12527"/>
                </a:lnTo>
                <a:cubicBezTo>
                  <a:pt x="9466" y="12465"/>
                  <a:pt x="9621" y="12347"/>
                  <a:pt x="9702" y="12199"/>
                </a:cubicBezTo>
                <a:cubicBezTo>
                  <a:pt x="9686" y="12186"/>
                  <a:pt x="9674" y="12168"/>
                  <a:pt x="9671" y="12149"/>
                </a:cubicBezTo>
                <a:cubicBezTo>
                  <a:pt x="9658" y="12059"/>
                  <a:pt x="9674" y="12022"/>
                  <a:pt x="9708" y="12007"/>
                </a:cubicBezTo>
                <a:cubicBezTo>
                  <a:pt x="9714" y="12007"/>
                  <a:pt x="9720" y="12003"/>
                  <a:pt x="9727" y="12003"/>
                </a:cubicBezTo>
                <a:cubicBezTo>
                  <a:pt x="9708" y="11969"/>
                  <a:pt x="9683" y="11935"/>
                  <a:pt x="9655" y="11911"/>
                </a:cubicBezTo>
                <a:cubicBezTo>
                  <a:pt x="9622" y="11888"/>
                  <a:pt x="9581" y="11876"/>
                  <a:pt x="9542" y="11876"/>
                </a:cubicBezTo>
                <a:cubicBezTo>
                  <a:pt x="9537" y="11876"/>
                  <a:pt x="9533" y="11876"/>
                  <a:pt x="9528" y="11876"/>
                </a:cubicBezTo>
                <a:cubicBezTo>
                  <a:pt x="9488" y="11876"/>
                  <a:pt x="9451" y="11880"/>
                  <a:pt x="9411" y="11886"/>
                </a:cubicBezTo>
                <a:cubicBezTo>
                  <a:pt x="9386" y="11889"/>
                  <a:pt x="9361" y="11892"/>
                  <a:pt x="9346" y="11892"/>
                </a:cubicBezTo>
                <a:lnTo>
                  <a:pt x="9342" y="11892"/>
                </a:lnTo>
                <a:cubicBezTo>
                  <a:pt x="9336" y="11892"/>
                  <a:pt x="9329" y="11892"/>
                  <a:pt x="9322" y="11892"/>
                </a:cubicBezTo>
                <a:cubicBezTo>
                  <a:pt x="9249" y="11892"/>
                  <a:pt x="9175" y="11907"/>
                  <a:pt x="9110" y="11938"/>
                </a:cubicBezTo>
                <a:cubicBezTo>
                  <a:pt x="9073" y="11957"/>
                  <a:pt x="9039" y="11979"/>
                  <a:pt x="9011" y="12007"/>
                </a:cubicBezTo>
                <a:cubicBezTo>
                  <a:pt x="8999" y="11991"/>
                  <a:pt x="8977" y="11979"/>
                  <a:pt x="8955" y="11976"/>
                </a:cubicBezTo>
                <a:lnTo>
                  <a:pt x="8937" y="11976"/>
                </a:lnTo>
                <a:cubicBezTo>
                  <a:pt x="8912" y="11979"/>
                  <a:pt x="8887" y="11982"/>
                  <a:pt x="8862" y="11991"/>
                </a:cubicBezTo>
                <a:cubicBezTo>
                  <a:pt x="8887" y="11957"/>
                  <a:pt x="8918" y="11932"/>
                  <a:pt x="8955" y="11917"/>
                </a:cubicBezTo>
                <a:lnTo>
                  <a:pt x="8965" y="11911"/>
                </a:lnTo>
                <a:cubicBezTo>
                  <a:pt x="9011" y="11895"/>
                  <a:pt x="9048" y="11861"/>
                  <a:pt x="9073" y="11818"/>
                </a:cubicBezTo>
                <a:cubicBezTo>
                  <a:pt x="9082" y="11796"/>
                  <a:pt x="9089" y="11771"/>
                  <a:pt x="9085" y="11746"/>
                </a:cubicBezTo>
                <a:lnTo>
                  <a:pt x="9085" y="11740"/>
                </a:lnTo>
                <a:cubicBezTo>
                  <a:pt x="9089" y="11638"/>
                  <a:pt x="9123" y="11607"/>
                  <a:pt x="9237" y="11551"/>
                </a:cubicBezTo>
                <a:cubicBezTo>
                  <a:pt x="9318" y="11517"/>
                  <a:pt x="9386" y="11461"/>
                  <a:pt x="9435" y="11390"/>
                </a:cubicBezTo>
                <a:cubicBezTo>
                  <a:pt x="9448" y="11378"/>
                  <a:pt x="9451" y="11356"/>
                  <a:pt x="9445" y="11341"/>
                </a:cubicBezTo>
                <a:cubicBezTo>
                  <a:pt x="9442" y="11322"/>
                  <a:pt x="9426" y="11307"/>
                  <a:pt x="9411" y="11297"/>
                </a:cubicBezTo>
                <a:cubicBezTo>
                  <a:pt x="9342" y="11260"/>
                  <a:pt x="9265" y="11238"/>
                  <a:pt x="9185" y="11235"/>
                </a:cubicBezTo>
                <a:cubicBezTo>
                  <a:pt x="9123" y="11235"/>
                  <a:pt x="9061" y="11254"/>
                  <a:pt x="9008" y="11288"/>
                </a:cubicBezTo>
                <a:cubicBezTo>
                  <a:pt x="8980" y="11307"/>
                  <a:pt x="8955" y="11328"/>
                  <a:pt x="8931" y="11350"/>
                </a:cubicBezTo>
                <a:cubicBezTo>
                  <a:pt x="8921" y="11359"/>
                  <a:pt x="8909" y="11369"/>
                  <a:pt x="8900" y="11378"/>
                </a:cubicBezTo>
                <a:cubicBezTo>
                  <a:pt x="8881" y="11399"/>
                  <a:pt x="8856" y="11412"/>
                  <a:pt x="8831" y="11415"/>
                </a:cubicBezTo>
                <a:cubicBezTo>
                  <a:pt x="8875" y="11319"/>
                  <a:pt x="8940" y="11235"/>
                  <a:pt x="9020" y="11167"/>
                </a:cubicBezTo>
                <a:cubicBezTo>
                  <a:pt x="9064" y="11130"/>
                  <a:pt x="9141" y="11065"/>
                  <a:pt x="9092" y="10975"/>
                </a:cubicBezTo>
                <a:cubicBezTo>
                  <a:pt x="9054" y="10919"/>
                  <a:pt x="9002" y="10876"/>
                  <a:pt x="8937" y="10857"/>
                </a:cubicBezTo>
                <a:cubicBezTo>
                  <a:pt x="8903" y="10848"/>
                  <a:pt x="8872" y="10842"/>
                  <a:pt x="8835" y="10842"/>
                </a:cubicBezTo>
                <a:cubicBezTo>
                  <a:pt x="8788" y="10845"/>
                  <a:pt x="8742" y="10851"/>
                  <a:pt x="8698" y="10861"/>
                </a:cubicBezTo>
                <a:cubicBezTo>
                  <a:pt x="8673" y="10864"/>
                  <a:pt x="8649" y="10867"/>
                  <a:pt x="8627" y="10870"/>
                </a:cubicBezTo>
                <a:cubicBezTo>
                  <a:pt x="8611" y="10870"/>
                  <a:pt x="8596" y="10873"/>
                  <a:pt x="8581" y="10876"/>
                </a:cubicBezTo>
                <a:lnTo>
                  <a:pt x="8581" y="10854"/>
                </a:lnTo>
                <a:lnTo>
                  <a:pt x="8559" y="10870"/>
                </a:lnTo>
                <a:cubicBezTo>
                  <a:pt x="8543" y="10901"/>
                  <a:pt x="8525" y="10929"/>
                  <a:pt x="8503" y="10957"/>
                </a:cubicBezTo>
                <a:cubicBezTo>
                  <a:pt x="8484" y="10974"/>
                  <a:pt x="8463" y="11005"/>
                  <a:pt x="8439" y="11005"/>
                </a:cubicBezTo>
                <a:cubicBezTo>
                  <a:pt x="8429" y="11005"/>
                  <a:pt x="8418" y="10999"/>
                  <a:pt x="8407" y="10984"/>
                </a:cubicBezTo>
                <a:cubicBezTo>
                  <a:pt x="8364" y="10922"/>
                  <a:pt x="8407" y="10882"/>
                  <a:pt x="8444" y="10851"/>
                </a:cubicBezTo>
                <a:cubicBezTo>
                  <a:pt x="8472" y="10833"/>
                  <a:pt x="8500" y="10817"/>
                  <a:pt x="8528" y="10802"/>
                </a:cubicBezTo>
                <a:cubicBezTo>
                  <a:pt x="8556" y="10761"/>
                  <a:pt x="8577" y="10721"/>
                  <a:pt x="8596" y="10678"/>
                </a:cubicBezTo>
                <a:cubicBezTo>
                  <a:pt x="8590" y="10668"/>
                  <a:pt x="8584" y="10659"/>
                  <a:pt x="8577" y="10647"/>
                </a:cubicBezTo>
                <a:cubicBezTo>
                  <a:pt x="8574" y="10628"/>
                  <a:pt x="8581" y="10607"/>
                  <a:pt x="8593" y="10588"/>
                </a:cubicBezTo>
                <a:cubicBezTo>
                  <a:pt x="8607" y="10583"/>
                  <a:pt x="8621" y="10581"/>
                  <a:pt x="8636" y="10581"/>
                </a:cubicBezTo>
                <a:cubicBezTo>
                  <a:pt x="8647" y="10581"/>
                  <a:pt x="8659" y="10582"/>
                  <a:pt x="8670" y="10585"/>
                </a:cubicBezTo>
                <a:cubicBezTo>
                  <a:pt x="8689" y="10576"/>
                  <a:pt x="8711" y="10569"/>
                  <a:pt x="8732" y="10569"/>
                </a:cubicBezTo>
                <a:cubicBezTo>
                  <a:pt x="8763" y="10569"/>
                  <a:pt x="8776" y="10610"/>
                  <a:pt x="8769" y="10641"/>
                </a:cubicBezTo>
                <a:lnTo>
                  <a:pt x="8769" y="10647"/>
                </a:lnTo>
                <a:cubicBezTo>
                  <a:pt x="8788" y="10662"/>
                  <a:pt x="8807" y="10672"/>
                  <a:pt x="8831" y="10681"/>
                </a:cubicBezTo>
                <a:cubicBezTo>
                  <a:pt x="8835" y="10675"/>
                  <a:pt x="8841" y="10672"/>
                  <a:pt x="8847" y="10668"/>
                </a:cubicBezTo>
                <a:cubicBezTo>
                  <a:pt x="8865" y="10653"/>
                  <a:pt x="8884" y="10641"/>
                  <a:pt x="8906" y="10628"/>
                </a:cubicBezTo>
                <a:cubicBezTo>
                  <a:pt x="8965" y="10594"/>
                  <a:pt x="9014" y="10545"/>
                  <a:pt x="9048" y="10486"/>
                </a:cubicBezTo>
                <a:cubicBezTo>
                  <a:pt x="9061" y="10461"/>
                  <a:pt x="9073" y="10436"/>
                  <a:pt x="9082" y="10411"/>
                </a:cubicBezTo>
                <a:cubicBezTo>
                  <a:pt x="9098" y="10368"/>
                  <a:pt x="9119" y="10328"/>
                  <a:pt x="9147" y="10294"/>
                </a:cubicBezTo>
                <a:cubicBezTo>
                  <a:pt x="9154" y="10287"/>
                  <a:pt x="9157" y="10281"/>
                  <a:pt x="9163" y="10275"/>
                </a:cubicBezTo>
                <a:cubicBezTo>
                  <a:pt x="9185" y="10257"/>
                  <a:pt x="9203" y="10232"/>
                  <a:pt x="9216" y="10207"/>
                </a:cubicBezTo>
                <a:cubicBezTo>
                  <a:pt x="9237" y="10167"/>
                  <a:pt x="9234" y="10120"/>
                  <a:pt x="9209" y="10086"/>
                </a:cubicBezTo>
                <a:cubicBezTo>
                  <a:pt x="9187" y="10055"/>
                  <a:pt x="9148" y="10039"/>
                  <a:pt x="9111" y="10039"/>
                </a:cubicBezTo>
                <a:cubicBezTo>
                  <a:pt x="9108" y="10039"/>
                  <a:pt x="9104" y="10039"/>
                  <a:pt x="9101" y="10040"/>
                </a:cubicBezTo>
                <a:cubicBezTo>
                  <a:pt x="9054" y="10043"/>
                  <a:pt x="9008" y="10049"/>
                  <a:pt x="8965" y="10064"/>
                </a:cubicBezTo>
                <a:cubicBezTo>
                  <a:pt x="8865" y="10095"/>
                  <a:pt x="8766" y="10133"/>
                  <a:pt x="8673" y="10176"/>
                </a:cubicBezTo>
                <a:lnTo>
                  <a:pt x="8652" y="10185"/>
                </a:lnTo>
                <a:cubicBezTo>
                  <a:pt x="8611" y="10204"/>
                  <a:pt x="8571" y="10222"/>
                  <a:pt x="8528" y="10232"/>
                </a:cubicBezTo>
                <a:lnTo>
                  <a:pt x="8522" y="10232"/>
                </a:lnTo>
                <a:cubicBezTo>
                  <a:pt x="8519" y="10229"/>
                  <a:pt x="8515" y="10226"/>
                  <a:pt x="8515" y="10222"/>
                </a:cubicBezTo>
                <a:cubicBezTo>
                  <a:pt x="8481" y="10185"/>
                  <a:pt x="8469" y="10154"/>
                  <a:pt x="8475" y="10133"/>
                </a:cubicBezTo>
                <a:cubicBezTo>
                  <a:pt x="8485" y="10117"/>
                  <a:pt x="8497" y="10102"/>
                  <a:pt x="8512" y="10089"/>
                </a:cubicBezTo>
                <a:lnTo>
                  <a:pt x="8562" y="10043"/>
                </a:lnTo>
                <a:cubicBezTo>
                  <a:pt x="8621" y="9984"/>
                  <a:pt x="8686" y="9922"/>
                  <a:pt x="8748" y="9863"/>
                </a:cubicBezTo>
                <a:cubicBezTo>
                  <a:pt x="8760" y="9854"/>
                  <a:pt x="8773" y="9841"/>
                  <a:pt x="8788" y="9832"/>
                </a:cubicBezTo>
                <a:cubicBezTo>
                  <a:pt x="8838" y="9789"/>
                  <a:pt x="8903" y="9736"/>
                  <a:pt x="8918" y="9659"/>
                </a:cubicBezTo>
                <a:cubicBezTo>
                  <a:pt x="8921" y="9640"/>
                  <a:pt x="8924" y="9622"/>
                  <a:pt x="8921" y="9603"/>
                </a:cubicBezTo>
                <a:cubicBezTo>
                  <a:pt x="8921" y="9594"/>
                  <a:pt x="8921" y="9581"/>
                  <a:pt x="8924" y="9569"/>
                </a:cubicBezTo>
                <a:cubicBezTo>
                  <a:pt x="8952" y="9541"/>
                  <a:pt x="8958" y="9501"/>
                  <a:pt x="8937" y="9467"/>
                </a:cubicBezTo>
                <a:cubicBezTo>
                  <a:pt x="8918" y="9437"/>
                  <a:pt x="8887" y="9419"/>
                  <a:pt x="8853" y="9419"/>
                </a:cubicBezTo>
                <a:cubicBezTo>
                  <a:pt x="8848" y="9419"/>
                  <a:pt x="8843" y="9419"/>
                  <a:pt x="8838" y="9420"/>
                </a:cubicBezTo>
                <a:cubicBezTo>
                  <a:pt x="8785" y="9420"/>
                  <a:pt x="8732" y="9433"/>
                  <a:pt x="8686" y="9454"/>
                </a:cubicBezTo>
                <a:lnTo>
                  <a:pt x="8677" y="9460"/>
                </a:lnTo>
                <a:cubicBezTo>
                  <a:pt x="8664" y="9467"/>
                  <a:pt x="8649" y="9476"/>
                  <a:pt x="8636" y="9482"/>
                </a:cubicBezTo>
                <a:cubicBezTo>
                  <a:pt x="8615" y="9448"/>
                  <a:pt x="8590" y="9417"/>
                  <a:pt x="8556" y="9392"/>
                </a:cubicBezTo>
                <a:cubicBezTo>
                  <a:pt x="8546" y="9383"/>
                  <a:pt x="8531" y="9371"/>
                  <a:pt x="8522" y="9361"/>
                </a:cubicBezTo>
                <a:cubicBezTo>
                  <a:pt x="8577" y="9346"/>
                  <a:pt x="8624" y="9312"/>
                  <a:pt x="8658" y="9268"/>
                </a:cubicBezTo>
                <a:cubicBezTo>
                  <a:pt x="8692" y="9265"/>
                  <a:pt x="8726" y="9256"/>
                  <a:pt x="8751" y="9234"/>
                </a:cubicBezTo>
                <a:cubicBezTo>
                  <a:pt x="8782" y="9203"/>
                  <a:pt x="8800" y="9163"/>
                  <a:pt x="8800" y="9120"/>
                </a:cubicBezTo>
                <a:cubicBezTo>
                  <a:pt x="8819" y="9005"/>
                  <a:pt x="8819" y="8891"/>
                  <a:pt x="8807" y="8776"/>
                </a:cubicBezTo>
                <a:cubicBezTo>
                  <a:pt x="8804" y="8751"/>
                  <a:pt x="8791" y="8726"/>
                  <a:pt x="8769" y="8714"/>
                </a:cubicBezTo>
                <a:cubicBezTo>
                  <a:pt x="8754" y="8702"/>
                  <a:pt x="8735" y="8698"/>
                  <a:pt x="8717" y="8698"/>
                </a:cubicBezTo>
                <a:cubicBezTo>
                  <a:pt x="8680" y="8698"/>
                  <a:pt x="8646" y="8717"/>
                  <a:pt x="8627" y="8748"/>
                </a:cubicBezTo>
                <a:cubicBezTo>
                  <a:pt x="8584" y="8816"/>
                  <a:pt x="8534" y="8875"/>
                  <a:pt x="8475" y="8931"/>
                </a:cubicBezTo>
                <a:cubicBezTo>
                  <a:pt x="8441" y="8965"/>
                  <a:pt x="8429" y="8965"/>
                  <a:pt x="8426" y="8965"/>
                </a:cubicBezTo>
                <a:cubicBezTo>
                  <a:pt x="8413" y="8956"/>
                  <a:pt x="8404" y="8940"/>
                  <a:pt x="8404" y="8925"/>
                </a:cubicBezTo>
                <a:cubicBezTo>
                  <a:pt x="8401" y="8894"/>
                  <a:pt x="8404" y="8860"/>
                  <a:pt x="8416" y="8825"/>
                </a:cubicBezTo>
                <a:cubicBezTo>
                  <a:pt x="8423" y="8801"/>
                  <a:pt x="8429" y="8773"/>
                  <a:pt x="8432" y="8745"/>
                </a:cubicBezTo>
                <a:cubicBezTo>
                  <a:pt x="8444" y="8658"/>
                  <a:pt x="8413" y="8568"/>
                  <a:pt x="8351" y="8506"/>
                </a:cubicBezTo>
                <a:cubicBezTo>
                  <a:pt x="8345" y="8497"/>
                  <a:pt x="8336" y="8491"/>
                  <a:pt x="8327" y="8482"/>
                </a:cubicBezTo>
                <a:cubicBezTo>
                  <a:pt x="8314" y="8469"/>
                  <a:pt x="8302" y="8457"/>
                  <a:pt x="8292" y="8441"/>
                </a:cubicBezTo>
                <a:cubicBezTo>
                  <a:pt x="8292" y="8432"/>
                  <a:pt x="8292" y="8420"/>
                  <a:pt x="8296" y="8407"/>
                </a:cubicBezTo>
                <a:cubicBezTo>
                  <a:pt x="8299" y="8392"/>
                  <a:pt x="8299" y="8376"/>
                  <a:pt x="8299" y="8358"/>
                </a:cubicBezTo>
                <a:cubicBezTo>
                  <a:pt x="8299" y="8327"/>
                  <a:pt x="8289" y="8293"/>
                  <a:pt x="8277" y="8262"/>
                </a:cubicBezTo>
                <a:cubicBezTo>
                  <a:pt x="8268" y="8234"/>
                  <a:pt x="8258" y="8206"/>
                  <a:pt x="8268" y="8194"/>
                </a:cubicBezTo>
                <a:cubicBezTo>
                  <a:pt x="8274" y="8184"/>
                  <a:pt x="8280" y="8175"/>
                  <a:pt x="8289" y="8166"/>
                </a:cubicBezTo>
                <a:cubicBezTo>
                  <a:pt x="8314" y="8138"/>
                  <a:pt x="8358" y="8085"/>
                  <a:pt x="8330" y="8023"/>
                </a:cubicBezTo>
                <a:cubicBezTo>
                  <a:pt x="8311" y="7980"/>
                  <a:pt x="8271" y="7952"/>
                  <a:pt x="8224" y="7946"/>
                </a:cubicBezTo>
                <a:cubicBezTo>
                  <a:pt x="8206" y="7941"/>
                  <a:pt x="8188" y="7938"/>
                  <a:pt x="8169" y="7938"/>
                </a:cubicBezTo>
                <a:cubicBezTo>
                  <a:pt x="8162" y="7938"/>
                  <a:pt x="8154" y="7939"/>
                  <a:pt x="8147" y="7940"/>
                </a:cubicBezTo>
                <a:cubicBezTo>
                  <a:pt x="8131" y="7940"/>
                  <a:pt x="8116" y="7937"/>
                  <a:pt x="8097" y="7933"/>
                </a:cubicBezTo>
                <a:cubicBezTo>
                  <a:pt x="8073" y="7927"/>
                  <a:pt x="8054" y="7902"/>
                  <a:pt x="8026" y="7862"/>
                </a:cubicBezTo>
                <a:cubicBezTo>
                  <a:pt x="8007" y="7831"/>
                  <a:pt x="7983" y="7803"/>
                  <a:pt x="7955" y="7779"/>
                </a:cubicBezTo>
                <a:cubicBezTo>
                  <a:pt x="7924" y="7748"/>
                  <a:pt x="7880" y="7729"/>
                  <a:pt x="7834" y="7729"/>
                </a:cubicBezTo>
                <a:cubicBezTo>
                  <a:pt x="7657" y="7729"/>
                  <a:pt x="7574" y="7992"/>
                  <a:pt x="7568" y="8064"/>
                </a:cubicBezTo>
                <a:cubicBezTo>
                  <a:pt x="7565" y="8094"/>
                  <a:pt x="7565" y="8125"/>
                  <a:pt x="7565" y="8156"/>
                </a:cubicBezTo>
                <a:cubicBezTo>
                  <a:pt x="7568" y="8184"/>
                  <a:pt x="7568" y="8209"/>
                  <a:pt x="7565" y="8234"/>
                </a:cubicBezTo>
                <a:cubicBezTo>
                  <a:pt x="7561" y="8293"/>
                  <a:pt x="7543" y="8345"/>
                  <a:pt x="7509" y="8395"/>
                </a:cubicBezTo>
                <a:cubicBezTo>
                  <a:pt x="7496" y="8395"/>
                  <a:pt x="7481" y="8398"/>
                  <a:pt x="7469" y="8404"/>
                </a:cubicBezTo>
                <a:cubicBezTo>
                  <a:pt x="7447" y="8414"/>
                  <a:pt x="7428" y="8429"/>
                  <a:pt x="7416" y="8448"/>
                </a:cubicBezTo>
                <a:cubicBezTo>
                  <a:pt x="7357" y="8531"/>
                  <a:pt x="7323" y="8627"/>
                  <a:pt x="7314" y="8726"/>
                </a:cubicBezTo>
                <a:cubicBezTo>
                  <a:pt x="7314" y="8742"/>
                  <a:pt x="7314" y="8757"/>
                  <a:pt x="7314" y="8776"/>
                </a:cubicBezTo>
                <a:cubicBezTo>
                  <a:pt x="7314" y="8801"/>
                  <a:pt x="7311" y="8825"/>
                  <a:pt x="7307" y="8850"/>
                </a:cubicBezTo>
                <a:cubicBezTo>
                  <a:pt x="7298" y="8855"/>
                  <a:pt x="7289" y="8858"/>
                  <a:pt x="7280" y="8858"/>
                </a:cubicBezTo>
                <a:cubicBezTo>
                  <a:pt x="7277" y="8858"/>
                  <a:pt x="7274" y="8857"/>
                  <a:pt x="7270" y="8856"/>
                </a:cubicBezTo>
                <a:cubicBezTo>
                  <a:pt x="7261" y="8856"/>
                  <a:pt x="7249" y="8856"/>
                  <a:pt x="7239" y="8850"/>
                </a:cubicBezTo>
                <a:cubicBezTo>
                  <a:pt x="7215" y="8835"/>
                  <a:pt x="7190" y="8816"/>
                  <a:pt x="7168" y="8795"/>
                </a:cubicBezTo>
                <a:cubicBezTo>
                  <a:pt x="7146" y="8773"/>
                  <a:pt x="7122" y="8754"/>
                  <a:pt x="7097" y="8736"/>
                </a:cubicBezTo>
                <a:cubicBezTo>
                  <a:pt x="7075" y="8720"/>
                  <a:pt x="7047" y="8711"/>
                  <a:pt x="7019" y="8711"/>
                </a:cubicBezTo>
                <a:cubicBezTo>
                  <a:pt x="6970" y="8711"/>
                  <a:pt x="6926" y="8742"/>
                  <a:pt x="6905" y="8788"/>
                </a:cubicBezTo>
                <a:cubicBezTo>
                  <a:pt x="6858" y="8891"/>
                  <a:pt x="6902" y="8983"/>
                  <a:pt x="6945" y="9067"/>
                </a:cubicBezTo>
                <a:cubicBezTo>
                  <a:pt x="6964" y="9104"/>
                  <a:pt x="6979" y="9141"/>
                  <a:pt x="6992" y="9182"/>
                </a:cubicBezTo>
                <a:cubicBezTo>
                  <a:pt x="7016" y="9287"/>
                  <a:pt x="7072" y="9309"/>
                  <a:pt x="7115" y="9309"/>
                </a:cubicBezTo>
                <a:cubicBezTo>
                  <a:pt x="7128" y="9309"/>
                  <a:pt x="7140" y="9306"/>
                  <a:pt x="7153" y="9302"/>
                </a:cubicBezTo>
                <a:cubicBezTo>
                  <a:pt x="7156" y="9301"/>
                  <a:pt x="7158" y="9300"/>
                  <a:pt x="7160" y="9300"/>
                </a:cubicBezTo>
                <a:cubicBezTo>
                  <a:pt x="7162" y="9300"/>
                  <a:pt x="7163" y="9301"/>
                  <a:pt x="7165" y="9302"/>
                </a:cubicBezTo>
                <a:cubicBezTo>
                  <a:pt x="7196" y="9302"/>
                  <a:pt x="7224" y="9318"/>
                  <a:pt x="7236" y="9349"/>
                </a:cubicBezTo>
                <a:cubicBezTo>
                  <a:pt x="7239" y="9364"/>
                  <a:pt x="7236" y="9383"/>
                  <a:pt x="7227" y="9399"/>
                </a:cubicBezTo>
                <a:cubicBezTo>
                  <a:pt x="7205" y="9436"/>
                  <a:pt x="7156" y="9467"/>
                  <a:pt x="7094" y="9495"/>
                </a:cubicBezTo>
                <a:cubicBezTo>
                  <a:pt x="7041" y="9450"/>
                  <a:pt x="6971" y="9423"/>
                  <a:pt x="6901" y="9423"/>
                </a:cubicBezTo>
                <a:cubicBezTo>
                  <a:pt x="6897" y="9423"/>
                  <a:pt x="6893" y="9423"/>
                  <a:pt x="6889" y="9423"/>
                </a:cubicBezTo>
                <a:lnTo>
                  <a:pt x="6861" y="9423"/>
                </a:lnTo>
                <a:cubicBezTo>
                  <a:pt x="6834" y="9445"/>
                  <a:pt x="6803" y="9460"/>
                  <a:pt x="6769" y="9473"/>
                </a:cubicBezTo>
                <a:lnTo>
                  <a:pt x="6765" y="9476"/>
                </a:lnTo>
                <a:cubicBezTo>
                  <a:pt x="6753" y="9507"/>
                  <a:pt x="6762" y="9544"/>
                  <a:pt x="6784" y="9569"/>
                </a:cubicBezTo>
                <a:lnTo>
                  <a:pt x="6787" y="9572"/>
                </a:lnTo>
                <a:cubicBezTo>
                  <a:pt x="6790" y="9581"/>
                  <a:pt x="6790" y="9594"/>
                  <a:pt x="6787" y="9606"/>
                </a:cubicBezTo>
                <a:cubicBezTo>
                  <a:pt x="6787" y="9625"/>
                  <a:pt x="6790" y="9643"/>
                  <a:pt x="6790" y="9659"/>
                </a:cubicBezTo>
                <a:cubicBezTo>
                  <a:pt x="6806" y="9736"/>
                  <a:pt x="6865" y="9783"/>
                  <a:pt x="6914" y="9823"/>
                </a:cubicBezTo>
                <a:cubicBezTo>
                  <a:pt x="6933" y="9838"/>
                  <a:pt x="6948" y="9851"/>
                  <a:pt x="6961" y="9863"/>
                </a:cubicBezTo>
                <a:cubicBezTo>
                  <a:pt x="7001" y="9910"/>
                  <a:pt x="7032" y="9965"/>
                  <a:pt x="7050" y="10024"/>
                </a:cubicBezTo>
                <a:cubicBezTo>
                  <a:pt x="7072" y="10080"/>
                  <a:pt x="7100" y="10133"/>
                  <a:pt x="7134" y="10182"/>
                </a:cubicBezTo>
                <a:lnTo>
                  <a:pt x="7140" y="10188"/>
                </a:lnTo>
                <a:cubicBezTo>
                  <a:pt x="7146" y="10198"/>
                  <a:pt x="7149" y="10204"/>
                  <a:pt x="7156" y="10213"/>
                </a:cubicBezTo>
                <a:cubicBezTo>
                  <a:pt x="7156" y="10222"/>
                  <a:pt x="7140" y="10250"/>
                  <a:pt x="7131" y="10269"/>
                </a:cubicBezTo>
                <a:cubicBezTo>
                  <a:pt x="7122" y="10278"/>
                  <a:pt x="7115" y="10291"/>
                  <a:pt x="7109" y="10306"/>
                </a:cubicBezTo>
                <a:lnTo>
                  <a:pt x="7081" y="10300"/>
                </a:lnTo>
                <a:cubicBezTo>
                  <a:pt x="7050" y="10291"/>
                  <a:pt x="7010" y="10281"/>
                  <a:pt x="7007" y="10269"/>
                </a:cubicBezTo>
                <a:cubicBezTo>
                  <a:pt x="7007" y="10266"/>
                  <a:pt x="7007" y="10263"/>
                  <a:pt x="7004" y="10257"/>
                </a:cubicBezTo>
                <a:cubicBezTo>
                  <a:pt x="7004" y="10244"/>
                  <a:pt x="7001" y="10229"/>
                  <a:pt x="6995" y="10216"/>
                </a:cubicBezTo>
                <a:cubicBezTo>
                  <a:pt x="6979" y="10188"/>
                  <a:pt x="6957" y="10164"/>
                  <a:pt x="6933" y="10145"/>
                </a:cubicBezTo>
                <a:cubicBezTo>
                  <a:pt x="6849" y="10086"/>
                  <a:pt x="6750" y="10049"/>
                  <a:pt x="6651" y="10037"/>
                </a:cubicBezTo>
                <a:cubicBezTo>
                  <a:pt x="6638" y="10033"/>
                  <a:pt x="6626" y="10033"/>
                  <a:pt x="6617" y="10033"/>
                </a:cubicBezTo>
                <a:cubicBezTo>
                  <a:pt x="6598" y="10033"/>
                  <a:pt x="6580" y="10037"/>
                  <a:pt x="6561" y="10043"/>
                </a:cubicBezTo>
                <a:cubicBezTo>
                  <a:pt x="6496" y="10068"/>
                  <a:pt x="6468" y="10145"/>
                  <a:pt x="6496" y="10207"/>
                </a:cubicBezTo>
                <a:cubicBezTo>
                  <a:pt x="6511" y="10232"/>
                  <a:pt x="6527" y="10257"/>
                  <a:pt x="6549" y="10278"/>
                </a:cubicBezTo>
                <a:cubicBezTo>
                  <a:pt x="6555" y="10284"/>
                  <a:pt x="6561" y="10287"/>
                  <a:pt x="6564" y="10294"/>
                </a:cubicBezTo>
                <a:cubicBezTo>
                  <a:pt x="6592" y="10331"/>
                  <a:pt x="6617" y="10374"/>
                  <a:pt x="6632" y="10418"/>
                </a:cubicBezTo>
                <a:cubicBezTo>
                  <a:pt x="6666" y="10498"/>
                  <a:pt x="6710" y="10591"/>
                  <a:pt x="6812" y="10637"/>
                </a:cubicBezTo>
                <a:cubicBezTo>
                  <a:pt x="6827" y="10644"/>
                  <a:pt x="6843" y="10650"/>
                  <a:pt x="6858" y="10656"/>
                </a:cubicBezTo>
                <a:cubicBezTo>
                  <a:pt x="6871" y="10659"/>
                  <a:pt x="6883" y="10662"/>
                  <a:pt x="6896" y="10672"/>
                </a:cubicBezTo>
                <a:cubicBezTo>
                  <a:pt x="6899" y="10678"/>
                  <a:pt x="6902" y="10687"/>
                  <a:pt x="6905" y="10693"/>
                </a:cubicBezTo>
                <a:cubicBezTo>
                  <a:pt x="6908" y="10706"/>
                  <a:pt x="6911" y="10715"/>
                  <a:pt x="6917" y="10724"/>
                </a:cubicBezTo>
                <a:cubicBezTo>
                  <a:pt x="6951" y="10808"/>
                  <a:pt x="7050" y="10861"/>
                  <a:pt x="7180" y="10876"/>
                </a:cubicBezTo>
                <a:lnTo>
                  <a:pt x="7190" y="10876"/>
                </a:lnTo>
                <a:cubicBezTo>
                  <a:pt x="7211" y="10876"/>
                  <a:pt x="7233" y="10879"/>
                  <a:pt x="7252" y="10885"/>
                </a:cubicBezTo>
                <a:cubicBezTo>
                  <a:pt x="7255" y="10895"/>
                  <a:pt x="7258" y="10901"/>
                  <a:pt x="7258" y="10907"/>
                </a:cubicBezTo>
                <a:lnTo>
                  <a:pt x="7276" y="10981"/>
                </a:lnTo>
                <a:lnTo>
                  <a:pt x="7283" y="11000"/>
                </a:lnTo>
                <a:cubicBezTo>
                  <a:pt x="7233" y="10981"/>
                  <a:pt x="7184" y="10957"/>
                  <a:pt x="7143" y="10926"/>
                </a:cubicBezTo>
                <a:cubicBezTo>
                  <a:pt x="7122" y="10904"/>
                  <a:pt x="7094" y="10891"/>
                  <a:pt x="7066" y="10882"/>
                </a:cubicBezTo>
                <a:cubicBezTo>
                  <a:pt x="7050" y="10879"/>
                  <a:pt x="7035" y="10876"/>
                  <a:pt x="7019" y="10876"/>
                </a:cubicBezTo>
                <a:lnTo>
                  <a:pt x="6982" y="10876"/>
                </a:lnTo>
                <a:cubicBezTo>
                  <a:pt x="6967" y="10876"/>
                  <a:pt x="6954" y="10870"/>
                  <a:pt x="6939" y="10867"/>
                </a:cubicBezTo>
                <a:cubicBezTo>
                  <a:pt x="6917" y="10857"/>
                  <a:pt x="6892" y="10851"/>
                  <a:pt x="6868" y="10845"/>
                </a:cubicBezTo>
                <a:lnTo>
                  <a:pt x="6840" y="10845"/>
                </a:lnTo>
                <a:cubicBezTo>
                  <a:pt x="6750" y="10848"/>
                  <a:pt x="6666" y="10895"/>
                  <a:pt x="6620" y="10972"/>
                </a:cubicBezTo>
                <a:cubicBezTo>
                  <a:pt x="6607" y="10991"/>
                  <a:pt x="6601" y="11009"/>
                  <a:pt x="6598" y="11031"/>
                </a:cubicBezTo>
                <a:cubicBezTo>
                  <a:pt x="6601" y="11071"/>
                  <a:pt x="6623" y="11108"/>
                  <a:pt x="6660" y="11130"/>
                </a:cubicBezTo>
                <a:cubicBezTo>
                  <a:pt x="6694" y="11158"/>
                  <a:pt x="6710" y="11180"/>
                  <a:pt x="6713" y="11195"/>
                </a:cubicBezTo>
                <a:cubicBezTo>
                  <a:pt x="6713" y="11204"/>
                  <a:pt x="6713" y="11211"/>
                  <a:pt x="6713" y="11220"/>
                </a:cubicBezTo>
                <a:cubicBezTo>
                  <a:pt x="6710" y="11242"/>
                  <a:pt x="6713" y="11266"/>
                  <a:pt x="6719" y="11288"/>
                </a:cubicBezTo>
                <a:cubicBezTo>
                  <a:pt x="6697" y="11269"/>
                  <a:pt x="6672" y="11254"/>
                  <a:pt x="6645" y="11242"/>
                </a:cubicBezTo>
                <a:cubicBezTo>
                  <a:pt x="6617" y="11232"/>
                  <a:pt x="6586" y="11226"/>
                  <a:pt x="6555" y="11226"/>
                </a:cubicBezTo>
                <a:cubicBezTo>
                  <a:pt x="6530" y="11226"/>
                  <a:pt x="6502" y="11229"/>
                  <a:pt x="6477" y="11235"/>
                </a:cubicBezTo>
                <a:cubicBezTo>
                  <a:pt x="6415" y="11248"/>
                  <a:pt x="6353" y="11269"/>
                  <a:pt x="6295" y="11297"/>
                </a:cubicBezTo>
                <a:cubicBezTo>
                  <a:pt x="6279" y="11307"/>
                  <a:pt x="6264" y="11322"/>
                  <a:pt x="6261" y="11341"/>
                </a:cubicBezTo>
                <a:cubicBezTo>
                  <a:pt x="6254" y="11359"/>
                  <a:pt x="6257" y="11378"/>
                  <a:pt x="6270" y="11393"/>
                </a:cubicBezTo>
                <a:cubicBezTo>
                  <a:pt x="6319" y="11461"/>
                  <a:pt x="6388" y="11517"/>
                  <a:pt x="6468" y="11551"/>
                </a:cubicBezTo>
                <a:lnTo>
                  <a:pt x="6496" y="11567"/>
                </a:lnTo>
                <a:cubicBezTo>
                  <a:pt x="6524" y="11573"/>
                  <a:pt x="6552" y="11588"/>
                  <a:pt x="6570" y="11610"/>
                </a:cubicBezTo>
                <a:cubicBezTo>
                  <a:pt x="6576" y="11619"/>
                  <a:pt x="6580" y="11626"/>
                  <a:pt x="6580" y="11635"/>
                </a:cubicBezTo>
                <a:cubicBezTo>
                  <a:pt x="6586" y="11666"/>
                  <a:pt x="6601" y="11694"/>
                  <a:pt x="6623" y="11715"/>
                </a:cubicBezTo>
                <a:cubicBezTo>
                  <a:pt x="6642" y="11734"/>
                  <a:pt x="6663" y="11749"/>
                  <a:pt x="6691" y="11759"/>
                </a:cubicBezTo>
                <a:cubicBezTo>
                  <a:pt x="6697" y="11762"/>
                  <a:pt x="6707" y="11768"/>
                  <a:pt x="6710" y="11771"/>
                </a:cubicBezTo>
                <a:cubicBezTo>
                  <a:pt x="6707" y="11784"/>
                  <a:pt x="6703" y="11799"/>
                  <a:pt x="6697" y="11811"/>
                </a:cubicBezTo>
                <a:cubicBezTo>
                  <a:pt x="6679" y="11855"/>
                  <a:pt x="6657" y="11911"/>
                  <a:pt x="6688" y="11966"/>
                </a:cubicBezTo>
                <a:cubicBezTo>
                  <a:pt x="6694" y="11976"/>
                  <a:pt x="6697" y="11988"/>
                  <a:pt x="6700" y="11997"/>
                </a:cubicBezTo>
                <a:cubicBezTo>
                  <a:pt x="6716" y="12050"/>
                  <a:pt x="6753" y="12090"/>
                  <a:pt x="6803" y="12109"/>
                </a:cubicBezTo>
                <a:cubicBezTo>
                  <a:pt x="6846" y="12121"/>
                  <a:pt x="6858" y="12137"/>
                  <a:pt x="6858" y="12140"/>
                </a:cubicBezTo>
                <a:cubicBezTo>
                  <a:pt x="6852" y="12143"/>
                  <a:pt x="6846" y="12146"/>
                  <a:pt x="6837" y="12149"/>
                </a:cubicBezTo>
                <a:cubicBezTo>
                  <a:pt x="6809" y="12146"/>
                  <a:pt x="6781" y="12134"/>
                  <a:pt x="6759" y="12115"/>
                </a:cubicBezTo>
                <a:cubicBezTo>
                  <a:pt x="6728" y="12087"/>
                  <a:pt x="6697" y="12056"/>
                  <a:pt x="6676" y="12019"/>
                </a:cubicBezTo>
                <a:lnTo>
                  <a:pt x="6672" y="12010"/>
                </a:lnTo>
                <a:cubicBezTo>
                  <a:pt x="6657" y="11982"/>
                  <a:pt x="6638" y="11957"/>
                  <a:pt x="6614" y="11938"/>
                </a:cubicBezTo>
                <a:cubicBezTo>
                  <a:pt x="6583" y="11917"/>
                  <a:pt x="6545" y="11904"/>
                  <a:pt x="6508" y="11898"/>
                </a:cubicBezTo>
                <a:cubicBezTo>
                  <a:pt x="6456" y="11889"/>
                  <a:pt x="6400" y="11886"/>
                  <a:pt x="6347" y="11886"/>
                </a:cubicBezTo>
                <a:cubicBezTo>
                  <a:pt x="6270" y="11886"/>
                  <a:pt x="6189" y="11895"/>
                  <a:pt x="6115" y="11914"/>
                </a:cubicBezTo>
                <a:cubicBezTo>
                  <a:pt x="6075" y="11923"/>
                  <a:pt x="6041" y="11938"/>
                  <a:pt x="6010" y="11966"/>
                </a:cubicBezTo>
                <a:cubicBezTo>
                  <a:pt x="5960" y="12013"/>
                  <a:pt x="5951" y="12081"/>
                  <a:pt x="5985" y="12165"/>
                </a:cubicBezTo>
                <a:cubicBezTo>
                  <a:pt x="6022" y="12251"/>
                  <a:pt x="6084" y="12329"/>
                  <a:pt x="6161" y="12384"/>
                </a:cubicBezTo>
                <a:cubicBezTo>
                  <a:pt x="6171" y="12391"/>
                  <a:pt x="6180" y="12400"/>
                  <a:pt x="6186" y="12406"/>
                </a:cubicBezTo>
                <a:cubicBezTo>
                  <a:pt x="6226" y="12443"/>
                  <a:pt x="6282" y="12465"/>
                  <a:pt x="6338" y="12465"/>
                </a:cubicBezTo>
                <a:lnTo>
                  <a:pt x="6366" y="12465"/>
                </a:lnTo>
                <a:cubicBezTo>
                  <a:pt x="6375" y="12464"/>
                  <a:pt x="6384" y="12464"/>
                  <a:pt x="6393" y="12464"/>
                </a:cubicBezTo>
                <a:cubicBezTo>
                  <a:pt x="6424" y="12464"/>
                  <a:pt x="6454" y="12468"/>
                  <a:pt x="6480" y="12480"/>
                </a:cubicBezTo>
                <a:cubicBezTo>
                  <a:pt x="6490" y="12487"/>
                  <a:pt x="6499" y="12493"/>
                  <a:pt x="6508" y="12499"/>
                </a:cubicBezTo>
                <a:cubicBezTo>
                  <a:pt x="6530" y="12518"/>
                  <a:pt x="6555" y="12533"/>
                  <a:pt x="6580" y="12542"/>
                </a:cubicBezTo>
                <a:cubicBezTo>
                  <a:pt x="6567" y="12552"/>
                  <a:pt x="6558" y="12558"/>
                  <a:pt x="6545" y="12564"/>
                </a:cubicBezTo>
                <a:cubicBezTo>
                  <a:pt x="6533" y="12570"/>
                  <a:pt x="6524" y="12583"/>
                  <a:pt x="6518" y="12595"/>
                </a:cubicBezTo>
                <a:cubicBezTo>
                  <a:pt x="6412" y="12595"/>
                  <a:pt x="6304" y="12592"/>
                  <a:pt x="6199" y="12583"/>
                </a:cubicBezTo>
                <a:cubicBezTo>
                  <a:pt x="6171" y="12583"/>
                  <a:pt x="6140" y="12577"/>
                  <a:pt x="6112" y="12564"/>
                </a:cubicBezTo>
                <a:cubicBezTo>
                  <a:pt x="6099" y="12555"/>
                  <a:pt x="6090" y="12542"/>
                  <a:pt x="6081" y="12530"/>
                </a:cubicBezTo>
                <a:cubicBezTo>
                  <a:pt x="6072" y="12518"/>
                  <a:pt x="6062" y="12508"/>
                  <a:pt x="6050" y="12499"/>
                </a:cubicBezTo>
                <a:cubicBezTo>
                  <a:pt x="5985" y="12440"/>
                  <a:pt x="5903" y="12411"/>
                  <a:pt x="5821" y="12411"/>
                </a:cubicBezTo>
                <a:cubicBezTo>
                  <a:pt x="5744" y="12411"/>
                  <a:pt x="5667" y="12437"/>
                  <a:pt x="5604" y="12490"/>
                </a:cubicBezTo>
                <a:cubicBezTo>
                  <a:pt x="5548" y="12542"/>
                  <a:pt x="5517" y="12617"/>
                  <a:pt x="5520" y="12691"/>
                </a:cubicBezTo>
                <a:cubicBezTo>
                  <a:pt x="5523" y="12769"/>
                  <a:pt x="5561" y="12840"/>
                  <a:pt x="5619" y="12886"/>
                </a:cubicBezTo>
                <a:cubicBezTo>
                  <a:pt x="5635" y="12899"/>
                  <a:pt x="5650" y="12905"/>
                  <a:pt x="5669" y="12905"/>
                </a:cubicBezTo>
                <a:lnTo>
                  <a:pt x="5694" y="12905"/>
                </a:lnTo>
                <a:cubicBezTo>
                  <a:pt x="5728" y="12905"/>
                  <a:pt x="5759" y="12902"/>
                  <a:pt x="5790" y="12902"/>
                </a:cubicBezTo>
                <a:cubicBezTo>
                  <a:pt x="5818" y="12899"/>
                  <a:pt x="5845" y="12896"/>
                  <a:pt x="5873" y="12896"/>
                </a:cubicBezTo>
                <a:lnTo>
                  <a:pt x="5892" y="12896"/>
                </a:lnTo>
                <a:cubicBezTo>
                  <a:pt x="5907" y="12896"/>
                  <a:pt x="5923" y="12899"/>
                  <a:pt x="5938" y="12902"/>
                </a:cubicBezTo>
                <a:cubicBezTo>
                  <a:pt x="5948" y="12905"/>
                  <a:pt x="5954" y="12923"/>
                  <a:pt x="5954" y="12985"/>
                </a:cubicBezTo>
                <a:cubicBezTo>
                  <a:pt x="5951" y="13016"/>
                  <a:pt x="5960" y="13050"/>
                  <a:pt x="5979" y="13075"/>
                </a:cubicBezTo>
                <a:cubicBezTo>
                  <a:pt x="6003" y="13094"/>
                  <a:pt x="6031" y="13109"/>
                  <a:pt x="6059" y="13112"/>
                </a:cubicBezTo>
                <a:lnTo>
                  <a:pt x="6072" y="13115"/>
                </a:lnTo>
                <a:cubicBezTo>
                  <a:pt x="6087" y="13122"/>
                  <a:pt x="6103" y="13150"/>
                  <a:pt x="6118" y="13174"/>
                </a:cubicBezTo>
                <a:cubicBezTo>
                  <a:pt x="6127" y="13193"/>
                  <a:pt x="6137" y="13211"/>
                  <a:pt x="6149" y="13227"/>
                </a:cubicBezTo>
                <a:cubicBezTo>
                  <a:pt x="6186" y="13273"/>
                  <a:pt x="6230" y="13317"/>
                  <a:pt x="6282" y="13348"/>
                </a:cubicBezTo>
                <a:cubicBezTo>
                  <a:pt x="6322" y="13373"/>
                  <a:pt x="6357" y="13404"/>
                  <a:pt x="6384" y="13444"/>
                </a:cubicBezTo>
                <a:cubicBezTo>
                  <a:pt x="6366" y="13546"/>
                  <a:pt x="6425" y="13648"/>
                  <a:pt x="6524" y="13685"/>
                </a:cubicBezTo>
                <a:lnTo>
                  <a:pt x="6539" y="13689"/>
                </a:lnTo>
                <a:cubicBezTo>
                  <a:pt x="6492" y="13706"/>
                  <a:pt x="6444" y="13715"/>
                  <a:pt x="6394" y="13715"/>
                </a:cubicBezTo>
                <a:cubicBezTo>
                  <a:pt x="6382" y="13715"/>
                  <a:pt x="6369" y="13715"/>
                  <a:pt x="6357" y="13713"/>
                </a:cubicBezTo>
                <a:lnTo>
                  <a:pt x="6326" y="13713"/>
                </a:lnTo>
                <a:cubicBezTo>
                  <a:pt x="6264" y="13713"/>
                  <a:pt x="6202" y="13723"/>
                  <a:pt x="6140" y="13744"/>
                </a:cubicBezTo>
                <a:lnTo>
                  <a:pt x="6124" y="13648"/>
                </a:lnTo>
                <a:cubicBezTo>
                  <a:pt x="6118" y="13574"/>
                  <a:pt x="6059" y="13512"/>
                  <a:pt x="5985" y="13506"/>
                </a:cubicBezTo>
                <a:cubicBezTo>
                  <a:pt x="5969" y="13503"/>
                  <a:pt x="5957" y="13503"/>
                  <a:pt x="5941" y="13503"/>
                </a:cubicBezTo>
                <a:cubicBezTo>
                  <a:pt x="5895" y="13503"/>
                  <a:pt x="5849" y="13518"/>
                  <a:pt x="5808" y="13543"/>
                </a:cubicBezTo>
                <a:cubicBezTo>
                  <a:pt x="5802" y="13469"/>
                  <a:pt x="5756" y="13404"/>
                  <a:pt x="5684" y="13373"/>
                </a:cubicBezTo>
                <a:cubicBezTo>
                  <a:pt x="5660" y="13363"/>
                  <a:pt x="5635" y="13357"/>
                  <a:pt x="5607" y="13357"/>
                </a:cubicBezTo>
                <a:cubicBezTo>
                  <a:pt x="5533" y="13357"/>
                  <a:pt x="5458" y="13394"/>
                  <a:pt x="5378" y="13462"/>
                </a:cubicBezTo>
                <a:cubicBezTo>
                  <a:pt x="5347" y="13493"/>
                  <a:pt x="5310" y="13521"/>
                  <a:pt x="5266" y="13537"/>
                </a:cubicBezTo>
                <a:cubicBezTo>
                  <a:pt x="5235" y="13487"/>
                  <a:pt x="5180" y="13456"/>
                  <a:pt x="5118" y="13453"/>
                </a:cubicBezTo>
                <a:lnTo>
                  <a:pt x="5111" y="13453"/>
                </a:lnTo>
                <a:cubicBezTo>
                  <a:pt x="5049" y="13453"/>
                  <a:pt x="4991" y="13484"/>
                  <a:pt x="4956" y="13537"/>
                </a:cubicBezTo>
                <a:cubicBezTo>
                  <a:pt x="4929" y="13534"/>
                  <a:pt x="4901" y="13531"/>
                  <a:pt x="4873" y="13527"/>
                </a:cubicBezTo>
                <a:cubicBezTo>
                  <a:pt x="4848" y="13521"/>
                  <a:pt x="4823" y="13518"/>
                  <a:pt x="4795" y="13515"/>
                </a:cubicBezTo>
                <a:lnTo>
                  <a:pt x="4771" y="13515"/>
                </a:lnTo>
                <a:cubicBezTo>
                  <a:pt x="4650" y="13515"/>
                  <a:pt x="4554" y="13577"/>
                  <a:pt x="4541" y="13661"/>
                </a:cubicBezTo>
                <a:cubicBezTo>
                  <a:pt x="4535" y="13689"/>
                  <a:pt x="4551" y="13716"/>
                  <a:pt x="4579" y="13729"/>
                </a:cubicBezTo>
                <a:lnTo>
                  <a:pt x="4839" y="13865"/>
                </a:lnTo>
                <a:lnTo>
                  <a:pt x="5012" y="13955"/>
                </a:lnTo>
                <a:cubicBezTo>
                  <a:pt x="5012" y="13977"/>
                  <a:pt x="5006" y="13998"/>
                  <a:pt x="5000" y="14017"/>
                </a:cubicBezTo>
                <a:cubicBezTo>
                  <a:pt x="4987" y="14069"/>
                  <a:pt x="4969" y="14131"/>
                  <a:pt x="5003" y="14193"/>
                </a:cubicBezTo>
                <a:cubicBezTo>
                  <a:pt x="5040" y="14255"/>
                  <a:pt x="5114" y="14283"/>
                  <a:pt x="5173" y="14305"/>
                </a:cubicBezTo>
                <a:lnTo>
                  <a:pt x="5192" y="14311"/>
                </a:lnTo>
                <a:cubicBezTo>
                  <a:pt x="5232" y="14323"/>
                  <a:pt x="5269" y="14342"/>
                  <a:pt x="5300" y="14367"/>
                </a:cubicBezTo>
                <a:cubicBezTo>
                  <a:pt x="5337" y="14395"/>
                  <a:pt x="5372" y="14429"/>
                  <a:pt x="5396" y="14466"/>
                </a:cubicBezTo>
                <a:cubicBezTo>
                  <a:pt x="5319" y="14466"/>
                  <a:pt x="5245" y="14429"/>
                  <a:pt x="5192" y="14373"/>
                </a:cubicBezTo>
                <a:lnTo>
                  <a:pt x="5183" y="14361"/>
                </a:lnTo>
                <a:cubicBezTo>
                  <a:pt x="5152" y="14314"/>
                  <a:pt x="5105" y="14280"/>
                  <a:pt x="5053" y="14271"/>
                </a:cubicBezTo>
                <a:lnTo>
                  <a:pt x="5028" y="14271"/>
                </a:lnTo>
                <a:cubicBezTo>
                  <a:pt x="4984" y="14271"/>
                  <a:pt x="4941" y="14289"/>
                  <a:pt x="4913" y="14323"/>
                </a:cubicBezTo>
                <a:cubicBezTo>
                  <a:pt x="4876" y="14361"/>
                  <a:pt x="4864" y="14416"/>
                  <a:pt x="4876" y="14466"/>
                </a:cubicBezTo>
                <a:cubicBezTo>
                  <a:pt x="4895" y="14522"/>
                  <a:pt x="4929" y="14571"/>
                  <a:pt x="4972" y="14608"/>
                </a:cubicBezTo>
                <a:lnTo>
                  <a:pt x="4994" y="14630"/>
                </a:lnTo>
                <a:cubicBezTo>
                  <a:pt x="5015" y="14649"/>
                  <a:pt x="5031" y="14674"/>
                  <a:pt x="5037" y="14704"/>
                </a:cubicBezTo>
                <a:cubicBezTo>
                  <a:pt x="5018" y="14723"/>
                  <a:pt x="5012" y="14751"/>
                  <a:pt x="5012" y="14779"/>
                </a:cubicBezTo>
                <a:cubicBezTo>
                  <a:pt x="5022" y="14835"/>
                  <a:pt x="5053" y="14887"/>
                  <a:pt x="5105" y="14915"/>
                </a:cubicBezTo>
                <a:cubicBezTo>
                  <a:pt x="5124" y="14924"/>
                  <a:pt x="5145" y="14934"/>
                  <a:pt x="5167" y="14943"/>
                </a:cubicBezTo>
                <a:cubicBezTo>
                  <a:pt x="5186" y="14946"/>
                  <a:pt x="5204" y="14955"/>
                  <a:pt x="5220" y="14968"/>
                </a:cubicBezTo>
                <a:cubicBezTo>
                  <a:pt x="5235" y="14983"/>
                  <a:pt x="5245" y="15005"/>
                  <a:pt x="5251" y="15024"/>
                </a:cubicBezTo>
                <a:cubicBezTo>
                  <a:pt x="5254" y="15042"/>
                  <a:pt x="5260" y="15058"/>
                  <a:pt x="5269" y="15073"/>
                </a:cubicBezTo>
                <a:cubicBezTo>
                  <a:pt x="5310" y="15154"/>
                  <a:pt x="5384" y="15212"/>
                  <a:pt x="5471" y="15237"/>
                </a:cubicBezTo>
                <a:lnTo>
                  <a:pt x="5483" y="15240"/>
                </a:lnTo>
                <a:lnTo>
                  <a:pt x="5492" y="15243"/>
                </a:lnTo>
                <a:lnTo>
                  <a:pt x="5489" y="15250"/>
                </a:lnTo>
                <a:lnTo>
                  <a:pt x="5458" y="15321"/>
                </a:lnTo>
                <a:cubicBezTo>
                  <a:pt x="5455" y="15327"/>
                  <a:pt x="5452" y="15336"/>
                  <a:pt x="5446" y="15343"/>
                </a:cubicBezTo>
                <a:cubicBezTo>
                  <a:pt x="5440" y="15343"/>
                  <a:pt x="5430" y="15346"/>
                  <a:pt x="5424" y="15346"/>
                </a:cubicBezTo>
                <a:lnTo>
                  <a:pt x="5276" y="15346"/>
                </a:lnTo>
                <a:cubicBezTo>
                  <a:pt x="5266" y="15345"/>
                  <a:pt x="5256" y="15344"/>
                  <a:pt x="5247" y="15344"/>
                </a:cubicBezTo>
                <a:cubicBezTo>
                  <a:pt x="5179" y="15344"/>
                  <a:pt x="5113" y="15363"/>
                  <a:pt x="5056" y="15401"/>
                </a:cubicBezTo>
                <a:lnTo>
                  <a:pt x="4978" y="15305"/>
                </a:lnTo>
                <a:lnTo>
                  <a:pt x="4873" y="15178"/>
                </a:lnTo>
                <a:cubicBezTo>
                  <a:pt x="4864" y="15169"/>
                  <a:pt x="4857" y="15160"/>
                  <a:pt x="4854" y="15151"/>
                </a:cubicBezTo>
                <a:cubicBezTo>
                  <a:pt x="4854" y="15147"/>
                  <a:pt x="4854" y="15141"/>
                  <a:pt x="4854" y="15138"/>
                </a:cubicBezTo>
                <a:cubicBezTo>
                  <a:pt x="4851" y="15123"/>
                  <a:pt x="4848" y="15110"/>
                  <a:pt x="4845" y="15095"/>
                </a:cubicBezTo>
                <a:cubicBezTo>
                  <a:pt x="4820" y="15039"/>
                  <a:pt x="4761" y="15008"/>
                  <a:pt x="4665" y="15002"/>
                </a:cubicBezTo>
                <a:lnTo>
                  <a:pt x="4588" y="15002"/>
                </a:lnTo>
                <a:cubicBezTo>
                  <a:pt x="4523" y="15002"/>
                  <a:pt x="4331" y="15002"/>
                  <a:pt x="4241" y="15135"/>
                </a:cubicBezTo>
                <a:cubicBezTo>
                  <a:pt x="4232" y="15147"/>
                  <a:pt x="4229" y="15160"/>
                  <a:pt x="4232" y="15175"/>
                </a:cubicBezTo>
                <a:lnTo>
                  <a:pt x="4232" y="15185"/>
                </a:lnTo>
                <a:cubicBezTo>
                  <a:pt x="4238" y="15259"/>
                  <a:pt x="4250" y="15358"/>
                  <a:pt x="4334" y="15414"/>
                </a:cubicBezTo>
                <a:cubicBezTo>
                  <a:pt x="4352" y="15426"/>
                  <a:pt x="4368" y="15435"/>
                  <a:pt x="4387" y="15445"/>
                </a:cubicBezTo>
                <a:cubicBezTo>
                  <a:pt x="4430" y="15448"/>
                  <a:pt x="4467" y="15470"/>
                  <a:pt x="4492" y="15504"/>
                </a:cubicBezTo>
                <a:cubicBezTo>
                  <a:pt x="4501" y="15510"/>
                  <a:pt x="4514" y="15516"/>
                  <a:pt x="4523" y="15522"/>
                </a:cubicBezTo>
                <a:cubicBezTo>
                  <a:pt x="4619" y="15584"/>
                  <a:pt x="4672" y="15696"/>
                  <a:pt x="4656" y="15810"/>
                </a:cubicBezTo>
                <a:cubicBezTo>
                  <a:pt x="4647" y="15841"/>
                  <a:pt x="4656" y="15878"/>
                  <a:pt x="4678" y="15903"/>
                </a:cubicBezTo>
                <a:cubicBezTo>
                  <a:pt x="4696" y="15925"/>
                  <a:pt x="4724" y="15937"/>
                  <a:pt x="4755" y="15940"/>
                </a:cubicBezTo>
                <a:lnTo>
                  <a:pt x="4761" y="15940"/>
                </a:lnTo>
                <a:cubicBezTo>
                  <a:pt x="4777" y="15950"/>
                  <a:pt x="4789" y="15959"/>
                  <a:pt x="4802" y="15971"/>
                </a:cubicBezTo>
                <a:cubicBezTo>
                  <a:pt x="4848" y="16018"/>
                  <a:pt x="4909" y="16043"/>
                  <a:pt x="4973" y="16043"/>
                </a:cubicBezTo>
                <a:cubicBezTo>
                  <a:pt x="4977" y="16043"/>
                  <a:pt x="4981" y="16043"/>
                  <a:pt x="4984" y="16043"/>
                </a:cubicBezTo>
                <a:lnTo>
                  <a:pt x="5012" y="16043"/>
                </a:lnTo>
                <a:cubicBezTo>
                  <a:pt x="5090" y="16046"/>
                  <a:pt x="5161" y="16108"/>
                  <a:pt x="5223" y="16173"/>
                </a:cubicBezTo>
                <a:cubicBezTo>
                  <a:pt x="5198" y="16182"/>
                  <a:pt x="5173" y="16188"/>
                  <a:pt x="5145" y="16188"/>
                </a:cubicBezTo>
                <a:cubicBezTo>
                  <a:pt x="5111" y="16188"/>
                  <a:pt x="5074" y="16179"/>
                  <a:pt x="5043" y="16160"/>
                </a:cubicBezTo>
                <a:cubicBezTo>
                  <a:pt x="5031" y="16154"/>
                  <a:pt x="5018" y="16151"/>
                  <a:pt x="5003" y="16151"/>
                </a:cubicBezTo>
                <a:cubicBezTo>
                  <a:pt x="4984" y="16151"/>
                  <a:pt x="4966" y="16157"/>
                  <a:pt x="4950" y="16170"/>
                </a:cubicBezTo>
                <a:cubicBezTo>
                  <a:pt x="4932" y="16182"/>
                  <a:pt x="4926" y="16204"/>
                  <a:pt x="4929" y="16225"/>
                </a:cubicBezTo>
                <a:cubicBezTo>
                  <a:pt x="4910" y="16216"/>
                  <a:pt x="4891" y="16207"/>
                  <a:pt x="4876" y="16194"/>
                </a:cubicBezTo>
                <a:lnTo>
                  <a:pt x="4684" y="16052"/>
                </a:lnTo>
                <a:cubicBezTo>
                  <a:pt x="4634" y="16015"/>
                  <a:pt x="4582" y="15984"/>
                  <a:pt x="4523" y="15962"/>
                </a:cubicBezTo>
                <a:cubicBezTo>
                  <a:pt x="4495" y="15956"/>
                  <a:pt x="4464" y="15950"/>
                  <a:pt x="4436" y="15950"/>
                </a:cubicBezTo>
                <a:cubicBezTo>
                  <a:pt x="4383" y="15950"/>
                  <a:pt x="4337" y="15965"/>
                  <a:pt x="4297" y="15993"/>
                </a:cubicBezTo>
                <a:cubicBezTo>
                  <a:pt x="4256" y="16021"/>
                  <a:pt x="4235" y="16067"/>
                  <a:pt x="4235" y="16117"/>
                </a:cubicBezTo>
                <a:cubicBezTo>
                  <a:pt x="4235" y="16157"/>
                  <a:pt x="4256" y="16197"/>
                  <a:pt x="4291" y="16222"/>
                </a:cubicBezTo>
                <a:cubicBezTo>
                  <a:pt x="4325" y="16247"/>
                  <a:pt x="4368" y="16259"/>
                  <a:pt x="4411" y="16263"/>
                </a:cubicBezTo>
                <a:cubicBezTo>
                  <a:pt x="4421" y="16263"/>
                  <a:pt x="4433" y="16263"/>
                  <a:pt x="4442" y="16266"/>
                </a:cubicBezTo>
                <a:cubicBezTo>
                  <a:pt x="4470" y="16272"/>
                  <a:pt x="4495" y="16290"/>
                  <a:pt x="4507" y="16318"/>
                </a:cubicBezTo>
                <a:cubicBezTo>
                  <a:pt x="4520" y="16343"/>
                  <a:pt x="4523" y="16371"/>
                  <a:pt x="4510" y="16396"/>
                </a:cubicBezTo>
                <a:cubicBezTo>
                  <a:pt x="4495" y="16420"/>
                  <a:pt x="4492" y="16451"/>
                  <a:pt x="4507" y="16476"/>
                </a:cubicBezTo>
                <a:cubicBezTo>
                  <a:pt x="4529" y="16513"/>
                  <a:pt x="4566" y="16541"/>
                  <a:pt x="4610" y="16554"/>
                </a:cubicBezTo>
                <a:cubicBezTo>
                  <a:pt x="4687" y="16575"/>
                  <a:pt x="4771" y="16585"/>
                  <a:pt x="4854" y="16585"/>
                </a:cubicBezTo>
                <a:cubicBezTo>
                  <a:pt x="4885" y="16585"/>
                  <a:pt x="4916" y="16585"/>
                  <a:pt x="4944" y="16582"/>
                </a:cubicBezTo>
                <a:lnTo>
                  <a:pt x="5000" y="16575"/>
                </a:lnTo>
                <a:cubicBezTo>
                  <a:pt x="5031" y="16569"/>
                  <a:pt x="5062" y="16566"/>
                  <a:pt x="5093" y="16566"/>
                </a:cubicBezTo>
                <a:lnTo>
                  <a:pt x="5111" y="16566"/>
                </a:lnTo>
                <a:cubicBezTo>
                  <a:pt x="5164" y="16569"/>
                  <a:pt x="5214" y="16588"/>
                  <a:pt x="5257" y="16622"/>
                </a:cubicBezTo>
                <a:cubicBezTo>
                  <a:pt x="5269" y="16631"/>
                  <a:pt x="5279" y="16643"/>
                  <a:pt x="5282" y="16656"/>
                </a:cubicBezTo>
                <a:cubicBezTo>
                  <a:pt x="5232" y="16702"/>
                  <a:pt x="5149" y="16727"/>
                  <a:pt x="5037" y="16727"/>
                </a:cubicBezTo>
                <a:cubicBezTo>
                  <a:pt x="4950" y="16724"/>
                  <a:pt x="4860" y="16715"/>
                  <a:pt x="4777" y="16693"/>
                </a:cubicBezTo>
                <a:cubicBezTo>
                  <a:pt x="4597" y="16656"/>
                  <a:pt x="4427" y="16569"/>
                  <a:pt x="4266" y="16486"/>
                </a:cubicBezTo>
                <a:cubicBezTo>
                  <a:pt x="4229" y="16467"/>
                  <a:pt x="4185" y="16442"/>
                  <a:pt x="4179" y="16417"/>
                </a:cubicBezTo>
                <a:cubicBezTo>
                  <a:pt x="4176" y="16405"/>
                  <a:pt x="4173" y="16393"/>
                  <a:pt x="4176" y="16383"/>
                </a:cubicBezTo>
                <a:cubicBezTo>
                  <a:pt x="4173" y="16365"/>
                  <a:pt x="4173" y="16346"/>
                  <a:pt x="4170" y="16328"/>
                </a:cubicBezTo>
                <a:cubicBezTo>
                  <a:pt x="4145" y="16247"/>
                  <a:pt x="4080" y="16191"/>
                  <a:pt x="3996" y="16179"/>
                </a:cubicBezTo>
                <a:lnTo>
                  <a:pt x="3965" y="16179"/>
                </a:lnTo>
                <a:cubicBezTo>
                  <a:pt x="3931" y="16179"/>
                  <a:pt x="3900" y="16185"/>
                  <a:pt x="3869" y="16197"/>
                </a:cubicBezTo>
                <a:cubicBezTo>
                  <a:pt x="3835" y="16139"/>
                  <a:pt x="3798" y="16077"/>
                  <a:pt x="3758" y="16021"/>
                </a:cubicBezTo>
                <a:cubicBezTo>
                  <a:pt x="3745" y="15999"/>
                  <a:pt x="3727" y="15981"/>
                  <a:pt x="3708" y="15965"/>
                </a:cubicBezTo>
                <a:cubicBezTo>
                  <a:pt x="3680" y="15943"/>
                  <a:pt x="3648" y="15931"/>
                  <a:pt x="3612" y="15931"/>
                </a:cubicBezTo>
                <a:cubicBezTo>
                  <a:pt x="3608" y="15931"/>
                  <a:pt x="3604" y="15931"/>
                  <a:pt x="3600" y="15931"/>
                </a:cubicBezTo>
                <a:cubicBezTo>
                  <a:pt x="3525" y="15931"/>
                  <a:pt x="3457" y="15965"/>
                  <a:pt x="3414" y="16024"/>
                </a:cubicBezTo>
                <a:cubicBezTo>
                  <a:pt x="3368" y="16098"/>
                  <a:pt x="3371" y="16185"/>
                  <a:pt x="3374" y="16247"/>
                </a:cubicBezTo>
                <a:cubicBezTo>
                  <a:pt x="3377" y="16334"/>
                  <a:pt x="3451" y="16380"/>
                  <a:pt x="3510" y="16420"/>
                </a:cubicBezTo>
                <a:cubicBezTo>
                  <a:pt x="3525" y="16430"/>
                  <a:pt x="3541" y="16439"/>
                  <a:pt x="3553" y="16448"/>
                </a:cubicBezTo>
                <a:cubicBezTo>
                  <a:pt x="3513" y="16464"/>
                  <a:pt x="3473" y="16470"/>
                  <a:pt x="3429" y="16470"/>
                </a:cubicBezTo>
                <a:lnTo>
                  <a:pt x="3408" y="16470"/>
                </a:lnTo>
                <a:cubicBezTo>
                  <a:pt x="3371" y="16470"/>
                  <a:pt x="3337" y="16495"/>
                  <a:pt x="3330" y="16532"/>
                </a:cubicBezTo>
                <a:cubicBezTo>
                  <a:pt x="3327" y="16609"/>
                  <a:pt x="3377" y="16681"/>
                  <a:pt x="3451" y="16709"/>
                </a:cubicBezTo>
                <a:cubicBezTo>
                  <a:pt x="3507" y="16730"/>
                  <a:pt x="3569" y="16740"/>
                  <a:pt x="3631" y="16740"/>
                </a:cubicBezTo>
                <a:cubicBezTo>
                  <a:pt x="3665" y="16740"/>
                  <a:pt x="3699" y="16746"/>
                  <a:pt x="3733" y="16746"/>
                </a:cubicBezTo>
                <a:cubicBezTo>
                  <a:pt x="3714" y="16758"/>
                  <a:pt x="3693" y="16767"/>
                  <a:pt x="3671" y="16777"/>
                </a:cubicBezTo>
                <a:cubicBezTo>
                  <a:pt x="3646" y="16786"/>
                  <a:pt x="3628" y="16808"/>
                  <a:pt x="3625" y="16836"/>
                </a:cubicBezTo>
                <a:cubicBezTo>
                  <a:pt x="3625" y="16860"/>
                  <a:pt x="3640" y="16885"/>
                  <a:pt x="3665" y="16897"/>
                </a:cubicBezTo>
                <a:cubicBezTo>
                  <a:pt x="3739" y="16928"/>
                  <a:pt x="3814" y="16953"/>
                  <a:pt x="3894" y="16966"/>
                </a:cubicBezTo>
                <a:cubicBezTo>
                  <a:pt x="3987" y="16987"/>
                  <a:pt x="4077" y="17006"/>
                  <a:pt x="4133" y="17059"/>
                </a:cubicBezTo>
                <a:cubicBezTo>
                  <a:pt x="4185" y="17105"/>
                  <a:pt x="4207" y="17176"/>
                  <a:pt x="4185" y="17244"/>
                </a:cubicBezTo>
                <a:cubicBezTo>
                  <a:pt x="4089" y="17217"/>
                  <a:pt x="3990" y="17201"/>
                  <a:pt x="3891" y="17201"/>
                </a:cubicBezTo>
                <a:lnTo>
                  <a:pt x="3885" y="17201"/>
                </a:lnTo>
                <a:cubicBezTo>
                  <a:pt x="3881" y="17201"/>
                  <a:pt x="3878" y="17201"/>
                  <a:pt x="3875" y="17201"/>
                </a:cubicBezTo>
                <a:cubicBezTo>
                  <a:pt x="3838" y="17201"/>
                  <a:pt x="3802" y="17216"/>
                  <a:pt x="3779" y="17244"/>
                </a:cubicBezTo>
                <a:cubicBezTo>
                  <a:pt x="3755" y="17278"/>
                  <a:pt x="3755" y="17322"/>
                  <a:pt x="3779" y="17356"/>
                </a:cubicBezTo>
                <a:cubicBezTo>
                  <a:pt x="3835" y="17452"/>
                  <a:pt x="3922" y="17526"/>
                  <a:pt x="4024" y="17570"/>
                </a:cubicBezTo>
                <a:cubicBezTo>
                  <a:pt x="4071" y="17588"/>
                  <a:pt x="4120" y="17601"/>
                  <a:pt x="4170" y="17601"/>
                </a:cubicBezTo>
                <a:cubicBezTo>
                  <a:pt x="4244" y="17594"/>
                  <a:pt x="4322" y="17579"/>
                  <a:pt x="4393" y="17551"/>
                </a:cubicBezTo>
                <a:cubicBezTo>
                  <a:pt x="4458" y="17523"/>
                  <a:pt x="4526" y="17508"/>
                  <a:pt x="4597" y="17505"/>
                </a:cubicBezTo>
                <a:cubicBezTo>
                  <a:pt x="4601" y="17504"/>
                  <a:pt x="4606" y="17504"/>
                  <a:pt x="4610" y="17504"/>
                </a:cubicBezTo>
                <a:cubicBezTo>
                  <a:pt x="4630" y="17504"/>
                  <a:pt x="4651" y="17510"/>
                  <a:pt x="4672" y="17520"/>
                </a:cubicBezTo>
                <a:cubicBezTo>
                  <a:pt x="4699" y="17536"/>
                  <a:pt x="4727" y="17557"/>
                  <a:pt x="4752" y="17585"/>
                </a:cubicBezTo>
                <a:cubicBezTo>
                  <a:pt x="4799" y="17638"/>
                  <a:pt x="4864" y="17678"/>
                  <a:pt x="4932" y="17697"/>
                </a:cubicBezTo>
                <a:cubicBezTo>
                  <a:pt x="4944" y="17697"/>
                  <a:pt x="4960" y="17700"/>
                  <a:pt x="4972" y="17700"/>
                </a:cubicBezTo>
                <a:lnTo>
                  <a:pt x="4984" y="17700"/>
                </a:lnTo>
                <a:cubicBezTo>
                  <a:pt x="4913" y="17780"/>
                  <a:pt x="4808" y="17827"/>
                  <a:pt x="4703" y="17827"/>
                </a:cubicBezTo>
                <a:lnTo>
                  <a:pt x="4684" y="17827"/>
                </a:lnTo>
                <a:cubicBezTo>
                  <a:pt x="4637" y="17824"/>
                  <a:pt x="4591" y="17814"/>
                  <a:pt x="4545" y="17805"/>
                </a:cubicBezTo>
                <a:cubicBezTo>
                  <a:pt x="4510" y="17796"/>
                  <a:pt x="4476" y="17790"/>
                  <a:pt x="4442" y="17783"/>
                </a:cubicBezTo>
                <a:cubicBezTo>
                  <a:pt x="4411" y="17780"/>
                  <a:pt x="4383" y="17777"/>
                  <a:pt x="4352" y="17777"/>
                </a:cubicBezTo>
                <a:cubicBezTo>
                  <a:pt x="4348" y="17777"/>
                  <a:pt x="4343" y="17777"/>
                  <a:pt x="4338" y="17777"/>
                </a:cubicBezTo>
                <a:cubicBezTo>
                  <a:pt x="4266" y="17777"/>
                  <a:pt x="4197" y="17798"/>
                  <a:pt x="4139" y="17839"/>
                </a:cubicBezTo>
                <a:cubicBezTo>
                  <a:pt x="4133" y="17845"/>
                  <a:pt x="4126" y="17848"/>
                  <a:pt x="4120" y="17855"/>
                </a:cubicBezTo>
                <a:lnTo>
                  <a:pt x="4099" y="17870"/>
                </a:lnTo>
                <a:lnTo>
                  <a:pt x="4089" y="17861"/>
                </a:lnTo>
                <a:cubicBezTo>
                  <a:pt x="4046" y="17817"/>
                  <a:pt x="3993" y="17783"/>
                  <a:pt x="3937" y="17765"/>
                </a:cubicBezTo>
                <a:cubicBezTo>
                  <a:pt x="3888" y="17743"/>
                  <a:pt x="3848" y="17725"/>
                  <a:pt x="3835" y="17697"/>
                </a:cubicBezTo>
                <a:cubicBezTo>
                  <a:pt x="3832" y="17684"/>
                  <a:pt x="3829" y="17669"/>
                  <a:pt x="3826" y="17656"/>
                </a:cubicBezTo>
                <a:cubicBezTo>
                  <a:pt x="3823" y="17628"/>
                  <a:pt x="3814" y="17601"/>
                  <a:pt x="3801" y="17576"/>
                </a:cubicBezTo>
                <a:cubicBezTo>
                  <a:pt x="3773" y="17536"/>
                  <a:pt x="3736" y="17501"/>
                  <a:pt x="3690" y="17480"/>
                </a:cubicBezTo>
                <a:lnTo>
                  <a:pt x="3587" y="17418"/>
                </a:lnTo>
                <a:lnTo>
                  <a:pt x="3507" y="17374"/>
                </a:lnTo>
                <a:cubicBezTo>
                  <a:pt x="3457" y="17344"/>
                  <a:pt x="3398" y="17325"/>
                  <a:pt x="3340" y="17322"/>
                </a:cubicBezTo>
                <a:cubicBezTo>
                  <a:pt x="3335" y="17320"/>
                  <a:pt x="3330" y="17320"/>
                  <a:pt x="3326" y="17320"/>
                </a:cubicBezTo>
                <a:cubicBezTo>
                  <a:pt x="3321" y="17320"/>
                  <a:pt x="3316" y="17320"/>
                  <a:pt x="3312" y="17322"/>
                </a:cubicBezTo>
                <a:cubicBezTo>
                  <a:pt x="3278" y="17325"/>
                  <a:pt x="3247" y="17340"/>
                  <a:pt x="3222" y="17362"/>
                </a:cubicBezTo>
                <a:cubicBezTo>
                  <a:pt x="3166" y="17313"/>
                  <a:pt x="3114" y="17257"/>
                  <a:pt x="3073" y="17195"/>
                </a:cubicBezTo>
                <a:cubicBezTo>
                  <a:pt x="3058" y="17173"/>
                  <a:pt x="3033" y="17161"/>
                  <a:pt x="3008" y="17161"/>
                </a:cubicBezTo>
                <a:cubicBezTo>
                  <a:pt x="2980" y="17161"/>
                  <a:pt x="2956" y="17173"/>
                  <a:pt x="2943" y="17195"/>
                </a:cubicBezTo>
                <a:cubicBezTo>
                  <a:pt x="2844" y="17347"/>
                  <a:pt x="2946" y="17532"/>
                  <a:pt x="2996" y="17619"/>
                </a:cubicBezTo>
                <a:cubicBezTo>
                  <a:pt x="3058" y="17734"/>
                  <a:pt x="3141" y="17864"/>
                  <a:pt x="3296" y="17898"/>
                </a:cubicBezTo>
                <a:cubicBezTo>
                  <a:pt x="3322" y="17905"/>
                  <a:pt x="3347" y="17908"/>
                  <a:pt x="3374" y="17908"/>
                </a:cubicBezTo>
                <a:cubicBezTo>
                  <a:pt x="3383" y="17908"/>
                  <a:pt x="3392" y="17908"/>
                  <a:pt x="3402" y="17907"/>
                </a:cubicBezTo>
                <a:lnTo>
                  <a:pt x="3494" y="17907"/>
                </a:lnTo>
                <a:cubicBezTo>
                  <a:pt x="3516" y="17907"/>
                  <a:pt x="3538" y="17910"/>
                  <a:pt x="3560" y="17913"/>
                </a:cubicBezTo>
                <a:cubicBezTo>
                  <a:pt x="3547" y="17932"/>
                  <a:pt x="3538" y="17951"/>
                  <a:pt x="3532" y="17969"/>
                </a:cubicBezTo>
                <a:lnTo>
                  <a:pt x="3532" y="17975"/>
                </a:lnTo>
                <a:cubicBezTo>
                  <a:pt x="3519" y="18000"/>
                  <a:pt x="3519" y="18031"/>
                  <a:pt x="3529" y="18056"/>
                </a:cubicBezTo>
                <a:cubicBezTo>
                  <a:pt x="3541" y="18084"/>
                  <a:pt x="3563" y="18109"/>
                  <a:pt x="3587" y="18121"/>
                </a:cubicBezTo>
                <a:cubicBezTo>
                  <a:pt x="3652" y="18164"/>
                  <a:pt x="3724" y="18195"/>
                  <a:pt x="3798" y="18217"/>
                </a:cubicBezTo>
                <a:lnTo>
                  <a:pt x="3804" y="18217"/>
                </a:lnTo>
                <a:cubicBezTo>
                  <a:pt x="3817" y="18220"/>
                  <a:pt x="3829" y="18226"/>
                  <a:pt x="3841" y="18229"/>
                </a:cubicBezTo>
                <a:cubicBezTo>
                  <a:pt x="3845" y="18232"/>
                  <a:pt x="3851" y="18245"/>
                  <a:pt x="3857" y="18282"/>
                </a:cubicBezTo>
                <a:cubicBezTo>
                  <a:pt x="3863" y="18353"/>
                  <a:pt x="3857" y="18428"/>
                  <a:pt x="3841" y="18499"/>
                </a:cubicBezTo>
                <a:cubicBezTo>
                  <a:pt x="3835" y="18517"/>
                  <a:pt x="3841" y="18539"/>
                  <a:pt x="3857" y="18555"/>
                </a:cubicBezTo>
                <a:cubicBezTo>
                  <a:pt x="3872" y="18570"/>
                  <a:pt x="3894" y="18579"/>
                  <a:pt x="3916" y="18579"/>
                </a:cubicBezTo>
                <a:lnTo>
                  <a:pt x="3965" y="18579"/>
                </a:lnTo>
                <a:cubicBezTo>
                  <a:pt x="3999" y="18579"/>
                  <a:pt x="4030" y="18583"/>
                  <a:pt x="4064" y="18583"/>
                </a:cubicBezTo>
                <a:cubicBezTo>
                  <a:pt x="4099" y="18564"/>
                  <a:pt x="4139" y="18552"/>
                  <a:pt x="4179" y="18548"/>
                </a:cubicBezTo>
                <a:cubicBezTo>
                  <a:pt x="4219" y="18548"/>
                  <a:pt x="4263" y="18552"/>
                  <a:pt x="4281" y="18598"/>
                </a:cubicBezTo>
                <a:cubicBezTo>
                  <a:pt x="4309" y="18601"/>
                  <a:pt x="4334" y="18604"/>
                  <a:pt x="4359" y="18607"/>
                </a:cubicBezTo>
                <a:lnTo>
                  <a:pt x="4291" y="18620"/>
                </a:lnTo>
                <a:cubicBezTo>
                  <a:pt x="4303" y="18703"/>
                  <a:pt x="4250" y="18731"/>
                  <a:pt x="4198" y="18744"/>
                </a:cubicBezTo>
                <a:cubicBezTo>
                  <a:pt x="4159" y="18753"/>
                  <a:pt x="4120" y="18758"/>
                  <a:pt x="4081" y="18758"/>
                </a:cubicBezTo>
                <a:cubicBezTo>
                  <a:pt x="4033" y="18758"/>
                  <a:pt x="3987" y="18751"/>
                  <a:pt x="3941" y="18737"/>
                </a:cubicBezTo>
                <a:cubicBezTo>
                  <a:pt x="3931" y="18756"/>
                  <a:pt x="3931" y="18775"/>
                  <a:pt x="3931" y="18793"/>
                </a:cubicBezTo>
                <a:cubicBezTo>
                  <a:pt x="3947" y="18855"/>
                  <a:pt x="3993" y="18908"/>
                  <a:pt x="4055" y="18933"/>
                </a:cubicBezTo>
                <a:cubicBezTo>
                  <a:pt x="4123" y="18961"/>
                  <a:pt x="4194" y="18976"/>
                  <a:pt x="4267" y="18976"/>
                </a:cubicBezTo>
                <a:cubicBezTo>
                  <a:pt x="4274" y="18976"/>
                  <a:pt x="4281" y="18976"/>
                  <a:pt x="4287" y="18976"/>
                </a:cubicBezTo>
                <a:cubicBezTo>
                  <a:pt x="4377" y="18976"/>
                  <a:pt x="4467" y="18963"/>
                  <a:pt x="4554" y="18942"/>
                </a:cubicBezTo>
                <a:lnTo>
                  <a:pt x="4576" y="18939"/>
                </a:lnTo>
                <a:lnTo>
                  <a:pt x="4579" y="18942"/>
                </a:lnTo>
                <a:lnTo>
                  <a:pt x="4594" y="18957"/>
                </a:lnTo>
                <a:cubicBezTo>
                  <a:pt x="4634" y="18991"/>
                  <a:pt x="4687" y="19007"/>
                  <a:pt x="4740" y="19007"/>
                </a:cubicBezTo>
                <a:cubicBezTo>
                  <a:pt x="4774" y="19007"/>
                  <a:pt x="4808" y="19001"/>
                  <a:pt x="4839" y="18991"/>
                </a:cubicBezTo>
                <a:cubicBezTo>
                  <a:pt x="4857" y="18985"/>
                  <a:pt x="4873" y="18982"/>
                  <a:pt x="4888" y="18976"/>
                </a:cubicBezTo>
                <a:cubicBezTo>
                  <a:pt x="4919" y="18963"/>
                  <a:pt x="4950" y="18954"/>
                  <a:pt x="4984" y="18954"/>
                </a:cubicBezTo>
                <a:cubicBezTo>
                  <a:pt x="5037" y="18960"/>
                  <a:pt x="5087" y="18982"/>
                  <a:pt x="5127" y="19019"/>
                </a:cubicBezTo>
                <a:lnTo>
                  <a:pt x="4864" y="19109"/>
                </a:lnTo>
                <a:lnTo>
                  <a:pt x="4572" y="19211"/>
                </a:lnTo>
                <a:cubicBezTo>
                  <a:pt x="4541" y="19221"/>
                  <a:pt x="4523" y="19248"/>
                  <a:pt x="4526" y="19279"/>
                </a:cubicBezTo>
                <a:cubicBezTo>
                  <a:pt x="4529" y="19310"/>
                  <a:pt x="4554" y="19335"/>
                  <a:pt x="4585" y="19341"/>
                </a:cubicBezTo>
                <a:cubicBezTo>
                  <a:pt x="4696" y="19360"/>
                  <a:pt x="4811" y="19372"/>
                  <a:pt x="4926" y="19375"/>
                </a:cubicBezTo>
                <a:cubicBezTo>
                  <a:pt x="5015" y="19375"/>
                  <a:pt x="5108" y="19363"/>
                  <a:pt x="5195" y="19341"/>
                </a:cubicBezTo>
                <a:cubicBezTo>
                  <a:pt x="5223" y="19335"/>
                  <a:pt x="5251" y="19326"/>
                  <a:pt x="5276" y="19317"/>
                </a:cubicBezTo>
                <a:cubicBezTo>
                  <a:pt x="5331" y="19295"/>
                  <a:pt x="5390" y="19283"/>
                  <a:pt x="5449" y="19279"/>
                </a:cubicBezTo>
                <a:cubicBezTo>
                  <a:pt x="5454" y="19279"/>
                  <a:pt x="5458" y="19278"/>
                  <a:pt x="5463" y="19278"/>
                </a:cubicBezTo>
                <a:cubicBezTo>
                  <a:pt x="5473" y="19278"/>
                  <a:pt x="5484" y="19280"/>
                  <a:pt x="5492" y="19283"/>
                </a:cubicBezTo>
                <a:cubicBezTo>
                  <a:pt x="5511" y="19286"/>
                  <a:pt x="5523" y="19295"/>
                  <a:pt x="5536" y="19307"/>
                </a:cubicBezTo>
                <a:cubicBezTo>
                  <a:pt x="5536" y="19310"/>
                  <a:pt x="5523" y="19326"/>
                  <a:pt x="5474" y="19341"/>
                </a:cubicBezTo>
                <a:cubicBezTo>
                  <a:pt x="5295" y="19394"/>
                  <a:pt x="5111" y="19419"/>
                  <a:pt x="4924" y="19419"/>
                </a:cubicBezTo>
                <a:cubicBezTo>
                  <a:pt x="4913" y="19419"/>
                  <a:pt x="4902" y="19419"/>
                  <a:pt x="4891" y="19419"/>
                </a:cubicBezTo>
                <a:cubicBezTo>
                  <a:pt x="4854" y="19419"/>
                  <a:pt x="4811" y="19419"/>
                  <a:pt x="4771" y="19416"/>
                </a:cubicBezTo>
                <a:cubicBezTo>
                  <a:pt x="4762" y="19416"/>
                  <a:pt x="4752" y="19416"/>
                  <a:pt x="4743" y="19416"/>
                </a:cubicBezTo>
                <a:cubicBezTo>
                  <a:pt x="4644" y="19416"/>
                  <a:pt x="4545" y="19401"/>
                  <a:pt x="4449" y="19372"/>
                </a:cubicBezTo>
                <a:cubicBezTo>
                  <a:pt x="4418" y="19360"/>
                  <a:pt x="4387" y="19344"/>
                  <a:pt x="4352" y="19329"/>
                </a:cubicBezTo>
                <a:cubicBezTo>
                  <a:pt x="4315" y="19314"/>
                  <a:pt x="4275" y="19295"/>
                  <a:pt x="4238" y="19283"/>
                </a:cubicBezTo>
                <a:cubicBezTo>
                  <a:pt x="4123" y="19248"/>
                  <a:pt x="4005" y="19230"/>
                  <a:pt x="3887" y="19230"/>
                </a:cubicBezTo>
                <a:cubicBezTo>
                  <a:pt x="3878" y="19230"/>
                  <a:pt x="3869" y="19230"/>
                  <a:pt x="3860" y="19230"/>
                </a:cubicBezTo>
                <a:lnTo>
                  <a:pt x="3841" y="19230"/>
                </a:lnTo>
                <a:cubicBezTo>
                  <a:pt x="3837" y="19229"/>
                  <a:pt x="3832" y="19229"/>
                  <a:pt x="3827" y="19229"/>
                </a:cubicBezTo>
                <a:cubicBezTo>
                  <a:pt x="3803" y="19229"/>
                  <a:pt x="3778" y="19235"/>
                  <a:pt x="3758" y="19245"/>
                </a:cubicBezTo>
                <a:cubicBezTo>
                  <a:pt x="3739" y="19258"/>
                  <a:pt x="3721" y="19273"/>
                  <a:pt x="3708" y="19289"/>
                </a:cubicBezTo>
                <a:lnTo>
                  <a:pt x="3705" y="19292"/>
                </a:lnTo>
                <a:cubicBezTo>
                  <a:pt x="3696" y="19289"/>
                  <a:pt x="3687" y="19283"/>
                  <a:pt x="3680" y="19279"/>
                </a:cubicBezTo>
                <a:cubicBezTo>
                  <a:pt x="3674" y="19276"/>
                  <a:pt x="3665" y="19270"/>
                  <a:pt x="3659" y="19267"/>
                </a:cubicBezTo>
                <a:cubicBezTo>
                  <a:pt x="3603" y="19242"/>
                  <a:pt x="3545" y="19229"/>
                  <a:pt x="3484" y="19229"/>
                </a:cubicBezTo>
                <a:cubicBezTo>
                  <a:pt x="3477" y="19229"/>
                  <a:pt x="3470" y="19230"/>
                  <a:pt x="3464" y="19230"/>
                </a:cubicBezTo>
                <a:lnTo>
                  <a:pt x="3361" y="19230"/>
                </a:lnTo>
                <a:cubicBezTo>
                  <a:pt x="3324" y="19230"/>
                  <a:pt x="3287" y="19227"/>
                  <a:pt x="3253" y="19214"/>
                </a:cubicBezTo>
                <a:cubicBezTo>
                  <a:pt x="3175" y="19187"/>
                  <a:pt x="3135" y="19100"/>
                  <a:pt x="3095" y="19013"/>
                </a:cubicBezTo>
                <a:lnTo>
                  <a:pt x="3092" y="19004"/>
                </a:lnTo>
                <a:cubicBezTo>
                  <a:pt x="3073" y="18957"/>
                  <a:pt x="3036" y="18923"/>
                  <a:pt x="2993" y="18905"/>
                </a:cubicBezTo>
                <a:cubicBezTo>
                  <a:pt x="2968" y="18895"/>
                  <a:pt x="2946" y="18892"/>
                  <a:pt x="2921" y="18892"/>
                </a:cubicBezTo>
                <a:lnTo>
                  <a:pt x="2900" y="18892"/>
                </a:lnTo>
                <a:cubicBezTo>
                  <a:pt x="2856" y="18892"/>
                  <a:pt x="2813" y="18855"/>
                  <a:pt x="2770" y="18821"/>
                </a:cubicBezTo>
                <a:lnTo>
                  <a:pt x="2739" y="18796"/>
                </a:lnTo>
                <a:cubicBezTo>
                  <a:pt x="2680" y="18750"/>
                  <a:pt x="2609" y="18722"/>
                  <a:pt x="2531" y="18716"/>
                </a:cubicBezTo>
                <a:cubicBezTo>
                  <a:pt x="2494" y="18716"/>
                  <a:pt x="2460" y="18725"/>
                  <a:pt x="2426" y="18744"/>
                </a:cubicBezTo>
                <a:cubicBezTo>
                  <a:pt x="2417" y="18753"/>
                  <a:pt x="2404" y="18759"/>
                  <a:pt x="2395" y="18765"/>
                </a:cubicBezTo>
                <a:lnTo>
                  <a:pt x="2389" y="18771"/>
                </a:lnTo>
                <a:cubicBezTo>
                  <a:pt x="2386" y="18765"/>
                  <a:pt x="2383" y="18759"/>
                  <a:pt x="2379" y="18753"/>
                </a:cubicBezTo>
                <a:cubicBezTo>
                  <a:pt x="2376" y="18747"/>
                  <a:pt x="2376" y="18737"/>
                  <a:pt x="2373" y="18731"/>
                </a:cubicBezTo>
                <a:cubicBezTo>
                  <a:pt x="2367" y="18685"/>
                  <a:pt x="2342" y="18638"/>
                  <a:pt x="2305" y="18607"/>
                </a:cubicBezTo>
                <a:cubicBezTo>
                  <a:pt x="2293" y="18598"/>
                  <a:pt x="2274" y="18592"/>
                  <a:pt x="2259" y="18592"/>
                </a:cubicBezTo>
                <a:cubicBezTo>
                  <a:pt x="2246" y="18592"/>
                  <a:pt x="2237" y="18595"/>
                  <a:pt x="2228" y="18598"/>
                </a:cubicBezTo>
                <a:cubicBezTo>
                  <a:pt x="2172" y="18617"/>
                  <a:pt x="2132" y="18660"/>
                  <a:pt x="2110" y="18716"/>
                </a:cubicBezTo>
                <a:cubicBezTo>
                  <a:pt x="2091" y="18781"/>
                  <a:pt x="2107" y="18855"/>
                  <a:pt x="2150" y="18911"/>
                </a:cubicBezTo>
                <a:cubicBezTo>
                  <a:pt x="2215" y="18998"/>
                  <a:pt x="2305" y="19066"/>
                  <a:pt x="2407" y="19106"/>
                </a:cubicBezTo>
                <a:cubicBezTo>
                  <a:pt x="2423" y="19109"/>
                  <a:pt x="2435" y="19115"/>
                  <a:pt x="2451" y="19118"/>
                </a:cubicBezTo>
                <a:cubicBezTo>
                  <a:pt x="2475" y="19128"/>
                  <a:pt x="2500" y="19137"/>
                  <a:pt x="2525" y="19149"/>
                </a:cubicBezTo>
                <a:cubicBezTo>
                  <a:pt x="2547" y="19162"/>
                  <a:pt x="2559" y="19180"/>
                  <a:pt x="2559" y="19187"/>
                </a:cubicBezTo>
                <a:cubicBezTo>
                  <a:pt x="2559" y="19193"/>
                  <a:pt x="2556" y="19196"/>
                  <a:pt x="2556" y="19199"/>
                </a:cubicBezTo>
                <a:cubicBezTo>
                  <a:pt x="2550" y="19221"/>
                  <a:pt x="2547" y="19245"/>
                  <a:pt x="2553" y="19270"/>
                </a:cubicBezTo>
                <a:cubicBezTo>
                  <a:pt x="2565" y="19301"/>
                  <a:pt x="2587" y="19329"/>
                  <a:pt x="2618" y="19344"/>
                </a:cubicBezTo>
                <a:cubicBezTo>
                  <a:pt x="2624" y="19348"/>
                  <a:pt x="2627" y="19351"/>
                  <a:pt x="2633" y="19354"/>
                </a:cubicBezTo>
                <a:cubicBezTo>
                  <a:pt x="2649" y="19379"/>
                  <a:pt x="2658" y="19410"/>
                  <a:pt x="2655" y="19441"/>
                </a:cubicBezTo>
                <a:cubicBezTo>
                  <a:pt x="2655" y="19506"/>
                  <a:pt x="2677" y="19564"/>
                  <a:pt x="2720" y="19611"/>
                </a:cubicBezTo>
                <a:cubicBezTo>
                  <a:pt x="2764" y="19645"/>
                  <a:pt x="2813" y="19667"/>
                  <a:pt x="2866" y="19676"/>
                </a:cubicBezTo>
                <a:lnTo>
                  <a:pt x="2900" y="19685"/>
                </a:lnTo>
                <a:cubicBezTo>
                  <a:pt x="2863" y="19713"/>
                  <a:pt x="2822" y="19732"/>
                  <a:pt x="2779" y="19744"/>
                </a:cubicBezTo>
                <a:cubicBezTo>
                  <a:pt x="2748" y="19750"/>
                  <a:pt x="2726" y="19775"/>
                  <a:pt x="2723" y="19803"/>
                </a:cubicBezTo>
                <a:cubicBezTo>
                  <a:pt x="2723" y="19834"/>
                  <a:pt x="2742" y="19862"/>
                  <a:pt x="2773" y="19871"/>
                </a:cubicBezTo>
                <a:lnTo>
                  <a:pt x="3027" y="19958"/>
                </a:lnTo>
                <a:lnTo>
                  <a:pt x="3213" y="20023"/>
                </a:lnTo>
                <a:lnTo>
                  <a:pt x="3222" y="20026"/>
                </a:lnTo>
                <a:cubicBezTo>
                  <a:pt x="3222" y="20032"/>
                  <a:pt x="3219" y="20038"/>
                  <a:pt x="3219" y="20041"/>
                </a:cubicBezTo>
                <a:cubicBezTo>
                  <a:pt x="3213" y="20057"/>
                  <a:pt x="3210" y="20075"/>
                  <a:pt x="3210" y="20091"/>
                </a:cubicBezTo>
                <a:cubicBezTo>
                  <a:pt x="3213" y="20168"/>
                  <a:pt x="3262" y="20237"/>
                  <a:pt x="3333" y="20261"/>
                </a:cubicBezTo>
                <a:cubicBezTo>
                  <a:pt x="3386" y="20280"/>
                  <a:pt x="3439" y="20292"/>
                  <a:pt x="3491" y="20299"/>
                </a:cubicBezTo>
                <a:lnTo>
                  <a:pt x="3507" y="20299"/>
                </a:lnTo>
                <a:cubicBezTo>
                  <a:pt x="3652" y="20314"/>
                  <a:pt x="3792" y="20348"/>
                  <a:pt x="3928" y="20401"/>
                </a:cubicBezTo>
                <a:lnTo>
                  <a:pt x="3968" y="20416"/>
                </a:lnTo>
                <a:cubicBezTo>
                  <a:pt x="4006" y="20426"/>
                  <a:pt x="4043" y="20441"/>
                  <a:pt x="4080" y="20463"/>
                </a:cubicBezTo>
                <a:cubicBezTo>
                  <a:pt x="4080" y="20469"/>
                  <a:pt x="4083" y="20478"/>
                  <a:pt x="4083" y="20484"/>
                </a:cubicBezTo>
                <a:cubicBezTo>
                  <a:pt x="4083" y="20497"/>
                  <a:pt x="4086" y="20506"/>
                  <a:pt x="4089" y="20518"/>
                </a:cubicBezTo>
                <a:cubicBezTo>
                  <a:pt x="4114" y="20506"/>
                  <a:pt x="4136" y="20494"/>
                  <a:pt x="4160" y="20481"/>
                </a:cubicBezTo>
                <a:cubicBezTo>
                  <a:pt x="4188" y="20458"/>
                  <a:pt x="4219" y="20435"/>
                  <a:pt x="4253" y="20435"/>
                </a:cubicBezTo>
                <a:cubicBezTo>
                  <a:pt x="4264" y="20435"/>
                  <a:pt x="4276" y="20438"/>
                  <a:pt x="4287" y="20444"/>
                </a:cubicBezTo>
                <a:lnTo>
                  <a:pt x="4365" y="20395"/>
                </a:lnTo>
                <a:cubicBezTo>
                  <a:pt x="4365" y="20364"/>
                  <a:pt x="4349" y="20317"/>
                  <a:pt x="4359" y="20308"/>
                </a:cubicBezTo>
                <a:cubicBezTo>
                  <a:pt x="4369" y="20298"/>
                  <a:pt x="4379" y="20294"/>
                  <a:pt x="4388" y="20294"/>
                </a:cubicBezTo>
                <a:cubicBezTo>
                  <a:pt x="4407" y="20294"/>
                  <a:pt x="4422" y="20315"/>
                  <a:pt x="4433" y="20345"/>
                </a:cubicBezTo>
                <a:cubicBezTo>
                  <a:pt x="4464" y="20334"/>
                  <a:pt x="4492" y="20328"/>
                  <a:pt x="4516" y="20328"/>
                </a:cubicBezTo>
                <a:cubicBezTo>
                  <a:pt x="4594" y="20328"/>
                  <a:pt x="4636" y="20388"/>
                  <a:pt x="4631" y="20525"/>
                </a:cubicBezTo>
                <a:cubicBezTo>
                  <a:pt x="4650" y="20556"/>
                  <a:pt x="4637" y="20599"/>
                  <a:pt x="4603" y="20611"/>
                </a:cubicBezTo>
                <a:cubicBezTo>
                  <a:pt x="4596" y="20616"/>
                  <a:pt x="4589" y="20617"/>
                  <a:pt x="4584" y="20617"/>
                </a:cubicBezTo>
                <a:cubicBezTo>
                  <a:pt x="4565" y="20617"/>
                  <a:pt x="4557" y="20596"/>
                  <a:pt x="4548" y="20574"/>
                </a:cubicBezTo>
                <a:cubicBezTo>
                  <a:pt x="4548" y="20571"/>
                  <a:pt x="4548" y="20571"/>
                  <a:pt x="4548" y="20571"/>
                </a:cubicBezTo>
                <a:cubicBezTo>
                  <a:pt x="4524" y="20558"/>
                  <a:pt x="4499" y="20553"/>
                  <a:pt x="4475" y="20553"/>
                </a:cubicBezTo>
                <a:cubicBezTo>
                  <a:pt x="4412" y="20553"/>
                  <a:pt x="4348" y="20587"/>
                  <a:pt x="4284" y="20587"/>
                </a:cubicBezTo>
                <a:cubicBezTo>
                  <a:pt x="4282" y="20587"/>
                  <a:pt x="4280" y="20587"/>
                  <a:pt x="4278" y="20587"/>
                </a:cubicBezTo>
                <a:cubicBezTo>
                  <a:pt x="4263" y="20599"/>
                  <a:pt x="4247" y="20614"/>
                  <a:pt x="4232" y="20630"/>
                </a:cubicBezTo>
                <a:cubicBezTo>
                  <a:pt x="4247" y="20633"/>
                  <a:pt x="4260" y="20639"/>
                  <a:pt x="4272" y="20642"/>
                </a:cubicBezTo>
                <a:cubicBezTo>
                  <a:pt x="4303" y="20645"/>
                  <a:pt x="4331" y="20655"/>
                  <a:pt x="4356" y="20667"/>
                </a:cubicBezTo>
                <a:cubicBezTo>
                  <a:pt x="4365" y="20673"/>
                  <a:pt x="4371" y="20679"/>
                  <a:pt x="4380" y="20686"/>
                </a:cubicBezTo>
                <a:cubicBezTo>
                  <a:pt x="4399" y="20701"/>
                  <a:pt x="4418" y="20714"/>
                  <a:pt x="4436" y="20723"/>
                </a:cubicBezTo>
                <a:cubicBezTo>
                  <a:pt x="4483" y="20745"/>
                  <a:pt x="4532" y="20754"/>
                  <a:pt x="4582" y="20757"/>
                </a:cubicBezTo>
                <a:cubicBezTo>
                  <a:pt x="4613" y="20757"/>
                  <a:pt x="4644" y="20763"/>
                  <a:pt x="4672" y="20772"/>
                </a:cubicBezTo>
                <a:cubicBezTo>
                  <a:pt x="4684" y="20782"/>
                  <a:pt x="4690" y="20797"/>
                  <a:pt x="4690" y="20813"/>
                </a:cubicBezTo>
                <a:cubicBezTo>
                  <a:pt x="4693" y="20850"/>
                  <a:pt x="4678" y="20884"/>
                  <a:pt x="4650" y="20909"/>
                </a:cubicBezTo>
                <a:cubicBezTo>
                  <a:pt x="4591" y="20961"/>
                  <a:pt x="4498" y="20986"/>
                  <a:pt x="4356" y="20986"/>
                </a:cubicBezTo>
                <a:lnTo>
                  <a:pt x="4300" y="20986"/>
                </a:lnTo>
                <a:cubicBezTo>
                  <a:pt x="4173" y="20980"/>
                  <a:pt x="4012" y="20964"/>
                  <a:pt x="3910" y="20875"/>
                </a:cubicBezTo>
                <a:cubicBezTo>
                  <a:pt x="3894" y="20859"/>
                  <a:pt x="3879" y="20844"/>
                  <a:pt x="3863" y="20825"/>
                </a:cubicBezTo>
                <a:cubicBezTo>
                  <a:pt x="3829" y="20788"/>
                  <a:pt x="3792" y="20754"/>
                  <a:pt x="3748" y="20726"/>
                </a:cubicBezTo>
                <a:cubicBezTo>
                  <a:pt x="3695" y="20695"/>
                  <a:pt x="3633" y="20679"/>
                  <a:pt x="3570" y="20679"/>
                </a:cubicBezTo>
                <a:cubicBezTo>
                  <a:pt x="3565" y="20679"/>
                  <a:pt x="3559" y="20679"/>
                  <a:pt x="3553" y="20679"/>
                </a:cubicBezTo>
                <a:cubicBezTo>
                  <a:pt x="3504" y="20679"/>
                  <a:pt x="3454" y="20686"/>
                  <a:pt x="3408" y="20695"/>
                </a:cubicBezTo>
                <a:cubicBezTo>
                  <a:pt x="3262" y="20729"/>
                  <a:pt x="3126" y="20788"/>
                  <a:pt x="3005" y="20872"/>
                </a:cubicBezTo>
                <a:cubicBezTo>
                  <a:pt x="2990" y="20865"/>
                  <a:pt x="2968" y="20862"/>
                  <a:pt x="2949" y="20856"/>
                </a:cubicBezTo>
                <a:lnTo>
                  <a:pt x="2912" y="20847"/>
                </a:lnTo>
                <a:cubicBezTo>
                  <a:pt x="2909" y="20816"/>
                  <a:pt x="2900" y="20788"/>
                  <a:pt x="2884" y="20763"/>
                </a:cubicBezTo>
                <a:cubicBezTo>
                  <a:pt x="2850" y="20710"/>
                  <a:pt x="2801" y="20676"/>
                  <a:pt x="2742" y="20664"/>
                </a:cubicBezTo>
                <a:cubicBezTo>
                  <a:pt x="2723" y="20658"/>
                  <a:pt x="2702" y="20658"/>
                  <a:pt x="2680" y="20658"/>
                </a:cubicBezTo>
                <a:cubicBezTo>
                  <a:pt x="2646" y="20658"/>
                  <a:pt x="2612" y="20661"/>
                  <a:pt x="2581" y="20667"/>
                </a:cubicBezTo>
                <a:cubicBezTo>
                  <a:pt x="2556" y="20673"/>
                  <a:pt x="2531" y="20676"/>
                  <a:pt x="2510" y="20676"/>
                </a:cubicBezTo>
                <a:cubicBezTo>
                  <a:pt x="2475" y="20676"/>
                  <a:pt x="2444" y="20673"/>
                  <a:pt x="2413" y="20664"/>
                </a:cubicBezTo>
                <a:cubicBezTo>
                  <a:pt x="2389" y="20661"/>
                  <a:pt x="2364" y="20655"/>
                  <a:pt x="2333" y="20652"/>
                </a:cubicBezTo>
                <a:lnTo>
                  <a:pt x="2296" y="20652"/>
                </a:lnTo>
                <a:cubicBezTo>
                  <a:pt x="2290" y="20651"/>
                  <a:pt x="2284" y="20651"/>
                  <a:pt x="2278" y="20651"/>
                </a:cubicBezTo>
                <a:cubicBezTo>
                  <a:pt x="2207" y="20651"/>
                  <a:pt x="2140" y="20684"/>
                  <a:pt x="2094" y="20741"/>
                </a:cubicBezTo>
                <a:cubicBezTo>
                  <a:pt x="2051" y="20803"/>
                  <a:pt x="2060" y="20884"/>
                  <a:pt x="2119" y="20980"/>
                </a:cubicBezTo>
                <a:cubicBezTo>
                  <a:pt x="2144" y="21020"/>
                  <a:pt x="2178" y="21057"/>
                  <a:pt x="2221" y="21082"/>
                </a:cubicBezTo>
                <a:cubicBezTo>
                  <a:pt x="2265" y="21101"/>
                  <a:pt x="2311" y="21113"/>
                  <a:pt x="2361" y="21113"/>
                </a:cubicBezTo>
                <a:cubicBezTo>
                  <a:pt x="2395" y="21116"/>
                  <a:pt x="2429" y="21119"/>
                  <a:pt x="2438" y="21129"/>
                </a:cubicBezTo>
                <a:cubicBezTo>
                  <a:pt x="2444" y="21144"/>
                  <a:pt x="2448" y="21163"/>
                  <a:pt x="2448" y="21178"/>
                </a:cubicBezTo>
                <a:lnTo>
                  <a:pt x="2454" y="21262"/>
                </a:lnTo>
                <a:lnTo>
                  <a:pt x="2460" y="21342"/>
                </a:lnTo>
                <a:cubicBezTo>
                  <a:pt x="2460" y="21364"/>
                  <a:pt x="2466" y="21383"/>
                  <a:pt x="2475" y="21398"/>
                </a:cubicBezTo>
                <a:cubicBezTo>
                  <a:pt x="2500" y="21435"/>
                  <a:pt x="2540" y="21460"/>
                  <a:pt x="2587" y="21463"/>
                </a:cubicBezTo>
                <a:cubicBezTo>
                  <a:pt x="2612" y="21469"/>
                  <a:pt x="2640" y="21469"/>
                  <a:pt x="2667" y="21469"/>
                </a:cubicBezTo>
                <a:cubicBezTo>
                  <a:pt x="2692" y="21469"/>
                  <a:pt x="2717" y="21469"/>
                  <a:pt x="2742" y="21466"/>
                </a:cubicBezTo>
                <a:lnTo>
                  <a:pt x="2804" y="21466"/>
                </a:lnTo>
                <a:cubicBezTo>
                  <a:pt x="2809" y="21466"/>
                  <a:pt x="2814" y="21465"/>
                  <a:pt x="2820" y="21465"/>
                </a:cubicBezTo>
                <a:cubicBezTo>
                  <a:pt x="2845" y="21465"/>
                  <a:pt x="2870" y="21471"/>
                  <a:pt x="2894" y="21482"/>
                </a:cubicBezTo>
                <a:cubicBezTo>
                  <a:pt x="2928" y="21507"/>
                  <a:pt x="2952" y="21537"/>
                  <a:pt x="2971" y="21575"/>
                </a:cubicBezTo>
                <a:cubicBezTo>
                  <a:pt x="2980" y="21590"/>
                  <a:pt x="2990" y="21603"/>
                  <a:pt x="2999" y="21618"/>
                </a:cubicBezTo>
                <a:cubicBezTo>
                  <a:pt x="2965" y="21634"/>
                  <a:pt x="2937" y="21655"/>
                  <a:pt x="2915" y="21683"/>
                </a:cubicBezTo>
                <a:cubicBezTo>
                  <a:pt x="2900" y="21702"/>
                  <a:pt x="2894" y="21726"/>
                  <a:pt x="2897" y="21748"/>
                </a:cubicBezTo>
                <a:cubicBezTo>
                  <a:pt x="2903" y="21779"/>
                  <a:pt x="2925" y="21807"/>
                  <a:pt x="2952" y="21819"/>
                </a:cubicBezTo>
                <a:cubicBezTo>
                  <a:pt x="3045" y="21869"/>
                  <a:pt x="3151" y="21875"/>
                  <a:pt x="3250" y="21884"/>
                </a:cubicBezTo>
                <a:cubicBezTo>
                  <a:pt x="3281" y="21884"/>
                  <a:pt x="3312" y="21888"/>
                  <a:pt x="3343" y="21891"/>
                </a:cubicBezTo>
                <a:lnTo>
                  <a:pt x="3355" y="21891"/>
                </a:lnTo>
                <a:cubicBezTo>
                  <a:pt x="3358" y="21900"/>
                  <a:pt x="3361" y="21906"/>
                  <a:pt x="3368" y="21912"/>
                </a:cubicBezTo>
                <a:cubicBezTo>
                  <a:pt x="3405" y="21977"/>
                  <a:pt x="3488" y="21990"/>
                  <a:pt x="3541" y="21996"/>
                </a:cubicBezTo>
                <a:lnTo>
                  <a:pt x="3556" y="21999"/>
                </a:lnTo>
                <a:cubicBezTo>
                  <a:pt x="3594" y="22002"/>
                  <a:pt x="3631" y="22018"/>
                  <a:pt x="3656" y="22049"/>
                </a:cubicBezTo>
                <a:cubicBezTo>
                  <a:pt x="3587" y="22052"/>
                  <a:pt x="3522" y="22055"/>
                  <a:pt x="3460" y="22055"/>
                </a:cubicBezTo>
                <a:cubicBezTo>
                  <a:pt x="3448" y="22055"/>
                  <a:pt x="3436" y="22055"/>
                  <a:pt x="3424" y="22055"/>
                </a:cubicBezTo>
                <a:cubicBezTo>
                  <a:pt x="3319" y="22055"/>
                  <a:pt x="3216" y="22043"/>
                  <a:pt x="3114" y="22024"/>
                </a:cubicBezTo>
                <a:cubicBezTo>
                  <a:pt x="3104" y="22021"/>
                  <a:pt x="3092" y="22018"/>
                  <a:pt x="3079" y="22011"/>
                </a:cubicBezTo>
                <a:lnTo>
                  <a:pt x="3079" y="22005"/>
                </a:lnTo>
                <a:cubicBezTo>
                  <a:pt x="3073" y="21987"/>
                  <a:pt x="3061" y="21968"/>
                  <a:pt x="3045" y="21953"/>
                </a:cubicBezTo>
                <a:cubicBezTo>
                  <a:pt x="3018" y="21933"/>
                  <a:pt x="2987" y="21921"/>
                  <a:pt x="2957" y="21921"/>
                </a:cubicBezTo>
                <a:cubicBezTo>
                  <a:pt x="2953" y="21921"/>
                  <a:pt x="2950" y="21921"/>
                  <a:pt x="2946" y="21922"/>
                </a:cubicBezTo>
                <a:lnTo>
                  <a:pt x="2934" y="21922"/>
                </a:lnTo>
                <a:cubicBezTo>
                  <a:pt x="2733" y="21925"/>
                  <a:pt x="2537" y="21993"/>
                  <a:pt x="2376" y="22114"/>
                </a:cubicBezTo>
                <a:cubicBezTo>
                  <a:pt x="2339" y="22086"/>
                  <a:pt x="2290" y="22073"/>
                  <a:pt x="2243" y="22073"/>
                </a:cubicBezTo>
                <a:cubicBezTo>
                  <a:pt x="2209" y="22073"/>
                  <a:pt x="2175" y="22080"/>
                  <a:pt x="2144" y="22095"/>
                </a:cubicBezTo>
                <a:lnTo>
                  <a:pt x="2125" y="22107"/>
                </a:lnTo>
                <a:lnTo>
                  <a:pt x="2122" y="22107"/>
                </a:lnTo>
                <a:cubicBezTo>
                  <a:pt x="2110" y="22095"/>
                  <a:pt x="2101" y="22086"/>
                  <a:pt x="2088" y="22076"/>
                </a:cubicBezTo>
                <a:cubicBezTo>
                  <a:pt x="2067" y="22052"/>
                  <a:pt x="2039" y="22030"/>
                  <a:pt x="2011" y="22008"/>
                </a:cubicBezTo>
                <a:cubicBezTo>
                  <a:pt x="1967" y="21980"/>
                  <a:pt x="1915" y="21962"/>
                  <a:pt x="1862" y="21962"/>
                </a:cubicBezTo>
                <a:cubicBezTo>
                  <a:pt x="1844" y="21962"/>
                  <a:pt x="1825" y="21965"/>
                  <a:pt x="1806" y="21968"/>
                </a:cubicBezTo>
                <a:cubicBezTo>
                  <a:pt x="1785" y="21974"/>
                  <a:pt x="1763" y="21987"/>
                  <a:pt x="1748" y="21999"/>
                </a:cubicBezTo>
                <a:cubicBezTo>
                  <a:pt x="1679" y="21943"/>
                  <a:pt x="1602" y="21903"/>
                  <a:pt x="1518" y="21881"/>
                </a:cubicBezTo>
                <a:cubicBezTo>
                  <a:pt x="1472" y="21869"/>
                  <a:pt x="1425" y="21860"/>
                  <a:pt x="1379" y="21853"/>
                </a:cubicBezTo>
                <a:cubicBezTo>
                  <a:pt x="1323" y="21850"/>
                  <a:pt x="1267" y="21835"/>
                  <a:pt x="1215" y="21816"/>
                </a:cubicBezTo>
                <a:lnTo>
                  <a:pt x="1199" y="21810"/>
                </a:lnTo>
                <a:cubicBezTo>
                  <a:pt x="1153" y="21785"/>
                  <a:pt x="1097" y="21770"/>
                  <a:pt x="1044" y="21764"/>
                </a:cubicBezTo>
                <a:cubicBezTo>
                  <a:pt x="1004" y="21764"/>
                  <a:pt x="964" y="21779"/>
                  <a:pt x="933" y="21810"/>
                </a:cubicBezTo>
                <a:cubicBezTo>
                  <a:pt x="911" y="21832"/>
                  <a:pt x="899" y="21863"/>
                  <a:pt x="896" y="21894"/>
                </a:cubicBezTo>
                <a:cubicBezTo>
                  <a:pt x="874" y="22033"/>
                  <a:pt x="989" y="22176"/>
                  <a:pt x="1144" y="22203"/>
                </a:cubicBezTo>
                <a:cubicBezTo>
                  <a:pt x="1224" y="22216"/>
                  <a:pt x="1302" y="22225"/>
                  <a:pt x="1382" y="22228"/>
                </a:cubicBezTo>
                <a:cubicBezTo>
                  <a:pt x="1425" y="22231"/>
                  <a:pt x="1463" y="22234"/>
                  <a:pt x="1500" y="22238"/>
                </a:cubicBezTo>
                <a:lnTo>
                  <a:pt x="1497" y="22244"/>
                </a:lnTo>
                <a:cubicBezTo>
                  <a:pt x="1481" y="22268"/>
                  <a:pt x="1472" y="22296"/>
                  <a:pt x="1466" y="22321"/>
                </a:cubicBezTo>
                <a:cubicBezTo>
                  <a:pt x="1456" y="22408"/>
                  <a:pt x="1537" y="22473"/>
                  <a:pt x="1621" y="22498"/>
                </a:cubicBezTo>
                <a:cubicBezTo>
                  <a:pt x="1642" y="22504"/>
                  <a:pt x="1664" y="22507"/>
                  <a:pt x="1682" y="22510"/>
                </a:cubicBezTo>
                <a:cubicBezTo>
                  <a:pt x="1707" y="22516"/>
                  <a:pt x="1735" y="22522"/>
                  <a:pt x="1760" y="22535"/>
                </a:cubicBezTo>
                <a:cubicBezTo>
                  <a:pt x="1769" y="22541"/>
                  <a:pt x="1779" y="22550"/>
                  <a:pt x="1788" y="22557"/>
                </a:cubicBezTo>
                <a:cubicBezTo>
                  <a:pt x="1806" y="22575"/>
                  <a:pt x="1828" y="22588"/>
                  <a:pt x="1847" y="22600"/>
                </a:cubicBezTo>
                <a:cubicBezTo>
                  <a:pt x="1887" y="22622"/>
                  <a:pt x="1930" y="22631"/>
                  <a:pt x="1977" y="22631"/>
                </a:cubicBezTo>
                <a:cubicBezTo>
                  <a:pt x="2023" y="22628"/>
                  <a:pt x="2070" y="22622"/>
                  <a:pt x="2116" y="22612"/>
                </a:cubicBezTo>
                <a:lnTo>
                  <a:pt x="2150" y="22606"/>
                </a:lnTo>
                <a:cubicBezTo>
                  <a:pt x="2166" y="22603"/>
                  <a:pt x="2178" y="22600"/>
                  <a:pt x="2194" y="22600"/>
                </a:cubicBezTo>
                <a:cubicBezTo>
                  <a:pt x="2129" y="22631"/>
                  <a:pt x="2067" y="22665"/>
                  <a:pt x="2008" y="22702"/>
                </a:cubicBezTo>
                <a:cubicBezTo>
                  <a:pt x="1983" y="22718"/>
                  <a:pt x="1971" y="22742"/>
                  <a:pt x="1977" y="22770"/>
                </a:cubicBezTo>
                <a:cubicBezTo>
                  <a:pt x="1983" y="22798"/>
                  <a:pt x="2005" y="22820"/>
                  <a:pt x="2033" y="22823"/>
                </a:cubicBezTo>
                <a:cubicBezTo>
                  <a:pt x="2119" y="22842"/>
                  <a:pt x="2206" y="22851"/>
                  <a:pt x="2293" y="22851"/>
                </a:cubicBezTo>
                <a:cubicBezTo>
                  <a:pt x="2317" y="22851"/>
                  <a:pt x="2342" y="22851"/>
                  <a:pt x="2367" y="22848"/>
                </a:cubicBezTo>
                <a:lnTo>
                  <a:pt x="2367" y="22848"/>
                </a:lnTo>
                <a:cubicBezTo>
                  <a:pt x="2296" y="22885"/>
                  <a:pt x="2234" y="22941"/>
                  <a:pt x="2194" y="23009"/>
                </a:cubicBezTo>
                <a:cubicBezTo>
                  <a:pt x="2184" y="23027"/>
                  <a:pt x="2184" y="23052"/>
                  <a:pt x="2200" y="23071"/>
                </a:cubicBezTo>
                <a:cubicBezTo>
                  <a:pt x="2212" y="23092"/>
                  <a:pt x="2234" y="23102"/>
                  <a:pt x="2259" y="23105"/>
                </a:cubicBezTo>
                <a:cubicBezTo>
                  <a:pt x="2308" y="23105"/>
                  <a:pt x="2355" y="23108"/>
                  <a:pt x="2401" y="23108"/>
                </a:cubicBezTo>
                <a:cubicBezTo>
                  <a:pt x="2606" y="23108"/>
                  <a:pt x="2810" y="23086"/>
                  <a:pt x="3008" y="23043"/>
                </a:cubicBezTo>
                <a:cubicBezTo>
                  <a:pt x="3042" y="23037"/>
                  <a:pt x="3079" y="23024"/>
                  <a:pt x="3114" y="23012"/>
                </a:cubicBezTo>
                <a:cubicBezTo>
                  <a:pt x="3151" y="22996"/>
                  <a:pt x="3188" y="22984"/>
                  <a:pt x="3228" y="22978"/>
                </a:cubicBezTo>
                <a:cubicBezTo>
                  <a:pt x="3241" y="22978"/>
                  <a:pt x="3256" y="22981"/>
                  <a:pt x="3268" y="22987"/>
                </a:cubicBezTo>
                <a:cubicBezTo>
                  <a:pt x="3268" y="22990"/>
                  <a:pt x="3265" y="23006"/>
                  <a:pt x="3244" y="23024"/>
                </a:cubicBezTo>
                <a:lnTo>
                  <a:pt x="3079" y="23179"/>
                </a:lnTo>
                <a:cubicBezTo>
                  <a:pt x="2987" y="23266"/>
                  <a:pt x="2900" y="23374"/>
                  <a:pt x="2934" y="23495"/>
                </a:cubicBezTo>
                <a:cubicBezTo>
                  <a:pt x="2945" y="23524"/>
                  <a:pt x="2971" y="23545"/>
                  <a:pt x="3002" y="23545"/>
                </a:cubicBezTo>
                <a:cubicBezTo>
                  <a:pt x="3004" y="23545"/>
                  <a:pt x="3006" y="23545"/>
                  <a:pt x="3008" y="23545"/>
                </a:cubicBezTo>
                <a:lnTo>
                  <a:pt x="3011" y="23545"/>
                </a:lnTo>
                <a:cubicBezTo>
                  <a:pt x="3048" y="23545"/>
                  <a:pt x="3089" y="23542"/>
                  <a:pt x="3126" y="23532"/>
                </a:cubicBezTo>
                <a:lnTo>
                  <a:pt x="3126" y="23532"/>
                </a:lnTo>
                <a:cubicBezTo>
                  <a:pt x="3101" y="23548"/>
                  <a:pt x="3076" y="23560"/>
                  <a:pt x="3055" y="23576"/>
                </a:cubicBezTo>
                <a:cubicBezTo>
                  <a:pt x="3036" y="23591"/>
                  <a:pt x="3014" y="23604"/>
                  <a:pt x="2999" y="23619"/>
                </a:cubicBezTo>
                <a:cubicBezTo>
                  <a:pt x="2971" y="23641"/>
                  <a:pt x="2940" y="23662"/>
                  <a:pt x="2909" y="23678"/>
                </a:cubicBezTo>
                <a:cubicBezTo>
                  <a:pt x="2869" y="23696"/>
                  <a:pt x="2822" y="23706"/>
                  <a:pt x="2776" y="23706"/>
                </a:cubicBezTo>
                <a:cubicBezTo>
                  <a:pt x="2736" y="23706"/>
                  <a:pt x="2695" y="23700"/>
                  <a:pt x="2655" y="23693"/>
                </a:cubicBezTo>
                <a:cubicBezTo>
                  <a:pt x="2615" y="23684"/>
                  <a:pt x="2581" y="23675"/>
                  <a:pt x="2540" y="23665"/>
                </a:cubicBezTo>
                <a:cubicBezTo>
                  <a:pt x="2475" y="23650"/>
                  <a:pt x="2407" y="23638"/>
                  <a:pt x="2339" y="23628"/>
                </a:cubicBezTo>
                <a:cubicBezTo>
                  <a:pt x="2314" y="23628"/>
                  <a:pt x="2290" y="23622"/>
                  <a:pt x="2268" y="23613"/>
                </a:cubicBezTo>
                <a:cubicBezTo>
                  <a:pt x="2268" y="23610"/>
                  <a:pt x="2265" y="23610"/>
                  <a:pt x="2265" y="23607"/>
                </a:cubicBezTo>
                <a:cubicBezTo>
                  <a:pt x="2262" y="23594"/>
                  <a:pt x="2259" y="23582"/>
                  <a:pt x="2252" y="23573"/>
                </a:cubicBezTo>
                <a:cubicBezTo>
                  <a:pt x="2212" y="23504"/>
                  <a:pt x="2125" y="23495"/>
                  <a:pt x="2088" y="23489"/>
                </a:cubicBezTo>
                <a:lnTo>
                  <a:pt x="1902" y="23464"/>
                </a:lnTo>
                <a:lnTo>
                  <a:pt x="1717" y="23442"/>
                </a:lnTo>
                <a:cubicBezTo>
                  <a:pt x="1707" y="23439"/>
                  <a:pt x="1695" y="23439"/>
                  <a:pt x="1682" y="23439"/>
                </a:cubicBezTo>
                <a:cubicBezTo>
                  <a:pt x="1652" y="23439"/>
                  <a:pt x="1621" y="23449"/>
                  <a:pt x="1596" y="23470"/>
                </a:cubicBezTo>
                <a:cubicBezTo>
                  <a:pt x="1574" y="23489"/>
                  <a:pt x="1559" y="23514"/>
                  <a:pt x="1555" y="23542"/>
                </a:cubicBezTo>
                <a:cubicBezTo>
                  <a:pt x="1540" y="23529"/>
                  <a:pt x="1521" y="23514"/>
                  <a:pt x="1503" y="23504"/>
                </a:cubicBezTo>
                <a:lnTo>
                  <a:pt x="1494" y="23498"/>
                </a:lnTo>
                <a:cubicBezTo>
                  <a:pt x="1466" y="23480"/>
                  <a:pt x="1435" y="23461"/>
                  <a:pt x="1432" y="23446"/>
                </a:cubicBezTo>
                <a:cubicBezTo>
                  <a:pt x="1432" y="23436"/>
                  <a:pt x="1432" y="23430"/>
                  <a:pt x="1432" y="23421"/>
                </a:cubicBezTo>
                <a:cubicBezTo>
                  <a:pt x="1438" y="23377"/>
                  <a:pt x="1425" y="23334"/>
                  <a:pt x="1398" y="23303"/>
                </a:cubicBezTo>
                <a:cubicBezTo>
                  <a:pt x="1379" y="23288"/>
                  <a:pt x="1357" y="23275"/>
                  <a:pt x="1336" y="23269"/>
                </a:cubicBezTo>
                <a:cubicBezTo>
                  <a:pt x="1308" y="23260"/>
                  <a:pt x="1280" y="23253"/>
                  <a:pt x="1252" y="23250"/>
                </a:cubicBezTo>
                <a:cubicBezTo>
                  <a:pt x="1220" y="23261"/>
                  <a:pt x="1187" y="23267"/>
                  <a:pt x="1154" y="23267"/>
                </a:cubicBezTo>
                <a:cubicBezTo>
                  <a:pt x="1138" y="23267"/>
                  <a:pt x="1122" y="23266"/>
                  <a:pt x="1106" y="23263"/>
                </a:cubicBezTo>
                <a:cubicBezTo>
                  <a:pt x="1082" y="23272"/>
                  <a:pt x="1057" y="23281"/>
                  <a:pt x="1035" y="23291"/>
                </a:cubicBezTo>
                <a:cubicBezTo>
                  <a:pt x="945" y="23337"/>
                  <a:pt x="886" y="23421"/>
                  <a:pt x="871" y="23520"/>
                </a:cubicBezTo>
                <a:cubicBezTo>
                  <a:pt x="865" y="23563"/>
                  <a:pt x="874" y="23607"/>
                  <a:pt x="899" y="23641"/>
                </a:cubicBezTo>
                <a:cubicBezTo>
                  <a:pt x="917" y="23669"/>
                  <a:pt x="945" y="23690"/>
                  <a:pt x="976" y="23706"/>
                </a:cubicBezTo>
                <a:lnTo>
                  <a:pt x="1233" y="23861"/>
                </a:lnTo>
                <a:cubicBezTo>
                  <a:pt x="1246" y="23870"/>
                  <a:pt x="1258" y="23873"/>
                  <a:pt x="1274" y="23873"/>
                </a:cubicBezTo>
                <a:lnTo>
                  <a:pt x="1302" y="23873"/>
                </a:lnTo>
                <a:cubicBezTo>
                  <a:pt x="1332" y="23879"/>
                  <a:pt x="1367" y="23895"/>
                  <a:pt x="1391" y="23916"/>
                </a:cubicBezTo>
                <a:cubicBezTo>
                  <a:pt x="1422" y="23938"/>
                  <a:pt x="1453" y="23960"/>
                  <a:pt x="1487" y="23975"/>
                </a:cubicBezTo>
                <a:cubicBezTo>
                  <a:pt x="1599" y="24025"/>
                  <a:pt x="1717" y="24028"/>
                  <a:pt x="1831" y="24031"/>
                </a:cubicBezTo>
                <a:cubicBezTo>
                  <a:pt x="1909" y="24031"/>
                  <a:pt x="1989" y="24037"/>
                  <a:pt x="2067" y="24056"/>
                </a:cubicBezTo>
                <a:cubicBezTo>
                  <a:pt x="2082" y="24059"/>
                  <a:pt x="2101" y="24065"/>
                  <a:pt x="2116" y="24071"/>
                </a:cubicBezTo>
                <a:cubicBezTo>
                  <a:pt x="2169" y="24093"/>
                  <a:pt x="2225" y="24105"/>
                  <a:pt x="2283" y="24108"/>
                </a:cubicBezTo>
                <a:cubicBezTo>
                  <a:pt x="2333" y="24105"/>
                  <a:pt x="2386" y="24096"/>
                  <a:pt x="2435" y="24081"/>
                </a:cubicBezTo>
                <a:cubicBezTo>
                  <a:pt x="2466" y="24068"/>
                  <a:pt x="2500" y="24062"/>
                  <a:pt x="2531" y="24059"/>
                </a:cubicBezTo>
                <a:cubicBezTo>
                  <a:pt x="2544" y="24059"/>
                  <a:pt x="2556" y="24062"/>
                  <a:pt x="2565" y="24068"/>
                </a:cubicBezTo>
                <a:cubicBezTo>
                  <a:pt x="2575" y="24074"/>
                  <a:pt x="2584" y="24081"/>
                  <a:pt x="2590" y="24090"/>
                </a:cubicBezTo>
                <a:cubicBezTo>
                  <a:pt x="2599" y="24096"/>
                  <a:pt x="2609" y="24105"/>
                  <a:pt x="2618" y="24111"/>
                </a:cubicBezTo>
                <a:cubicBezTo>
                  <a:pt x="2627" y="24118"/>
                  <a:pt x="2627" y="24118"/>
                  <a:pt x="2630" y="24121"/>
                </a:cubicBezTo>
                <a:cubicBezTo>
                  <a:pt x="2575" y="24127"/>
                  <a:pt x="2513" y="24130"/>
                  <a:pt x="2444" y="24130"/>
                </a:cubicBezTo>
                <a:cubicBezTo>
                  <a:pt x="2342" y="24130"/>
                  <a:pt x="2237" y="24124"/>
                  <a:pt x="2135" y="24118"/>
                </a:cubicBezTo>
                <a:lnTo>
                  <a:pt x="2101" y="24118"/>
                </a:lnTo>
                <a:cubicBezTo>
                  <a:pt x="2070" y="24118"/>
                  <a:pt x="2036" y="24115"/>
                  <a:pt x="2002" y="24115"/>
                </a:cubicBezTo>
                <a:cubicBezTo>
                  <a:pt x="1927" y="24115"/>
                  <a:pt x="1853" y="24124"/>
                  <a:pt x="1785" y="24149"/>
                </a:cubicBezTo>
                <a:cubicBezTo>
                  <a:pt x="1751" y="24164"/>
                  <a:pt x="1717" y="24180"/>
                  <a:pt x="1686" y="24198"/>
                </a:cubicBezTo>
                <a:cubicBezTo>
                  <a:pt x="1658" y="24214"/>
                  <a:pt x="1633" y="24226"/>
                  <a:pt x="1602" y="24235"/>
                </a:cubicBezTo>
                <a:cubicBezTo>
                  <a:pt x="1568" y="24248"/>
                  <a:pt x="1531" y="24254"/>
                  <a:pt x="1494" y="24254"/>
                </a:cubicBezTo>
                <a:cubicBezTo>
                  <a:pt x="1444" y="24251"/>
                  <a:pt x="1394" y="24248"/>
                  <a:pt x="1345" y="24238"/>
                </a:cubicBezTo>
                <a:cubicBezTo>
                  <a:pt x="1286" y="24232"/>
                  <a:pt x="1227" y="24226"/>
                  <a:pt x="1168" y="24226"/>
                </a:cubicBezTo>
                <a:cubicBezTo>
                  <a:pt x="1140" y="24226"/>
                  <a:pt x="1113" y="24226"/>
                  <a:pt x="1085" y="24229"/>
                </a:cubicBezTo>
                <a:cubicBezTo>
                  <a:pt x="1063" y="24232"/>
                  <a:pt x="1041" y="24238"/>
                  <a:pt x="1020" y="24242"/>
                </a:cubicBezTo>
                <a:cubicBezTo>
                  <a:pt x="992" y="24251"/>
                  <a:pt x="964" y="24254"/>
                  <a:pt x="933" y="24254"/>
                </a:cubicBezTo>
                <a:lnTo>
                  <a:pt x="930" y="24254"/>
                </a:lnTo>
                <a:cubicBezTo>
                  <a:pt x="905" y="24254"/>
                  <a:pt x="880" y="24251"/>
                  <a:pt x="859" y="24245"/>
                </a:cubicBezTo>
                <a:cubicBezTo>
                  <a:pt x="834" y="24238"/>
                  <a:pt x="812" y="24235"/>
                  <a:pt x="790" y="24232"/>
                </a:cubicBezTo>
                <a:cubicBezTo>
                  <a:pt x="775" y="24229"/>
                  <a:pt x="759" y="24229"/>
                  <a:pt x="747" y="24229"/>
                </a:cubicBezTo>
                <a:cubicBezTo>
                  <a:pt x="722" y="24229"/>
                  <a:pt x="694" y="24232"/>
                  <a:pt x="673" y="24238"/>
                </a:cubicBezTo>
                <a:cubicBezTo>
                  <a:pt x="608" y="24161"/>
                  <a:pt x="515" y="24115"/>
                  <a:pt x="416" y="24115"/>
                </a:cubicBezTo>
                <a:lnTo>
                  <a:pt x="394" y="24115"/>
                </a:lnTo>
                <a:cubicBezTo>
                  <a:pt x="251" y="24124"/>
                  <a:pt x="128" y="24232"/>
                  <a:pt x="109" y="24356"/>
                </a:cubicBezTo>
                <a:cubicBezTo>
                  <a:pt x="103" y="24443"/>
                  <a:pt x="137" y="24527"/>
                  <a:pt x="202" y="24582"/>
                </a:cubicBezTo>
                <a:cubicBezTo>
                  <a:pt x="131" y="24629"/>
                  <a:pt x="56" y="24700"/>
                  <a:pt x="63" y="24799"/>
                </a:cubicBezTo>
                <a:cubicBezTo>
                  <a:pt x="66" y="24827"/>
                  <a:pt x="84" y="24852"/>
                  <a:pt x="115" y="24858"/>
                </a:cubicBezTo>
                <a:cubicBezTo>
                  <a:pt x="155" y="24870"/>
                  <a:pt x="196" y="24877"/>
                  <a:pt x="239" y="24877"/>
                </a:cubicBezTo>
                <a:cubicBezTo>
                  <a:pt x="261" y="24877"/>
                  <a:pt x="282" y="24880"/>
                  <a:pt x="301" y="24883"/>
                </a:cubicBezTo>
                <a:cubicBezTo>
                  <a:pt x="341" y="24889"/>
                  <a:pt x="372" y="24904"/>
                  <a:pt x="375" y="24923"/>
                </a:cubicBezTo>
                <a:cubicBezTo>
                  <a:pt x="375" y="24929"/>
                  <a:pt x="375" y="24939"/>
                  <a:pt x="375" y="24948"/>
                </a:cubicBezTo>
                <a:cubicBezTo>
                  <a:pt x="364" y="25030"/>
                  <a:pt x="426" y="25100"/>
                  <a:pt x="506" y="25100"/>
                </a:cubicBezTo>
                <a:cubicBezTo>
                  <a:pt x="511" y="25100"/>
                  <a:pt x="516" y="25100"/>
                  <a:pt x="521" y="25100"/>
                </a:cubicBezTo>
                <a:cubicBezTo>
                  <a:pt x="558" y="25100"/>
                  <a:pt x="595" y="25093"/>
                  <a:pt x="629" y="25081"/>
                </a:cubicBezTo>
                <a:cubicBezTo>
                  <a:pt x="691" y="25062"/>
                  <a:pt x="756" y="25053"/>
                  <a:pt x="821" y="25053"/>
                </a:cubicBezTo>
                <a:cubicBezTo>
                  <a:pt x="908" y="25053"/>
                  <a:pt x="992" y="25069"/>
                  <a:pt x="1072" y="25100"/>
                </a:cubicBezTo>
                <a:cubicBezTo>
                  <a:pt x="1072" y="25106"/>
                  <a:pt x="1072" y="25115"/>
                  <a:pt x="1075" y="25121"/>
                </a:cubicBezTo>
                <a:cubicBezTo>
                  <a:pt x="1094" y="25171"/>
                  <a:pt x="1140" y="25205"/>
                  <a:pt x="1193" y="25205"/>
                </a:cubicBezTo>
                <a:cubicBezTo>
                  <a:pt x="1165" y="25227"/>
                  <a:pt x="1137" y="25245"/>
                  <a:pt x="1106" y="25258"/>
                </a:cubicBezTo>
                <a:cubicBezTo>
                  <a:pt x="1082" y="25270"/>
                  <a:pt x="1069" y="25295"/>
                  <a:pt x="1069" y="25320"/>
                </a:cubicBezTo>
                <a:cubicBezTo>
                  <a:pt x="1069" y="25344"/>
                  <a:pt x="1085" y="25369"/>
                  <a:pt x="1109" y="25378"/>
                </a:cubicBezTo>
                <a:cubicBezTo>
                  <a:pt x="1160" y="25401"/>
                  <a:pt x="1215" y="25413"/>
                  <a:pt x="1270" y="25413"/>
                </a:cubicBezTo>
                <a:cubicBezTo>
                  <a:pt x="1277" y="25413"/>
                  <a:pt x="1283" y="25413"/>
                  <a:pt x="1289" y="25412"/>
                </a:cubicBezTo>
                <a:cubicBezTo>
                  <a:pt x="1453" y="25412"/>
                  <a:pt x="1605" y="25332"/>
                  <a:pt x="1682" y="25282"/>
                </a:cubicBezTo>
                <a:cubicBezTo>
                  <a:pt x="1726" y="25254"/>
                  <a:pt x="1769" y="25220"/>
                  <a:pt x="1809" y="25193"/>
                </a:cubicBezTo>
                <a:cubicBezTo>
                  <a:pt x="1878" y="25137"/>
                  <a:pt x="1952" y="25090"/>
                  <a:pt x="2033" y="25050"/>
                </a:cubicBezTo>
                <a:cubicBezTo>
                  <a:pt x="2068" y="25116"/>
                  <a:pt x="2139" y="25162"/>
                  <a:pt x="2214" y="25162"/>
                </a:cubicBezTo>
                <a:cubicBezTo>
                  <a:pt x="2217" y="25162"/>
                  <a:pt x="2219" y="25162"/>
                  <a:pt x="2221" y="25162"/>
                </a:cubicBezTo>
                <a:lnTo>
                  <a:pt x="2240" y="25162"/>
                </a:lnTo>
                <a:cubicBezTo>
                  <a:pt x="2308" y="25155"/>
                  <a:pt x="2373" y="25134"/>
                  <a:pt x="2429" y="25100"/>
                </a:cubicBezTo>
                <a:cubicBezTo>
                  <a:pt x="2463" y="25081"/>
                  <a:pt x="2497" y="25066"/>
                  <a:pt x="2534" y="25056"/>
                </a:cubicBezTo>
                <a:cubicBezTo>
                  <a:pt x="2562" y="25124"/>
                  <a:pt x="2621" y="25174"/>
                  <a:pt x="2695" y="25189"/>
                </a:cubicBezTo>
                <a:cubicBezTo>
                  <a:pt x="2723" y="25196"/>
                  <a:pt x="2754" y="25199"/>
                  <a:pt x="2785" y="25199"/>
                </a:cubicBezTo>
                <a:cubicBezTo>
                  <a:pt x="2807" y="25199"/>
                  <a:pt x="2825" y="25199"/>
                  <a:pt x="2844" y="25196"/>
                </a:cubicBezTo>
                <a:lnTo>
                  <a:pt x="2844" y="25196"/>
                </a:lnTo>
                <a:cubicBezTo>
                  <a:pt x="2838" y="25227"/>
                  <a:pt x="2822" y="25254"/>
                  <a:pt x="2801" y="25276"/>
                </a:cubicBezTo>
                <a:cubicBezTo>
                  <a:pt x="2776" y="25301"/>
                  <a:pt x="2776" y="25338"/>
                  <a:pt x="2798" y="25363"/>
                </a:cubicBezTo>
                <a:cubicBezTo>
                  <a:pt x="2811" y="25379"/>
                  <a:pt x="2829" y="25388"/>
                  <a:pt x="2848" y="25388"/>
                </a:cubicBezTo>
                <a:cubicBezTo>
                  <a:pt x="2851" y="25388"/>
                  <a:pt x="2854" y="25388"/>
                  <a:pt x="2856" y="25388"/>
                </a:cubicBezTo>
                <a:cubicBezTo>
                  <a:pt x="2869" y="25388"/>
                  <a:pt x="2881" y="25388"/>
                  <a:pt x="2890" y="25381"/>
                </a:cubicBezTo>
                <a:cubicBezTo>
                  <a:pt x="3129" y="25270"/>
                  <a:pt x="3374" y="25158"/>
                  <a:pt x="3637" y="25118"/>
                </a:cubicBezTo>
                <a:cubicBezTo>
                  <a:pt x="3652" y="25118"/>
                  <a:pt x="3668" y="25115"/>
                  <a:pt x="3683" y="25115"/>
                </a:cubicBezTo>
                <a:cubicBezTo>
                  <a:pt x="3693" y="25115"/>
                  <a:pt x="3702" y="25115"/>
                  <a:pt x="3711" y="25118"/>
                </a:cubicBezTo>
                <a:cubicBezTo>
                  <a:pt x="3739" y="25131"/>
                  <a:pt x="3755" y="25183"/>
                  <a:pt x="3764" y="25223"/>
                </a:cubicBezTo>
                <a:cubicBezTo>
                  <a:pt x="3764" y="25233"/>
                  <a:pt x="3767" y="25242"/>
                  <a:pt x="3767" y="25248"/>
                </a:cubicBezTo>
                <a:cubicBezTo>
                  <a:pt x="3758" y="25254"/>
                  <a:pt x="3748" y="25258"/>
                  <a:pt x="3739" y="25261"/>
                </a:cubicBezTo>
                <a:cubicBezTo>
                  <a:pt x="3519" y="25341"/>
                  <a:pt x="3287" y="25397"/>
                  <a:pt x="3055" y="25422"/>
                </a:cubicBezTo>
                <a:lnTo>
                  <a:pt x="3030" y="25425"/>
                </a:lnTo>
                <a:cubicBezTo>
                  <a:pt x="2952" y="25431"/>
                  <a:pt x="2878" y="25446"/>
                  <a:pt x="2807" y="25471"/>
                </a:cubicBezTo>
                <a:cubicBezTo>
                  <a:pt x="2729" y="25505"/>
                  <a:pt x="2658" y="25549"/>
                  <a:pt x="2593" y="25604"/>
                </a:cubicBezTo>
                <a:cubicBezTo>
                  <a:pt x="2578" y="25620"/>
                  <a:pt x="2559" y="25632"/>
                  <a:pt x="2544" y="25645"/>
                </a:cubicBezTo>
                <a:cubicBezTo>
                  <a:pt x="2531" y="25657"/>
                  <a:pt x="2516" y="25666"/>
                  <a:pt x="2500" y="25673"/>
                </a:cubicBezTo>
                <a:cubicBezTo>
                  <a:pt x="2494" y="25673"/>
                  <a:pt x="2485" y="25676"/>
                  <a:pt x="2479" y="25676"/>
                </a:cubicBezTo>
                <a:cubicBezTo>
                  <a:pt x="2441" y="25673"/>
                  <a:pt x="2407" y="25663"/>
                  <a:pt x="2373" y="25648"/>
                </a:cubicBezTo>
                <a:lnTo>
                  <a:pt x="2367" y="25648"/>
                </a:lnTo>
                <a:cubicBezTo>
                  <a:pt x="2240" y="25598"/>
                  <a:pt x="2104" y="25573"/>
                  <a:pt x="1967" y="25570"/>
                </a:cubicBezTo>
                <a:lnTo>
                  <a:pt x="1927" y="25570"/>
                </a:lnTo>
                <a:cubicBezTo>
                  <a:pt x="1766" y="25573"/>
                  <a:pt x="1614" y="25639"/>
                  <a:pt x="1503" y="25750"/>
                </a:cubicBezTo>
                <a:cubicBezTo>
                  <a:pt x="1490" y="25766"/>
                  <a:pt x="1478" y="25778"/>
                  <a:pt x="1466" y="25793"/>
                </a:cubicBezTo>
                <a:cubicBezTo>
                  <a:pt x="1447" y="25824"/>
                  <a:pt x="1422" y="25846"/>
                  <a:pt x="1394" y="25865"/>
                </a:cubicBezTo>
                <a:cubicBezTo>
                  <a:pt x="1373" y="25874"/>
                  <a:pt x="1354" y="25877"/>
                  <a:pt x="1332" y="25877"/>
                </a:cubicBezTo>
                <a:cubicBezTo>
                  <a:pt x="1311" y="25877"/>
                  <a:pt x="1283" y="25874"/>
                  <a:pt x="1255" y="25871"/>
                </a:cubicBezTo>
                <a:cubicBezTo>
                  <a:pt x="1236" y="25868"/>
                  <a:pt x="1218" y="25865"/>
                  <a:pt x="1199" y="25865"/>
                </a:cubicBezTo>
                <a:lnTo>
                  <a:pt x="1175" y="25865"/>
                </a:lnTo>
                <a:cubicBezTo>
                  <a:pt x="1171" y="25865"/>
                  <a:pt x="1167" y="25864"/>
                  <a:pt x="1163" y="25864"/>
                </a:cubicBezTo>
                <a:cubicBezTo>
                  <a:pt x="1089" y="25864"/>
                  <a:pt x="1017" y="25892"/>
                  <a:pt x="964" y="25942"/>
                </a:cubicBezTo>
                <a:cubicBezTo>
                  <a:pt x="942" y="25939"/>
                  <a:pt x="924" y="25939"/>
                  <a:pt x="902" y="25936"/>
                </a:cubicBezTo>
                <a:cubicBezTo>
                  <a:pt x="828" y="25939"/>
                  <a:pt x="753" y="25954"/>
                  <a:pt x="685" y="25985"/>
                </a:cubicBezTo>
                <a:lnTo>
                  <a:pt x="620" y="26010"/>
                </a:lnTo>
                <a:cubicBezTo>
                  <a:pt x="561" y="26041"/>
                  <a:pt x="496" y="26063"/>
                  <a:pt x="431" y="26072"/>
                </a:cubicBezTo>
                <a:lnTo>
                  <a:pt x="360" y="26072"/>
                </a:lnTo>
                <a:cubicBezTo>
                  <a:pt x="270" y="26072"/>
                  <a:pt x="162" y="26072"/>
                  <a:pt x="93" y="26159"/>
                </a:cubicBezTo>
                <a:cubicBezTo>
                  <a:pt x="81" y="26174"/>
                  <a:pt x="78" y="26196"/>
                  <a:pt x="84" y="26215"/>
                </a:cubicBezTo>
                <a:cubicBezTo>
                  <a:pt x="93" y="26236"/>
                  <a:pt x="109" y="26252"/>
                  <a:pt x="131" y="26258"/>
                </a:cubicBezTo>
                <a:cubicBezTo>
                  <a:pt x="282" y="26311"/>
                  <a:pt x="440" y="26360"/>
                  <a:pt x="595" y="26404"/>
                </a:cubicBezTo>
                <a:cubicBezTo>
                  <a:pt x="722" y="26444"/>
                  <a:pt x="855" y="26469"/>
                  <a:pt x="992" y="26472"/>
                </a:cubicBezTo>
                <a:cubicBezTo>
                  <a:pt x="998" y="26472"/>
                  <a:pt x="1004" y="26472"/>
                  <a:pt x="1010" y="26472"/>
                </a:cubicBezTo>
                <a:cubicBezTo>
                  <a:pt x="1099" y="26472"/>
                  <a:pt x="1186" y="26451"/>
                  <a:pt x="1267" y="26413"/>
                </a:cubicBezTo>
                <a:lnTo>
                  <a:pt x="1286" y="26407"/>
                </a:lnTo>
                <a:cubicBezTo>
                  <a:pt x="1311" y="26394"/>
                  <a:pt x="1336" y="26382"/>
                  <a:pt x="1363" y="26379"/>
                </a:cubicBezTo>
                <a:cubicBezTo>
                  <a:pt x="1370" y="26382"/>
                  <a:pt x="1373" y="26394"/>
                  <a:pt x="1367" y="26407"/>
                </a:cubicBezTo>
                <a:cubicBezTo>
                  <a:pt x="1351" y="26435"/>
                  <a:pt x="1329" y="26456"/>
                  <a:pt x="1305" y="26475"/>
                </a:cubicBezTo>
                <a:cubicBezTo>
                  <a:pt x="1286" y="26490"/>
                  <a:pt x="1277" y="26515"/>
                  <a:pt x="1283" y="26540"/>
                </a:cubicBezTo>
                <a:cubicBezTo>
                  <a:pt x="1289" y="26565"/>
                  <a:pt x="1311" y="26586"/>
                  <a:pt x="1339" y="26589"/>
                </a:cubicBezTo>
                <a:cubicBezTo>
                  <a:pt x="1434" y="26618"/>
                  <a:pt x="1531" y="26632"/>
                  <a:pt x="1628" y="26632"/>
                </a:cubicBezTo>
                <a:cubicBezTo>
                  <a:pt x="1767" y="26632"/>
                  <a:pt x="1905" y="26604"/>
                  <a:pt x="2036" y="26549"/>
                </a:cubicBezTo>
                <a:cubicBezTo>
                  <a:pt x="2057" y="26540"/>
                  <a:pt x="2082" y="26528"/>
                  <a:pt x="2104" y="26515"/>
                </a:cubicBezTo>
                <a:cubicBezTo>
                  <a:pt x="2129" y="26506"/>
                  <a:pt x="2147" y="26497"/>
                  <a:pt x="2169" y="26487"/>
                </a:cubicBezTo>
                <a:lnTo>
                  <a:pt x="2169" y="26487"/>
                </a:lnTo>
                <a:lnTo>
                  <a:pt x="2159" y="26506"/>
                </a:lnTo>
                <a:cubicBezTo>
                  <a:pt x="2141" y="26537"/>
                  <a:pt x="2144" y="26574"/>
                  <a:pt x="2163" y="26602"/>
                </a:cubicBezTo>
                <a:cubicBezTo>
                  <a:pt x="2184" y="26624"/>
                  <a:pt x="2212" y="26636"/>
                  <a:pt x="2240" y="26636"/>
                </a:cubicBezTo>
                <a:cubicBezTo>
                  <a:pt x="2252" y="26636"/>
                  <a:pt x="2265" y="26636"/>
                  <a:pt x="2277" y="26633"/>
                </a:cubicBezTo>
                <a:lnTo>
                  <a:pt x="2454" y="26593"/>
                </a:lnTo>
                <a:lnTo>
                  <a:pt x="3008" y="26472"/>
                </a:lnTo>
                <a:lnTo>
                  <a:pt x="3132" y="26444"/>
                </a:lnTo>
                <a:cubicBezTo>
                  <a:pt x="3138" y="26456"/>
                  <a:pt x="3148" y="26469"/>
                  <a:pt x="3157" y="26475"/>
                </a:cubicBezTo>
                <a:cubicBezTo>
                  <a:pt x="3172" y="26485"/>
                  <a:pt x="3191" y="26492"/>
                  <a:pt x="3209" y="26492"/>
                </a:cubicBezTo>
                <a:cubicBezTo>
                  <a:pt x="3218" y="26492"/>
                  <a:pt x="3226" y="26490"/>
                  <a:pt x="3234" y="26487"/>
                </a:cubicBezTo>
                <a:cubicBezTo>
                  <a:pt x="3383" y="26428"/>
                  <a:pt x="3538" y="26394"/>
                  <a:pt x="3696" y="26385"/>
                </a:cubicBezTo>
                <a:lnTo>
                  <a:pt x="3696" y="26385"/>
                </a:lnTo>
                <a:lnTo>
                  <a:pt x="3575" y="26416"/>
                </a:lnTo>
                <a:cubicBezTo>
                  <a:pt x="3392" y="26459"/>
                  <a:pt x="3210" y="26506"/>
                  <a:pt x="3036" y="26549"/>
                </a:cubicBezTo>
                <a:cubicBezTo>
                  <a:pt x="2993" y="26558"/>
                  <a:pt x="2912" y="26580"/>
                  <a:pt x="2872" y="26648"/>
                </a:cubicBezTo>
                <a:cubicBezTo>
                  <a:pt x="2860" y="26673"/>
                  <a:pt x="2853" y="26704"/>
                  <a:pt x="2853" y="26735"/>
                </a:cubicBezTo>
                <a:cubicBezTo>
                  <a:pt x="2853" y="26747"/>
                  <a:pt x="2850" y="26757"/>
                  <a:pt x="2847" y="26769"/>
                </a:cubicBezTo>
                <a:cubicBezTo>
                  <a:pt x="2838" y="26791"/>
                  <a:pt x="2785" y="26797"/>
                  <a:pt x="2742" y="26797"/>
                </a:cubicBezTo>
                <a:lnTo>
                  <a:pt x="2714" y="26797"/>
                </a:lnTo>
                <a:lnTo>
                  <a:pt x="2640" y="26794"/>
                </a:lnTo>
                <a:cubicBezTo>
                  <a:pt x="2575" y="26791"/>
                  <a:pt x="2510" y="26785"/>
                  <a:pt x="2441" y="26785"/>
                </a:cubicBezTo>
                <a:cubicBezTo>
                  <a:pt x="2404" y="26785"/>
                  <a:pt x="2367" y="26785"/>
                  <a:pt x="2333" y="26791"/>
                </a:cubicBezTo>
                <a:cubicBezTo>
                  <a:pt x="2190" y="26806"/>
                  <a:pt x="2048" y="26837"/>
                  <a:pt x="1915" y="26884"/>
                </a:cubicBezTo>
                <a:cubicBezTo>
                  <a:pt x="1791" y="26927"/>
                  <a:pt x="1667" y="26955"/>
                  <a:pt x="1537" y="26974"/>
                </a:cubicBezTo>
                <a:cubicBezTo>
                  <a:pt x="1469" y="26974"/>
                  <a:pt x="1401" y="26995"/>
                  <a:pt x="1342" y="27029"/>
                </a:cubicBezTo>
                <a:cubicBezTo>
                  <a:pt x="1329" y="27026"/>
                  <a:pt x="1314" y="27023"/>
                  <a:pt x="1302" y="27023"/>
                </a:cubicBezTo>
                <a:cubicBezTo>
                  <a:pt x="1274" y="27023"/>
                  <a:pt x="1246" y="27032"/>
                  <a:pt x="1221" y="27051"/>
                </a:cubicBezTo>
                <a:cubicBezTo>
                  <a:pt x="1165" y="27094"/>
                  <a:pt x="1156" y="27175"/>
                  <a:pt x="1199" y="27231"/>
                </a:cubicBezTo>
                <a:cubicBezTo>
                  <a:pt x="1233" y="27271"/>
                  <a:pt x="1280" y="27302"/>
                  <a:pt x="1332" y="27314"/>
                </a:cubicBezTo>
                <a:cubicBezTo>
                  <a:pt x="1430" y="27339"/>
                  <a:pt x="1533" y="27352"/>
                  <a:pt x="1636" y="27352"/>
                </a:cubicBezTo>
                <a:cubicBezTo>
                  <a:pt x="1647" y="27352"/>
                  <a:pt x="1659" y="27352"/>
                  <a:pt x="1670" y="27351"/>
                </a:cubicBezTo>
                <a:lnTo>
                  <a:pt x="2203" y="27364"/>
                </a:lnTo>
                <a:lnTo>
                  <a:pt x="2333" y="27364"/>
                </a:lnTo>
                <a:cubicBezTo>
                  <a:pt x="2407" y="27364"/>
                  <a:pt x="2482" y="27361"/>
                  <a:pt x="2556" y="27351"/>
                </a:cubicBezTo>
                <a:lnTo>
                  <a:pt x="2556" y="27351"/>
                </a:lnTo>
                <a:cubicBezTo>
                  <a:pt x="2553" y="27364"/>
                  <a:pt x="2550" y="27376"/>
                  <a:pt x="2540" y="27392"/>
                </a:cubicBezTo>
                <a:cubicBezTo>
                  <a:pt x="2531" y="27407"/>
                  <a:pt x="2531" y="27432"/>
                  <a:pt x="2540" y="27451"/>
                </a:cubicBezTo>
                <a:cubicBezTo>
                  <a:pt x="2553" y="27469"/>
                  <a:pt x="2571" y="27485"/>
                  <a:pt x="2593" y="27488"/>
                </a:cubicBezTo>
                <a:cubicBezTo>
                  <a:pt x="2816" y="27534"/>
                  <a:pt x="3039" y="27593"/>
                  <a:pt x="3256" y="27664"/>
                </a:cubicBezTo>
                <a:cubicBezTo>
                  <a:pt x="3157" y="27702"/>
                  <a:pt x="3050" y="27723"/>
                  <a:pt x="2943" y="27723"/>
                </a:cubicBezTo>
                <a:cubicBezTo>
                  <a:pt x="2936" y="27723"/>
                  <a:pt x="2929" y="27723"/>
                  <a:pt x="2921" y="27723"/>
                </a:cubicBezTo>
                <a:cubicBezTo>
                  <a:pt x="2872" y="27723"/>
                  <a:pt x="2822" y="27720"/>
                  <a:pt x="2776" y="27714"/>
                </a:cubicBezTo>
                <a:cubicBezTo>
                  <a:pt x="2739" y="27711"/>
                  <a:pt x="2705" y="27701"/>
                  <a:pt x="2664" y="27695"/>
                </a:cubicBezTo>
                <a:cubicBezTo>
                  <a:pt x="2593" y="27680"/>
                  <a:pt x="2522" y="27667"/>
                  <a:pt x="2451" y="27667"/>
                </a:cubicBezTo>
                <a:cubicBezTo>
                  <a:pt x="2407" y="27667"/>
                  <a:pt x="2367" y="27670"/>
                  <a:pt x="2327" y="27683"/>
                </a:cubicBezTo>
                <a:cubicBezTo>
                  <a:pt x="2283" y="27695"/>
                  <a:pt x="2240" y="27714"/>
                  <a:pt x="2197" y="27736"/>
                </a:cubicBezTo>
                <a:cubicBezTo>
                  <a:pt x="2163" y="27754"/>
                  <a:pt x="2129" y="27770"/>
                  <a:pt x="2091" y="27779"/>
                </a:cubicBezTo>
                <a:cubicBezTo>
                  <a:pt x="2073" y="27785"/>
                  <a:pt x="2054" y="27785"/>
                  <a:pt x="2036" y="27785"/>
                </a:cubicBezTo>
                <a:cubicBezTo>
                  <a:pt x="1974" y="27782"/>
                  <a:pt x="1915" y="27773"/>
                  <a:pt x="1859" y="27757"/>
                </a:cubicBezTo>
                <a:cubicBezTo>
                  <a:pt x="1828" y="27748"/>
                  <a:pt x="1800" y="27742"/>
                  <a:pt x="1769" y="27736"/>
                </a:cubicBezTo>
                <a:cubicBezTo>
                  <a:pt x="1704" y="27723"/>
                  <a:pt x="1639" y="27717"/>
                  <a:pt x="1571" y="27717"/>
                </a:cubicBezTo>
                <a:cubicBezTo>
                  <a:pt x="1515" y="27717"/>
                  <a:pt x="1463" y="27720"/>
                  <a:pt x="1407" y="27729"/>
                </a:cubicBezTo>
                <a:lnTo>
                  <a:pt x="1401" y="27729"/>
                </a:lnTo>
                <a:cubicBezTo>
                  <a:pt x="1385" y="27732"/>
                  <a:pt x="1370" y="27736"/>
                  <a:pt x="1357" y="27736"/>
                </a:cubicBezTo>
                <a:lnTo>
                  <a:pt x="1345" y="27736"/>
                </a:lnTo>
                <a:cubicBezTo>
                  <a:pt x="1326" y="27723"/>
                  <a:pt x="1311" y="27708"/>
                  <a:pt x="1295" y="27689"/>
                </a:cubicBezTo>
                <a:cubicBezTo>
                  <a:pt x="1264" y="27652"/>
                  <a:pt x="1218" y="27596"/>
                  <a:pt x="1137" y="27596"/>
                </a:cubicBezTo>
                <a:lnTo>
                  <a:pt x="1125" y="27596"/>
                </a:lnTo>
                <a:cubicBezTo>
                  <a:pt x="1069" y="27602"/>
                  <a:pt x="1020" y="27630"/>
                  <a:pt x="986" y="27677"/>
                </a:cubicBezTo>
                <a:cubicBezTo>
                  <a:pt x="979" y="27686"/>
                  <a:pt x="973" y="27692"/>
                  <a:pt x="964" y="27698"/>
                </a:cubicBezTo>
                <a:cubicBezTo>
                  <a:pt x="928" y="27726"/>
                  <a:pt x="884" y="27739"/>
                  <a:pt x="839" y="27739"/>
                </a:cubicBezTo>
                <a:cubicBezTo>
                  <a:pt x="834" y="27739"/>
                  <a:pt x="829" y="27739"/>
                  <a:pt x="824" y="27739"/>
                </a:cubicBezTo>
                <a:cubicBezTo>
                  <a:pt x="775" y="27736"/>
                  <a:pt x="728" y="27732"/>
                  <a:pt x="679" y="27723"/>
                </a:cubicBezTo>
                <a:cubicBezTo>
                  <a:pt x="555" y="27701"/>
                  <a:pt x="428" y="27677"/>
                  <a:pt x="369" y="27599"/>
                </a:cubicBezTo>
                <a:lnTo>
                  <a:pt x="363" y="27590"/>
                </a:lnTo>
                <a:cubicBezTo>
                  <a:pt x="347" y="27568"/>
                  <a:pt x="329" y="27547"/>
                  <a:pt x="307" y="27534"/>
                </a:cubicBezTo>
                <a:cubicBezTo>
                  <a:pt x="282" y="27519"/>
                  <a:pt x="255" y="27509"/>
                  <a:pt x="224" y="27509"/>
                </a:cubicBezTo>
                <a:cubicBezTo>
                  <a:pt x="152" y="27513"/>
                  <a:pt x="87" y="27553"/>
                  <a:pt x="50" y="27615"/>
                </a:cubicBezTo>
                <a:cubicBezTo>
                  <a:pt x="7" y="27686"/>
                  <a:pt x="1" y="27776"/>
                  <a:pt x="32" y="27856"/>
                </a:cubicBezTo>
                <a:cubicBezTo>
                  <a:pt x="50" y="27903"/>
                  <a:pt x="87" y="27940"/>
                  <a:pt x="131" y="27962"/>
                </a:cubicBezTo>
                <a:cubicBezTo>
                  <a:pt x="159" y="27974"/>
                  <a:pt x="190" y="27980"/>
                  <a:pt x="224" y="27980"/>
                </a:cubicBezTo>
                <a:cubicBezTo>
                  <a:pt x="245" y="27980"/>
                  <a:pt x="267" y="27977"/>
                  <a:pt x="292" y="27974"/>
                </a:cubicBezTo>
                <a:cubicBezTo>
                  <a:pt x="307" y="27971"/>
                  <a:pt x="323" y="27971"/>
                  <a:pt x="338" y="27971"/>
                </a:cubicBezTo>
                <a:cubicBezTo>
                  <a:pt x="347" y="27971"/>
                  <a:pt x="354" y="27971"/>
                  <a:pt x="360" y="27974"/>
                </a:cubicBezTo>
                <a:cubicBezTo>
                  <a:pt x="391" y="27983"/>
                  <a:pt x="388" y="28051"/>
                  <a:pt x="366" y="28098"/>
                </a:cubicBezTo>
                <a:cubicBezTo>
                  <a:pt x="363" y="28107"/>
                  <a:pt x="357" y="28120"/>
                  <a:pt x="351" y="28129"/>
                </a:cubicBezTo>
                <a:cubicBezTo>
                  <a:pt x="320" y="28200"/>
                  <a:pt x="279" y="28287"/>
                  <a:pt x="317" y="28374"/>
                </a:cubicBezTo>
                <a:cubicBezTo>
                  <a:pt x="375" y="28504"/>
                  <a:pt x="558" y="28522"/>
                  <a:pt x="636" y="28532"/>
                </a:cubicBezTo>
                <a:lnTo>
                  <a:pt x="797" y="28547"/>
                </a:lnTo>
                <a:lnTo>
                  <a:pt x="1667" y="28637"/>
                </a:lnTo>
                <a:cubicBezTo>
                  <a:pt x="1726" y="28643"/>
                  <a:pt x="1788" y="28652"/>
                  <a:pt x="1813" y="28683"/>
                </a:cubicBezTo>
                <a:cubicBezTo>
                  <a:pt x="1825" y="28702"/>
                  <a:pt x="1831" y="28727"/>
                  <a:pt x="1834" y="28751"/>
                </a:cubicBezTo>
                <a:cubicBezTo>
                  <a:pt x="1840" y="28801"/>
                  <a:pt x="1862" y="28851"/>
                  <a:pt x="1896" y="28888"/>
                </a:cubicBezTo>
                <a:cubicBezTo>
                  <a:pt x="1940" y="28928"/>
                  <a:pt x="1997" y="28950"/>
                  <a:pt x="2055" y="28950"/>
                </a:cubicBezTo>
                <a:cubicBezTo>
                  <a:pt x="2059" y="28950"/>
                  <a:pt x="2063" y="28950"/>
                  <a:pt x="2067" y="28950"/>
                </a:cubicBezTo>
                <a:cubicBezTo>
                  <a:pt x="2085" y="28950"/>
                  <a:pt x="2104" y="28950"/>
                  <a:pt x="2119" y="28947"/>
                </a:cubicBezTo>
                <a:cubicBezTo>
                  <a:pt x="2163" y="28937"/>
                  <a:pt x="2203" y="28925"/>
                  <a:pt x="2243" y="28909"/>
                </a:cubicBezTo>
                <a:cubicBezTo>
                  <a:pt x="2259" y="28906"/>
                  <a:pt x="2274" y="28900"/>
                  <a:pt x="2290" y="28897"/>
                </a:cubicBezTo>
                <a:cubicBezTo>
                  <a:pt x="2359" y="28875"/>
                  <a:pt x="2434" y="28863"/>
                  <a:pt x="2507" y="28863"/>
                </a:cubicBezTo>
                <a:cubicBezTo>
                  <a:pt x="2515" y="28863"/>
                  <a:pt x="2523" y="28863"/>
                  <a:pt x="2531" y="28863"/>
                </a:cubicBezTo>
                <a:cubicBezTo>
                  <a:pt x="2646" y="28863"/>
                  <a:pt x="2760" y="28875"/>
                  <a:pt x="2872" y="28891"/>
                </a:cubicBezTo>
                <a:cubicBezTo>
                  <a:pt x="2993" y="28909"/>
                  <a:pt x="3114" y="28922"/>
                  <a:pt x="3234" y="28925"/>
                </a:cubicBezTo>
                <a:cubicBezTo>
                  <a:pt x="3312" y="28925"/>
                  <a:pt x="3386" y="28919"/>
                  <a:pt x="3460" y="28903"/>
                </a:cubicBezTo>
                <a:cubicBezTo>
                  <a:pt x="3541" y="28888"/>
                  <a:pt x="3621" y="28881"/>
                  <a:pt x="3702" y="28881"/>
                </a:cubicBezTo>
                <a:cubicBezTo>
                  <a:pt x="3717" y="28881"/>
                  <a:pt x="3733" y="28881"/>
                  <a:pt x="3748" y="28882"/>
                </a:cubicBezTo>
                <a:cubicBezTo>
                  <a:pt x="3947" y="28878"/>
                  <a:pt x="4148" y="28872"/>
                  <a:pt x="4297" y="28758"/>
                </a:cubicBezTo>
                <a:cubicBezTo>
                  <a:pt x="4343" y="28717"/>
                  <a:pt x="4380" y="28671"/>
                  <a:pt x="4411" y="28618"/>
                </a:cubicBezTo>
                <a:cubicBezTo>
                  <a:pt x="4433" y="28587"/>
                  <a:pt x="4455" y="28559"/>
                  <a:pt x="4476" y="28532"/>
                </a:cubicBezTo>
                <a:lnTo>
                  <a:pt x="4483" y="28528"/>
                </a:lnTo>
                <a:cubicBezTo>
                  <a:pt x="4520" y="28544"/>
                  <a:pt x="4557" y="28553"/>
                  <a:pt x="4594" y="28553"/>
                </a:cubicBezTo>
                <a:cubicBezTo>
                  <a:pt x="4653" y="28550"/>
                  <a:pt x="4709" y="28538"/>
                  <a:pt x="4761" y="28522"/>
                </a:cubicBezTo>
                <a:cubicBezTo>
                  <a:pt x="4802" y="28507"/>
                  <a:pt x="4845" y="28501"/>
                  <a:pt x="4888" y="28498"/>
                </a:cubicBezTo>
                <a:cubicBezTo>
                  <a:pt x="4904" y="28498"/>
                  <a:pt x="4916" y="28498"/>
                  <a:pt x="4929" y="28504"/>
                </a:cubicBezTo>
                <a:cubicBezTo>
                  <a:pt x="4966" y="28522"/>
                  <a:pt x="4994" y="28550"/>
                  <a:pt x="5015" y="28581"/>
                </a:cubicBezTo>
                <a:cubicBezTo>
                  <a:pt x="5062" y="28634"/>
                  <a:pt x="5114" y="28699"/>
                  <a:pt x="5210" y="28711"/>
                </a:cubicBezTo>
                <a:lnTo>
                  <a:pt x="5238" y="28711"/>
                </a:lnTo>
                <a:cubicBezTo>
                  <a:pt x="5344" y="28711"/>
                  <a:pt x="5412" y="28643"/>
                  <a:pt x="5474" y="28584"/>
                </a:cubicBezTo>
                <a:cubicBezTo>
                  <a:pt x="5517" y="28538"/>
                  <a:pt x="5561" y="28498"/>
                  <a:pt x="5601" y="28498"/>
                </a:cubicBezTo>
                <a:cubicBezTo>
                  <a:pt x="5626" y="28501"/>
                  <a:pt x="5647" y="28507"/>
                  <a:pt x="5669" y="28516"/>
                </a:cubicBezTo>
                <a:cubicBezTo>
                  <a:pt x="5697" y="28525"/>
                  <a:pt x="5725" y="28535"/>
                  <a:pt x="5753" y="28541"/>
                </a:cubicBezTo>
                <a:cubicBezTo>
                  <a:pt x="5740" y="28590"/>
                  <a:pt x="5743" y="28643"/>
                  <a:pt x="5762" y="28690"/>
                </a:cubicBezTo>
                <a:cubicBezTo>
                  <a:pt x="5821" y="28838"/>
                  <a:pt x="6003" y="28860"/>
                  <a:pt x="6081" y="28869"/>
                </a:cubicBezTo>
                <a:lnTo>
                  <a:pt x="6248" y="28888"/>
                </a:lnTo>
                <a:lnTo>
                  <a:pt x="6827" y="28956"/>
                </a:lnTo>
                <a:cubicBezTo>
                  <a:pt x="6827" y="29089"/>
                  <a:pt x="6830" y="29225"/>
                  <a:pt x="6840" y="29380"/>
                </a:cubicBezTo>
                <a:cubicBezTo>
                  <a:pt x="6849" y="29529"/>
                  <a:pt x="6883" y="29609"/>
                  <a:pt x="7053" y="29609"/>
                </a:cubicBezTo>
                <a:lnTo>
                  <a:pt x="8187" y="29609"/>
                </a:lnTo>
                <a:cubicBezTo>
                  <a:pt x="8221" y="29609"/>
                  <a:pt x="8261" y="29613"/>
                  <a:pt x="8305" y="29613"/>
                </a:cubicBezTo>
                <a:cubicBezTo>
                  <a:pt x="8354" y="29616"/>
                  <a:pt x="8410" y="29619"/>
                  <a:pt x="8466" y="29619"/>
                </a:cubicBezTo>
                <a:cubicBezTo>
                  <a:pt x="8593" y="29619"/>
                  <a:pt x="8683" y="29600"/>
                  <a:pt x="8751" y="29563"/>
                </a:cubicBezTo>
                <a:cubicBezTo>
                  <a:pt x="8856" y="29501"/>
                  <a:pt x="8893" y="29399"/>
                  <a:pt x="8906" y="29297"/>
                </a:cubicBezTo>
                <a:cubicBezTo>
                  <a:pt x="8918" y="29294"/>
                  <a:pt x="8931" y="29294"/>
                  <a:pt x="8940" y="29290"/>
                </a:cubicBezTo>
                <a:cubicBezTo>
                  <a:pt x="9026" y="29274"/>
                  <a:pt x="9111" y="29265"/>
                  <a:pt x="9196" y="29265"/>
                </a:cubicBezTo>
                <a:cubicBezTo>
                  <a:pt x="9209" y="29265"/>
                  <a:pt x="9221" y="29265"/>
                  <a:pt x="9234" y="29266"/>
                </a:cubicBezTo>
                <a:cubicBezTo>
                  <a:pt x="9435" y="29263"/>
                  <a:pt x="9640" y="29256"/>
                  <a:pt x="9789" y="29126"/>
                </a:cubicBezTo>
                <a:cubicBezTo>
                  <a:pt x="9835" y="29083"/>
                  <a:pt x="9875" y="29027"/>
                  <a:pt x="9906" y="28971"/>
                </a:cubicBezTo>
                <a:cubicBezTo>
                  <a:pt x="9925" y="28934"/>
                  <a:pt x="9950" y="28903"/>
                  <a:pt x="9974" y="28872"/>
                </a:cubicBezTo>
                <a:lnTo>
                  <a:pt x="9977" y="28866"/>
                </a:lnTo>
                <a:cubicBezTo>
                  <a:pt x="10015" y="28885"/>
                  <a:pt x="10052" y="28894"/>
                  <a:pt x="10092" y="28894"/>
                </a:cubicBezTo>
                <a:cubicBezTo>
                  <a:pt x="10151" y="28891"/>
                  <a:pt x="10207" y="28878"/>
                  <a:pt x="10259" y="28860"/>
                </a:cubicBezTo>
                <a:cubicBezTo>
                  <a:pt x="10266" y="28857"/>
                  <a:pt x="10269" y="28857"/>
                  <a:pt x="10272" y="28857"/>
                </a:cubicBezTo>
                <a:cubicBezTo>
                  <a:pt x="10275" y="28863"/>
                  <a:pt x="10278" y="28869"/>
                  <a:pt x="10278" y="28878"/>
                </a:cubicBezTo>
                <a:cubicBezTo>
                  <a:pt x="10303" y="28931"/>
                  <a:pt x="10340" y="28978"/>
                  <a:pt x="10389" y="29009"/>
                </a:cubicBezTo>
                <a:cubicBezTo>
                  <a:pt x="10411" y="28987"/>
                  <a:pt x="10439" y="28978"/>
                  <a:pt x="10467" y="28978"/>
                </a:cubicBezTo>
                <a:cubicBezTo>
                  <a:pt x="10566" y="28978"/>
                  <a:pt x="10563" y="29040"/>
                  <a:pt x="10572" y="29080"/>
                </a:cubicBezTo>
                <a:cubicBezTo>
                  <a:pt x="10612" y="29089"/>
                  <a:pt x="10650" y="29092"/>
                  <a:pt x="10674" y="29095"/>
                </a:cubicBezTo>
                <a:lnTo>
                  <a:pt x="10879" y="29120"/>
                </a:lnTo>
                <a:lnTo>
                  <a:pt x="11712" y="29216"/>
                </a:lnTo>
                <a:cubicBezTo>
                  <a:pt x="11715" y="29179"/>
                  <a:pt x="11734" y="29136"/>
                  <a:pt x="11824" y="29126"/>
                </a:cubicBezTo>
                <a:cubicBezTo>
                  <a:pt x="11834" y="29125"/>
                  <a:pt x="11844" y="29124"/>
                  <a:pt x="11853" y="29124"/>
                </a:cubicBezTo>
                <a:cubicBezTo>
                  <a:pt x="11920" y="29124"/>
                  <a:pt x="11945" y="29162"/>
                  <a:pt x="11954" y="29194"/>
                </a:cubicBezTo>
                <a:cubicBezTo>
                  <a:pt x="11957" y="29210"/>
                  <a:pt x="11960" y="29229"/>
                  <a:pt x="11963" y="29244"/>
                </a:cubicBezTo>
                <a:cubicBezTo>
                  <a:pt x="12031" y="29253"/>
                  <a:pt x="12112" y="29266"/>
                  <a:pt x="12140" y="29306"/>
                </a:cubicBezTo>
                <a:cubicBezTo>
                  <a:pt x="12155" y="29337"/>
                  <a:pt x="12164" y="29371"/>
                  <a:pt x="12167" y="29405"/>
                </a:cubicBezTo>
                <a:cubicBezTo>
                  <a:pt x="12177" y="29476"/>
                  <a:pt x="12201" y="29541"/>
                  <a:pt x="12245" y="29597"/>
                </a:cubicBezTo>
                <a:cubicBezTo>
                  <a:pt x="12276" y="29631"/>
                  <a:pt x="12313" y="29653"/>
                  <a:pt x="12356" y="29668"/>
                </a:cubicBezTo>
                <a:cubicBezTo>
                  <a:pt x="12356" y="29724"/>
                  <a:pt x="12359" y="29777"/>
                  <a:pt x="12363" y="29836"/>
                </a:cubicBezTo>
                <a:cubicBezTo>
                  <a:pt x="12372" y="30003"/>
                  <a:pt x="12409" y="30096"/>
                  <a:pt x="12579" y="30096"/>
                </a:cubicBezTo>
                <a:lnTo>
                  <a:pt x="13725" y="30096"/>
                </a:lnTo>
                <a:cubicBezTo>
                  <a:pt x="13759" y="30096"/>
                  <a:pt x="13803" y="30099"/>
                  <a:pt x="13846" y="30099"/>
                </a:cubicBezTo>
                <a:cubicBezTo>
                  <a:pt x="13899" y="30105"/>
                  <a:pt x="13952" y="30108"/>
                  <a:pt x="14007" y="30108"/>
                </a:cubicBezTo>
                <a:cubicBezTo>
                  <a:pt x="14137" y="30108"/>
                  <a:pt x="14227" y="30087"/>
                  <a:pt x="14298" y="30043"/>
                </a:cubicBezTo>
                <a:cubicBezTo>
                  <a:pt x="14450" y="29944"/>
                  <a:pt x="14459" y="29749"/>
                  <a:pt x="14459" y="29591"/>
                </a:cubicBezTo>
                <a:lnTo>
                  <a:pt x="14552" y="29591"/>
                </a:lnTo>
                <a:cubicBezTo>
                  <a:pt x="14800" y="29585"/>
                  <a:pt x="15051" y="29582"/>
                  <a:pt x="15234" y="29421"/>
                </a:cubicBezTo>
                <a:cubicBezTo>
                  <a:pt x="15274" y="29383"/>
                  <a:pt x="15308" y="29343"/>
                  <a:pt x="15336" y="29297"/>
                </a:cubicBezTo>
                <a:cubicBezTo>
                  <a:pt x="15327" y="29278"/>
                  <a:pt x="15321" y="29256"/>
                  <a:pt x="15321" y="29235"/>
                </a:cubicBezTo>
                <a:cubicBezTo>
                  <a:pt x="15321" y="29198"/>
                  <a:pt x="15321" y="29154"/>
                  <a:pt x="15407" y="29145"/>
                </a:cubicBezTo>
                <a:lnTo>
                  <a:pt x="15432" y="29145"/>
                </a:lnTo>
                <a:cubicBezTo>
                  <a:pt x="15441" y="29132"/>
                  <a:pt x="15451" y="29117"/>
                  <a:pt x="15463" y="29105"/>
                </a:cubicBezTo>
                <a:cubicBezTo>
                  <a:pt x="15463" y="29102"/>
                  <a:pt x="15466" y="29098"/>
                  <a:pt x="15469" y="29095"/>
                </a:cubicBezTo>
                <a:cubicBezTo>
                  <a:pt x="15508" y="29118"/>
                  <a:pt x="15550" y="29130"/>
                  <a:pt x="15594" y="29130"/>
                </a:cubicBezTo>
                <a:cubicBezTo>
                  <a:pt x="15599" y="29130"/>
                  <a:pt x="15604" y="29130"/>
                  <a:pt x="15609" y="29129"/>
                </a:cubicBezTo>
                <a:cubicBezTo>
                  <a:pt x="15680" y="29126"/>
                  <a:pt x="15748" y="29114"/>
                  <a:pt x="15816" y="29089"/>
                </a:cubicBezTo>
                <a:cubicBezTo>
                  <a:pt x="15847" y="29080"/>
                  <a:pt x="15878" y="29071"/>
                  <a:pt x="15909" y="29061"/>
                </a:cubicBezTo>
                <a:cubicBezTo>
                  <a:pt x="15937" y="29074"/>
                  <a:pt x="15965" y="29083"/>
                  <a:pt x="15996" y="29083"/>
                </a:cubicBezTo>
                <a:cubicBezTo>
                  <a:pt x="16005" y="29083"/>
                  <a:pt x="16014" y="29080"/>
                  <a:pt x="16024" y="29080"/>
                </a:cubicBezTo>
                <a:cubicBezTo>
                  <a:pt x="16030" y="29080"/>
                  <a:pt x="16039" y="29077"/>
                  <a:pt x="16045" y="29077"/>
                </a:cubicBezTo>
                <a:cubicBezTo>
                  <a:pt x="16079" y="29105"/>
                  <a:pt x="16110" y="29136"/>
                  <a:pt x="16132" y="29173"/>
                </a:cubicBezTo>
                <a:cubicBezTo>
                  <a:pt x="16188" y="29247"/>
                  <a:pt x="16256" y="29340"/>
                  <a:pt x="16377" y="29356"/>
                </a:cubicBezTo>
                <a:cubicBezTo>
                  <a:pt x="16386" y="29356"/>
                  <a:pt x="16399" y="29359"/>
                  <a:pt x="16411" y="29359"/>
                </a:cubicBezTo>
                <a:cubicBezTo>
                  <a:pt x="16541" y="29359"/>
                  <a:pt x="16628" y="29263"/>
                  <a:pt x="16702" y="29179"/>
                </a:cubicBezTo>
                <a:cubicBezTo>
                  <a:pt x="16758" y="29117"/>
                  <a:pt x="16810" y="29058"/>
                  <a:pt x="16863" y="29058"/>
                </a:cubicBezTo>
                <a:cubicBezTo>
                  <a:pt x="16872" y="29058"/>
                  <a:pt x="16882" y="29061"/>
                  <a:pt x="16891" y="29064"/>
                </a:cubicBezTo>
                <a:cubicBezTo>
                  <a:pt x="16910" y="29089"/>
                  <a:pt x="16928" y="29111"/>
                  <a:pt x="16953" y="29132"/>
                </a:cubicBezTo>
                <a:cubicBezTo>
                  <a:pt x="17102" y="29263"/>
                  <a:pt x="17309" y="29266"/>
                  <a:pt x="17476" y="29269"/>
                </a:cubicBezTo>
                <a:lnTo>
                  <a:pt x="17501" y="29269"/>
                </a:lnTo>
                <a:cubicBezTo>
                  <a:pt x="17566" y="29269"/>
                  <a:pt x="17631" y="29275"/>
                  <a:pt x="17696" y="29281"/>
                </a:cubicBezTo>
                <a:cubicBezTo>
                  <a:pt x="17690" y="29269"/>
                  <a:pt x="17681" y="29259"/>
                  <a:pt x="17672" y="29250"/>
                </a:cubicBezTo>
                <a:cubicBezTo>
                  <a:pt x="17637" y="29219"/>
                  <a:pt x="17597" y="29185"/>
                  <a:pt x="17628" y="29142"/>
                </a:cubicBezTo>
                <a:lnTo>
                  <a:pt x="17566" y="29080"/>
                </a:lnTo>
                <a:cubicBezTo>
                  <a:pt x="17541" y="29080"/>
                  <a:pt x="17504" y="29086"/>
                  <a:pt x="17481" y="29086"/>
                </a:cubicBezTo>
                <a:cubicBezTo>
                  <a:pt x="17473" y="29086"/>
                  <a:pt x="17467" y="29085"/>
                  <a:pt x="17464" y="29083"/>
                </a:cubicBezTo>
                <a:cubicBezTo>
                  <a:pt x="17427" y="29058"/>
                  <a:pt x="17458" y="29036"/>
                  <a:pt x="17507" y="29024"/>
                </a:cubicBezTo>
                <a:cubicBezTo>
                  <a:pt x="17454" y="28921"/>
                  <a:pt x="17503" y="28859"/>
                  <a:pt x="17695" y="28859"/>
                </a:cubicBezTo>
                <a:cubicBezTo>
                  <a:pt x="17705" y="28859"/>
                  <a:pt x="17714" y="28860"/>
                  <a:pt x="17724" y="28860"/>
                </a:cubicBezTo>
                <a:cubicBezTo>
                  <a:pt x="17740" y="28855"/>
                  <a:pt x="17754" y="28853"/>
                  <a:pt x="17766" y="28853"/>
                </a:cubicBezTo>
                <a:cubicBezTo>
                  <a:pt x="17796" y="28853"/>
                  <a:pt x="17817" y="28865"/>
                  <a:pt x="17833" y="28885"/>
                </a:cubicBezTo>
                <a:cubicBezTo>
                  <a:pt x="17854" y="28913"/>
                  <a:pt x="17820" y="28919"/>
                  <a:pt x="17786" y="28928"/>
                </a:cubicBezTo>
                <a:lnTo>
                  <a:pt x="17792" y="28928"/>
                </a:lnTo>
                <a:cubicBezTo>
                  <a:pt x="17734" y="29002"/>
                  <a:pt x="17817" y="29077"/>
                  <a:pt x="17814" y="29151"/>
                </a:cubicBezTo>
                <a:cubicBezTo>
                  <a:pt x="17842" y="29173"/>
                  <a:pt x="17882" y="29191"/>
                  <a:pt x="17891" y="29216"/>
                </a:cubicBezTo>
                <a:cubicBezTo>
                  <a:pt x="17904" y="29241"/>
                  <a:pt x="17910" y="29269"/>
                  <a:pt x="17916" y="29297"/>
                </a:cubicBezTo>
                <a:cubicBezTo>
                  <a:pt x="17963" y="29300"/>
                  <a:pt x="18009" y="29303"/>
                  <a:pt x="18056" y="29303"/>
                </a:cubicBezTo>
                <a:lnTo>
                  <a:pt x="18084" y="29303"/>
                </a:lnTo>
                <a:cubicBezTo>
                  <a:pt x="18090" y="29303"/>
                  <a:pt x="18097" y="29303"/>
                  <a:pt x="18103" y="29303"/>
                </a:cubicBezTo>
                <a:cubicBezTo>
                  <a:pt x="18149" y="29303"/>
                  <a:pt x="18192" y="29294"/>
                  <a:pt x="18235" y="29275"/>
                </a:cubicBezTo>
                <a:cubicBezTo>
                  <a:pt x="18260" y="29263"/>
                  <a:pt x="18285" y="29247"/>
                  <a:pt x="18303" y="29229"/>
                </a:cubicBezTo>
                <a:cubicBezTo>
                  <a:pt x="18316" y="29219"/>
                  <a:pt x="18328" y="29210"/>
                  <a:pt x="18341" y="29204"/>
                </a:cubicBezTo>
                <a:cubicBezTo>
                  <a:pt x="18359" y="29191"/>
                  <a:pt x="18378" y="29188"/>
                  <a:pt x="18399" y="29188"/>
                </a:cubicBezTo>
                <a:cubicBezTo>
                  <a:pt x="18409" y="29188"/>
                  <a:pt x="18418" y="29188"/>
                  <a:pt x="18424" y="29191"/>
                </a:cubicBezTo>
                <a:cubicBezTo>
                  <a:pt x="18421" y="29232"/>
                  <a:pt x="18418" y="29275"/>
                  <a:pt x="18415" y="29315"/>
                </a:cubicBezTo>
                <a:cubicBezTo>
                  <a:pt x="18393" y="29640"/>
                  <a:pt x="18393" y="29969"/>
                  <a:pt x="18415" y="30297"/>
                </a:cubicBezTo>
                <a:cubicBezTo>
                  <a:pt x="18424" y="30505"/>
                  <a:pt x="18471" y="30616"/>
                  <a:pt x="18681" y="30616"/>
                </a:cubicBezTo>
                <a:lnTo>
                  <a:pt x="20094" y="30616"/>
                </a:lnTo>
                <a:cubicBezTo>
                  <a:pt x="20134" y="30616"/>
                  <a:pt x="20187" y="30619"/>
                  <a:pt x="20239" y="30622"/>
                </a:cubicBezTo>
                <a:cubicBezTo>
                  <a:pt x="20304" y="30625"/>
                  <a:pt x="20369" y="30632"/>
                  <a:pt x="20438" y="30632"/>
                </a:cubicBezTo>
                <a:cubicBezTo>
                  <a:pt x="20599" y="30632"/>
                  <a:pt x="20710" y="30604"/>
                  <a:pt x="20794" y="30551"/>
                </a:cubicBezTo>
                <a:cubicBezTo>
                  <a:pt x="21004" y="30415"/>
                  <a:pt x="20998" y="30136"/>
                  <a:pt x="20992" y="29932"/>
                </a:cubicBezTo>
                <a:lnTo>
                  <a:pt x="20992" y="29870"/>
                </a:lnTo>
                <a:cubicBezTo>
                  <a:pt x="20986" y="29538"/>
                  <a:pt x="20955" y="29210"/>
                  <a:pt x="20905" y="28882"/>
                </a:cubicBezTo>
                <a:cubicBezTo>
                  <a:pt x="20902" y="28860"/>
                  <a:pt x="20899" y="28835"/>
                  <a:pt x="20896" y="28810"/>
                </a:cubicBezTo>
                <a:cubicBezTo>
                  <a:pt x="20939" y="28786"/>
                  <a:pt x="20970" y="28748"/>
                  <a:pt x="20992" y="28702"/>
                </a:cubicBezTo>
                <a:cubicBezTo>
                  <a:pt x="21014" y="28640"/>
                  <a:pt x="21014" y="28572"/>
                  <a:pt x="20992" y="28513"/>
                </a:cubicBezTo>
                <a:lnTo>
                  <a:pt x="20998" y="28510"/>
                </a:lnTo>
                <a:cubicBezTo>
                  <a:pt x="21017" y="28547"/>
                  <a:pt x="21048" y="28578"/>
                  <a:pt x="21085" y="28600"/>
                </a:cubicBezTo>
                <a:cubicBezTo>
                  <a:pt x="21116" y="28615"/>
                  <a:pt x="21150" y="28621"/>
                  <a:pt x="21184" y="28621"/>
                </a:cubicBezTo>
                <a:cubicBezTo>
                  <a:pt x="21200" y="28621"/>
                  <a:pt x="21215" y="28618"/>
                  <a:pt x="21231" y="28615"/>
                </a:cubicBezTo>
                <a:cubicBezTo>
                  <a:pt x="21234" y="28612"/>
                  <a:pt x="21240" y="28609"/>
                  <a:pt x="21243" y="28603"/>
                </a:cubicBezTo>
                <a:cubicBezTo>
                  <a:pt x="21299" y="28547"/>
                  <a:pt x="21373" y="28494"/>
                  <a:pt x="21441" y="28442"/>
                </a:cubicBezTo>
                <a:cubicBezTo>
                  <a:pt x="21429" y="28309"/>
                  <a:pt x="21599" y="28237"/>
                  <a:pt x="21797" y="28151"/>
                </a:cubicBezTo>
                <a:lnTo>
                  <a:pt x="21797" y="28151"/>
                </a:lnTo>
                <a:cubicBezTo>
                  <a:pt x="21797" y="28271"/>
                  <a:pt x="21720" y="28358"/>
                  <a:pt x="21633" y="28439"/>
                </a:cubicBezTo>
                <a:cubicBezTo>
                  <a:pt x="21605" y="28538"/>
                  <a:pt x="21543" y="28625"/>
                  <a:pt x="21460" y="28680"/>
                </a:cubicBezTo>
                <a:cubicBezTo>
                  <a:pt x="21423" y="28708"/>
                  <a:pt x="21376" y="28724"/>
                  <a:pt x="21327" y="28724"/>
                </a:cubicBezTo>
                <a:cubicBezTo>
                  <a:pt x="21333" y="28736"/>
                  <a:pt x="21336" y="28748"/>
                  <a:pt x="21339" y="28761"/>
                </a:cubicBezTo>
                <a:cubicBezTo>
                  <a:pt x="21339" y="28761"/>
                  <a:pt x="21339" y="28764"/>
                  <a:pt x="21339" y="28764"/>
                </a:cubicBezTo>
                <a:lnTo>
                  <a:pt x="21323" y="28804"/>
                </a:lnTo>
                <a:cubicBezTo>
                  <a:pt x="21286" y="28891"/>
                  <a:pt x="21243" y="28996"/>
                  <a:pt x="21283" y="29105"/>
                </a:cubicBezTo>
                <a:cubicBezTo>
                  <a:pt x="21348" y="29263"/>
                  <a:pt x="21540" y="29287"/>
                  <a:pt x="21624" y="29297"/>
                </a:cubicBezTo>
                <a:lnTo>
                  <a:pt x="21800" y="29318"/>
                </a:lnTo>
                <a:lnTo>
                  <a:pt x="22736" y="29427"/>
                </a:lnTo>
                <a:cubicBezTo>
                  <a:pt x="22795" y="29436"/>
                  <a:pt x="22863" y="29445"/>
                  <a:pt x="22891" y="29483"/>
                </a:cubicBezTo>
                <a:cubicBezTo>
                  <a:pt x="22903" y="29507"/>
                  <a:pt x="22912" y="29538"/>
                  <a:pt x="22916" y="29566"/>
                </a:cubicBezTo>
                <a:cubicBezTo>
                  <a:pt x="22922" y="29628"/>
                  <a:pt x="22943" y="29687"/>
                  <a:pt x="22981" y="29736"/>
                </a:cubicBezTo>
                <a:cubicBezTo>
                  <a:pt x="23025" y="29784"/>
                  <a:pt x="23088" y="29811"/>
                  <a:pt x="23153" y="29811"/>
                </a:cubicBezTo>
                <a:cubicBezTo>
                  <a:pt x="23156" y="29811"/>
                  <a:pt x="23160" y="29811"/>
                  <a:pt x="23163" y="29811"/>
                </a:cubicBezTo>
                <a:cubicBezTo>
                  <a:pt x="23182" y="29811"/>
                  <a:pt x="23201" y="29808"/>
                  <a:pt x="23222" y="29805"/>
                </a:cubicBezTo>
                <a:cubicBezTo>
                  <a:pt x="23266" y="29795"/>
                  <a:pt x="23312" y="29783"/>
                  <a:pt x="23352" y="29761"/>
                </a:cubicBezTo>
                <a:cubicBezTo>
                  <a:pt x="23371" y="29755"/>
                  <a:pt x="23386" y="29749"/>
                  <a:pt x="23402" y="29743"/>
                </a:cubicBezTo>
                <a:cubicBezTo>
                  <a:pt x="23478" y="29717"/>
                  <a:pt x="23560" y="29702"/>
                  <a:pt x="23642" y="29702"/>
                </a:cubicBezTo>
                <a:cubicBezTo>
                  <a:pt x="23650" y="29702"/>
                  <a:pt x="23658" y="29702"/>
                  <a:pt x="23665" y="29702"/>
                </a:cubicBezTo>
                <a:cubicBezTo>
                  <a:pt x="23786" y="29706"/>
                  <a:pt x="23907" y="29718"/>
                  <a:pt x="24028" y="29740"/>
                </a:cubicBezTo>
                <a:cubicBezTo>
                  <a:pt x="24158" y="29764"/>
                  <a:pt x="24288" y="29777"/>
                  <a:pt x="24418" y="29780"/>
                </a:cubicBezTo>
                <a:cubicBezTo>
                  <a:pt x="24498" y="29780"/>
                  <a:pt x="24579" y="29771"/>
                  <a:pt x="24659" y="29752"/>
                </a:cubicBezTo>
                <a:cubicBezTo>
                  <a:pt x="24749" y="29736"/>
                  <a:pt x="24840" y="29727"/>
                  <a:pt x="24930" y="29727"/>
                </a:cubicBezTo>
                <a:cubicBezTo>
                  <a:pt x="24943" y="29727"/>
                  <a:pt x="24956" y="29727"/>
                  <a:pt x="24969" y="29727"/>
                </a:cubicBezTo>
                <a:cubicBezTo>
                  <a:pt x="25149" y="29721"/>
                  <a:pt x="25328" y="29718"/>
                  <a:pt x="25474" y="29634"/>
                </a:cubicBezTo>
                <a:cubicBezTo>
                  <a:pt x="25527" y="29634"/>
                  <a:pt x="25579" y="29625"/>
                  <a:pt x="25629" y="29603"/>
                </a:cubicBezTo>
                <a:cubicBezTo>
                  <a:pt x="25660" y="29585"/>
                  <a:pt x="25688" y="29566"/>
                  <a:pt x="25716" y="29544"/>
                </a:cubicBezTo>
                <a:cubicBezTo>
                  <a:pt x="25728" y="29532"/>
                  <a:pt x="25744" y="29520"/>
                  <a:pt x="25759" y="29510"/>
                </a:cubicBezTo>
                <a:cubicBezTo>
                  <a:pt x="25777" y="29500"/>
                  <a:pt x="25799" y="29494"/>
                  <a:pt x="25822" y="29494"/>
                </a:cubicBezTo>
                <a:cubicBezTo>
                  <a:pt x="25827" y="29494"/>
                  <a:pt x="25832" y="29494"/>
                  <a:pt x="25836" y="29495"/>
                </a:cubicBezTo>
                <a:cubicBezTo>
                  <a:pt x="25889" y="29495"/>
                  <a:pt x="25942" y="29507"/>
                  <a:pt x="25994" y="29529"/>
                </a:cubicBezTo>
                <a:lnTo>
                  <a:pt x="26032" y="29544"/>
                </a:lnTo>
                <a:cubicBezTo>
                  <a:pt x="26115" y="29585"/>
                  <a:pt x="26208" y="29606"/>
                  <a:pt x="26301" y="29613"/>
                </a:cubicBezTo>
                <a:cubicBezTo>
                  <a:pt x="26317" y="29613"/>
                  <a:pt x="26335" y="29609"/>
                  <a:pt x="26351" y="29609"/>
                </a:cubicBezTo>
                <a:cubicBezTo>
                  <a:pt x="26425" y="29597"/>
                  <a:pt x="26493" y="29566"/>
                  <a:pt x="26552" y="29520"/>
                </a:cubicBezTo>
                <a:lnTo>
                  <a:pt x="26571" y="29520"/>
                </a:lnTo>
                <a:cubicBezTo>
                  <a:pt x="26682" y="29520"/>
                  <a:pt x="26756" y="29436"/>
                  <a:pt x="26821" y="29365"/>
                </a:cubicBezTo>
                <a:cubicBezTo>
                  <a:pt x="26871" y="29309"/>
                  <a:pt x="26917" y="29259"/>
                  <a:pt x="26961" y="29259"/>
                </a:cubicBezTo>
                <a:cubicBezTo>
                  <a:pt x="26986" y="29263"/>
                  <a:pt x="27010" y="29269"/>
                  <a:pt x="27035" y="29281"/>
                </a:cubicBezTo>
                <a:cubicBezTo>
                  <a:pt x="27075" y="29303"/>
                  <a:pt x="27119" y="29315"/>
                  <a:pt x="27165" y="29318"/>
                </a:cubicBezTo>
                <a:cubicBezTo>
                  <a:pt x="27181" y="29318"/>
                  <a:pt x="27196" y="29315"/>
                  <a:pt x="27212" y="29312"/>
                </a:cubicBezTo>
                <a:cubicBezTo>
                  <a:pt x="27249" y="29303"/>
                  <a:pt x="27286" y="29281"/>
                  <a:pt x="27311" y="29250"/>
                </a:cubicBezTo>
                <a:cubicBezTo>
                  <a:pt x="27419" y="29247"/>
                  <a:pt x="27528" y="29235"/>
                  <a:pt x="27630" y="29222"/>
                </a:cubicBezTo>
                <a:lnTo>
                  <a:pt x="27670" y="29216"/>
                </a:lnTo>
                <a:lnTo>
                  <a:pt x="28091" y="29170"/>
                </a:lnTo>
                <a:lnTo>
                  <a:pt x="28318" y="29142"/>
                </a:lnTo>
                <a:lnTo>
                  <a:pt x="28318" y="29142"/>
                </a:lnTo>
                <a:cubicBezTo>
                  <a:pt x="28318" y="29167"/>
                  <a:pt x="28314" y="29191"/>
                  <a:pt x="28311" y="29216"/>
                </a:cubicBezTo>
                <a:cubicBezTo>
                  <a:pt x="28334" y="29208"/>
                  <a:pt x="28355" y="29204"/>
                  <a:pt x="28377" y="29204"/>
                </a:cubicBezTo>
                <a:cubicBezTo>
                  <a:pt x="28388" y="29204"/>
                  <a:pt x="28399" y="29205"/>
                  <a:pt x="28410" y="29207"/>
                </a:cubicBezTo>
                <a:cubicBezTo>
                  <a:pt x="28528" y="29216"/>
                  <a:pt x="28568" y="29263"/>
                  <a:pt x="28572" y="29318"/>
                </a:cubicBezTo>
                <a:cubicBezTo>
                  <a:pt x="28566" y="29360"/>
                  <a:pt x="28551" y="29401"/>
                  <a:pt x="28484" y="29401"/>
                </a:cubicBezTo>
                <a:cubicBezTo>
                  <a:pt x="28476" y="29401"/>
                  <a:pt x="28467" y="29400"/>
                  <a:pt x="28457" y="29399"/>
                </a:cubicBezTo>
                <a:cubicBezTo>
                  <a:pt x="28401" y="29393"/>
                  <a:pt x="28345" y="29371"/>
                  <a:pt x="28302" y="29334"/>
                </a:cubicBezTo>
                <a:cubicBezTo>
                  <a:pt x="28302" y="29346"/>
                  <a:pt x="28299" y="29362"/>
                  <a:pt x="28299" y="29374"/>
                </a:cubicBezTo>
                <a:cubicBezTo>
                  <a:pt x="28296" y="29408"/>
                  <a:pt x="28293" y="29445"/>
                  <a:pt x="28290" y="29483"/>
                </a:cubicBezTo>
                <a:cubicBezTo>
                  <a:pt x="28277" y="29653"/>
                  <a:pt x="28271" y="29826"/>
                  <a:pt x="28277" y="30000"/>
                </a:cubicBezTo>
                <a:lnTo>
                  <a:pt x="28293" y="30000"/>
                </a:lnTo>
                <a:cubicBezTo>
                  <a:pt x="28295" y="30000"/>
                  <a:pt x="28298" y="30000"/>
                  <a:pt x="28300" y="30000"/>
                </a:cubicBezTo>
                <a:cubicBezTo>
                  <a:pt x="28353" y="30000"/>
                  <a:pt x="28402" y="30030"/>
                  <a:pt x="28426" y="30077"/>
                </a:cubicBezTo>
                <a:cubicBezTo>
                  <a:pt x="28451" y="30121"/>
                  <a:pt x="28379" y="30127"/>
                  <a:pt x="28348" y="30136"/>
                </a:cubicBezTo>
                <a:cubicBezTo>
                  <a:pt x="28338" y="30138"/>
                  <a:pt x="28326" y="30138"/>
                  <a:pt x="28314" y="30138"/>
                </a:cubicBezTo>
                <a:cubicBezTo>
                  <a:pt x="28303" y="30138"/>
                  <a:pt x="28291" y="30138"/>
                  <a:pt x="28280" y="30136"/>
                </a:cubicBezTo>
                <a:lnTo>
                  <a:pt x="28280" y="30136"/>
                </a:lnTo>
                <a:cubicBezTo>
                  <a:pt x="28283" y="30204"/>
                  <a:pt x="28287" y="30272"/>
                  <a:pt x="28290" y="30344"/>
                </a:cubicBezTo>
                <a:cubicBezTo>
                  <a:pt x="28299" y="30523"/>
                  <a:pt x="28336" y="30622"/>
                  <a:pt x="28519" y="30622"/>
                </a:cubicBezTo>
                <a:lnTo>
                  <a:pt x="29736" y="30622"/>
                </a:lnTo>
                <a:cubicBezTo>
                  <a:pt x="29773" y="30622"/>
                  <a:pt x="29817" y="30625"/>
                  <a:pt x="29860" y="30629"/>
                </a:cubicBezTo>
                <a:cubicBezTo>
                  <a:pt x="29916" y="30632"/>
                  <a:pt x="29975" y="30635"/>
                  <a:pt x="30034" y="30635"/>
                </a:cubicBezTo>
                <a:cubicBezTo>
                  <a:pt x="30170" y="30635"/>
                  <a:pt x="30269" y="30613"/>
                  <a:pt x="30340" y="30564"/>
                </a:cubicBezTo>
                <a:cubicBezTo>
                  <a:pt x="30520" y="30446"/>
                  <a:pt x="30517" y="30201"/>
                  <a:pt x="30514" y="30021"/>
                </a:cubicBezTo>
                <a:lnTo>
                  <a:pt x="30514" y="29969"/>
                </a:lnTo>
                <a:cubicBezTo>
                  <a:pt x="30514" y="29898"/>
                  <a:pt x="30511" y="29826"/>
                  <a:pt x="30504" y="29752"/>
                </a:cubicBezTo>
                <a:lnTo>
                  <a:pt x="30504" y="29752"/>
                </a:lnTo>
                <a:cubicBezTo>
                  <a:pt x="30529" y="29758"/>
                  <a:pt x="30551" y="29761"/>
                  <a:pt x="30576" y="29761"/>
                </a:cubicBezTo>
                <a:cubicBezTo>
                  <a:pt x="30597" y="29761"/>
                  <a:pt x="30619" y="29758"/>
                  <a:pt x="30641" y="29755"/>
                </a:cubicBezTo>
                <a:cubicBezTo>
                  <a:pt x="30693" y="29746"/>
                  <a:pt x="30746" y="29730"/>
                  <a:pt x="30795" y="29709"/>
                </a:cubicBezTo>
                <a:cubicBezTo>
                  <a:pt x="30814" y="29702"/>
                  <a:pt x="30836" y="29696"/>
                  <a:pt x="30851" y="29690"/>
                </a:cubicBezTo>
                <a:cubicBezTo>
                  <a:pt x="30950" y="29656"/>
                  <a:pt x="31053" y="29644"/>
                  <a:pt x="31155" y="29644"/>
                </a:cubicBezTo>
                <a:cubicBezTo>
                  <a:pt x="31297" y="29647"/>
                  <a:pt x="31437" y="29659"/>
                  <a:pt x="31576" y="29684"/>
                </a:cubicBezTo>
                <a:cubicBezTo>
                  <a:pt x="31728" y="29709"/>
                  <a:pt x="31880" y="29721"/>
                  <a:pt x="32031" y="29724"/>
                </a:cubicBezTo>
                <a:cubicBezTo>
                  <a:pt x="32041" y="29724"/>
                  <a:pt x="32051" y="29725"/>
                  <a:pt x="32060" y="29725"/>
                </a:cubicBezTo>
                <a:cubicBezTo>
                  <a:pt x="32143" y="29725"/>
                  <a:pt x="32227" y="29713"/>
                  <a:pt x="32310" y="29696"/>
                </a:cubicBezTo>
                <a:cubicBezTo>
                  <a:pt x="32413" y="29677"/>
                  <a:pt x="32521" y="29668"/>
                  <a:pt x="32627" y="29668"/>
                </a:cubicBezTo>
                <a:cubicBezTo>
                  <a:pt x="32642" y="29668"/>
                  <a:pt x="32657" y="29668"/>
                  <a:pt x="32673" y="29668"/>
                </a:cubicBezTo>
                <a:cubicBezTo>
                  <a:pt x="32849" y="29665"/>
                  <a:pt x="33035" y="29662"/>
                  <a:pt x="33190" y="29600"/>
                </a:cubicBezTo>
                <a:cubicBezTo>
                  <a:pt x="33345" y="29718"/>
                  <a:pt x="33549" y="29724"/>
                  <a:pt x="33716" y="29727"/>
                </a:cubicBezTo>
                <a:lnTo>
                  <a:pt x="33744" y="29727"/>
                </a:lnTo>
                <a:cubicBezTo>
                  <a:pt x="33831" y="29727"/>
                  <a:pt x="33918" y="29736"/>
                  <a:pt x="34004" y="29743"/>
                </a:cubicBezTo>
                <a:cubicBezTo>
                  <a:pt x="34107" y="29752"/>
                  <a:pt x="34212" y="29761"/>
                  <a:pt x="34320" y="29761"/>
                </a:cubicBezTo>
                <a:lnTo>
                  <a:pt x="34351" y="29761"/>
                </a:lnTo>
                <a:cubicBezTo>
                  <a:pt x="34367" y="29761"/>
                  <a:pt x="34382" y="29761"/>
                  <a:pt x="34398" y="29758"/>
                </a:cubicBezTo>
                <a:cubicBezTo>
                  <a:pt x="34441" y="29727"/>
                  <a:pt x="34500" y="29696"/>
                  <a:pt x="34559" y="29659"/>
                </a:cubicBezTo>
                <a:cubicBezTo>
                  <a:pt x="34562" y="29671"/>
                  <a:pt x="34565" y="29681"/>
                  <a:pt x="34571" y="29693"/>
                </a:cubicBezTo>
                <a:cubicBezTo>
                  <a:pt x="34574" y="29687"/>
                  <a:pt x="34581" y="29684"/>
                  <a:pt x="34584" y="29681"/>
                </a:cubicBezTo>
                <a:cubicBezTo>
                  <a:pt x="34596" y="29671"/>
                  <a:pt x="34608" y="29662"/>
                  <a:pt x="34621" y="29653"/>
                </a:cubicBezTo>
                <a:cubicBezTo>
                  <a:pt x="34643" y="29640"/>
                  <a:pt x="34664" y="29637"/>
                  <a:pt x="34686" y="29637"/>
                </a:cubicBezTo>
                <a:cubicBezTo>
                  <a:pt x="34732" y="29640"/>
                  <a:pt x="34779" y="29650"/>
                  <a:pt x="34822" y="29668"/>
                </a:cubicBezTo>
                <a:lnTo>
                  <a:pt x="34856" y="29681"/>
                </a:lnTo>
                <a:cubicBezTo>
                  <a:pt x="34931" y="29715"/>
                  <a:pt x="35008" y="29736"/>
                  <a:pt x="35089" y="29740"/>
                </a:cubicBezTo>
                <a:cubicBezTo>
                  <a:pt x="35104" y="29740"/>
                  <a:pt x="35120" y="29740"/>
                  <a:pt x="35132" y="29736"/>
                </a:cubicBezTo>
                <a:cubicBezTo>
                  <a:pt x="35225" y="29724"/>
                  <a:pt x="35315" y="29671"/>
                  <a:pt x="35398" y="29579"/>
                </a:cubicBezTo>
                <a:cubicBezTo>
                  <a:pt x="35457" y="29510"/>
                  <a:pt x="35510" y="29439"/>
                  <a:pt x="35553" y="29362"/>
                </a:cubicBezTo>
                <a:lnTo>
                  <a:pt x="35578" y="29371"/>
                </a:lnTo>
                <a:cubicBezTo>
                  <a:pt x="35624" y="29321"/>
                  <a:pt x="35652" y="29294"/>
                  <a:pt x="35649" y="29253"/>
                </a:cubicBezTo>
                <a:cubicBezTo>
                  <a:pt x="35646" y="29207"/>
                  <a:pt x="35652" y="29151"/>
                  <a:pt x="35761" y="29139"/>
                </a:cubicBezTo>
                <a:cubicBezTo>
                  <a:pt x="35770" y="29138"/>
                  <a:pt x="35778" y="29137"/>
                  <a:pt x="35786" y="29137"/>
                </a:cubicBezTo>
                <a:cubicBezTo>
                  <a:pt x="35856" y="29137"/>
                  <a:pt x="35882" y="29173"/>
                  <a:pt x="35891" y="29207"/>
                </a:cubicBezTo>
                <a:cubicBezTo>
                  <a:pt x="35906" y="29269"/>
                  <a:pt x="35919" y="29337"/>
                  <a:pt x="35779" y="29356"/>
                </a:cubicBezTo>
                <a:cubicBezTo>
                  <a:pt x="35730" y="29362"/>
                  <a:pt x="35677" y="29374"/>
                  <a:pt x="35631" y="29390"/>
                </a:cubicBezTo>
                <a:cubicBezTo>
                  <a:pt x="35713" y="29412"/>
                  <a:pt x="35800" y="29427"/>
                  <a:pt x="35888" y="29427"/>
                </a:cubicBezTo>
                <a:cubicBezTo>
                  <a:pt x="35896" y="29427"/>
                  <a:pt x="35904" y="29427"/>
                  <a:pt x="35912" y="29427"/>
                </a:cubicBezTo>
                <a:cubicBezTo>
                  <a:pt x="36021" y="29427"/>
                  <a:pt x="36129" y="29417"/>
                  <a:pt x="36238" y="29402"/>
                </a:cubicBezTo>
                <a:lnTo>
                  <a:pt x="36269" y="29399"/>
                </a:lnTo>
                <a:lnTo>
                  <a:pt x="36526" y="29368"/>
                </a:lnTo>
                <a:lnTo>
                  <a:pt x="36526" y="29368"/>
                </a:lnTo>
                <a:cubicBezTo>
                  <a:pt x="36526" y="29383"/>
                  <a:pt x="36523" y="29396"/>
                  <a:pt x="36523" y="29411"/>
                </a:cubicBezTo>
                <a:cubicBezTo>
                  <a:pt x="36501" y="29715"/>
                  <a:pt x="36501" y="30021"/>
                  <a:pt x="36523" y="30328"/>
                </a:cubicBezTo>
                <a:cubicBezTo>
                  <a:pt x="36523" y="30393"/>
                  <a:pt x="36538" y="30461"/>
                  <a:pt x="36566" y="30520"/>
                </a:cubicBezTo>
                <a:cubicBezTo>
                  <a:pt x="36584" y="30515"/>
                  <a:pt x="36604" y="30510"/>
                  <a:pt x="36624" y="30510"/>
                </a:cubicBezTo>
                <a:cubicBezTo>
                  <a:pt x="36628" y="30510"/>
                  <a:pt x="36633" y="30510"/>
                  <a:pt x="36637" y="30511"/>
                </a:cubicBezTo>
                <a:cubicBezTo>
                  <a:pt x="36767" y="30511"/>
                  <a:pt x="36780" y="30570"/>
                  <a:pt x="36777" y="30622"/>
                </a:cubicBezTo>
                <a:lnTo>
                  <a:pt x="38202" y="30622"/>
                </a:lnTo>
                <a:cubicBezTo>
                  <a:pt x="38242" y="30622"/>
                  <a:pt x="38294" y="30625"/>
                  <a:pt x="38347" y="30629"/>
                </a:cubicBezTo>
                <a:cubicBezTo>
                  <a:pt x="38412" y="30635"/>
                  <a:pt x="38480" y="30638"/>
                  <a:pt x="38548" y="30638"/>
                </a:cubicBezTo>
                <a:cubicBezTo>
                  <a:pt x="38706" y="30638"/>
                  <a:pt x="38818" y="30613"/>
                  <a:pt x="38905" y="30564"/>
                </a:cubicBezTo>
                <a:cubicBezTo>
                  <a:pt x="39112" y="30437"/>
                  <a:pt x="39106" y="30176"/>
                  <a:pt x="39103" y="29984"/>
                </a:cubicBezTo>
                <a:lnTo>
                  <a:pt x="39103" y="29925"/>
                </a:lnTo>
                <a:cubicBezTo>
                  <a:pt x="39097" y="29706"/>
                  <a:pt x="39081" y="29486"/>
                  <a:pt x="39050" y="29269"/>
                </a:cubicBezTo>
                <a:cubicBezTo>
                  <a:pt x="39094" y="29259"/>
                  <a:pt x="39140" y="29256"/>
                  <a:pt x="39183" y="29256"/>
                </a:cubicBezTo>
                <a:cubicBezTo>
                  <a:pt x="39211" y="29256"/>
                  <a:pt x="39239" y="29263"/>
                  <a:pt x="39267" y="29263"/>
                </a:cubicBezTo>
                <a:cubicBezTo>
                  <a:pt x="39264" y="29256"/>
                  <a:pt x="39261" y="29250"/>
                  <a:pt x="39261" y="29244"/>
                </a:cubicBezTo>
                <a:cubicBezTo>
                  <a:pt x="39261" y="29207"/>
                  <a:pt x="39261" y="29163"/>
                  <a:pt x="39344" y="29154"/>
                </a:cubicBezTo>
                <a:cubicBezTo>
                  <a:pt x="39357" y="29153"/>
                  <a:pt x="39368" y="29152"/>
                  <a:pt x="39378" y="29152"/>
                </a:cubicBezTo>
                <a:cubicBezTo>
                  <a:pt x="39455" y="29152"/>
                  <a:pt x="39486" y="29190"/>
                  <a:pt x="39499" y="29229"/>
                </a:cubicBezTo>
                <a:cubicBezTo>
                  <a:pt x="39509" y="29250"/>
                  <a:pt x="39512" y="29269"/>
                  <a:pt x="39515" y="29290"/>
                </a:cubicBezTo>
                <a:lnTo>
                  <a:pt x="39527" y="29290"/>
                </a:lnTo>
                <a:cubicBezTo>
                  <a:pt x="39651" y="29312"/>
                  <a:pt x="39772" y="29325"/>
                  <a:pt x="39896" y="29328"/>
                </a:cubicBezTo>
                <a:cubicBezTo>
                  <a:pt x="39939" y="29328"/>
                  <a:pt x="39983" y="29325"/>
                  <a:pt x="40023" y="29318"/>
                </a:cubicBezTo>
                <a:cubicBezTo>
                  <a:pt x="40035" y="29334"/>
                  <a:pt x="40048" y="29346"/>
                  <a:pt x="40063" y="29356"/>
                </a:cubicBezTo>
                <a:cubicBezTo>
                  <a:pt x="40082" y="29365"/>
                  <a:pt x="40106" y="29371"/>
                  <a:pt x="40131" y="29371"/>
                </a:cubicBezTo>
                <a:cubicBezTo>
                  <a:pt x="40159" y="29371"/>
                  <a:pt x="40187" y="29365"/>
                  <a:pt x="40212" y="29352"/>
                </a:cubicBezTo>
                <a:cubicBezTo>
                  <a:pt x="40252" y="29331"/>
                  <a:pt x="40292" y="29306"/>
                  <a:pt x="40329" y="29281"/>
                </a:cubicBezTo>
                <a:cubicBezTo>
                  <a:pt x="40357" y="29281"/>
                  <a:pt x="40388" y="29278"/>
                  <a:pt x="40419" y="29278"/>
                </a:cubicBezTo>
                <a:cubicBezTo>
                  <a:pt x="40506" y="29278"/>
                  <a:pt x="40596" y="29272"/>
                  <a:pt x="40683" y="29259"/>
                </a:cubicBezTo>
                <a:lnTo>
                  <a:pt x="40701" y="29278"/>
                </a:lnTo>
                <a:cubicBezTo>
                  <a:pt x="40772" y="29356"/>
                  <a:pt x="40862" y="29452"/>
                  <a:pt x="40999" y="29452"/>
                </a:cubicBezTo>
                <a:cubicBezTo>
                  <a:pt x="41011" y="29452"/>
                  <a:pt x="41023" y="29452"/>
                  <a:pt x="41033" y="29448"/>
                </a:cubicBezTo>
                <a:cubicBezTo>
                  <a:pt x="41153" y="29433"/>
                  <a:pt x="41222" y="29349"/>
                  <a:pt x="41277" y="29278"/>
                </a:cubicBezTo>
                <a:cubicBezTo>
                  <a:pt x="41305" y="29238"/>
                  <a:pt x="41342" y="29201"/>
                  <a:pt x="41386" y="29176"/>
                </a:cubicBezTo>
                <a:cubicBezTo>
                  <a:pt x="41401" y="29170"/>
                  <a:pt x="41420" y="29167"/>
                  <a:pt x="41435" y="29167"/>
                </a:cubicBezTo>
                <a:cubicBezTo>
                  <a:pt x="41479" y="29170"/>
                  <a:pt x="41522" y="29179"/>
                  <a:pt x="41562" y="29191"/>
                </a:cubicBezTo>
                <a:cubicBezTo>
                  <a:pt x="41559" y="29179"/>
                  <a:pt x="41562" y="29163"/>
                  <a:pt x="41572" y="29154"/>
                </a:cubicBezTo>
                <a:lnTo>
                  <a:pt x="41748" y="29157"/>
                </a:lnTo>
                <a:cubicBezTo>
                  <a:pt x="41773" y="29179"/>
                  <a:pt x="41813" y="29201"/>
                  <a:pt x="41822" y="29225"/>
                </a:cubicBezTo>
                <a:lnTo>
                  <a:pt x="41829" y="29238"/>
                </a:lnTo>
                <a:cubicBezTo>
                  <a:pt x="41869" y="29235"/>
                  <a:pt x="41906" y="29225"/>
                  <a:pt x="41940" y="29210"/>
                </a:cubicBezTo>
                <a:cubicBezTo>
                  <a:pt x="41943" y="29210"/>
                  <a:pt x="41946" y="29213"/>
                  <a:pt x="41949" y="29216"/>
                </a:cubicBezTo>
                <a:cubicBezTo>
                  <a:pt x="41980" y="29250"/>
                  <a:pt x="42005" y="29287"/>
                  <a:pt x="42030" y="29328"/>
                </a:cubicBezTo>
                <a:cubicBezTo>
                  <a:pt x="42067" y="29396"/>
                  <a:pt x="42117" y="29458"/>
                  <a:pt x="42176" y="29510"/>
                </a:cubicBezTo>
                <a:cubicBezTo>
                  <a:pt x="42358" y="29659"/>
                  <a:pt x="42615" y="29665"/>
                  <a:pt x="42820" y="29668"/>
                </a:cubicBezTo>
                <a:lnTo>
                  <a:pt x="42851" y="29668"/>
                </a:lnTo>
                <a:cubicBezTo>
                  <a:pt x="42953" y="29671"/>
                  <a:pt x="43055" y="29678"/>
                  <a:pt x="43154" y="29687"/>
                </a:cubicBezTo>
                <a:cubicBezTo>
                  <a:pt x="43272" y="29696"/>
                  <a:pt x="43396" y="29706"/>
                  <a:pt x="43520" y="29706"/>
                </a:cubicBezTo>
                <a:lnTo>
                  <a:pt x="43538" y="29706"/>
                </a:lnTo>
                <a:cubicBezTo>
                  <a:pt x="43542" y="29752"/>
                  <a:pt x="43545" y="29798"/>
                  <a:pt x="43545" y="29848"/>
                </a:cubicBezTo>
                <a:cubicBezTo>
                  <a:pt x="43554" y="30015"/>
                  <a:pt x="43591" y="30108"/>
                  <a:pt x="43761" y="30108"/>
                </a:cubicBezTo>
                <a:lnTo>
                  <a:pt x="44911" y="30108"/>
                </a:lnTo>
                <a:cubicBezTo>
                  <a:pt x="44945" y="30108"/>
                  <a:pt x="44985" y="30111"/>
                  <a:pt x="45028" y="30111"/>
                </a:cubicBezTo>
                <a:cubicBezTo>
                  <a:pt x="45081" y="30117"/>
                  <a:pt x="45134" y="30121"/>
                  <a:pt x="45189" y="30121"/>
                </a:cubicBezTo>
                <a:cubicBezTo>
                  <a:pt x="45319" y="30121"/>
                  <a:pt x="45412" y="30099"/>
                  <a:pt x="45481" y="30056"/>
                </a:cubicBezTo>
                <a:cubicBezTo>
                  <a:pt x="45623" y="29963"/>
                  <a:pt x="45642" y="29789"/>
                  <a:pt x="45642" y="29637"/>
                </a:cubicBezTo>
                <a:cubicBezTo>
                  <a:pt x="45704" y="29625"/>
                  <a:pt x="45762" y="29622"/>
                  <a:pt x="45824" y="29622"/>
                </a:cubicBezTo>
                <a:cubicBezTo>
                  <a:pt x="45961" y="29625"/>
                  <a:pt x="46094" y="29637"/>
                  <a:pt x="46227" y="29662"/>
                </a:cubicBezTo>
                <a:cubicBezTo>
                  <a:pt x="46373" y="29687"/>
                  <a:pt x="46515" y="29702"/>
                  <a:pt x="46661" y="29706"/>
                </a:cubicBezTo>
                <a:cubicBezTo>
                  <a:pt x="46750" y="29706"/>
                  <a:pt x="46840" y="29696"/>
                  <a:pt x="46927" y="29675"/>
                </a:cubicBezTo>
                <a:cubicBezTo>
                  <a:pt x="47027" y="29656"/>
                  <a:pt x="47130" y="29646"/>
                  <a:pt x="47231" y="29646"/>
                </a:cubicBezTo>
                <a:cubicBezTo>
                  <a:pt x="47245" y="29646"/>
                  <a:pt x="47260" y="29646"/>
                  <a:pt x="47274" y="29647"/>
                </a:cubicBezTo>
                <a:cubicBezTo>
                  <a:pt x="47509" y="29640"/>
                  <a:pt x="47751" y="29637"/>
                  <a:pt x="47924" y="29483"/>
                </a:cubicBezTo>
                <a:cubicBezTo>
                  <a:pt x="47980" y="29430"/>
                  <a:pt x="48030" y="29365"/>
                  <a:pt x="48064" y="29297"/>
                </a:cubicBezTo>
                <a:cubicBezTo>
                  <a:pt x="48089" y="29256"/>
                  <a:pt x="48113" y="29216"/>
                  <a:pt x="48141" y="29182"/>
                </a:cubicBezTo>
                <a:lnTo>
                  <a:pt x="48151" y="29173"/>
                </a:lnTo>
                <a:cubicBezTo>
                  <a:pt x="48172" y="29185"/>
                  <a:pt x="48194" y="29194"/>
                  <a:pt x="48219" y="29198"/>
                </a:cubicBezTo>
                <a:cubicBezTo>
                  <a:pt x="48355" y="29272"/>
                  <a:pt x="48522" y="29275"/>
                  <a:pt x="48659" y="29281"/>
                </a:cubicBezTo>
                <a:lnTo>
                  <a:pt x="48686" y="29281"/>
                </a:lnTo>
                <a:cubicBezTo>
                  <a:pt x="48727" y="29281"/>
                  <a:pt x="48773" y="29284"/>
                  <a:pt x="48816" y="29287"/>
                </a:cubicBezTo>
                <a:cubicBezTo>
                  <a:pt x="48863" y="29356"/>
                  <a:pt x="48934" y="29405"/>
                  <a:pt x="49018" y="29421"/>
                </a:cubicBezTo>
                <a:cubicBezTo>
                  <a:pt x="49027" y="29421"/>
                  <a:pt x="49040" y="29421"/>
                  <a:pt x="49049" y="29424"/>
                </a:cubicBezTo>
                <a:cubicBezTo>
                  <a:pt x="49145" y="29424"/>
                  <a:pt x="49213" y="29371"/>
                  <a:pt x="49275" y="29309"/>
                </a:cubicBezTo>
                <a:cubicBezTo>
                  <a:pt x="49280" y="29309"/>
                  <a:pt x="49286" y="29310"/>
                  <a:pt x="49292" y="29310"/>
                </a:cubicBezTo>
                <a:cubicBezTo>
                  <a:pt x="49330" y="29310"/>
                  <a:pt x="49370" y="29300"/>
                  <a:pt x="49408" y="29284"/>
                </a:cubicBezTo>
                <a:cubicBezTo>
                  <a:pt x="49430" y="29266"/>
                  <a:pt x="49448" y="29247"/>
                  <a:pt x="49464" y="29222"/>
                </a:cubicBezTo>
                <a:cubicBezTo>
                  <a:pt x="49476" y="29213"/>
                  <a:pt x="49486" y="29204"/>
                  <a:pt x="49498" y="29198"/>
                </a:cubicBezTo>
                <a:cubicBezTo>
                  <a:pt x="49517" y="29188"/>
                  <a:pt x="49538" y="29182"/>
                  <a:pt x="49560" y="29182"/>
                </a:cubicBezTo>
                <a:cubicBezTo>
                  <a:pt x="49603" y="29185"/>
                  <a:pt x="49650" y="29194"/>
                  <a:pt x="49690" y="29213"/>
                </a:cubicBezTo>
                <a:lnTo>
                  <a:pt x="49721" y="29225"/>
                </a:lnTo>
                <a:cubicBezTo>
                  <a:pt x="49789" y="29256"/>
                  <a:pt x="49863" y="29275"/>
                  <a:pt x="49941" y="29278"/>
                </a:cubicBezTo>
                <a:cubicBezTo>
                  <a:pt x="49953" y="29278"/>
                  <a:pt x="49966" y="29278"/>
                  <a:pt x="49981" y="29275"/>
                </a:cubicBezTo>
                <a:cubicBezTo>
                  <a:pt x="50080" y="29259"/>
                  <a:pt x="50167" y="29207"/>
                  <a:pt x="50232" y="29129"/>
                </a:cubicBezTo>
                <a:cubicBezTo>
                  <a:pt x="50285" y="29067"/>
                  <a:pt x="50334" y="28999"/>
                  <a:pt x="50378" y="28928"/>
                </a:cubicBezTo>
                <a:cubicBezTo>
                  <a:pt x="50475" y="28968"/>
                  <a:pt x="50581" y="28987"/>
                  <a:pt x="50688" y="28987"/>
                </a:cubicBezTo>
                <a:cubicBezTo>
                  <a:pt x="50696" y="28987"/>
                  <a:pt x="50704" y="28987"/>
                  <a:pt x="50712" y="28987"/>
                </a:cubicBezTo>
                <a:cubicBezTo>
                  <a:pt x="50799" y="28987"/>
                  <a:pt x="50886" y="28981"/>
                  <a:pt x="50972" y="28968"/>
                </a:cubicBezTo>
                <a:lnTo>
                  <a:pt x="50972" y="28968"/>
                </a:lnTo>
                <a:cubicBezTo>
                  <a:pt x="50972" y="29061"/>
                  <a:pt x="50963" y="29151"/>
                  <a:pt x="50954" y="29247"/>
                </a:cubicBezTo>
                <a:cubicBezTo>
                  <a:pt x="50951" y="29287"/>
                  <a:pt x="50948" y="29325"/>
                  <a:pt x="50944" y="29368"/>
                </a:cubicBezTo>
                <a:cubicBezTo>
                  <a:pt x="50923" y="29681"/>
                  <a:pt x="50923" y="29994"/>
                  <a:pt x="50944" y="30306"/>
                </a:cubicBezTo>
                <a:cubicBezTo>
                  <a:pt x="50954" y="30505"/>
                  <a:pt x="50997" y="30610"/>
                  <a:pt x="51198" y="30610"/>
                </a:cubicBezTo>
                <a:lnTo>
                  <a:pt x="52549" y="30610"/>
                </a:lnTo>
                <a:cubicBezTo>
                  <a:pt x="52586" y="30610"/>
                  <a:pt x="52636" y="30613"/>
                  <a:pt x="52688" y="30616"/>
                </a:cubicBezTo>
                <a:cubicBezTo>
                  <a:pt x="52750" y="30622"/>
                  <a:pt x="52815" y="30625"/>
                  <a:pt x="52880" y="30625"/>
                </a:cubicBezTo>
                <a:cubicBezTo>
                  <a:pt x="53032" y="30625"/>
                  <a:pt x="53141" y="30601"/>
                  <a:pt x="53221" y="30548"/>
                </a:cubicBezTo>
                <a:cubicBezTo>
                  <a:pt x="53419" y="30418"/>
                  <a:pt x="53413" y="30152"/>
                  <a:pt x="53410" y="29956"/>
                </a:cubicBezTo>
                <a:lnTo>
                  <a:pt x="53410" y="29894"/>
                </a:lnTo>
                <a:lnTo>
                  <a:pt x="53410" y="29842"/>
                </a:lnTo>
                <a:lnTo>
                  <a:pt x="53444" y="29829"/>
                </a:lnTo>
                <a:cubicBezTo>
                  <a:pt x="53460" y="29823"/>
                  <a:pt x="53475" y="29817"/>
                  <a:pt x="53494" y="29814"/>
                </a:cubicBezTo>
                <a:cubicBezTo>
                  <a:pt x="53580" y="29786"/>
                  <a:pt x="53673" y="29774"/>
                  <a:pt x="53766" y="29774"/>
                </a:cubicBezTo>
                <a:cubicBezTo>
                  <a:pt x="53893" y="29777"/>
                  <a:pt x="54020" y="29789"/>
                  <a:pt x="54144" y="29808"/>
                </a:cubicBezTo>
                <a:cubicBezTo>
                  <a:pt x="54280" y="29829"/>
                  <a:pt x="54417" y="29842"/>
                  <a:pt x="54553" y="29845"/>
                </a:cubicBezTo>
                <a:cubicBezTo>
                  <a:pt x="54637" y="29845"/>
                  <a:pt x="54720" y="29836"/>
                  <a:pt x="54801" y="29820"/>
                </a:cubicBezTo>
                <a:lnTo>
                  <a:pt x="54804" y="29820"/>
                </a:lnTo>
                <a:cubicBezTo>
                  <a:pt x="54832" y="29792"/>
                  <a:pt x="54869" y="29777"/>
                  <a:pt x="54906" y="29774"/>
                </a:cubicBezTo>
                <a:cubicBezTo>
                  <a:pt x="54918" y="29780"/>
                  <a:pt x="54928" y="29792"/>
                  <a:pt x="54934" y="29805"/>
                </a:cubicBezTo>
                <a:lnTo>
                  <a:pt x="54946" y="29805"/>
                </a:lnTo>
                <a:cubicBezTo>
                  <a:pt x="54934" y="29795"/>
                  <a:pt x="54931" y="29783"/>
                  <a:pt x="54934" y="29771"/>
                </a:cubicBezTo>
                <a:cubicBezTo>
                  <a:pt x="54949" y="29718"/>
                  <a:pt x="55030" y="29690"/>
                  <a:pt x="55126" y="29690"/>
                </a:cubicBezTo>
                <a:cubicBezTo>
                  <a:pt x="55191" y="29690"/>
                  <a:pt x="55241" y="29715"/>
                  <a:pt x="55234" y="29752"/>
                </a:cubicBezTo>
                <a:cubicBezTo>
                  <a:pt x="55228" y="29771"/>
                  <a:pt x="55216" y="29789"/>
                  <a:pt x="55197" y="29795"/>
                </a:cubicBezTo>
                <a:cubicBezTo>
                  <a:pt x="55395" y="29792"/>
                  <a:pt x="55591" y="29777"/>
                  <a:pt x="55739" y="29662"/>
                </a:cubicBezTo>
                <a:cubicBezTo>
                  <a:pt x="55792" y="29619"/>
                  <a:pt x="55835" y="29566"/>
                  <a:pt x="55869" y="29507"/>
                </a:cubicBezTo>
                <a:cubicBezTo>
                  <a:pt x="55891" y="29473"/>
                  <a:pt x="55916" y="29439"/>
                  <a:pt x="55944" y="29411"/>
                </a:cubicBezTo>
                <a:lnTo>
                  <a:pt x="55950" y="29405"/>
                </a:lnTo>
                <a:cubicBezTo>
                  <a:pt x="55985" y="29421"/>
                  <a:pt x="56020" y="29430"/>
                  <a:pt x="56057" y="29430"/>
                </a:cubicBezTo>
                <a:cubicBezTo>
                  <a:pt x="56063" y="29430"/>
                  <a:pt x="56068" y="29430"/>
                  <a:pt x="56074" y="29430"/>
                </a:cubicBezTo>
                <a:cubicBezTo>
                  <a:pt x="56139" y="29427"/>
                  <a:pt x="56201" y="29417"/>
                  <a:pt x="56260" y="29399"/>
                </a:cubicBezTo>
                <a:lnTo>
                  <a:pt x="56278" y="29393"/>
                </a:lnTo>
                <a:cubicBezTo>
                  <a:pt x="56300" y="29424"/>
                  <a:pt x="56322" y="29448"/>
                  <a:pt x="56349" y="29473"/>
                </a:cubicBezTo>
                <a:cubicBezTo>
                  <a:pt x="56523" y="29628"/>
                  <a:pt x="56768" y="29631"/>
                  <a:pt x="56966" y="29634"/>
                </a:cubicBezTo>
                <a:lnTo>
                  <a:pt x="56997" y="29634"/>
                </a:lnTo>
                <a:cubicBezTo>
                  <a:pt x="57093" y="29637"/>
                  <a:pt x="57189" y="29647"/>
                  <a:pt x="57285" y="29653"/>
                </a:cubicBezTo>
                <a:cubicBezTo>
                  <a:pt x="57400" y="29662"/>
                  <a:pt x="57517" y="29671"/>
                  <a:pt x="57635" y="29671"/>
                </a:cubicBezTo>
                <a:lnTo>
                  <a:pt x="57669" y="29671"/>
                </a:lnTo>
                <a:cubicBezTo>
                  <a:pt x="57677" y="29672"/>
                  <a:pt x="57684" y="29672"/>
                  <a:pt x="57692" y="29672"/>
                </a:cubicBezTo>
                <a:cubicBezTo>
                  <a:pt x="57745" y="29672"/>
                  <a:pt x="57797" y="29662"/>
                  <a:pt x="57846" y="29640"/>
                </a:cubicBezTo>
                <a:cubicBezTo>
                  <a:pt x="57877" y="29625"/>
                  <a:pt x="57904" y="29606"/>
                  <a:pt x="57929" y="29585"/>
                </a:cubicBezTo>
                <a:cubicBezTo>
                  <a:pt x="57942" y="29572"/>
                  <a:pt x="57954" y="29563"/>
                  <a:pt x="57969" y="29554"/>
                </a:cubicBezTo>
                <a:cubicBezTo>
                  <a:pt x="57987" y="29543"/>
                  <a:pt x="58008" y="29537"/>
                  <a:pt x="58028" y="29537"/>
                </a:cubicBezTo>
                <a:cubicBezTo>
                  <a:pt x="58032" y="29537"/>
                  <a:pt x="58036" y="29538"/>
                  <a:pt x="58041" y="29538"/>
                </a:cubicBezTo>
                <a:cubicBezTo>
                  <a:pt x="58093" y="29538"/>
                  <a:pt x="58146" y="29551"/>
                  <a:pt x="58192" y="29572"/>
                </a:cubicBezTo>
                <a:lnTo>
                  <a:pt x="58233" y="29585"/>
                </a:lnTo>
                <a:cubicBezTo>
                  <a:pt x="58313" y="29622"/>
                  <a:pt x="58400" y="29644"/>
                  <a:pt x="58490" y="29650"/>
                </a:cubicBezTo>
                <a:cubicBezTo>
                  <a:pt x="58505" y="29650"/>
                  <a:pt x="58521" y="29650"/>
                  <a:pt x="58536" y="29647"/>
                </a:cubicBezTo>
                <a:cubicBezTo>
                  <a:pt x="58552" y="29644"/>
                  <a:pt x="58567" y="29640"/>
                  <a:pt x="58583" y="29637"/>
                </a:cubicBezTo>
                <a:lnTo>
                  <a:pt x="58583" y="29637"/>
                </a:lnTo>
                <a:cubicBezTo>
                  <a:pt x="58567" y="29879"/>
                  <a:pt x="58567" y="30121"/>
                  <a:pt x="58586" y="30362"/>
                </a:cubicBezTo>
                <a:cubicBezTo>
                  <a:pt x="58595" y="30526"/>
                  <a:pt x="58635" y="30616"/>
                  <a:pt x="58824" y="30616"/>
                </a:cubicBezTo>
                <a:lnTo>
                  <a:pt x="60094" y="30616"/>
                </a:lnTo>
                <a:cubicBezTo>
                  <a:pt x="60131" y="30616"/>
                  <a:pt x="60178" y="30619"/>
                  <a:pt x="60224" y="30622"/>
                </a:cubicBezTo>
                <a:cubicBezTo>
                  <a:pt x="60283" y="30625"/>
                  <a:pt x="60342" y="30629"/>
                  <a:pt x="60404" y="30629"/>
                </a:cubicBezTo>
                <a:cubicBezTo>
                  <a:pt x="60547" y="30629"/>
                  <a:pt x="60649" y="30607"/>
                  <a:pt x="60726" y="30564"/>
                </a:cubicBezTo>
                <a:cubicBezTo>
                  <a:pt x="60813" y="30511"/>
                  <a:pt x="60875" y="30421"/>
                  <a:pt x="60890" y="30319"/>
                </a:cubicBezTo>
                <a:lnTo>
                  <a:pt x="60890" y="30319"/>
                </a:lnTo>
                <a:cubicBezTo>
                  <a:pt x="60886" y="30319"/>
                  <a:pt x="60883" y="30319"/>
                  <a:pt x="60879" y="30319"/>
                </a:cubicBezTo>
                <a:cubicBezTo>
                  <a:pt x="60852" y="30319"/>
                  <a:pt x="60829" y="30310"/>
                  <a:pt x="60813" y="30294"/>
                </a:cubicBezTo>
                <a:cubicBezTo>
                  <a:pt x="60810" y="30297"/>
                  <a:pt x="60804" y="30300"/>
                  <a:pt x="60801" y="30303"/>
                </a:cubicBezTo>
                <a:cubicBezTo>
                  <a:pt x="60788" y="30309"/>
                  <a:pt x="60776" y="30311"/>
                  <a:pt x="60764" y="30311"/>
                </a:cubicBezTo>
                <a:cubicBezTo>
                  <a:pt x="60731" y="30311"/>
                  <a:pt x="60703" y="30292"/>
                  <a:pt x="60680" y="30279"/>
                </a:cubicBezTo>
                <a:cubicBezTo>
                  <a:pt x="60525" y="30198"/>
                  <a:pt x="60509" y="30087"/>
                  <a:pt x="60488" y="29978"/>
                </a:cubicBezTo>
                <a:cubicBezTo>
                  <a:pt x="60475" y="29916"/>
                  <a:pt x="60494" y="29826"/>
                  <a:pt x="60636" y="29826"/>
                </a:cubicBezTo>
                <a:cubicBezTo>
                  <a:pt x="60791" y="29826"/>
                  <a:pt x="60782" y="29910"/>
                  <a:pt x="60782" y="29935"/>
                </a:cubicBezTo>
                <a:cubicBezTo>
                  <a:pt x="60776" y="30056"/>
                  <a:pt x="60720" y="30142"/>
                  <a:pt x="60797" y="30223"/>
                </a:cubicBezTo>
                <a:cubicBezTo>
                  <a:pt x="60813" y="30195"/>
                  <a:pt x="60844" y="30179"/>
                  <a:pt x="60875" y="30179"/>
                </a:cubicBezTo>
                <a:lnTo>
                  <a:pt x="60906" y="30179"/>
                </a:lnTo>
                <a:lnTo>
                  <a:pt x="60906" y="30068"/>
                </a:lnTo>
                <a:lnTo>
                  <a:pt x="60906" y="30018"/>
                </a:lnTo>
                <a:cubicBezTo>
                  <a:pt x="60897" y="29752"/>
                  <a:pt x="60872" y="29489"/>
                  <a:pt x="60825" y="29229"/>
                </a:cubicBezTo>
                <a:cubicBezTo>
                  <a:pt x="60822" y="29204"/>
                  <a:pt x="60819" y="29179"/>
                  <a:pt x="60816" y="29151"/>
                </a:cubicBezTo>
                <a:cubicBezTo>
                  <a:pt x="60918" y="29132"/>
                  <a:pt x="61042" y="29083"/>
                  <a:pt x="61095" y="28959"/>
                </a:cubicBezTo>
                <a:lnTo>
                  <a:pt x="61095" y="28956"/>
                </a:lnTo>
                <a:cubicBezTo>
                  <a:pt x="61144" y="28984"/>
                  <a:pt x="61163" y="29018"/>
                  <a:pt x="61194" y="29080"/>
                </a:cubicBezTo>
                <a:lnTo>
                  <a:pt x="61197" y="29089"/>
                </a:lnTo>
                <a:cubicBezTo>
                  <a:pt x="61203" y="29102"/>
                  <a:pt x="61209" y="29117"/>
                  <a:pt x="61216" y="29132"/>
                </a:cubicBezTo>
                <a:cubicBezTo>
                  <a:pt x="61219" y="29142"/>
                  <a:pt x="61222" y="29154"/>
                  <a:pt x="61228" y="29167"/>
                </a:cubicBezTo>
                <a:cubicBezTo>
                  <a:pt x="61234" y="29176"/>
                  <a:pt x="61240" y="29188"/>
                  <a:pt x="61247" y="29201"/>
                </a:cubicBezTo>
                <a:cubicBezTo>
                  <a:pt x="61274" y="29244"/>
                  <a:pt x="61318" y="29278"/>
                  <a:pt x="61370" y="29290"/>
                </a:cubicBezTo>
                <a:cubicBezTo>
                  <a:pt x="61408" y="29300"/>
                  <a:pt x="61442" y="29303"/>
                  <a:pt x="61479" y="29303"/>
                </a:cubicBezTo>
                <a:cubicBezTo>
                  <a:pt x="61504" y="29303"/>
                  <a:pt x="61528" y="29303"/>
                  <a:pt x="61553" y="29300"/>
                </a:cubicBezTo>
                <a:cubicBezTo>
                  <a:pt x="61569" y="29300"/>
                  <a:pt x="61584" y="29300"/>
                  <a:pt x="61600" y="29297"/>
                </a:cubicBezTo>
                <a:lnTo>
                  <a:pt x="61606" y="29297"/>
                </a:lnTo>
                <a:cubicBezTo>
                  <a:pt x="61610" y="29296"/>
                  <a:pt x="61614" y="29296"/>
                  <a:pt x="61619" y="29296"/>
                </a:cubicBezTo>
                <a:cubicBezTo>
                  <a:pt x="61648" y="29296"/>
                  <a:pt x="61677" y="29306"/>
                  <a:pt x="61699" y="29325"/>
                </a:cubicBezTo>
                <a:cubicBezTo>
                  <a:pt x="61705" y="29343"/>
                  <a:pt x="61708" y="29365"/>
                  <a:pt x="61705" y="29383"/>
                </a:cubicBezTo>
                <a:cubicBezTo>
                  <a:pt x="61705" y="29402"/>
                  <a:pt x="61705" y="29421"/>
                  <a:pt x="61705" y="29439"/>
                </a:cubicBezTo>
                <a:cubicBezTo>
                  <a:pt x="61708" y="29476"/>
                  <a:pt x="61730" y="29510"/>
                  <a:pt x="61761" y="29529"/>
                </a:cubicBezTo>
                <a:cubicBezTo>
                  <a:pt x="61779" y="29538"/>
                  <a:pt x="61801" y="29544"/>
                  <a:pt x="61823" y="29544"/>
                </a:cubicBezTo>
                <a:cubicBezTo>
                  <a:pt x="61847" y="29544"/>
                  <a:pt x="61872" y="29538"/>
                  <a:pt x="61897" y="29526"/>
                </a:cubicBezTo>
                <a:cubicBezTo>
                  <a:pt x="61937" y="29507"/>
                  <a:pt x="61978" y="29483"/>
                  <a:pt x="62018" y="29458"/>
                </a:cubicBezTo>
                <a:cubicBezTo>
                  <a:pt x="62080" y="29414"/>
                  <a:pt x="62145" y="29374"/>
                  <a:pt x="62194" y="29374"/>
                </a:cubicBezTo>
                <a:cubicBezTo>
                  <a:pt x="62219" y="29374"/>
                  <a:pt x="62241" y="29380"/>
                  <a:pt x="62259" y="29396"/>
                </a:cubicBezTo>
                <a:cubicBezTo>
                  <a:pt x="62287" y="29414"/>
                  <a:pt x="62312" y="29439"/>
                  <a:pt x="62337" y="29464"/>
                </a:cubicBezTo>
                <a:cubicBezTo>
                  <a:pt x="62402" y="29529"/>
                  <a:pt x="62482" y="29613"/>
                  <a:pt x="62606" y="29613"/>
                </a:cubicBezTo>
                <a:cubicBezTo>
                  <a:pt x="62616" y="29613"/>
                  <a:pt x="62625" y="29613"/>
                  <a:pt x="62637" y="29609"/>
                </a:cubicBezTo>
                <a:cubicBezTo>
                  <a:pt x="62743" y="29597"/>
                  <a:pt x="62805" y="29526"/>
                  <a:pt x="62854" y="29464"/>
                </a:cubicBezTo>
                <a:cubicBezTo>
                  <a:pt x="62879" y="29430"/>
                  <a:pt x="62913" y="29399"/>
                  <a:pt x="62953" y="29377"/>
                </a:cubicBezTo>
                <a:cubicBezTo>
                  <a:pt x="62966" y="29371"/>
                  <a:pt x="62981" y="29368"/>
                  <a:pt x="62997" y="29368"/>
                </a:cubicBezTo>
                <a:cubicBezTo>
                  <a:pt x="63046" y="29371"/>
                  <a:pt x="63093" y="29380"/>
                  <a:pt x="63139" y="29396"/>
                </a:cubicBezTo>
                <a:cubicBezTo>
                  <a:pt x="63201" y="29417"/>
                  <a:pt x="63263" y="29427"/>
                  <a:pt x="63325" y="29430"/>
                </a:cubicBezTo>
                <a:cubicBezTo>
                  <a:pt x="63368" y="29430"/>
                  <a:pt x="63412" y="29421"/>
                  <a:pt x="63452" y="29405"/>
                </a:cubicBezTo>
                <a:lnTo>
                  <a:pt x="63458" y="29408"/>
                </a:lnTo>
                <a:cubicBezTo>
                  <a:pt x="63486" y="29439"/>
                  <a:pt x="63508" y="29473"/>
                  <a:pt x="63529" y="29507"/>
                </a:cubicBezTo>
                <a:cubicBezTo>
                  <a:pt x="63567" y="29566"/>
                  <a:pt x="63610" y="29616"/>
                  <a:pt x="63663" y="29662"/>
                </a:cubicBezTo>
                <a:cubicBezTo>
                  <a:pt x="63827" y="29789"/>
                  <a:pt x="64056" y="29792"/>
                  <a:pt x="64239" y="29795"/>
                </a:cubicBezTo>
                <a:lnTo>
                  <a:pt x="64270" y="29795"/>
                </a:lnTo>
                <a:cubicBezTo>
                  <a:pt x="64360" y="29798"/>
                  <a:pt x="64452" y="29805"/>
                  <a:pt x="64539" y="29811"/>
                </a:cubicBezTo>
                <a:cubicBezTo>
                  <a:pt x="64648" y="29820"/>
                  <a:pt x="64759" y="29826"/>
                  <a:pt x="64871" y="29826"/>
                </a:cubicBezTo>
                <a:lnTo>
                  <a:pt x="64902" y="29826"/>
                </a:lnTo>
                <a:cubicBezTo>
                  <a:pt x="64909" y="29827"/>
                  <a:pt x="64916" y="29827"/>
                  <a:pt x="64923" y="29827"/>
                </a:cubicBezTo>
                <a:cubicBezTo>
                  <a:pt x="64971" y="29827"/>
                  <a:pt x="65020" y="29818"/>
                  <a:pt x="65066" y="29802"/>
                </a:cubicBezTo>
                <a:cubicBezTo>
                  <a:pt x="65094" y="29789"/>
                  <a:pt x="65121" y="29774"/>
                  <a:pt x="65143" y="29755"/>
                </a:cubicBezTo>
                <a:cubicBezTo>
                  <a:pt x="65156" y="29746"/>
                  <a:pt x="65168" y="29736"/>
                  <a:pt x="65183" y="29730"/>
                </a:cubicBezTo>
                <a:cubicBezTo>
                  <a:pt x="65205" y="29718"/>
                  <a:pt x="65227" y="29715"/>
                  <a:pt x="65252" y="29715"/>
                </a:cubicBezTo>
                <a:cubicBezTo>
                  <a:pt x="65301" y="29718"/>
                  <a:pt x="65348" y="29727"/>
                  <a:pt x="65394" y="29743"/>
                </a:cubicBezTo>
                <a:lnTo>
                  <a:pt x="65428" y="29755"/>
                </a:lnTo>
                <a:cubicBezTo>
                  <a:pt x="65506" y="29786"/>
                  <a:pt x="65586" y="29805"/>
                  <a:pt x="65670" y="29811"/>
                </a:cubicBezTo>
                <a:cubicBezTo>
                  <a:pt x="65685" y="29811"/>
                  <a:pt x="65701" y="29808"/>
                  <a:pt x="65716" y="29808"/>
                </a:cubicBezTo>
                <a:cubicBezTo>
                  <a:pt x="65822" y="29789"/>
                  <a:pt x="65921" y="29740"/>
                  <a:pt x="65992" y="29659"/>
                </a:cubicBezTo>
                <a:cubicBezTo>
                  <a:pt x="66007" y="29647"/>
                  <a:pt x="66020" y="29628"/>
                  <a:pt x="66035" y="29613"/>
                </a:cubicBezTo>
                <a:lnTo>
                  <a:pt x="66797" y="29613"/>
                </a:lnTo>
                <a:cubicBezTo>
                  <a:pt x="66831" y="29613"/>
                  <a:pt x="66872" y="29616"/>
                  <a:pt x="66915" y="29619"/>
                </a:cubicBezTo>
                <a:cubicBezTo>
                  <a:pt x="66964" y="29619"/>
                  <a:pt x="67020" y="29622"/>
                  <a:pt x="67073" y="29622"/>
                </a:cubicBezTo>
                <a:cubicBezTo>
                  <a:pt x="67203" y="29622"/>
                  <a:pt x="67293" y="29606"/>
                  <a:pt x="67361" y="29569"/>
                </a:cubicBezTo>
                <a:cubicBezTo>
                  <a:pt x="67414" y="29538"/>
                  <a:pt x="67457" y="29492"/>
                  <a:pt x="67482" y="29436"/>
                </a:cubicBezTo>
                <a:lnTo>
                  <a:pt x="67757" y="29408"/>
                </a:lnTo>
                <a:cubicBezTo>
                  <a:pt x="67844" y="29399"/>
                  <a:pt x="68045" y="29377"/>
                  <a:pt x="68111" y="29232"/>
                </a:cubicBezTo>
                <a:cubicBezTo>
                  <a:pt x="68157" y="29132"/>
                  <a:pt x="68111" y="29033"/>
                  <a:pt x="68073" y="28956"/>
                </a:cubicBezTo>
                <a:cubicBezTo>
                  <a:pt x="68067" y="28944"/>
                  <a:pt x="68061" y="28934"/>
                  <a:pt x="68055" y="28922"/>
                </a:cubicBezTo>
                <a:cubicBezTo>
                  <a:pt x="68033" y="28866"/>
                  <a:pt x="68030" y="28795"/>
                  <a:pt x="68061" y="28782"/>
                </a:cubicBezTo>
                <a:cubicBezTo>
                  <a:pt x="68070" y="28779"/>
                  <a:pt x="68080" y="28779"/>
                  <a:pt x="68089" y="28779"/>
                </a:cubicBezTo>
                <a:cubicBezTo>
                  <a:pt x="68104" y="28779"/>
                  <a:pt x="68123" y="28779"/>
                  <a:pt x="68142" y="28782"/>
                </a:cubicBezTo>
                <a:cubicBezTo>
                  <a:pt x="68166" y="28786"/>
                  <a:pt x="68191" y="28789"/>
                  <a:pt x="68219" y="28789"/>
                </a:cubicBezTo>
                <a:cubicBezTo>
                  <a:pt x="68253" y="28789"/>
                  <a:pt x="68287" y="28782"/>
                  <a:pt x="68321" y="28770"/>
                </a:cubicBezTo>
                <a:cubicBezTo>
                  <a:pt x="68358" y="28751"/>
                  <a:pt x="68389" y="28721"/>
                  <a:pt x="68411" y="28686"/>
                </a:cubicBezTo>
                <a:cubicBezTo>
                  <a:pt x="68436" y="28674"/>
                  <a:pt x="68457" y="28662"/>
                  <a:pt x="68479" y="28649"/>
                </a:cubicBezTo>
                <a:cubicBezTo>
                  <a:pt x="68513" y="28581"/>
                  <a:pt x="68572" y="28522"/>
                  <a:pt x="68730" y="28504"/>
                </a:cubicBezTo>
                <a:cubicBezTo>
                  <a:pt x="68743" y="28502"/>
                  <a:pt x="68756" y="28501"/>
                  <a:pt x="68767" y="28501"/>
                </a:cubicBezTo>
                <a:cubicBezTo>
                  <a:pt x="68852" y="28501"/>
                  <a:pt x="68870" y="28550"/>
                  <a:pt x="68873" y="28572"/>
                </a:cubicBezTo>
                <a:cubicBezTo>
                  <a:pt x="68873" y="28609"/>
                  <a:pt x="68863" y="28643"/>
                  <a:pt x="68842" y="28671"/>
                </a:cubicBezTo>
                <a:cubicBezTo>
                  <a:pt x="68894" y="28727"/>
                  <a:pt x="68965" y="28758"/>
                  <a:pt x="69040" y="28761"/>
                </a:cubicBezTo>
                <a:lnTo>
                  <a:pt x="69068" y="28761"/>
                </a:lnTo>
                <a:cubicBezTo>
                  <a:pt x="69164" y="28751"/>
                  <a:pt x="69219" y="28686"/>
                  <a:pt x="69263" y="28637"/>
                </a:cubicBezTo>
                <a:cubicBezTo>
                  <a:pt x="69288" y="28606"/>
                  <a:pt x="69315" y="28581"/>
                  <a:pt x="69350" y="28563"/>
                </a:cubicBezTo>
                <a:cubicBezTo>
                  <a:pt x="69362" y="28556"/>
                  <a:pt x="69377" y="28556"/>
                  <a:pt x="69390" y="28556"/>
                </a:cubicBezTo>
                <a:cubicBezTo>
                  <a:pt x="69433" y="28559"/>
                  <a:pt x="69477" y="28566"/>
                  <a:pt x="69520" y="28578"/>
                </a:cubicBezTo>
                <a:cubicBezTo>
                  <a:pt x="69573" y="28597"/>
                  <a:pt x="69628" y="28606"/>
                  <a:pt x="69684" y="28609"/>
                </a:cubicBezTo>
                <a:cubicBezTo>
                  <a:pt x="69724" y="28609"/>
                  <a:pt x="69761" y="28600"/>
                  <a:pt x="69796" y="28584"/>
                </a:cubicBezTo>
                <a:cubicBezTo>
                  <a:pt x="69799" y="28587"/>
                  <a:pt x="69802" y="28587"/>
                  <a:pt x="69802" y="28590"/>
                </a:cubicBezTo>
                <a:cubicBezTo>
                  <a:pt x="69827" y="28615"/>
                  <a:pt x="69848" y="28643"/>
                  <a:pt x="69867" y="28671"/>
                </a:cubicBezTo>
                <a:cubicBezTo>
                  <a:pt x="69898" y="28724"/>
                  <a:pt x="69938" y="28767"/>
                  <a:pt x="69985" y="28804"/>
                </a:cubicBezTo>
                <a:cubicBezTo>
                  <a:pt x="70130" y="28913"/>
                  <a:pt x="70335" y="28919"/>
                  <a:pt x="70502" y="28922"/>
                </a:cubicBezTo>
                <a:lnTo>
                  <a:pt x="70527" y="28922"/>
                </a:lnTo>
                <a:cubicBezTo>
                  <a:pt x="70607" y="28922"/>
                  <a:pt x="70691" y="28928"/>
                  <a:pt x="70768" y="28934"/>
                </a:cubicBezTo>
                <a:cubicBezTo>
                  <a:pt x="70864" y="28940"/>
                  <a:pt x="70963" y="28947"/>
                  <a:pt x="71062" y="28947"/>
                </a:cubicBezTo>
                <a:lnTo>
                  <a:pt x="71093" y="28947"/>
                </a:lnTo>
                <a:cubicBezTo>
                  <a:pt x="71100" y="28947"/>
                  <a:pt x="71106" y="28947"/>
                  <a:pt x="71113" y="28947"/>
                </a:cubicBezTo>
                <a:cubicBezTo>
                  <a:pt x="71156" y="28947"/>
                  <a:pt x="71199" y="28938"/>
                  <a:pt x="71239" y="28925"/>
                </a:cubicBezTo>
                <a:cubicBezTo>
                  <a:pt x="71264" y="28916"/>
                  <a:pt x="71289" y="28903"/>
                  <a:pt x="71310" y="28888"/>
                </a:cubicBezTo>
                <a:cubicBezTo>
                  <a:pt x="71320" y="28878"/>
                  <a:pt x="71332" y="28872"/>
                  <a:pt x="71344" y="28866"/>
                </a:cubicBezTo>
                <a:cubicBezTo>
                  <a:pt x="71360" y="28858"/>
                  <a:pt x="71377" y="28853"/>
                  <a:pt x="71395" y="28853"/>
                </a:cubicBezTo>
                <a:cubicBezTo>
                  <a:pt x="71399" y="28853"/>
                  <a:pt x="71402" y="28853"/>
                  <a:pt x="71406" y="28854"/>
                </a:cubicBezTo>
                <a:cubicBezTo>
                  <a:pt x="71447" y="28854"/>
                  <a:pt x="71490" y="28863"/>
                  <a:pt x="71530" y="28878"/>
                </a:cubicBezTo>
                <a:lnTo>
                  <a:pt x="71564" y="28888"/>
                </a:lnTo>
                <a:cubicBezTo>
                  <a:pt x="71632" y="28913"/>
                  <a:pt x="71704" y="28928"/>
                  <a:pt x="71778" y="28934"/>
                </a:cubicBezTo>
                <a:cubicBezTo>
                  <a:pt x="71793" y="28934"/>
                  <a:pt x="71806" y="28934"/>
                  <a:pt x="71818" y="28931"/>
                </a:cubicBezTo>
                <a:cubicBezTo>
                  <a:pt x="71914" y="28919"/>
                  <a:pt x="72001" y="28872"/>
                  <a:pt x="72066" y="28807"/>
                </a:cubicBezTo>
                <a:cubicBezTo>
                  <a:pt x="72119" y="28755"/>
                  <a:pt x="72168" y="28699"/>
                  <a:pt x="72212" y="28640"/>
                </a:cubicBezTo>
                <a:cubicBezTo>
                  <a:pt x="72302" y="28666"/>
                  <a:pt x="72396" y="28682"/>
                  <a:pt x="72491" y="28682"/>
                </a:cubicBezTo>
                <a:cubicBezTo>
                  <a:pt x="72507" y="28682"/>
                  <a:pt x="72524" y="28681"/>
                  <a:pt x="72540" y="28680"/>
                </a:cubicBezTo>
                <a:cubicBezTo>
                  <a:pt x="72642" y="28680"/>
                  <a:pt x="72744" y="28671"/>
                  <a:pt x="72843" y="28662"/>
                </a:cubicBezTo>
                <a:lnTo>
                  <a:pt x="72874" y="28659"/>
                </a:lnTo>
                <a:lnTo>
                  <a:pt x="73212" y="28625"/>
                </a:lnTo>
                <a:cubicBezTo>
                  <a:pt x="73286" y="28510"/>
                  <a:pt x="73413" y="28454"/>
                  <a:pt x="73519" y="28392"/>
                </a:cubicBezTo>
                <a:cubicBezTo>
                  <a:pt x="73546" y="28379"/>
                  <a:pt x="73576" y="28373"/>
                  <a:pt x="73605" y="28373"/>
                </a:cubicBezTo>
                <a:cubicBezTo>
                  <a:pt x="73640" y="28373"/>
                  <a:pt x="73674" y="28382"/>
                  <a:pt x="73705" y="28398"/>
                </a:cubicBezTo>
                <a:cubicBezTo>
                  <a:pt x="73766" y="28442"/>
                  <a:pt x="73689" y="28473"/>
                  <a:pt x="73646" y="28494"/>
                </a:cubicBezTo>
                <a:cubicBezTo>
                  <a:pt x="73553" y="28532"/>
                  <a:pt x="73457" y="28569"/>
                  <a:pt x="73333" y="28612"/>
                </a:cubicBezTo>
                <a:lnTo>
                  <a:pt x="73643" y="28581"/>
                </a:lnTo>
                <a:cubicBezTo>
                  <a:pt x="73720" y="28575"/>
                  <a:pt x="73900" y="28556"/>
                  <a:pt x="73959" y="28432"/>
                </a:cubicBezTo>
                <a:cubicBezTo>
                  <a:pt x="73999" y="28349"/>
                  <a:pt x="73959" y="28265"/>
                  <a:pt x="73924" y="28200"/>
                </a:cubicBezTo>
                <a:cubicBezTo>
                  <a:pt x="73918" y="28188"/>
                  <a:pt x="73915" y="28178"/>
                  <a:pt x="73909" y="28169"/>
                </a:cubicBezTo>
                <a:cubicBezTo>
                  <a:pt x="73887" y="28123"/>
                  <a:pt x="73887" y="28061"/>
                  <a:pt x="73915" y="28051"/>
                </a:cubicBezTo>
                <a:cubicBezTo>
                  <a:pt x="73921" y="28048"/>
                  <a:pt x="73931" y="28048"/>
                  <a:pt x="73937" y="28048"/>
                </a:cubicBezTo>
                <a:cubicBezTo>
                  <a:pt x="73955" y="28048"/>
                  <a:pt x="73971" y="28051"/>
                  <a:pt x="73986" y="28051"/>
                </a:cubicBezTo>
                <a:cubicBezTo>
                  <a:pt x="74008" y="28055"/>
                  <a:pt x="74033" y="28058"/>
                  <a:pt x="74055" y="28058"/>
                </a:cubicBezTo>
                <a:cubicBezTo>
                  <a:pt x="74086" y="28058"/>
                  <a:pt x="74117" y="28051"/>
                  <a:pt x="74147" y="28039"/>
                </a:cubicBezTo>
                <a:cubicBezTo>
                  <a:pt x="74191" y="28020"/>
                  <a:pt x="74225" y="27983"/>
                  <a:pt x="74244" y="27940"/>
                </a:cubicBezTo>
                <a:cubicBezTo>
                  <a:pt x="74274" y="27866"/>
                  <a:pt x="74268" y="27779"/>
                  <a:pt x="74225" y="27711"/>
                </a:cubicBezTo>
                <a:cubicBezTo>
                  <a:pt x="74185" y="27652"/>
                  <a:pt x="74120" y="27615"/>
                  <a:pt x="74051" y="27612"/>
                </a:cubicBezTo>
                <a:cubicBezTo>
                  <a:pt x="74020" y="27612"/>
                  <a:pt x="73993" y="27621"/>
                  <a:pt x="73968" y="27633"/>
                </a:cubicBezTo>
                <a:cubicBezTo>
                  <a:pt x="73946" y="27649"/>
                  <a:pt x="73928" y="27667"/>
                  <a:pt x="73912" y="27689"/>
                </a:cubicBezTo>
                <a:lnTo>
                  <a:pt x="73906" y="27695"/>
                </a:lnTo>
                <a:cubicBezTo>
                  <a:pt x="73850" y="27767"/>
                  <a:pt x="73717" y="27807"/>
                  <a:pt x="73621" y="27807"/>
                </a:cubicBezTo>
                <a:lnTo>
                  <a:pt x="73605" y="27807"/>
                </a:lnTo>
                <a:cubicBezTo>
                  <a:pt x="73556" y="27804"/>
                  <a:pt x="73503" y="27804"/>
                  <a:pt x="73447" y="27801"/>
                </a:cubicBezTo>
                <a:cubicBezTo>
                  <a:pt x="73432" y="27866"/>
                  <a:pt x="73382" y="27897"/>
                  <a:pt x="73302" y="27921"/>
                </a:cubicBezTo>
                <a:cubicBezTo>
                  <a:pt x="73367" y="27955"/>
                  <a:pt x="73420" y="28008"/>
                  <a:pt x="73454" y="28070"/>
                </a:cubicBezTo>
                <a:cubicBezTo>
                  <a:pt x="73439" y="28071"/>
                  <a:pt x="73425" y="28071"/>
                  <a:pt x="73412" y="28071"/>
                </a:cubicBezTo>
                <a:cubicBezTo>
                  <a:pt x="73197" y="28071"/>
                  <a:pt x="73103" y="28003"/>
                  <a:pt x="73045" y="27918"/>
                </a:cubicBezTo>
                <a:cubicBezTo>
                  <a:pt x="73025" y="27890"/>
                  <a:pt x="73065" y="27862"/>
                  <a:pt x="73109" y="27862"/>
                </a:cubicBezTo>
                <a:cubicBezTo>
                  <a:pt x="73114" y="27862"/>
                  <a:pt x="73118" y="27862"/>
                  <a:pt x="73122" y="27863"/>
                </a:cubicBezTo>
                <a:cubicBezTo>
                  <a:pt x="73162" y="27869"/>
                  <a:pt x="73206" y="27881"/>
                  <a:pt x="73246" y="27893"/>
                </a:cubicBezTo>
                <a:lnTo>
                  <a:pt x="73420" y="27801"/>
                </a:lnTo>
                <a:lnTo>
                  <a:pt x="73373" y="27801"/>
                </a:lnTo>
                <a:cubicBezTo>
                  <a:pt x="73262" y="27801"/>
                  <a:pt x="73150" y="27810"/>
                  <a:pt x="73039" y="27825"/>
                </a:cubicBezTo>
                <a:lnTo>
                  <a:pt x="73035" y="27825"/>
                </a:lnTo>
                <a:cubicBezTo>
                  <a:pt x="73023" y="27828"/>
                  <a:pt x="73008" y="27828"/>
                  <a:pt x="72995" y="27828"/>
                </a:cubicBezTo>
                <a:lnTo>
                  <a:pt x="72986" y="27828"/>
                </a:lnTo>
                <a:cubicBezTo>
                  <a:pt x="72955" y="27816"/>
                  <a:pt x="72924" y="27797"/>
                  <a:pt x="72902" y="27767"/>
                </a:cubicBezTo>
                <a:lnTo>
                  <a:pt x="72887" y="27751"/>
                </a:lnTo>
                <a:cubicBezTo>
                  <a:pt x="72812" y="27674"/>
                  <a:pt x="72710" y="27627"/>
                  <a:pt x="72602" y="27624"/>
                </a:cubicBezTo>
                <a:cubicBezTo>
                  <a:pt x="72583" y="27624"/>
                  <a:pt x="72565" y="27624"/>
                  <a:pt x="72546" y="27627"/>
                </a:cubicBezTo>
                <a:cubicBezTo>
                  <a:pt x="72490" y="27640"/>
                  <a:pt x="72435" y="27664"/>
                  <a:pt x="72385" y="27695"/>
                </a:cubicBezTo>
                <a:cubicBezTo>
                  <a:pt x="72373" y="27705"/>
                  <a:pt x="72360" y="27711"/>
                  <a:pt x="72348" y="27720"/>
                </a:cubicBezTo>
                <a:cubicBezTo>
                  <a:pt x="72272" y="27758"/>
                  <a:pt x="72192" y="27779"/>
                  <a:pt x="72108" y="27779"/>
                </a:cubicBezTo>
                <a:cubicBezTo>
                  <a:pt x="72102" y="27779"/>
                  <a:pt x="72096" y="27779"/>
                  <a:pt x="72091" y="27779"/>
                </a:cubicBezTo>
                <a:cubicBezTo>
                  <a:pt x="72051" y="27779"/>
                  <a:pt x="72010" y="27776"/>
                  <a:pt x="71970" y="27773"/>
                </a:cubicBezTo>
                <a:cubicBezTo>
                  <a:pt x="71936" y="27767"/>
                  <a:pt x="71899" y="27763"/>
                  <a:pt x="71862" y="27763"/>
                </a:cubicBezTo>
                <a:cubicBezTo>
                  <a:pt x="71778" y="27767"/>
                  <a:pt x="71691" y="27776"/>
                  <a:pt x="71604" y="27791"/>
                </a:cubicBezTo>
                <a:cubicBezTo>
                  <a:pt x="71570" y="27797"/>
                  <a:pt x="71536" y="27801"/>
                  <a:pt x="71499" y="27807"/>
                </a:cubicBezTo>
                <a:cubicBezTo>
                  <a:pt x="71453" y="27813"/>
                  <a:pt x="71403" y="27816"/>
                  <a:pt x="71354" y="27816"/>
                </a:cubicBezTo>
                <a:cubicBezTo>
                  <a:pt x="71239" y="27816"/>
                  <a:pt x="71127" y="27797"/>
                  <a:pt x="71019" y="27757"/>
                </a:cubicBezTo>
                <a:cubicBezTo>
                  <a:pt x="71236" y="27692"/>
                  <a:pt x="71459" y="27633"/>
                  <a:pt x="71682" y="27590"/>
                </a:cubicBezTo>
                <a:cubicBezTo>
                  <a:pt x="71704" y="27587"/>
                  <a:pt x="71722" y="27574"/>
                  <a:pt x="71735" y="27556"/>
                </a:cubicBezTo>
                <a:cubicBezTo>
                  <a:pt x="71744" y="27537"/>
                  <a:pt x="71744" y="27519"/>
                  <a:pt x="71735" y="27500"/>
                </a:cubicBezTo>
                <a:cubicBezTo>
                  <a:pt x="71728" y="27488"/>
                  <a:pt x="71722" y="27475"/>
                  <a:pt x="71719" y="27463"/>
                </a:cubicBezTo>
                <a:lnTo>
                  <a:pt x="71719" y="27463"/>
                </a:lnTo>
                <a:cubicBezTo>
                  <a:pt x="71793" y="27472"/>
                  <a:pt x="71868" y="27475"/>
                  <a:pt x="71942" y="27475"/>
                </a:cubicBezTo>
                <a:lnTo>
                  <a:pt x="72072" y="27475"/>
                </a:lnTo>
                <a:lnTo>
                  <a:pt x="72605" y="27463"/>
                </a:lnTo>
                <a:cubicBezTo>
                  <a:pt x="72616" y="27463"/>
                  <a:pt x="72628" y="27463"/>
                  <a:pt x="72639" y="27463"/>
                </a:cubicBezTo>
                <a:cubicBezTo>
                  <a:pt x="72742" y="27463"/>
                  <a:pt x="72845" y="27451"/>
                  <a:pt x="72946" y="27426"/>
                </a:cubicBezTo>
                <a:cubicBezTo>
                  <a:pt x="72995" y="27413"/>
                  <a:pt x="73042" y="27386"/>
                  <a:pt x="73076" y="27348"/>
                </a:cubicBezTo>
                <a:cubicBezTo>
                  <a:pt x="73122" y="27296"/>
                  <a:pt x="73110" y="27215"/>
                  <a:pt x="73054" y="27175"/>
                </a:cubicBezTo>
                <a:cubicBezTo>
                  <a:pt x="73029" y="27159"/>
                  <a:pt x="73001" y="27150"/>
                  <a:pt x="72974" y="27150"/>
                </a:cubicBezTo>
                <a:cubicBezTo>
                  <a:pt x="72961" y="27150"/>
                  <a:pt x="72946" y="27153"/>
                  <a:pt x="72933" y="27156"/>
                </a:cubicBezTo>
                <a:cubicBezTo>
                  <a:pt x="72905" y="27138"/>
                  <a:pt x="72878" y="27125"/>
                  <a:pt x="72843" y="27116"/>
                </a:cubicBezTo>
                <a:lnTo>
                  <a:pt x="72840" y="27116"/>
                </a:lnTo>
                <a:cubicBezTo>
                  <a:pt x="72819" y="27110"/>
                  <a:pt x="72797" y="27107"/>
                  <a:pt x="72775" y="27104"/>
                </a:cubicBezTo>
                <a:cubicBezTo>
                  <a:pt x="72741" y="27104"/>
                  <a:pt x="72710" y="27116"/>
                  <a:pt x="72685" y="27138"/>
                </a:cubicBezTo>
                <a:cubicBezTo>
                  <a:pt x="72676" y="27144"/>
                  <a:pt x="72670" y="27150"/>
                  <a:pt x="72661" y="27156"/>
                </a:cubicBezTo>
                <a:lnTo>
                  <a:pt x="72655" y="27156"/>
                </a:lnTo>
                <a:cubicBezTo>
                  <a:pt x="72648" y="27156"/>
                  <a:pt x="72642" y="27153"/>
                  <a:pt x="72633" y="27153"/>
                </a:cubicBezTo>
                <a:cubicBezTo>
                  <a:pt x="72562" y="27147"/>
                  <a:pt x="72490" y="27135"/>
                  <a:pt x="72419" y="27122"/>
                </a:cubicBezTo>
                <a:cubicBezTo>
                  <a:pt x="72354" y="27113"/>
                  <a:pt x="72292" y="27091"/>
                  <a:pt x="72236" y="27057"/>
                </a:cubicBezTo>
                <a:cubicBezTo>
                  <a:pt x="72227" y="27048"/>
                  <a:pt x="72218" y="27039"/>
                  <a:pt x="72208" y="27029"/>
                </a:cubicBezTo>
                <a:cubicBezTo>
                  <a:pt x="72193" y="27014"/>
                  <a:pt x="72178" y="26998"/>
                  <a:pt x="72159" y="26983"/>
                </a:cubicBezTo>
                <a:cubicBezTo>
                  <a:pt x="72092" y="26938"/>
                  <a:pt x="72015" y="26914"/>
                  <a:pt x="71935" y="26914"/>
                </a:cubicBezTo>
                <a:cubicBezTo>
                  <a:pt x="71926" y="26914"/>
                  <a:pt x="71917" y="26914"/>
                  <a:pt x="71908" y="26915"/>
                </a:cubicBezTo>
                <a:cubicBezTo>
                  <a:pt x="71886" y="26915"/>
                  <a:pt x="71865" y="26915"/>
                  <a:pt x="71843" y="26918"/>
                </a:cubicBezTo>
                <a:cubicBezTo>
                  <a:pt x="71824" y="26918"/>
                  <a:pt x="71797" y="26921"/>
                  <a:pt x="71766" y="26927"/>
                </a:cubicBezTo>
                <a:cubicBezTo>
                  <a:pt x="71697" y="26936"/>
                  <a:pt x="71629" y="26943"/>
                  <a:pt x="71561" y="26946"/>
                </a:cubicBezTo>
                <a:cubicBezTo>
                  <a:pt x="71505" y="26946"/>
                  <a:pt x="71440" y="26939"/>
                  <a:pt x="71425" y="26905"/>
                </a:cubicBezTo>
                <a:cubicBezTo>
                  <a:pt x="71422" y="26896"/>
                  <a:pt x="71422" y="26887"/>
                  <a:pt x="71422" y="26874"/>
                </a:cubicBezTo>
                <a:cubicBezTo>
                  <a:pt x="71422" y="26847"/>
                  <a:pt x="71416" y="26816"/>
                  <a:pt x="71400" y="26791"/>
                </a:cubicBezTo>
                <a:cubicBezTo>
                  <a:pt x="71363" y="26729"/>
                  <a:pt x="71282" y="26707"/>
                  <a:pt x="71236" y="26698"/>
                </a:cubicBezTo>
                <a:cubicBezTo>
                  <a:pt x="71062" y="26658"/>
                  <a:pt x="70883" y="26614"/>
                  <a:pt x="70700" y="26571"/>
                </a:cubicBezTo>
                <a:lnTo>
                  <a:pt x="70576" y="26543"/>
                </a:lnTo>
                <a:lnTo>
                  <a:pt x="70576" y="26543"/>
                </a:lnTo>
                <a:cubicBezTo>
                  <a:pt x="70734" y="26552"/>
                  <a:pt x="70892" y="26583"/>
                  <a:pt x="71041" y="26639"/>
                </a:cubicBezTo>
                <a:cubicBezTo>
                  <a:pt x="71050" y="26642"/>
                  <a:pt x="71059" y="26642"/>
                  <a:pt x="71069" y="26642"/>
                </a:cubicBezTo>
                <a:cubicBezTo>
                  <a:pt x="71087" y="26642"/>
                  <a:pt x="71106" y="26639"/>
                  <a:pt x="71118" y="26630"/>
                </a:cubicBezTo>
                <a:cubicBezTo>
                  <a:pt x="71131" y="26620"/>
                  <a:pt x="71137" y="26611"/>
                  <a:pt x="71143" y="26599"/>
                </a:cubicBezTo>
                <a:lnTo>
                  <a:pt x="71329" y="26636"/>
                </a:lnTo>
                <a:lnTo>
                  <a:pt x="71821" y="26741"/>
                </a:lnTo>
                <a:lnTo>
                  <a:pt x="71998" y="26778"/>
                </a:lnTo>
                <a:cubicBezTo>
                  <a:pt x="72010" y="26782"/>
                  <a:pt x="72023" y="26782"/>
                  <a:pt x="72035" y="26782"/>
                </a:cubicBezTo>
                <a:cubicBezTo>
                  <a:pt x="72038" y="26782"/>
                  <a:pt x="72041" y="26782"/>
                  <a:pt x="72044" y="26782"/>
                </a:cubicBezTo>
                <a:cubicBezTo>
                  <a:pt x="72072" y="26782"/>
                  <a:pt x="72096" y="26770"/>
                  <a:pt x="72112" y="26751"/>
                </a:cubicBezTo>
                <a:cubicBezTo>
                  <a:pt x="72134" y="26723"/>
                  <a:pt x="72137" y="26689"/>
                  <a:pt x="72119" y="26661"/>
                </a:cubicBezTo>
                <a:lnTo>
                  <a:pt x="72112" y="26648"/>
                </a:lnTo>
                <a:lnTo>
                  <a:pt x="72112" y="26648"/>
                </a:lnTo>
                <a:cubicBezTo>
                  <a:pt x="72150" y="26667"/>
                  <a:pt x="72190" y="26682"/>
                  <a:pt x="72227" y="26692"/>
                </a:cubicBezTo>
                <a:cubicBezTo>
                  <a:pt x="72246" y="26698"/>
                  <a:pt x="72264" y="26701"/>
                  <a:pt x="72283" y="26701"/>
                </a:cubicBezTo>
                <a:cubicBezTo>
                  <a:pt x="72301" y="26698"/>
                  <a:pt x="72317" y="26698"/>
                  <a:pt x="72332" y="26695"/>
                </a:cubicBezTo>
                <a:cubicBezTo>
                  <a:pt x="72345" y="26695"/>
                  <a:pt x="72354" y="26692"/>
                  <a:pt x="72366" y="26692"/>
                </a:cubicBezTo>
                <a:lnTo>
                  <a:pt x="72370" y="26692"/>
                </a:lnTo>
                <a:cubicBezTo>
                  <a:pt x="72401" y="26695"/>
                  <a:pt x="72431" y="26701"/>
                  <a:pt x="72462" y="26710"/>
                </a:cubicBezTo>
                <a:lnTo>
                  <a:pt x="72490" y="26716"/>
                </a:lnTo>
                <a:cubicBezTo>
                  <a:pt x="72528" y="26726"/>
                  <a:pt x="72568" y="26732"/>
                  <a:pt x="72611" y="26732"/>
                </a:cubicBezTo>
                <a:cubicBezTo>
                  <a:pt x="72615" y="26732"/>
                  <a:pt x="72620" y="26732"/>
                  <a:pt x="72624" y="26732"/>
                </a:cubicBezTo>
                <a:cubicBezTo>
                  <a:pt x="72679" y="26732"/>
                  <a:pt x="72735" y="26714"/>
                  <a:pt x="72778" y="26676"/>
                </a:cubicBezTo>
                <a:cubicBezTo>
                  <a:pt x="72809" y="26648"/>
                  <a:pt x="72828" y="26611"/>
                  <a:pt x="72834" y="26574"/>
                </a:cubicBezTo>
                <a:lnTo>
                  <a:pt x="72874" y="26589"/>
                </a:lnTo>
                <a:cubicBezTo>
                  <a:pt x="72902" y="26602"/>
                  <a:pt x="72930" y="26614"/>
                  <a:pt x="72961" y="26624"/>
                </a:cubicBezTo>
                <a:cubicBezTo>
                  <a:pt x="72995" y="26633"/>
                  <a:pt x="73032" y="26639"/>
                  <a:pt x="73066" y="26639"/>
                </a:cubicBezTo>
                <a:cubicBezTo>
                  <a:pt x="73107" y="26639"/>
                  <a:pt x="73144" y="26633"/>
                  <a:pt x="73178" y="26617"/>
                </a:cubicBezTo>
                <a:cubicBezTo>
                  <a:pt x="73224" y="26593"/>
                  <a:pt x="73262" y="26552"/>
                  <a:pt x="73277" y="26506"/>
                </a:cubicBezTo>
                <a:cubicBezTo>
                  <a:pt x="73376" y="26549"/>
                  <a:pt x="73482" y="26574"/>
                  <a:pt x="73587" y="26577"/>
                </a:cubicBezTo>
                <a:cubicBezTo>
                  <a:pt x="73618" y="26577"/>
                  <a:pt x="73649" y="26574"/>
                  <a:pt x="73680" y="26568"/>
                </a:cubicBezTo>
                <a:cubicBezTo>
                  <a:pt x="73794" y="26540"/>
                  <a:pt x="73915" y="26503"/>
                  <a:pt x="74027" y="26466"/>
                </a:cubicBezTo>
                <a:cubicBezTo>
                  <a:pt x="74067" y="26450"/>
                  <a:pt x="74104" y="26438"/>
                  <a:pt x="74144" y="26425"/>
                </a:cubicBezTo>
                <a:cubicBezTo>
                  <a:pt x="74166" y="26419"/>
                  <a:pt x="74182" y="26404"/>
                  <a:pt x="74191" y="26385"/>
                </a:cubicBezTo>
                <a:cubicBezTo>
                  <a:pt x="74197" y="26366"/>
                  <a:pt x="74194" y="26345"/>
                  <a:pt x="74178" y="26329"/>
                </a:cubicBezTo>
                <a:cubicBezTo>
                  <a:pt x="74113" y="26252"/>
                  <a:pt x="74002" y="26249"/>
                  <a:pt x="73915" y="26249"/>
                </a:cubicBezTo>
                <a:lnTo>
                  <a:pt x="73844" y="26249"/>
                </a:lnTo>
                <a:cubicBezTo>
                  <a:pt x="73779" y="26239"/>
                  <a:pt x="73714" y="26221"/>
                  <a:pt x="73652" y="26193"/>
                </a:cubicBezTo>
                <a:cubicBezTo>
                  <a:pt x="73633" y="26184"/>
                  <a:pt x="73612" y="26174"/>
                  <a:pt x="73590" y="26165"/>
                </a:cubicBezTo>
                <a:cubicBezTo>
                  <a:pt x="73522" y="26137"/>
                  <a:pt x="73447" y="26122"/>
                  <a:pt x="73373" y="26122"/>
                </a:cubicBezTo>
                <a:cubicBezTo>
                  <a:pt x="73351" y="26122"/>
                  <a:pt x="73330" y="26122"/>
                  <a:pt x="73308" y="26125"/>
                </a:cubicBezTo>
                <a:cubicBezTo>
                  <a:pt x="73274" y="26100"/>
                  <a:pt x="73237" y="26078"/>
                  <a:pt x="73197" y="26063"/>
                </a:cubicBezTo>
                <a:cubicBezTo>
                  <a:pt x="73150" y="26047"/>
                  <a:pt x="73104" y="26035"/>
                  <a:pt x="73060" y="26023"/>
                </a:cubicBezTo>
                <a:lnTo>
                  <a:pt x="73042" y="26020"/>
                </a:lnTo>
                <a:cubicBezTo>
                  <a:pt x="73014" y="26010"/>
                  <a:pt x="72983" y="26007"/>
                  <a:pt x="72955" y="26007"/>
                </a:cubicBezTo>
                <a:cubicBezTo>
                  <a:pt x="72899" y="26007"/>
                  <a:pt x="72847" y="26016"/>
                  <a:pt x="72797" y="26035"/>
                </a:cubicBezTo>
                <a:cubicBezTo>
                  <a:pt x="72763" y="25982"/>
                  <a:pt x="72738" y="25927"/>
                  <a:pt x="72720" y="25865"/>
                </a:cubicBezTo>
                <a:cubicBezTo>
                  <a:pt x="72716" y="25858"/>
                  <a:pt x="72716" y="25852"/>
                  <a:pt x="72713" y="25846"/>
                </a:cubicBezTo>
                <a:cubicBezTo>
                  <a:pt x="72707" y="25809"/>
                  <a:pt x="72695" y="25772"/>
                  <a:pt x="72670" y="25741"/>
                </a:cubicBezTo>
                <a:cubicBezTo>
                  <a:pt x="72620" y="25685"/>
                  <a:pt x="72550" y="25657"/>
                  <a:pt x="72477" y="25657"/>
                </a:cubicBezTo>
                <a:cubicBezTo>
                  <a:pt x="72473" y="25657"/>
                  <a:pt x="72469" y="25657"/>
                  <a:pt x="72466" y="25657"/>
                </a:cubicBezTo>
                <a:cubicBezTo>
                  <a:pt x="72447" y="25657"/>
                  <a:pt x="72428" y="25660"/>
                  <a:pt x="72410" y="25663"/>
                </a:cubicBezTo>
                <a:cubicBezTo>
                  <a:pt x="72351" y="25673"/>
                  <a:pt x="72292" y="25694"/>
                  <a:pt x="72236" y="25719"/>
                </a:cubicBezTo>
                <a:lnTo>
                  <a:pt x="72202" y="25735"/>
                </a:lnTo>
                <a:cubicBezTo>
                  <a:pt x="72153" y="25753"/>
                  <a:pt x="72100" y="25772"/>
                  <a:pt x="72047" y="25784"/>
                </a:cubicBezTo>
                <a:cubicBezTo>
                  <a:pt x="72078" y="25821"/>
                  <a:pt x="72106" y="25858"/>
                  <a:pt x="72134" y="25893"/>
                </a:cubicBezTo>
                <a:cubicBezTo>
                  <a:pt x="72171" y="25939"/>
                  <a:pt x="72168" y="26007"/>
                  <a:pt x="72128" y="26047"/>
                </a:cubicBezTo>
                <a:cubicBezTo>
                  <a:pt x="72114" y="26062"/>
                  <a:pt x="72101" y="26067"/>
                  <a:pt x="72088" y="26067"/>
                </a:cubicBezTo>
                <a:cubicBezTo>
                  <a:pt x="72055" y="26067"/>
                  <a:pt x="72028" y="26025"/>
                  <a:pt x="72010" y="25998"/>
                </a:cubicBezTo>
                <a:cubicBezTo>
                  <a:pt x="71976" y="25942"/>
                  <a:pt x="71942" y="25883"/>
                  <a:pt x="71905" y="25812"/>
                </a:cubicBezTo>
                <a:cubicBezTo>
                  <a:pt x="71883" y="25815"/>
                  <a:pt x="71858" y="25821"/>
                  <a:pt x="71837" y="25824"/>
                </a:cubicBezTo>
                <a:lnTo>
                  <a:pt x="71793" y="25824"/>
                </a:lnTo>
                <a:cubicBezTo>
                  <a:pt x="71789" y="25825"/>
                  <a:pt x="71785" y="25826"/>
                  <a:pt x="71781" y="25826"/>
                </a:cubicBezTo>
                <a:cubicBezTo>
                  <a:pt x="71769" y="25826"/>
                  <a:pt x="71757" y="25823"/>
                  <a:pt x="71744" y="25818"/>
                </a:cubicBezTo>
                <a:cubicBezTo>
                  <a:pt x="71719" y="25806"/>
                  <a:pt x="71694" y="25790"/>
                  <a:pt x="71673" y="25769"/>
                </a:cubicBezTo>
                <a:lnTo>
                  <a:pt x="71654" y="25750"/>
                </a:lnTo>
                <a:cubicBezTo>
                  <a:pt x="71601" y="25707"/>
                  <a:pt x="71536" y="25682"/>
                  <a:pt x="71471" y="25679"/>
                </a:cubicBezTo>
                <a:lnTo>
                  <a:pt x="71440" y="25673"/>
                </a:lnTo>
                <a:lnTo>
                  <a:pt x="71372" y="25660"/>
                </a:lnTo>
                <a:cubicBezTo>
                  <a:pt x="71323" y="25651"/>
                  <a:pt x="71273" y="25642"/>
                  <a:pt x="71220" y="25635"/>
                </a:cubicBezTo>
                <a:cubicBezTo>
                  <a:pt x="70988" y="25611"/>
                  <a:pt x="70759" y="25558"/>
                  <a:pt x="70536" y="25481"/>
                </a:cubicBezTo>
                <a:cubicBezTo>
                  <a:pt x="70527" y="25477"/>
                  <a:pt x="70517" y="25474"/>
                  <a:pt x="70508" y="25471"/>
                </a:cubicBezTo>
                <a:cubicBezTo>
                  <a:pt x="70508" y="25462"/>
                  <a:pt x="70511" y="25456"/>
                  <a:pt x="70511" y="25446"/>
                </a:cubicBezTo>
                <a:cubicBezTo>
                  <a:pt x="70520" y="25406"/>
                  <a:pt x="70536" y="25357"/>
                  <a:pt x="70564" y="25347"/>
                </a:cubicBezTo>
                <a:cubicBezTo>
                  <a:pt x="70573" y="25344"/>
                  <a:pt x="70582" y="25341"/>
                  <a:pt x="70592" y="25341"/>
                </a:cubicBezTo>
                <a:cubicBezTo>
                  <a:pt x="70607" y="25341"/>
                  <a:pt x="70623" y="25344"/>
                  <a:pt x="70635" y="25347"/>
                </a:cubicBezTo>
                <a:cubicBezTo>
                  <a:pt x="70901" y="25385"/>
                  <a:pt x="71146" y="25490"/>
                  <a:pt x="71381" y="25595"/>
                </a:cubicBezTo>
                <a:cubicBezTo>
                  <a:pt x="71394" y="25601"/>
                  <a:pt x="71407" y="25604"/>
                  <a:pt x="71419" y="25604"/>
                </a:cubicBezTo>
                <a:cubicBezTo>
                  <a:pt x="71441" y="25604"/>
                  <a:pt x="71462" y="25595"/>
                  <a:pt x="71477" y="25580"/>
                </a:cubicBezTo>
                <a:cubicBezTo>
                  <a:pt x="71499" y="25555"/>
                  <a:pt x="71499" y="25518"/>
                  <a:pt x="71474" y="25496"/>
                </a:cubicBezTo>
                <a:cubicBezTo>
                  <a:pt x="71453" y="25474"/>
                  <a:pt x="71437" y="25450"/>
                  <a:pt x="71431" y="25419"/>
                </a:cubicBezTo>
                <a:lnTo>
                  <a:pt x="71431" y="25419"/>
                </a:lnTo>
                <a:cubicBezTo>
                  <a:pt x="71450" y="25422"/>
                  <a:pt x="71468" y="25422"/>
                  <a:pt x="71487" y="25422"/>
                </a:cubicBezTo>
                <a:cubicBezTo>
                  <a:pt x="71521" y="25422"/>
                  <a:pt x="71552" y="25419"/>
                  <a:pt x="71580" y="25412"/>
                </a:cubicBezTo>
                <a:cubicBezTo>
                  <a:pt x="71651" y="25397"/>
                  <a:pt x="71710" y="25350"/>
                  <a:pt x="71741" y="25285"/>
                </a:cubicBezTo>
                <a:cubicBezTo>
                  <a:pt x="71778" y="25295"/>
                  <a:pt x="71812" y="25307"/>
                  <a:pt x="71843" y="25326"/>
                </a:cubicBezTo>
                <a:cubicBezTo>
                  <a:pt x="71902" y="25357"/>
                  <a:pt x="71967" y="25378"/>
                  <a:pt x="72032" y="25388"/>
                </a:cubicBezTo>
                <a:lnTo>
                  <a:pt x="72054" y="25388"/>
                </a:lnTo>
                <a:cubicBezTo>
                  <a:pt x="72131" y="25388"/>
                  <a:pt x="72202" y="25347"/>
                  <a:pt x="72243" y="25279"/>
                </a:cubicBezTo>
                <a:cubicBezTo>
                  <a:pt x="72320" y="25316"/>
                  <a:pt x="72394" y="25363"/>
                  <a:pt x="72466" y="25412"/>
                </a:cubicBezTo>
                <a:cubicBezTo>
                  <a:pt x="72503" y="25443"/>
                  <a:pt x="72546" y="25471"/>
                  <a:pt x="72589" y="25499"/>
                </a:cubicBezTo>
                <a:cubicBezTo>
                  <a:pt x="72589" y="25496"/>
                  <a:pt x="72589" y="25493"/>
                  <a:pt x="72589" y="25490"/>
                </a:cubicBezTo>
                <a:cubicBezTo>
                  <a:pt x="72589" y="25468"/>
                  <a:pt x="72628" y="25458"/>
                  <a:pt x="72660" y="25458"/>
                </a:cubicBezTo>
                <a:cubicBezTo>
                  <a:pt x="72664" y="25458"/>
                  <a:pt x="72669" y="25459"/>
                  <a:pt x="72673" y="25459"/>
                </a:cubicBezTo>
                <a:cubicBezTo>
                  <a:pt x="72828" y="25481"/>
                  <a:pt x="72878" y="25555"/>
                  <a:pt x="72943" y="25620"/>
                </a:cubicBezTo>
                <a:cubicBezTo>
                  <a:pt x="72958" y="25623"/>
                  <a:pt x="72974" y="25623"/>
                  <a:pt x="72989" y="25626"/>
                </a:cubicBezTo>
                <a:cubicBezTo>
                  <a:pt x="73048" y="25626"/>
                  <a:pt x="73110" y="25614"/>
                  <a:pt x="73166" y="25592"/>
                </a:cubicBezTo>
                <a:cubicBezTo>
                  <a:pt x="73190" y="25583"/>
                  <a:pt x="73206" y="25561"/>
                  <a:pt x="73209" y="25536"/>
                </a:cubicBezTo>
                <a:cubicBezTo>
                  <a:pt x="73209" y="25508"/>
                  <a:pt x="73193" y="25487"/>
                  <a:pt x="73169" y="25477"/>
                </a:cubicBezTo>
                <a:cubicBezTo>
                  <a:pt x="73141" y="25462"/>
                  <a:pt x="73110" y="25446"/>
                  <a:pt x="73085" y="25428"/>
                </a:cubicBezTo>
                <a:cubicBezTo>
                  <a:pt x="73135" y="25425"/>
                  <a:pt x="73181" y="25394"/>
                  <a:pt x="73200" y="25347"/>
                </a:cubicBezTo>
                <a:cubicBezTo>
                  <a:pt x="73203" y="25341"/>
                  <a:pt x="73203" y="25332"/>
                  <a:pt x="73206" y="25326"/>
                </a:cubicBezTo>
                <a:cubicBezTo>
                  <a:pt x="73283" y="25298"/>
                  <a:pt x="73370" y="25282"/>
                  <a:pt x="73454" y="25282"/>
                </a:cubicBezTo>
                <a:cubicBezTo>
                  <a:pt x="73519" y="25282"/>
                  <a:pt x="73584" y="25292"/>
                  <a:pt x="73646" y="25310"/>
                </a:cubicBezTo>
                <a:cubicBezTo>
                  <a:pt x="73683" y="25320"/>
                  <a:pt x="73717" y="25326"/>
                  <a:pt x="73754" y="25326"/>
                </a:cubicBezTo>
                <a:cubicBezTo>
                  <a:pt x="73758" y="25326"/>
                  <a:pt x="73761" y="25326"/>
                  <a:pt x="73765" y="25326"/>
                </a:cubicBezTo>
                <a:cubicBezTo>
                  <a:pt x="73804" y="25326"/>
                  <a:pt x="73840" y="25311"/>
                  <a:pt x="73869" y="25282"/>
                </a:cubicBezTo>
                <a:cubicBezTo>
                  <a:pt x="73893" y="25254"/>
                  <a:pt x="73906" y="25220"/>
                  <a:pt x="73903" y="25183"/>
                </a:cubicBezTo>
                <a:cubicBezTo>
                  <a:pt x="73903" y="25174"/>
                  <a:pt x="73903" y="25165"/>
                  <a:pt x="73903" y="25158"/>
                </a:cubicBezTo>
                <a:cubicBezTo>
                  <a:pt x="73906" y="25143"/>
                  <a:pt x="73940" y="25124"/>
                  <a:pt x="73977" y="25118"/>
                </a:cubicBezTo>
                <a:cubicBezTo>
                  <a:pt x="73996" y="25115"/>
                  <a:pt x="74014" y="25115"/>
                  <a:pt x="74039" y="25112"/>
                </a:cubicBezTo>
                <a:cubicBezTo>
                  <a:pt x="74079" y="25112"/>
                  <a:pt x="74123" y="25106"/>
                  <a:pt x="74163" y="25096"/>
                </a:cubicBezTo>
                <a:cubicBezTo>
                  <a:pt x="74191" y="25090"/>
                  <a:pt x="74213" y="25066"/>
                  <a:pt x="74216" y="25038"/>
                </a:cubicBezTo>
                <a:cubicBezTo>
                  <a:pt x="74222" y="24945"/>
                  <a:pt x="74147" y="24877"/>
                  <a:pt x="74076" y="24833"/>
                </a:cubicBezTo>
                <a:cubicBezTo>
                  <a:pt x="74141" y="24781"/>
                  <a:pt x="74175" y="24700"/>
                  <a:pt x="74169" y="24619"/>
                </a:cubicBezTo>
                <a:cubicBezTo>
                  <a:pt x="74151" y="24499"/>
                  <a:pt x="74027" y="24396"/>
                  <a:pt x="73884" y="24387"/>
                </a:cubicBezTo>
                <a:lnTo>
                  <a:pt x="73863" y="24387"/>
                </a:lnTo>
                <a:cubicBezTo>
                  <a:pt x="73797" y="24387"/>
                  <a:pt x="73732" y="24406"/>
                  <a:pt x="73677" y="24443"/>
                </a:cubicBezTo>
                <a:cubicBezTo>
                  <a:pt x="73658" y="24452"/>
                  <a:pt x="73643" y="24465"/>
                  <a:pt x="73630" y="24480"/>
                </a:cubicBezTo>
                <a:cubicBezTo>
                  <a:pt x="73621" y="24489"/>
                  <a:pt x="73615" y="24496"/>
                  <a:pt x="73605" y="24502"/>
                </a:cubicBezTo>
                <a:lnTo>
                  <a:pt x="73590" y="24502"/>
                </a:lnTo>
                <a:cubicBezTo>
                  <a:pt x="73578" y="24502"/>
                  <a:pt x="73559" y="24502"/>
                  <a:pt x="73543" y="24499"/>
                </a:cubicBezTo>
                <a:cubicBezTo>
                  <a:pt x="73525" y="24496"/>
                  <a:pt x="73500" y="24496"/>
                  <a:pt x="73482" y="24496"/>
                </a:cubicBezTo>
                <a:lnTo>
                  <a:pt x="73454" y="24496"/>
                </a:lnTo>
                <a:cubicBezTo>
                  <a:pt x="73420" y="24499"/>
                  <a:pt x="73386" y="24508"/>
                  <a:pt x="73355" y="24517"/>
                </a:cubicBezTo>
                <a:cubicBezTo>
                  <a:pt x="73336" y="24527"/>
                  <a:pt x="73314" y="24530"/>
                  <a:pt x="73296" y="24533"/>
                </a:cubicBezTo>
                <a:cubicBezTo>
                  <a:pt x="73224" y="24539"/>
                  <a:pt x="73153" y="24548"/>
                  <a:pt x="73085" y="24564"/>
                </a:cubicBezTo>
                <a:lnTo>
                  <a:pt x="73101" y="24579"/>
                </a:lnTo>
                <a:cubicBezTo>
                  <a:pt x="73119" y="24601"/>
                  <a:pt x="73107" y="24623"/>
                  <a:pt x="73063" y="24632"/>
                </a:cubicBezTo>
                <a:cubicBezTo>
                  <a:pt x="73050" y="24635"/>
                  <a:pt x="73034" y="24637"/>
                  <a:pt x="73018" y="24637"/>
                </a:cubicBezTo>
                <a:cubicBezTo>
                  <a:pt x="72977" y="24637"/>
                  <a:pt x="72937" y="24627"/>
                  <a:pt x="72930" y="24613"/>
                </a:cubicBezTo>
                <a:cubicBezTo>
                  <a:pt x="72930" y="24607"/>
                  <a:pt x="72927" y="24604"/>
                  <a:pt x="72921" y="24601"/>
                </a:cubicBezTo>
                <a:cubicBezTo>
                  <a:pt x="72874" y="24613"/>
                  <a:pt x="72825" y="24629"/>
                  <a:pt x="72778" y="24644"/>
                </a:cubicBezTo>
                <a:lnTo>
                  <a:pt x="72772" y="24647"/>
                </a:lnTo>
                <a:cubicBezTo>
                  <a:pt x="72763" y="24650"/>
                  <a:pt x="72751" y="24654"/>
                  <a:pt x="72738" y="24657"/>
                </a:cubicBezTo>
                <a:cubicBezTo>
                  <a:pt x="72701" y="24570"/>
                  <a:pt x="72633" y="24496"/>
                  <a:pt x="72546" y="24452"/>
                </a:cubicBezTo>
                <a:cubicBezTo>
                  <a:pt x="72465" y="24408"/>
                  <a:pt x="72377" y="24383"/>
                  <a:pt x="72286" y="24383"/>
                </a:cubicBezTo>
                <a:cubicBezTo>
                  <a:pt x="72276" y="24383"/>
                  <a:pt x="72265" y="24383"/>
                  <a:pt x="72255" y="24384"/>
                </a:cubicBezTo>
                <a:lnTo>
                  <a:pt x="72143" y="24384"/>
                </a:lnTo>
                <a:cubicBezTo>
                  <a:pt x="72041" y="24390"/>
                  <a:pt x="71936" y="24396"/>
                  <a:pt x="71834" y="24396"/>
                </a:cubicBezTo>
                <a:cubicBezTo>
                  <a:pt x="71766" y="24396"/>
                  <a:pt x="71704" y="24393"/>
                  <a:pt x="71645" y="24387"/>
                </a:cubicBezTo>
                <a:lnTo>
                  <a:pt x="71660" y="24378"/>
                </a:lnTo>
                <a:cubicBezTo>
                  <a:pt x="71670" y="24372"/>
                  <a:pt x="71676" y="24362"/>
                  <a:pt x="71685" y="24356"/>
                </a:cubicBezTo>
                <a:cubicBezTo>
                  <a:pt x="71694" y="24347"/>
                  <a:pt x="71704" y="24341"/>
                  <a:pt x="71713" y="24335"/>
                </a:cubicBezTo>
                <a:cubicBezTo>
                  <a:pt x="71722" y="24331"/>
                  <a:pt x="71731" y="24328"/>
                  <a:pt x="71744" y="24328"/>
                </a:cubicBezTo>
                <a:cubicBezTo>
                  <a:pt x="71778" y="24331"/>
                  <a:pt x="71809" y="24338"/>
                  <a:pt x="71843" y="24347"/>
                </a:cubicBezTo>
                <a:cubicBezTo>
                  <a:pt x="71893" y="24362"/>
                  <a:pt x="71942" y="24372"/>
                  <a:pt x="71995" y="24375"/>
                </a:cubicBezTo>
                <a:cubicBezTo>
                  <a:pt x="72051" y="24372"/>
                  <a:pt x="72106" y="24359"/>
                  <a:pt x="72159" y="24341"/>
                </a:cubicBezTo>
                <a:cubicBezTo>
                  <a:pt x="72174" y="24335"/>
                  <a:pt x="72193" y="24328"/>
                  <a:pt x="72212" y="24325"/>
                </a:cubicBezTo>
                <a:cubicBezTo>
                  <a:pt x="72289" y="24307"/>
                  <a:pt x="72366" y="24300"/>
                  <a:pt x="72444" y="24300"/>
                </a:cubicBezTo>
                <a:cubicBezTo>
                  <a:pt x="72562" y="24297"/>
                  <a:pt x="72676" y="24294"/>
                  <a:pt x="72788" y="24248"/>
                </a:cubicBezTo>
                <a:cubicBezTo>
                  <a:pt x="72822" y="24232"/>
                  <a:pt x="72856" y="24214"/>
                  <a:pt x="72887" y="24192"/>
                </a:cubicBezTo>
                <a:cubicBezTo>
                  <a:pt x="72912" y="24170"/>
                  <a:pt x="72943" y="24155"/>
                  <a:pt x="72977" y="24152"/>
                </a:cubicBezTo>
                <a:lnTo>
                  <a:pt x="73001" y="24152"/>
                </a:lnTo>
                <a:cubicBezTo>
                  <a:pt x="73017" y="24149"/>
                  <a:pt x="73032" y="24146"/>
                  <a:pt x="73045" y="24139"/>
                </a:cubicBezTo>
                <a:lnTo>
                  <a:pt x="73302" y="23994"/>
                </a:lnTo>
                <a:cubicBezTo>
                  <a:pt x="73330" y="23978"/>
                  <a:pt x="73358" y="23957"/>
                  <a:pt x="73379" y="23932"/>
                </a:cubicBezTo>
                <a:cubicBezTo>
                  <a:pt x="73404" y="23898"/>
                  <a:pt x="73413" y="23857"/>
                  <a:pt x="73404" y="23817"/>
                </a:cubicBezTo>
                <a:cubicBezTo>
                  <a:pt x="73389" y="23721"/>
                  <a:pt x="73330" y="23641"/>
                  <a:pt x="73243" y="23600"/>
                </a:cubicBezTo>
                <a:cubicBezTo>
                  <a:pt x="73188" y="23573"/>
                  <a:pt x="73128" y="23560"/>
                  <a:pt x="73067" y="23560"/>
                </a:cubicBezTo>
                <a:cubicBezTo>
                  <a:pt x="73025" y="23560"/>
                  <a:pt x="72983" y="23566"/>
                  <a:pt x="72943" y="23579"/>
                </a:cubicBezTo>
                <a:cubicBezTo>
                  <a:pt x="72918" y="23585"/>
                  <a:pt x="72899" y="23597"/>
                  <a:pt x="72881" y="23613"/>
                </a:cubicBezTo>
                <a:cubicBezTo>
                  <a:pt x="72853" y="23641"/>
                  <a:pt x="72837" y="23681"/>
                  <a:pt x="72843" y="23721"/>
                </a:cubicBezTo>
                <a:cubicBezTo>
                  <a:pt x="72847" y="23731"/>
                  <a:pt x="72847" y="23740"/>
                  <a:pt x="72843" y="23746"/>
                </a:cubicBezTo>
                <a:cubicBezTo>
                  <a:pt x="72837" y="23780"/>
                  <a:pt x="72794" y="23796"/>
                  <a:pt x="72757" y="23796"/>
                </a:cubicBezTo>
                <a:cubicBezTo>
                  <a:pt x="72741" y="23796"/>
                  <a:pt x="72726" y="23792"/>
                  <a:pt x="72710" y="23786"/>
                </a:cubicBezTo>
                <a:lnTo>
                  <a:pt x="72701" y="23783"/>
                </a:lnTo>
                <a:cubicBezTo>
                  <a:pt x="72676" y="23768"/>
                  <a:pt x="72648" y="23761"/>
                  <a:pt x="72620" y="23758"/>
                </a:cubicBezTo>
                <a:lnTo>
                  <a:pt x="72611" y="23758"/>
                </a:lnTo>
                <a:cubicBezTo>
                  <a:pt x="72589" y="23758"/>
                  <a:pt x="72568" y="23761"/>
                  <a:pt x="72546" y="23771"/>
                </a:cubicBezTo>
                <a:cubicBezTo>
                  <a:pt x="72500" y="23783"/>
                  <a:pt x="72453" y="23799"/>
                  <a:pt x="72407" y="23811"/>
                </a:cubicBezTo>
                <a:lnTo>
                  <a:pt x="72441" y="23867"/>
                </a:lnTo>
                <a:cubicBezTo>
                  <a:pt x="72394" y="23867"/>
                  <a:pt x="72345" y="23857"/>
                  <a:pt x="72301" y="23842"/>
                </a:cubicBezTo>
                <a:lnTo>
                  <a:pt x="72295" y="23842"/>
                </a:lnTo>
                <a:cubicBezTo>
                  <a:pt x="72270" y="23851"/>
                  <a:pt x="72246" y="23854"/>
                  <a:pt x="72221" y="23857"/>
                </a:cubicBezTo>
                <a:cubicBezTo>
                  <a:pt x="72181" y="23851"/>
                  <a:pt x="72140" y="23836"/>
                  <a:pt x="72106" y="23811"/>
                </a:cubicBezTo>
                <a:lnTo>
                  <a:pt x="72097" y="23805"/>
                </a:lnTo>
                <a:cubicBezTo>
                  <a:pt x="72035" y="23771"/>
                  <a:pt x="71973" y="23743"/>
                  <a:pt x="71905" y="23727"/>
                </a:cubicBezTo>
                <a:cubicBezTo>
                  <a:pt x="71883" y="23724"/>
                  <a:pt x="71858" y="23721"/>
                  <a:pt x="71837" y="23721"/>
                </a:cubicBezTo>
                <a:cubicBezTo>
                  <a:pt x="71775" y="23721"/>
                  <a:pt x="71716" y="23737"/>
                  <a:pt x="71666" y="23771"/>
                </a:cubicBezTo>
                <a:cubicBezTo>
                  <a:pt x="71651" y="23783"/>
                  <a:pt x="71639" y="23796"/>
                  <a:pt x="71626" y="23811"/>
                </a:cubicBezTo>
                <a:cubicBezTo>
                  <a:pt x="71731" y="23854"/>
                  <a:pt x="71812" y="23910"/>
                  <a:pt x="71840" y="23984"/>
                </a:cubicBezTo>
                <a:cubicBezTo>
                  <a:pt x="71828" y="23985"/>
                  <a:pt x="71817" y="23985"/>
                  <a:pt x="71805" y="23985"/>
                </a:cubicBezTo>
                <a:cubicBezTo>
                  <a:pt x="71700" y="23985"/>
                  <a:pt x="71597" y="23972"/>
                  <a:pt x="71496" y="23944"/>
                </a:cubicBezTo>
                <a:cubicBezTo>
                  <a:pt x="71468" y="23963"/>
                  <a:pt x="71434" y="23972"/>
                  <a:pt x="71397" y="23975"/>
                </a:cubicBezTo>
                <a:lnTo>
                  <a:pt x="71391" y="23975"/>
                </a:lnTo>
                <a:cubicBezTo>
                  <a:pt x="71347" y="23963"/>
                  <a:pt x="71310" y="23941"/>
                  <a:pt x="71279" y="23910"/>
                </a:cubicBezTo>
                <a:cubicBezTo>
                  <a:pt x="71261" y="23898"/>
                  <a:pt x="71242" y="23882"/>
                  <a:pt x="71223" y="23870"/>
                </a:cubicBezTo>
                <a:cubicBezTo>
                  <a:pt x="71199" y="23854"/>
                  <a:pt x="71177" y="23842"/>
                  <a:pt x="71149" y="23830"/>
                </a:cubicBezTo>
                <a:lnTo>
                  <a:pt x="71149" y="23830"/>
                </a:lnTo>
                <a:cubicBezTo>
                  <a:pt x="71177" y="23833"/>
                  <a:pt x="71202" y="23836"/>
                  <a:pt x="71227" y="23839"/>
                </a:cubicBezTo>
                <a:cubicBezTo>
                  <a:pt x="71227" y="23827"/>
                  <a:pt x="71236" y="23814"/>
                  <a:pt x="71254" y="23802"/>
                </a:cubicBezTo>
                <a:cubicBezTo>
                  <a:pt x="71282" y="23780"/>
                  <a:pt x="71313" y="23768"/>
                  <a:pt x="71344" y="23761"/>
                </a:cubicBezTo>
                <a:cubicBezTo>
                  <a:pt x="71357" y="23656"/>
                  <a:pt x="71279" y="23566"/>
                  <a:pt x="71196" y="23492"/>
                </a:cubicBezTo>
                <a:lnTo>
                  <a:pt x="71028" y="23343"/>
                </a:lnTo>
                <a:cubicBezTo>
                  <a:pt x="71010" y="23325"/>
                  <a:pt x="71007" y="23312"/>
                  <a:pt x="71007" y="23309"/>
                </a:cubicBezTo>
                <a:cubicBezTo>
                  <a:pt x="71019" y="23303"/>
                  <a:pt x="71031" y="23300"/>
                  <a:pt x="71044" y="23300"/>
                </a:cubicBezTo>
                <a:cubicBezTo>
                  <a:pt x="71084" y="23306"/>
                  <a:pt x="71124" y="23315"/>
                  <a:pt x="71162" y="23331"/>
                </a:cubicBezTo>
                <a:cubicBezTo>
                  <a:pt x="71196" y="23343"/>
                  <a:pt x="71230" y="23356"/>
                  <a:pt x="71267" y="23362"/>
                </a:cubicBezTo>
                <a:cubicBezTo>
                  <a:pt x="71431" y="23396"/>
                  <a:pt x="71598" y="23415"/>
                  <a:pt x="71766" y="23418"/>
                </a:cubicBezTo>
                <a:cubicBezTo>
                  <a:pt x="71783" y="23394"/>
                  <a:pt x="71803" y="23385"/>
                  <a:pt x="71825" y="23385"/>
                </a:cubicBezTo>
                <a:cubicBezTo>
                  <a:pt x="71847" y="23385"/>
                  <a:pt x="71869" y="23394"/>
                  <a:pt x="71889" y="23408"/>
                </a:cubicBezTo>
                <a:cubicBezTo>
                  <a:pt x="71896" y="23411"/>
                  <a:pt x="71902" y="23418"/>
                  <a:pt x="71908" y="23421"/>
                </a:cubicBezTo>
                <a:lnTo>
                  <a:pt x="72013" y="23421"/>
                </a:lnTo>
                <a:cubicBezTo>
                  <a:pt x="72038" y="23418"/>
                  <a:pt x="72060" y="23408"/>
                  <a:pt x="72075" y="23390"/>
                </a:cubicBezTo>
                <a:cubicBezTo>
                  <a:pt x="72088" y="23371"/>
                  <a:pt x="72091" y="23346"/>
                  <a:pt x="72078" y="23328"/>
                </a:cubicBezTo>
                <a:cubicBezTo>
                  <a:pt x="72038" y="23263"/>
                  <a:pt x="71979" y="23210"/>
                  <a:pt x="71908" y="23176"/>
                </a:cubicBezTo>
                <a:cubicBezTo>
                  <a:pt x="71933" y="23176"/>
                  <a:pt x="71958" y="23179"/>
                  <a:pt x="71982" y="23179"/>
                </a:cubicBezTo>
                <a:cubicBezTo>
                  <a:pt x="72069" y="23179"/>
                  <a:pt x="72156" y="23170"/>
                  <a:pt x="72243" y="23154"/>
                </a:cubicBezTo>
                <a:cubicBezTo>
                  <a:pt x="72267" y="23148"/>
                  <a:pt x="72292" y="23130"/>
                  <a:pt x="72298" y="23102"/>
                </a:cubicBezTo>
                <a:cubicBezTo>
                  <a:pt x="72304" y="23077"/>
                  <a:pt x="72292" y="23052"/>
                  <a:pt x="72267" y="23040"/>
                </a:cubicBezTo>
                <a:cubicBezTo>
                  <a:pt x="72208" y="23003"/>
                  <a:pt x="72143" y="22969"/>
                  <a:pt x="72081" y="22941"/>
                </a:cubicBezTo>
                <a:cubicBezTo>
                  <a:pt x="72094" y="22941"/>
                  <a:pt x="72109" y="22944"/>
                  <a:pt x="72125" y="22947"/>
                </a:cubicBezTo>
                <a:lnTo>
                  <a:pt x="72159" y="22953"/>
                </a:lnTo>
                <a:cubicBezTo>
                  <a:pt x="72205" y="22962"/>
                  <a:pt x="72252" y="22969"/>
                  <a:pt x="72298" y="22969"/>
                </a:cubicBezTo>
                <a:cubicBezTo>
                  <a:pt x="72304" y="22969"/>
                  <a:pt x="72309" y="22969"/>
                  <a:pt x="72315" y="22969"/>
                </a:cubicBezTo>
                <a:cubicBezTo>
                  <a:pt x="72353" y="22969"/>
                  <a:pt x="72393" y="22960"/>
                  <a:pt x="72425" y="22941"/>
                </a:cubicBezTo>
                <a:cubicBezTo>
                  <a:pt x="72447" y="22931"/>
                  <a:pt x="72469" y="22916"/>
                  <a:pt x="72484" y="22900"/>
                </a:cubicBezTo>
                <a:cubicBezTo>
                  <a:pt x="72493" y="22891"/>
                  <a:pt x="72506" y="22885"/>
                  <a:pt x="72515" y="22879"/>
                </a:cubicBezTo>
                <a:cubicBezTo>
                  <a:pt x="72540" y="22866"/>
                  <a:pt x="72568" y="22860"/>
                  <a:pt x="72596" y="22857"/>
                </a:cubicBezTo>
                <a:cubicBezTo>
                  <a:pt x="72614" y="22851"/>
                  <a:pt x="72633" y="22848"/>
                  <a:pt x="72655" y="22842"/>
                </a:cubicBezTo>
                <a:cubicBezTo>
                  <a:pt x="72738" y="22820"/>
                  <a:pt x="72819" y="22758"/>
                  <a:pt x="72809" y="22677"/>
                </a:cubicBezTo>
                <a:cubicBezTo>
                  <a:pt x="72803" y="22649"/>
                  <a:pt x="72794" y="22625"/>
                  <a:pt x="72782" y="22603"/>
                </a:cubicBezTo>
                <a:lnTo>
                  <a:pt x="72778" y="22597"/>
                </a:lnTo>
                <a:cubicBezTo>
                  <a:pt x="72812" y="22594"/>
                  <a:pt x="72856" y="22591"/>
                  <a:pt x="72893" y="22588"/>
                </a:cubicBezTo>
                <a:cubicBezTo>
                  <a:pt x="72974" y="22581"/>
                  <a:pt x="73054" y="22575"/>
                  <a:pt x="73132" y="22563"/>
                </a:cubicBezTo>
                <a:cubicBezTo>
                  <a:pt x="73286" y="22535"/>
                  <a:pt x="73401" y="22399"/>
                  <a:pt x="73382" y="22265"/>
                </a:cubicBezTo>
                <a:cubicBezTo>
                  <a:pt x="73379" y="22234"/>
                  <a:pt x="73364" y="22207"/>
                  <a:pt x="73342" y="22185"/>
                </a:cubicBezTo>
                <a:cubicBezTo>
                  <a:pt x="73317" y="22159"/>
                  <a:pt x="73281" y="22144"/>
                  <a:pt x="73242" y="22144"/>
                </a:cubicBezTo>
                <a:cubicBezTo>
                  <a:pt x="73238" y="22144"/>
                  <a:pt x="73234" y="22144"/>
                  <a:pt x="73231" y="22145"/>
                </a:cubicBezTo>
                <a:cubicBezTo>
                  <a:pt x="73178" y="22148"/>
                  <a:pt x="73125" y="22163"/>
                  <a:pt x="73076" y="22188"/>
                </a:cubicBezTo>
                <a:lnTo>
                  <a:pt x="73063" y="22191"/>
                </a:lnTo>
                <a:cubicBezTo>
                  <a:pt x="73008" y="22213"/>
                  <a:pt x="72952" y="22225"/>
                  <a:pt x="72896" y="22231"/>
                </a:cubicBezTo>
                <a:cubicBezTo>
                  <a:pt x="72850" y="22238"/>
                  <a:pt x="72803" y="22244"/>
                  <a:pt x="72760" y="22256"/>
                </a:cubicBezTo>
                <a:cubicBezTo>
                  <a:pt x="72670" y="22281"/>
                  <a:pt x="72589" y="22324"/>
                  <a:pt x="72518" y="22383"/>
                </a:cubicBezTo>
                <a:cubicBezTo>
                  <a:pt x="72503" y="22371"/>
                  <a:pt x="72481" y="22365"/>
                  <a:pt x="72462" y="22361"/>
                </a:cubicBezTo>
                <a:cubicBezTo>
                  <a:pt x="72447" y="22355"/>
                  <a:pt x="72431" y="22355"/>
                  <a:pt x="72419" y="22355"/>
                </a:cubicBezTo>
                <a:cubicBezTo>
                  <a:pt x="72376" y="22355"/>
                  <a:pt x="72335" y="22368"/>
                  <a:pt x="72295" y="22386"/>
                </a:cubicBezTo>
                <a:lnTo>
                  <a:pt x="72258" y="22405"/>
                </a:lnTo>
                <a:cubicBezTo>
                  <a:pt x="72239" y="22414"/>
                  <a:pt x="72224" y="22423"/>
                  <a:pt x="72205" y="22430"/>
                </a:cubicBezTo>
                <a:cubicBezTo>
                  <a:pt x="72189" y="22437"/>
                  <a:pt x="72173" y="22440"/>
                  <a:pt x="72157" y="22440"/>
                </a:cubicBezTo>
                <a:cubicBezTo>
                  <a:pt x="72151" y="22440"/>
                  <a:pt x="72146" y="22440"/>
                  <a:pt x="72140" y="22439"/>
                </a:cubicBezTo>
                <a:cubicBezTo>
                  <a:pt x="72094" y="22439"/>
                  <a:pt x="72047" y="22433"/>
                  <a:pt x="72001" y="22420"/>
                </a:cubicBezTo>
                <a:lnTo>
                  <a:pt x="71905" y="22399"/>
                </a:lnTo>
                <a:lnTo>
                  <a:pt x="71840" y="22386"/>
                </a:lnTo>
                <a:cubicBezTo>
                  <a:pt x="71818" y="22383"/>
                  <a:pt x="71800" y="22377"/>
                  <a:pt x="71781" y="22368"/>
                </a:cubicBezTo>
                <a:cubicBezTo>
                  <a:pt x="71775" y="22355"/>
                  <a:pt x="71772" y="22340"/>
                  <a:pt x="71769" y="22327"/>
                </a:cubicBezTo>
                <a:cubicBezTo>
                  <a:pt x="71766" y="22287"/>
                  <a:pt x="71747" y="22247"/>
                  <a:pt x="71716" y="22219"/>
                </a:cubicBezTo>
                <a:cubicBezTo>
                  <a:pt x="71682" y="22191"/>
                  <a:pt x="71642" y="22179"/>
                  <a:pt x="71601" y="22179"/>
                </a:cubicBezTo>
                <a:cubicBezTo>
                  <a:pt x="71564" y="22179"/>
                  <a:pt x="71533" y="22188"/>
                  <a:pt x="71502" y="22200"/>
                </a:cubicBezTo>
                <a:cubicBezTo>
                  <a:pt x="71465" y="22219"/>
                  <a:pt x="71431" y="22244"/>
                  <a:pt x="71400" y="22272"/>
                </a:cubicBezTo>
                <a:lnTo>
                  <a:pt x="71381" y="22290"/>
                </a:lnTo>
                <a:cubicBezTo>
                  <a:pt x="71267" y="22383"/>
                  <a:pt x="71093" y="22430"/>
                  <a:pt x="70852" y="22430"/>
                </a:cubicBezTo>
                <a:cubicBezTo>
                  <a:pt x="70774" y="22430"/>
                  <a:pt x="70697" y="22426"/>
                  <a:pt x="70619" y="22420"/>
                </a:cubicBezTo>
                <a:cubicBezTo>
                  <a:pt x="70632" y="22392"/>
                  <a:pt x="70678" y="22377"/>
                  <a:pt x="70719" y="22374"/>
                </a:cubicBezTo>
                <a:cubicBezTo>
                  <a:pt x="70815" y="22358"/>
                  <a:pt x="70880" y="22337"/>
                  <a:pt x="70932" y="22268"/>
                </a:cubicBezTo>
                <a:lnTo>
                  <a:pt x="70942" y="22268"/>
                </a:lnTo>
                <a:cubicBezTo>
                  <a:pt x="70954" y="22268"/>
                  <a:pt x="70966" y="22265"/>
                  <a:pt x="70979" y="22259"/>
                </a:cubicBezTo>
                <a:cubicBezTo>
                  <a:pt x="71044" y="22225"/>
                  <a:pt x="71112" y="22200"/>
                  <a:pt x="71183" y="22185"/>
                </a:cubicBezTo>
                <a:cubicBezTo>
                  <a:pt x="71202" y="22179"/>
                  <a:pt x="71220" y="22166"/>
                  <a:pt x="71230" y="22151"/>
                </a:cubicBezTo>
                <a:cubicBezTo>
                  <a:pt x="71239" y="22132"/>
                  <a:pt x="71239" y="22114"/>
                  <a:pt x="71230" y="22095"/>
                </a:cubicBezTo>
                <a:cubicBezTo>
                  <a:pt x="71205" y="22045"/>
                  <a:pt x="71196" y="21990"/>
                  <a:pt x="71211" y="21934"/>
                </a:cubicBezTo>
                <a:cubicBezTo>
                  <a:pt x="71220" y="21900"/>
                  <a:pt x="71242" y="21878"/>
                  <a:pt x="71258" y="21875"/>
                </a:cubicBezTo>
                <a:cubicBezTo>
                  <a:pt x="71270" y="21878"/>
                  <a:pt x="71279" y="21878"/>
                  <a:pt x="71292" y="21884"/>
                </a:cubicBezTo>
                <a:lnTo>
                  <a:pt x="71313" y="21888"/>
                </a:lnTo>
                <a:cubicBezTo>
                  <a:pt x="71347" y="21897"/>
                  <a:pt x="71385" y="21903"/>
                  <a:pt x="71425" y="21903"/>
                </a:cubicBezTo>
                <a:cubicBezTo>
                  <a:pt x="71477" y="21900"/>
                  <a:pt x="71533" y="21894"/>
                  <a:pt x="71589" y="21881"/>
                </a:cubicBezTo>
                <a:lnTo>
                  <a:pt x="71617" y="21875"/>
                </a:lnTo>
                <a:lnTo>
                  <a:pt x="71645" y="21872"/>
                </a:lnTo>
                <a:cubicBezTo>
                  <a:pt x="71629" y="21838"/>
                  <a:pt x="71623" y="21798"/>
                  <a:pt x="71623" y="21761"/>
                </a:cubicBezTo>
                <a:cubicBezTo>
                  <a:pt x="71625" y="21710"/>
                  <a:pt x="71641" y="21687"/>
                  <a:pt x="71670" y="21687"/>
                </a:cubicBezTo>
                <a:cubicBezTo>
                  <a:pt x="71678" y="21687"/>
                  <a:pt x="71687" y="21689"/>
                  <a:pt x="71697" y="21692"/>
                </a:cubicBezTo>
                <a:cubicBezTo>
                  <a:pt x="71738" y="21702"/>
                  <a:pt x="71778" y="21711"/>
                  <a:pt x="71818" y="21726"/>
                </a:cubicBezTo>
                <a:lnTo>
                  <a:pt x="71821" y="21674"/>
                </a:lnTo>
                <a:lnTo>
                  <a:pt x="71827" y="21590"/>
                </a:lnTo>
                <a:cubicBezTo>
                  <a:pt x="71827" y="21572"/>
                  <a:pt x="71831" y="21556"/>
                  <a:pt x="71840" y="21544"/>
                </a:cubicBezTo>
                <a:cubicBezTo>
                  <a:pt x="71858" y="21533"/>
                  <a:pt x="71880" y="21527"/>
                  <a:pt x="71903" y="21527"/>
                </a:cubicBezTo>
                <a:cubicBezTo>
                  <a:pt x="71908" y="21527"/>
                  <a:pt x="71913" y="21528"/>
                  <a:pt x="71917" y="21528"/>
                </a:cubicBezTo>
                <a:cubicBezTo>
                  <a:pt x="71964" y="21525"/>
                  <a:pt x="72013" y="21516"/>
                  <a:pt x="72057" y="21497"/>
                </a:cubicBezTo>
                <a:cubicBezTo>
                  <a:pt x="72097" y="21472"/>
                  <a:pt x="72134" y="21438"/>
                  <a:pt x="72159" y="21398"/>
                </a:cubicBezTo>
                <a:cubicBezTo>
                  <a:pt x="72218" y="21308"/>
                  <a:pt x="72227" y="21231"/>
                  <a:pt x="72184" y="21172"/>
                </a:cubicBezTo>
                <a:cubicBezTo>
                  <a:pt x="72143" y="21119"/>
                  <a:pt x="72072" y="21088"/>
                  <a:pt x="71982" y="21088"/>
                </a:cubicBezTo>
                <a:cubicBezTo>
                  <a:pt x="71967" y="21088"/>
                  <a:pt x="71954" y="21088"/>
                  <a:pt x="71942" y="21091"/>
                </a:cubicBezTo>
                <a:cubicBezTo>
                  <a:pt x="71914" y="21091"/>
                  <a:pt x="71889" y="21098"/>
                  <a:pt x="71862" y="21101"/>
                </a:cubicBezTo>
                <a:cubicBezTo>
                  <a:pt x="71834" y="21110"/>
                  <a:pt x="71803" y="21113"/>
                  <a:pt x="71772" y="21113"/>
                </a:cubicBezTo>
                <a:cubicBezTo>
                  <a:pt x="71747" y="21113"/>
                  <a:pt x="71722" y="21110"/>
                  <a:pt x="71700" y="21104"/>
                </a:cubicBezTo>
                <a:cubicBezTo>
                  <a:pt x="71660" y="21098"/>
                  <a:pt x="71617" y="21091"/>
                  <a:pt x="71577" y="21091"/>
                </a:cubicBezTo>
                <a:cubicBezTo>
                  <a:pt x="71471" y="21091"/>
                  <a:pt x="71403" y="21141"/>
                  <a:pt x="71397" y="21228"/>
                </a:cubicBezTo>
                <a:cubicBezTo>
                  <a:pt x="71394" y="21249"/>
                  <a:pt x="71394" y="21268"/>
                  <a:pt x="71397" y="21290"/>
                </a:cubicBezTo>
                <a:cubicBezTo>
                  <a:pt x="71397" y="21305"/>
                  <a:pt x="71397" y="21318"/>
                  <a:pt x="71397" y="21333"/>
                </a:cubicBezTo>
                <a:cubicBezTo>
                  <a:pt x="71326" y="21342"/>
                  <a:pt x="71251" y="21349"/>
                  <a:pt x="71180" y="21349"/>
                </a:cubicBezTo>
                <a:cubicBezTo>
                  <a:pt x="71143" y="21349"/>
                  <a:pt x="71103" y="21345"/>
                  <a:pt x="71066" y="21339"/>
                </a:cubicBezTo>
                <a:cubicBezTo>
                  <a:pt x="71016" y="21330"/>
                  <a:pt x="70969" y="21318"/>
                  <a:pt x="70923" y="21302"/>
                </a:cubicBezTo>
                <a:cubicBezTo>
                  <a:pt x="70895" y="21296"/>
                  <a:pt x="70867" y="21287"/>
                  <a:pt x="70839" y="21277"/>
                </a:cubicBezTo>
                <a:cubicBezTo>
                  <a:pt x="70777" y="21262"/>
                  <a:pt x="70719" y="21253"/>
                  <a:pt x="70657" y="21253"/>
                </a:cubicBezTo>
                <a:cubicBezTo>
                  <a:pt x="70623" y="21253"/>
                  <a:pt x="70589" y="21256"/>
                  <a:pt x="70554" y="21265"/>
                </a:cubicBezTo>
                <a:cubicBezTo>
                  <a:pt x="70533" y="21268"/>
                  <a:pt x="70514" y="21271"/>
                  <a:pt x="70492" y="21274"/>
                </a:cubicBezTo>
                <a:cubicBezTo>
                  <a:pt x="70462" y="21274"/>
                  <a:pt x="70434" y="21280"/>
                  <a:pt x="70403" y="21290"/>
                </a:cubicBezTo>
                <a:cubicBezTo>
                  <a:pt x="70372" y="21299"/>
                  <a:pt x="70341" y="21314"/>
                  <a:pt x="70313" y="21333"/>
                </a:cubicBezTo>
                <a:cubicBezTo>
                  <a:pt x="70300" y="21342"/>
                  <a:pt x="70285" y="21352"/>
                  <a:pt x="70273" y="21358"/>
                </a:cubicBezTo>
                <a:cubicBezTo>
                  <a:pt x="70177" y="21389"/>
                  <a:pt x="70077" y="21407"/>
                  <a:pt x="69975" y="21407"/>
                </a:cubicBezTo>
                <a:lnTo>
                  <a:pt x="69919" y="21407"/>
                </a:lnTo>
                <a:cubicBezTo>
                  <a:pt x="69780" y="21407"/>
                  <a:pt x="69687" y="21386"/>
                  <a:pt x="69628" y="21336"/>
                </a:cubicBezTo>
                <a:cubicBezTo>
                  <a:pt x="69600" y="21311"/>
                  <a:pt x="69585" y="21277"/>
                  <a:pt x="69585" y="21243"/>
                </a:cubicBezTo>
                <a:cubicBezTo>
                  <a:pt x="69585" y="21228"/>
                  <a:pt x="69594" y="21215"/>
                  <a:pt x="69607" y="21206"/>
                </a:cubicBezTo>
                <a:cubicBezTo>
                  <a:pt x="69634" y="21197"/>
                  <a:pt x="69665" y="21191"/>
                  <a:pt x="69693" y="21191"/>
                </a:cubicBezTo>
                <a:cubicBezTo>
                  <a:pt x="69771" y="21191"/>
                  <a:pt x="69842" y="21169"/>
                  <a:pt x="69901" y="21119"/>
                </a:cubicBezTo>
                <a:cubicBezTo>
                  <a:pt x="69913" y="21110"/>
                  <a:pt x="69926" y="21104"/>
                  <a:pt x="69941" y="21095"/>
                </a:cubicBezTo>
                <a:cubicBezTo>
                  <a:pt x="69966" y="21085"/>
                  <a:pt x="69994" y="21073"/>
                  <a:pt x="70022" y="21064"/>
                </a:cubicBezTo>
                <a:lnTo>
                  <a:pt x="70068" y="21045"/>
                </a:lnTo>
                <a:cubicBezTo>
                  <a:pt x="70099" y="21036"/>
                  <a:pt x="70124" y="21014"/>
                  <a:pt x="70139" y="20989"/>
                </a:cubicBezTo>
                <a:cubicBezTo>
                  <a:pt x="70149" y="20977"/>
                  <a:pt x="70152" y="20961"/>
                  <a:pt x="70152" y="20946"/>
                </a:cubicBezTo>
                <a:lnTo>
                  <a:pt x="70152" y="20943"/>
                </a:lnTo>
                <a:cubicBezTo>
                  <a:pt x="70152" y="20943"/>
                  <a:pt x="70155" y="20937"/>
                  <a:pt x="70167" y="20930"/>
                </a:cubicBezTo>
                <a:cubicBezTo>
                  <a:pt x="70248" y="20868"/>
                  <a:pt x="70344" y="20834"/>
                  <a:pt x="70446" y="20825"/>
                </a:cubicBezTo>
                <a:lnTo>
                  <a:pt x="70477" y="20825"/>
                </a:lnTo>
                <a:cubicBezTo>
                  <a:pt x="70536" y="20825"/>
                  <a:pt x="70595" y="20813"/>
                  <a:pt x="70650" y="20788"/>
                </a:cubicBezTo>
                <a:cubicBezTo>
                  <a:pt x="70678" y="20769"/>
                  <a:pt x="70706" y="20748"/>
                  <a:pt x="70731" y="20723"/>
                </a:cubicBezTo>
                <a:cubicBezTo>
                  <a:pt x="70743" y="20707"/>
                  <a:pt x="70759" y="20695"/>
                  <a:pt x="70777" y="20686"/>
                </a:cubicBezTo>
                <a:cubicBezTo>
                  <a:pt x="70787" y="20683"/>
                  <a:pt x="70793" y="20679"/>
                  <a:pt x="70802" y="20679"/>
                </a:cubicBezTo>
                <a:cubicBezTo>
                  <a:pt x="70815" y="20679"/>
                  <a:pt x="70830" y="20686"/>
                  <a:pt x="70842" y="20692"/>
                </a:cubicBezTo>
                <a:cubicBezTo>
                  <a:pt x="70849" y="20701"/>
                  <a:pt x="70855" y="20707"/>
                  <a:pt x="70864" y="20714"/>
                </a:cubicBezTo>
                <a:cubicBezTo>
                  <a:pt x="70895" y="20757"/>
                  <a:pt x="70942" y="20785"/>
                  <a:pt x="70994" y="20788"/>
                </a:cubicBezTo>
                <a:lnTo>
                  <a:pt x="71000" y="20788"/>
                </a:lnTo>
                <a:cubicBezTo>
                  <a:pt x="71041" y="20788"/>
                  <a:pt x="71075" y="20772"/>
                  <a:pt x="71103" y="20748"/>
                </a:cubicBezTo>
                <a:cubicBezTo>
                  <a:pt x="71137" y="20714"/>
                  <a:pt x="71149" y="20667"/>
                  <a:pt x="71143" y="20624"/>
                </a:cubicBezTo>
                <a:cubicBezTo>
                  <a:pt x="71134" y="20593"/>
                  <a:pt x="71121" y="20565"/>
                  <a:pt x="71103" y="20537"/>
                </a:cubicBezTo>
                <a:cubicBezTo>
                  <a:pt x="71096" y="20525"/>
                  <a:pt x="71090" y="20512"/>
                  <a:pt x="71084" y="20500"/>
                </a:cubicBezTo>
                <a:cubicBezTo>
                  <a:pt x="71081" y="20494"/>
                  <a:pt x="71078" y="20487"/>
                  <a:pt x="71078" y="20481"/>
                </a:cubicBezTo>
                <a:cubicBezTo>
                  <a:pt x="71093" y="20475"/>
                  <a:pt x="71109" y="20472"/>
                  <a:pt x="71124" y="20469"/>
                </a:cubicBezTo>
                <a:cubicBezTo>
                  <a:pt x="71143" y="20463"/>
                  <a:pt x="71158" y="20460"/>
                  <a:pt x="71177" y="20453"/>
                </a:cubicBezTo>
                <a:lnTo>
                  <a:pt x="71279" y="20419"/>
                </a:lnTo>
                <a:lnTo>
                  <a:pt x="71512" y="20342"/>
                </a:lnTo>
                <a:cubicBezTo>
                  <a:pt x="71539" y="20336"/>
                  <a:pt x="71558" y="20308"/>
                  <a:pt x="71558" y="20280"/>
                </a:cubicBezTo>
                <a:cubicBezTo>
                  <a:pt x="71555" y="20252"/>
                  <a:pt x="71533" y="20227"/>
                  <a:pt x="71505" y="20221"/>
                </a:cubicBezTo>
                <a:cubicBezTo>
                  <a:pt x="71462" y="20212"/>
                  <a:pt x="71419" y="20193"/>
                  <a:pt x="71381" y="20168"/>
                </a:cubicBezTo>
                <a:lnTo>
                  <a:pt x="71416" y="20159"/>
                </a:lnTo>
                <a:cubicBezTo>
                  <a:pt x="71468" y="20150"/>
                  <a:pt x="71518" y="20128"/>
                  <a:pt x="71561" y="20097"/>
                </a:cubicBezTo>
                <a:cubicBezTo>
                  <a:pt x="71604" y="20054"/>
                  <a:pt x="71626" y="19995"/>
                  <a:pt x="71626" y="19933"/>
                </a:cubicBezTo>
                <a:cubicBezTo>
                  <a:pt x="71629" y="19899"/>
                  <a:pt x="71632" y="19865"/>
                  <a:pt x="71651" y="19852"/>
                </a:cubicBezTo>
                <a:lnTo>
                  <a:pt x="71663" y="19843"/>
                </a:lnTo>
                <a:cubicBezTo>
                  <a:pt x="71691" y="19828"/>
                  <a:pt x="71713" y="19806"/>
                  <a:pt x="71728" y="19775"/>
                </a:cubicBezTo>
                <a:cubicBezTo>
                  <a:pt x="71731" y="19753"/>
                  <a:pt x="71731" y="19732"/>
                  <a:pt x="71725" y="19710"/>
                </a:cubicBezTo>
                <a:cubicBezTo>
                  <a:pt x="71725" y="19707"/>
                  <a:pt x="71722" y="19704"/>
                  <a:pt x="71722" y="19698"/>
                </a:cubicBezTo>
                <a:cubicBezTo>
                  <a:pt x="71722" y="19688"/>
                  <a:pt x="71735" y="19673"/>
                  <a:pt x="71756" y="19660"/>
                </a:cubicBezTo>
                <a:cubicBezTo>
                  <a:pt x="71778" y="19648"/>
                  <a:pt x="71803" y="19639"/>
                  <a:pt x="71831" y="19633"/>
                </a:cubicBezTo>
                <a:cubicBezTo>
                  <a:pt x="71843" y="19626"/>
                  <a:pt x="71858" y="19623"/>
                  <a:pt x="71874" y="19617"/>
                </a:cubicBezTo>
                <a:cubicBezTo>
                  <a:pt x="71976" y="19583"/>
                  <a:pt x="72066" y="19518"/>
                  <a:pt x="72131" y="19434"/>
                </a:cubicBezTo>
                <a:cubicBezTo>
                  <a:pt x="72174" y="19382"/>
                  <a:pt x="72190" y="19314"/>
                  <a:pt x="72171" y="19248"/>
                </a:cubicBezTo>
                <a:cubicBezTo>
                  <a:pt x="72150" y="19196"/>
                  <a:pt x="72106" y="19156"/>
                  <a:pt x="72054" y="19137"/>
                </a:cubicBezTo>
                <a:cubicBezTo>
                  <a:pt x="72044" y="19134"/>
                  <a:pt x="72035" y="19134"/>
                  <a:pt x="72023" y="19134"/>
                </a:cubicBezTo>
                <a:cubicBezTo>
                  <a:pt x="72020" y="19133"/>
                  <a:pt x="72017" y="19133"/>
                  <a:pt x="72014" y="19133"/>
                </a:cubicBezTo>
                <a:cubicBezTo>
                  <a:pt x="72001" y="19133"/>
                  <a:pt x="71986" y="19139"/>
                  <a:pt x="71976" y="19146"/>
                </a:cubicBezTo>
                <a:cubicBezTo>
                  <a:pt x="71939" y="19177"/>
                  <a:pt x="71914" y="19217"/>
                  <a:pt x="71905" y="19264"/>
                </a:cubicBezTo>
                <a:cubicBezTo>
                  <a:pt x="71905" y="19270"/>
                  <a:pt x="71902" y="19276"/>
                  <a:pt x="71902" y="19283"/>
                </a:cubicBezTo>
                <a:cubicBezTo>
                  <a:pt x="71899" y="19289"/>
                  <a:pt x="71896" y="19295"/>
                  <a:pt x="71893" y="19301"/>
                </a:cubicBezTo>
                <a:lnTo>
                  <a:pt x="71886" y="19298"/>
                </a:lnTo>
                <a:cubicBezTo>
                  <a:pt x="71877" y="19289"/>
                  <a:pt x="71865" y="19283"/>
                  <a:pt x="71855" y="19276"/>
                </a:cubicBezTo>
                <a:cubicBezTo>
                  <a:pt x="71826" y="19260"/>
                  <a:pt x="71794" y="19251"/>
                  <a:pt x="71759" y="19251"/>
                </a:cubicBezTo>
                <a:cubicBezTo>
                  <a:pt x="71754" y="19251"/>
                  <a:pt x="71749" y="19251"/>
                  <a:pt x="71744" y="19252"/>
                </a:cubicBezTo>
                <a:cubicBezTo>
                  <a:pt x="71654" y="19252"/>
                  <a:pt x="71539" y="19298"/>
                  <a:pt x="71512" y="19385"/>
                </a:cubicBezTo>
                <a:cubicBezTo>
                  <a:pt x="71512" y="19397"/>
                  <a:pt x="71508" y="19406"/>
                  <a:pt x="71505" y="19416"/>
                </a:cubicBezTo>
                <a:cubicBezTo>
                  <a:pt x="71505" y="19425"/>
                  <a:pt x="71502" y="19434"/>
                  <a:pt x="71499" y="19441"/>
                </a:cubicBezTo>
                <a:cubicBezTo>
                  <a:pt x="71490" y="19453"/>
                  <a:pt x="71453" y="19465"/>
                  <a:pt x="71434" y="19471"/>
                </a:cubicBezTo>
                <a:cubicBezTo>
                  <a:pt x="71341" y="19499"/>
                  <a:pt x="71245" y="19521"/>
                  <a:pt x="71146" y="19530"/>
                </a:cubicBezTo>
                <a:cubicBezTo>
                  <a:pt x="71124" y="19530"/>
                  <a:pt x="71106" y="19537"/>
                  <a:pt x="71087" y="19546"/>
                </a:cubicBezTo>
                <a:cubicBezTo>
                  <a:pt x="71059" y="19561"/>
                  <a:pt x="71041" y="19589"/>
                  <a:pt x="71041" y="19617"/>
                </a:cubicBezTo>
                <a:lnTo>
                  <a:pt x="71038" y="19617"/>
                </a:lnTo>
                <a:lnTo>
                  <a:pt x="71016" y="19626"/>
                </a:lnTo>
                <a:cubicBezTo>
                  <a:pt x="70973" y="19651"/>
                  <a:pt x="70939" y="19685"/>
                  <a:pt x="70914" y="19725"/>
                </a:cubicBezTo>
                <a:cubicBezTo>
                  <a:pt x="70904" y="19741"/>
                  <a:pt x="70895" y="19756"/>
                  <a:pt x="70883" y="19769"/>
                </a:cubicBezTo>
                <a:cubicBezTo>
                  <a:pt x="70849" y="19794"/>
                  <a:pt x="70812" y="19809"/>
                  <a:pt x="70771" y="19818"/>
                </a:cubicBezTo>
                <a:lnTo>
                  <a:pt x="70722" y="19831"/>
                </a:lnTo>
                <a:lnTo>
                  <a:pt x="70654" y="19852"/>
                </a:lnTo>
                <a:lnTo>
                  <a:pt x="70641" y="19856"/>
                </a:lnTo>
                <a:cubicBezTo>
                  <a:pt x="70635" y="19849"/>
                  <a:pt x="70629" y="19843"/>
                  <a:pt x="70626" y="19840"/>
                </a:cubicBezTo>
                <a:lnTo>
                  <a:pt x="70610" y="19821"/>
                </a:lnTo>
                <a:cubicBezTo>
                  <a:pt x="70572" y="19768"/>
                  <a:pt x="70507" y="19735"/>
                  <a:pt x="70442" y="19735"/>
                </a:cubicBezTo>
                <a:cubicBezTo>
                  <a:pt x="70439" y="19735"/>
                  <a:pt x="70436" y="19735"/>
                  <a:pt x="70434" y="19735"/>
                </a:cubicBezTo>
                <a:lnTo>
                  <a:pt x="70424" y="19735"/>
                </a:lnTo>
                <a:cubicBezTo>
                  <a:pt x="70415" y="19735"/>
                  <a:pt x="70406" y="19734"/>
                  <a:pt x="70397" y="19734"/>
                </a:cubicBezTo>
                <a:cubicBezTo>
                  <a:pt x="70279" y="19734"/>
                  <a:pt x="70161" y="19753"/>
                  <a:pt x="70046" y="19784"/>
                </a:cubicBezTo>
                <a:cubicBezTo>
                  <a:pt x="70006" y="19797"/>
                  <a:pt x="69969" y="19812"/>
                  <a:pt x="69932" y="19831"/>
                </a:cubicBezTo>
                <a:cubicBezTo>
                  <a:pt x="69898" y="19843"/>
                  <a:pt x="69867" y="19859"/>
                  <a:pt x="69833" y="19868"/>
                </a:cubicBezTo>
                <a:cubicBezTo>
                  <a:pt x="69731" y="19899"/>
                  <a:pt x="69622" y="19911"/>
                  <a:pt x="69514" y="19911"/>
                </a:cubicBezTo>
                <a:lnTo>
                  <a:pt x="69390" y="19911"/>
                </a:lnTo>
                <a:cubicBezTo>
                  <a:pt x="69370" y="19912"/>
                  <a:pt x="69351" y="19912"/>
                  <a:pt x="69331" y="19912"/>
                </a:cubicBezTo>
                <a:cubicBezTo>
                  <a:pt x="69155" y="19912"/>
                  <a:pt x="68981" y="19887"/>
                  <a:pt x="68811" y="19840"/>
                </a:cubicBezTo>
                <a:cubicBezTo>
                  <a:pt x="68761" y="19825"/>
                  <a:pt x="68749" y="19809"/>
                  <a:pt x="68749" y="19806"/>
                </a:cubicBezTo>
                <a:cubicBezTo>
                  <a:pt x="68758" y="19794"/>
                  <a:pt x="68773" y="19784"/>
                  <a:pt x="68789" y="19784"/>
                </a:cubicBezTo>
                <a:cubicBezTo>
                  <a:pt x="68804" y="19781"/>
                  <a:pt x="68820" y="19778"/>
                  <a:pt x="68832" y="19778"/>
                </a:cubicBezTo>
                <a:cubicBezTo>
                  <a:pt x="68891" y="19784"/>
                  <a:pt x="68950" y="19794"/>
                  <a:pt x="69006" y="19815"/>
                </a:cubicBezTo>
                <a:cubicBezTo>
                  <a:pt x="69034" y="19821"/>
                  <a:pt x="69061" y="19831"/>
                  <a:pt x="69086" y="19837"/>
                </a:cubicBezTo>
                <a:cubicBezTo>
                  <a:pt x="69167" y="19856"/>
                  <a:pt x="69248" y="19868"/>
                  <a:pt x="69330" y="19868"/>
                </a:cubicBezTo>
                <a:cubicBezTo>
                  <a:pt x="69340" y="19868"/>
                  <a:pt x="69349" y="19868"/>
                  <a:pt x="69359" y="19868"/>
                </a:cubicBezTo>
                <a:cubicBezTo>
                  <a:pt x="69473" y="19868"/>
                  <a:pt x="69585" y="19856"/>
                  <a:pt x="69696" y="19837"/>
                </a:cubicBezTo>
                <a:cubicBezTo>
                  <a:pt x="69727" y="19834"/>
                  <a:pt x="69752" y="19809"/>
                  <a:pt x="69758" y="19781"/>
                </a:cubicBezTo>
                <a:cubicBezTo>
                  <a:pt x="69761" y="19750"/>
                  <a:pt x="69740" y="19722"/>
                  <a:pt x="69712" y="19716"/>
                </a:cubicBezTo>
                <a:lnTo>
                  <a:pt x="69418" y="19617"/>
                </a:lnTo>
                <a:lnTo>
                  <a:pt x="69157" y="19530"/>
                </a:lnTo>
                <a:cubicBezTo>
                  <a:pt x="69198" y="19499"/>
                  <a:pt x="69244" y="19478"/>
                  <a:pt x="69297" y="19468"/>
                </a:cubicBezTo>
                <a:cubicBezTo>
                  <a:pt x="69328" y="19471"/>
                  <a:pt x="69359" y="19481"/>
                  <a:pt x="69387" y="19493"/>
                </a:cubicBezTo>
                <a:cubicBezTo>
                  <a:pt x="69430" y="19512"/>
                  <a:pt x="69480" y="19524"/>
                  <a:pt x="69529" y="19527"/>
                </a:cubicBezTo>
                <a:cubicBezTo>
                  <a:pt x="69613" y="19527"/>
                  <a:pt x="69727" y="19524"/>
                  <a:pt x="69817" y="19468"/>
                </a:cubicBezTo>
                <a:lnTo>
                  <a:pt x="69827" y="19462"/>
                </a:lnTo>
                <a:cubicBezTo>
                  <a:pt x="69830" y="19459"/>
                  <a:pt x="69833" y="19459"/>
                  <a:pt x="69836" y="19456"/>
                </a:cubicBezTo>
                <a:lnTo>
                  <a:pt x="69848" y="19456"/>
                </a:lnTo>
                <a:cubicBezTo>
                  <a:pt x="69895" y="19462"/>
                  <a:pt x="69941" y="19475"/>
                  <a:pt x="69985" y="19496"/>
                </a:cubicBezTo>
                <a:lnTo>
                  <a:pt x="69991" y="19499"/>
                </a:lnTo>
                <a:cubicBezTo>
                  <a:pt x="70015" y="19512"/>
                  <a:pt x="70043" y="19521"/>
                  <a:pt x="70071" y="19524"/>
                </a:cubicBezTo>
                <a:lnTo>
                  <a:pt x="70084" y="19524"/>
                </a:lnTo>
                <a:cubicBezTo>
                  <a:pt x="70127" y="19521"/>
                  <a:pt x="70167" y="19509"/>
                  <a:pt x="70201" y="19487"/>
                </a:cubicBezTo>
                <a:cubicBezTo>
                  <a:pt x="70242" y="19465"/>
                  <a:pt x="70279" y="19437"/>
                  <a:pt x="70310" y="19403"/>
                </a:cubicBezTo>
                <a:cubicBezTo>
                  <a:pt x="70365" y="19338"/>
                  <a:pt x="70353" y="19286"/>
                  <a:pt x="70341" y="19261"/>
                </a:cubicBezTo>
                <a:cubicBezTo>
                  <a:pt x="70328" y="19233"/>
                  <a:pt x="70297" y="19193"/>
                  <a:pt x="70211" y="19183"/>
                </a:cubicBezTo>
                <a:cubicBezTo>
                  <a:pt x="70118" y="19171"/>
                  <a:pt x="70019" y="19152"/>
                  <a:pt x="69923" y="19134"/>
                </a:cubicBezTo>
                <a:cubicBezTo>
                  <a:pt x="70053" y="19118"/>
                  <a:pt x="70186" y="19109"/>
                  <a:pt x="70319" y="19109"/>
                </a:cubicBezTo>
                <a:lnTo>
                  <a:pt x="70372" y="19109"/>
                </a:lnTo>
                <a:cubicBezTo>
                  <a:pt x="70393" y="19109"/>
                  <a:pt x="70415" y="19103"/>
                  <a:pt x="70431" y="19087"/>
                </a:cubicBezTo>
                <a:cubicBezTo>
                  <a:pt x="70446" y="19072"/>
                  <a:pt x="70449" y="19050"/>
                  <a:pt x="70446" y="19032"/>
                </a:cubicBezTo>
                <a:cubicBezTo>
                  <a:pt x="70434" y="18985"/>
                  <a:pt x="70415" y="18908"/>
                  <a:pt x="70427" y="18858"/>
                </a:cubicBezTo>
                <a:cubicBezTo>
                  <a:pt x="70431" y="18852"/>
                  <a:pt x="70434" y="18843"/>
                  <a:pt x="70437" y="18836"/>
                </a:cubicBezTo>
                <a:cubicBezTo>
                  <a:pt x="70465" y="18796"/>
                  <a:pt x="70465" y="18747"/>
                  <a:pt x="70443" y="18703"/>
                </a:cubicBezTo>
                <a:cubicBezTo>
                  <a:pt x="70471" y="18697"/>
                  <a:pt x="70505" y="18691"/>
                  <a:pt x="70536" y="18691"/>
                </a:cubicBezTo>
                <a:cubicBezTo>
                  <a:pt x="70635" y="18685"/>
                  <a:pt x="70731" y="18679"/>
                  <a:pt x="70827" y="18666"/>
                </a:cubicBezTo>
                <a:cubicBezTo>
                  <a:pt x="70864" y="18663"/>
                  <a:pt x="70898" y="18651"/>
                  <a:pt x="70923" y="18626"/>
                </a:cubicBezTo>
                <a:cubicBezTo>
                  <a:pt x="70942" y="18604"/>
                  <a:pt x="70954" y="18576"/>
                  <a:pt x="70951" y="18548"/>
                </a:cubicBezTo>
                <a:lnTo>
                  <a:pt x="70951" y="18545"/>
                </a:lnTo>
                <a:cubicBezTo>
                  <a:pt x="70951" y="18514"/>
                  <a:pt x="70963" y="18486"/>
                  <a:pt x="70982" y="18465"/>
                </a:cubicBezTo>
                <a:cubicBezTo>
                  <a:pt x="70991" y="18459"/>
                  <a:pt x="71004" y="18456"/>
                  <a:pt x="71013" y="18452"/>
                </a:cubicBezTo>
                <a:cubicBezTo>
                  <a:pt x="71041" y="18446"/>
                  <a:pt x="71066" y="18437"/>
                  <a:pt x="71090" y="18425"/>
                </a:cubicBezTo>
                <a:cubicBezTo>
                  <a:pt x="71193" y="18366"/>
                  <a:pt x="71248" y="18270"/>
                  <a:pt x="71289" y="18198"/>
                </a:cubicBezTo>
                <a:cubicBezTo>
                  <a:pt x="71338" y="18115"/>
                  <a:pt x="71437" y="17938"/>
                  <a:pt x="71341" y="17796"/>
                </a:cubicBezTo>
                <a:cubicBezTo>
                  <a:pt x="71326" y="17774"/>
                  <a:pt x="71301" y="17762"/>
                  <a:pt x="71276" y="17762"/>
                </a:cubicBezTo>
                <a:cubicBezTo>
                  <a:pt x="71251" y="17762"/>
                  <a:pt x="71227" y="17774"/>
                  <a:pt x="71211" y="17793"/>
                </a:cubicBezTo>
                <a:cubicBezTo>
                  <a:pt x="71177" y="17842"/>
                  <a:pt x="71137" y="17886"/>
                  <a:pt x="71093" y="17926"/>
                </a:cubicBezTo>
                <a:cubicBezTo>
                  <a:pt x="71075" y="17941"/>
                  <a:pt x="71053" y="17957"/>
                  <a:pt x="71035" y="17975"/>
                </a:cubicBezTo>
                <a:lnTo>
                  <a:pt x="71016" y="17988"/>
                </a:lnTo>
                <a:cubicBezTo>
                  <a:pt x="71000" y="17985"/>
                  <a:pt x="70988" y="17982"/>
                  <a:pt x="70973" y="17982"/>
                </a:cubicBezTo>
                <a:cubicBezTo>
                  <a:pt x="70963" y="17982"/>
                  <a:pt x="70951" y="17985"/>
                  <a:pt x="70942" y="17985"/>
                </a:cubicBezTo>
                <a:cubicBezTo>
                  <a:pt x="70920" y="17991"/>
                  <a:pt x="70904" y="18000"/>
                  <a:pt x="70886" y="18009"/>
                </a:cubicBezTo>
                <a:cubicBezTo>
                  <a:pt x="70880" y="18013"/>
                  <a:pt x="70877" y="18016"/>
                  <a:pt x="70870" y="18016"/>
                </a:cubicBezTo>
                <a:cubicBezTo>
                  <a:pt x="70869" y="18017"/>
                  <a:pt x="70867" y="18018"/>
                  <a:pt x="70866" y="18018"/>
                </a:cubicBezTo>
                <a:cubicBezTo>
                  <a:pt x="70864" y="18018"/>
                  <a:pt x="70863" y="18017"/>
                  <a:pt x="70861" y="18016"/>
                </a:cubicBezTo>
                <a:lnTo>
                  <a:pt x="70830" y="18016"/>
                </a:lnTo>
                <a:cubicBezTo>
                  <a:pt x="70815" y="18013"/>
                  <a:pt x="70799" y="18013"/>
                  <a:pt x="70781" y="18013"/>
                </a:cubicBezTo>
                <a:cubicBezTo>
                  <a:pt x="70777" y="18011"/>
                  <a:pt x="70774" y="18010"/>
                  <a:pt x="70770" y="18010"/>
                </a:cubicBezTo>
                <a:cubicBezTo>
                  <a:pt x="70766" y="18010"/>
                  <a:pt x="70762" y="18011"/>
                  <a:pt x="70759" y="18013"/>
                </a:cubicBezTo>
                <a:cubicBezTo>
                  <a:pt x="70663" y="18019"/>
                  <a:pt x="70607" y="18081"/>
                  <a:pt x="70564" y="18127"/>
                </a:cubicBezTo>
                <a:lnTo>
                  <a:pt x="70558" y="18133"/>
                </a:lnTo>
                <a:cubicBezTo>
                  <a:pt x="70486" y="18211"/>
                  <a:pt x="70403" y="18273"/>
                  <a:pt x="70310" y="18322"/>
                </a:cubicBezTo>
                <a:cubicBezTo>
                  <a:pt x="70282" y="18338"/>
                  <a:pt x="70251" y="18350"/>
                  <a:pt x="70220" y="18353"/>
                </a:cubicBezTo>
                <a:lnTo>
                  <a:pt x="70208" y="18353"/>
                </a:lnTo>
                <a:cubicBezTo>
                  <a:pt x="70198" y="18350"/>
                  <a:pt x="70192" y="18347"/>
                  <a:pt x="70183" y="18344"/>
                </a:cubicBezTo>
                <a:cubicBezTo>
                  <a:pt x="70167" y="18338"/>
                  <a:pt x="70149" y="18335"/>
                  <a:pt x="70133" y="18332"/>
                </a:cubicBezTo>
                <a:cubicBezTo>
                  <a:pt x="70122" y="18329"/>
                  <a:pt x="70111" y="18327"/>
                  <a:pt x="70100" y="18327"/>
                </a:cubicBezTo>
                <a:cubicBezTo>
                  <a:pt x="70096" y="18327"/>
                  <a:pt x="70091" y="18328"/>
                  <a:pt x="70087" y="18329"/>
                </a:cubicBezTo>
                <a:cubicBezTo>
                  <a:pt x="70056" y="18329"/>
                  <a:pt x="70025" y="18332"/>
                  <a:pt x="69994" y="18338"/>
                </a:cubicBezTo>
                <a:cubicBezTo>
                  <a:pt x="69963" y="18344"/>
                  <a:pt x="69929" y="18350"/>
                  <a:pt x="69898" y="18356"/>
                </a:cubicBezTo>
                <a:cubicBezTo>
                  <a:pt x="69811" y="18378"/>
                  <a:pt x="69721" y="18390"/>
                  <a:pt x="69631" y="18394"/>
                </a:cubicBezTo>
                <a:cubicBezTo>
                  <a:pt x="69616" y="18394"/>
                  <a:pt x="69597" y="18394"/>
                  <a:pt x="69579" y="18390"/>
                </a:cubicBezTo>
                <a:cubicBezTo>
                  <a:pt x="69452" y="18378"/>
                  <a:pt x="69362" y="18338"/>
                  <a:pt x="69303" y="18270"/>
                </a:cubicBezTo>
                <a:lnTo>
                  <a:pt x="69300" y="18267"/>
                </a:lnTo>
                <a:cubicBezTo>
                  <a:pt x="69328" y="18260"/>
                  <a:pt x="69356" y="18257"/>
                  <a:pt x="69384" y="18257"/>
                </a:cubicBezTo>
                <a:cubicBezTo>
                  <a:pt x="69408" y="18254"/>
                  <a:pt x="69430" y="18254"/>
                  <a:pt x="69452" y="18248"/>
                </a:cubicBezTo>
                <a:cubicBezTo>
                  <a:pt x="69511" y="18232"/>
                  <a:pt x="69566" y="18211"/>
                  <a:pt x="69619" y="18189"/>
                </a:cubicBezTo>
                <a:cubicBezTo>
                  <a:pt x="69647" y="18236"/>
                  <a:pt x="69700" y="18267"/>
                  <a:pt x="69752" y="18267"/>
                </a:cubicBezTo>
                <a:cubicBezTo>
                  <a:pt x="69761" y="18267"/>
                  <a:pt x="69771" y="18263"/>
                  <a:pt x="69780" y="18263"/>
                </a:cubicBezTo>
                <a:cubicBezTo>
                  <a:pt x="69827" y="18254"/>
                  <a:pt x="69870" y="18236"/>
                  <a:pt x="69907" y="18211"/>
                </a:cubicBezTo>
                <a:cubicBezTo>
                  <a:pt x="69923" y="18195"/>
                  <a:pt x="69944" y="18186"/>
                  <a:pt x="69963" y="18180"/>
                </a:cubicBezTo>
                <a:lnTo>
                  <a:pt x="69969" y="18180"/>
                </a:lnTo>
                <a:cubicBezTo>
                  <a:pt x="69978" y="18180"/>
                  <a:pt x="69988" y="18180"/>
                  <a:pt x="70000" y="18183"/>
                </a:cubicBezTo>
                <a:cubicBezTo>
                  <a:pt x="70015" y="18186"/>
                  <a:pt x="70031" y="18186"/>
                  <a:pt x="70046" y="18186"/>
                </a:cubicBezTo>
                <a:cubicBezTo>
                  <a:pt x="70068" y="18186"/>
                  <a:pt x="70087" y="18183"/>
                  <a:pt x="70105" y="18180"/>
                </a:cubicBezTo>
                <a:cubicBezTo>
                  <a:pt x="70118" y="18174"/>
                  <a:pt x="70133" y="18167"/>
                  <a:pt x="70146" y="18161"/>
                </a:cubicBezTo>
                <a:cubicBezTo>
                  <a:pt x="70152" y="18158"/>
                  <a:pt x="70155" y="18155"/>
                  <a:pt x="70161" y="18155"/>
                </a:cubicBezTo>
                <a:cubicBezTo>
                  <a:pt x="70177" y="18155"/>
                  <a:pt x="70189" y="18158"/>
                  <a:pt x="70204" y="18164"/>
                </a:cubicBezTo>
                <a:cubicBezTo>
                  <a:pt x="70220" y="18167"/>
                  <a:pt x="70238" y="18174"/>
                  <a:pt x="70257" y="18177"/>
                </a:cubicBezTo>
                <a:cubicBezTo>
                  <a:pt x="70269" y="18177"/>
                  <a:pt x="70285" y="18180"/>
                  <a:pt x="70297" y="18180"/>
                </a:cubicBezTo>
                <a:cubicBezTo>
                  <a:pt x="70437" y="18180"/>
                  <a:pt x="70558" y="18081"/>
                  <a:pt x="70582" y="17944"/>
                </a:cubicBezTo>
                <a:cubicBezTo>
                  <a:pt x="70601" y="17882"/>
                  <a:pt x="70567" y="17817"/>
                  <a:pt x="70505" y="17799"/>
                </a:cubicBezTo>
                <a:cubicBezTo>
                  <a:pt x="70492" y="17796"/>
                  <a:pt x="70480" y="17793"/>
                  <a:pt x="70468" y="17793"/>
                </a:cubicBezTo>
                <a:cubicBezTo>
                  <a:pt x="70437" y="17793"/>
                  <a:pt x="70409" y="17802"/>
                  <a:pt x="70381" y="17814"/>
                </a:cubicBezTo>
                <a:cubicBezTo>
                  <a:pt x="70375" y="17817"/>
                  <a:pt x="70372" y="17821"/>
                  <a:pt x="70365" y="17821"/>
                </a:cubicBezTo>
                <a:cubicBezTo>
                  <a:pt x="70356" y="17824"/>
                  <a:pt x="70347" y="17827"/>
                  <a:pt x="70341" y="17827"/>
                </a:cubicBezTo>
                <a:cubicBezTo>
                  <a:pt x="70319" y="17824"/>
                  <a:pt x="70300" y="17824"/>
                  <a:pt x="70282" y="17821"/>
                </a:cubicBezTo>
                <a:cubicBezTo>
                  <a:pt x="70263" y="17817"/>
                  <a:pt x="70245" y="17814"/>
                  <a:pt x="70226" y="17814"/>
                </a:cubicBezTo>
                <a:lnTo>
                  <a:pt x="70204" y="17814"/>
                </a:lnTo>
                <a:cubicBezTo>
                  <a:pt x="70164" y="17814"/>
                  <a:pt x="70124" y="17821"/>
                  <a:pt x="70087" y="17833"/>
                </a:cubicBezTo>
                <a:cubicBezTo>
                  <a:pt x="70099" y="17752"/>
                  <a:pt x="70133" y="17678"/>
                  <a:pt x="70192" y="17647"/>
                </a:cubicBezTo>
                <a:cubicBezTo>
                  <a:pt x="70254" y="17619"/>
                  <a:pt x="70316" y="17601"/>
                  <a:pt x="70381" y="17588"/>
                </a:cubicBezTo>
                <a:lnTo>
                  <a:pt x="70393" y="17585"/>
                </a:lnTo>
                <a:lnTo>
                  <a:pt x="70412" y="17582"/>
                </a:lnTo>
                <a:cubicBezTo>
                  <a:pt x="70443" y="17576"/>
                  <a:pt x="70477" y="17570"/>
                  <a:pt x="70511" y="17560"/>
                </a:cubicBezTo>
                <a:cubicBezTo>
                  <a:pt x="70520" y="17557"/>
                  <a:pt x="70530" y="17551"/>
                  <a:pt x="70551" y="17545"/>
                </a:cubicBezTo>
                <a:cubicBezTo>
                  <a:pt x="70561" y="17539"/>
                  <a:pt x="70582" y="17529"/>
                  <a:pt x="70595" y="17526"/>
                </a:cubicBezTo>
                <a:cubicBezTo>
                  <a:pt x="70619" y="17526"/>
                  <a:pt x="70641" y="17511"/>
                  <a:pt x="70654" y="17489"/>
                </a:cubicBezTo>
                <a:cubicBezTo>
                  <a:pt x="70669" y="17455"/>
                  <a:pt x="70650" y="17415"/>
                  <a:pt x="70616" y="17405"/>
                </a:cubicBezTo>
                <a:cubicBezTo>
                  <a:pt x="70595" y="17396"/>
                  <a:pt x="70576" y="17387"/>
                  <a:pt x="70558" y="17378"/>
                </a:cubicBezTo>
                <a:lnTo>
                  <a:pt x="70592" y="17378"/>
                </a:lnTo>
                <a:cubicBezTo>
                  <a:pt x="70607" y="17390"/>
                  <a:pt x="70626" y="17399"/>
                  <a:pt x="70644" y="17405"/>
                </a:cubicBezTo>
                <a:lnTo>
                  <a:pt x="70678" y="17415"/>
                </a:lnTo>
                <a:lnTo>
                  <a:pt x="70712" y="17424"/>
                </a:lnTo>
                <a:cubicBezTo>
                  <a:pt x="70731" y="17430"/>
                  <a:pt x="70750" y="17433"/>
                  <a:pt x="70768" y="17433"/>
                </a:cubicBezTo>
                <a:lnTo>
                  <a:pt x="70774" y="17433"/>
                </a:lnTo>
                <a:cubicBezTo>
                  <a:pt x="70827" y="17430"/>
                  <a:pt x="70873" y="17399"/>
                  <a:pt x="70895" y="17350"/>
                </a:cubicBezTo>
                <a:cubicBezTo>
                  <a:pt x="70917" y="17313"/>
                  <a:pt x="70935" y="17272"/>
                  <a:pt x="70945" y="17232"/>
                </a:cubicBezTo>
                <a:cubicBezTo>
                  <a:pt x="70954" y="17201"/>
                  <a:pt x="70948" y="17170"/>
                  <a:pt x="70929" y="17148"/>
                </a:cubicBezTo>
                <a:cubicBezTo>
                  <a:pt x="70908" y="17127"/>
                  <a:pt x="70877" y="17117"/>
                  <a:pt x="70849" y="17117"/>
                </a:cubicBezTo>
                <a:lnTo>
                  <a:pt x="70833" y="17117"/>
                </a:lnTo>
                <a:cubicBezTo>
                  <a:pt x="70815" y="17114"/>
                  <a:pt x="70771" y="17105"/>
                  <a:pt x="70734" y="17096"/>
                </a:cubicBezTo>
                <a:cubicBezTo>
                  <a:pt x="70746" y="17086"/>
                  <a:pt x="70762" y="17077"/>
                  <a:pt x="70777" y="17068"/>
                </a:cubicBezTo>
                <a:cubicBezTo>
                  <a:pt x="70836" y="17031"/>
                  <a:pt x="70911" y="16987"/>
                  <a:pt x="70914" y="16904"/>
                </a:cubicBezTo>
                <a:cubicBezTo>
                  <a:pt x="70923" y="16829"/>
                  <a:pt x="70911" y="16755"/>
                  <a:pt x="70873" y="16693"/>
                </a:cubicBezTo>
                <a:cubicBezTo>
                  <a:pt x="70827" y="16637"/>
                  <a:pt x="70759" y="16603"/>
                  <a:pt x="70688" y="16603"/>
                </a:cubicBezTo>
                <a:cubicBezTo>
                  <a:pt x="70684" y="16603"/>
                  <a:pt x="70679" y="16603"/>
                  <a:pt x="70675" y="16603"/>
                </a:cubicBezTo>
                <a:cubicBezTo>
                  <a:pt x="70640" y="16603"/>
                  <a:pt x="70607" y="16615"/>
                  <a:pt x="70579" y="16634"/>
                </a:cubicBezTo>
                <a:cubicBezTo>
                  <a:pt x="70558" y="16650"/>
                  <a:pt x="70542" y="16668"/>
                  <a:pt x="70530" y="16687"/>
                </a:cubicBezTo>
                <a:cubicBezTo>
                  <a:pt x="70489" y="16743"/>
                  <a:pt x="70452" y="16798"/>
                  <a:pt x="70418" y="16857"/>
                </a:cubicBezTo>
                <a:cubicBezTo>
                  <a:pt x="70387" y="16845"/>
                  <a:pt x="70356" y="16839"/>
                  <a:pt x="70322" y="16839"/>
                </a:cubicBezTo>
                <a:cubicBezTo>
                  <a:pt x="70313" y="16839"/>
                  <a:pt x="70300" y="16839"/>
                  <a:pt x="70291" y="16842"/>
                </a:cubicBezTo>
                <a:cubicBezTo>
                  <a:pt x="70211" y="16848"/>
                  <a:pt x="70142" y="16904"/>
                  <a:pt x="70118" y="16981"/>
                </a:cubicBezTo>
                <a:cubicBezTo>
                  <a:pt x="70115" y="16997"/>
                  <a:pt x="70111" y="17015"/>
                  <a:pt x="70111" y="17034"/>
                </a:cubicBezTo>
                <a:cubicBezTo>
                  <a:pt x="70111" y="17043"/>
                  <a:pt x="70111" y="17055"/>
                  <a:pt x="70108" y="17065"/>
                </a:cubicBezTo>
                <a:cubicBezTo>
                  <a:pt x="70096" y="17086"/>
                  <a:pt x="70081" y="17105"/>
                  <a:pt x="70062" y="17121"/>
                </a:cubicBezTo>
                <a:cubicBezTo>
                  <a:pt x="70056" y="17127"/>
                  <a:pt x="70046" y="17136"/>
                  <a:pt x="70040" y="17142"/>
                </a:cubicBezTo>
                <a:cubicBezTo>
                  <a:pt x="70025" y="17158"/>
                  <a:pt x="70012" y="17161"/>
                  <a:pt x="69969" y="17170"/>
                </a:cubicBezTo>
                <a:lnTo>
                  <a:pt x="69950" y="17173"/>
                </a:lnTo>
                <a:cubicBezTo>
                  <a:pt x="69901" y="17189"/>
                  <a:pt x="69851" y="17207"/>
                  <a:pt x="69805" y="17232"/>
                </a:cubicBezTo>
                <a:cubicBezTo>
                  <a:pt x="69783" y="17244"/>
                  <a:pt x="69758" y="17257"/>
                  <a:pt x="69734" y="17266"/>
                </a:cubicBezTo>
                <a:cubicBezTo>
                  <a:pt x="69675" y="17285"/>
                  <a:pt x="69616" y="17297"/>
                  <a:pt x="69554" y="17303"/>
                </a:cubicBezTo>
                <a:cubicBezTo>
                  <a:pt x="69480" y="17306"/>
                  <a:pt x="69405" y="17322"/>
                  <a:pt x="69334" y="17347"/>
                </a:cubicBezTo>
                <a:cubicBezTo>
                  <a:pt x="69319" y="17353"/>
                  <a:pt x="69303" y="17359"/>
                  <a:pt x="69288" y="17365"/>
                </a:cubicBezTo>
                <a:cubicBezTo>
                  <a:pt x="69263" y="17381"/>
                  <a:pt x="69235" y="17390"/>
                  <a:pt x="69207" y="17393"/>
                </a:cubicBezTo>
                <a:cubicBezTo>
                  <a:pt x="69185" y="17393"/>
                  <a:pt x="69164" y="17387"/>
                  <a:pt x="69145" y="17381"/>
                </a:cubicBezTo>
                <a:cubicBezTo>
                  <a:pt x="69164" y="17362"/>
                  <a:pt x="69185" y="17344"/>
                  <a:pt x="69207" y="17328"/>
                </a:cubicBezTo>
                <a:cubicBezTo>
                  <a:pt x="69266" y="17288"/>
                  <a:pt x="69346" y="17275"/>
                  <a:pt x="69433" y="17263"/>
                </a:cubicBezTo>
                <a:cubicBezTo>
                  <a:pt x="69452" y="17260"/>
                  <a:pt x="69470" y="17260"/>
                  <a:pt x="69489" y="17257"/>
                </a:cubicBezTo>
                <a:cubicBezTo>
                  <a:pt x="69563" y="17244"/>
                  <a:pt x="69737" y="17210"/>
                  <a:pt x="69780" y="17133"/>
                </a:cubicBezTo>
                <a:cubicBezTo>
                  <a:pt x="69796" y="17105"/>
                  <a:pt x="69796" y="17071"/>
                  <a:pt x="69777" y="17043"/>
                </a:cubicBezTo>
                <a:cubicBezTo>
                  <a:pt x="69765" y="17021"/>
                  <a:pt x="69765" y="16994"/>
                  <a:pt x="69777" y="16969"/>
                </a:cubicBezTo>
                <a:cubicBezTo>
                  <a:pt x="69792" y="16944"/>
                  <a:pt x="69814" y="16925"/>
                  <a:pt x="69842" y="16919"/>
                </a:cubicBezTo>
                <a:cubicBezTo>
                  <a:pt x="69851" y="16919"/>
                  <a:pt x="69864" y="16919"/>
                  <a:pt x="69873" y="16916"/>
                </a:cubicBezTo>
                <a:cubicBezTo>
                  <a:pt x="69916" y="16916"/>
                  <a:pt x="69960" y="16904"/>
                  <a:pt x="69994" y="16882"/>
                </a:cubicBezTo>
                <a:cubicBezTo>
                  <a:pt x="70028" y="16857"/>
                  <a:pt x="70050" y="16820"/>
                  <a:pt x="70050" y="16780"/>
                </a:cubicBezTo>
                <a:cubicBezTo>
                  <a:pt x="70050" y="16733"/>
                  <a:pt x="70028" y="16690"/>
                  <a:pt x="69991" y="16662"/>
                </a:cubicBezTo>
                <a:cubicBezTo>
                  <a:pt x="69941" y="16631"/>
                  <a:pt x="69882" y="16613"/>
                  <a:pt x="69823" y="16613"/>
                </a:cubicBezTo>
                <a:cubicBezTo>
                  <a:pt x="69819" y="16612"/>
                  <a:pt x="69815" y="16612"/>
                  <a:pt x="69812" y="16612"/>
                </a:cubicBezTo>
                <a:cubicBezTo>
                  <a:pt x="69794" y="16612"/>
                  <a:pt x="69777" y="16617"/>
                  <a:pt x="69761" y="16622"/>
                </a:cubicBezTo>
                <a:cubicBezTo>
                  <a:pt x="69734" y="16634"/>
                  <a:pt x="69712" y="16650"/>
                  <a:pt x="69690" y="16671"/>
                </a:cubicBezTo>
                <a:lnTo>
                  <a:pt x="69684" y="16678"/>
                </a:lnTo>
                <a:cubicBezTo>
                  <a:pt x="69622" y="16733"/>
                  <a:pt x="69542" y="16767"/>
                  <a:pt x="69458" y="16774"/>
                </a:cubicBezTo>
                <a:lnTo>
                  <a:pt x="69439" y="16774"/>
                </a:lnTo>
                <a:cubicBezTo>
                  <a:pt x="69402" y="16777"/>
                  <a:pt x="69368" y="16783"/>
                  <a:pt x="69334" y="16792"/>
                </a:cubicBezTo>
                <a:cubicBezTo>
                  <a:pt x="69306" y="16805"/>
                  <a:pt x="69281" y="16820"/>
                  <a:pt x="69260" y="16839"/>
                </a:cubicBezTo>
                <a:cubicBezTo>
                  <a:pt x="69250" y="16845"/>
                  <a:pt x="69241" y="16851"/>
                  <a:pt x="69232" y="16857"/>
                </a:cubicBezTo>
                <a:cubicBezTo>
                  <a:pt x="69229" y="16857"/>
                  <a:pt x="69226" y="16860"/>
                  <a:pt x="69223" y="16860"/>
                </a:cubicBezTo>
                <a:lnTo>
                  <a:pt x="69216" y="16842"/>
                </a:lnTo>
                <a:cubicBezTo>
                  <a:pt x="69210" y="16829"/>
                  <a:pt x="69201" y="16820"/>
                  <a:pt x="69192" y="16811"/>
                </a:cubicBezTo>
                <a:lnTo>
                  <a:pt x="69223" y="16798"/>
                </a:lnTo>
                <a:cubicBezTo>
                  <a:pt x="69303" y="16755"/>
                  <a:pt x="69377" y="16702"/>
                  <a:pt x="69442" y="16640"/>
                </a:cubicBezTo>
                <a:cubicBezTo>
                  <a:pt x="69486" y="16613"/>
                  <a:pt x="69514" y="16566"/>
                  <a:pt x="69526" y="16513"/>
                </a:cubicBezTo>
                <a:cubicBezTo>
                  <a:pt x="69526" y="16510"/>
                  <a:pt x="69526" y="16504"/>
                  <a:pt x="69526" y="16498"/>
                </a:cubicBezTo>
                <a:cubicBezTo>
                  <a:pt x="69505" y="16505"/>
                  <a:pt x="69484" y="16508"/>
                  <a:pt x="69462" y="16508"/>
                </a:cubicBezTo>
                <a:cubicBezTo>
                  <a:pt x="69455" y="16508"/>
                  <a:pt x="69447" y="16508"/>
                  <a:pt x="69439" y="16507"/>
                </a:cubicBezTo>
                <a:cubicBezTo>
                  <a:pt x="69371" y="16507"/>
                  <a:pt x="69303" y="16482"/>
                  <a:pt x="69309" y="16374"/>
                </a:cubicBezTo>
                <a:cubicBezTo>
                  <a:pt x="69312" y="16287"/>
                  <a:pt x="69377" y="16269"/>
                  <a:pt x="69433" y="16266"/>
                </a:cubicBezTo>
                <a:cubicBezTo>
                  <a:pt x="69489" y="16278"/>
                  <a:pt x="69545" y="16284"/>
                  <a:pt x="69569" y="16334"/>
                </a:cubicBezTo>
                <a:cubicBezTo>
                  <a:pt x="69641" y="16275"/>
                  <a:pt x="69715" y="16228"/>
                  <a:pt x="69799" y="16191"/>
                </a:cubicBezTo>
                <a:cubicBezTo>
                  <a:pt x="69848" y="16166"/>
                  <a:pt x="69898" y="16142"/>
                  <a:pt x="69950" y="16111"/>
                </a:cubicBezTo>
                <a:cubicBezTo>
                  <a:pt x="70034" y="16058"/>
                  <a:pt x="70046" y="15962"/>
                  <a:pt x="70053" y="15894"/>
                </a:cubicBezTo>
                <a:lnTo>
                  <a:pt x="70053" y="15882"/>
                </a:lnTo>
                <a:cubicBezTo>
                  <a:pt x="70056" y="15869"/>
                  <a:pt x="70053" y="15857"/>
                  <a:pt x="70043" y="15844"/>
                </a:cubicBezTo>
                <a:cubicBezTo>
                  <a:pt x="69957" y="15717"/>
                  <a:pt x="69761" y="15717"/>
                  <a:pt x="69696" y="15717"/>
                </a:cubicBezTo>
                <a:cubicBezTo>
                  <a:pt x="69669" y="15717"/>
                  <a:pt x="69644" y="15717"/>
                  <a:pt x="69619" y="15720"/>
                </a:cubicBezTo>
                <a:cubicBezTo>
                  <a:pt x="69523" y="15724"/>
                  <a:pt x="69464" y="15755"/>
                  <a:pt x="69439" y="15807"/>
                </a:cubicBezTo>
                <a:cubicBezTo>
                  <a:pt x="69433" y="15826"/>
                  <a:pt x="69430" y="15841"/>
                  <a:pt x="69427" y="15860"/>
                </a:cubicBezTo>
                <a:cubicBezTo>
                  <a:pt x="69427" y="15869"/>
                  <a:pt x="69427" y="15878"/>
                  <a:pt x="69424" y="15885"/>
                </a:cubicBezTo>
                <a:cubicBezTo>
                  <a:pt x="69411" y="15903"/>
                  <a:pt x="69396" y="15922"/>
                  <a:pt x="69380" y="15934"/>
                </a:cubicBezTo>
                <a:lnTo>
                  <a:pt x="69371" y="15947"/>
                </a:lnTo>
                <a:cubicBezTo>
                  <a:pt x="69322" y="15993"/>
                  <a:pt x="69269" y="16033"/>
                  <a:pt x="69210" y="16070"/>
                </a:cubicBezTo>
                <a:cubicBezTo>
                  <a:pt x="69201" y="16077"/>
                  <a:pt x="69192" y="16080"/>
                  <a:pt x="69179" y="16083"/>
                </a:cubicBezTo>
                <a:cubicBezTo>
                  <a:pt x="69167" y="16083"/>
                  <a:pt x="69154" y="16080"/>
                  <a:pt x="69142" y="16077"/>
                </a:cubicBezTo>
                <a:lnTo>
                  <a:pt x="69130" y="16070"/>
                </a:lnTo>
                <a:cubicBezTo>
                  <a:pt x="69078" y="16054"/>
                  <a:pt x="69022" y="16045"/>
                  <a:pt x="68967" y="16045"/>
                </a:cubicBezTo>
                <a:cubicBezTo>
                  <a:pt x="68960" y="16045"/>
                  <a:pt x="68952" y="16045"/>
                  <a:pt x="68944" y="16046"/>
                </a:cubicBezTo>
                <a:lnTo>
                  <a:pt x="68888" y="16046"/>
                </a:lnTo>
                <a:lnTo>
                  <a:pt x="68869" y="16049"/>
                </a:lnTo>
                <a:lnTo>
                  <a:pt x="68842" y="16052"/>
                </a:lnTo>
                <a:lnTo>
                  <a:pt x="68842" y="16052"/>
                </a:lnTo>
                <a:lnTo>
                  <a:pt x="68848" y="16046"/>
                </a:lnTo>
                <a:lnTo>
                  <a:pt x="68866" y="16030"/>
                </a:lnTo>
                <a:cubicBezTo>
                  <a:pt x="68907" y="15999"/>
                  <a:pt x="68941" y="15962"/>
                  <a:pt x="68969" y="15919"/>
                </a:cubicBezTo>
                <a:cubicBezTo>
                  <a:pt x="68987" y="15882"/>
                  <a:pt x="69003" y="15844"/>
                  <a:pt x="69009" y="15804"/>
                </a:cubicBezTo>
                <a:cubicBezTo>
                  <a:pt x="69012" y="15773"/>
                  <a:pt x="69021" y="15745"/>
                  <a:pt x="69037" y="15720"/>
                </a:cubicBezTo>
                <a:cubicBezTo>
                  <a:pt x="69058" y="15696"/>
                  <a:pt x="69089" y="15677"/>
                  <a:pt x="69120" y="15671"/>
                </a:cubicBezTo>
                <a:cubicBezTo>
                  <a:pt x="69142" y="15662"/>
                  <a:pt x="69164" y="15652"/>
                  <a:pt x="69185" y="15640"/>
                </a:cubicBezTo>
                <a:cubicBezTo>
                  <a:pt x="69235" y="15615"/>
                  <a:pt x="69269" y="15566"/>
                  <a:pt x="69275" y="15510"/>
                </a:cubicBezTo>
                <a:cubicBezTo>
                  <a:pt x="69278" y="15485"/>
                  <a:pt x="69272" y="15460"/>
                  <a:pt x="69254" y="15439"/>
                </a:cubicBezTo>
                <a:cubicBezTo>
                  <a:pt x="69260" y="15411"/>
                  <a:pt x="69275" y="15386"/>
                  <a:pt x="69297" y="15370"/>
                </a:cubicBezTo>
                <a:lnTo>
                  <a:pt x="69315" y="15352"/>
                </a:lnTo>
                <a:cubicBezTo>
                  <a:pt x="69377" y="15290"/>
                  <a:pt x="69486" y="15185"/>
                  <a:pt x="69343" y="15067"/>
                </a:cubicBezTo>
                <a:cubicBezTo>
                  <a:pt x="69325" y="15051"/>
                  <a:pt x="69300" y="15039"/>
                  <a:pt x="69272" y="15039"/>
                </a:cubicBezTo>
                <a:lnTo>
                  <a:pt x="69269" y="15039"/>
                </a:lnTo>
                <a:cubicBezTo>
                  <a:pt x="69247" y="15039"/>
                  <a:pt x="69229" y="15045"/>
                  <a:pt x="69210" y="15054"/>
                </a:cubicBezTo>
                <a:cubicBezTo>
                  <a:pt x="69182" y="15070"/>
                  <a:pt x="69154" y="15092"/>
                  <a:pt x="69133" y="15116"/>
                </a:cubicBezTo>
                <a:lnTo>
                  <a:pt x="69120" y="15132"/>
                </a:lnTo>
                <a:cubicBezTo>
                  <a:pt x="69114" y="15138"/>
                  <a:pt x="69105" y="15147"/>
                  <a:pt x="69102" y="15154"/>
                </a:cubicBezTo>
                <a:lnTo>
                  <a:pt x="69096" y="15154"/>
                </a:lnTo>
                <a:lnTo>
                  <a:pt x="69074" y="15151"/>
                </a:lnTo>
                <a:cubicBezTo>
                  <a:pt x="69069" y="15149"/>
                  <a:pt x="69065" y="15148"/>
                  <a:pt x="69060" y="15148"/>
                </a:cubicBezTo>
                <a:cubicBezTo>
                  <a:pt x="69056" y="15148"/>
                  <a:pt x="69052" y="15149"/>
                  <a:pt x="69049" y="15151"/>
                </a:cubicBezTo>
                <a:cubicBezTo>
                  <a:pt x="68993" y="15151"/>
                  <a:pt x="68941" y="15169"/>
                  <a:pt x="68897" y="15200"/>
                </a:cubicBezTo>
                <a:cubicBezTo>
                  <a:pt x="68876" y="15216"/>
                  <a:pt x="68854" y="15234"/>
                  <a:pt x="68832" y="15253"/>
                </a:cubicBezTo>
                <a:cubicBezTo>
                  <a:pt x="68832" y="15253"/>
                  <a:pt x="68829" y="15256"/>
                  <a:pt x="68826" y="15259"/>
                </a:cubicBezTo>
                <a:cubicBezTo>
                  <a:pt x="68807" y="15250"/>
                  <a:pt x="68789" y="15247"/>
                  <a:pt x="68770" y="15247"/>
                </a:cubicBezTo>
                <a:cubicBezTo>
                  <a:pt x="68742" y="15247"/>
                  <a:pt x="68718" y="15253"/>
                  <a:pt x="68693" y="15262"/>
                </a:cubicBezTo>
                <a:lnTo>
                  <a:pt x="68690" y="15262"/>
                </a:lnTo>
                <a:cubicBezTo>
                  <a:pt x="68696" y="15240"/>
                  <a:pt x="68705" y="15219"/>
                  <a:pt x="68718" y="15200"/>
                </a:cubicBezTo>
                <a:cubicBezTo>
                  <a:pt x="68755" y="15172"/>
                  <a:pt x="68795" y="15154"/>
                  <a:pt x="68842" y="15147"/>
                </a:cubicBezTo>
                <a:lnTo>
                  <a:pt x="68916" y="15129"/>
                </a:lnTo>
                <a:cubicBezTo>
                  <a:pt x="68978" y="15113"/>
                  <a:pt x="69037" y="15095"/>
                  <a:pt x="69099" y="15073"/>
                </a:cubicBezTo>
                <a:lnTo>
                  <a:pt x="69111" y="15070"/>
                </a:lnTo>
                <a:cubicBezTo>
                  <a:pt x="69170" y="15048"/>
                  <a:pt x="69247" y="15020"/>
                  <a:pt x="69284" y="14958"/>
                </a:cubicBezTo>
                <a:cubicBezTo>
                  <a:pt x="69322" y="14897"/>
                  <a:pt x="69303" y="14841"/>
                  <a:pt x="69288" y="14791"/>
                </a:cubicBezTo>
                <a:cubicBezTo>
                  <a:pt x="69281" y="14773"/>
                  <a:pt x="69278" y="14751"/>
                  <a:pt x="69275" y="14729"/>
                </a:cubicBezTo>
                <a:lnTo>
                  <a:pt x="69452" y="14646"/>
                </a:lnTo>
                <a:lnTo>
                  <a:pt x="69715" y="14509"/>
                </a:lnTo>
                <a:cubicBezTo>
                  <a:pt x="69740" y="14500"/>
                  <a:pt x="69755" y="14472"/>
                  <a:pt x="69752" y="14444"/>
                </a:cubicBezTo>
                <a:cubicBezTo>
                  <a:pt x="69737" y="14364"/>
                  <a:pt x="69641" y="14308"/>
                  <a:pt x="69520" y="14308"/>
                </a:cubicBezTo>
                <a:lnTo>
                  <a:pt x="69495" y="14308"/>
                </a:lnTo>
                <a:cubicBezTo>
                  <a:pt x="69467" y="14308"/>
                  <a:pt x="69442" y="14314"/>
                  <a:pt x="69418" y="14317"/>
                </a:cubicBezTo>
                <a:cubicBezTo>
                  <a:pt x="69390" y="14323"/>
                  <a:pt x="69362" y="14327"/>
                  <a:pt x="69337" y="14327"/>
                </a:cubicBezTo>
                <a:cubicBezTo>
                  <a:pt x="69300" y="14277"/>
                  <a:pt x="69241" y="14249"/>
                  <a:pt x="69182" y="14249"/>
                </a:cubicBezTo>
                <a:lnTo>
                  <a:pt x="69173" y="14249"/>
                </a:lnTo>
                <a:cubicBezTo>
                  <a:pt x="69114" y="14249"/>
                  <a:pt x="69058" y="14277"/>
                  <a:pt x="69024" y="14327"/>
                </a:cubicBezTo>
                <a:cubicBezTo>
                  <a:pt x="69003" y="14314"/>
                  <a:pt x="68984" y="14299"/>
                  <a:pt x="68965" y="14283"/>
                </a:cubicBezTo>
                <a:lnTo>
                  <a:pt x="68962" y="14280"/>
                </a:lnTo>
                <a:cubicBezTo>
                  <a:pt x="68910" y="14240"/>
                  <a:pt x="68854" y="14206"/>
                  <a:pt x="68792" y="14184"/>
                </a:cubicBezTo>
                <a:cubicBezTo>
                  <a:pt x="68786" y="14181"/>
                  <a:pt x="68780" y="14178"/>
                  <a:pt x="68773" y="14178"/>
                </a:cubicBezTo>
                <a:cubicBezTo>
                  <a:pt x="68702" y="14231"/>
                  <a:pt x="68615" y="14262"/>
                  <a:pt x="68523" y="14262"/>
                </a:cubicBezTo>
                <a:cubicBezTo>
                  <a:pt x="68519" y="14262"/>
                  <a:pt x="68515" y="14262"/>
                  <a:pt x="68510" y="14262"/>
                </a:cubicBezTo>
                <a:cubicBezTo>
                  <a:pt x="68430" y="14262"/>
                  <a:pt x="68408" y="14240"/>
                  <a:pt x="68423" y="14200"/>
                </a:cubicBezTo>
                <a:cubicBezTo>
                  <a:pt x="68433" y="14184"/>
                  <a:pt x="68439" y="14162"/>
                  <a:pt x="68448" y="14144"/>
                </a:cubicBezTo>
                <a:lnTo>
                  <a:pt x="68448" y="14144"/>
                </a:lnTo>
                <a:cubicBezTo>
                  <a:pt x="68430" y="14153"/>
                  <a:pt x="68411" y="14159"/>
                  <a:pt x="68392" y="14162"/>
                </a:cubicBezTo>
                <a:cubicBezTo>
                  <a:pt x="68380" y="14166"/>
                  <a:pt x="68365" y="14166"/>
                  <a:pt x="68352" y="14166"/>
                </a:cubicBezTo>
                <a:cubicBezTo>
                  <a:pt x="68287" y="14166"/>
                  <a:pt x="68219" y="14184"/>
                  <a:pt x="68163" y="14218"/>
                </a:cubicBezTo>
                <a:lnTo>
                  <a:pt x="68138" y="14231"/>
                </a:lnTo>
                <a:cubicBezTo>
                  <a:pt x="68120" y="14243"/>
                  <a:pt x="68101" y="14249"/>
                  <a:pt x="68080" y="14249"/>
                </a:cubicBezTo>
                <a:lnTo>
                  <a:pt x="68070" y="14249"/>
                </a:lnTo>
                <a:cubicBezTo>
                  <a:pt x="68058" y="14243"/>
                  <a:pt x="68049" y="14237"/>
                  <a:pt x="68039" y="14231"/>
                </a:cubicBezTo>
                <a:cubicBezTo>
                  <a:pt x="68018" y="14215"/>
                  <a:pt x="67996" y="14206"/>
                  <a:pt x="67974" y="14196"/>
                </a:cubicBezTo>
                <a:cubicBezTo>
                  <a:pt x="67990" y="14175"/>
                  <a:pt x="68005" y="14150"/>
                  <a:pt x="68018" y="14125"/>
                </a:cubicBezTo>
                <a:cubicBezTo>
                  <a:pt x="68024" y="14116"/>
                  <a:pt x="68027" y="14107"/>
                  <a:pt x="68033" y="14100"/>
                </a:cubicBezTo>
                <a:cubicBezTo>
                  <a:pt x="68070" y="14042"/>
                  <a:pt x="68117" y="13989"/>
                  <a:pt x="68176" y="13952"/>
                </a:cubicBezTo>
                <a:cubicBezTo>
                  <a:pt x="68188" y="13942"/>
                  <a:pt x="68203" y="13936"/>
                  <a:pt x="68216" y="13933"/>
                </a:cubicBezTo>
                <a:cubicBezTo>
                  <a:pt x="68262" y="13915"/>
                  <a:pt x="68343" y="13884"/>
                  <a:pt x="68340" y="13800"/>
                </a:cubicBezTo>
                <a:cubicBezTo>
                  <a:pt x="68340" y="13741"/>
                  <a:pt x="68346" y="13723"/>
                  <a:pt x="68355" y="13719"/>
                </a:cubicBezTo>
                <a:cubicBezTo>
                  <a:pt x="68371" y="13716"/>
                  <a:pt x="68383" y="13713"/>
                  <a:pt x="68399" y="13713"/>
                </a:cubicBezTo>
                <a:lnTo>
                  <a:pt x="68420" y="13713"/>
                </a:lnTo>
                <a:cubicBezTo>
                  <a:pt x="68448" y="13713"/>
                  <a:pt x="68476" y="13716"/>
                  <a:pt x="68504" y="13719"/>
                </a:cubicBezTo>
                <a:cubicBezTo>
                  <a:pt x="68532" y="13719"/>
                  <a:pt x="68566" y="13723"/>
                  <a:pt x="68600" y="13723"/>
                </a:cubicBezTo>
                <a:lnTo>
                  <a:pt x="68625" y="13723"/>
                </a:lnTo>
                <a:cubicBezTo>
                  <a:pt x="68656" y="13719"/>
                  <a:pt x="68684" y="13710"/>
                  <a:pt x="68708" y="13689"/>
                </a:cubicBezTo>
                <a:cubicBezTo>
                  <a:pt x="68767" y="13633"/>
                  <a:pt x="68776" y="13515"/>
                  <a:pt x="68773" y="13487"/>
                </a:cubicBezTo>
                <a:cubicBezTo>
                  <a:pt x="68767" y="13447"/>
                  <a:pt x="68755" y="13407"/>
                  <a:pt x="68730" y="13373"/>
                </a:cubicBezTo>
                <a:cubicBezTo>
                  <a:pt x="68724" y="13363"/>
                  <a:pt x="68718" y="13357"/>
                  <a:pt x="68711" y="13351"/>
                </a:cubicBezTo>
                <a:cubicBezTo>
                  <a:pt x="68711" y="13320"/>
                  <a:pt x="68696" y="13292"/>
                  <a:pt x="68671" y="13280"/>
                </a:cubicBezTo>
                <a:cubicBezTo>
                  <a:pt x="68649" y="13267"/>
                  <a:pt x="68625" y="13261"/>
                  <a:pt x="68600" y="13261"/>
                </a:cubicBezTo>
                <a:cubicBezTo>
                  <a:pt x="68584" y="13261"/>
                  <a:pt x="68572" y="13261"/>
                  <a:pt x="68560" y="13264"/>
                </a:cubicBezTo>
                <a:lnTo>
                  <a:pt x="68414" y="13286"/>
                </a:lnTo>
                <a:cubicBezTo>
                  <a:pt x="68383" y="13289"/>
                  <a:pt x="68352" y="13295"/>
                  <a:pt x="68327" y="13311"/>
                </a:cubicBezTo>
                <a:cubicBezTo>
                  <a:pt x="68318" y="13314"/>
                  <a:pt x="68312" y="13320"/>
                  <a:pt x="68306" y="13326"/>
                </a:cubicBezTo>
                <a:cubicBezTo>
                  <a:pt x="68306" y="13325"/>
                  <a:pt x="68306" y="13324"/>
                  <a:pt x="68305" y="13324"/>
                </a:cubicBezTo>
                <a:cubicBezTo>
                  <a:pt x="68305" y="13324"/>
                  <a:pt x="68304" y="13325"/>
                  <a:pt x="68303" y="13326"/>
                </a:cubicBezTo>
                <a:lnTo>
                  <a:pt x="68275" y="13326"/>
                </a:lnTo>
                <a:cubicBezTo>
                  <a:pt x="68225" y="13338"/>
                  <a:pt x="68179" y="13366"/>
                  <a:pt x="68148" y="13404"/>
                </a:cubicBezTo>
                <a:cubicBezTo>
                  <a:pt x="68135" y="13419"/>
                  <a:pt x="68120" y="13431"/>
                  <a:pt x="68104" y="13438"/>
                </a:cubicBezTo>
                <a:lnTo>
                  <a:pt x="68058" y="13438"/>
                </a:lnTo>
                <a:cubicBezTo>
                  <a:pt x="68015" y="13431"/>
                  <a:pt x="67971" y="13428"/>
                  <a:pt x="67928" y="13428"/>
                </a:cubicBezTo>
                <a:cubicBezTo>
                  <a:pt x="67884" y="13428"/>
                  <a:pt x="67838" y="13431"/>
                  <a:pt x="67795" y="13438"/>
                </a:cubicBezTo>
                <a:cubicBezTo>
                  <a:pt x="67798" y="13435"/>
                  <a:pt x="67801" y="13431"/>
                  <a:pt x="67804" y="13428"/>
                </a:cubicBezTo>
                <a:cubicBezTo>
                  <a:pt x="67832" y="13407"/>
                  <a:pt x="67863" y="13388"/>
                  <a:pt x="67897" y="13376"/>
                </a:cubicBezTo>
                <a:lnTo>
                  <a:pt x="67925" y="13363"/>
                </a:lnTo>
                <a:cubicBezTo>
                  <a:pt x="68064" y="13301"/>
                  <a:pt x="68238" y="13174"/>
                  <a:pt x="68309" y="13016"/>
                </a:cubicBezTo>
                <a:cubicBezTo>
                  <a:pt x="68330" y="12973"/>
                  <a:pt x="68334" y="12917"/>
                  <a:pt x="68315" y="12871"/>
                </a:cubicBezTo>
                <a:cubicBezTo>
                  <a:pt x="68296" y="12837"/>
                  <a:pt x="68272" y="12803"/>
                  <a:pt x="68244" y="12778"/>
                </a:cubicBezTo>
                <a:cubicBezTo>
                  <a:pt x="68208" y="12756"/>
                  <a:pt x="68171" y="12746"/>
                  <a:pt x="68131" y="12746"/>
                </a:cubicBezTo>
                <a:cubicBezTo>
                  <a:pt x="68125" y="12746"/>
                  <a:pt x="68119" y="12746"/>
                  <a:pt x="68114" y="12747"/>
                </a:cubicBezTo>
                <a:cubicBezTo>
                  <a:pt x="68076" y="12747"/>
                  <a:pt x="68036" y="12750"/>
                  <a:pt x="67999" y="12756"/>
                </a:cubicBezTo>
                <a:cubicBezTo>
                  <a:pt x="67974" y="12759"/>
                  <a:pt x="67949" y="12759"/>
                  <a:pt x="67934" y="12759"/>
                </a:cubicBezTo>
                <a:lnTo>
                  <a:pt x="67931" y="12759"/>
                </a:lnTo>
                <a:cubicBezTo>
                  <a:pt x="67850" y="12759"/>
                  <a:pt x="67770" y="12775"/>
                  <a:pt x="67699" y="12803"/>
                </a:cubicBezTo>
                <a:cubicBezTo>
                  <a:pt x="67661" y="12821"/>
                  <a:pt x="67627" y="12846"/>
                  <a:pt x="67599" y="12871"/>
                </a:cubicBezTo>
                <a:cubicBezTo>
                  <a:pt x="67584" y="12855"/>
                  <a:pt x="67565" y="12843"/>
                  <a:pt x="67544" y="12840"/>
                </a:cubicBezTo>
                <a:lnTo>
                  <a:pt x="67525" y="12840"/>
                </a:lnTo>
                <a:cubicBezTo>
                  <a:pt x="67500" y="12843"/>
                  <a:pt x="67476" y="12846"/>
                  <a:pt x="67451" y="12855"/>
                </a:cubicBezTo>
                <a:cubicBezTo>
                  <a:pt x="67476" y="12824"/>
                  <a:pt x="67507" y="12800"/>
                  <a:pt x="67544" y="12784"/>
                </a:cubicBezTo>
                <a:lnTo>
                  <a:pt x="67553" y="12778"/>
                </a:lnTo>
                <a:cubicBezTo>
                  <a:pt x="67599" y="12762"/>
                  <a:pt x="67637" y="12731"/>
                  <a:pt x="67661" y="12691"/>
                </a:cubicBezTo>
                <a:cubicBezTo>
                  <a:pt x="67671" y="12669"/>
                  <a:pt x="67674" y="12645"/>
                  <a:pt x="67674" y="12623"/>
                </a:cubicBezTo>
                <a:lnTo>
                  <a:pt x="67674" y="12617"/>
                </a:lnTo>
                <a:cubicBezTo>
                  <a:pt x="67677" y="12518"/>
                  <a:pt x="67711" y="12490"/>
                  <a:pt x="67826" y="12437"/>
                </a:cubicBezTo>
                <a:cubicBezTo>
                  <a:pt x="67903" y="12403"/>
                  <a:pt x="67971" y="12350"/>
                  <a:pt x="68024" y="12285"/>
                </a:cubicBezTo>
                <a:cubicBezTo>
                  <a:pt x="68033" y="12270"/>
                  <a:pt x="68039" y="12251"/>
                  <a:pt x="68033" y="12236"/>
                </a:cubicBezTo>
                <a:cubicBezTo>
                  <a:pt x="68027" y="12217"/>
                  <a:pt x="68015" y="12205"/>
                  <a:pt x="67999" y="12196"/>
                </a:cubicBezTo>
                <a:cubicBezTo>
                  <a:pt x="67928" y="12161"/>
                  <a:pt x="67850" y="12140"/>
                  <a:pt x="67773" y="12137"/>
                </a:cubicBezTo>
                <a:cubicBezTo>
                  <a:pt x="67711" y="12137"/>
                  <a:pt x="67649" y="12155"/>
                  <a:pt x="67596" y="12186"/>
                </a:cubicBezTo>
                <a:cubicBezTo>
                  <a:pt x="67568" y="12205"/>
                  <a:pt x="67541" y="12226"/>
                  <a:pt x="67519" y="12248"/>
                </a:cubicBezTo>
                <a:cubicBezTo>
                  <a:pt x="67507" y="12257"/>
                  <a:pt x="67497" y="12267"/>
                  <a:pt x="67488" y="12276"/>
                </a:cubicBezTo>
                <a:cubicBezTo>
                  <a:pt x="67469" y="12292"/>
                  <a:pt x="67445" y="12304"/>
                  <a:pt x="67420" y="12307"/>
                </a:cubicBezTo>
                <a:cubicBezTo>
                  <a:pt x="67463" y="12217"/>
                  <a:pt x="67528" y="12137"/>
                  <a:pt x="67609" y="12072"/>
                </a:cubicBezTo>
                <a:cubicBezTo>
                  <a:pt x="67652" y="12038"/>
                  <a:pt x="67730" y="11976"/>
                  <a:pt x="67680" y="11889"/>
                </a:cubicBezTo>
                <a:cubicBezTo>
                  <a:pt x="67643" y="11836"/>
                  <a:pt x="67587" y="11796"/>
                  <a:pt x="67525" y="11777"/>
                </a:cubicBezTo>
                <a:cubicBezTo>
                  <a:pt x="67491" y="11768"/>
                  <a:pt x="67457" y="11765"/>
                  <a:pt x="67423" y="11765"/>
                </a:cubicBezTo>
                <a:cubicBezTo>
                  <a:pt x="67376" y="11765"/>
                  <a:pt x="67330" y="11771"/>
                  <a:pt x="67284" y="11777"/>
                </a:cubicBezTo>
                <a:cubicBezTo>
                  <a:pt x="67259" y="11784"/>
                  <a:pt x="67237" y="11787"/>
                  <a:pt x="67215" y="11790"/>
                </a:cubicBezTo>
                <a:cubicBezTo>
                  <a:pt x="67200" y="11790"/>
                  <a:pt x="67184" y="11793"/>
                  <a:pt x="67169" y="11793"/>
                </a:cubicBezTo>
                <a:cubicBezTo>
                  <a:pt x="67169" y="11787"/>
                  <a:pt x="67169" y="11780"/>
                  <a:pt x="67166" y="11774"/>
                </a:cubicBezTo>
                <a:cubicBezTo>
                  <a:pt x="67166" y="11762"/>
                  <a:pt x="67166" y="11753"/>
                  <a:pt x="67166" y="11740"/>
                </a:cubicBezTo>
                <a:cubicBezTo>
                  <a:pt x="67178" y="11734"/>
                  <a:pt x="67191" y="11728"/>
                  <a:pt x="67203" y="11725"/>
                </a:cubicBezTo>
                <a:lnTo>
                  <a:pt x="67206" y="11725"/>
                </a:lnTo>
                <a:cubicBezTo>
                  <a:pt x="67287" y="11691"/>
                  <a:pt x="67361" y="11650"/>
                  <a:pt x="67429" y="11598"/>
                </a:cubicBezTo>
                <a:cubicBezTo>
                  <a:pt x="67448" y="11585"/>
                  <a:pt x="67466" y="11573"/>
                  <a:pt x="67488" y="11561"/>
                </a:cubicBezTo>
                <a:cubicBezTo>
                  <a:pt x="67547" y="11530"/>
                  <a:pt x="67596" y="11483"/>
                  <a:pt x="67630" y="11427"/>
                </a:cubicBezTo>
                <a:cubicBezTo>
                  <a:pt x="67643" y="11403"/>
                  <a:pt x="67655" y="11378"/>
                  <a:pt x="67665" y="11356"/>
                </a:cubicBezTo>
                <a:cubicBezTo>
                  <a:pt x="67680" y="11313"/>
                  <a:pt x="67702" y="11276"/>
                  <a:pt x="67730" y="11242"/>
                </a:cubicBezTo>
                <a:lnTo>
                  <a:pt x="67745" y="11226"/>
                </a:lnTo>
                <a:cubicBezTo>
                  <a:pt x="67767" y="11207"/>
                  <a:pt x="67785" y="11183"/>
                  <a:pt x="67798" y="11158"/>
                </a:cubicBezTo>
                <a:cubicBezTo>
                  <a:pt x="67819" y="11124"/>
                  <a:pt x="67816" y="11077"/>
                  <a:pt x="67795" y="11043"/>
                </a:cubicBezTo>
                <a:cubicBezTo>
                  <a:pt x="67766" y="11015"/>
                  <a:pt x="67730" y="11000"/>
                  <a:pt x="67693" y="11000"/>
                </a:cubicBezTo>
                <a:cubicBezTo>
                  <a:pt x="67690" y="11000"/>
                  <a:pt x="67686" y="11000"/>
                  <a:pt x="67683" y="11000"/>
                </a:cubicBezTo>
                <a:cubicBezTo>
                  <a:pt x="67637" y="11003"/>
                  <a:pt x="67590" y="11012"/>
                  <a:pt x="67547" y="11025"/>
                </a:cubicBezTo>
                <a:cubicBezTo>
                  <a:pt x="67448" y="11053"/>
                  <a:pt x="67349" y="11090"/>
                  <a:pt x="67256" y="11130"/>
                </a:cubicBezTo>
                <a:lnTo>
                  <a:pt x="67234" y="11139"/>
                </a:lnTo>
                <a:cubicBezTo>
                  <a:pt x="67194" y="11158"/>
                  <a:pt x="67153" y="11173"/>
                  <a:pt x="67110" y="11183"/>
                </a:cubicBezTo>
                <a:lnTo>
                  <a:pt x="67104" y="11183"/>
                </a:lnTo>
                <a:lnTo>
                  <a:pt x="67098" y="11176"/>
                </a:lnTo>
                <a:cubicBezTo>
                  <a:pt x="67064" y="11139"/>
                  <a:pt x="67051" y="11108"/>
                  <a:pt x="67057" y="11090"/>
                </a:cubicBezTo>
                <a:cubicBezTo>
                  <a:pt x="67067" y="11074"/>
                  <a:pt x="67079" y="11059"/>
                  <a:pt x="67095" y="11049"/>
                </a:cubicBezTo>
                <a:lnTo>
                  <a:pt x="67144" y="11003"/>
                </a:lnTo>
                <a:cubicBezTo>
                  <a:pt x="67203" y="10947"/>
                  <a:pt x="67268" y="10888"/>
                  <a:pt x="67330" y="10833"/>
                </a:cubicBezTo>
                <a:cubicBezTo>
                  <a:pt x="67342" y="10823"/>
                  <a:pt x="67355" y="10814"/>
                  <a:pt x="67367" y="10802"/>
                </a:cubicBezTo>
                <a:cubicBezTo>
                  <a:pt x="67420" y="10764"/>
                  <a:pt x="67485" y="10712"/>
                  <a:pt x="67500" y="10637"/>
                </a:cubicBezTo>
                <a:cubicBezTo>
                  <a:pt x="67503" y="10622"/>
                  <a:pt x="67503" y="10603"/>
                  <a:pt x="67503" y="10588"/>
                </a:cubicBezTo>
                <a:cubicBezTo>
                  <a:pt x="67503" y="10576"/>
                  <a:pt x="67503" y="10563"/>
                  <a:pt x="67507" y="10554"/>
                </a:cubicBezTo>
                <a:cubicBezTo>
                  <a:pt x="67531" y="10529"/>
                  <a:pt x="67538" y="10486"/>
                  <a:pt x="67519" y="10455"/>
                </a:cubicBezTo>
                <a:cubicBezTo>
                  <a:pt x="67500" y="10428"/>
                  <a:pt x="67467" y="10410"/>
                  <a:pt x="67432" y="10410"/>
                </a:cubicBezTo>
                <a:cubicBezTo>
                  <a:pt x="67427" y="10410"/>
                  <a:pt x="67422" y="10411"/>
                  <a:pt x="67417" y="10411"/>
                </a:cubicBezTo>
                <a:cubicBezTo>
                  <a:pt x="67367" y="10411"/>
                  <a:pt x="67314" y="10424"/>
                  <a:pt x="67268" y="10445"/>
                </a:cubicBezTo>
                <a:lnTo>
                  <a:pt x="67259" y="10449"/>
                </a:lnTo>
                <a:cubicBezTo>
                  <a:pt x="67246" y="10455"/>
                  <a:pt x="67231" y="10464"/>
                  <a:pt x="67218" y="10470"/>
                </a:cubicBezTo>
                <a:cubicBezTo>
                  <a:pt x="67197" y="10436"/>
                  <a:pt x="67169" y="10408"/>
                  <a:pt x="67138" y="10384"/>
                </a:cubicBezTo>
                <a:cubicBezTo>
                  <a:pt x="67129" y="10374"/>
                  <a:pt x="67113" y="10365"/>
                  <a:pt x="67104" y="10356"/>
                </a:cubicBezTo>
                <a:cubicBezTo>
                  <a:pt x="67157" y="10340"/>
                  <a:pt x="67206" y="10309"/>
                  <a:pt x="67240" y="10266"/>
                </a:cubicBezTo>
                <a:cubicBezTo>
                  <a:pt x="67274" y="10266"/>
                  <a:pt x="67305" y="10253"/>
                  <a:pt x="67333" y="10235"/>
                </a:cubicBezTo>
                <a:cubicBezTo>
                  <a:pt x="67361" y="10207"/>
                  <a:pt x="67380" y="10167"/>
                  <a:pt x="67383" y="10126"/>
                </a:cubicBezTo>
                <a:cubicBezTo>
                  <a:pt x="67398" y="10018"/>
                  <a:pt x="67401" y="9906"/>
                  <a:pt x="67389" y="9798"/>
                </a:cubicBezTo>
                <a:cubicBezTo>
                  <a:pt x="67386" y="9773"/>
                  <a:pt x="67370" y="9752"/>
                  <a:pt x="67352" y="9739"/>
                </a:cubicBezTo>
                <a:cubicBezTo>
                  <a:pt x="67336" y="9730"/>
                  <a:pt x="67318" y="9724"/>
                  <a:pt x="67299" y="9724"/>
                </a:cubicBezTo>
                <a:cubicBezTo>
                  <a:pt x="67262" y="9724"/>
                  <a:pt x="67228" y="9742"/>
                  <a:pt x="67209" y="9773"/>
                </a:cubicBezTo>
                <a:cubicBezTo>
                  <a:pt x="67166" y="9835"/>
                  <a:pt x="67116" y="9894"/>
                  <a:pt x="67057" y="9947"/>
                </a:cubicBezTo>
                <a:cubicBezTo>
                  <a:pt x="67023" y="9978"/>
                  <a:pt x="67011" y="9978"/>
                  <a:pt x="67008" y="9978"/>
                </a:cubicBezTo>
                <a:cubicBezTo>
                  <a:pt x="66995" y="9968"/>
                  <a:pt x="66986" y="9956"/>
                  <a:pt x="66986" y="9941"/>
                </a:cubicBezTo>
                <a:cubicBezTo>
                  <a:pt x="66980" y="9906"/>
                  <a:pt x="66986" y="9876"/>
                  <a:pt x="66999" y="9845"/>
                </a:cubicBezTo>
                <a:cubicBezTo>
                  <a:pt x="67005" y="9820"/>
                  <a:pt x="67011" y="9795"/>
                  <a:pt x="67014" y="9767"/>
                </a:cubicBezTo>
                <a:cubicBezTo>
                  <a:pt x="67023" y="9683"/>
                  <a:pt x="66995" y="9600"/>
                  <a:pt x="66934" y="9541"/>
                </a:cubicBezTo>
                <a:lnTo>
                  <a:pt x="66909" y="9519"/>
                </a:lnTo>
                <a:cubicBezTo>
                  <a:pt x="66893" y="9507"/>
                  <a:pt x="66884" y="9495"/>
                  <a:pt x="66875" y="9479"/>
                </a:cubicBezTo>
                <a:cubicBezTo>
                  <a:pt x="66872" y="9467"/>
                  <a:pt x="66875" y="9457"/>
                  <a:pt x="66878" y="9445"/>
                </a:cubicBezTo>
                <a:cubicBezTo>
                  <a:pt x="66881" y="9429"/>
                  <a:pt x="66881" y="9414"/>
                  <a:pt x="66881" y="9399"/>
                </a:cubicBezTo>
                <a:cubicBezTo>
                  <a:pt x="66881" y="9368"/>
                  <a:pt x="66872" y="9337"/>
                  <a:pt x="66859" y="9306"/>
                </a:cubicBezTo>
                <a:cubicBezTo>
                  <a:pt x="66850" y="9281"/>
                  <a:pt x="66841" y="9256"/>
                  <a:pt x="66850" y="9244"/>
                </a:cubicBezTo>
                <a:cubicBezTo>
                  <a:pt x="66856" y="9234"/>
                  <a:pt x="66862" y="9225"/>
                  <a:pt x="66872" y="9216"/>
                </a:cubicBezTo>
                <a:cubicBezTo>
                  <a:pt x="66896" y="9188"/>
                  <a:pt x="66940" y="9138"/>
                  <a:pt x="66912" y="9079"/>
                </a:cubicBezTo>
                <a:cubicBezTo>
                  <a:pt x="66890" y="9039"/>
                  <a:pt x="66850" y="9014"/>
                  <a:pt x="66807" y="9008"/>
                </a:cubicBezTo>
                <a:cubicBezTo>
                  <a:pt x="66782" y="9002"/>
                  <a:pt x="66757" y="9002"/>
                  <a:pt x="66729" y="9002"/>
                </a:cubicBezTo>
                <a:cubicBezTo>
                  <a:pt x="66714" y="9002"/>
                  <a:pt x="66698" y="8999"/>
                  <a:pt x="66680" y="8999"/>
                </a:cubicBezTo>
                <a:cubicBezTo>
                  <a:pt x="66655" y="8990"/>
                  <a:pt x="66636" y="8965"/>
                  <a:pt x="66608" y="8928"/>
                </a:cubicBezTo>
                <a:cubicBezTo>
                  <a:pt x="66587" y="8900"/>
                  <a:pt x="66565" y="8872"/>
                  <a:pt x="66537" y="8850"/>
                </a:cubicBezTo>
                <a:cubicBezTo>
                  <a:pt x="66503" y="8822"/>
                  <a:pt x="66460" y="8807"/>
                  <a:pt x="66416" y="8804"/>
                </a:cubicBezTo>
                <a:cubicBezTo>
                  <a:pt x="66240" y="8804"/>
                  <a:pt x="66156" y="9055"/>
                  <a:pt x="66150" y="9123"/>
                </a:cubicBezTo>
                <a:cubicBezTo>
                  <a:pt x="66147" y="9154"/>
                  <a:pt x="66147" y="9182"/>
                  <a:pt x="66150" y="9213"/>
                </a:cubicBezTo>
                <a:cubicBezTo>
                  <a:pt x="66150" y="9234"/>
                  <a:pt x="66150" y="9259"/>
                  <a:pt x="66150" y="9284"/>
                </a:cubicBezTo>
                <a:cubicBezTo>
                  <a:pt x="66144" y="9337"/>
                  <a:pt x="66125" y="9389"/>
                  <a:pt x="66094" y="9436"/>
                </a:cubicBezTo>
                <a:cubicBezTo>
                  <a:pt x="66079" y="9436"/>
                  <a:pt x="66066" y="9439"/>
                  <a:pt x="66054" y="9442"/>
                </a:cubicBezTo>
                <a:cubicBezTo>
                  <a:pt x="66032" y="9451"/>
                  <a:pt x="66014" y="9467"/>
                  <a:pt x="65998" y="9488"/>
                </a:cubicBezTo>
                <a:cubicBezTo>
                  <a:pt x="65942" y="9566"/>
                  <a:pt x="65908" y="9656"/>
                  <a:pt x="65899" y="9752"/>
                </a:cubicBezTo>
                <a:cubicBezTo>
                  <a:pt x="65899" y="9767"/>
                  <a:pt x="65899" y="9783"/>
                  <a:pt x="65896" y="9798"/>
                </a:cubicBezTo>
                <a:cubicBezTo>
                  <a:pt x="65896" y="9820"/>
                  <a:pt x="65893" y="9845"/>
                  <a:pt x="65890" y="9866"/>
                </a:cubicBezTo>
                <a:cubicBezTo>
                  <a:pt x="65880" y="9872"/>
                  <a:pt x="65868" y="9876"/>
                  <a:pt x="65856" y="9876"/>
                </a:cubicBezTo>
                <a:cubicBezTo>
                  <a:pt x="65843" y="9876"/>
                  <a:pt x="65834" y="9872"/>
                  <a:pt x="65822" y="9869"/>
                </a:cubicBezTo>
                <a:cubicBezTo>
                  <a:pt x="65797" y="9854"/>
                  <a:pt x="65772" y="9838"/>
                  <a:pt x="65753" y="9817"/>
                </a:cubicBezTo>
                <a:cubicBezTo>
                  <a:pt x="65729" y="9795"/>
                  <a:pt x="65707" y="9776"/>
                  <a:pt x="65682" y="9761"/>
                </a:cubicBezTo>
                <a:cubicBezTo>
                  <a:pt x="65657" y="9745"/>
                  <a:pt x="65629" y="9736"/>
                  <a:pt x="65605" y="9736"/>
                </a:cubicBezTo>
                <a:cubicBezTo>
                  <a:pt x="65555" y="9736"/>
                  <a:pt x="65509" y="9764"/>
                  <a:pt x="65490" y="9810"/>
                </a:cubicBezTo>
                <a:cubicBezTo>
                  <a:pt x="65441" y="9906"/>
                  <a:pt x="65487" y="9996"/>
                  <a:pt x="65527" y="10077"/>
                </a:cubicBezTo>
                <a:cubicBezTo>
                  <a:pt x="65549" y="10111"/>
                  <a:pt x="65564" y="10145"/>
                  <a:pt x="65574" y="10185"/>
                </a:cubicBezTo>
                <a:cubicBezTo>
                  <a:pt x="65599" y="10284"/>
                  <a:pt x="65654" y="10306"/>
                  <a:pt x="65698" y="10306"/>
                </a:cubicBezTo>
                <a:cubicBezTo>
                  <a:pt x="65710" y="10306"/>
                  <a:pt x="65725" y="10303"/>
                  <a:pt x="65738" y="10297"/>
                </a:cubicBezTo>
                <a:lnTo>
                  <a:pt x="65747" y="10297"/>
                </a:lnTo>
                <a:cubicBezTo>
                  <a:pt x="65778" y="10297"/>
                  <a:pt x="65806" y="10315"/>
                  <a:pt x="65818" y="10343"/>
                </a:cubicBezTo>
                <a:cubicBezTo>
                  <a:pt x="65822" y="10359"/>
                  <a:pt x="65818" y="10374"/>
                  <a:pt x="65812" y="10390"/>
                </a:cubicBezTo>
                <a:cubicBezTo>
                  <a:pt x="65791" y="10427"/>
                  <a:pt x="65738" y="10455"/>
                  <a:pt x="65679" y="10483"/>
                </a:cubicBezTo>
                <a:cubicBezTo>
                  <a:pt x="65620" y="10436"/>
                  <a:pt x="65546" y="10411"/>
                  <a:pt x="65475" y="10411"/>
                </a:cubicBezTo>
                <a:cubicBezTo>
                  <a:pt x="65459" y="10411"/>
                  <a:pt x="65447" y="10414"/>
                  <a:pt x="65434" y="10414"/>
                </a:cubicBezTo>
                <a:cubicBezTo>
                  <a:pt x="65400" y="10414"/>
                  <a:pt x="65369" y="10436"/>
                  <a:pt x="65351" y="10464"/>
                </a:cubicBezTo>
                <a:cubicBezTo>
                  <a:pt x="65338" y="10495"/>
                  <a:pt x="65345" y="10529"/>
                  <a:pt x="65369" y="10551"/>
                </a:cubicBezTo>
                <a:lnTo>
                  <a:pt x="65369" y="10554"/>
                </a:lnTo>
                <a:cubicBezTo>
                  <a:pt x="65372" y="10566"/>
                  <a:pt x="65372" y="10576"/>
                  <a:pt x="65372" y="10588"/>
                </a:cubicBezTo>
                <a:cubicBezTo>
                  <a:pt x="65372" y="10603"/>
                  <a:pt x="65372" y="10622"/>
                  <a:pt x="65375" y="10641"/>
                </a:cubicBezTo>
                <a:cubicBezTo>
                  <a:pt x="65391" y="10709"/>
                  <a:pt x="65450" y="10755"/>
                  <a:pt x="65499" y="10795"/>
                </a:cubicBezTo>
                <a:cubicBezTo>
                  <a:pt x="65515" y="10805"/>
                  <a:pt x="65530" y="10820"/>
                  <a:pt x="65546" y="10833"/>
                </a:cubicBezTo>
                <a:cubicBezTo>
                  <a:pt x="65586" y="10876"/>
                  <a:pt x="65617" y="10929"/>
                  <a:pt x="65636" y="10984"/>
                </a:cubicBezTo>
                <a:cubicBezTo>
                  <a:pt x="65657" y="11037"/>
                  <a:pt x="65685" y="11087"/>
                  <a:pt x="65716" y="11136"/>
                </a:cubicBezTo>
                <a:lnTo>
                  <a:pt x="65725" y="11142"/>
                </a:lnTo>
                <a:cubicBezTo>
                  <a:pt x="65729" y="11149"/>
                  <a:pt x="65735" y="11158"/>
                  <a:pt x="65738" y="11164"/>
                </a:cubicBezTo>
                <a:cubicBezTo>
                  <a:pt x="65741" y="11173"/>
                  <a:pt x="65725" y="11201"/>
                  <a:pt x="65713" y="11217"/>
                </a:cubicBezTo>
                <a:cubicBezTo>
                  <a:pt x="65707" y="11229"/>
                  <a:pt x="65701" y="11238"/>
                  <a:pt x="65695" y="11254"/>
                </a:cubicBezTo>
                <a:lnTo>
                  <a:pt x="65667" y="11248"/>
                </a:lnTo>
                <a:cubicBezTo>
                  <a:pt x="65636" y="11238"/>
                  <a:pt x="65595" y="11229"/>
                  <a:pt x="65592" y="11220"/>
                </a:cubicBezTo>
                <a:cubicBezTo>
                  <a:pt x="65592" y="11214"/>
                  <a:pt x="65589" y="11211"/>
                  <a:pt x="65589" y="11207"/>
                </a:cubicBezTo>
                <a:cubicBezTo>
                  <a:pt x="65589" y="11192"/>
                  <a:pt x="65583" y="11180"/>
                  <a:pt x="65577" y="11167"/>
                </a:cubicBezTo>
                <a:cubicBezTo>
                  <a:pt x="65564" y="11139"/>
                  <a:pt x="65543" y="11118"/>
                  <a:pt x="65515" y="11102"/>
                </a:cubicBezTo>
                <a:cubicBezTo>
                  <a:pt x="65431" y="11043"/>
                  <a:pt x="65335" y="11006"/>
                  <a:pt x="65233" y="10997"/>
                </a:cubicBezTo>
                <a:cubicBezTo>
                  <a:pt x="65224" y="10994"/>
                  <a:pt x="65211" y="10994"/>
                  <a:pt x="65202" y="10994"/>
                </a:cubicBezTo>
                <a:cubicBezTo>
                  <a:pt x="65180" y="10994"/>
                  <a:pt x="65162" y="10997"/>
                  <a:pt x="65146" y="11003"/>
                </a:cubicBezTo>
                <a:cubicBezTo>
                  <a:pt x="65081" y="11025"/>
                  <a:pt x="65053" y="11096"/>
                  <a:pt x="65081" y="11158"/>
                </a:cubicBezTo>
                <a:cubicBezTo>
                  <a:pt x="65094" y="11183"/>
                  <a:pt x="65112" y="11204"/>
                  <a:pt x="65134" y="11226"/>
                </a:cubicBezTo>
                <a:cubicBezTo>
                  <a:pt x="65140" y="11229"/>
                  <a:pt x="65143" y="11235"/>
                  <a:pt x="65149" y="11242"/>
                </a:cubicBezTo>
                <a:cubicBezTo>
                  <a:pt x="65177" y="11276"/>
                  <a:pt x="65199" y="11316"/>
                  <a:pt x="65214" y="11356"/>
                </a:cubicBezTo>
                <a:cubicBezTo>
                  <a:pt x="65252" y="11434"/>
                  <a:pt x="65292" y="11523"/>
                  <a:pt x="65397" y="11567"/>
                </a:cubicBezTo>
                <a:cubicBezTo>
                  <a:pt x="65413" y="11573"/>
                  <a:pt x="65428" y="11579"/>
                  <a:pt x="65441" y="11582"/>
                </a:cubicBezTo>
                <a:cubicBezTo>
                  <a:pt x="65456" y="11585"/>
                  <a:pt x="65468" y="11592"/>
                  <a:pt x="65481" y="11598"/>
                </a:cubicBezTo>
                <a:cubicBezTo>
                  <a:pt x="65484" y="11607"/>
                  <a:pt x="65487" y="11613"/>
                  <a:pt x="65490" y="11619"/>
                </a:cubicBezTo>
                <a:cubicBezTo>
                  <a:pt x="65493" y="11632"/>
                  <a:pt x="65496" y="11641"/>
                  <a:pt x="65499" y="11650"/>
                </a:cubicBezTo>
                <a:cubicBezTo>
                  <a:pt x="65537" y="11728"/>
                  <a:pt x="65633" y="11780"/>
                  <a:pt x="65766" y="11793"/>
                </a:cubicBezTo>
                <a:lnTo>
                  <a:pt x="65775" y="11793"/>
                </a:lnTo>
                <a:cubicBezTo>
                  <a:pt x="65794" y="11793"/>
                  <a:pt x="65815" y="11796"/>
                  <a:pt x="65837" y="11805"/>
                </a:cubicBezTo>
                <a:cubicBezTo>
                  <a:pt x="65840" y="11811"/>
                  <a:pt x="65840" y="11818"/>
                  <a:pt x="65843" y="11824"/>
                </a:cubicBezTo>
                <a:lnTo>
                  <a:pt x="65862" y="11895"/>
                </a:lnTo>
                <a:lnTo>
                  <a:pt x="65865" y="11911"/>
                </a:lnTo>
                <a:cubicBezTo>
                  <a:pt x="65815" y="11895"/>
                  <a:pt x="65769" y="11870"/>
                  <a:pt x="65729" y="11839"/>
                </a:cubicBezTo>
                <a:cubicBezTo>
                  <a:pt x="65704" y="11821"/>
                  <a:pt x="65679" y="11808"/>
                  <a:pt x="65651" y="11799"/>
                </a:cubicBezTo>
                <a:cubicBezTo>
                  <a:pt x="65636" y="11796"/>
                  <a:pt x="65620" y="11793"/>
                  <a:pt x="65605" y="11793"/>
                </a:cubicBezTo>
                <a:lnTo>
                  <a:pt x="65568" y="11793"/>
                </a:lnTo>
                <a:cubicBezTo>
                  <a:pt x="65552" y="11793"/>
                  <a:pt x="65537" y="11790"/>
                  <a:pt x="65524" y="11784"/>
                </a:cubicBezTo>
                <a:cubicBezTo>
                  <a:pt x="65499" y="11774"/>
                  <a:pt x="65478" y="11768"/>
                  <a:pt x="65453" y="11765"/>
                </a:cubicBezTo>
                <a:cubicBezTo>
                  <a:pt x="65444" y="11765"/>
                  <a:pt x="65434" y="11762"/>
                  <a:pt x="65425" y="11762"/>
                </a:cubicBezTo>
                <a:cubicBezTo>
                  <a:pt x="65335" y="11765"/>
                  <a:pt x="65252" y="11811"/>
                  <a:pt x="65205" y="11886"/>
                </a:cubicBezTo>
                <a:cubicBezTo>
                  <a:pt x="65193" y="11901"/>
                  <a:pt x="65183" y="11920"/>
                  <a:pt x="65183" y="11938"/>
                </a:cubicBezTo>
                <a:cubicBezTo>
                  <a:pt x="65187" y="11979"/>
                  <a:pt x="65208" y="12016"/>
                  <a:pt x="65242" y="12038"/>
                </a:cubicBezTo>
                <a:cubicBezTo>
                  <a:pt x="65276" y="12062"/>
                  <a:pt x="65295" y="12081"/>
                  <a:pt x="65298" y="12100"/>
                </a:cubicBezTo>
                <a:cubicBezTo>
                  <a:pt x="65298" y="12106"/>
                  <a:pt x="65298" y="12112"/>
                  <a:pt x="65298" y="12118"/>
                </a:cubicBezTo>
                <a:cubicBezTo>
                  <a:pt x="65295" y="12140"/>
                  <a:pt x="65295" y="12165"/>
                  <a:pt x="65304" y="12186"/>
                </a:cubicBezTo>
                <a:cubicBezTo>
                  <a:pt x="65283" y="12168"/>
                  <a:pt x="65258" y="12152"/>
                  <a:pt x="65230" y="12143"/>
                </a:cubicBezTo>
                <a:cubicBezTo>
                  <a:pt x="65202" y="12134"/>
                  <a:pt x="65171" y="12127"/>
                  <a:pt x="65140" y="12127"/>
                </a:cubicBezTo>
                <a:cubicBezTo>
                  <a:pt x="65112" y="12127"/>
                  <a:pt x="65087" y="12130"/>
                  <a:pt x="65063" y="12134"/>
                </a:cubicBezTo>
                <a:cubicBezTo>
                  <a:pt x="64998" y="12146"/>
                  <a:pt x="64939" y="12168"/>
                  <a:pt x="64880" y="12196"/>
                </a:cubicBezTo>
                <a:cubicBezTo>
                  <a:pt x="64861" y="12202"/>
                  <a:pt x="64849" y="12217"/>
                  <a:pt x="64843" y="12233"/>
                </a:cubicBezTo>
                <a:cubicBezTo>
                  <a:pt x="64840" y="12251"/>
                  <a:pt x="64843" y="12270"/>
                  <a:pt x="64855" y="12282"/>
                </a:cubicBezTo>
                <a:cubicBezTo>
                  <a:pt x="64905" y="12350"/>
                  <a:pt x="64973" y="12403"/>
                  <a:pt x="65050" y="12434"/>
                </a:cubicBezTo>
                <a:lnTo>
                  <a:pt x="65081" y="12450"/>
                </a:lnTo>
                <a:cubicBezTo>
                  <a:pt x="65109" y="12456"/>
                  <a:pt x="65134" y="12471"/>
                  <a:pt x="65156" y="12490"/>
                </a:cubicBezTo>
                <a:cubicBezTo>
                  <a:pt x="65159" y="12499"/>
                  <a:pt x="65162" y="12505"/>
                  <a:pt x="65165" y="12515"/>
                </a:cubicBezTo>
                <a:cubicBezTo>
                  <a:pt x="65171" y="12542"/>
                  <a:pt x="65187" y="12570"/>
                  <a:pt x="65205" y="12589"/>
                </a:cubicBezTo>
                <a:cubicBezTo>
                  <a:pt x="65227" y="12607"/>
                  <a:pt x="65248" y="12623"/>
                  <a:pt x="65273" y="12632"/>
                </a:cubicBezTo>
                <a:cubicBezTo>
                  <a:pt x="65283" y="12635"/>
                  <a:pt x="65289" y="12638"/>
                  <a:pt x="65295" y="12642"/>
                </a:cubicBezTo>
                <a:cubicBezTo>
                  <a:pt x="65292" y="12657"/>
                  <a:pt x="65289" y="12669"/>
                  <a:pt x="65283" y="12682"/>
                </a:cubicBezTo>
                <a:cubicBezTo>
                  <a:pt x="65255" y="12728"/>
                  <a:pt x="65252" y="12781"/>
                  <a:pt x="65273" y="12827"/>
                </a:cubicBezTo>
                <a:cubicBezTo>
                  <a:pt x="65279" y="12837"/>
                  <a:pt x="65283" y="12846"/>
                  <a:pt x="65286" y="12858"/>
                </a:cubicBezTo>
                <a:cubicBezTo>
                  <a:pt x="65301" y="12908"/>
                  <a:pt x="65338" y="12948"/>
                  <a:pt x="65388" y="12964"/>
                </a:cubicBezTo>
                <a:cubicBezTo>
                  <a:pt x="65428" y="12976"/>
                  <a:pt x="65444" y="12992"/>
                  <a:pt x="65444" y="12992"/>
                </a:cubicBezTo>
                <a:cubicBezTo>
                  <a:pt x="65437" y="12998"/>
                  <a:pt x="65428" y="12998"/>
                  <a:pt x="65422" y="13001"/>
                </a:cubicBezTo>
                <a:cubicBezTo>
                  <a:pt x="65394" y="12998"/>
                  <a:pt x="65369" y="12985"/>
                  <a:pt x="65348" y="12967"/>
                </a:cubicBezTo>
                <a:cubicBezTo>
                  <a:pt x="65314" y="12945"/>
                  <a:pt x="65286" y="12914"/>
                  <a:pt x="65264" y="12877"/>
                </a:cubicBezTo>
                <a:lnTo>
                  <a:pt x="65258" y="12871"/>
                </a:lnTo>
                <a:cubicBezTo>
                  <a:pt x="65242" y="12843"/>
                  <a:pt x="65224" y="12818"/>
                  <a:pt x="65199" y="12800"/>
                </a:cubicBezTo>
                <a:cubicBezTo>
                  <a:pt x="65168" y="12781"/>
                  <a:pt x="65131" y="12765"/>
                  <a:pt x="65094" y="12762"/>
                </a:cubicBezTo>
                <a:cubicBezTo>
                  <a:pt x="65041" y="12753"/>
                  <a:pt x="64985" y="12750"/>
                  <a:pt x="64933" y="12750"/>
                </a:cubicBezTo>
                <a:cubicBezTo>
                  <a:pt x="64855" y="12750"/>
                  <a:pt x="64778" y="12759"/>
                  <a:pt x="64700" y="12778"/>
                </a:cubicBezTo>
                <a:cubicBezTo>
                  <a:pt x="64663" y="12784"/>
                  <a:pt x="64626" y="12800"/>
                  <a:pt x="64595" y="12824"/>
                </a:cubicBezTo>
                <a:cubicBezTo>
                  <a:pt x="64545" y="12871"/>
                  <a:pt x="64536" y="12936"/>
                  <a:pt x="64570" y="13013"/>
                </a:cubicBezTo>
                <a:cubicBezTo>
                  <a:pt x="64610" y="13097"/>
                  <a:pt x="64669" y="13171"/>
                  <a:pt x="64747" y="13224"/>
                </a:cubicBezTo>
                <a:cubicBezTo>
                  <a:pt x="64756" y="13230"/>
                  <a:pt x="64765" y="13236"/>
                  <a:pt x="64775" y="13242"/>
                </a:cubicBezTo>
                <a:cubicBezTo>
                  <a:pt x="64815" y="13280"/>
                  <a:pt x="64868" y="13301"/>
                  <a:pt x="64923" y="13301"/>
                </a:cubicBezTo>
                <a:lnTo>
                  <a:pt x="64951" y="13301"/>
                </a:lnTo>
                <a:cubicBezTo>
                  <a:pt x="64962" y="13300"/>
                  <a:pt x="64972" y="13299"/>
                  <a:pt x="64982" y="13299"/>
                </a:cubicBezTo>
                <a:cubicBezTo>
                  <a:pt x="65012" y="13299"/>
                  <a:pt x="65041" y="13305"/>
                  <a:pt x="65069" y="13317"/>
                </a:cubicBezTo>
                <a:cubicBezTo>
                  <a:pt x="65078" y="13320"/>
                  <a:pt x="65084" y="13326"/>
                  <a:pt x="65094" y="13332"/>
                </a:cubicBezTo>
                <a:cubicBezTo>
                  <a:pt x="65115" y="13351"/>
                  <a:pt x="65140" y="13363"/>
                  <a:pt x="65165" y="13376"/>
                </a:cubicBezTo>
                <a:cubicBezTo>
                  <a:pt x="65152" y="13382"/>
                  <a:pt x="65143" y="13388"/>
                  <a:pt x="65131" y="13394"/>
                </a:cubicBezTo>
                <a:cubicBezTo>
                  <a:pt x="65118" y="13400"/>
                  <a:pt x="65109" y="13413"/>
                  <a:pt x="65103" y="13425"/>
                </a:cubicBezTo>
                <a:cubicBezTo>
                  <a:pt x="64998" y="13425"/>
                  <a:pt x="64889" y="13419"/>
                  <a:pt x="64784" y="13413"/>
                </a:cubicBezTo>
                <a:cubicBezTo>
                  <a:pt x="64756" y="13413"/>
                  <a:pt x="64725" y="13407"/>
                  <a:pt x="64700" y="13394"/>
                </a:cubicBezTo>
                <a:cubicBezTo>
                  <a:pt x="64685" y="13385"/>
                  <a:pt x="64675" y="13373"/>
                  <a:pt x="64666" y="13363"/>
                </a:cubicBezTo>
                <a:cubicBezTo>
                  <a:pt x="64657" y="13351"/>
                  <a:pt x="64648" y="13342"/>
                  <a:pt x="64635" y="13332"/>
                </a:cubicBezTo>
                <a:cubicBezTo>
                  <a:pt x="64570" y="13276"/>
                  <a:pt x="64489" y="13249"/>
                  <a:pt x="64408" y="13249"/>
                </a:cubicBezTo>
                <a:cubicBezTo>
                  <a:pt x="64331" y="13249"/>
                  <a:pt x="64254" y="13273"/>
                  <a:pt x="64189" y="13323"/>
                </a:cubicBezTo>
                <a:cubicBezTo>
                  <a:pt x="64133" y="13373"/>
                  <a:pt x="64102" y="13444"/>
                  <a:pt x="64106" y="13518"/>
                </a:cubicBezTo>
                <a:cubicBezTo>
                  <a:pt x="64109" y="13592"/>
                  <a:pt x="64146" y="13661"/>
                  <a:pt x="64208" y="13704"/>
                </a:cubicBezTo>
                <a:cubicBezTo>
                  <a:pt x="64220" y="13713"/>
                  <a:pt x="64236" y="13719"/>
                  <a:pt x="64254" y="13719"/>
                </a:cubicBezTo>
                <a:lnTo>
                  <a:pt x="64279" y="13719"/>
                </a:lnTo>
                <a:cubicBezTo>
                  <a:pt x="64313" y="13719"/>
                  <a:pt x="64344" y="13716"/>
                  <a:pt x="64375" y="13716"/>
                </a:cubicBezTo>
                <a:cubicBezTo>
                  <a:pt x="64403" y="13713"/>
                  <a:pt x="64431" y="13713"/>
                  <a:pt x="64459" y="13713"/>
                </a:cubicBezTo>
                <a:lnTo>
                  <a:pt x="64480" y="13713"/>
                </a:lnTo>
                <a:cubicBezTo>
                  <a:pt x="64485" y="13712"/>
                  <a:pt x="64489" y="13712"/>
                  <a:pt x="64493" y="13712"/>
                </a:cubicBezTo>
                <a:cubicBezTo>
                  <a:pt x="64503" y="13712"/>
                  <a:pt x="64513" y="13714"/>
                  <a:pt x="64524" y="13716"/>
                </a:cubicBezTo>
                <a:cubicBezTo>
                  <a:pt x="64533" y="13723"/>
                  <a:pt x="64542" y="13738"/>
                  <a:pt x="64539" y="13797"/>
                </a:cubicBezTo>
                <a:cubicBezTo>
                  <a:pt x="64536" y="13828"/>
                  <a:pt x="64545" y="13859"/>
                  <a:pt x="64567" y="13881"/>
                </a:cubicBezTo>
                <a:cubicBezTo>
                  <a:pt x="64583" y="13899"/>
                  <a:pt x="64604" y="13908"/>
                  <a:pt x="64629" y="13915"/>
                </a:cubicBezTo>
                <a:cubicBezTo>
                  <a:pt x="64669" y="13915"/>
                  <a:pt x="64688" y="13936"/>
                  <a:pt x="64691" y="13958"/>
                </a:cubicBezTo>
                <a:cubicBezTo>
                  <a:pt x="64694" y="13964"/>
                  <a:pt x="64700" y="13970"/>
                  <a:pt x="64703" y="13980"/>
                </a:cubicBezTo>
                <a:cubicBezTo>
                  <a:pt x="64713" y="13995"/>
                  <a:pt x="64722" y="14011"/>
                  <a:pt x="64734" y="14029"/>
                </a:cubicBezTo>
                <a:cubicBezTo>
                  <a:pt x="64771" y="14073"/>
                  <a:pt x="64818" y="14113"/>
                  <a:pt x="64868" y="14144"/>
                </a:cubicBezTo>
                <a:cubicBezTo>
                  <a:pt x="64908" y="14166"/>
                  <a:pt x="64942" y="14196"/>
                  <a:pt x="64970" y="14234"/>
                </a:cubicBezTo>
                <a:cubicBezTo>
                  <a:pt x="64945" y="14320"/>
                  <a:pt x="65007" y="14426"/>
                  <a:pt x="65109" y="14463"/>
                </a:cubicBezTo>
                <a:lnTo>
                  <a:pt x="65125" y="14469"/>
                </a:lnTo>
                <a:cubicBezTo>
                  <a:pt x="65075" y="14485"/>
                  <a:pt x="65024" y="14492"/>
                  <a:pt x="64974" y="14492"/>
                </a:cubicBezTo>
                <a:cubicBezTo>
                  <a:pt x="64964" y="14492"/>
                  <a:pt x="64954" y="14491"/>
                  <a:pt x="64945" y="14491"/>
                </a:cubicBezTo>
                <a:lnTo>
                  <a:pt x="64914" y="14491"/>
                </a:lnTo>
                <a:cubicBezTo>
                  <a:pt x="64849" y="14491"/>
                  <a:pt x="64787" y="14500"/>
                  <a:pt x="64725" y="14522"/>
                </a:cubicBezTo>
                <a:lnTo>
                  <a:pt x="64710" y="14429"/>
                </a:lnTo>
                <a:cubicBezTo>
                  <a:pt x="64706" y="14404"/>
                  <a:pt x="64697" y="14379"/>
                  <a:pt x="64685" y="14358"/>
                </a:cubicBezTo>
                <a:cubicBezTo>
                  <a:pt x="64654" y="14323"/>
                  <a:pt x="64614" y="14299"/>
                  <a:pt x="64570" y="14296"/>
                </a:cubicBezTo>
                <a:cubicBezTo>
                  <a:pt x="64554" y="14292"/>
                  <a:pt x="64539" y="14291"/>
                  <a:pt x="64523" y="14291"/>
                </a:cubicBezTo>
                <a:cubicBezTo>
                  <a:pt x="64477" y="14291"/>
                  <a:pt x="64433" y="14304"/>
                  <a:pt x="64394" y="14330"/>
                </a:cubicBezTo>
                <a:cubicBezTo>
                  <a:pt x="64387" y="14255"/>
                  <a:pt x="64338" y="14193"/>
                  <a:pt x="64273" y="14169"/>
                </a:cubicBezTo>
                <a:cubicBezTo>
                  <a:pt x="64245" y="14156"/>
                  <a:pt x="64220" y="14153"/>
                  <a:pt x="64192" y="14153"/>
                </a:cubicBezTo>
                <a:cubicBezTo>
                  <a:pt x="64106" y="14159"/>
                  <a:pt x="64025" y="14193"/>
                  <a:pt x="63963" y="14252"/>
                </a:cubicBezTo>
                <a:cubicBezTo>
                  <a:pt x="63932" y="14283"/>
                  <a:pt x="63895" y="14308"/>
                  <a:pt x="63855" y="14323"/>
                </a:cubicBezTo>
                <a:cubicBezTo>
                  <a:pt x="63817" y="14277"/>
                  <a:pt x="63762" y="14246"/>
                  <a:pt x="63703" y="14246"/>
                </a:cubicBezTo>
                <a:lnTo>
                  <a:pt x="63697" y="14246"/>
                </a:lnTo>
                <a:cubicBezTo>
                  <a:pt x="63647" y="14246"/>
                  <a:pt x="63601" y="14265"/>
                  <a:pt x="63563" y="14299"/>
                </a:cubicBezTo>
                <a:cubicBezTo>
                  <a:pt x="63500" y="14279"/>
                  <a:pt x="63431" y="14267"/>
                  <a:pt x="63363" y="14267"/>
                </a:cubicBezTo>
                <a:cubicBezTo>
                  <a:pt x="63356" y="14267"/>
                  <a:pt x="63348" y="14267"/>
                  <a:pt x="63340" y="14268"/>
                </a:cubicBezTo>
                <a:cubicBezTo>
                  <a:pt x="63313" y="14268"/>
                  <a:pt x="63285" y="14268"/>
                  <a:pt x="63257" y="14271"/>
                </a:cubicBezTo>
                <a:cubicBezTo>
                  <a:pt x="63148" y="14274"/>
                  <a:pt x="63080" y="14311"/>
                  <a:pt x="63055" y="14373"/>
                </a:cubicBezTo>
                <a:cubicBezTo>
                  <a:pt x="63046" y="14395"/>
                  <a:pt x="63043" y="14413"/>
                  <a:pt x="63040" y="14435"/>
                </a:cubicBezTo>
                <a:cubicBezTo>
                  <a:pt x="63040" y="14444"/>
                  <a:pt x="63040" y="14454"/>
                  <a:pt x="63037" y="14463"/>
                </a:cubicBezTo>
                <a:cubicBezTo>
                  <a:pt x="63025" y="14485"/>
                  <a:pt x="63006" y="14506"/>
                  <a:pt x="62987" y="14525"/>
                </a:cubicBezTo>
                <a:lnTo>
                  <a:pt x="62978" y="14534"/>
                </a:lnTo>
                <a:cubicBezTo>
                  <a:pt x="62922" y="14590"/>
                  <a:pt x="62863" y="14639"/>
                  <a:pt x="62798" y="14683"/>
                </a:cubicBezTo>
                <a:cubicBezTo>
                  <a:pt x="62786" y="14689"/>
                  <a:pt x="62774" y="14695"/>
                  <a:pt x="62761" y="14698"/>
                </a:cubicBezTo>
                <a:cubicBezTo>
                  <a:pt x="62749" y="14695"/>
                  <a:pt x="62733" y="14692"/>
                  <a:pt x="62721" y="14689"/>
                </a:cubicBezTo>
                <a:lnTo>
                  <a:pt x="62709" y="14683"/>
                </a:lnTo>
                <a:cubicBezTo>
                  <a:pt x="62640" y="14661"/>
                  <a:pt x="62569" y="14652"/>
                  <a:pt x="62498" y="14652"/>
                </a:cubicBezTo>
                <a:cubicBezTo>
                  <a:pt x="62479" y="14652"/>
                  <a:pt x="62458" y="14652"/>
                  <a:pt x="62436" y="14655"/>
                </a:cubicBezTo>
                <a:lnTo>
                  <a:pt x="62414" y="14658"/>
                </a:lnTo>
                <a:lnTo>
                  <a:pt x="62383" y="14658"/>
                </a:lnTo>
                <a:lnTo>
                  <a:pt x="62393" y="14652"/>
                </a:lnTo>
                <a:lnTo>
                  <a:pt x="62411" y="14633"/>
                </a:lnTo>
                <a:cubicBezTo>
                  <a:pt x="62458" y="14596"/>
                  <a:pt x="62495" y="14553"/>
                  <a:pt x="62529" y="14503"/>
                </a:cubicBezTo>
                <a:cubicBezTo>
                  <a:pt x="62548" y="14463"/>
                  <a:pt x="62563" y="14416"/>
                  <a:pt x="62572" y="14370"/>
                </a:cubicBezTo>
                <a:cubicBezTo>
                  <a:pt x="62575" y="14336"/>
                  <a:pt x="62588" y="14302"/>
                  <a:pt x="62603" y="14271"/>
                </a:cubicBezTo>
                <a:cubicBezTo>
                  <a:pt x="62628" y="14243"/>
                  <a:pt x="62659" y="14221"/>
                  <a:pt x="62696" y="14212"/>
                </a:cubicBezTo>
                <a:cubicBezTo>
                  <a:pt x="62718" y="14203"/>
                  <a:pt x="62746" y="14190"/>
                  <a:pt x="62771" y="14178"/>
                </a:cubicBezTo>
                <a:cubicBezTo>
                  <a:pt x="62826" y="14144"/>
                  <a:pt x="62863" y="14088"/>
                  <a:pt x="62873" y="14023"/>
                </a:cubicBezTo>
                <a:cubicBezTo>
                  <a:pt x="62873" y="13992"/>
                  <a:pt x="62863" y="13964"/>
                  <a:pt x="62848" y="13939"/>
                </a:cubicBezTo>
                <a:cubicBezTo>
                  <a:pt x="62851" y="13908"/>
                  <a:pt x="62870" y="13877"/>
                  <a:pt x="62894" y="13856"/>
                </a:cubicBezTo>
                <a:lnTo>
                  <a:pt x="62916" y="13834"/>
                </a:lnTo>
                <a:cubicBezTo>
                  <a:pt x="62987" y="13763"/>
                  <a:pt x="63105" y="13642"/>
                  <a:pt x="62947" y="13503"/>
                </a:cubicBezTo>
                <a:cubicBezTo>
                  <a:pt x="62925" y="13481"/>
                  <a:pt x="62898" y="13472"/>
                  <a:pt x="62870" y="13469"/>
                </a:cubicBezTo>
                <a:lnTo>
                  <a:pt x="62860" y="13469"/>
                </a:lnTo>
                <a:cubicBezTo>
                  <a:pt x="62839" y="13469"/>
                  <a:pt x="62814" y="13475"/>
                  <a:pt x="62795" y="13487"/>
                </a:cubicBezTo>
                <a:cubicBezTo>
                  <a:pt x="62764" y="13506"/>
                  <a:pt x="62733" y="13531"/>
                  <a:pt x="62712" y="13558"/>
                </a:cubicBezTo>
                <a:cubicBezTo>
                  <a:pt x="62705" y="13565"/>
                  <a:pt x="62699" y="13571"/>
                  <a:pt x="62696" y="13577"/>
                </a:cubicBezTo>
                <a:cubicBezTo>
                  <a:pt x="62690" y="13586"/>
                  <a:pt x="62684" y="13592"/>
                  <a:pt x="62675" y="13602"/>
                </a:cubicBezTo>
                <a:lnTo>
                  <a:pt x="62668" y="13602"/>
                </a:lnTo>
                <a:lnTo>
                  <a:pt x="62644" y="13599"/>
                </a:lnTo>
                <a:lnTo>
                  <a:pt x="62616" y="13599"/>
                </a:lnTo>
                <a:cubicBezTo>
                  <a:pt x="62554" y="13599"/>
                  <a:pt x="62495" y="13620"/>
                  <a:pt x="62445" y="13658"/>
                </a:cubicBezTo>
                <a:cubicBezTo>
                  <a:pt x="62421" y="13676"/>
                  <a:pt x="62399" y="13698"/>
                  <a:pt x="62377" y="13719"/>
                </a:cubicBezTo>
                <a:lnTo>
                  <a:pt x="62368" y="13726"/>
                </a:lnTo>
                <a:cubicBezTo>
                  <a:pt x="62349" y="13716"/>
                  <a:pt x="62328" y="13713"/>
                  <a:pt x="62303" y="13713"/>
                </a:cubicBezTo>
                <a:cubicBezTo>
                  <a:pt x="62275" y="13713"/>
                  <a:pt x="62244" y="13719"/>
                  <a:pt x="62216" y="13729"/>
                </a:cubicBezTo>
                <a:lnTo>
                  <a:pt x="62213" y="13729"/>
                </a:lnTo>
                <a:cubicBezTo>
                  <a:pt x="62219" y="13704"/>
                  <a:pt x="62232" y="13679"/>
                  <a:pt x="62247" y="13661"/>
                </a:cubicBezTo>
                <a:cubicBezTo>
                  <a:pt x="62284" y="13627"/>
                  <a:pt x="62334" y="13605"/>
                  <a:pt x="62383" y="13596"/>
                </a:cubicBezTo>
                <a:cubicBezTo>
                  <a:pt x="62411" y="13589"/>
                  <a:pt x="62439" y="13580"/>
                  <a:pt x="62467" y="13574"/>
                </a:cubicBezTo>
                <a:cubicBezTo>
                  <a:pt x="62535" y="13555"/>
                  <a:pt x="62603" y="13534"/>
                  <a:pt x="62671" y="13509"/>
                </a:cubicBezTo>
                <a:lnTo>
                  <a:pt x="62687" y="13506"/>
                </a:lnTo>
                <a:cubicBezTo>
                  <a:pt x="62752" y="13481"/>
                  <a:pt x="62842" y="13447"/>
                  <a:pt x="62879" y="13373"/>
                </a:cubicBezTo>
                <a:cubicBezTo>
                  <a:pt x="62919" y="13301"/>
                  <a:pt x="62901" y="13233"/>
                  <a:pt x="62882" y="13177"/>
                </a:cubicBezTo>
                <a:cubicBezTo>
                  <a:pt x="62876" y="13153"/>
                  <a:pt x="62870" y="13131"/>
                  <a:pt x="62870" y="13106"/>
                </a:cubicBezTo>
                <a:lnTo>
                  <a:pt x="63065" y="13004"/>
                </a:lnTo>
                <a:lnTo>
                  <a:pt x="63356" y="12855"/>
                </a:lnTo>
                <a:cubicBezTo>
                  <a:pt x="63387" y="12840"/>
                  <a:pt x="63402" y="12809"/>
                  <a:pt x="63396" y="12778"/>
                </a:cubicBezTo>
                <a:cubicBezTo>
                  <a:pt x="63390" y="12738"/>
                  <a:pt x="63368" y="12704"/>
                  <a:pt x="63334" y="12679"/>
                </a:cubicBezTo>
                <a:cubicBezTo>
                  <a:pt x="63316" y="12713"/>
                  <a:pt x="63275" y="12738"/>
                  <a:pt x="63198" y="12744"/>
                </a:cubicBezTo>
                <a:cubicBezTo>
                  <a:pt x="63188" y="12745"/>
                  <a:pt x="63178" y="12745"/>
                  <a:pt x="63169" y="12745"/>
                </a:cubicBezTo>
                <a:cubicBezTo>
                  <a:pt x="63057" y="12745"/>
                  <a:pt x="63046" y="12677"/>
                  <a:pt x="63049" y="12623"/>
                </a:cubicBezTo>
                <a:lnTo>
                  <a:pt x="63049" y="12623"/>
                </a:lnTo>
                <a:lnTo>
                  <a:pt x="63028" y="12626"/>
                </a:lnTo>
                <a:cubicBezTo>
                  <a:pt x="62997" y="12632"/>
                  <a:pt x="62966" y="12635"/>
                  <a:pt x="62935" y="12638"/>
                </a:cubicBezTo>
                <a:cubicBezTo>
                  <a:pt x="62894" y="12580"/>
                  <a:pt x="62829" y="12546"/>
                  <a:pt x="62761" y="12546"/>
                </a:cubicBezTo>
                <a:lnTo>
                  <a:pt x="62752" y="12546"/>
                </a:lnTo>
                <a:cubicBezTo>
                  <a:pt x="62684" y="12549"/>
                  <a:pt x="62622" y="12583"/>
                  <a:pt x="62585" y="12642"/>
                </a:cubicBezTo>
                <a:cubicBezTo>
                  <a:pt x="62560" y="12626"/>
                  <a:pt x="62538" y="12611"/>
                  <a:pt x="62520" y="12589"/>
                </a:cubicBezTo>
                <a:lnTo>
                  <a:pt x="62517" y="12586"/>
                </a:lnTo>
                <a:cubicBezTo>
                  <a:pt x="62458" y="12539"/>
                  <a:pt x="62396" y="12499"/>
                  <a:pt x="62328" y="12474"/>
                </a:cubicBezTo>
                <a:cubicBezTo>
                  <a:pt x="62306" y="12465"/>
                  <a:pt x="62287" y="12456"/>
                  <a:pt x="62266" y="12446"/>
                </a:cubicBezTo>
                <a:cubicBezTo>
                  <a:pt x="62210" y="12412"/>
                  <a:pt x="62148" y="12394"/>
                  <a:pt x="62083" y="12391"/>
                </a:cubicBezTo>
                <a:lnTo>
                  <a:pt x="62067" y="12391"/>
                </a:lnTo>
                <a:cubicBezTo>
                  <a:pt x="62024" y="12397"/>
                  <a:pt x="61981" y="12409"/>
                  <a:pt x="61937" y="12428"/>
                </a:cubicBezTo>
                <a:cubicBezTo>
                  <a:pt x="61919" y="12437"/>
                  <a:pt x="61900" y="12443"/>
                  <a:pt x="61878" y="12450"/>
                </a:cubicBezTo>
                <a:cubicBezTo>
                  <a:pt x="61863" y="12450"/>
                  <a:pt x="61847" y="12453"/>
                  <a:pt x="61832" y="12453"/>
                </a:cubicBezTo>
                <a:cubicBezTo>
                  <a:pt x="61804" y="12453"/>
                  <a:pt x="61779" y="12456"/>
                  <a:pt x="61755" y="12459"/>
                </a:cubicBezTo>
                <a:cubicBezTo>
                  <a:pt x="61708" y="12471"/>
                  <a:pt x="61662" y="12490"/>
                  <a:pt x="61621" y="12515"/>
                </a:cubicBezTo>
                <a:lnTo>
                  <a:pt x="61593" y="12530"/>
                </a:lnTo>
                <a:cubicBezTo>
                  <a:pt x="61575" y="12539"/>
                  <a:pt x="61553" y="12549"/>
                  <a:pt x="61528" y="12549"/>
                </a:cubicBezTo>
                <a:cubicBezTo>
                  <a:pt x="61527" y="12550"/>
                  <a:pt x="61525" y="12551"/>
                  <a:pt x="61524" y="12551"/>
                </a:cubicBezTo>
                <a:cubicBezTo>
                  <a:pt x="61522" y="12551"/>
                  <a:pt x="61521" y="12550"/>
                  <a:pt x="61519" y="12549"/>
                </a:cubicBezTo>
                <a:cubicBezTo>
                  <a:pt x="61504" y="12546"/>
                  <a:pt x="61491" y="12536"/>
                  <a:pt x="61479" y="12527"/>
                </a:cubicBezTo>
                <a:cubicBezTo>
                  <a:pt x="61457" y="12511"/>
                  <a:pt x="61432" y="12499"/>
                  <a:pt x="61408" y="12490"/>
                </a:cubicBezTo>
                <a:cubicBezTo>
                  <a:pt x="61426" y="12462"/>
                  <a:pt x="61445" y="12434"/>
                  <a:pt x="61457" y="12406"/>
                </a:cubicBezTo>
                <a:cubicBezTo>
                  <a:pt x="61463" y="12397"/>
                  <a:pt x="61466" y="12384"/>
                  <a:pt x="61473" y="12375"/>
                </a:cubicBezTo>
                <a:cubicBezTo>
                  <a:pt x="61513" y="12307"/>
                  <a:pt x="61569" y="12248"/>
                  <a:pt x="61634" y="12202"/>
                </a:cubicBezTo>
                <a:cubicBezTo>
                  <a:pt x="61649" y="12192"/>
                  <a:pt x="61665" y="12183"/>
                  <a:pt x="61680" y="12177"/>
                </a:cubicBezTo>
                <a:cubicBezTo>
                  <a:pt x="61730" y="12158"/>
                  <a:pt x="61823" y="12121"/>
                  <a:pt x="61820" y="12022"/>
                </a:cubicBezTo>
                <a:cubicBezTo>
                  <a:pt x="61817" y="11954"/>
                  <a:pt x="61826" y="11932"/>
                  <a:pt x="61835" y="11929"/>
                </a:cubicBezTo>
                <a:cubicBezTo>
                  <a:pt x="61851" y="11923"/>
                  <a:pt x="61866" y="11923"/>
                  <a:pt x="61885" y="11923"/>
                </a:cubicBezTo>
                <a:lnTo>
                  <a:pt x="61906" y="11923"/>
                </a:lnTo>
                <a:cubicBezTo>
                  <a:pt x="61940" y="11923"/>
                  <a:pt x="61971" y="11923"/>
                  <a:pt x="62002" y="11926"/>
                </a:cubicBezTo>
                <a:cubicBezTo>
                  <a:pt x="62033" y="11929"/>
                  <a:pt x="62070" y="11929"/>
                  <a:pt x="62108" y="11929"/>
                </a:cubicBezTo>
                <a:lnTo>
                  <a:pt x="62136" y="11929"/>
                </a:lnTo>
                <a:cubicBezTo>
                  <a:pt x="62170" y="11929"/>
                  <a:pt x="62204" y="11917"/>
                  <a:pt x="62228" y="11892"/>
                </a:cubicBezTo>
                <a:cubicBezTo>
                  <a:pt x="62294" y="11827"/>
                  <a:pt x="62306" y="11688"/>
                  <a:pt x="62303" y="11657"/>
                </a:cubicBezTo>
                <a:cubicBezTo>
                  <a:pt x="62297" y="11607"/>
                  <a:pt x="62281" y="11561"/>
                  <a:pt x="62253" y="11520"/>
                </a:cubicBezTo>
                <a:cubicBezTo>
                  <a:pt x="62247" y="11511"/>
                  <a:pt x="62241" y="11502"/>
                  <a:pt x="62232" y="11495"/>
                </a:cubicBezTo>
                <a:cubicBezTo>
                  <a:pt x="62235" y="11461"/>
                  <a:pt x="62216" y="11427"/>
                  <a:pt x="62188" y="11412"/>
                </a:cubicBezTo>
                <a:cubicBezTo>
                  <a:pt x="62163" y="11396"/>
                  <a:pt x="62136" y="11390"/>
                  <a:pt x="62108" y="11390"/>
                </a:cubicBezTo>
                <a:cubicBezTo>
                  <a:pt x="62092" y="11390"/>
                  <a:pt x="62080" y="11390"/>
                  <a:pt x="62064" y="11393"/>
                </a:cubicBezTo>
                <a:lnTo>
                  <a:pt x="61903" y="11418"/>
                </a:lnTo>
                <a:cubicBezTo>
                  <a:pt x="61869" y="11421"/>
                  <a:pt x="61835" y="11430"/>
                  <a:pt x="61804" y="11449"/>
                </a:cubicBezTo>
                <a:cubicBezTo>
                  <a:pt x="61795" y="11452"/>
                  <a:pt x="61789" y="11458"/>
                  <a:pt x="61779" y="11465"/>
                </a:cubicBezTo>
                <a:lnTo>
                  <a:pt x="61773" y="11465"/>
                </a:lnTo>
                <a:cubicBezTo>
                  <a:pt x="61764" y="11465"/>
                  <a:pt x="61755" y="11465"/>
                  <a:pt x="61745" y="11468"/>
                </a:cubicBezTo>
                <a:cubicBezTo>
                  <a:pt x="61690" y="11480"/>
                  <a:pt x="61640" y="11511"/>
                  <a:pt x="61603" y="11557"/>
                </a:cubicBezTo>
                <a:cubicBezTo>
                  <a:pt x="61590" y="11573"/>
                  <a:pt x="61575" y="11585"/>
                  <a:pt x="61556" y="11595"/>
                </a:cubicBezTo>
                <a:lnTo>
                  <a:pt x="61547" y="11595"/>
                </a:lnTo>
                <a:cubicBezTo>
                  <a:pt x="61535" y="11595"/>
                  <a:pt x="61522" y="11595"/>
                  <a:pt x="61510" y="11592"/>
                </a:cubicBezTo>
                <a:lnTo>
                  <a:pt x="61504" y="11592"/>
                </a:lnTo>
                <a:cubicBezTo>
                  <a:pt x="61467" y="11587"/>
                  <a:pt x="61433" y="11584"/>
                  <a:pt x="61397" y="11584"/>
                </a:cubicBezTo>
                <a:cubicBezTo>
                  <a:pt x="61384" y="11584"/>
                  <a:pt x="61371" y="11584"/>
                  <a:pt x="61358" y="11585"/>
                </a:cubicBezTo>
                <a:cubicBezTo>
                  <a:pt x="61309" y="11585"/>
                  <a:pt x="61259" y="11585"/>
                  <a:pt x="61209" y="11592"/>
                </a:cubicBezTo>
                <a:lnTo>
                  <a:pt x="61219" y="11582"/>
                </a:lnTo>
                <a:cubicBezTo>
                  <a:pt x="61250" y="11557"/>
                  <a:pt x="61284" y="11536"/>
                  <a:pt x="61324" y="11523"/>
                </a:cubicBezTo>
                <a:lnTo>
                  <a:pt x="61352" y="11508"/>
                </a:lnTo>
                <a:cubicBezTo>
                  <a:pt x="61510" y="11434"/>
                  <a:pt x="61705" y="11288"/>
                  <a:pt x="61782" y="11099"/>
                </a:cubicBezTo>
                <a:cubicBezTo>
                  <a:pt x="61810" y="11046"/>
                  <a:pt x="61813" y="10984"/>
                  <a:pt x="61792" y="10929"/>
                </a:cubicBezTo>
                <a:cubicBezTo>
                  <a:pt x="61770" y="10888"/>
                  <a:pt x="61742" y="10851"/>
                  <a:pt x="61711" y="10817"/>
                </a:cubicBezTo>
                <a:cubicBezTo>
                  <a:pt x="61674" y="10796"/>
                  <a:pt x="61633" y="10782"/>
                  <a:pt x="61591" y="10782"/>
                </a:cubicBezTo>
                <a:cubicBezTo>
                  <a:pt x="61584" y="10782"/>
                  <a:pt x="61576" y="10782"/>
                  <a:pt x="61569" y="10783"/>
                </a:cubicBezTo>
                <a:cubicBezTo>
                  <a:pt x="61525" y="10783"/>
                  <a:pt x="61482" y="10786"/>
                  <a:pt x="61439" y="10792"/>
                </a:cubicBezTo>
                <a:cubicBezTo>
                  <a:pt x="61411" y="10795"/>
                  <a:pt x="61383" y="10799"/>
                  <a:pt x="61364" y="10799"/>
                </a:cubicBezTo>
                <a:lnTo>
                  <a:pt x="61361" y="10799"/>
                </a:lnTo>
                <a:cubicBezTo>
                  <a:pt x="61355" y="10798"/>
                  <a:pt x="61348" y="10798"/>
                  <a:pt x="61342" y="10798"/>
                </a:cubicBezTo>
                <a:cubicBezTo>
                  <a:pt x="61258" y="10798"/>
                  <a:pt x="61176" y="10817"/>
                  <a:pt x="61101" y="10848"/>
                </a:cubicBezTo>
                <a:cubicBezTo>
                  <a:pt x="61061" y="10870"/>
                  <a:pt x="61024" y="10895"/>
                  <a:pt x="60989" y="10926"/>
                </a:cubicBezTo>
                <a:cubicBezTo>
                  <a:pt x="60974" y="10907"/>
                  <a:pt x="60952" y="10895"/>
                  <a:pt x="60928" y="10891"/>
                </a:cubicBezTo>
                <a:lnTo>
                  <a:pt x="60909" y="10891"/>
                </a:lnTo>
                <a:cubicBezTo>
                  <a:pt x="60878" y="10891"/>
                  <a:pt x="60850" y="10898"/>
                  <a:pt x="60825" y="10907"/>
                </a:cubicBezTo>
                <a:cubicBezTo>
                  <a:pt x="60850" y="10870"/>
                  <a:pt x="60887" y="10842"/>
                  <a:pt x="60928" y="10823"/>
                </a:cubicBezTo>
                <a:lnTo>
                  <a:pt x="60940" y="10817"/>
                </a:lnTo>
                <a:cubicBezTo>
                  <a:pt x="60989" y="10799"/>
                  <a:pt x="61033" y="10761"/>
                  <a:pt x="61061" y="10715"/>
                </a:cubicBezTo>
                <a:cubicBezTo>
                  <a:pt x="61070" y="10690"/>
                  <a:pt x="61073" y="10662"/>
                  <a:pt x="61073" y="10634"/>
                </a:cubicBezTo>
                <a:lnTo>
                  <a:pt x="61073" y="10625"/>
                </a:lnTo>
                <a:cubicBezTo>
                  <a:pt x="61076" y="10511"/>
                  <a:pt x="61113" y="10476"/>
                  <a:pt x="61243" y="10418"/>
                </a:cubicBezTo>
                <a:cubicBezTo>
                  <a:pt x="61330" y="10377"/>
                  <a:pt x="61408" y="10315"/>
                  <a:pt x="61463" y="10238"/>
                </a:cubicBezTo>
                <a:cubicBezTo>
                  <a:pt x="61476" y="10219"/>
                  <a:pt x="61482" y="10198"/>
                  <a:pt x="61476" y="10179"/>
                </a:cubicBezTo>
                <a:cubicBezTo>
                  <a:pt x="61470" y="10157"/>
                  <a:pt x="61457" y="10142"/>
                  <a:pt x="61439" y="10133"/>
                </a:cubicBezTo>
                <a:cubicBezTo>
                  <a:pt x="61361" y="10089"/>
                  <a:pt x="61274" y="10064"/>
                  <a:pt x="61185" y="10061"/>
                </a:cubicBezTo>
                <a:cubicBezTo>
                  <a:pt x="61113" y="10061"/>
                  <a:pt x="61045" y="10083"/>
                  <a:pt x="60986" y="10120"/>
                </a:cubicBezTo>
                <a:cubicBezTo>
                  <a:pt x="60955" y="10142"/>
                  <a:pt x="60928" y="10167"/>
                  <a:pt x="60903" y="10191"/>
                </a:cubicBezTo>
                <a:cubicBezTo>
                  <a:pt x="60890" y="10204"/>
                  <a:pt x="60878" y="10213"/>
                  <a:pt x="60869" y="10222"/>
                </a:cubicBezTo>
                <a:cubicBezTo>
                  <a:pt x="60847" y="10244"/>
                  <a:pt x="60819" y="10257"/>
                  <a:pt x="60791" y="10263"/>
                </a:cubicBezTo>
                <a:cubicBezTo>
                  <a:pt x="60841" y="10154"/>
                  <a:pt x="60912" y="10061"/>
                  <a:pt x="61005" y="9984"/>
                </a:cubicBezTo>
                <a:cubicBezTo>
                  <a:pt x="61051" y="9944"/>
                  <a:pt x="61138" y="9872"/>
                  <a:pt x="61082" y="9770"/>
                </a:cubicBezTo>
                <a:cubicBezTo>
                  <a:pt x="61042" y="9705"/>
                  <a:pt x="60980" y="9659"/>
                  <a:pt x="60909" y="9637"/>
                </a:cubicBezTo>
                <a:cubicBezTo>
                  <a:pt x="60872" y="9625"/>
                  <a:pt x="60835" y="9622"/>
                  <a:pt x="60794" y="9622"/>
                </a:cubicBezTo>
                <a:cubicBezTo>
                  <a:pt x="60745" y="9622"/>
                  <a:pt x="60692" y="9628"/>
                  <a:pt x="60639" y="9640"/>
                </a:cubicBezTo>
                <a:cubicBezTo>
                  <a:pt x="60615" y="9643"/>
                  <a:pt x="60587" y="9646"/>
                  <a:pt x="60562" y="9649"/>
                </a:cubicBezTo>
                <a:cubicBezTo>
                  <a:pt x="60547" y="9649"/>
                  <a:pt x="60528" y="9653"/>
                  <a:pt x="60509" y="9656"/>
                </a:cubicBezTo>
                <a:cubicBezTo>
                  <a:pt x="60509" y="9649"/>
                  <a:pt x="60509" y="9640"/>
                  <a:pt x="60509" y="9631"/>
                </a:cubicBezTo>
                <a:cubicBezTo>
                  <a:pt x="60506" y="9618"/>
                  <a:pt x="60506" y="9606"/>
                  <a:pt x="60509" y="9594"/>
                </a:cubicBezTo>
                <a:cubicBezTo>
                  <a:pt x="60522" y="9584"/>
                  <a:pt x="60534" y="9578"/>
                  <a:pt x="60550" y="9572"/>
                </a:cubicBezTo>
                <a:lnTo>
                  <a:pt x="60553" y="9572"/>
                </a:lnTo>
                <a:cubicBezTo>
                  <a:pt x="60643" y="9532"/>
                  <a:pt x="60726" y="9485"/>
                  <a:pt x="60804" y="9423"/>
                </a:cubicBezTo>
                <a:cubicBezTo>
                  <a:pt x="60822" y="9408"/>
                  <a:pt x="60847" y="9392"/>
                  <a:pt x="60869" y="9377"/>
                </a:cubicBezTo>
                <a:cubicBezTo>
                  <a:pt x="60934" y="9340"/>
                  <a:pt x="60989" y="9287"/>
                  <a:pt x="61027" y="9222"/>
                </a:cubicBezTo>
                <a:cubicBezTo>
                  <a:pt x="61042" y="9191"/>
                  <a:pt x="61055" y="9163"/>
                  <a:pt x="61067" y="9135"/>
                </a:cubicBezTo>
                <a:cubicBezTo>
                  <a:pt x="61082" y="9089"/>
                  <a:pt x="61107" y="9042"/>
                  <a:pt x="61138" y="9005"/>
                </a:cubicBezTo>
                <a:cubicBezTo>
                  <a:pt x="61144" y="8996"/>
                  <a:pt x="61151" y="8990"/>
                  <a:pt x="61157" y="8983"/>
                </a:cubicBezTo>
                <a:cubicBezTo>
                  <a:pt x="61182" y="8962"/>
                  <a:pt x="61200" y="8937"/>
                  <a:pt x="61216" y="8906"/>
                </a:cubicBezTo>
                <a:cubicBezTo>
                  <a:pt x="61240" y="8866"/>
                  <a:pt x="61237" y="8813"/>
                  <a:pt x="61209" y="8773"/>
                </a:cubicBezTo>
                <a:cubicBezTo>
                  <a:pt x="61182" y="8740"/>
                  <a:pt x="61144" y="8722"/>
                  <a:pt x="61103" y="8722"/>
                </a:cubicBezTo>
                <a:cubicBezTo>
                  <a:pt x="61097" y="8722"/>
                  <a:pt x="61091" y="8722"/>
                  <a:pt x="61086" y="8723"/>
                </a:cubicBezTo>
                <a:cubicBezTo>
                  <a:pt x="61033" y="8723"/>
                  <a:pt x="60983" y="8733"/>
                  <a:pt x="60934" y="8751"/>
                </a:cubicBezTo>
                <a:cubicBezTo>
                  <a:pt x="60822" y="8785"/>
                  <a:pt x="60714" y="8825"/>
                  <a:pt x="60609" y="8875"/>
                </a:cubicBezTo>
                <a:lnTo>
                  <a:pt x="60587" y="8884"/>
                </a:lnTo>
                <a:cubicBezTo>
                  <a:pt x="60540" y="8906"/>
                  <a:pt x="60494" y="8925"/>
                  <a:pt x="60444" y="8937"/>
                </a:cubicBezTo>
                <a:lnTo>
                  <a:pt x="60438" y="8937"/>
                </a:lnTo>
                <a:cubicBezTo>
                  <a:pt x="60438" y="8934"/>
                  <a:pt x="60435" y="8931"/>
                  <a:pt x="60429" y="8928"/>
                </a:cubicBezTo>
                <a:cubicBezTo>
                  <a:pt x="60395" y="8884"/>
                  <a:pt x="60379" y="8850"/>
                  <a:pt x="60389" y="8825"/>
                </a:cubicBezTo>
                <a:cubicBezTo>
                  <a:pt x="60398" y="8807"/>
                  <a:pt x="60413" y="8791"/>
                  <a:pt x="60429" y="8779"/>
                </a:cubicBezTo>
                <a:lnTo>
                  <a:pt x="60485" y="8726"/>
                </a:lnTo>
                <a:cubicBezTo>
                  <a:pt x="60553" y="8658"/>
                  <a:pt x="60621" y="8590"/>
                  <a:pt x="60692" y="8525"/>
                </a:cubicBezTo>
                <a:cubicBezTo>
                  <a:pt x="60708" y="8513"/>
                  <a:pt x="60723" y="8500"/>
                  <a:pt x="60739" y="8488"/>
                </a:cubicBezTo>
                <a:cubicBezTo>
                  <a:pt x="60797" y="8441"/>
                  <a:pt x="60869" y="8383"/>
                  <a:pt x="60884" y="8296"/>
                </a:cubicBezTo>
                <a:cubicBezTo>
                  <a:pt x="60887" y="8274"/>
                  <a:pt x="60890" y="8256"/>
                  <a:pt x="60887" y="8234"/>
                </a:cubicBezTo>
                <a:cubicBezTo>
                  <a:pt x="60887" y="8221"/>
                  <a:pt x="60887" y="8209"/>
                  <a:pt x="60890" y="8197"/>
                </a:cubicBezTo>
                <a:cubicBezTo>
                  <a:pt x="60921" y="8166"/>
                  <a:pt x="60928" y="8116"/>
                  <a:pt x="60906" y="8079"/>
                </a:cubicBezTo>
                <a:cubicBezTo>
                  <a:pt x="60883" y="8044"/>
                  <a:pt x="60844" y="8026"/>
                  <a:pt x="60804" y="8026"/>
                </a:cubicBezTo>
                <a:cubicBezTo>
                  <a:pt x="60801" y="8026"/>
                  <a:pt x="60797" y="8026"/>
                  <a:pt x="60794" y="8026"/>
                </a:cubicBezTo>
                <a:cubicBezTo>
                  <a:pt x="60735" y="8029"/>
                  <a:pt x="60677" y="8042"/>
                  <a:pt x="60624" y="8067"/>
                </a:cubicBezTo>
                <a:lnTo>
                  <a:pt x="60615" y="8073"/>
                </a:lnTo>
                <a:cubicBezTo>
                  <a:pt x="60599" y="8082"/>
                  <a:pt x="60584" y="8091"/>
                  <a:pt x="60568" y="8098"/>
                </a:cubicBezTo>
                <a:cubicBezTo>
                  <a:pt x="60547" y="8057"/>
                  <a:pt x="60516" y="8023"/>
                  <a:pt x="60478" y="7995"/>
                </a:cubicBezTo>
                <a:cubicBezTo>
                  <a:pt x="60466" y="7986"/>
                  <a:pt x="60454" y="7974"/>
                  <a:pt x="60441" y="7961"/>
                </a:cubicBezTo>
                <a:cubicBezTo>
                  <a:pt x="60503" y="7943"/>
                  <a:pt x="60556" y="7909"/>
                  <a:pt x="60596" y="7856"/>
                </a:cubicBezTo>
                <a:cubicBezTo>
                  <a:pt x="60633" y="7856"/>
                  <a:pt x="60670" y="7844"/>
                  <a:pt x="60698" y="7819"/>
                </a:cubicBezTo>
                <a:cubicBezTo>
                  <a:pt x="60732" y="7785"/>
                  <a:pt x="60751" y="7741"/>
                  <a:pt x="60754" y="7695"/>
                </a:cubicBezTo>
                <a:cubicBezTo>
                  <a:pt x="60773" y="7565"/>
                  <a:pt x="60773" y="7435"/>
                  <a:pt x="60760" y="7308"/>
                </a:cubicBezTo>
                <a:cubicBezTo>
                  <a:pt x="60757" y="7277"/>
                  <a:pt x="60742" y="7252"/>
                  <a:pt x="60717" y="7236"/>
                </a:cubicBezTo>
                <a:cubicBezTo>
                  <a:pt x="60701" y="7224"/>
                  <a:pt x="60680" y="7218"/>
                  <a:pt x="60658" y="7218"/>
                </a:cubicBezTo>
                <a:cubicBezTo>
                  <a:pt x="60618" y="7218"/>
                  <a:pt x="60581" y="7240"/>
                  <a:pt x="60559" y="7277"/>
                </a:cubicBezTo>
                <a:cubicBezTo>
                  <a:pt x="60509" y="7351"/>
                  <a:pt x="60454" y="7419"/>
                  <a:pt x="60392" y="7478"/>
                </a:cubicBezTo>
                <a:cubicBezTo>
                  <a:pt x="60351" y="7518"/>
                  <a:pt x="60336" y="7518"/>
                  <a:pt x="60336" y="7518"/>
                </a:cubicBezTo>
                <a:cubicBezTo>
                  <a:pt x="60333" y="7518"/>
                  <a:pt x="60314" y="7503"/>
                  <a:pt x="60308" y="7472"/>
                </a:cubicBezTo>
                <a:cubicBezTo>
                  <a:pt x="60305" y="7435"/>
                  <a:pt x="60308" y="7398"/>
                  <a:pt x="60324" y="7363"/>
                </a:cubicBezTo>
                <a:cubicBezTo>
                  <a:pt x="60330" y="7332"/>
                  <a:pt x="60339" y="7302"/>
                  <a:pt x="60342" y="7271"/>
                </a:cubicBezTo>
                <a:cubicBezTo>
                  <a:pt x="60355" y="7171"/>
                  <a:pt x="60320" y="7075"/>
                  <a:pt x="60252" y="7004"/>
                </a:cubicBezTo>
                <a:cubicBezTo>
                  <a:pt x="60243" y="6995"/>
                  <a:pt x="60234" y="6986"/>
                  <a:pt x="60224" y="6976"/>
                </a:cubicBezTo>
                <a:cubicBezTo>
                  <a:pt x="60209" y="6964"/>
                  <a:pt x="60193" y="6948"/>
                  <a:pt x="60184" y="6933"/>
                </a:cubicBezTo>
                <a:cubicBezTo>
                  <a:pt x="60184" y="6917"/>
                  <a:pt x="60184" y="6905"/>
                  <a:pt x="60187" y="6893"/>
                </a:cubicBezTo>
                <a:cubicBezTo>
                  <a:pt x="60190" y="6874"/>
                  <a:pt x="60193" y="6855"/>
                  <a:pt x="60193" y="6840"/>
                </a:cubicBezTo>
                <a:cubicBezTo>
                  <a:pt x="60190" y="6803"/>
                  <a:pt x="60184" y="6766"/>
                  <a:pt x="60169" y="6728"/>
                </a:cubicBezTo>
                <a:cubicBezTo>
                  <a:pt x="60159" y="6698"/>
                  <a:pt x="60150" y="6670"/>
                  <a:pt x="60156" y="6651"/>
                </a:cubicBezTo>
                <a:cubicBezTo>
                  <a:pt x="60162" y="6642"/>
                  <a:pt x="60172" y="6629"/>
                  <a:pt x="60181" y="6620"/>
                </a:cubicBezTo>
                <a:cubicBezTo>
                  <a:pt x="60209" y="6589"/>
                  <a:pt x="60258" y="6533"/>
                  <a:pt x="60228" y="6462"/>
                </a:cubicBezTo>
                <a:cubicBezTo>
                  <a:pt x="60206" y="6416"/>
                  <a:pt x="60162" y="6385"/>
                  <a:pt x="60113" y="6375"/>
                </a:cubicBezTo>
                <a:cubicBezTo>
                  <a:pt x="60082" y="6369"/>
                  <a:pt x="60054" y="6369"/>
                  <a:pt x="60023" y="6369"/>
                </a:cubicBezTo>
                <a:cubicBezTo>
                  <a:pt x="60004" y="6369"/>
                  <a:pt x="59986" y="6366"/>
                  <a:pt x="59970" y="6363"/>
                </a:cubicBezTo>
                <a:cubicBezTo>
                  <a:pt x="59939" y="6357"/>
                  <a:pt x="59918" y="6326"/>
                  <a:pt x="59887" y="6282"/>
                </a:cubicBezTo>
                <a:cubicBezTo>
                  <a:pt x="59865" y="6248"/>
                  <a:pt x="59840" y="6217"/>
                  <a:pt x="59809" y="6190"/>
                </a:cubicBezTo>
                <a:cubicBezTo>
                  <a:pt x="59772" y="6155"/>
                  <a:pt x="59726" y="6137"/>
                  <a:pt x="59673" y="6137"/>
                </a:cubicBezTo>
                <a:cubicBezTo>
                  <a:pt x="59475" y="6137"/>
                  <a:pt x="59382" y="6431"/>
                  <a:pt x="59376" y="6509"/>
                </a:cubicBezTo>
                <a:cubicBezTo>
                  <a:pt x="59373" y="6543"/>
                  <a:pt x="59373" y="6580"/>
                  <a:pt x="59373" y="6614"/>
                </a:cubicBezTo>
                <a:lnTo>
                  <a:pt x="59373" y="6698"/>
                </a:lnTo>
                <a:cubicBezTo>
                  <a:pt x="59366" y="6763"/>
                  <a:pt x="59345" y="6821"/>
                  <a:pt x="59311" y="6877"/>
                </a:cubicBezTo>
                <a:cubicBezTo>
                  <a:pt x="59295" y="6877"/>
                  <a:pt x="59280" y="6880"/>
                  <a:pt x="59264" y="6886"/>
                </a:cubicBezTo>
                <a:cubicBezTo>
                  <a:pt x="59239" y="6896"/>
                  <a:pt x="59221" y="6914"/>
                  <a:pt x="59205" y="6939"/>
                </a:cubicBezTo>
                <a:cubicBezTo>
                  <a:pt x="59140" y="7029"/>
                  <a:pt x="59103" y="7137"/>
                  <a:pt x="59094" y="7249"/>
                </a:cubicBezTo>
                <a:cubicBezTo>
                  <a:pt x="59094" y="7264"/>
                  <a:pt x="59091" y="7283"/>
                  <a:pt x="59091" y="7302"/>
                </a:cubicBezTo>
                <a:cubicBezTo>
                  <a:pt x="59091" y="7329"/>
                  <a:pt x="59088" y="7357"/>
                  <a:pt x="59085" y="7385"/>
                </a:cubicBezTo>
                <a:cubicBezTo>
                  <a:pt x="59072" y="7391"/>
                  <a:pt x="59057" y="7394"/>
                  <a:pt x="59044" y="7394"/>
                </a:cubicBezTo>
                <a:cubicBezTo>
                  <a:pt x="59032" y="7394"/>
                  <a:pt x="59016" y="7391"/>
                  <a:pt x="59007" y="7385"/>
                </a:cubicBezTo>
                <a:cubicBezTo>
                  <a:pt x="58976" y="7370"/>
                  <a:pt x="58951" y="7348"/>
                  <a:pt x="58930" y="7323"/>
                </a:cubicBezTo>
                <a:cubicBezTo>
                  <a:pt x="58902" y="7298"/>
                  <a:pt x="58877" y="7277"/>
                  <a:pt x="58849" y="7258"/>
                </a:cubicBezTo>
                <a:cubicBezTo>
                  <a:pt x="58824" y="7240"/>
                  <a:pt x="58793" y="7227"/>
                  <a:pt x="58762" y="7227"/>
                </a:cubicBezTo>
                <a:cubicBezTo>
                  <a:pt x="58704" y="7230"/>
                  <a:pt x="58654" y="7264"/>
                  <a:pt x="58635" y="7314"/>
                </a:cubicBezTo>
                <a:cubicBezTo>
                  <a:pt x="58580" y="7432"/>
                  <a:pt x="58632" y="7537"/>
                  <a:pt x="58676" y="7630"/>
                </a:cubicBezTo>
                <a:cubicBezTo>
                  <a:pt x="58697" y="7670"/>
                  <a:pt x="58716" y="7710"/>
                  <a:pt x="58728" y="7757"/>
                </a:cubicBezTo>
                <a:cubicBezTo>
                  <a:pt x="58756" y="7871"/>
                  <a:pt x="58818" y="7899"/>
                  <a:pt x="58868" y="7899"/>
                </a:cubicBezTo>
                <a:cubicBezTo>
                  <a:pt x="58880" y="7899"/>
                  <a:pt x="58896" y="7896"/>
                  <a:pt x="58911" y="7890"/>
                </a:cubicBezTo>
                <a:lnTo>
                  <a:pt x="58923" y="7890"/>
                </a:lnTo>
                <a:cubicBezTo>
                  <a:pt x="58958" y="7890"/>
                  <a:pt x="58985" y="7912"/>
                  <a:pt x="59001" y="7943"/>
                </a:cubicBezTo>
                <a:cubicBezTo>
                  <a:pt x="59004" y="7961"/>
                  <a:pt x="59001" y="7980"/>
                  <a:pt x="58992" y="7998"/>
                </a:cubicBezTo>
                <a:cubicBezTo>
                  <a:pt x="58967" y="8042"/>
                  <a:pt x="58911" y="8076"/>
                  <a:pt x="58843" y="8107"/>
                </a:cubicBezTo>
                <a:cubicBezTo>
                  <a:pt x="58781" y="8057"/>
                  <a:pt x="58705" y="8026"/>
                  <a:pt x="58625" y="8026"/>
                </a:cubicBezTo>
                <a:cubicBezTo>
                  <a:pt x="58621" y="8026"/>
                  <a:pt x="58618" y="8026"/>
                  <a:pt x="58614" y="8026"/>
                </a:cubicBezTo>
                <a:cubicBezTo>
                  <a:pt x="58598" y="8026"/>
                  <a:pt x="58583" y="8026"/>
                  <a:pt x="58570" y="8029"/>
                </a:cubicBezTo>
                <a:cubicBezTo>
                  <a:pt x="58530" y="8029"/>
                  <a:pt x="58493" y="8051"/>
                  <a:pt x="58477" y="8088"/>
                </a:cubicBezTo>
                <a:cubicBezTo>
                  <a:pt x="58462" y="8122"/>
                  <a:pt x="58468" y="8163"/>
                  <a:pt x="58496" y="8190"/>
                </a:cubicBezTo>
                <a:lnTo>
                  <a:pt x="58496" y="8194"/>
                </a:lnTo>
                <a:cubicBezTo>
                  <a:pt x="58499" y="8206"/>
                  <a:pt x="58502" y="8218"/>
                  <a:pt x="58499" y="8231"/>
                </a:cubicBezTo>
                <a:cubicBezTo>
                  <a:pt x="58499" y="8252"/>
                  <a:pt x="58499" y="8271"/>
                  <a:pt x="58502" y="8293"/>
                </a:cubicBezTo>
                <a:cubicBezTo>
                  <a:pt x="58518" y="8376"/>
                  <a:pt x="58586" y="8429"/>
                  <a:pt x="58642" y="8472"/>
                </a:cubicBezTo>
                <a:cubicBezTo>
                  <a:pt x="58660" y="8491"/>
                  <a:pt x="58679" y="8503"/>
                  <a:pt x="58694" y="8519"/>
                </a:cubicBezTo>
                <a:cubicBezTo>
                  <a:pt x="58738" y="8571"/>
                  <a:pt x="58772" y="8633"/>
                  <a:pt x="58793" y="8698"/>
                </a:cubicBezTo>
                <a:cubicBezTo>
                  <a:pt x="58818" y="8760"/>
                  <a:pt x="58849" y="8819"/>
                  <a:pt x="58886" y="8875"/>
                </a:cubicBezTo>
                <a:lnTo>
                  <a:pt x="58893" y="8884"/>
                </a:lnTo>
                <a:cubicBezTo>
                  <a:pt x="58899" y="8891"/>
                  <a:pt x="58905" y="8900"/>
                  <a:pt x="58908" y="8909"/>
                </a:cubicBezTo>
                <a:cubicBezTo>
                  <a:pt x="58911" y="8921"/>
                  <a:pt x="58893" y="8952"/>
                  <a:pt x="58883" y="8971"/>
                </a:cubicBezTo>
                <a:cubicBezTo>
                  <a:pt x="58874" y="8983"/>
                  <a:pt x="58865" y="8999"/>
                  <a:pt x="58858" y="9014"/>
                </a:cubicBezTo>
                <a:lnTo>
                  <a:pt x="58827" y="9005"/>
                </a:lnTo>
                <a:cubicBezTo>
                  <a:pt x="58793" y="8996"/>
                  <a:pt x="58750" y="8987"/>
                  <a:pt x="58747" y="8974"/>
                </a:cubicBezTo>
                <a:cubicBezTo>
                  <a:pt x="58744" y="8968"/>
                  <a:pt x="58744" y="8965"/>
                  <a:pt x="58744" y="8959"/>
                </a:cubicBezTo>
                <a:cubicBezTo>
                  <a:pt x="58741" y="8943"/>
                  <a:pt x="58735" y="8928"/>
                  <a:pt x="58728" y="8912"/>
                </a:cubicBezTo>
                <a:cubicBezTo>
                  <a:pt x="58713" y="8881"/>
                  <a:pt x="58691" y="8853"/>
                  <a:pt x="58660" y="8835"/>
                </a:cubicBezTo>
                <a:cubicBezTo>
                  <a:pt x="58567" y="8767"/>
                  <a:pt x="58459" y="8726"/>
                  <a:pt x="58344" y="8711"/>
                </a:cubicBezTo>
                <a:cubicBezTo>
                  <a:pt x="58332" y="8708"/>
                  <a:pt x="58319" y="8708"/>
                  <a:pt x="58307" y="8708"/>
                </a:cubicBezTo>
                <a:cubicBezTo>
                  <a:pt x="58285" y="8708"/>
                  <a:pt x="58264" y="8711"/>
                  <a:pt x="58245" y="8720"/>
                </a:cubicBezTo>
                <a:cubicBezTo>
                  <a:pt x="58171" y="8748"/>
                  <a:pt x="58140" y="8832"/>
                  <a:pt x="58171" y="8903"/>
                </a:cubicBezTo>
                <a:cubicBezTo>
                  <a:pt x="58186" y="8931"/>
                  <a:pt x="58208" y="8956"/>
                  <a:pt x="58230" y="8980"/>
                </a:cubicBezTo>
                <a:cubicBezTo>
                  <a:pt x="58236" y="8987"/>
                  <a:pt x="58242" y="8993"/>
                  <a:pt x="58248" y="8999"/>
                </a:cubicBezTo>
                <a:cubicBezTo>
                  <a:pt x="58279" y="9039"/>
                  <a:pt x="58304" y="9086"/>
                  <a:pt x="58323" y="9135"/>
                </a:cubicBezTo>
                <a:cubicBezTo>
                  <a:pt x="58363" y="9228"/>
                  <a:pt x="58406" y="9330"/>
                  <a:pt x="58527" y="9383"/>
                </a:cubicBezTo>
                <a:cubicBezTo>
                  <a:pt x="58542" y="9389"/>
                  <a:pt x="58558" y="9395"/>
                  <a:pt x="58577" y="9402"/>
                </a:cubicBezTo>
                <a:cubicBezTo>
                  <a:pt x="58592" y="9405"/>
                  <a:pt x="58608" y="9411"/>
                  <a:pt x="58620" y="9420"/>
                </a:cubicBezTo>
                <a:cubicBezTo>
                  <a:pt x="58626" y="9426"/>
                  <a:pt x="58629" y="9436"/>
                  <a:pt x="58629" y="9445"/>
                </a:cubicBezTo>
                <a:cubicBezTo>
                  <a:pt x="58632" y="9457"/>
                  <a:pt x="58639" y="9470"/>
                  <a:pt x="58642" y="9479"/>
                </a:cubicBezTo>
                <a:cubicBezTo>
                  <a:pt x="58682" y="9572"/>
                  <a:pt x="58793" y="9634"/>
                  <a:pt x="58939" y="9646"/>
                </a:cubicBezTo>
                <a:lnTo>
                  <a:pt x="58948" y="9646"/>
                </a:lnTo>
                <a:cubicBezTo>
                  <a:pt x="58973" y="9646"/>
                  <a:pt x="58995" y="9653"/>
                  <a:pt x="59020" y="9659"/>
                </a:cubicBezTo>
                <a:cubicBezTo>
                  <a:pt x="59023" y="9668"/>
                  <a:pt x="59026" y="9677"/>
                  <a:pt x="59026" y="9683"/>
                </a:cubicBezTo>
                <a:lnTo>
                  <a:pt x="59047" y="9767"/>
                </a:lnTo>
                <a:lnTo>
                  <a:pt x="59054" y="9786"/>
                </a:lnTo>
                <a:lnTo>
                  <a:pt x="59047" y="9783"/>
                </a:lnTo>
                <a:lnTo>
                  <a:pt x="59047" y="9783"/>
                </a:lnTo>
                <a:cubicBezTo>
                  <a:pt x="59057" y="9851"/>
                  <a:pt x="58985" y="9860"/>
                  <a:pt x="58951" y="9900"/>
                </a:cubicBezTo>
                <a:cubicBezTo>
                  <a:pt x="58942" y="9841"/>
                  <a:pt x="58899" y="9773"/>
                  <a:pt x="58942" y="9730"/>
                </a:cubicBezTo>
                <a:cubicBezTo>
                  <a:pt x="58927" y="9721"/>
                  <a:pt x="58911" y="9711"/>
                  <a:pt x="58896" y="9702"/>
                </a:cubicBezTo>
                <a:cubicBezTo>
                  <a:pt x="58871" y="9680"/>
                  <a:pt x="58843" y="9662"/>
                  <a:pt x="58812" y="9653"/>
                </a:cubicBezTo>
                <a:cubicBezTo>
                  <a:pt x="58793" y="9649"/>
                  <a:pt x="58778" y="9646"/>
                  <a:pt x="58762" y="9646"/>
                </a:cubicBezTo>
                <a:lnTo>
                  <a:pt x="58716" y="9646"/>
                </a:lnTo>
                <a:cubicBezTo>
                  <a:pt x="58700" y="9646"/>
                  <a:pt x="58685" y="9640"/>
                  <a:pt x="58669" y="9634"/>
                </a:cubicBezTo>
                <a:cubicBezTo>
                  <a:pt x="58645" y="9625"/>
                  <a:pt x="58617" y="9618"/>
                  <a:pt x="58589" y="9612"/>
                </a:cubicBezTo>
                <a:lnTo>
                  <a:pt x="58558" y="9612"/>
                </a:lnTo>
                <a:cubicBezTo>
                  <a:pt x="58456" y="9615"/>
                  <a:pt x="58366" y="9668"/>
                  <a:pt x="58313" y="9755"/>
                </a:cubicBezTo>
                <a:cubicBezTo>
                  <a:pt x="58298" y="9773"/>
                  <a:pt x="58292" y="9795"/>
                  <a:pt x="58289" y="9820"/>
                </a:cubicBezTo>
                <a:cubicBezTo>
                  <a:pt x="58292" y="9866"/>
                  <a:pt x="58316" y="9906"/>
                  <a:pt x="58357" y="9931"/>
                </a:cubicBezTo>
                <a:cubicBezTo>
                  <a:pt x="58397" y="9962"/>
                  <a:pt x="58412" y="9984"/>
                  <a:pt x="58416" y="10006"/>
                </a:cubicBezTo>
                <a:cubicBezTo>
                  <a:pt x="58416" y="10012"/>
                  <a:pt x="58416" y="10021"/>
                  <a:pt x="58416" y="10030"/>
                </a:cubicBezTo>
                <a:cubicBezTo>
                  <a:pt x="58412" y="10055"/>
                  <a:pt x="58416" y="10083"/>
                  <a:pt x="58422" y="10108"/>
                </a:cubicBezTo>
                <a:cubicBezTo>
                  <a:pt x="58397" y="10086"/>
                  <a:pt x="58369" y="10068"/>
                  <a:pt x="58341" y="10055"/>
                </a:cubicBezTo>
                <a:cubicBezTo>
                  <a:pt x="58307" y="10046"/>
                  <a:pt x="58273" y="10040"/>
                  <a:pt x="58239" y="10040"/>
                </a:cubicBezTo>
                <a:cubicBezTo>
                  <a:pt x="58211" y="10040"/>
                  <a:pt x="58183" y="10043"/>
                  <a:pt x="58155" y="10049"/>
                </a:cubicBezTo>
                <a:cubicBezTo>
                  <a:pt x="58084" y="10061"/>
                  <a:pt x="58016" y="10086"/>
                  <a:pt x="57951" y="10117"/>
                </a:cubicBezTo>
                <a:cubicBezTo>
                  <a:pt x="57932" y="10126"/>
                  <a:pt x="57917" y="10145"/>
                  <a:pt x="57911" y="10167"/>
                </a:cubicBezTo>
                <a:cubicBezTo>
                  <a:pt x="57908" y="10185"/>
                  <a:pt x="57911" y="10207"/>
                  <a:pt x="57923" y="10222"/>
                </a:cubicBezTo>
                <a:cubicBezTo>
                  <a:pt x="57979" y="10300"/>
                  <a:pt x="58056" y="10362"/>
                  <a:pt x="58143" y="10402"/>
                </a:cubicBezTo>
                <a:lnTo>
                  <a:pt x="58177" y="10418"/>
                </a:lnTo>
                <a:cubicBezTo>
                  <a:pt x="58208" y="10427"/>
                  <a:pt x="58236" y="10445"/>
                  <a:pt x="58261" y="10467"/>
                </a:cubicBezTo>
                <a:cubicBezTo>
                  <a:pt x="58264" y="10476"/>
                  <a:pt x="58267" y="10486"/>
                  <a:pt x="58270" y="10495"/>
                </a:cubicBezTo>
                <a:cubicBezTo>
                  <a:pt x="58279" y="10529"/>
                  <a:pt x="58295" y="10560"/>
                  <a:pt x="58316" y="10585"/>
                </a:cubicBezTo>
                <a:cubicBezTo>
                  <a:pt x="58338" y="10607"/>
                  <a:pt x="58366" y="10622"/>
                  <a:pt x="58394" y="10634"/>
                </a:cubicBezTo>
                <a:cubicBezTo>
                  <a:pt x="58403" y="10637"/>
                  <a:pt x="58412" y="10644"/>
                  <a:pt x="58419" y="10647"/>
                </a:cubicBezTo>
                <a:cubicBezTo>
                  <a:pt x="58416" y="10662"/>
                  <a:pt x="58409" y="10678"/>
                  <a:pt x="58403" y="10693"/>
                </a:cubicBezTo>
                <a:cubicBezTo>
                  <a:pt x="58385" y="10740"/>
                  <a:pt x="58357" y="10802"/>
                  <a:pt x="58394" y="10867"/>
                </a:cubicBezTo>
                <a:cubicBezTo>
                  <a:pt x="58400" y="10876"/>
                  <a:pt x="58403" y="10888"/>
                  <a:pt x="58409" y="10898"/>
                </a:cubicBezTo>
                <a:cubicBezTo>
                  <a:pt x="58422" y="10957"/>
                  <a:pt x="58465" y="11003"/>
                  <a:pt x="58521" y="11025"/>
                </a:cubicBezTo>
                <a:cubicBezTo>
                  <a:pt x="58567" y="11040"/>
                  <a:pt x="58583" y="11056"/>
                  <a:pt x="58583" y="11059"/>
                </a:cubicBezTo>
                <a:cubicBezTo>
                  <a:pt x="58577" y="11062"/>
                  <a:pt x="58567" y="11065"/>
                  <a:pt x="58561" y="11068"/>
                </a:cubicBezTo>
                <a:cubicBezTo>
                  <a:pt x="58527" y="11065"/>
                  <a:pt x="58499" y="11049"/>
                  <a:pt x="58474" y="11028"/>
                </a:cubicBezTo>
                <a:cubicBezTo>
                  <a:pt x="58437" y="11000"/>
                  <a:pt x="58406" y="10963"/>
                  <a:pt x="58381" y="10922"/>
                </a:cubicBezTo>
                <a:lnTo>
                  <a:pt x="58375" y="10913"/>
                </a:lnTo>
                <a:cubicBezTo>
                  <a:pt x="58360" y="10879"/>
                  <a:pt x="58338" y="10851"/>
                  <a:pt x="58310" y="10830"/>
                </a:cubicBezTo>
                <a:cubicBezTo>
                  <a:pt x="58276" y="10808"/>
                  <a:pt x="58236" y="10792"/>
                  <a:pt x="58192" y="10789"/>
                </a:cubicBezTo>
                <a:cubicBezTo>
                  <a:pt x="58134" y="10777"/>
                  <a:pt x="58075" y="10774"/>
                  <a:pt x="58013" y="10774"/>
                </a:cubicBezTo>
                <a:cubicBezTo>
                  <a:pt x="57988" y="10774"/>
                  <a:pt x="57966" y="10777"/>
                  <a:pt x="57942" y="10777"/>
                </a:cubicBezTo>
                <a:cubicBezTo>
                  <a:pt x="57908" y="10805"/>
                  <a:pt x="57864" y="10826"/>
                  <a:pt x="57827" y="10854"/>
                </a:cubicBezTo>
                <a:cubicBezTo>
                  <a:pt x="57811" y="10885"/>
                  <a:pt x="57793" y="10916"/>
                  <a:pt x="57771" y="10944"/>
                </a:cubicBezTo>
                <a:cubicBezTo>
                  <a:pt x="57752" y="10961"/>
                  <a:pt x="57731" y="10992"/>
                  <a:pt x="57708" y="10992"/>
                </a:cubicBezTo>
                <a:cubicBezTo>
                  <a:pt x="57698" y="10992"/>
                  <a:pt x="57687" y="10985"/>
                  <a:pt x="57675" y="10969"/>
                </a:cubicBezTo>
                <a:cubicBezTo>
                  <a:pt x="57632" y="10907"/>
                  <a:pt x="57675" y="10867"/>
                  <a:pt x="57715" y="10836"/>
                </a:cubicBezTo>
                <a:cubicBezTo>
                  <a:pt x="57734" y="10823"/>
                  <a:pt x="57753" y="10811"/>
                  <a:pt x="57774" y="10799"/>
                </a:cubicBezTo>
                <a:cubicBezTo>
                  <a:pt x="57768" y="10799"/>
                  <a:pt x="57759" y="10802"/>
                  <a:pt x="57753" y="10802"/>
                </a:cubicBezTo>
                <a:cubicBezTo>
                  <a:pt x="57709" y="10811"/>
                  <a:pt x="57666" y="10830"/>
                  <a:pt x="57635" y="10861"/>
                </a:cubicBezTo>
                <a:cubicBezTo>
                  <a:pt x="57579" y="10913"/>
                  <a:pt x="57570" y="10991"/>
                  <a:pt x="57607" y="11080"/>
                </a:cubicBezTo>
                <a:cubicBezTo>
                  <a:pt x="57647" y="11180"/>
                  <a:pt x="57715" y="11266"/>
                  <a:pt x="57805" y="11328"/>
                </a:cubicBezTo>
                <a:cubicBezTo>
                  <a:pt x="57815" y="11338"/>
                  <a:pt x="57824" y="11344"/>
                  <a:pt x="57833" y="11350"/>
                </a:cubicBezTo>
                <a:cubicBezTo>
                  <a:pt x="57877" y="11396"/>
                  <a:pt x="57938" y="11418"/>
                  <a:pt x="58000" y="11418"/>
                </a:cubicBezTo>
                <a:lnTo>
                  <a:pt x="58031" y="11418"/>
                </a:lnTo>
                <a:cubicBezTo>
                  <a:pt x="58039" y="11418"/>
                  <a:pt x="58047" y="11417"/>
                  <a:pt x="58054" y="11417"/>
                </a:cubicBezTo>
                <a:cubicBezTo>
                  <a:pt x="58092" y="11417"/>
                  <a:pt x="58128" y="11424"/>
                  <a:pt x="58165" y="11437"/>
                </a:cubicBezTo>
                <a:cubicBezTo>
                  <a:pt x="58174" y="11443"/>
                  <a:pt x="58183" y="11449"/>
                  <a:pt x="58192" y="11458"/>
                </a:cubicBezTo>
                <a:cubicBezTo>
                  <a:pt x="58214" y="11477"/>
                  <a:pt x="58242" y="11495"/>
                  <a:pt x="58270" y="11505"/>
                </a:cubicBezTo>
                <a:cubicBezTo>
                  <a:pt x="58258" y="11514"/>
                  <a:pt x="58245" y="11523"/>
                  <a:pt x="58233" y="11530"/>
                </a:cubicBezTo>
                <a:cubicBezTo>
                  <a:pt x="58217" y="11539"/>
                  <a:pt x="58205" y="11551"/>
                  <a:pt x="58199" y="11564"/>
                </a:cubicBezTo>
                <a:cubicBezTo>
                  <a:pt x="58081" y="11564"/>
                  <a:pt x="57963" y="11561"/>
                  <a:pt x="57846" y="11548"/>
                </a:cubicBezTo>
                <a:cubicBezTo>
                  <a:pt x="57811" y="11548"/>
                  <a:pt x="57777" y="11542"/>
                  <a:pt x="57746" y="11530"/>
                </a:cubicBezTo>
                <a:cubicBezTo>
                  <a:pt x="57734" y="11517"/>
                  <a:pt x="57719" y="11505"/>
                  <a:pt x="57709" y="11489"/>
                </a:cubicBezTo>
                <a:cubicBezTo>
                  <a:pt x="57697" y="11477"/>
                  <a:pt x="57688" y="11465"/>
                  <a:pt x="57675" y="11455"/>
                </a:cubicBezTo>
                <a:cubicBezTo>
                  <a:pt x="57647" y="11427"/>
                  <a:pt x="57613" y="11403"/>
                  <a:pt x="57573" y="11387"/>
                </a:cubicBezTo>
                <a:cubicBezTo>
                  <a:pt x="57511" y="11443"/>
                  <a:pt x="57431" y="11465"/>
                  <a:pt x="57353" y="11495"/>
                </a:cubicBezTo>
                <a:cubicBezTo>
                  <a:pt x="57365" y="11449"/>
                  <a:pt x="57381" y="11403"/>
                  <a:pt x="57403" y="11359"/>
                </a:cubicBezTo>
                <a:lnTo>
                  <a:pt x="57403" y="11359"/>
                </a:lnTo>
                <a:cubicBezTo>
                  <a:pt x="57319" y="11362"/>
                  <a:pt x="57238" y="11390"/>
                  <a:pt x="57177" y="11446"/>
                </a:cubicBezTo>
                <a:cubicBezTo>
                  <a:pt x="57111" y="11502"/>
                  <a:pt x="57077" y="11585"/>
                  <a:pt x="57084" y="11672"/>
                </a:cubicBezTo>
                <a:cubicBezTo>
                  <a:pt x="57087" y="11759"/>
                  <a:pt x="57127" y="11836"/>
                  <a:pt x="57195" y="11889"/>
                </a:cubicBezTo>
                <a:cubicBezTo>
                  <a:pt x="57198" y="11892"/>
                  <a:pt x="57201" y="11895"/>
                  <a:pt x="57204" y="11895"/>
                </a:cubicBezTo>
                <a:cubicBezTo>
                  <a:pt x="57212" y="11862"/>
                  <a:pt x="57222" y="11835"/>
                  <a:pt x="57249" y="11835"/>
                </a:cubicBezTo>
                <a:cubicBezTo>
                  <a:pt x="57255" y="11835"/>
                  <a:pt x="57262" y="11837"/>
                  <a:pt x="57269" y="11839"/>
                </a:cubicBezTo>
                <a:cubicBezTo>
                  <a:pt x="57297" y="11855"/>
                  <a:pt x="57322" y="11876"/>
                  <a:pt x="57338" y="11907"/>
                </a:cubicBezTo>
                <a:lnTo>
                  <a:pt x="57384" y="11907"/>
                </a:lnTo>
                <a:cubicBezTo>
                  <a:pt x="57415" y="11904"/>
                  <a:pt x="57446" y="11904"/>
                  <a:pt x="57477" y="11904"/>
                </a:cubicBezTo>
                <a:lnTo>
                  <a:pt x="57502" y="11904"/>
                </a:lnTo>
                <a:cubicBezTo>
                  <a:pt x="57506" y="11903"/>
                  <a:pt x="57511" y="11903"/>
                  <a:pt x="57516" y="11903"/>
                </a:cubicBezTo>
                <a:cubicBezTo>
                  <a:pt x="57528" y="11903"/>
                  <a:pt x="57540" y="11905"/>
                  <a:pt x="57551" y="11907"/>
                </a:cubicBezTo>
                <a:cubicBezTo>
                  <a:pt x="57561" y="11914"/>
                  <a:pt x="57570" y="11935"/>
                  <a:pt x="57567" y="12003"/>
                </a:cubicBezTo>
                <a:cubicBezTo>
                  <a:pt x="57564" y="12038"/>
                  <a:pt x="57573" y="12075"/>
                  <a:pt x="57598" y="12100"/>
                </a:cubicBezTo>
                <a:cubicBezTo>
                  <a:pt x="57623" y="12124"/>
                  <a:pt x="57654" y="12143"/>
                  <a:pt x="57688" y="12146"/>
                </a:cubicBezTo>
                <a:lnTo>
                  <a:pt x="57700" y="12149"/>
                </a:lnTo>
                <a:cubicBezTo>
                  <a:pt x="57719" y="12155"/>
                  <a:pt x="57734" y="12189"/>
                  <a:pt x="57753" y="12217"/>
                </a:cubicBezTo>
                <a:cubicBezTo>
                  <a:pt x="57762" y="12236"/>
                  <a:pt x="57771" y="12254"/>
                  <a:pt x="57784" y="12273"/>
                </a:cubicBezTo>
                <a:cubicBezTo>
                  <a:pt x="57827" y="12329"/>
                  <a:pt x="57877" y="12375"/>
                  <a:pt x="57935" y="12409"/>
                </a:cubicBezTo>
                <a:cubicBezTo>
                  <a:pt x="57979" y="12437"/>
                  <a:pt x="58019" y="12474"/>
                  <a:pt x="58050" y="12515"/>
                </a:cubicBezTo>
                <a:cubicBezTo>
                  <a:pt x="58022" y="12617"/>
                  <a:pt x="58090" y="12741"/>
                  <a:pt x="58205" y="12787"/>
                </a:cubicBezTo>
                <a:lnTo>
                  <a:pt x="58220" y="12793"/>
                </a:lnTo>
                <a:cubicBezTo>
                  <a:pt x="58171" y="12818"/>
                  <a:pt x="58096" y="12818"/>
                  <a:pt x="58019" y="12821"/>
                </a:cubicBezTo>
                <a:lnTo>
                  <a:pt x="57985" y="12821"/>
                </a:lnTo>
                <a:cubicBezTo>
                  <a:pt x="57978" y="12821"/>
                  <a:pt x="57971" y="12821"/>
                  <a:pt x="57963" y="12821"/>
                </a:cubicBezTo>
                <a:cubicBezTo>
                  <a:pt x="57899" y="12821"/>
                  <a:pt x="57836" y="12833"/>
                  <a:pt x="57777" y="12855"/>
                </a:cubicBezTo>
                <a:lnTo>
                  <a:pt x="57759" y="12747"/>
                </a:lnTo>
                <a:cubicBezTo>
                  <a:pt x="57756" y="12716"/>
                  <a:pt x="57746" y="12688"/>
                  <a:pt x="57728" y="12663"/>
                </a:cubicBezTo>
                <a:cubicBezTo>
                  <a:pt x="57697" y="12623"/>
                  <a:pt x="57654" y="12595"/>
                  <a:pt x="57604" y="12589"/>
                </a:cubicBezTo>
                <a:cubicBezTo>
                  <a:pt x="57585" y="12586"/>
                  <a:pt x="57570" y="12583"/>
                  <a:pt x="57554" y="12583"/>
                </a:cubicBezTo>
                <a:cubicBezTo>
                  <a:pt x="57520" y="12583"/>
                  <a:pt x="57486" y="12592"/>
                  <a:pt x="57455" y="12604"/>
                </a:cubicBezTo>
                <a:cubicBezTo>
                  <a:pt x="57455" y="12536"/>
                  <a:pt x="57437" y="12471"/>
                  <a:pt x="57406" y="12409"/>
                </a:cubicBezTo>
                <a:cubicBezTo>
                  <a:pt x="57359" y="12332"/>
                  <a:pt x="57276" y="12285"/>
                  <a:pt x="57186" y="12282"/>
                </a:cubicBezTo>
                <a:cubicBezTo>
                  <a:pt x="57136" y="12282"/>
                  <a:pt x="57090" y="12298"/>
                  <a:pt x="57056" y="12329"/>
                </a:cubicBezTo>
                <a:cubicBezTo>
                  <a:pt x="57031" y="12350"/>
                  <a:pt x="57012" y="12375"/>
                  <a:pt x="56997" y="12403"/>
                </a:cubicBezTo>
                <a:cubicBezTo>
                  <a:pt x="56969" y="12450"/>
                  <a:pt x="56941" y="12499"/>
                  <a:pt x="56916" y="12546"/>
                </a:cubicBezTo>
                <a:cubicBezTo>
                  <a:pt x="56882" y="12577"/>
                  <a:pt x="56845" y="12601"/>
                  <a:pt x="56802" y="12620"/>
                </a:cubicBezTo>
                <a:lnTo>
                  <a:pt x="56799" y="12620"/>
                </a:lnTo>
                <a:cubicBezTo>
                  <a:pt x="56761" y="12564"/>
                  <a:pt x="56700" y="12530"/>
                  <a:pt x="56634" y="12527"/>
                </a:cubicBezTo>
                <a:lnTo>
                  <a:pt x="56625" y="12527"/>
                </a:lnTo>
                <a:cubicBezTo>
                  <a:pt x="56557" y="12527"/>
                  <a:pt x="56492" y="12561"/>
                  <a:pt x="56452" y="12620"/>
                </a:cubicBezTo>
                <a:cubicBezTo>
                  <a:pt x="56436" y="12620"/>
                  <a:pt x="56424" y="12617"/>
                  <a:pt x="56408" y="12617"/>
                </a:cubicBezTo>
                <a:cubicBezTo>
                  <a:pt x="56421" y="12589"/>
                  <a:pt x="56427" y="12561"/>
                  <a:pt x="56430" y="12530"/>
                </a:cubicBezTo>
                <a:cubicBezTo>
                  <a:pt x="56430" y="12468"/>
                  <a:pt x="56402" y="12409"/>
                  <a:pt x="56356" y="12366"/>
                </a:cubicBezTo>
                <a:cubicBezTo>
                  <a:pt x="56300" y="12323"/>
                  <a:pt x="56232" y="12298"/>
                  <a:pt x="56157" y="12295"/>
                </a:cubicBezTo>
                <a:cubicBezTo>
                  <a:pt x="56133" y="12295"/>
                  <a:pt x="56108" y="12298"/>
                  <a:pt x="56083" y="12310"/>
                </a:cubicBezTo>
                <a:cubicBezTo>
                  <a:pt x="56052" y="12326"/>
                  <a:pt x="56024" y="12350"/>
                  <a:pt x="55999" y="12378"/>
                </a:cubicBezTo>
                <a:lnTo>
                  <a:pt x="55993" y="12388"/>
                </a:lnTo>
                <a:cubicBezTo>
                  <a:pt x="55922" y="12465"/>
                  <a:pt x="55826" y="12511"/>
                  <a:pt x="55724" y="12524"/>
                </a:cubicBezTo>
                <a:lnTo>
                  <a:pt x="55699" y="12527"/>
                </a:lnTo>
                <a:cubicBezTo>
                  <a:pt x="55696" y="12527"/>
                  <a:pt x="55692" y="12527"/>
                  <a:pt x="55689" y="12527"/>
                </a:cubicBezTo>
                <a:cubicBezTo>
                  <a:pt x="55612" y="12527"/>
                  <a:pt x="55539" y="12560"/>
                  <a:pt x="55485" y="12617"/>
                </a:cubicBezTo>
                <a:cubicBezTo>
                  <a:pt x="55473" y="12626"/>
                  <a:pt x="55464" y="12635"/>
                  <a:pt x="55451" y="12642"/>
                </a:cubicBezTo>
                <a:cubicBezTo>
                  <a:pt x="55448" y="12645"/>
                  <a:pt x="55445" y="12648"/>
                  <a:pt x="55442" y="12648"/>
                </a:cubicBezTo>
                <a:lnTo>
                  <a:pt x="55442" y="12645"/>
                </a:lnTo>
                <a:cubicBezTo>
                  <a:pt x="55439" y="12638"/>
                  <a:pt x="55436" y="12629"/>
                  <a:pt x="55433" y="12620"/>
                </a:cubicBezTo>
                <a:cubicBezTo>
                  <a:pt x="55426" y="12604"/>
                  <a:pt x="55417" y="12589"/>
                  <a:pt x="55405" y="12577"/>
                </a:cubicBezTo>
                <a:cubicBezTo>
                  <a:pt x="55417" y="12570"/>
                  <a:pt x="55430" y="12564"/>
                  <a:pt x="55442" y="12558"/>
                </a:cubicBezTo>
                <a:cubicBezTo>
                  <a:pt x="55538" y="12496"/>
                  <a:pt x="55625" y="12422"/>
                  <a:pt x="55702" y="12335"/>
                </a:cubicBezTo>
                <a:cubicBezTo>
                  <a:pt x="55755" y="12292"/>
                  <a:pt x="55792" y="12226"/>
                  <a:pt x="55801" y="12158"/>
                </a:cubicBezTo>
                <a:cubicBezTo>
                  <a:pt x="55801" y="12127"/>
                  <a:pt x="55798" y="12096"/>
                  <a:pt x="55792" y="12069"/>
                </a:cubicBezTo>
                <a:cubicBezTo>
                  <a:pt x="55789" y="12059"/>
                  <a:pt x="55786" y="12050"/>
                  <a:pt x="55786" y="12041"/>
                </a:cubicBezTo>
                <a:cubicBezTo>
                  <a:pt x="55789" y="11994"/>
                  <a:pt x="55807" y="11954"/>
                  <a:pt x="55838" y="11923"/>
                </a:cubicBezTo>
                <a:cubicBezTo>
                  <a:pt x="55916" y="11827"/>
                  <a:pt x="56018" y="11768"/>
                  <a:pt x="56126" y="11706"/>
                </a:cubicBezTo>
                <a:cubicBezTo>
                  <a:pt x="56185" y="11669"/>
                  <a:pt x="56247" y="11635"/>
                  <a:pt x="56306" y="11588"/>
                </a:cubicBezTo>
                <a:cubicBezTo>
                  <a:pt x="56408" y="11514"/>
                  <a:pt x="56421" y="11381"/>
                  <a:pt x="56430" y="11282"/>
                </a:cubicBezTo>
                <a:lnTo>
                  <a:pt x="56430" y="11269"/>
                </a:lnTo>
                <a:cubicBezTo>
                  <a:pt x="56433" y="11248"/>
                  <a:pt x="56427" y="11229"/>
                  <a:pt x="56418" y="11214"/>
                </a:cubicBezTo>
                <a:cubicBezTo>
                  <a:pt x="56312" y="11034"/>
                  <a:pt x="56080" y="11034"/>
                  <a:pt x="56006" y="11034"/>
                </a:cubicBezTo>
                <a:cubicBezTo>
                  <a:pt x="55975" y="11034"/>
                  <a:pt x="55944" y="11034"/>
                  <a:pt x="55916" y="11037"/>
                </a:cubicBezTo>
                <a:cubicBezTo>
                  <a:pt x="55798" y="11043"/>
                  <a:pt x="55727" y="11087"/>
                  <a:pt x="55702" y="11161"/>
                </a:cubicBezTo>
                <a:cubicBezTo>
                  <a:pt x="55693" y="11186"/>
                  <a:pt x="55690" y="11211"/>
                  <a:pt x="55687" y="11238"/>
                </a:cubicBezTo>
                <a:cubicBezTo>
                  <a:pt x="55687" y="11248"/>
                  <a:pt x="55684" y="11260"/>
                  <a:pt x="55680" y="11269"/>
                </a:cubicBezTo>
                <a:cubicBezTo>
                  <a:pt x="55668" y="11297"/>
                  <a:pt x="55649" y="11319"/>
                  <a:pt x="55631" y="11341"/>
                </a:cubicBezTo>
                <a:lnTo>
                  <a:pt x="55618" y="11356"/>
                </a:lnTo>
                <a:cubicBezTo>
                  <a:pt x="55563" y="11421"/>
                  <a:pt x="55498" y="11480"/>
                  <a:pt x="55426" y="11530"/>
                </a:cubicBezTo>
                <a:cubicBezTo>
                  <a:pt x="55414" y="11539"/>
                  <a:pt x="55402" y="11545"/>
                  <a:pt x="55389" y="11551"/>
                </a:cubicBezTo>
                <a:cubicBezTo>
                  <a:pt x="55374" y="11548"/>
                  <a:pt x="55358" y="11545"/>
                  <a:pt x="55346" y="11539"/>
                </a:cubicBezTo>
                <a:lnTo>
                  <a:pt x="55330" y="11533"/>
                </a:lnTo>
                <a:cubicBezTo>
                  <a:pt x="55259" y="11508"/>
                  <a:pt x="55185" y="11495"/>
                  <a:pt x="55107" y="11495"/>
                </a:cubicBezTo>
                <a:cubicBezTo>
                  <a:pt x="55086" y="11495"/>
                  <a:pt x="55064" y="11495"/>
                  <a:pt x="55042" y="11499"/>
                </a:cubicBezTo>
                <a:lnTo>
                  <a:pt x="55018" y="11502"/>
                </a:lnTo>
                <a:lnTo>
                  <a:pt x="54987" y="11505"/>
                </a:lnTo>
                <a:lnTo>
                  <a:pt x="54987" y="11505"/>
                </a:lnTo>
                <a:lnTo>
                  <a:pt x="54996" y="11495"/>
                </a:lnTo>
                <a:lnTo>
                  <a:pt x="55014" y="11474"/>
                </a:lnTo>
                <a:cubicBezTo>
                  <a:pt x="55064" y="11430"/>
                  <a:pt x="55104" y="11378"/>
                  <a:pt x="55138" y="11319"/>
                </a:cubicBezTo>
                <a:cubicBezTo>
                  <a:pt x="55160" y="11269"/>
                  <a:pt x="55176" y="11214"/>
                  <a:pt x="55185" y="11158"/>
                </a:cubicBezTo>
                <a:cubicBezTo>
                  <a:pt x="55188" y="11118"/>
                  <a:pt x="55200" y="11077"/>
                  <a:pt x="55219" y="11040"/>
                </a:cubicBezTo>
                <a:cubicBezTo>
                  <a:pt x="55244" y="11006"/>
                  <a:pt x="55278" y="10981"/>
                  <a:pt x="55318" y="10969"/>
                </a:cubicBezTo>
                <a:cubicBezTo>
                  <a:pt x="55346" y="10957"/>
                  <a:pt x="55371" y="10944"/>
                  <a:pt x="55395" y="10932"/>
                </a:cubicBezTo>
                <a:cubicBezTo>
                  <a:pt x="55457" y="10888"/>
                  <a:pt x="55498" y="10820"/>
                  <a:pt x="55504" y="10746"/>
                </a:cubicBezTo>
                <a:cubicBezTo>
                  <a:pt x="55507" y="10712"/>
                  <a:pt x="55498" y="10678"/>
                  <a:pt x="55476" y="10647"/>
                </a:cubicBezTo>
                <a:cubicBezTo>
                  <a:pt x="55482" y="10610"/>
                  <a:pt x="55501" y="10576"/>
                  <a:pt x="55529" y="10548"/>
                </a:cubicBezTo>
                <a:lnTo>
                  <a:pt x="55550" y="10523"/>
                </a:lnTo>
                <a:cubicBezTo>
                  <a:pt x="55628" y="10436"/>
                  <a:pt x="55752" y="10291"/>
                  <a:pt x="55581" y="10123"/>
                </a:cubicBezTo>
                <a:cubicBezTo>
                  <a:pt x="55560" y="10102"/>
                  <a:pt x="55532" y="10086"/>
                  <a:pt x="55498" y="10086"/>
                </a:cubicBezTo>
                <a:lnTo>
                  <a:pt x="55495" y="10086"/>
                </a:lnTo>
                <a:cubicBezTo>
                  <a:pt x="55470" y="10086"/>
                  <a:pt x="55445" y="10092"/>
                  <a:pt x="55423" y="10108"/>
                </a:cubicBezTo>
                <a:cubicBezTo>
                  <a:pt x="55389" y="10130"/>
                  <a:pt x="55358" y="10157"/>
                  <a:pt x="55334" y="10191"/>
                </a:cubicBezTo>
                <a:lnTo>
                  <a:pt x="55318" y="10216"/>
                </a:lnTo>
                <a:cubicBezTo>
                  <a:pt x="55312" y="10226"/>
                  <a:pt x="55303" y="10238"/>
                  <a:pt x="55296" y="10244"/>
                </a:cubicBezTo>
                <a:lnTo>
                  <a:pt x="55290" y="10244"/>
                </a:lnTo>
                <a:cubicBezTo>
                  <a:pt x="55281" y="10241"/>
                  <a:pt x="55272" y="10241"/>
                  <a:pt x="55262" y="10238"/>
                </a:cubicBezTo>
                <a:lnTo>
                  <a:pt x="55234" y="10238"/>
                </a:lnTo>
                <a:cubicBezTo>
                  <a:pt x="55166" y="10238"/>
                  <a:pt x="55101" y="10266"/>
                  <a:pt x="55052" y="10309"/>
                </a:cubicBezTo>
                <a:cubicBezTo>
                  <a:pt x="55024" y="10331"/>
                  <a:pt x="54999" y="10356"/>
                  <a:pt x="54977" y="10384"/>
                </a:cubicBezTo>
                <a:lnTo>
                  <a:pt x="54971" y="10390"/>
                </a:lnTo>
                <a:cubicBezTo>
                  <a:pt x="54946" y="10380"/>
                  <a:pt x="54925" y="10374"/>
                  <a:pt x="54900" y="10374"/>
                </a:cubicBezTo>
                <a:cubicBezTo>
                  <a:pt x="54869" y="10377"/>
                  <a:pt x="54838" y="10384"/>
                  <a:pt x="54807" y="10396"/>
                </a:cubicBezTo>
                <a:lnTo>
                  <a:pt x="54804" y="10396"/>
                </a:lnTo>
                <a:cubicBezTo>
                  <a:pt x="54810" y="10365"/>
                  <a:pt x="54822" y="10337"/>
                  <a:pt x="54838" y="10312"/>
                </a:cubicBezTo>
                <a:cubicBezTo>
                  <a:pt x="54866" y="10275"/>
                  <a:pt x="54922" y="10257"/>
                  <a:pt x="54984" y="10235"/>
                </a:cubicBezTo>
                <a:lnTo>
                  <a:pt x="55073" y="10207"/>
                </a:lnTo>
                <a:cubicBezTo>
                  <a:pt x="55148" y="10185"/>
                  <a:pt x="55219" y="10160"/>
                  <a:pt x="55290" y="10133"/>
                </a:cubicBezTo>
                <a:lnTo>
                  <a:pt x="55309" y="10123"/>
                </a:lnTo>
                <a:cubicBezTo>
                  <a:pt x="55377" y="10095"/>
                  <a:pt x="55470" y="10055"/>
                  <a:pt x="55516" y="9968"/>
                </a:cubicBezTo>
                <a:cubicBezTo>
                  <a:pt x="55560" y="9885"/>
                  <a:pt x="55538" y="9801"/>
                  <a:pt x="55519" y="9736"/>
                </a:cubicBezTo>
                <a:cubicBezTo>
                  <a:pt x="55510" y="9708"/>
                  <a:pt x="55507" y="9677"/>
                  <a:pt x="55504" y="9649"/>
                </a:cubicBezTo>
                <a:lnTo>
                  <a:pt x="55711" y="9529"/>
                </a:lnTo>
                <a:lnTo>
                  <a:pt x="55959" y="9386"/>
                </a:lnTo>
                <a:cubicBezTo>
                  <a:pt x="55978" y="9330"/>
                  <a:pt x="56015" y="9281"/>
                  <a:pt x="56065" y="9250"/>
                </a:cubicBezTo>
                <a:cubicBezTo>
                  <a:pt x="56046" y="9141"/>
                  <a:pt x="55934" y="9064"/>
                  <a:pt x="55795" y="9064"/>
                </a:cubicBezTo>
                <a:lnTo>
                  <a:pt x="55764" y="9064"/>
                </a:lnTo>
                <a:cubicBezTo>
                  <a:pt x="55733" y="9067"/>
                  <a:pt x="55702" y="9070"/>
                  <a:pt x="55671" y="9076"/>
                </a:cubicBezTo>
                <a:cubicBezTo>
                  <a:pt x="55640" y="9083"/>
                  <a:pt x="55606" y="9089"/>
                  <a:pt x="55575" y="9089"/>
                </a:cubicBezTo>
                <a:cubicBezTo>
                  <a:pt x="55535" y="9024"/>
                  <a:pt x="55467" y="8983"/>
                  <a:pt x="55389" y="8980"/>
                </a:cubicBezTo>
                <a:cubicBezTo>
                  <a:pt x="55315" y="8983"/>
                  <a:pt x="55247" y="9027"/>
                  <a:pt x="55210" y="9092"/>
                </a:cubicBezTo>
                <a:cubicBezTo>
                  <a:pt x="55185" y="9076"/>
                  <a:pt x="55160" y="9055"/>
                  <a:pt x="55138" y="9033"/>
                </a:cubicBezTo>
                <a:lnTo>
                  <a:pt x="55135" y="9027"/>
                </a:lnTo>
                <a:cubicBezTo>
                  <a:pt x="55076" y="8971"/>
                  <a:pt x="55008" y="8925"/>
                  <a:pt x="54934" y="8894"/>
                </a:cubicBezTo>
                <a:cubicBezTo>
                  <a:pt x="54912" y="8881"/>
                  <a:pt x="54891" y="8872"/>
                  <a:pt x="54869" y="8860"/>
                </a:cubicBezTo>
                <a:cubicBezTo>
                  <a:pt x="54813" y="8822"/>
                  <a:pt x="54745" y="8801"/>
                  <a:pt x="54677" y="8795"/>
                </a:cubicBezTo>
                <a:lnTo>
                  <a:pt x="54661" y="8795"/>
                </a:lnTo>
                <a:cubicBezTo>
                  <a:pt x="54612" y="8801"/>
                  <a:pt x="54565" y="8813"/>
                  <a:pt x="54522" y="8838"/>
                </a:cubicBezTo>
                <a:cubicBezTo>
                  <a:pt x="54500" y="8847"/>
                  <a:pt x="54482" y="8856"/>
                  <a:pt x="54457" y="8863"/>
                </a:cubicBezTo>
                <a:cubicBezTo>
                  <a:pt x="54441" y="8866"/>
                  <a:pt x="54426" y="8866"/>
                  <a:pt x="54407" y="8869"/>
                </a:cubicBezTo>
                <a:cubicBezTo>
                  <a:pt x="54380" y="8869"/>
                  <a:pt x="54352" y="8869"/>
                  <a:pt x="54327" y="8875"/>
                </a:cubicBezTo>
                <a:cubicBezTo>
                  <a:pt x="54274" y="8891"/>
                  <a:pt x="54228" y="8912"/>
                  <a:pt x="54184" y="8940"/>
                </a:cubicBezTo>
                <a:cubicBezTo>
                  <a:pt x="54175" y="8946"/>
                  <a:pt x="54166" y="8952"/>
                  <a:pt x="54156" y="8959"/>
                </a:cubicBezTo>
                <a:cubicBezTo>
                  <a:pt x="54135" y="8974"/>
                  <a:pt x="54110" y="8980"/>
                  <a:pt x="54085" y="8983"/>
                </a:cubicBezTo>
                <a:lnTo>
                  <a:pt x="54076" y="8983"/>
                </a:lnTo>
                <a:cubicBezTo>
                  <a:pt x="54060" y="8977"/>
                  <a:pt x="54048" y="8968"/>
                  <a:pt x="54036" y="8959"/>
                </a:cubicBezTo>
                <a:cubicBezTo>
                  <a:pt x="54011" y="8937"/>
                  <a:pt x="53986" y="8921"/>
                  <a:pt x="53958" y="8909"/>
                </a:cubicBezTo>
                <a:cubicBezTo>
                  <a:pt x="53980" y="8878"/>
                  <a:pt x="53995" y="8844"/>
                  <a:pt x="54011" y="8810"/>
                </a:cubicBezTo>
                <a:cubicBezTo>
                  <a:pt x="54017" y="8798"/>
                  <a:pt x="54020" y="8785"/>
                  <a:pt x="54026" y="8773"/>
                </a:cubicBezTo>
                <a:cubicBezTo>
                  <a:pt x="54070" y="8692"/>
                  <a:pt x="54129" y="8621"/>
                  <a:pt x="54197" y="8565"/>
                </a:cubicBezTo>
                <a:cubicBezTo>
                  <a:pt x="54212" y="8553"/>
                  <a:pt x="54231" y="8544"/>
                  <a:pt x="54246" y="8537"/>
                </a:cubicBezTo>
                <a:cubicBezTo>
                  <a:pt x="54299" y="8513"/>
                  <a:pt x="54398" y="8469"/>
                  <a:pt x="54395" y="8352"/>
                </a:cubicBezTo>
                <a:cubicBezTo>
                  <a:pt x="54392" y="8268"/>
                  <a:pt x="54401" y="8246"/>
                  <a:pt x="54410" y="8240"/>
                </a:cubicBezTo>
                <a:cubicBezTo>
                  <a:pt x="54429" y="8234"/>
                  <a:pt x="54448" y="8231"/>
                  <a:pt x="54466" y="8231"/>
                </a:cubicBezTo>
                <a:lnTo>
                  <a:pt x="54488" y="8231"/>
                </a:lnTo>
                <a:cubicBezTo>
                  <a:pt x="54525" y="8231"/>
                  <a:pt x="54556" y="8234"/>
                  <a:pt x="54590" y="8237"/>
                </a:cubicBezTo>
                <a:cubicBezTo>
                  <a:pt x="54624" y="8240"/>
                  <a:pt x="54664" y="8243"/>
                  <a:pt x="54708" y="8243"/>
                </a:cubicBezTo>
                <a:lnTo>
                  <a:pt x="54736" y="8243"/>
                </a:lnTo>
                <a:cubicBezTo>
                  <a:pt x="54773" y="8240"/>
                  <a:pt x="54810" y="8221"/>
                  <a:pt x="54835" y="8194"/>
                </a:cubicBezTo>
                <a:cubicBezTo>
                  <a:pt x="54903" y="8116"/>
                  <a:pt x="54915" y="7952"/>
                  <a:pt x="54912" y="7912"/>
                </a:cubicBezTo>
                <a:cubicBezTo>
                  <a:pt x="54906" y="7853"/>
                  <a:pt x="54887" y="7800"/>
                  <a:pt x="54860" y="7751"/>
                </a:cubicBezTo>
                <a:cubicBezTo>
                  <a:pt x="54853" y="7738"/>
                  <a:pt x="54847" y="7729"/>
                  <a:pt x="54838" y="7720"/>
                </a:cubicBezTo>
                <a:cubicBezTo>
                  <a:pt x="54841" y="7679"/>
                  <a:pt x="54822" y="7642"/>
                  <a:pt x="54788" y="7621"/>
                </a:cubicBezTo>
                <a:cubicBezTo>
                  <a:pt x="54764" y="7602"/>
                  <a:pt x="54733" y="7593"/>
                  <a:pt x="54705" y="7593"/>
                </a:cubicBezTo>
                <a:cubicBezTo>
                  <a:pt x="54689" y="7593"/>
                  <a:pt x="54674" y="7596"/>
                  <a:pt x="54658" y="7599"/>
                </a:cubicBezTo>
                <a:lnTo>
                  <a:pt x="54485" y="7627"/>
                </a:lnTo>
                <a:cubicBezTo>
                  <a:pt x="54448" y="7633"/>
                  <a:pt x="54410" y="7645"/>
                  <a:pt x="54380" y="7667"/>
                </a:cubicBezTo>
                <a:cubicBezTo>
                  <a:pt x="54370" y="7670"/>
                  <a:pt x="54364" y="7676"/>
                  <a:pt x="54355" y="7686"/>
                </a:cubicBezTo>
                <a:lnTo>
                  <a:pt x="54352" y="7689"/>
                </a:lnTo>
                <a:lnTo>
                  <a:pt x="54349" y="7689"/>
                </a:lnTo>
                <a:cubicBezTo>
                  <a:pt x="54339" y="7689"/>
                  <a:pt x="54330" y="7689"/>
                  <a:pt x="54321" y="7692"/>
                </a:cubicBezTo>
                <a:cubicBezTo>
                  <a:pt x="54259" y="7707"/>
                  <a:pt x="54203" y="7744"/>
                  <a:pt x="54166" y="7797"/>
                </a:cubicBezTo>
                <a:cubicBezTo>
                  <a:pt x="54150" y="7819"/>
                  <a:pt x="54129" y="7840"/>
                  <a:pt x="54116" y="7847"/>
                </a:cubicBezTo>
                <a:lnTo>
                  <a:pt x="54107" y="7847"/>
                </a:lnTo>
                <a:cubicBezTo>
                  <a:pt x="54091" y="7844"/>
                  <a:pt x="54079" y="7844"/>
                  <a:pt x="54067" y="7840"/>
                </a:cubicBezTo>
                <a:lnTo>
                  <a:pt x="54060" y="7840"/>
                </a:lnTo>
                <a:cubicBezTo>
                  <a:pt x="54008" y="7834"/>
                  <a:pt x="53955" y="7831"/>
                  <a:pt x="53906" y="7831"/>
                </a:cubicBezTo>
                <a:cubicBezTo>
                  <a:pt x="53853" y="7831"/>
                  <a:pt x="53797" y="7834"/>
                  <a:pt x="53745" y="7844"/>
                </a:cubicBezTo>
                <a:cubicBezTo>
                  <a:pt x="53748" y="7837"/>
                  <a:pt x="53751" y="7834"/>
                  <a:pt x="53754" y="7831"/>
                </a:cubicBezTo>
                <a:cubicBezTo>
                  <a:pt x="53788" y="7800"/>
                  <a:pt x="53825" y="7775"/>
                  <a:pt x="53868" y="7757"/>
                </a:cubicBezTo>
                <a:lnTo>
                  <a:pt x="53899" y="7741"/>
                </a:lnTo>
                <a:cubicBezTo>
                  <a:pt x="54067" y="7652"/>
                  <a:pt x="54274" y="7475"/>
                  <a:pt x="54358" y="7252"/>
                </a:cubicBezTo>
                <a:cubicBezTo>
                  <a:pt x="54386" y="7187"/>
                  <a:pt x="54389" y="7113"/>
                  <a:pt x="54367" y="7048"/>
                </a:cubicBezTo>
                <a:cubicBezTo>
                  <a:pt x="54345" y="6998"/>
                  <a:pt x="54314" y="6955"/>
                  <a:pt x="54280" y="6914"/>
                </a:cubicBezTo>
                <a:cubicBezTo>
                  <a:pt x="54238" y="6886"/>
                  <a:pt x="54190" y="6871"/>
                  <a:pt x="54142" y="6871"/>
                </a:cubicBezTo>
                <a:cubicBezTo>
                  <a:pt x="54137" y="6871"/>
                  <a:pt x="54133" y="6871"/>
                  <a:pt x="54129" y="6871"/>
                </a:cubicBezTo>
                <a:cubicBezTo>
                  <a:pt x="54082" y="6874"/>
                  <a:pt x="54036" y="6877"/>
                  <a:pt x="53992" y="6883"/>
                </a:cubicBezTo>
                <a:cubicBezTo>
                  <a:pt x="53964" y="6886"/>
                  <a:pt x="53940" y="6890"/>
                  <a:pt x="53915" y="6893"/>
                </a:cubicBezTo>
                <a:lnTo>
                  <a:pt x="53909" y="6893"/>
                </a:lnTo>
                <a:cubicBezTo>
                  <a:pt x="53903" y="6892"/>
                  <a:pt x="53897" y="6892"/>
                  <a:pt x="53891" y="6892"/>
                </a:cubicBezTo>
                <a:cubicBezTo>
                  <a:pt x="53801" y="6892"/>
                  <a:pt x="53711" y="6914"/>
                  <a:pt x="53630" y="6952"/>
                </a:cubicBezTo>
                <a:cubicBezTo>
                  <a:pt x="53587" y="6979"/>
                  <a:pt x="53549" y="7010"/>
                  <a:pt x="53515" y="7048"/>
                </a:cubicBezTo>
                <a:cubicBezTo>
                  <a:pt x="53500" y="7023"/>
                  <a:pt x="53475" y="7007"/>
                  <a:pt x="53447" y="7004"/>
                </a:cubicBezTo>
                <a:lnTo>
                  <a:pt x="53429" y="7004"/>
                </a:lnTo>
                <a:cubicBezTo>
                  <a:pt x="53398" y="7007"/>
                  <a:pt x="53367" y="7013"/>
                  <a:pt x="53339" y="7023"/>
                </a:cubicBezTo>
                <a:cubicBezTo>
                  <a:pt x="53367" y="6982"/>
                  <a:pt x="53404" y="6948"/>
                  <a:pt x="53447" y="6924"/>
                </a:cubicBezTo>
                <a:lnTo>
                  <a:pt x="53460" y="6917"/>
                </a:lnTo>
                <a:cubicBezTo>
                  <a:pt x="53515" y="6893"/>
                  <a:pt x="53562" y="6849"/>
                  <a:pt x="53590" y="6794"/>
                </a:cubicBezTo>
                <a:cubicBezTo>
                  <a:pt x="53599" y="6763"/>
                  <a:pt x="53605" y="6732"/>
                  <a:pt x="53602" y="6698"/>
                </a:cubicBezTo>
                <a:lnTo>
                  <a:pt x="53602" y="6688"/>
                </a:lnTo>
                <a:cubicBezTo>
                  <a:pt x="53605" y="6552"/>
                  <a:pt x="53645" y="6509"/>
                  <a:pt x="53785" y="6437"/>
                </a:cubicBezTo>
                <a:cubicBezTo>
                  <a:pt x="53881" y="6388"/>
                  <a:pt x="53961" y="6313"/>
                  <a:pt x="54020" y="6224"/>
                </a:cubicBezTo>
                <a:cubicBezTo>
                  <a:pt x="54033" y="6202"/>
                  <a:pt x="54039" y="6177"/>
                  <a:pt x="54033" y="6152"/>
                </a:cubicBezTo>
                <a:cubicBezTo>
                  <a:pt x="54026" y="6128"/>
                  <a:pt x="54011" y="6109"/>
                  <a:pt x="53989" y="6097"/>
                </a:cubicBezTo>
                <a:cubicBezTo>
                  <a:pt x="53958" y="6078"/>
                  <a:pt x="53924" y="6063"/>
                  <a:pt x="53890" y="6050"/>
                </a:cubicBezTo>
                <a:lnTo>
                  <a:pt x="53887" y="6053"/>
                </a:lnTo>
                <a:cubicBezTo>
                  <a:pt x="53880" y="6057"/>
                  <a:pt x="53874" y="6058"/>
                  <a:pt x="53869" y="6058"/>
                </a:cubicBezTo>
                <a:cubicBezTo>
                  <a:pt x="53854" y="6058"/>
                  <a:pt x="53845" y="6047"/>
                  <a:pt x="53841" y="6032"/>
                </a:cubicBezTo>
                <a:cubicBezTo>
                  <a:pt x="53800" y="6019"/>
                  <a:pt x="53760" y="6013"/>
                  <a:pt x="53723" y="6013"/>
                </a:cubicBezTo>
                <a:cubicBezTo>
                  <a:pt x="53645" y="6013"/>
                  <a:pt x="53571" y="6038"/>
                  <a:pt x="53509" y="6084"/>
                </a:cubicBezTo>
                <a:cubicBezTo>
                  <a:pt x="53478" y="6109"/>
                  <a:pt x="53447" y="6137"/>
                  <a:pt x="53419" y="6168"/>
                </a:cubicBezTo>
                <a:cubicBezTo>
                  <a:pt x="53407" y="6180"/>
                  <a:pt x="53395" y="6193"/>
                  <a:pt x="53382" y="6208"/>
                </a:cubicBezTo>
                <a:cubicBezTo>
                  <a:pt x="53360" y="6233"/>
                  <a:pt x="53333" y="6248"/>
                  <a:pt x="53302" y="6255"/>
                </a:cubicBezTo>
                <a:cubicBezTo>
                  <a:pt x="53320" y="6205"/>
                  <a:pt x="53345" y="6159"/>
                  <a:pt x="53376" y="6112"/>
                </a:cubicBezTo>
                <a:cubicBezTo>
                  <a:pt x="53351" y="6112"/>
                  <a:pt x="53326" y="6094"/>
                  <a:pt x="53323" y="6069"/>
                </a:cubicBezTo>
                <a:cubicBezTo>
                  <a:pt x="53289" y="5963"/>
                  <a:pt x="53391" y="5957"/>
                  <a:pt x="53441" y="5920"/>
                </a:cubicBezTo>
                <a:cubicBezTo>
                  <a:pt x="53469" y="5899"/>
                  <a:pt x="53500" y="5876"/>
                  <a:pt x="53534" y="5876"/>
                </a:cubicBezTo>
                <a:cubicBezTo>
                  <a:pt x="53545" y="5876"/>
                  <a:pt x="53556" y="5878"/>
                  <a:pt x="53568" y="5883"/>
                </a:cubicBezTo>
                <a:cubicBezTo>
                  <a:pt x="53614" y="5833"/>
                  <a:pt x="53658" y="5759"/>
                  <a:pt x="53611" y="5666"/>
                </a:cubicBezTo>
                <a:cubicBezTo>
                  <a:pt x="53571" y="5592"/>
                  <a:pt x="53506" y="5536"/>
                  <a:pt x="53429" y="5508"/>
                </a:cubicBezTo>
                <a:cubicBezTo>
                  <a:pt x="53388" y="5496"/>
                  <a:pt x="53348" y="5490"/>
                  <a:pt x="53308" y="5490"/>
                </a:cubicBezTo>
                <a:cubicBezTo>
                  <a:pt x="53252" y="5490"/>
                  <a:pt x="53196" y="5496"/>
                  <a:pt x="53141" y="5508"/>
                </a:cubicBezTo>
                <a:cubicBezTo>
                  <a:pt x="53113" y="5514"/>
                  <a:pt x="53085" y="5520"/>
                  <a:pt x="53060" y="5524"/>
                </a:cubicBezTo>
                <a:cubicBezTo>
                  <a:pt x="53041" y="5524"/>
                  <a:pt x="53023" y="5527"/>
                  <a:pt x="53004" y="5533"/>
                </a:cubicBezTo>
                <a:cubicBezTo>
                  <a:pt x="53004" y="5520"/>
                  <a:pt x="53004" y="5511"/>
                  <a:pt x="53001" y="5502"/>
                </a:cubicBezTo>
                <a:cubicBezTo>
                  <a:pt x="52998" y="5486"/>
                  <a:pt x="52998" y="5471"/>
                  <a:pt x="53001" y="5459"/>
                </a:cubicBezTo>
                <a:cubicBezTo>
                  <a:pt x="53014" y="5446"/>
                  <a:pt x="53029" y="5440"/>
                  <a:pt x="53045" y="5434"/>
                </a:cubicBezTo>
                <a:lnTo>
                  <a:pt x="53051" y="5431"/>
                </a:lnTo>
                <a:cubicBezTo>
                  <a:pt x="53088" y="5412"/>
                  <a:pt x="53125" y="5390"/>
                  <a:pt x="53162" y="5366"/>
                </a:cubicBezTo>
                <a:lnTo>
                  <a:pt x="53156" y="5366"/>
                </a:lnTo>
                <a:cubicBezTo>
                  <a:pt x="53153" y="5366"/>
                  <a:pt x="53150" y="5366"/>
                  <a:pt x="53147" y="5366"/>
                </a:cubicBezTo>
                <a:cubicBezTo>
                  <a:pt x="53102" y="5366"/>
                  <a:pt x="53092" y="5343"/>
                  <a:pt x="53100" y="5322"/>
                </a:cubicBezTo>
                <a:cubicBezTo>
                  <a:pt x="53116" y="5288"/>
                  <a:pt x="53141" y="5260"/>
                  <a:pt x="53212" y="5254"/>
                </a:cubicBezTo>
                <a:cubicBezTo>
                  <a:pt x="53255" y="5257"/>
                  <a:pt x="53268" y="5270"/>
                  <a:pt x="53268" y="5288"/>
                </a:cubicBezTo>
                <a:cubicBezTo>
                  <a:pt x="53283" y="5276"/>
                  <a:pt x="53302" y="5266"/>
                  <a:pt x="53314" y="5254"/>
                </a:cubicBezTo>
                <a:cubicBezTo>
                  <a:pt x="53336" y="5232"/>
                  <a:pt x="53360" y="5214"/>
                  <a:pt x="53385" y="5198"/>
                </a:cubicBezTo>
                <a:cubicBezTo>
                  <a:pt x="53456" y="5152"/>
                  <a:pt x="53515" y="5087"/>
                  <a:pt x="53556" y="5009"/>
                </a:cubicBezTo>
                <a:cubicBezTo>
                  <a:pt x="53571" y="4975"/>
                  <a:pt x="53583" y="4941"/>
                  <a:pt x="53596" y="4910"/>
                </a:cubicBezTo>
                <a:cubicBezTo>
                  <a:pt x="53614" y="4855"/>
                  <a:pt x="53639" y="4799"/>
                  <a:pt x="53673" y="4752"/>
                </a:cubicBezTo>
                <a:lnTo>
                  <a:pt x="53692" y="4728"/>
                </a:lnTo>
                <a:cubicBezTo>
                  <a:pt x="53717" y="4700"/>
                  <a:pt x="53738" y="4669"/>
                  <a:pt x="53754" y="4635"/>
                </a:cubicBezTo>
                <a:cubicBezTo>
                  <a:pt x="53779" y="4582"/>
                  <a:pt x="53779" y="4523"/>
                  <a:pt x="53748" y="4474"/>
                </a:cubicBezTo>
                <a:cubicBezTo>
                  <a:pt x="53719" y="4433"/>
                  <a:pt x="53673" y="4411"/>
                  <a:pt x="53627" y="4411"/>
                </a:cubicBezTo>
                <a:cubicBezTo>
                  <a:pt x="53624" y="4411"/>
                  <a:pt x="53621" y="4411"/>
                  <a:pt x="53618" y="4412"/>
                </a:cubicBezTo>
                <a:cubicBezTo>
                  <a:pt x="53562" y="4415"/>
                  <a:pt x="53506" y="4427"/>
                  <a:pt x="53453" y="4446"/>
                </a:cubicBezTo>
                <a:cubicBezTo>
                  <a:pt x="53336" y="4486"/>
                  <a:pt x="53218" y="4535"/>
                  <a:pt x="53106" y="4594"/>
                </a:cubicBezTo>
                <a:lnTo>
                  <a:pt x="53085" y="4607"/>
                </a:lnTo>
                <a:cubicBezTo>
                  <a:pt x="53035" y="4632"/>
                  <a:pt x="52986" y="4653"/>
                  <a:pt x="52933" y="4669"/>
                </a:cubicBezTo>
                <a:lnTo>
                  <a:pt x="52927" y="4669"/>
                </a:lnTo>
                <a:cubicBezTo>
                  <a:pt x="52927" y="4669"/>
                  <a:pt x="52924" y="4662"/>
                  <a:pt x="52918" y="4659"/>
                </a:cubicBezTo>
                <a:cubicBezTo>
                  <a:pt x="52880" y="4607"/>
                  <a:pt x="52865" y="4563"/>
                  <a:pt x="52874" y="4539"/>
                </a:cubicBezTo>
                <a:cubicBezTo>
                  <a:pt x="52883" y="4517"/>
                  <a:pt x="52899" y="4495"/>
                  <a:pt x="52918" y="4480"/>
                </a:cubicBezTo>
                <a:lnTo>
                  <a:pt x="52976" y="4415"/>
                </a:lnTo>
                <a:cubicBezTo>
                  <a:pt x="53048" y="4337"/>
                  <a:pt x="53122" y="4254"/>
                  <a:pt x="53199" y="4176"/>
                </a:cubicBezTo>
                <a:cubicBezTo>
                  <a:pt x="53202" y="4173"/>
                  <a:pt x="53206" y="4170"/>
                  <a:pt x="53209" y="4167"/>
                </a:cubicBezTo>
                <a:cubicBezTo>
                  <a:pt x="53193" y="4164"/>
                  <a:pt x="53181" y="4161"/>
                  <a:pt x="53165" y="4158"/>
                </a:cubicBezTo>
                <a:cubicBezTo>
                  <a:pt x="53221" y="4093"/>
                  <a:pt x="53286" y="4043"/>
                  <a:pt x="53360" y="4006"/>
                </a:cubicBezTo>
                <a:cubicBezTo>
                  <a:pt x="53382" y="3975"/>
                  <a:pt x="53395" y="3941"/>
                  <a:pt x="53404" y="3904"/>
                </a:cubicBezTo>
                <a:cubicBezTo>
                  <a:pt x="53407" y="3879"/>
                  <a:pt x="53407" y="3854"/>
                  <a:pt x="53407" y="3829"/>
                </a:cubicBezTo>
                <a:cubicBezTo>
                  <a:pt x="53404" y="3814"/>
                  <a:pt x="53407" y="3798"/>
                  <a:pt x="53410" y="3783"/>
                </a:cubicBezTo>
                <a:cubicBezTo>
                  <a:pt x="53441" y="3743"/>
                  <a:pt x="53447" y="3690"/>
                  <a:pt x="53425" y="3643"/>
                </a:cubicBezTo>
                <a:cubicBezTo>
                  <a:pt x="53402" y="3603"/>
                  <a:pt x="53360" y="3581"/>
                  <a:pt x="53314" y="3581"/>
                </a:cubicBezTo>
                <a:cubicBezTo>
                  <a:pt x="53311" y="3581"/>
                  <a:pt x="53308" y="3581"/>
                  <a:pt x="53305" y="3581"/>
                </a:cubicBezTo>
                <a:cubicBezTo>
                  <a:pt x="53243" y="3585"/>
                  <a:pt x="53181" y="3600"/>
                  <a:pt x="53125" y="3631"/>
                </a:cubicBezTo>
                <a:lnTo>
                  <a:pt x="53113" y="3637"/>
                </a:lnTo>
                <a:cubicBezTo>
                  <a:pt x="53100" y="3647"/>
                  <a:pt x="53082" y="3656"/>
                  <a:pt x="53066" y="3665"/>
                </a:cubicBezTo>
                <a:cubicBezTo>
                  <a:pt x="53041" y="3619"/>
                  <a:pt x="53010" y="3578"/>
                  <a:pt x="52970" y="3544"/>
                </a:cubicBezTo>
                <a:cubicBezTo>
                  <a:pt x="52958" y="3532"/>
                  <a:pt x="52942" y="3516"/>
                  <a:pt x="52930" y="3504"/>
                </a:cubicBezTo>
                <a:cubicBezTo>
                  <a:pt x="52998" y="3479"/>
                  <a:pt x="53054" y="3436"/>
                  <a:pt x="53094" y="3377"/>
                </a:cubicBezTo>
                <a:cubicBezTo>
                  <a:pt x="53134" y="3377"/>
                  <a:pt x="53172" y="3362"/>
                  <a:pt x="53202" y="3334"/>
                </a:cubicBezTo>
                <a:cubicBezTo>
                  <a:pt x="53240" y="3290"/>
                  <a:pt x="53261" y="3238"/>
                  <a:pt x="53264" y="3182"/>
                </a:cubicBezTo>
                <a:cubicBezTo>
                  <a:pt x="53283" y="3030"/>
                  <a:pt x="53283" y="2875"/>
                  <a:pt x="53268" y="2720"/>
                </a:cubicBezTo>
                <a:cubicBezTo>
                  <a:pt x="53264" y="2686"/>
                  <a:pt x="53249" y="2658"/>
                  <a:pt x="53224" y="2637"/>
                </a:cubicBezTo>
                <a:cubicBezTo>
                  <a:pt x="53206" y="2624"/>
                  <a:pt x="53184" y="2615"/>
                  <a:pt x="53162" y="2615"/>
                </a:cubicBezTo>
                <a:cubicBezTo>
                  <a:pt x="53116" y="2618"/>
                  <a:pt x="53075" y="2643"/>
                  <a:pt x="53054" y="2686"/>
                </a:cubicBezTo>
                <a:cubicBezTo>
                  <a:pt x="53004" y="2773"/>
                  <a:pt x="52942" y="2854"/>
                  <a:pt x="52877" y="2928"/>
                </a:cubicBezTo>
                <a:cubicBezTo>
                  <a:pt x="52834" y="2971"/>
                  <a:pt x="52818" y="2974"/>
                  <a:pt x="52815" y="2974"/>
                </a:cubicBezTo>
                <a:cubicBezTo>
                  <a:pt x="52800" y="2959"/>
                  <a:pt x="52791" y="2940"/>
                  <a:pt x="52787" y="2919"/>
                </a:cubicBezTo>
                <a:cubicBezTo>
                  <a:pt x="52784" y="2875"/>
                  <a:pt x="52787" y="2829"/>
                  <a:pt x="52803" y="2789"/>
                </a:cubicBezTo>
                <a:cubicBezTo>
                  <a:pt x="52812" y="2751"/>
                  <a:pt x="52818" y="2714"/>
                  <a:pt x="52821" y="2677"/>
                </a:cubicBezTo>
                <a:cubicBezTo>
                  <a:pt x="52837" y="2562"/>
                  <a:pt x="52803" y="2445"/>
                  <a:pt x="52729" y="2358"/>
                </a:cubicBezTo>
                <a:cubicBezTo>
                  <a:pt x="52719" y="2346"/>
                  <a:pt x="52707" y="2336"/>
                  <a:pt x="52698" y="2324"/>
                </a:cubicBezTo>
                <a:cubicBezTo>
                  <a:pt x="52679" y="2308"/>
                  <a:pt x="52667" y="2293"/>
                  <a:pt x="52657" y="2271"/>
                </a:cubicBezTo>
                <a:cubicBezTo>
                  <a:pt x="52654" y="2256"/>
                  <a:pt x="52654" y="2240"/>
                  <a:pt x="52660" y="2225"/>
                </a:cubicBezTo>
                <a:cubicBezTo>
                  <a:pt x="52664" y="2203"/>
                  <a:pt x="52664" y="2181"/>
                  <a:pt x="52664" y="2160"/>
                </a:cubicBezTo>
                <a:cubicBezTo>
                  <a:pt x="52664" y="2116"/>
                  <a:pt x="52654" y="2073"/>
                  <a:pt x="52639" y="2030"/>
                </a:cubicBezTo>
                <a:cubicBezTo>
                  <a:pt x="52626" y="2002"/>
                  <a:pt x="52620" y="1971"/>
                  <a:pt x="52626" y="1940"/>
                </a:cubicBezTo>
                <a:cubicBezTo>
                  <a:pt x="52633" y="1924"/>
                  <a:pt x="52642" y="1912"/>
                  <a:pt x="52651" y="1903"/>
                </a:cubicBezTo>
                <a:cubicBezTo>
                  <a:pt x="52682" y="1862"/>
                  <a:pt x="52735" y="1794"/>
                  <a:pt x="52701" y="1707"/>
                </a:cubicBezTo>
                <a:cubicBezTo>
                  <a:pt x="52679" y="1655"/>
                  <a:pt x="52633" y="1618"/>
                  <a:pt x="52577" y="1608"/>
                </a:cubicBezTo>
                <a:cubicBezTo>
                  <a:pt x="52554" y="1601"/>
                  <a:pt x="52530" y="1598"/>
                  <a:pt x="52507" y="1598"/>
                </a:cubicBezTo>
                <a:cubicBezTo>
                  <a:pt x="52499" y="1598"/>
                  <a:pt x="52492" y="1598"/>
                  <a:pt x="52484" y="1599"/>
                </a:cubicBezTo>
                <a:cubicBezTo>
                  <a:pt x="52462" y="1599"/>
                  <a:pt x="52444" y="1596"/>
                  <a:pt x="52425" y="1593"/>
                </a:cubicBezTo>
                <a:cubicBezTo>
                  <a:pt x="52394" y="1584"/>
                  <a:pt x="52369" y="1550"/>
                  <a:pt x="52338" y="1497"/>
                </a:cubicBezTo>
                <a:cubicBezTo>
                  <a:pt x="52314" y="1454"/>
                  <a:pt x="52286" y="1416"/>
                  <a:pt x="52255" y="1385"/>
                </a:cubicBezTo>
                <a:cubicBezTo>
                  <a:pt x="52217" y="1345"/>
                  <a:pt x="52165" y="1320"/>
                  <a:pt x="52109" y="1320"/>
                </a:cubicBezTo>
                <a:cubicBezTo>
                  <a:pt x="51898" y="1320"/>
                  <a:pt x="51799" y="1673"/>
                  <a:pt x="51790" y="1766"/>
                </a:cubicBezTo>
                <a:cubicBezTo>
                  <a:pt x="51787" y="1810"/>
                  <a:pt x="51787" y="1850"/>
                  <a:pt x="51790" y="1890"/>
                </a:cubicBezTo>
                <a:cubicBezTo>
                  <a:pt x="51790" y="1924"/>
                  <a:pt x="51790" y="1958"/>
                  <a:pt x="51790" y="1992"/>
                </a:cubicBezTo>
                <a:cubicBezTo>
                  <a:pt x="51784" y="2067"/>
                  <a:pt x="51762" y="2141"/>
                  <a:pt x="51725" y="2206"/>
                </a:cubicBezTo>
                <a:cubicBezTo>
                  <a:pt x="51706" y="2209"/>
                  <a:pt x="51691" y="2212"/>
                  <a:pt x="51675" y="2219"/>
                </a:cubicBezTo>
                <a:cubicBezTo>
                  <a:pt x="51648" y="2234"/>
                  <a:pt x="51626" y="2256"/>
                  <a:pt x="51610" y="2281"/>
                </a:cubicBezTo>
                <a:cubicBezTo>
                  <a:pt x="51542" y="2395"/>
                  <a:pt x="51502" y="2522"/>
                  <a:pt x="51493" y="2652"/>
                </a:cubicBezTo>
                <a:cubicBezTo>
                  <a:pt x="51493" y="2674"/>
                  <a:pt x="51490" y="2696"/>
                  <a:pt x="51490" y="2717"/>
                </a:cubicBezTo>
                <a:cubicBezTo>
                  <a:pt x="51490" y="2751"/>
                  <a:pt x="51486" y="2782"/>
                  <a:pt x="51480" y="2816"/>
                </a:cubicBezTo>
                <a:cubicBezTo>
                  <a:pt x="51468" y="2826"/>
                  <a:pt x="51456" y="2829"/>
                  <a:pt x="51440" y="2829"/>
                </a:cubicBezTo>
                <a:cubicBezTo>
                  <a:pt x="51428" y="2829"/>
                  <a:pt x="51412" y="2826"/>
                  <a:pt x="51403" y="2819"/>
                </a:cubicBezTo>
                <a:cubicBezTo>
                  <a:pt x="51369" y="2798"/>
                  <a:pt x="51341" y="2773"/>
                  <a:pt x="51316" y="2745"/>
                </a:cubicBezTo>
                <a:cubicBezTo>
                  <a:pt x="51291" y="2717"/>
                  <a:pt x="51263" y="2689"/>
                  <a:pt x="51232" y="2665"/>
                </a:cubicBezTo>
                <a:cubicBezTo>
                  <a:pt x="51205" y="2643"/>
                  <a:pt x="51174" y="2631"/>
                  <a:pt x="51140" y="2631"/>
                </a:cubicBezTo>
                <a:cubicBezTo>
                  <a:pt x="51078" y="2634"/>
                  <a:pt x="51022" y="2674"/>
                  <a:pt x="51003" y="2733"/>
                </a:cubicBezTo>
                <a:cubicBezTo>
                  <a:pt x="50948" y="2872"/>
                  <a:pt x="51000" y="2999"/>
                  <a:pt x="51050" y="3111"/>
                </a:cubicBezTo>
                <a:cubicBezTo>
                  <a:pt x="51071" y="3157"/>
                  <a:pt x="51090" y="3210"/>
                  <a:pt x="51106" y="3262"/>
                </a:cubicBezTo>
                <a:cubicBezTo>
                  <a:pt x="51133" y="3402"/>
                  <a:pt x="51202" y="3433"/>
                  <a:pt x="51251" y="3433"/>
                </a:cubicBezTo>
                <a:cubicBezTo>
                  <a:pt x="51267" y="3430"/>
                  <a:pt x="51282" y="3427"/>
                  <a:pt x="51298" y="3420"/>
                </a:cubicBezTo>
                <a:lnTo>
                  <a:pt x="51310" y="3420"/>
                </a:lnTo>
                <a:cubicBezTo>
                  <a:pt x="51350" y="3423"/>
                  <a:pt x="51384" y="3448"/>
                  <a:pt x="51397" y="3485"/>
                </a:cubicBezTo>
                <a:cubicBezTo>
                  <a:pt x="51400" y="3507"/>
                  <a:pt x="51397" y="3529"/>
                  <a:pt x="51387" y="3550"/>
                </a:cubicBezTo>
                <a:cubicBezTo>
                  <a:pt x="51359" y="3603"/>
                  <a:pt x="51301" y="3643"/>
                  <a:pt x="51226" y="3681"/>
                </a:cubicBezTo>
                <a:cubicBezTo>
                  <a:pt x="51161" y="3619"/>
                  <a:pt x="51075" y="3585"/>
                  <a:pt x="50985" y="3585"/>
                </a:cubicBezTo>
                <a:cubicBezTo>
                  <a:pt x="50969" y="3585"/>
                  <a:pt x="50954" y="3585"/>
                  <a:pt x="50938" y="3588"/>
                </a:cubicBezTo>
                <a:cubicBezTo>
                  <a:pt x="50892" y="3591"/>
                  <a:pt x="50855" y="3619"/>
                  <a:pt x="50836" y="3659"/>
                </a:cubicBezTo>
                <a:cubicBezTo>
                  <a:pt x="50824" y="3699"/>
                  <a:pt x="50830" y="3746"/>
                  <a:pt x="50858" y="3780"/>
                </a:cubicBezTo>
                <a:lnTo>
                  <a:pt x="50861" y="3783"/>
                </a:lnTo>
                <a:cubicBezTo>
                  <a:pt x="50864" y="3798"/>
                  <a:pt x="50864" y="3814"/>
                  <a:pt x="50864" y="3829"/>
                </a:cubicBezTo>
                <a:cubicBezTo>
                  <a:pt x="50861" y="3854"/>
                  <a:pt x="50864" y="3879"/>
                  <a:pt x="50867" y="3904"/>
                </a:cubicBezTo>
                <a:cubicBezTo>
                  <a:pt x="50876" y="3953"/>
                  <a:pt x="50898" y="4000"/>
                  <a:pt x="50932" y="4040"/>
                </a:cubicBezTo>
                <a:cubicBezTo>
                  <a:pt x="51037" y="3997"/>
                  <a:pt x="51158" y="3956"/>
                  <a:pt x="51319" y="3897"/>
                </a:cubicBezTo>
                <a:lnTo>
                  <a:pt x="51319" y="3897"/>
                </a:lnTo>
                <a:cubicBezTo>
                  <a:pt x="51260" y="4024"/>
                  <a:pt x="51143" y="4083"/>
                  <a:pt x="51034" y="4142"/>
                </a:cubicBezTo>
                <a:cubicBezTo>
                  <a:pt x="51047" y="4151"/>
                  <a:pt x="51059" y="4164"/>
                  <a:pt x="51068" y="4173"/>
                </a:cubicBezTo>
                <a:cubicBezTo>
                  <a:pt x="51118" y="4238"/>
                  <a:pt x="51155" y="4309"/>
                  <a:pt x="51177" y="4387"/>
                </a:cubicBezTo>
                <a:cubicBezTo>
                  <a:pt x="51202" y="4461"/>
                  <a:pt x="51232" y="4532"/>
                  <a:pt x="51273" y="4601"/>
                </a:cubicBezTo>
                <a:lnTo>
                  <a:pt x="51282" y="4610"/>
                </a:lnTo>
                <a:cubicBezTo>
                  <a:pt x="51282" y="4613"/>
                  <a:pt x="51285" y="4616"/>
                  <a:pt x="51288" y="4619"/>
                </a:cubicBezTo>
                <a:lnTo>
                  <a:pt x="51390" y="4597"/>
                </a:lnTo>
                <a:lnTo>
                  <a:pt x="51298" y="4647"/>
                </a:lnTo>
                <a:cubicBezTo>
                  <a:pt x="51291" y="4672"/>
                  <a:pt x="51282" y="4693"/>
                  <a:pt x="51270" y="4715"/>
                </a:cubicBezTo>
                <a:cubicBezTo>
                  <a:pt x="51260" y="4731"/>
                  <a:pt x="51251" y="4746"/>
                  <a:pt x="51245" y="4765"/>
                </a:cubicBezTo>
                <a:lnTo>
                  <a:pt x="51214" y="4755"/>
                </a:lnTo>
                <a:cubicBezTo>
                  <a:pt x="51189" y="4749"/>
                  <a:pt x="51164" y="4740"/>
                  <a:pt x="51140" y="4731"/>
                </a:cubicBezTo>
                <a:lnTo>
                  <a:pt x="51050" y="4780"/>
                </a:lnTo>
                <a:cubicBezTo>
                  <a:pt x="51053" y="4737"/>
                  <a:pt x="51078" y="4697"/>
                  <a:pt x="51118" y="4678"/>
                </a:cubicBezTo>
                <a:cubicBezTo>
                  <a:pt x="51115" y="4666"/>
                  <a:pt x="51112" y="4653"/>
                  <a:pt x="51109" y="4644"/>
                </a:cubicBezTo>
                <a:cubicBezTo>
                  <a:pt x="51090" y="4607"/>
                  <a:pt x="51065" y="4576"/>
                  <a:pt x="51034" y="4551"/>
                </a:cubicBezTo>
                <a:cubicBezTo>
                  <a:pt x="50938" y="4474"/>
                  <a:pt x="50821" y="4421"/>
                  <a:pt x="50697" y="4402"/>
                </a:cubicBezTo>
                <a:cubicBezTo>
                  <a:pt x="50684" y="4402"/>
                  <a:pt x="50672" y="4399"/>
                  <a:pt x="50659" y="4399"/>
                </a:cubicBezTo>
                <a:cubicBezTo>
                  <a:pt x="50635" y="4399"/>
                  <a:pt x="50613" y="4405"/>
                  <a:pt x="50594" y="4415"/>
                </a:cubicBezTo>
                <a:cubicBezTo>
                  <a:pt x="50508" y="4452"/>
                  <a:pt x="50486" y="4557"/>
                  <a:pt x="50517" y="4632"/>
                </a:cubicBezTo>
                <a:cubicBezTo>
                  <a:pt x="50529" y="4666"/>
                  <a:pt x="50551" y="4700"/>
                  <a:pt x="50579" y="4728"/>
                </a:cubicBezTo>
                <a:cubicBezTo>
                  <a:pt x="50585" y="4734"/>
                  <a:pt x="50591" y="4743"/>
                  <a:pt x="50598" y="4749"/>
                </a:cubicBezTo>
                <a:cubicBezTo>
                  <a:pt x="50632" y="4799"/>
                  <a:pt x="50656" y="4855"/>
                  <a:pt x="50675" y="4913"/>
                </a:cubicBezTo>
                <a:cubicBezTo>
                  <a:pt x="50718" y="5025"/>
                  <a:pt x="50765" y="5149"/>
                  <a:pt x="50892" y="5211"/>
                </a:cubicBezTo>
                <a:cubicBezTo>
                  <a:pt x="50910" y="5217"/>
                  <a:pt x="50926" y="5226"/>
                  <a:pt x="50944" y="5232"/>
                </a:cubicBezTo>
                <a:cubicBezTo>
                  <a:pt x="50963" y="5236"/>
                  <a:pt x="50979" y="5245"/>
                  <a:pt x="50994" y="5254"/>
                </a:cubicBezTo>
                <a:cubicBezTo>
                  <a:pt x="50997" y="5263"/>
                  <a:pt x="51000" y="5273"/>
                  <a:pt x="51003" y="5285"/>
                </a:cubicBezTo>
                <a:cubicBezTo>
                  <a:pt x="51006" y="5297"/>
                  <a:pt x="51013" y="5313"/>
                  <a:pt x="51016" y="5325"/>
                </a:cubicBezTo>
                <a:cubicBezTo>
                  <a:pt x="51059" y="5437"/>
                  <a:pt x="51177" y="5508"/>
                  <a:pt x="51335" y="5527"/>
                </a:cubicBezTo>
                <a:lnTo>
                  <a:pt x="51344" y="5527"/>
                </a:lnTo>
                <a:cubicBezTo>
                  <a:pt x="51369" y="5527"/>
                  <a:pt x="51394" y="5533"/>
                  <a:pt x="51418" y="5542"/>
                </a:cubicBezTo>
                <a:cubicBezTo>
                  <a:pt x="51421" y="5551"/>
                  <a:pt x="51425" y="5561"/>
                  <a:pt x="51425" y="5570"/>
                </a:cubicBezTo>
                <a:lnTo>
                  <a:pt x="51449" y="5672"/>
                </a:lnTo>
                <a:lnTo>
                  <a:pt x="51452" y="5691"/>
                </a:lnTo>
                <a:cubicBezTo>
                  <a:pt x="51394" y="5669"/>
                  <a:pt x="51338" y="5635"/>
                  <a:pt x="51288" y="5595"/>
                </a:cubicBezTo>
                <a:cubicBezTo>
                  <a:pt x="51260" y="5567"/>
                  <a:pt x="51229" y="5548"/>
                  <a:pt x="51195" y="5536"/>
                </a:cubicBezTo>
                <a:cubicBezTo>
                  <a:pt x="51182" y="5531"/>
                  <a:pt x="51170" y="5529"/>
                  <a:pt x="51157" y="5529"/>
                </a:cubicBezTo>
                <a:cubicBezTo>
                  <a:pt x="51152" y="5529"/>
                  <a:pt x="51148" y="5529"/>
                  <a:pt x="51143" y="5530"/>
                </a:cubicBezTo>
                <a:lnTo>
                  <a:pt x="51096" y="5530"/>
                </a:lnTo>
                <a:cubicBezTo>
                  <a:pt x="51078" y="5527"/>
                  <a:pt x="51062" y="5520"/>
                  <a:pt x="51047" y="5514"/>
                </a:cubicBezTo>
                <a:cubicBezTo>
                  <a:pt x="51019" y="5502"/>
                  <a:pt x="50991" y="5493"/>
                  <a:pt x="50960" y="5486"/>
                </a:cubicBezTo>
                <a:lnTo>
                  <a:pt x="50926" y="5486"/>
                </a:lnTo>
                <a:cubicBezTo>
                  <a:pt x="50805" y="5486"/>
                  <a:pt x="50712" y="5573"/>
                  <a:pt x="50666" y="5657"/>
                </a:cubicBezTo>
                <a:cubicBezTo>
                  <a:pt x="50650" y="5682"/>
                  <a:pt x="50641" y="5706"/>
                  <a:pt x="50641" y="5734"/>
                </a:cubicBezTo>
                <a:cubicBezTo>
                  <a:pt x="50641" y="5787"/>
                  <a:pt x="50669" y="5840"/>
                  <a:pt x="50712" y="5870"/>
                </a:cubicBezTo>
                <a:cubicBezTo>
                  <a:pt x="50743" y="5892"/>
                  <a:pt x="50765" y="5923"/>
                  <a:pt x="50774" y="5957"/>
                </a:cubicBezTo>
                <a:cubicBezTo>
                  <a:pt x="50774" y="5967"/>
                  <a:pt x="50774" y="5976"/>
                  <a:pt x="50774" y="5988"/>
                </a:cubicBezTo>
                <a:cubicBezTo>
                  <a:pt x="50771" y="6019"/>
                  <a:pt x="50774" y="6050"/>
                  <a:pt x="50783" y="6081"/>
                </a:cubicBezTo>
                <a:cubicBezTo>
                  <a:pt x="50759" y="6056"/>
                  <a:pt x="50728" y="6035"/>
                  <a:pt x="50697" y="6019"/>
                </a:cubicBezTo>
                <a:cubicBezTo>
                  <a:pt x="50663" y="6007"/>
                  <a:pt x="50625" y="5997"/>
                  <a:pt x="50588" y="5997"/>
                </a:cubicBezTo>
                <a:cubicBezTo>
                  <a:pt x="50557" y="5997"/>
                  <a:pt x="50526" y="6004"/>
                  <a:pt x="50498" y="6010"/>
                </a:cubicBezTo>
                <a:cubicBezTo>
                  <a:pt x="50421" y="6025"/>
                  <a:pt x="50347" y="6053"/>
                  <a:pt x="50282" y="6094"/>
                </a:cubicBezTo>
                <a:cubicBezTo>
                  <a:pt x="50235" y="6118"/>
                  <a:pt x="50223" y="6177"/>
                  <a:pt x="50251" y="6221"/>
                </a:cubicBezTo>
                <a:cubicBezTo>
                  <a:pt x="50306" y="6310"/>
                  <a:pt x="50390" y="6385"/>
                  <a:pt x="50486" y="6434"/>
                </a:cubicBezTo>
                <a:cubicBezTo>
                  <a:pt x="50495" y="6440"/>
                  <a:pt x="50508" y="6447"/>
                  <a:pt x="50520" y="6453"/>
                </a:cubicBezTo>
                <a:cubicBezTo>
                  <a:pt x="50554" y="6462"/>
                  <a:pt x="50585" y="6484"/>
                  <a:pt x="50610" y="6512"/>
                </a:cubicBezTo>
                <a:cubicBezTo>
                  <a:pt x="50613" y="6521"/>
                  <a:pt x="50616" y="6533"/>
                  <a:pt x="50619" y="6546"/>
                </a:cubicBezTo>
                <a:cubicBezTo>
                  <a:pt x="50628" y="6583"/>
                  <a:pt x="50644" y="6620"/>
                  <a:pt x="50669" y="6651"/>
                </a:cubicBezTo>
                <a:cubicBezTo>
                  <a:pt x="50687" y="6682"/>
                  <a:pt x="50712" y="6707"/>
                  <a:pt x="50743" y="6728"/>
                </a:cubicBezTo>
                <a:cubicBezTo>
                  <a:pt x="50749" y="6732"/>
                  <a:pt x="50759" y="6738"/>
                  <a:pt x="50768" y="6744"/>
                </a:cubicBezTo>
                <a:cubicBezTo>
                  <a:pt x="50765" y="6763"/>
                  <a:pt x="50759" y="6781"/>
                  <a:pt x="50749" y="6800"/>
                </a:cubicBezTo>
                <a:cubicBezTo>
                  <a:pt x="50731" y="6852"/>
                  <a:pt x="50703" y="6930"/>
                  <a:pt x="50740" y="7004"/>
                </a:cubicBezTo>
                <a:cubicBezTo>
                  <a:pt x="50746" y="7017"/>
                  <a:pt x="50752" y="7029"/>
                  <a:pt x="50755" y="7044"/>
                </a:cubicBezTo>
                <a:cubicBezTo>
                  <a:pt x="50771" y="7109"/>
                  <a:pt x="50814" y="7165"/>
                  <a:pt x="50876" y="7193"/>
                </a:cubicBezTo>
                <a:cubicBezTo>
                  <a:pt x="50926" y="7212"/>
                  <a:pt x="50941" y="7230"/>
                  <a:pt x="50944" y="7233"/>
                </a:cubicBezTo>
                <a:cubicBezTo>
                  <a:pt x="50935" y="7240"/>
                  <a:pt x="50926" y="7243"/>
                  <a:pt x="50920" y="7246"/>
                </a:cubicBezTo>
                <a:cubicBezTo>
                  <a:pt x="50882" y="7240"/>
                  <a:pt x="50852" y="7224"/>
                  <a:pt x="50830" y="7199"/>
                </a:cubicBezTo>
                <a:cubicBezTo>
                  <a:pt x="50786" y="7165"/>
                  <a:pt x="50752" y="7122"/>
                  <a:pt x="50728" y="7072"/>
                </a:cubicBezTo>
                <a:lnTo>
                  <a:pt x="50721" y="7060"/>
                </a:lnTo>
                <a:cubicBezTo>
                  <a:pt x="50706" y="7023"/>
                  <a:pt x="50681" y="6992"/>
                  <a:pt x="50653" y="6964"/>
                </a:cubicBezTo>
                <a:cubicBezTo>
                  <a:pt x="50616" y="6936"/>
                  <a:pt x="50573" y="6917"/>
                  <a:pt x="50526" y="6911"/>
                </a:cubicBezTo>
                <a:cubicBezTo>
                  <a:pt x="50475" y="6901"/>
                  <a:pt x="50422" y="6895"/>
                  <a:pt x="50368" y="6895"/>
                </a:cubicBezTo>
                <a:cubicBezTo>
                  <a:pt x="50357" y="6895"/>
                  <a:pt x="50345" y="6895"/>
                  <a:pt x="50334" y="6896"/>
                </a:cubicBezTo>
                <a:cubicBezTo>
                  <a:pt x="50238" y="6896"/>
                  <a:pt x="50145" y="6908"/>
                  <a:pt x="50055" y="6933"/>
                </a:cubicBezTo>
                <a:cubicBezTo>
                  <a:pt x="50009" y="6942"/>
                  <a:pt x="49966" y="6967"/>
                  <a:pt x="49928" y="7001"/>
                </a:cubicBezTo>
                <a:cubicBezTo>
                  <a:pt x="49873" y="7063"/>
                  <a:pt x="49860" y="7159"/>
                  <a:pt x="49901" y="7267"/>
                </a:cubicBezTo>
                <a:cubicBezTo>
                  <a:pt x="49944" y="7382"/>
                  <a:pt x="50015" y="7484"/>
                  <a:pt x="50111" y="7562"/>
                </a:cubicBezTo>
                <a:cubicBezTo>
                  <a:pt x="50124" y="7571"/>
                  <a:pt x="50133" y="7580"/>
                  <a:pt x="50142" y="7590"/>
                </a:cubicBezTo>
                <a:cubicBezTo>
                  <a:pt x="50189" y="7639"/>
                  <a:pt x="50254" y="7670"/>
                  <a:pt x="50322" y="7670"/>
                </a:cubicBezTo>
                <a:lnTo>
                  <a:pt x="50356" y="7670"/>
                </a:lnTo>
                <a:cubicBezTo>
                  <a:pt x="50367" y="7669"/>
                  <a:pt x="50378" y="7668"/>
                  <a:pt x="50390" y="7668"/>
                </a:cubicBezTo>
                <a:cubicBezTo>
                  <a:pt x="50425" y="7668"/>
                  <a:pt x="50460" y="7675"/>
                  <a:pt x="50495" y="7692"/>
                </a:cubicBezTo>
                <a:cubicBezTo>
                  <a:pt x="50505" y="7698"/>
                  <a:pt x="50514" y="7707"/>
                  <a:pt x="50526" y="7717"/>
                </a:cubicBezTo>
                <a:cubicBezTo>
                  <a:pt x="50551" y="7741"/>
                  <a:pt x="50579" y="7760"/>
                  <a:pt x="50610" y="7775"/>
                </a:cubicBezTo>
                <a:cubicBezTo>
                  <a:pt x="50598" y="7785"/>
                  <a:pt x="50582" y="7794"/>
                  <a:pt x="50570" y="7803"/>
                </a:cubicBezTo>
                <a:cubicBezTo>
                  <a:pt x="50554" y="7813"/>
                  <a:pt x="50542" y="7828"/>
                  <a:pt x="50536" y="7844"/>
                </a:cubicBezTo>
                <a:cubicBezTo>
                  <a:pt x="50412" y="7844"/>
                  <a:pt x="50285" y="7837"/>
                  <a:pt x="50158" y="7825"/>
                </a:cubicBezTo>
                <a:cubicBezTo>
                  <a:pt x="50151" y="7826"/>
                  <a:pt x="50143" y="7827"/>
                  <a:pt x="50136" y="7827"/>
                </a:cubicBezTo>
                <a:cubicBezTo>
                  <a:pt x="50087" y="7827"/>
                  <a:pt x="50039" y="7800"/>
                  <a:pt x="50015" y="7757"/>
                </a:cubicBezTo>
                <a:cubicBezTo>
                  <a:pt x="50006" y="7741"/>
                  <a:pt x="49994" y="7729"/>
                  <a:pt x="49981" y="7713"/>
                </a:cubicBezTo>
                <a:cubicBezTo>
                  <a:pt x="49909" y="7637"/>
                  <a:pt x="49813" y="7599"/>
                  <a:pt x="49716" y="7599"/>
                </a:cubicBezTo>
                <a:cubicBezTo>
                  <a:pt x="49621" y="7599"/>
                  <a:pt x="49527" y="7635"/>
                  <a:pt x="49455" y="7707"/>
                </a:cubicBezTo>
                <a:cubicBezTo>
                  <a:pt x="49309" y="7856"/>
                  <a:pt x="49315" y="8094"/>
                  <a:pt x="49470" y="8234"/>
                </a:cubicBezTo>
                <a:cubicBezTo>
                  <a:pt x="49486" y="8249"/>
                  <a:pt x="49504" y="8256"/>
                  <a:pt x="49526" y="8259"/>
                </a:cubicBezTo>
                <a:lnTo>
                  <a:pt x="49554" y="8259"/>
                </a:lnTo>
                <a:cubicBezTo>
                  <a:pt x="49597" y="8259"/>
                  <a:pt x="49631" y="8256"/>
                  <a:pt x="49668" y="8252"/>
                </a:cubicBezTo>
                <a:cubicBezTo>
                  <a:pt x="49705" y="8249"/>
                  <a:pt x="49736" y="8246"/>
                  <a:pt x="49771" y="8246"/>
                </a:cubicBezTo>
                <a:lnTo>
                  <a:pt x="49792" y="8246"/>
                </a:lnTo>
                <a:cubicBezTo>
                  <a:pt x="49811" y="8246"/>
                  <a:pt x="49829" y="8249"/>
                  <a:pt x="49848" y="8256"/>
                </a:cubicBezTo>
                <a:cubicBezTo>
                  <a:pt x="49857" y="8262"/>
                  <a:pt x="49867" y="8283"/>
                  <a:pt x="49863" y="8367"/>
                </a:cubicBezTo>
                <a:cubicBezTo>
                  <a:pt x="49851" y="8451"/>
                  <a:pt x="49910" y="8528"/>
                  <a:pt x="49994" y="8537"/>
                </a:cubicBezTo>
                <a:cubicBezTo>
                  <a:pt x="49997" y="8541"/>
                  <a:pt x="50003" y="8541"/>
                  <a:pt x="50006" y="8544"/>
                </a:cubicBezTo>
                <a:cubicBezTo>
                  <a:pt x="50024" y="8550"/>
                  <a:pt x="50046" y="8587"/>
                  <a:pt x="50062" y="8624"/>
                </a:cubicBezTo>
                <a:cubicBezTo>
                  <a:pt x="50071" y="8646"/>
                  <a:pt x="50083" y="8671"/>
                  <a:pt x="50096" y="8692"/>
                </a:cubicBezTo>
                <a:cubicBezTo>
                  <a:pt x="50139" y="8754"/>
                  <a:pt x="50195" y="8810"/>
                  <a:pt x="50257" y="8853"/>
                </a:cubicBezTo>
                <a:cubicBezTo>
                  <a:pt x="50303" y="8887"/>
                  <a:pt x="50347" y="8931"/>
                  <a:pt x="50378" y="8980"/>
                </a:cubicBezTo>
                <a:cubicBezTo>
                  <a:pt x="50353" y="9114"/>
                  <a:pt x="50421" y="9247"/>
                  <a:pt x="50545" y="9302"/>
                </a:cubicBezTo>
                <a:lnTo>
                  <a:pt x="50560" y="9312"/>
                </a:lnTo>
                <a:cubicBezTo>
                  <a:pt x="50505" y="9343"/>
                  <a:pt x="50427" y="9343"/>
                  <a:pt x="50347" y="9343"/>
                </a:cubicBezTo>
                <a:lnTo>
                  <a:pt x="50309" y="9343"/>
                </a:lnTo>
                <a:cubicBezTo>
                  <a:pt x="50232" y="9343"/>
                  <a:pt x="50158" y="9358"/>
                  <a:pt x="50086" y="9386"/>
                </a:cubicBezTo>
                <a:lnTo>
                  <a:pt x="50068" y="9256"/>
                </a:lnTo>
                <a:cubicBezTo>
                  <a:pt x="50065" y="9222"/>
                  <a:pt x="50052" y="9188"/>
                  <a:pt x="50034" y="9157"/>
                </a:cubicBezTo>
                <a:cubicBezTo>
                  <a:pt x="50003" y="9107"/>
                  <a:pt x="49956" y="9076"/>
                  <a:pt x="49901" y="9067"/>
                </a:cubicBezTo>
                <a:cubicBezTo>
                  <a:pt x="49885" y="9064"/>
                  <a:pt x="49867" y="9061"/>
                  <a:pt x="49851" y="9061"/>
                </a:cubicBezTo>
                <a:cubicBezTo>
                  <a:pt x="49792" y="9061"/>
                  <a:pt x="49736" y="9079"/>
                  <a:pt x="49690" y="9117"/>
                </a:cubicBezTo>
                <a:cubicBezTo>
                  <a:pt x="49674" y="9027"/>
                  <a:pt x="49647" y="8934"/>
                  <a:pt x="49544" y="8887"/>
                </a:cubicBezTo>
                <a:cubicBezTo>
                  <a:pt x="49513" y="8875"/>
                  <a:pt x="49482" y="8866"/>
                  <a:pt x="49448" y="8866"/>
                </a:cubicBezTo>
                <a:cubicBezTo>
                  <a:pt x="49365" y="8866"/>
                  <a:pt x="49272" y="8915"/>
                  <a:pt x="49179" y="9008"/>
                </a:cubicBezTo>
                <a:cubicBezTo>
                  <a:pt x="49142" y="9052"/>
                  <a:pt x="49098" y="9086"/>
                  <a:pt x="49046" y="9107"/>
                </a:cubicBezTo>
                <a:cubicBezTo>
                  <a:pt x="49012" y="9042"/>
                  <a:pt x="48943" y="9002"/>
                  <a:pt x="48869" y="8996"/>
                </a:cubicBezTo>
                <a:lnTo>
                  <a:pt x="48860" y="8996"/>
                </a:lnTo>
                <a:cubicBezTo>
                  <a:pt x="48786" y="8999"/>
                  <a:pt x="48714" y="9039"/>
                  <a:pt x="48674" y="9104"/>
                </a:cubicBezTo>
                <a:cubicBezTo>
                  <a:pt x="48643" y="9104"/>
                  <a:pt x="48609" y="9101"/>
                  <a:pt x="48578" y="9092"/>
                </a:cubicBezTo>
                <a:cubicBezTo>
                  <a:pt x="48550" y="9089"/>
                  <a:pt x="48519" y="9083"/>
                  <a:pt x="48488" y="9079"/>
                </a:cubicBezTo>
                <a:lnTo>
                  <a:pt x="48457" y="9079"/>
                </a:lnTo>
                <a:cubicBezTo>
                  <a:pt x="48312" y="9079"/>
                  <a:pt x="48200" y="9157"/>
                  <a:pt x="48182" y="9272"/>
                </a:cubicBezTo>
                <a:cubicBezTo>
                  <a:pt x="48175" y="9309"/>
                  <a:pt x="48194" y="9346"/>
                  <a:pt x="48225" y="9364"/>
                </a:cubicBezTo>
                <a:lnTo>
                  <a:pt x="48535" y="9544"/>
                </a:lnTo>
                <a:lnTo>
                  <a:pt x="48745" y="9665"/>
                </a:lnTo>
                <a:cubicBezTo>
                  <a:pt x="48742" y="9696"/>
                  <a:pt x="48736" y="9724"/>
                  <a:pt x="48730" y="9752"/>
                </a:cubicBezTo>
                <a:cubicBezTo>
                  <a:pt x="48711" y="9820"/>
                  <a:pt x="48689" y="9903"/>
                  <a:pt x="48733" y="9987"/>
                </a:cubicBezTo>
                <a:cubicBezTo>
                  <a:pt x="48776" y="10068"/>
                  <a:pt x="48866" y="10108"/>
                  <a:pt x="48934" y="10133"/>
                </a:cubicBezTo>
                <a:lnTo>
                  <a:pt x="48959" y="10142"/>
                </a:lnTo>
                <a:cubicBezTo>
                  <a:pt x="49061" y="10182"/>
                  <a:pt x="49148" y="10257"/>
                  <a:pt x="49201" y="10353"/>
                </a:cubicBezTo>
                <a:cubicBezTo>
                  <a:pt x="49105" y="10346"/>
                  <a:pt x="49015" y="10300"/>
                  <a:pt x="48959" y="10226"/>
                </a:cubicBezTo>
                <a:lnTo>
                  <a:pt x="48947" y="10207"/>
                </a:lnTo>
                <a:cubicBezTo>
                  <a:pt x="48916" y="10164"/>
                  <a:pt x="48872" y="10102"/>
                  <a:pt x="48792" y="10089"/>
                </a:cubicBezTo>
                <a:cubicBezTo>
                  <a:pt x="48782" y="10086"/>
                  <a:pt x="48773" y="10086"/>
                  <a:pt x="48764" y="10086"/>
                </a:cubicBezTo>
                <a:cubicBezTo>
                  <a:pt x="48708" y="10086"/>
                  <a:pt x="48655" y="10114"/>
                  <a:pt x="48624" y="10157"/>
                </a:cubicBezTo>
                <a:cubicBezTo>
                  <a:pt x="48581" y="10213"/>
                  <a:pt x="48566" y="10281"/>
                  <a:pt x="48581" y="10349"/>
                </a:cubicBezTo>
                <a:cubicBezTo>
                  <a:pt x="48603" y="10424"/>
                  <a:pt x="48643" y="10489"/>
                  <a:pt x="48696" y="10538"/>
                </a:cubicBezTo>
                <a:cubicBezTo>
                  <a:pt x="48705" y="10551"/>
                  <a:pt x="48714" y="10560"/>
                  <a:pt x="48720" y="10569"/>
                </a:cubicBezTo>
                <a:cubicBezTo>
                  <a:pt x="48748" y="10594"/>
                  <a:pt x="48767" y="10631"/>
                  <a:pt x="48773" y="10668"/>
                </a:cubicBezTo>
                <a:cubicBezTo>
                  <a:pt x="48751" y="10696"/>
                  <a:pt x="48742" y="10730"/>
                  <a:pt x="48745" y="10768"/>
                </a:cubicBezTo>
                <a:cubicBezTo>
                  <a:pt x="48751" y="10842"/>
                  <a:pt x="48792" y="10910"/>
                  <a:pt x="48854" y="10950"/>
                </a:cubicBezTo>
                <a:cubicBezTo>
                  <a:pt x="48878" y="10966"/>
                  <a:pt x="48903" y="10978"/>
                  <a:pt x="48931" y="10988"/>
                </a:cubicBezTo>
                <a:cubicBezTo>
                  <a:pt x="48953" y="10994"/>
                  <a:pt x="48974" y="11006"/>
                  <a:pt x="48993" y="11022"/>
                </a:cubicBezTo>
                <a:cubicBezTo>
                  <a:pt x="49009" y="11043"/>
                  <a:pt x="49021" y="11071"/>
                  <a:pt x="49027" y="11099"/>
                </a:cubicBezTo>
                <a:cubicBezTo>
                  <a:pt x="49033" y="11121"/>
                  <a:pt x="49040" y="11142"/>
                  <a:pt x="49049" y="11161"/>
                </a:cubicBezTo>
                <a:cubicBezTo>
                  <a:pt x="49092" y="11266"/>
                  <a:pt x="49182" y="11347"/>
                  <a:pt x="49290" y="11381"/>
                </a:cubicBezTo>
                <a:lnTo>
                  <a:pt x="49303" y="11384"/>
                </a:lnTo>
                <a:lnTo>
                  <a:pt x="49315" y="11390"/>
                </a:lnTo>
                <a:cubicBezTo>
                  <a:pt x="49315" y="11390"/>
                  <a:pt x="49315" y="11393"/>
                  <a:pt x="49312" y="11396"/>
                </a:cubicBezTo>
                <a:lnTo>
                  <a:pt x="49275" y="11492"/>
                </a:lnTo>
                <a:cubicBezTo>
                  <a:pt x="49272" y="11505"/>
                  <a:pt x="49266" y="11514"/>
                  <a:pt x="49263" y="11520"/>
                </a:cubicBezTo>
                <a:cubicBezTo>
                  <a:pt x="49253" y="11523"/>
                  <a:pt x="49244" y="11526"/>
                  <a:pt x="49235" y="11526"/>
                </a:cubicBezTo>
                <a:lnTo>
                  <a:pt x="49058" y="11526"/>
                </a:lnTo>
                <a:cubicBezTo>
                  <a:pt x="49049" y="11526"/>
                  <a:pt x="49040" y="11526"/>
                  <a:pt x="49031" y="11526"/>
                </a:cubicBezTo>
                <a:cubicBezTo>
                  <a:pt x="48950" y="11526"/>
                  <a:pt x="48871" y="11550"/>
                  <a:pt x="48804" y="11595"/>
                </a:cubicBezTo>
                <a:lnTo>
                  <a:pt x="48711" y="11468"/>
                </a:lnTo>
                <a:lnTo>
                  <a:pt x="48584" y="11297"/>
                </a:lnTo>
                <a:cubicBezTo>
                  <a:pt x="48575" y="11285"/>
                  <a:pt x="48569" y="11272"/>
                  <a:pt x="48562" y="11257"/>
                </a:cubicBezTo>
                <a:cubicBezTo>
                  <a:pt x="48562" y="11254"/>
                  <a:pt x="48562" y="11248"/>
                  <a:pt x="48562" y="11245"/>
                </a:cubicBezTo>
                <a:cubicBezTo>
                  <a:pt x="48562" y="11223"/>
                  <a:pt x="48559" y="11204"/>
                  <a:pt x="48553" y="11183"/>
                </a:cubicBezTo>
                <a:cubicBezTo>
                  <a:pt x="48525" y="11108"/>
                  <a:pt x="48454" y="11068"/>
                  <a:pt x="48336" y="11059"/>
                </a:cubicBezTo>
                <a:lnTo>
                  <a:pt x="48250" y="11059"/>
                </a:lnTo>
                <a:cubicBezTo>
                  <a:pt x="48172" y="11059"/>
                  <a:pt x="47940" y="11059"/>
                  <a:pt x="47835" y="11235"/>
                </a:cubicBezTo>
                <a:cubicBezTo>
                  <a:pt x="47825" y="11254"/>
                  <a:pt x="47822" y="11272"/>
                  <a:pt x="47825" y="11291"/>
                </a:cubicBezTo>
                <a:lnTo>
                  <a:pt x="47825" y="11307"/>
                </a:lnTo>
                <a:cubicBezTo>
                  <a:pt x="47835" y="11403"/>
                  <a:pt x="47847" y="11539"/>
                  <a:pt x="47949" y="11610"/>
                </a:cubicBezTo>
                <a:cubicBezTo>
                  <a:pt x="47983" y="11638"/>
                  <a:pt x="48024" y="11660"/>
                  <a:pt x="48058" y="11681"/>
                </a:cubicBezTo>
                <a:cubicBezTo>
                  <a:pt x="48098" y="11703"/>
                  <a:pt x="48138" y="11728"/>
                  <a:pt x="48175" y="11756"/>
                </a:cubicBezTo>
                <a:cubicBezTo>
                  <a:pt x="48293" y="11849"/>
                  <a:pt x="48352" y="11994"/>
                  <a:pt x="48333" y="12143"/>
                </a:cubicBezTo>
                <a:cubicBezTo>
                  <a:pt x="48324" y="12186"/>
                  <a:pt x="48330" y="12230"/>
                  <a:pt x="48358" y="12267"/>
                </a:cubicBezTo>
                <a:cubicBezTo>
                  <a:pt x="48380" y="12295"/>
                  <a:pt x="48411" y="12310"/>
                  <a:pt x="48448" y="12316"/>
                </a:cubicBezTo>
                <a:lnTo>
                  <a:pt x="48454" y="12319"/>
                </a:lnTo>
                <a:cubicBezTo>
                  <a:pt x="48476" y="12329"/>
                  <a:pt x="48491" y="12341"/>
                  <a:pt x="48507" y="12357"/>
                </a:cubicBezTo>
                <a:cubicBezTo>
                  <a:pt x="48541" y="12394"/>
                  <a:pt x="48581" y="12422"/>
                  <a:pt x="48628" y="12440"/>
                </a:cubicBezTo>
                <a:cubicBezTo>
                  <a:pt x="48659" y="12450"/>
                  <a:pt x="48689" y="12453"/>
                  <a:pt x="48724" y="12453"/>
                </a:cubicBezTo>
                <a:lnTo>
                  <a:pt x="48755" y="12453"/>
                </a:lnTo>
                <a:cubicBezTo>
                  <a:pt x="48847" y="12459"/>
                  <a:pt x="48931" y="12536"/>
                  <a:pt x="49009" y="12626"/>
                </a:cubicBezTo>
                <a:cubicBezTo>
                  <a:pt x="48978" y="12638"/>
                  <a:pt x="48947" y="12645"/>
                  <a:pt x="48916" y="12645"/>
                </a:cubicBezTo>
                <a:cubicBezTo>
                  <a:pt x="48911" y="12645"/>
                  <a:pt x="48907" y="12645"/>
                  <a:pt x="48902" y="12645"/>
                </a:cubicBezTo>
                <a:cubicBezTo>
                  <a:pt x="48864" y="12645"/>
                  <a:pt x="48825" y="12633"/>
                  <a:pt x="48792" y="12611"/>
                </a:cubicBezTo>
                <a:cubicBezTo>
                  <a:pt x="48777" y="12601"/>
                  <a:pt x="48760" y="12597"/>
                  <a:pt x="48744" y="12597"/>
                </a:cubicBezTo>
                <a:cubicBezTo>
                  <a:pt x="48721" y="12597"/>
                  <a:pt x="48698" y="12605"/>
                  <a:pt x="48680" y="12623"/>
                </a:cubicBezTo>
                <a:cubicBezTo>
                  <a:pt x="48662" y="12642"/>
                  <a:pt x="48649" y="12669"/>
                  <a:pt x="48655" y="12697"/>
                </a:cubicBezTo>
                <a:cubicBezTo>
                  <a:pt x="48631" y="12685"/>
                  <a:pt x="48609" y="12673"/>
                  <a:pt x="48590" y="12654"/>
                </a:cubicBezTo>
                <a:lnTo>
                  <a:pt x="48361" y="12465"/>
                </a:lnTo>
                <a:cubicBezTo>
                  <a:pt x="48305" y="12415"/>
                  <a:pt x="48243" y="12375"/>
                  <a:pt x="48172" y="12347"/>
                </a:cubicBezTo>
                <a:cubicBezTo>
                  <a:pt x="48138" y="12335"/>
                  <a:pt x="48104" y="12329"/>
                  <a:pt x="48067" y="12329"/>
                </a:cubicBezTo>
                <a:cubicBezTo>
                  <a:pt x="48063" y="12329"/>
                  <a:pt x="48059" y="12328"/>
                  <a:pt x="48055" y="12328"/>
                </a:cubicBezTo>
                <a:cubicBezTo>
                  <a:pt x="47998" y="12328"/>
                  <a:pt x="47943" y="12350"/>
                  <a:pt x="47903" y="12384"/>
                </a:cubicBezTo>
                <a:cubicBezTo>
                  <a:pt x="47853" y="12428"/>
                  <a:pt x="47828" y="12487"/>
                  <a:pt x="47828" y="12552"/>
                </a:cubicBezTo>
                <a:cubicBezTo>
                  <a:pt x="47828" y="12604"/>
                  <a:pt x="47853" y="12657"/>
                  <a:pt x="47893" y="12694"/>
                </a:cubicBezTo>
                <a:cubicBezTo>
                  <a:pt x="47937" y="12725"/>
                  <a:pt x="47986" y="12741"/>
                  <a:pt x="48039" y="12744"/>
                </a:cubicBezTo>
                <a:cubicBezTo>
                  <a:pt x="48051" y="12744"/>
                  <a:pt x="48064" y="12747"/>
                  <a:pt x="48076" y="12750"/>
                </a:cubicBezTo>
                <a:cubicBezTo>
                  <a:pt x="48147" y="12775"/>
                  <a:pt x="48185" y="12852"/>
                  <a:pt x="48157" y="12923"/>
                </a:cubicBezTo>
                <a:cubicBezTo>
                  <a:pt x="48138" y="12958"/>
                  <a:pt x="48138" y="12995"/>
                  <a:pt x="48154" y="13032"/>
                </a:cubicBezTo>
                <a:cubicBezTo>
                  <a:pt x="48175" y="13081"/>
                  <a:pt x="48222" y="13119"/>
                  <a:pt x="48274" y="13134"/>
                </a:cubicBezTo>
                <a:cubicBezTo>
                  <a:pt x="48370" y="13165"/>
                  <a:pt x="48466" y="13177"/>
                  <a:pt x="48566" y="13177"/>
                </a:cubicBezTo>
                <a:cubicBezTo>
                  <a:pt x="48603" y="13177"/>
                  <a:pt x="48640" y="13174"/>
                  <a:pt x="48677" y="13171"/>
                </a:cubicBezTo>
                <a:cubicBezTo>
                  <a:pt x="48699" y="13171"/>
                  <a:pt x="48717" y="13168"/>
                  <a:pt x="48739" y="13165"/>
                </a:cubicBezTo>
                <a:cubicBezTo>
                  <a:pt x="48776" y="13159"/>
                  <a:pt x="48816" y="13153"/>
                  <a:pt x="48854" y="13153"/>
                </a:cubicBezTo>
                <a:lnTo>
                  <a:pt x="48872" y="13153"/>
                </a:lnTo>
                <a:cubicBezTo>
                  <a:pt x="48937" y="13159"/>
                  <a:pt x="48999" y="13184"/>
                  <a:pt x="49049" y="13227"/>
                </a:cubicBezTo>
                <a:cubicBezTo>
                  <a:pt x="49061" y="13239"/>
                  <a:pt x="49070" y="13255"/>
                  <a:pt x="49077" y="13273"/>
                </a:cubicBezTo>
                <a:cubicBezTo>
                  <a:pt x="49018" y="13335"/>
                  <a:pt x="48919" y="13366"/>
                  <a:pt x="48786" y="13366"/>
                </a:cubicBezTo>
                <a:cubicBezTo>
                  <a:pt x="48680" y="13366"/>
                  <a:pt x="48575" y="13351"/>
                  <a:pt x="48473" y="13323"/>
                </a:cubicBezTo>
                <a:cubicBezTo>
                  <a:pt x="48259" y="13270"/>
                  <a:pt x="48061" y="13156"/>
                  <a:pt x="47869" y="13044"/>
                </a:cubicBezTo>
                <a:cubicBezTo>
                  <a:pt x="47822" y="13019"/>
                  <a:pt x="47770" y="12985"/>
                  <a:pt x="47760" y="12951"/>
                </a:cubicBezTo>
                <a:cubicBezTo>
                  <a:pt x="47757" y="12936"/>
                  <a:pt x="47757" y="12923"/>
                  <a:pt x="47757" y="12908"/>
                </a:cubicBezTo>
                <a:cubicBezTo>
                  <a:pt x="47757" y="12883"/>
                  <a:pt x="47757" y="12858"/>
                  <a:pt x="47751" y="12834"/>
                </a:cubicBezTo>
                <a:cubicBezTo>
                  <a:pt x="47729" y="12731"/>
                  <a:pt x="47649" y="12654"/>
                  <a:pt x="47547" y="12635"/>
                </a:cubicBezTo>
                <a:cubicBezTo>
                  <a:pt x="47534" y="12635"/>
                  <a:pt x="47522" y="12632"/>
                  <a:pt x="47506" y="12632"/>
                </a:cubicBezTo>
                <a:cubicBezTo>
                  <a:pt x="47478" y="12632"/>
                  <a:pt x="47447" y="12638"/>
                  <a:pt x="47420" y="12651"/>
                </a:cubicBezTo>
                <a:cubicBezTo>
                  <a:pt x="47423" y="12648"/>
                  <a:pt x="47423" y="12645"/>
                  <a:pt x="47426" y="12642"/>
                </a:cubicBezTo>
                <a:cubicBezTo>
                  <a:pt x="47463" y="12570"/>
                  <a:pt x="47444" y="12499"/>
                  <a:pt x="47429" y="12440"/>
                </a:cubicBezTo>
                <a:cubicBezTo>
                  <a:pt x="47423" y="12419"/>
                  <a:pt x="47416" y="12394"/>
                  <a:pt x="47416" y="12369"/>
                </a:cubicBezTo>
                <a:lnTo>
                  <a:pt x="47593" y="12267"/>
                </a:lnTo>
                <a:lnTo>
                  <a:pt x="47856" y="12115"/>
                </a:lnTo>
                <a:cubicBezTo>
                  <a:pt x="47884" y="12100"/>
                  <a:pt x="47900" y="12069"/>
                  <a:pt x="47897" y="12038"/>
                </a:cubicBezTo>
                <a:cubicBezTo>
                  <a:pt x="47881" y="11942"/>
                  <a:pt x="47785" y="11873"/>
                  <a:pt x="47664" y="11873"/>
                </a:cubicBezTo>
                <a:lnTo>
                  <a:pt x="47639" y="11873"/>
                </a:lnTo>
                <a:cubicBezTo>
                  <a:pt x="47612" y="11876"/>
                  <a:pt x="47587" y="11880"/>
                  <a:pt x="47562" y="11886"/>
                </a:cubicBezTo>
                <a:cubicBezTo>
                  <a:pt x="47534" y="11892"/>
                  <a:pt x="47506" y="11895"/>
                  <a:pt x="47478" y="11895"/>
                </a:cubicBezTo>
                <a:cubicBezTo>
                  <a:pt x="47444" y="11839"/>
                  <a:pt x="47385" y="11805"/>
                  <a:pt x="47320" y="11802"/>
                </a:cubicBezTo>
                <a:lnTo>
                  <a:pt x="47314" y="11802"/>
                </a:lnTo>
                <a:cubicBezTo>
                  <a:pt x="47249" y="11805"/>
                  <a:pt x="47193" y="11842"/>
                  <a:pt x="47162" y="11898"/>
                </a:cubicBezTo>
                <a:cubicBezTo>
                  <a:pt x="47141" y="11883"/>
                  <a:pt x="47119" y="11867"/>
                  <a:pt x="47104" y="11846"/>
                </a:cubicBezTo>
                <a:lnTo>
                  <a:pt x="47097" y="11842"/>
                </a:lnTo>
                <a:cubicBezTo>
                  <a:pt x="47048" y="11796"/>
                  <a:pt x="46989" y="11756"/>
                  <a:pt x="46927" y="11728"/>
                </a:cubicBezTo>
                <a:cubicBezTo>
                  <a:pt x="46908" y="11719"/>
                  <a:pt x="46890" y="11709"/>
                  <a:pt x="46874" y="11700"/>
                </a:cubicBezTo>
                <a:cubicBezTo>
                  <a:pt x="46825" y="11669"/>
                  <a:pt x="46766" y="11650"/>
                  <a:pt x="46707" y="11644"/>
                </a:cubicBezTo>
                <a:lnTo>
                  <a:pt x="46695" y="11644"/>
                </a:lnTo>
                <a:cubicBezTo>
                  <a:pt x="46654" y="11650"/>
                  <a:pt x="46614" y="11663"/>
                  <a:pt x="46577" y="11681"/>
                </a:cubicBezTo>
                <a:cubicBezTo>
                  <a:pt x="46558" y="11691"/>
                  <a:pt x="46540" y="11700"/>
                  <a:pt x="46521" y="11703"/>
                </a:cubicBezTo>
                <a:cubicBezTo>
                  <a:pt x="46509" y="11706"/>
                  <a:pt x="46493" y="11706"/>
                  <a:pt x="46481" y="11706"/>
                </a:cubicBezTo>
                <a:cubicBezTo>
                  <a:pt x="46456" y="11706"/>
                  <a:pt x="46431" y="11709"/>
                  <a:pt x="46410" y="11715"/>
                </a:cubicBezTo>
                <a:cubicBezTo>
                  <a:pt x="46366" y="11725"/>
                  <a:pt x="46326" y="11743"/>
                  <a:pt x="46292" y="11768"/>
                </a:cubicBezTo>
                <a:lnTo>
                  <a:pt x="46264" y="11784"/>
                </a:lnTo>
                <a:cubicBezTo>
                  <a:pt x="46249" y="11796"/>
                  <a:pt x="46227" y="11805"/>
                  <a:pt x="46205" y="11805"/>
                </a:cubicBezTo>
                <a:cubicBezTo>
                  <a:pt x="46204" y="11807"/>
                  <a:pt x="46202" y="11808"/>
                  <a:pt x="46201" y="11808"/>
                </a:cubicBezTo>
                <a:cubicBezTo>
                  <a:pt x="46199" y="11808"/>
                  <a:pt x="46198" y="11807"/>
                  <a:pt x="46196" y="11805"/>
                </a:cubicBezTo>
                <a:cubicBezTo>
                  <a:pt x="46184" y="11799"/>
                  <a:pt x="46171" y="11793"/>
                  <a:pt x="46162" y="11784"/>
                </a:cubicBezTo>
                <a:cubicBezTo>
                  <a:pt x="46143" y="11768"/>
                  <a:pt x="46122" y="11756"/>
                  <a:pt x="46097" y="11746"/>
                </a:cubicBezTo>
                <a:cubicBezTo>
                  <a:pt x="46116" y="11719"/>
                  <a:pt x="46131" y="11691"/>
                  <a:pt x="46143" y="11660"/>
                </a:cubicBezTo>
                <a:cubicBezTo>
                  <a:pt x="46146" y="11650"/>
                  <a:pt x="46153" y="11641"/>
                  <a:pt x="46156" y="11629"/>
                </a:cubicBezTo>
                <a:cubicBezTo>
                  <a:pt x="46193" y="11564"/>
                  <a:pt x="46242" y="11502"/>
                  <a:pt x="46301" y="11452"/>
                </a:cubicBezTo>
                <a:cubicBezTo>
                  <a:pt x="46314" y="11443"/>
                  <a:pt x="46329" y="11437"/>
                  <a:pt x="46345" y="11430"/>
                </a:cubicBezTo>
                <a:cubicBezTo>
                  <a:pt x="46388" y="11409"/>
                  <a:pt x="46472" y="11372"/>
                  <a:pt x="46469" y="11272"/>
                </a:cubicBezTo>
                <a:cubicBezTo>
                  <a:pt x="46466" y="11204"/>
                  <a:pt x="46475" y="11183"/>
                  <a:pt x="46484" y="11176"/>
                </a:cubicBezTo>
                <a:cubicBezTo>
                  <a:pt x="46496" y="11173"/>
                  <a:pt x="46512" y="11170"/>
                  <a:pt x="46531" y="11170"/>
                </a:cubicBezTo>
                <a:lnTo>
                  <a:pt x="46549" y="11170"/>
                </a:lnTo>
                <a:cubicBezTo>
                  <a:pt x="46577" y="11170"/>
                  <a:pt x="46605" y="11173"/>
                  <a:pt x="46636" y="11176"/>
                </a:cubicBezTo>
                <a:cubicBezTo>
                  <a:pt x="46664" y="11180"/>
                  <a:pt x="46698" y="11180"/>
                  <a:pt x="46732" y="11180"/>
                </a:cubicBezTo>
                <a:lnTo>
                  <a:pt x="46757" y="11180"/>
                </a:lnTo>
                <a:cubicBezTo>
                  <a:pt x="46788" y="11180"/>
                  <a:pt x="46819" y="11164"/>
                  <a:pt x="46840" y="11139"/>
                </a:cubicBezTo>
                <a:cubicBezTo>
                  <a:pt x="46899" y="11074"/>
                  <a:pt x="46908" y="10935"/>
                  <a:pt x="46905" y="10901"/>
                </a:cubicBezTo>
                <a:cubicBezTo>
                  <a:pt x="46902" y="10851"/>
                  <a:pt x="46887" y="10805"/>
                  <a:pt x="46862" y="10764"/>
                </a:cubicBezTo>
                <a:cubicBezTo>
                  <a:pt x="46859" y="10755"/>
                  <a:pt x="46850" y="10746"/>
                  <a:pt x="46843" y="10737"/>
                </a:cubicBezTo>
                <a:cubicBezTo>
                  <a:pt x="46847" y="10706"/>
                  <a:pt x="46831" y="10672"/>
                  <a:pt x="46803" y="10653"/>
                </a:cubicBezTo>
                <a:cubicBezTo>
                  <a:pt x="46781" y="10641"/>
                  <a:pt x="46757" y="10631"/>
                  <a:pt x="46729" y="10631"/>
                </a:cubicBezTo>
                <a:cubicBezTo>
                  <a:pt x="46716" y="10631"/>
                  <a:pt x="46704" y="10634"/>
                  <a:pt x="46692" y="10637"/>
                </a:cubicBezTo>
                <a:lnTo>
                  <a:pt x="46546" y="10659"/>
                </a:lnTo>
                <a:cubicBezTo>
                  <a:pt x="46512" y="10662"/>
                  <a:pt x="46481" y="10675"/>
                  <a:pt x="46453" y="10693"/>
                </a:cubicBezTo>
                <a:cubicBezTo>
                  <a:pt x="46447" y="10696"/>
                  <a:pt x="46441" y="10703"/>
                  <a:pt x="46435" y="10709"/>
                </a:cubicBezTo>
                <a:lnTo>
                  <a:pt x="46428" y="10709"/>
                </a:lnTo>
                <a:cubicBezTo>
                  <a:pt x="46419" y="10709"/>
                  <a:pt x="46410" y="10712"/>
                  <a:pt x="46404" y="10712"/>
                </a:cubicBezTo>
                <a:cubicBezTo>
                  <a:pt x="46351" y="10727"/>
                  <a:pt x="46304" y="10758"/>
                  <a:pt x="46273" y="10802"/>
                </a:cubicBezTo>
                <a:cubicBezTo>
                  <a:pt x="46258" y="10820"/>
                  <a:pt x="46242" y="10842"/>
                  <a:pt x="46230" y="10842"/>
                </a:cubicBezTo>
                <a:lnTo>
                  <a:pt x="46221" y="10842"/>
                </a:lnTo>
                <a:cubicBezTo>
                  <a:pt x="46212" y="10842"/>
                  <a:pt x="46199" y="10839"/>
                  <a:pt x="46190" y="10839"/>
                </a:cubicBezTo>
                <a:lnTo>
                  <a:pt x="46184" y="10839"/>
                </a:lnTo>
                <a:cubicBezTo>
                  <a:pt x="46140" y="10833"/>
                  <a:pt x="46097" y="10830"/>
                  <a:pt x="46054" y="10830"/>
                </a:cubicBezTo>
                <a:cubicBezTo>
                  <a:pt x="46007" y="10830"/>
                  <a:pt x="45961" y="10833"/>
                  <a:pt x="45917" y="10839"/>
                </a:cubicBezTo>
                <a:cubicBezTo>
                  <a:pt x="45920" y="10836"/>
                  <a:pt x="45920" y="10833"/>
                  <a:pt x="45923" y="10830"/>
                </a:cubicBezTo>
                <a:cubicBezTo>
                  <a:pt x="45951" y="10805"/>
                  <a:pt x="45985" y="10783"/>
                  <a:pt x="46019" y="10768"/>
                </a:cubicBezTo>
                <a:lnTo>
                  <a:pt x="46047" y="10755"/>
                </a:lnTo>
                <a:cubicBezTo>
                  <a:pt x="46190" y="10678"/>
                  <a:pt x="46366" y="10529"/>
                  <a:pt x="46438" y="10340"/>
                </a:cubicBezTo>
                <a:cubicBezTo>
                  <a:pt x="46459" y="10284"/>
                  <a:pt x="46462" y="10222"/>
                  <a:pt x="46444" y="10167"/>
                </a:cubicBezTo>
                <a:cubicBezTo>
                  <a:pt x="46425" y="10126"/>
                  <a:pt x="46397" y="10089"/>
                  <a:pt x="46366" y="10058"/>
                </a:cubicBezTo>
                <a:cubicBezTo>
                  <a:pt x="46333" y="10033"/>
                  <a:pt x="46292" y="10021"/>
                  <a:pt x="46252" y="10021"/>
                </a:cubicBezTo>
                <a:cubicBezTo>
                  <a:pt x="46248" y="10021"/>
                  <a:pt x="46244" y="10021"/>
                  <a:pt x="46239" y="10021"/>
                </a:cubicBezTo>
                <a:cubicBezTo>
                  <a:pt x="46199" y="10021"/>
                  <a:pt x="46159" y="10024"/>
                  <a:pt x="46122" y="10030"/>
                </a:cubicBezTo>
                <a:cubicBezTo>
                  <a:pt x="46100" y="10033"/>
                  <a:pt x="46078" y="10037"/>
                  <a:pt x="46057" y="10037"/>
                </a:cubicBezTo>
                <a:lnTo>
                  <a:pt x="46050" y="10037"/>
                </a:lnTo>
                <a:cubicBezTo>
                  <a:pt x="45970" y="10037"/>
                  <a:pt x="45889" y="10055"/>
                  <a:pt x="45815" y="10089"/>
                </a:cubicBezTo>
                <a:cubicBezTo>
                  <a:pt x="45778" y="10111"/>
                  <a:pt x="45744" y="10139"/>
                  <a:pt x="45716" y="10170"/>
                </a:cubicBezTo>
                <a:cubicBezTo>
                  <a:pt x="45704" y="10151"/>
                  <a:pt x="45682" y="10136"/>
                  <a:pt x="45660" y="10133"/>
                </a:cubicBezTo>
                <a:lnTo>
                  <a:pt x="45642" y="10133"/>
                </a:lnTo>
                <a:cubicBezTo>
                  <a:pt x="45614" y="10136"/>
                  <a:pt x="45589" y="10139"/>
                  <a:pt x="45564" y="10148"/>
                </a:cubicBezTo>
                <a:cubicBezTo>
                  <a:pt x="45589" y="10114"/>
                  <a:pt x="45620" y="10086"/>
                  <a:pt x="45657" y="10064"/>
                </a:cubicBezTo>
                <a:lnTo>
                  <a:pt x="45669" y="10061"/>
                </a:lnTo>
                <a:cubicBezTo>
                  <a:pt x="45716" y="10040"/>
                  <a:pt x="45753" y="10003"/>
                  <a:pt x="45778" y="9956"/>
                </a:cubicBezTo>
                <a:cubicBezTo>
                  <a:pt x="45787" y="9928"/>
                  <a:pt x="45790" y="9900"/>
                  <a:pt x="45790" y="9872"/>
                </a:cubicBezTo>
                <a:lnTo>
                  <a:pt x="45790" y="9863"/>
                </a:lnTo>
                <a:cubicBezTo>
                  <a:pt x="45793" y="9749"/>
                  <a:pt x="45827" y="9714"/>
                  <a:pt x="45945" y="9653"/>
                </a:cubicBezTo>
                <a:cubicBezTo>
                  <a:pt x="46026" y="9609"/>
                  <a:pt x="46094" y="9547"/>
                  <a:pt x="46143" y="9470"/>
                </a:cubicBezTo>
                <a:cubicBezTo>
                  <a:pt x="46156" y="9454"/>
                  <a:pt x="46159" y="9433"/>
                  <a:pt x="46156" y="9411"/>
                </a:cubicBezTo>
                <a:cubicBezTo>
                  <a:pt x="46150" y="9392"/>
                  <a:pt x="46137" y="9374"/>
                  <a:pt x="46119" y="9364"/>
                </a:cubicBezTo>
                <a:cubicBezTo>
                  <a:pt x="46050" y="9321"/>
                  <a:pt x="45970" y="9296"/>
                  <a:pt x="45889" y="9293"/>
                </a:cubicBezTo>
                <a:cubicBezTo>
                  <a:pt x="45824" y="9293"/>
                  <a:pt x="45762" y="9315"/>
                  <a:pt x="45710" y="9352"/>
                </a:cubicBezTo>
                <a:cubicBezTo>
                  <a:pt x="45682" y="9374"/>
                  <a:pt x="45657" y="9399"/>
                  <a:pt x="45632" y="9423"/>
                </a:cubicBezTo>
                <a:cubicBezTo>
                  <a:pt x="45623" y="9436"/>
                  <a:pt x="45614" y="9445"/>
                  <a:pt x="45601" y="9457"/>
                </a:cubicBezTo>
                <a:cubicBezTo>
                  <a:pt x="45586" y="9476"/>
                  <a:pt x="45561" y="9491"/>
                  <a:pt x="45533" y="9495"/>
                </a:cubicBezTo>
                <a:cubicBezTo>
                  <a:pt x="45577" y="9389"/>
                  <a:pt x="45642" y="9293"/>
                  <a:pt x="45725" y="9216"/>
                </a:cubicBezTo>
                <a:cubicBezTo>
                  <a:pt x="45772" y="9172"/>
                  <a:pt x="45849" y="9098"/>
                  <a:pt x="45796" y="8996"/>
                </a:cubicBezTo>
                <a:cubicBezTo>
                  <a:pt x="45762" y="8934"/>
                  <a:pt x="45710" y="8887"/>
                  <a:pt x="45642" y="8863"/>
                </a:cubicBezTo>
                <a:cubicBezTo>
                  <a:pt x="45611" y="8853"/>
                  <a:pt x="45577" y="8847"/>
                  <a:pt x="45539" y="8847"/>
                </a:cubicBezTo>
                <a:cubicBezTo>
                  <a:pt x="45493" y="8847"/>
                  <a:pt x="45446" y="8853"/>
                  <a:pt x="45400" y="8866"/>
                </a:cubicBezTo>
                <a:cubicBezTo>
                  <a:pt x="45375" y="8869"/>
                  <a:pt x="45350" y="8872"/>
                  <a:pt x="45329" y="8875"/>
                </a:cubicBezTo>
                <a:cubicBezTo>
                  <a:pt x="45316" y="8878"/>
                  <a:pt x="45298" y="8881"/>
                  <a:pt x="45282" y="8884"/>
                </a:cubicBezTo>
                <a:lnTo>
                  <a:pt x="45282" y="8856"/>
                </a:lnTo>
                <a:cubicBezTo>
                  <a:pt x="45279" y="8844"/>
                  <a:pt x="45279" y="8832"/>
                  <a:pt x="45282" y="8819"/>
                </a:cubicBezTo>
                <a:cubicBezTo>
                  <a:pt x="45295" y="8810"/>
                  <a:pt x="45307" y="8804"/>
                  <a:pt x="45319" y="8798"/>
                </a:cubicBezTo>
                <a:lnTo>
                  <a:pt x="45326" y="8798"/>
                </a:lnTo>
                <a:cubicBezTo>
                  <a:pt x="45406" y="8757"/>
                  <a:pt x="45484" y="8708"/>
                  <a:pt x="45549" y="8646"/>
                </a:cubicBezTo>
                <a:cubicBezTo>
                  <a:pt x="45567" y="8630"/>
                  <a:pt x="45589" y="8615"/>
                  <a:pt x="45608" y="8599"/>
                </a:cubicBezTo>
                <a:cubicBezTo>
                  <a:pt x="45673" y="8562"/>
                  <a:pt x="45722" y="8506"/>
                  <a:pt x="45753" y="8441"/>
                </a:cubicBezTo>
                <a:cubicBezTo>
                  <a:pt x="45765" y="8414"/>
                  <a:pt x="45778" y="8386"/>
                  <a:pt x="45787" y="8358"/>
                </a:cubicBezTo>
                <a:cubicBezTo>
                  <a:pt x="45803" y="8308"/>
                  <a:pt x="45827" y="8262"/>
                  <a:pt x="45855" y="8221"/>
                </a:cubicBezTo>
                <a:cubicBezTo>
                  <a:pt x="45858" y="8215"/>
                  <a:pt x="45865" y="8209"/>
                  <a:pt x="45871" y="8203"/>
                </a:cubicBezTo>
                <a:cubicBezTo>
                  <a:pt x="45892" y="8178"/>
                  <a:pt x="45911" y="8153"/>
                  <a:pt x="45923" y="8122"/>
                </a:cubicBezTo>
                <a:cubicBezTo>
                  <a:pt x="45945" y="8079"/>
                  <a:pt x="45942" y="8029"/>
                  <a:pt x="45917" y="7986"/>
                </a:cubicBezTo>
                <a:cubicBezTo>
                  <a:pt x="45894" y="7954"/>
                  <a:pt x="45855" y="7936"/>
                  <a:pt x="45815" y="7936"/>
                </a:cubicBezTo>
                <a:cubicBezTo>
                  <a:pt x="45812" y="7936"/>
                  <a:pt x="45809" y="7936"/>
                  <a:pt x="45806" y="7937"/>
                </a:cubicBezTo>
                <a:cubicBezTo>
                  <a:pt x="45759" y="7937"/>
                  <a:pt x="45713" y="7946"/>
                  <a:pt x="45666" y="7964"/>
                </a:cubicBezTo>
                <a:cubicBezTo>
                  <a:pt x="45567" y="7998"/>
                  <a:pt x="45468" y="8039"/>
                  <a:pt x="45372" y="8088"/>
                </a:cubicBezTo>
                <a:lnTo>
                  <a:pt x="45354" y="8101"/>
                </a:lnTo>
                <a:cubicBezTo>
                  <a:pt x="45313" y="8122"/>
                  <a:pt x="45270" y="8141"/>
                  <a:pt x="45227" y="8153"/>
                </a:cubicBezTo>
                <a:lnTo>
                  <a:pt x="45220" y="8153"/>
                </a:lnTo>
                <a:lnTo>
                  <a:pt x="45214" y="8144"/>
                </a:lnTo>
                <a:cubicBezTo>
                  <a:pt x="45180" y="8101"/>
                  <a:pt x="45168" y="8067"/>
                  <a:pt x="45174" y="8042"/>
                </a:cubicBezTo>
                <a:cubicBezTo>
                  <a:pt x="45183" y="8023"/>
                  <a:pt x="45196" y="8005"/>
                  <a:pt x="45214" y="7992"/>
                </a:cubicBezTo>
                <a:lnTo>
                  <a:pt x="45264" y="7937"/>
                </a:lnTo>
                <a:cubicBezTo>
                  <a:pt x="45323" y="7871"/>
                  <a:pt x="45388" y="7800"/>
                  <a:pt x="45453" y="7735"/>
                </a:cubicBezTo>
                <a:cubicBezTo>
                  <a:pt x="45465" y="7723"/>
                  <a:pt x="45477" y="7710"/>
                  <a:pt x="45490" y="7698"/>
                </a:cubicBezTo>
                <a:cubicBezTo>
                  <a:pt x="45542" y="7648"/>
                  <a:pt x="45611" y="7590"/>
                  <a:pt x="45623" y="7503"/>
                </a:cubicBezTo>
                <a:cubicBezTo>
                  <a:pt x="45626" y="7484"/>
                  <a:pt x="45629" y="7463"/>
                  <a:pt x="45626" y="7441"/>
                </a:cubicBezTo>
                <a:cubicBezTo>
                  <a:pt x="45626" y="7429"/>
                  <a:pt x="45626" y="7416"/>
                  <a:pt x="45629" y="7404"/>
                </a:cubicBezTo>
                <a:cubicBezTo>
                  <a:pt x="45657" y="7370"/>
                  <a:pt x="45663" y="7326"/>
                  <a:pt x="45645" y="7286"/>
                </a:cubicBezTo>
                <a:cubicBezTo>
                  <a:pt x="45624" y="7254"/>
                  <a:pt x="45588" y="7233"/>
                  <a:pt x="45548" y="7233"/>
                </a:cubicBezTo>
                <a:cubicBezTo>
                  <a:pt x="45545" y="7233"/>
                  <a:pt x="45542" y="7233"/>
                  <a:pt x="45539" y="7233"/>
                </a:cubicBezTo>
                <a:cubicBezTo>
                  <a:pt x="45487" y="7236"/>
                  <a:pt x="45434" y="7249"/>
                  <a:pt x="45388" y="7274"/>
                </a:cubicBezTo>
                <a:lnTo>
                  <a:pt x="45378" y="7280"/>
                </a:lnTo>
                <a:cubicBezTo>
                  <a:pt x="45366" y="7289"/>
                  <a:pt x="45350" y="7298"/>
                  <a:pt x="45341" y="7305"/>
                </a:cubicBezTo>
                <a:cubicBezTo>
                  <a:pt x="45319" y="7267"/>
                  <a:pt x="45292" y="7233"/>
                  <a:pt x="45258" y="7202"/>
                </a:cubicBezTo>
                <a:cubicBezTo>
                  <a:pt x="45245" y="7193"/>
                  <a:pt x="45233" y="7181"/>
                  <a:pt x="45223" y="7168"/>
                </a:cubicBezTo>
                <a:cubicBezTo>
                  <a:pt x="45279" y="7150"/>
                  <a:pt x="45329" y="7113"/>
                  <a:pt x="45363" y="7063"/>
                </a:cubicBezTo>
                <a:cubicBezTo>
                  <a:pt x="45397" y="7063"/>
                  <a:pt x="45431" y="7048"/>
                  <a:pt x="45456" y="7023"/>
                </a:cubicBezTo>
                <a:cubicBezTo>
                  <a:pt x="45487" y="6989"/>
                  <a:pt x="45505" y="6945"/>
                  <a:pt x="45505" y="6896"/>
                </a:cubicBezTo>
                <a:cubicBezTo>
                  <a:pt x="45524" y="6766"/>
                  <a:pt x="45524" y="6636"/>
                  <a:pt x="45511" y="6505"/>
                </a:cubicBezTo>
                <a:cubicBezTo>
                  <a:pt x="45508" y="6478"/>
                  <a:pt x="45493" y="6453"/>
                  <a:pt x="45471" y="6434"/>
                </a:cubicBezTo>
                <a:cubicBezTo>
                  <a:pt x="45456" y="6422"/>
                  <a:pt x="45437" y="6416"/>
                  <a:pt x="45419" y="6416"/>
                </a:cubicBezTo>
                <a:cubicBezTo>
                  <a:pt x="45378" y="6419"/>
                  <a:pt x="45344" y="6440"/>
                  <a:pt x="45329" y="6474"/>
                </a:cubicBezTo>
                <a:cubicBezTo>
                  <a:pt x="45285" y="6549"/>
                  <a:pt x="45233" y="6620"/>
                  <a:pt x="45177" y="6682"/>
                </a:cubicBezTo>
                <a:cubicBezTo>
                  <a:pt x="45143" y="6719"/>
                  <a:pt x="45127" y="6719"/>
                  <a:pt x="45127" y="6719"/>
                </a:cubicBezTo>
                <a:cubicBezTo>
                  <a:pt x="45112" y="6710"/>
                  <a:pt x="45103" y="6691"/>
                  <a:pt x="45103" y="6676"/>
                </a:cubicBezTo>
                <a:cubicBezTo>
                  <a:pt x="45100" y="6636"/>
                  <a:pt x="45103" y="6598"/>
                  <a:pt x="45115" y="6561"/>
                </a:cubicBezTo>
                <a:cubicBezTo>
                  <a:pt x="45121" y="6530"/>
                  <a:pt x="45127" y="6499"/>
                  <a:pt x="45131" y="6468"/>
                </a:cubicBezTo>
                <a:cubicBezTo>
                  <a:pt x="45143" y="6372"/>
                  <a:pt x="45115" y="6273"/>
                  <a:pt x="45050" y="6199"/>
                </a:cubicBezTo>
                <a:cubicBezTo>
                  <a:pt x="45044" y="6190"/>
                  <a:pt x="45034" y="6180"/>
                  <a:pt x="45025" y="6171"/>
                </a:cubicBezTo>
                <a:cubicBezTo>
                  <a:pt x="45010" y="6159"/>
                  <a:pt x="44997" y="6143"/>
                  <a:pt x="44988" y="6124"/>
                </a:cubicBezTo>
                <a:cubicBezTo>
                  <a:pt x="44988" y="6112"/>
                  <a:pt x="44991" y="6100"/>
                  <a:pt x="44991" y="6087"/>
                </a:cubicBezTo>
                <a:cubicBezTo>
                  <a:pt x="44994" y="6069"/>
                  <a:pt x="44997" y="6050"/>
                  <a:pt x="44997" y="6032"/>
                </a:cubicBezTo>
                <a:cubicBezTo>
                  <a:pt x="44994" y="5994"/>
                  <a:pt x="44988" y="5957"/>
                  <a:pt x="44976" y="5920"/>
                </a:cubicBezTo>
                <a:cubicBezTo>
                  <a:pt x="44963" y="5898"/>
                  <a:pt x="44960" y="5870"/>
                  <a:pt x="44963" y="5843"/>
                </a:cubicBezTo>
                <a:cubicBezTo>
                  <a:pt x="44969" y="5833"/>
                  <a:pt x="44979" y="5821"/>
                  <a:pt x="44985" y="5812"/>
                </a:cubicBezTo>
                <a:cubicBezTo>
                  <a:pt x="45013" y="5778"/>
                  <a:pt x="45056" y="5722"/>
                  <a:pt x="45028" y="5651"/>
                </a:cubicBezTo>
                <a:cubicBezTo>
                  <a:pt x="45010" y="5604"/>
                  <a:pt x="44969" y="5573"/>
                  <a:pt x="44923" y="5564"/>
                </a:cubicBezTo>
                <a:cubicBezTo>
                  <a:pt x="44903" y="5559"/>
                  <a:pt x="44884" y="5556"/>
                  <a:pt x="44864" y="5556"/>
                </a:cubicBezTo>
                <a:cubicBezTo>
                  <a:pt x="44857" y="5556"/>
                  <a:pt x="44850" y="5557"/>
                  <a:pt x="44842" y="5558"/>
                </a:cubicBezTo>
                <a:cubicBezTo>
                  <a:pt x="44827" y="5558"/>
                  <a:pt x="44808" y="5555"/>
                  <a:pt x="44793" y="5551"/>
                </a:cubicBezTo>
                <a:cubicBezTo>
                  <a:pt x="44765" y="5542"/>
                  <a:pt x="44746" y="5514"/>
                  <a:pt x="44719" y="5471"/>
                </a:cubicBezTo>
                <a:cubicBezTo>
                  <a:pt x="44700" y="5437"/>
                  <a:pt x="44675" y="5403"/>
                  <a:pt x="44647" y="5375"/>
                </a:cubicBezTo>
                <a:cubicBezTo>
                  <a:pt x="44616" y="5341"/>
                  <a:pt x="44573" y="5322"/>
                  <a:pt x="44527" y="5322"/>
                </a:cubicBezTo>
                <a:cubicBezTo>
                  <a:pt x="44347" y="5322"/>
                  <a:pt x="44260" y="5620"/>
                  <a:pt x="44254" y="5700"/>
                </a:cubicBezTo>
                <a:cubicBezTo>
                  <a:pt x="44254" y="5734"/>
                  <a:pt x="44254" y="5768"/>
                  <a:pt x="44254" y="5805"/>
                </a:cubicBezTo>
                <a:lnTo>
                  <a:pt x="44254" y="5889"/>
                </a:lnTo>
                <a:cubicBezTo>
                  <a:pt x="44251" y="5954"/>
                  <a:pt x="44229" y="6016"/>
                  <a:pt x="44198" y="6072"/>
                </a:cubicBezTo>
                <a:cubicBezTo>
                  <a:pt x="44183" y="6072"/>
                  <a:pt x="44170" y="6075"/>
                  <a:pt x="44158" y="6081"/>
                </a:cubicBezTo>
                <a:cubicBezTo>
                  <a:pt x="44133" y="6094"/>
                  <a:pt x="44115" y="6112"/>
                  <a:pt x="44102" y="6134"/>
                </a:cubicBezTo>
                <a:cubicBezTo>
                  <a:pt x="44043" y="6230"/>
                  <a:pt x="44009" y="6338"/>
                  <a:pt x="44003" y="6450"/>
                </a:cubicBezTo>
                <a:cubicBezTo>
                  <a:pt x="44003" y="6468"/>
                  <a:pt x="44003" y="6487"/>
                  <a:pt x="44000" y="6502"/>
                </a:cubicBezTo>
                <a:cubicBezTo>
                  <a:pt x="44000" y="6530"/>
                  <a:pt x="43997" y="6561"/>
                  <a:pt x="43994" y="6589"/>
                </a:cubicBezTo>
                <a:cubicBezTo>
                  <a:pt x="43985" y="6594"/>
                  <a:pt x="43976" y="6597"/>
                  <a:pt x="43968" y="6597"/>
                </a:cubicBezTo>
                <a:cubicBezTo>
                  <a:pt x="43965" y="6597"/>
                  <a:pt x="43962" y="6596"/>
                  <a:pt x="43960" y="6595"/>
                </a:cubicBezTo>
                <a:cubicBezTo>
                  <a:pt x="43956" y="6596"/>
                  <a:pt x="43953" y="6597"/>
                  <a:pt x="43950" y="6597"/>
                </a:cubicBezTo>
                <a:cubicBezTo>
                  <a:pt x="43941" y="6597"/>
                  <a:pt x="43932" y="6594"/>
                  <a:pt x="43926" y="6589"/>
                </a:cubicBezTo>
                <a:cubicBezTo>
                  <a:pt x="43898" y="6571"/>
                  <a:pt x="43873" y="6552"/>
                  <a:pt x="43854" y="6527"/>
                </a:cubicBezTo>
                <a:cubicBezTo>
                  <a:pt x="43830" y="6502"/>
                  <a:pt x="43808" y="6481"/>
                  <a:pt x="43780" y="6459"/>
                </a:cubicBezTo>
                <a:cubicBezTo>
                  <a:pt x="43758" y="6440"/>
                  <a:pt x="43730" y="6431"/>
                  <a:pt x="43703" y="6428"/>
                </a:cubicBezTo>
                <a:cubicBezTo>
                  <a:pt x="43650" y="6431"/>
                  <a:pt x="43603" y="6465"/>
                  <a:pt x="43588" y="6518"/>
                </a:cubicBezTo>
                <a:cubicBezTo>
                  <a:pt x="43538" y="6632"/>
                  <a:pt x="43585" y="6741"/>
                  <a:pt x="43625" y="6834"/>
                </a:cubicBezTo>
                <a:cubicBezTo>
                  <a:pt x="43647" y="6877"/>
                  <a:pt x="43662" y="6921"/>
                  <a:pt x="43672" y="6964"/>
                </a:cubicBezTo>
                <a:cubicBezTo>
                  <a:pt x="43696" y="7082"/>
                  <a:pt x="43755" y="7106"/>
                  <a:pt x="43799" y="7106"/>
                </a:cubicBezTo>
                <a:cubicBezTo>
                  <a:pt x="43811" y="7106"/>
                  <a:pt x="43823" y="7103"/>
                  <a:pt x="43836" y="7100"/>
                </a:cubicBezTo>
                <a:lnTo>
                  <a:pt x="43848" y="7100"/>
                </a:lnTo>
                <a:cubicBezTo>
                  <a:pt x="43879" y="7100"/>
                  <a:pt x="43910" y="7122"/>
                  <a:pt x="43919" y="7153"/>
                </a:cubicBezTo>
                <a:cubicBezTo>
                  <a:pt x="43923" y="7171"/>
                  <a:pt x="43919" y="7190"/>
                  <a:pt x="43910" y="7209"/>
                </a:cubicBezTo>
                <a:cubicBezTo>
                  <a:pt x="43888" y="7255"/>
                  <a:pt x="43839" y="7286"/>
                  <a:pt x="43777" y="7320"/>
                </a:cubicBezTo>
                <a:cubicBezTo>
                  <a:pt x="43721" y="7267"/>
                  <a:pt x="43647" y="7236"/>
                  <a:pt x="43569" y="7236"/>
                </a:cubicBezTo>
                <a:cubicBezTo>
                  <a:pt x="43557" y="7236"/>
                  <a:pt x="43545" y="7236"/>
                  <a:pt x="43532" y="7240"/>
                </a:cubicBezTo>
                <a:cubicBezTo>
                  <a:pt x="43495" y="7243"/>
                  <a:pt x="43461" y="7264"/>
                  <a:pt x="43445" y="7298"/>
                </a:cubicBezTo>
                <a:cubicBezTo>
                  <a:pt x="43433" y="7332"/>
                  <a:pt x="43439" y="7373"/>
                  <a:pt x="43464" y="7401"/>
                </a:cubicBezTo>
                <a:lnTo>
                  <a:pt x="43467" y="7404"/>
                </a:lnTo>
                <a:cubicBezTo>
                  <a:pt x="43467" y="7416"/>
                  <a:pt x="43470" y="7432"/>
                  <a:pt x="43467" y="7444"/>
                </a:cubicBezTo>
                <a:cubicBezTo>
                  <a:pt x="43467" y="7466"/>
                  <a:pt x="43470" y="7484"/>
                  <a:pt x="43470" y="7506"/>
                </a:cubicBezTo>
                <a:cubicBezTo>
                  <a:pt x="43486" y="7590"/>
                  <a:pt x="43548" y="7645"/>
                  <a:pt x="43594" y="7689"/>
                </a:cubicBezTo>
                <a:cubicBezTo>
                  <a:pt x="43613" y="7707"/>
                  <a:pt x="43628" y="7720"/>
                  <a:pt x="43644" y="7735"/>
                </a:cubicBezTo>
                <a:cubicBezTo>
                  <a:pt x="43684" y="7791"/>
                  <a:pt x="43715" y="7850"/>
                  <a:pt x="43734" y="7918"/>
                </a:cubicBezTo>
                <a:cubicBezTo>
                  <a:pt x="43755" y="7980"/>
                  <a:pt x="43783" y="8039"/>
                  <a:pt x="43817" y="8094"/>
                </a:cubicBezTo>
                <a:lnTo>
                  <a:pt x="43823" y="8104"/>
                </a:lnTo>
                <a:cubicBezTo>
                  <a:pt x="43830" y="8113"/>
                  <a:pt x="43836" y="8122"/>
                  <a:pt x="43839" y="8132"/>
                </a:cubicBezTo>
                <a:cubicBezTo>
                  <a:pt x="43836" y="8153"/>
                  <a:pt x="43826" y="8175"/>
                  <a:pt x="43814" y="8194"/>
                </a:cubicBezTo>
                <a:cubicBezTo>
                  <a:pt x="43808" y="8206"/>
                  <a:pt x="43799" y="8221"/>
                  <a:pt x="43792" y="8237"/>
                </a:cubicBezTo>
                <a:lnTo>
                  <a:pt x="43765" y="8228"/>
                </a:lnTo>
                <a:cubicBezTo>
                  <a:pt x="43734" y="8218"/>
                  <a:pt x="43693" y="8209"/>
                  <a:pt x="43690" y="8197"/>
                </a:cubicBezTo>
                <a:cubicBezTo>
                  <a:pt x="43690" y="8190"/>
                  <a:pt x="43687" y="8187"/>
                  <a:pt x="43687" y="8181"/>
                </a:cubicBezTo>
                <a:cubicBezTo>
                  <a:pt x="43684" y="8129"/>
                  <a:pt x="43656" y="8082"/>
                  <a:pt x="43613" y="8054"/>
                </a:cubicBezTo>
                <a:cubicBezTo>
                  <a:pt x="43532" y="7989"/>
                  <a:pt x="43433" y="7946"/>
                  <a:pt x="43328" y="7930"/>
                </a:cubicBezTo>
                <a:cubicBezTo>
                  <a:pt x="43315" y="7927"/>
                  <a:pt x="43306" y="7927"/>
                  <a:pt x="43294" y="7927"/>
                </a:cubicBezTo>
                <a:cubicBezTo>
                  <a:pt x="43275" y="7927"/>
                  <a:pt x="43257" y="7930"/>
                  <a:pt x="43238" y="7940"/>
                </a:cubicBezTo>
                <a:cubicBezTo>
                  <a:pt x="43170" y="7974"/>
                  <a:pt x="43142" y="8054"/>
                  <a:pt x="43173" y="8122"/>
                </a:cubicBezTo>
                <a:cubicBezTo>
                  <a:pt x="43185" y="8153"/>
                  <a:pt x="43204" y="8181"/>
                  <a:pt x="43226" y="8203"/>
                </a:cubicBezTo>
                <a:cubicBezTo>
                  <a:pt x="43232" y="8209"/>
                  <a:pt x="43238" y="8215"/>
                  <a:pt x="43241" y="8221"/>
                </a:cubicBezTo>
                <a:cubicBezTo>
                  <a:pt x="43272" y="8265"/>
                  <a:pt x="43294" y="8311"/>
                  <a:pt x="43309" y="8361"/>
                </a:cubicBezTo>
                <a:cubicBezTo>
                  <a:pt x="43346" y="8454"/>
                  <a:pt x="43387" y="8559"/>
                  <a:pt x="43495" y="8612"/>
                </a:cubicBezTo>
                <a:cubicBezTo>
                  <a:pt x="43507" y="8621"/>
                  <a:pt x="43523" y="8624"/>
                  <a:pt x="43538" y="8630"/>
                </a:cubicBezTo>
                <a:cubicBezTo>
                  <a:pt x="43554" y="8633"/>
                  <a:pt x="43566" y="8640"/>
                  <a:pt x="43579" y="8649"/>
                </a:cubicBezTo>
                <a:cubicBezTo>
                  <a:pt x="43582" y="8658"/>
                  <a:pt x="43585" y="8668"/>
                  <a:pt x="43588" y="8674"/>
                </a:cubicBezTo>
                <a:cubicBezTo>
                  <a:pt x="43591" y="8686"/>
                  <a:pt x="43594" y="8698"/>
                  <a:pt x="43600" y="8711"/>
                </a:cubicBezTo>
                <a:cubicBezTo>
                  <a:pt x="43638" y="8804"/>
                  <a:pt x="43734" y="8866"/>
                  <a:pt x="43867" y="8881"/>
                </a:cubicBezTo>
                <a:lnTo>
                  <a:pt x="43876" y="8881"/>
                </a:lnTo>
                <a:cubicBezTo>
                  <a:pt x="43898" y="8881"/>
                  <a:pt x="43919" y="8884"/>
                  <a:pt x="43938" y="8894"/>
                </a:cubicBezTo>
                <a:cubicBezTo>
                  <a:pt x="43941" y="8900"/>
                  <a:pt x="43944" y="8909"/>
                  <a:pt x="43947" y="8918"/>
                </a:cubicBezTo>
                <a:lnTo>
                  <a:pt x="43966" y="9002"/>
                </a:lnTo>
                <a:lnTo>
                  <a:pt x="43969" y="9021"/>
                </a:lnTo>
                <a:cubicBezTo>
                  <a:pt x="43919" y="8999"/>
                  <a:pt x="43870" y="8971"/>
                  <a:pt x="43830" y="8937"/>
                </a:cubicBezTo>
                <a:cubicBezTo>
                  <a:pt x="43808" y="8915"/>
                  <a:pt x="43780" y="8897"/>
                  <a:pt x="43752" y="8887"/>
                </a:cubicBezTo>
                <a:cubicBezTo>
                  <a:pt x="43737" y="8884"/>
                  <a:pt x="43721" y="8881"/>
                  <a:pt x="43706" y="8881"/>
                </a:cubicBezTo>
                <a:lnTo>
                  <a:pt x="43665" y="8881"/>
                </a:lnTo>
                <a:cubicBezTo>
                  <a:pt x="43653" y="8881"/>
                  <a:pt x="43638" y="8875"/>
                  <a:pt x="43625" y="8869"/>
                </a:cubicBezTo>
                <a:cubicBezTo>
                  <a:pt x="43600" y="8860"/>
                  <a:pt x="43576" y="8850"/>
                  <a:pt x="43551" y="8847"/>
                </a:cubicBezTo>
                <a:cubicBezTo>
                  <a:pt x="43542" y="8847"/>
                  <a:pt x="43532" y="8844"/>
                  <a:pt x="43523" y="8844"/>
                </a:cubicBezTo>
                <a:cubicBezTo>
                  <a:pt x="43421" y="8844"/>
                  <a:pt x="43340" y="8921"/>
                  <a:pt x="43300" y="8990"/>
                </a:cubicBezTo>
                <a:cubicBezTo>
                  <a:pt x="43288" y="9011"/>
                  <a:pt x="43281" y="9033"/>
                  <a:pt x="43278" y="9055"/>
                </a:cubicBezTo>
                <a:cubicBezTo>
                  <a:pt x="43281" y="9101"/>
                  <a:pt x="43303" y="9145"/>
                  <a:pt x="43340" y="9172"/>
                </a:cubicBezTo>
                <a:cubicBezTo>
                  <a:pt x="43365" y="9188"/>
                  <a:pt x="43387" y="9216"/>
                  <a:pt x="43393" y="9247"/>
                </a:cubicBezTo>
                <a:cubicBezTo>
                  <a:pt x="43396" y="9253"/>
                  <a:pt x="43396" y="9262"/>
                  <a:pt x="43393" y="9272"/>
                </a:cubicBezTo>
                <a:cubicBezTo>
                  <a:pt x="43393" y="9296"/>
                  <a:pt x="43393" y="9321"/>
                  <a:pt x="43402" y="9349"/>
                </a:cubicBezTo>
                <a:cubicBezTo>
                  <a:pt x="43377" y="9327"/>
                  <a:pt x="43353" y="9309"/>
                  <a:pt x="43325" y="9296"/>
                </a:cubicBezTo>
                <a:cubicBezTo>
                  <a:pt x="43297" y="9284"/>
                  <a:pt x="43266" y="9278"/>
                  <a:pt x="43235" y="9278"/>
                </a:cubicBezTo>
                <a:cubicBezTo>
                  <a:pt x="43210" y="9278"/>
                  <a:pt x="43182" y="9281"/>
                  <a:pt x="43157" y="9287"/>
                </a:cubicBezTo>
                <a:cubicBezTo>
                  <a:pt x="43092" y="9302"/>
                  <a:pt x="43030" y="9324"/>
                  <a:pt x="42972" y="9358"/>
                </a:cubicBezTo>
                <a:cubicBezTo>
                  <a:pt x="42934" y="9380"/>
                  <a:pt x="42925" y="9429"/>
                  <a:pt x="42947" y="9467"/>
                </a:cubicBezTo>
                <a:cubicBezTo>
                  <a:pt x="42996" y="9541"/>
                  <a:pt x="43065" y="9606"/>
                  <a:pt x="43148" y="9646"/>
                </a:cubicBezTo>
                <a:lnTo>
                  <a:pt x="43176" y="9662"/>
                </a:lnTo>
                <a:cubicBezTo>
                  <a:pt x="43207" y="9671"/>
                  <a:pt x="43232" y="9690"/>
                  <a:pt x="43253" y="9711"/>
                </a:cubicBezTo>
                <a:cubicBezTo>
                  <a:pt x="43257" y="9721"/>
                  <a:pt x="43260" y="9730"/>
                  <a:pt x="43263" y="9742"/>
                </a:cubicBezTo>
                <a:cubicBezTo>
                  <a:pt x="43269" y="9773"/>
                  <a:pt x="43281" y="9804"/>
                  <a:pt x="43303" y="9832"/>
                </a:cubicBezTo>
                <a:cubicBezTo>
                  <a:pt x="43322" y="9851"/>
                  <a:pt x="43346" y="9869"/>
                  <a:pt x="43371" y="9882"/>
                </a:cubicBezTo>
                <a:cubicBezTo>
                  <a:pt x="43380" y="9885"/>
                  <a:pt x="43390" y="9891"/>
                  <a:pt x="43393" y="9894"/>
                </a:cubicBezTo>
                <a:cubicBezTo>
                  <a:pt x="43390" y="9910"/>
                  <a:pt x="43387" y="9925"/>
                  <a:pt x="43380" y="9941"/>
                </a:cubicBezTo>
                <a:cubicBezTo>
                  <a:pt x="43353" y="9996"/>
                  <a:pt x="43349" y="10058"/>
                  <a:pt x="43371" y="10114"/>
                </a:cubicBezTo>
                <a:cubicBezTo>
                  <a:pt x="43377" y="10126"/>
                  <a:pt x="43380" y="10139"/>
                  <a:pt x="43384" y="10148"/>
                </a:cubicBezTo>
                <a:cubicBezTo>
                  <a:pt x="43396" y="10204"/>
                  <a:pt x="43433" y="10253"/>
                  <a:pt x="43486" y="10275"/>
                </a:cubicBezTo>
                <a:cubicBezTo>
                  <a:pt x="43529" y="10291"/>
                  <a:pt x="43542" y="10309"/>
                  <a:pt x="43545" y="10312"/>
                </a:cubicBezTo>
                <a:cubicBezTo>
                  <a:pt x="43535" y="10315"/>
                  <a:pt x="43529" y="10318"/>
                  <a:pt x="43520" y="10318"/>
                </a:cubicBezTo>
                <a:cubicBezTo>
                  <a:pt x="43492" y="10315"/>
                  <a:pt x="43464" y="10303"/>
                  <a:pt x="43442" y="10281"/>
                </a:cubicBezTo>
                <a:cubicBezTo>
                  <a:pt x="43408" y="10250"/>
                  <a:pt x="43380" y="10213"/>
                  <a:pt x="43359" y="10173"/>
                </a:cubicBezTo>
                <a:lnTo>
                  <a:pt x="43353" y="10164"/>
                </a:lnTo>
                <a:cubicBezTo>
                  <a:pt x="43340" y="10133"/>
                  <a:pt x="43318" y="10105"/>
                  <a:pt x="43294" y="10080"/>
                </a:cubicBezTo>
                <a:cubicBezTo>
                  <a:pt x="43263" y="10058"/>
                  <a:pt x="43226" y="10043"/>
                  <a:pt x="43188" y="10037"/>
                </a:cubicBezTo>
                <a:cubicBezTo>
                  <a:pt x="43136" y="10027"/>
                  <a:pt x="43080" y="10021"/>
                  <a:pt x="43024" y="10021"/>
                </a:cubicBezTo>
                <a:cubicBezTo>
                  <a:pt x="42944" y="10021"/>
                  <a:pt x="42866" y="10033"/>
                  <a:pt x="42789" y="10055"/>
                </a:cubicBezTo>
                <a:cubicBezTo>
                  <a:pt x="42749" y="10064"/>
                  <a:pt x="42711" y="10083"/>
                  <a:pt x="42680" y="10111"/>
                </a:cubicBezTo>
                <a:cubicBezTo>
                  <a:pt x="42631" y="10167"/>
                  <a:pt x="42625" y="10244"/>
                  <a:pt x="42659" y="10337"/>
                </a:cubicBezTo>
                <a:cubicBezTo>
                  <a:pt x="42693" y="10433"/>
                  <a:pt x="42755" y="10520"/>
                  <a:pt x="42835" y="10585"/>
                </a:cubicBezTo>
                <a:cubicBezTo>
                  <a:pt x="42848" y="10594"/>
                  <a:pt x="42854" y="10603"/>
                  <a:pt x="42863" y="10610"/>
                </a:cubicBezTo>
                <a:cubicBezTo>
                  <a:pt x="42900" y="10653"/>
                  <a:pt x="42956" y="10678"/>
                  <a:pt x="43015" y="10678"/>
                </a:cubicBezTo>
                <a:lnTo>
                  <a:pt x="43043" y="10678"/>
                </a:lnTo>
                <a:cubicBezTo>
                  <a:pt x="43050" y="10677"/>
                  <a:pt x="43056" y="10677"/>
                  <a:pt x="43063" y="10677"/>
                </a:cubicBezTo>
                <a:cubicBezTo>
                  <a:pt x="43096" y="10677"/>
                  <a:pt x="43130" y="10683"/>
                  <a:pt x="43161" y="10696"/>
                </a:cubicBezTo>
                <a:cubicBezTo>
                  <a:pt x="43170" y="10703"/>
                  <a:pt x="43179" y="10709"/>
                  <a:pt x="43185" y="10718"/>
                </a:cubicBezTo>
                <a:cubicBezTo>
                  <a:pt x="43207" y="10737"/>
                  <a:pt x="43232" y="10755"/>
                  <a:pt x="43257" y="10768"/>
                </a:cubicBezTo>
                <a:cubicBezTo>
                  <a:pt x="43247" y="10774"/>
                  <a:pt x="43235" y="10783"/>
                  <a:pt x="43222" y="10789"/>
                </a:cubicBezTo>
                <a:cubicBezTo>
                  <a:pt x="43210" y="10799"/>
                  <a:pt x="43201" y="10811"/>
                  <a:pt x="43195" y="10826"/>
                </a:cubicBezTo>
                <a:cubicBezTo>
                  <a:pt x="43086" y="10826"/>
                  <a:pt x="42981" y="10820"/>
                  <a:pt x="42872" y="10811"/>
                </a:cubicBezTo>
                <a:cubicBezTo>
                  <a:pt x="42841" y="10811"/>
                  <a:pt x="42814" y="10802"/>
                  <a:pt x="42786" y="10789"/>
                </a:cubicBezTo>
                <a:cubicBezTo>
                  <a:pt x="42773" y="10777"/>
                  <a:pt x="42761" y="10764"/>
                  <a:pt x="42752" y="10749"/>
                </a:cubicBezTo>
                <a:cubicBezTo>
                  <a:pt x="42742" y="10737"/>
                  <a:pt x="42733" y="10727"/>
                  <a:pt x="42724" y="10715"/>
                </a:cubicBezTo>
                <a:cubicBezTo>
                  <a:pt x="42663" y="10651"/>
                  <a:pt x="42582" y="10619"/>
                  <a:pt x="42501" y="10619"/>
                </a:cubicBezTo>
                <a:cubicBezTo>
                  <a:pt x="42421" y="10619"/>
                  <a:pt x="42341" y="10650"/>
                  <a:pt x="42281" y="10712"/>
                </a:cubicBezTo>
                <a:cubicBezTo>
                  <a:pt x="42157" y="10836"/>
                  <a:pt x="42160" y="11037"/>
                  <a:pt x="42287" y="11155"/>
                </a:cubicBezTo>
                <a:cubicBezTo>
                  <a:pt x="42303" y="11167"/>
                  <a:pt x="42318" y="11173"/>
                  <a:pt x="42337" y="11173"/>
                </a:cubicBezTo>
                <a:lnTo>
                  <a:pt x="42361" y="11173"/>
                </a:lnTo>
                <a:cubicBezTo>
                  <a:pt x="42395" y="11173"/>
                  <a:pt x="42426" y="11170"/>
                  <a:pt x="42457" y="11170"/>
                </a:cubicBezTo>
                <a:cubicBezTo>
                  <a:pt x="42488" y="11167"/>
                  <a:pt x="42513" y="11164"/>
                  <a:pt x="42544" y="11164"/>
                </a:cubicBezTo>
                <a:lnTo>
                  <a:pt x="42563" y="11164"/>
                </a:lnTo>
                <a:cubicBezTo>
                  <a:pt x="42578" y="11164"/>
                  <a:pt x="42594" y="11167"/>
                  <a:pt x="42609" y="11170"/>
                </a:cubicBezTo>
                <a:cubicBezTo>
                  <a:pt x="42618" y="11176"/>
                  <a:pt x="42625" y="11198"/>
                  <a:pt x="42625" y="11266"/>
                </a:cubicBezTo>
                <a:cubicBezTo>
                  <a:pt x="42612" y="11338"/>
                  <a:pt x="42662" y="11403"/>
                  <a:pt x="42733" y="11412"/>
                </a:cubicBezTo>
                <a:lnTo>
                  <a:pt x="42745" y="11415"/>
                </a:lnTo>
                <a:cubicBezTo>
                  <a:pt x="42761" y="11421"/>
                  <a:pt x="42776" y="11452"/>
                  <a:pt x="42792" y="11483"/>
                </a:cubicBezTo>
                <a:cubicBezTo>
                  <a:pt x="42801" y="11505"/>
                  <a:pt x="42811" y="11523"/>
                  <a:pt x="42820" y="11542"/>
                </a:cubicBezTo>
                <a:cubicBezTo>
                  <a:pt x="42857" y="11595"/>
                  <a:pt x="42903" y="11641"/>
                  <a:pt x="42956" y="11678"/>
                </a:cubicBezTo>
                <a:cubicBezTo>
                  <a:pt x="42996" y="11706"/>
                  <a:pt x="43034" y="11743"/>
                  <a:pt x="43058" y="11787"/>
                </a:cubicBezTo>
                <a:cubicBezTo>
                  <a:pt x="43040" y="11898"/>
                  <a:pt x="43099" y="12010"/>
                  <a:pt x="43201" y="12059"/>
                </a:cubicBezTo>
                <a:lnTo>
                  <a:pt x="43216" y="12065"/>
                </a:lnTo>
                <a:cubicBezTo>
                  <a:pt x="43170" y="12090"/>
                  <a:pt x="43102" y="12093"/>
                  <a:pt x="43034" y="12093"/>
                </a:cubicBezTo>
                <a:lnTo>
                  <a:pt x="42999" y="12093"/>
                </a:lnTo>
                <a:cubicBezTo>
                  <a:pt x="42934" y="12093"/>
                  <a:pt x="42869" y="12106"/>
                  <a:pt x="42811" y="12127"/>
                </a:cubicBezTo>
                <a:lnTo>
                  <a:pt x="42795" y="12019"/>
                </a:lnTo>
                <a:cubicBezTo>
                  <a:pt x="42792" y="11988"/>
                  <a:pt x="42783" y="11960"/>
                  <a:pt x="42767" y="11932"/>
                </a:cubicBezTo>
                <a:cubicBezTo>
                  <a:pt x="42739" y="11895"/>
                  <a:pt x="42699" y="11867"/>
                  <a:pt x="42653" y="11858"/>
                </a:cubicBezTo>
                <a:cubicBezTo>
                  <a:pt x="42637" y="11855"/>
                  <a:pt x="42625" y="11855"/>
                  <a:pt x="42609" y="11855"/>
                </a:cubicBezTo>
                <a:cubicBezTo>
                  <a:pt x="42560" y="11855"/>
                  <a:pt x="42513" y="11870"/>
                  <a:pt x="42473" y="11901"/>
                </a:cubicBezTo>
                <a:cubicBezTo>
                  <a:pt x="42461" y="11827"/>
                  <a:pt x="42436" y="11746"/>
                  <a:pt x="42349" y="11706"/>
                </a:cubicBezTo>
                <a:cubicBezTo>
                  <a:pt x="42324" y="11697"/>
                  <a:pt x="42296" y="11691"/>
                  <a:pt x="42268" y="11691"/>
                </a:cubicBezTo>
                <a:cubicBezTo>
                  <a:pt x="42256" y="11691"/>
                  <a:pt x="42241" y="11691"/>
                  <a:pt x="42228" y="11694"/>
                </a:cubicBezTo>
                <a:cubicBezTo>
                  <a:pt x="42114" y="11545"/>
                  <a:pt x="41891" y="11542"/>
                  <a:pt x="41813" y="11542"/>
                </a:cubicBezTo>
                <a:cubicBezTo>
                  <a:pt x="41782" y="11542"/>
                  <a:pt x="41751" y="11542"/>
                  <a:pt x="41720" y="11545"/>
                </a:cubicBezTo>
                <a:cubicBezTo>
                  <a:pt x="41599" y="11551"/>
                  <a:pt x="41525" y="11592"/>
                  <a:pt x="41497" y="11666"/>
                </a:cubicBezTo>
                <a:cubicBezTo>
                  <a:pt x="41488" y="11691"/>
                  <a:pt x="41485" y="11715"/>
                  <a:pt x="41482" y="11740"/>
                </a:cubicBezTo>
                <a:cubicBezTo>
                  <a:pt x="41482" y="11753"/>
                  <a:pt x="41479" y="11762"/>
                  <a:pt x="41476" y="11774"/>
                </a:cubicBezTo>
                <a:cubicBezTo>
                  <a:pt x="41460" y="11799"/>
                  <a:pt x="41445" y="11821"/>
                  <a:pt x="41423" y="11842"/>
                </a:cubicBezTo>
                <a:lnTo>
                  <a:pt x="41410" y="11855"/>
                </a:lnTo>
                <a:cubicBezTo>
                  <a:pt x="41404" y="11861"/>
                  <a:pt x="41401" y="11864"/>
                  <a:pt x="41395" y="11870"/>
                </a:cubicBezTo>
                <a:cubicBezTo>
                  <a:pt x="41287" y="11880"/>
                  <a:pt x="41206" y="11945"/>
                  <a:pt x="41191" y="12031"/>
                </a:cubicBezTo>
                <a:cubicBezTo>
                  <a:pt x="41191" y="12034"/>
                  <a:pt x="41191" y="12034"/>
                  <a:pt x="41191" y="12038"/>
                </a:cubicBezTo>
                <a:cubicBezTo>
                  <a:pt x="41184" y="12041"/>
                  <a:pt x="41178" y="12044"/>
                  <a:pt x="41172" y="12047"/>
                </a:cubicBezTo>
                <a:cubicBezTo>
                  <a:pt x="41156" y="12044"/>
                  <a:pt x="41141" y="12041"/>
                  <a:pt x="41125" y="12034"/>
                </a:cubicBezTo>
                <a:lnTo>
                  <a:pt x="41110" y="12028"/>
                </a:lnTo>
                <a:cubicBezTo>
                  <a:pt x="41036" y="12003"/>
                  <a:pt x="40958" y="11991"/>
                  <a:pt x="40878" y="11991"/>
                </a:cubicBezTo>
                <a:cubicBezTo>
                  <a:pt x="40856" y="11991"/>
                  <a:pt x="40831" y="11991"/>
                  <a:pt x="40810" y="11994"/>
                </a:cubicBezTo>
                <a:lnTo>
                  <a:pt x="40785" y="11997"/>
                </a:lnTo>
                <a:lnTo>
                  <a:pt x="40751" y="12000"/>
                </a:lnTo>
                <a:lnTo>
                  <a:pt x="40760" y="11991"/>
                </a:lnTo>
                <a:lnTo>
                  <a:pt x="40782" y="11969"/>
                </a:lnTo>
                <a:cubicBezTo>
                  <a:pt x="40831" y="11926"/>
                  <a:pt x="40875" y="11876"/>
                  <a:pt x="40912" y="11818"/>
                </a:cubicBezTo>
                <a:cubicBezTo>
                  <a:pt x="40933" y="11768"/>
                  <a:pt x="40949" y="11715"/>
                  <a:pt x="40958" y="11663"/>
                </a:cubicBezTo>
                <a:cubicBezTo>
                  <a:pt x="40964" y="11622"/>
                  <a:pt x="40977" y="11582"/>
                  <a:pt x="40995" y="11548"/>
                </a:cubicBezTo>
                <a:cubicBezTo>
                  <a:pt x="41014" y="11517"/>
                  <a:pt x="41045" y="11502"/>
                  <a:pt x="41098" y="11480"/>
                </a:cubicBezTo>
                <a:cubicBezTo>
                  <a:pt x="41125" y="11468"/>
                  <a:pt x="41153" y="11455"/>
                  <a:pt x="41181" y="11440"/>
                </a:cubicBezTo>
                <a:cubicBezTo>
                  <a:pt x="41243" y="11403"/>
                  <a:pt x="41287" y="11334"/>
                  <a:pt x="41293" y="11260"/>
                </a:cubicBezTo>
                <a:cubicBezTo>
                  <a:pt x="41296" y="11226"/>
                  <a:pt x="41287" y="11192"/>
                  <a:pt x="41265" y="11164"/>
                </a:cubicBezTo>
                <a:cubicBezTo>
                  <a:pt x="41271" y="11127"/>
                  <a:pt x="41290" y="11093"/>
                  <a:pt x="41318" y="11068"/>
                </a:cubicBezTo>
                <a:lnTo>
                  <a:pt x="41342" y="11043"/>
                </a:lnTo>
                <a:cubicBezTo>
                  <a:pt x="41420" y="10957"/>
                  <a:pt x="41553" y="10814"/>
                  <a:pt x="41376" y="10656"/>
                </a:cubicBezTo>
                <a:cubicBezTo>
                  <a:pt x="41352" y="10631"/>
                  <a:pt x="41321" y="10619"/>
                  <a:pt x="41290" y="10616"/>
                </a:cubicBezTo>
                <a:lnTo>
                  <a:pt x="41283" y="10616"/>
                </a:lnTo>
                <a:cubicBezTo>
                  <a:pt x="41259" y="10616"/>
                  <a:pt x="41234" y="10625"/>
                  <a:pt x="41212" y="10637"/>
                </a:cubicBezTo>
                <a:cubicBezTo>
                  <a:pt x="41175" y="10659"/>
                  <a:pt x="41141" y="10687"/>
                  <a:pt x="41116" y="10721"/>
                </a:cubicBezTo>
                <a:lnTo>
                  <a:pt x="41098" y="10743"/>
                </a:lnTo>
                <a:cubicBezTo>
                  <a:pt x="41091" y="10752"/>
                  <a:pt x="41082" y="10764"/>
                  <a:pt x="41076" y="10771"/>
                </a:cubicBezTo>
                <a:lnTo>
                  <a:pt x="41070" y="10771"/>
                </a:lnTo>
                <a:cubicBezTo>
                  <a:pt x="41060" y="10771"/>
                  <a:pt x="41051" y="10768"/>
                  <a:pt x="41042" y="10768"/>
                </a:cubicBezTo>
                <a:cubicBezTo>
                  <a:pt x="41037" y="10766"/>
                  <a:pt x="41032" y="10765"/>
                  <a:pt x="41026" y="10765"/>
                </a:cubicBezTo>
                <a:cubicBezTo>
                  <a:pt x="41021" y="10765"/>
                  <a:pt x="41016" y="10766"/>
                  <a:pt x="41011" y="10768"/>
                </a:cubicBezTo>
                <a:cubicBezTo>
                  <a:pt x="40943" y="10768"/>
                  <a:pt x="40875" y="10792"/>
                  <a:pt x="40822" y="10836"/>
                </a:cubicBezTo>
                <a:cubicBezTo>
                  <a:pt x="40794" y="10857"/>
                  <a:pt x="40769" y="10882"/>
                  <a:pt x="40745" y="10907"/>
                </a:cubicBezTo>
                <a:cubicBezTo>
                  <a:pt x="40741" y="10910"/>
                  <a:pt x="40738" y="10913"/>
                  <a:pt x="40735" y="10916"/>
                </a:cubicBezTo>
                <a:cubicBezTo>
                  <a:pt x="40714" y="10907"/>
                  <a:pt x="40689" y="10901"/>
                  <a:pt x="40664" y="10901"/>
                </a:cubicBezTo>
                <a:cubicBezTo>
                  <a:pt x="40630" y="10901"/>
                  <a:pt x="40599" y="10907"/>
                  <a:pt x="40568" y="10919"/>
                </a:cubicBezTo>
                <a:lnTo>
                  <a:pt x="40562" y="10919"/>
                </a:lnTo>
                <a:cubicBezTo>
                  <a:pt x="40571" y="10891"/>
                  <a:pt x="40583" y="10864"/>
                  <a:pt x="40599" y="10839"/>
                </a:cubicBezTo>
                <a:cubicBezTo>
                  <a:pt x="40627" y="10805"/>
                  <a:pt x="40686" y="10783"/>
                  <a:pt x="40751" y="10764"/>
                </a:cubicBezTo>
                <a:cubicBezTo>
                  <a:pt x="40782" y="10755"/>
                  <a:pt x="40813" y="10746"/>
                  <a:pt x="40844" y="10737"/>
                </a:cubicBezTo>
                <a:cubicBezTo>
                  <a:pt x="40921" y="10718"/>
                  <a:pt x="40999" y="10693"/>
                  <a:pt x="41073" y="10665"/>
                </a:cubicBezTo>
                <a:lnTo>
                  <a:pt x="41088" y="10656"/>
                </a:lnTo>
                <a:cubicBezTo>
                  <a:pt x="41163" y="10628"/>
                  <a:pt x="41262" y="10588"/>
                  <a:pt x="41308" y="10501"/>
                </a:cubicBezTo>
                <a:cubicBezTo>
                  <a:pt x="41355" y="10418"/>
                  <a:pt x="41330" y="10340"/>
                  <a:pt x="41311" y="10275"/>
                </a:cubicBezTo>
                <a:cubicBezTo>
                  <a:pt x="41302" y="10247"/>
                  <a:pt x="41296" y="10219"/>
                  <a:pt x="41296" y="10191"/>
                </a:cubicBezTo>
                <a:lnTo>
                  <a:pt x="41513" y="10074"/>
                </a:lnTo>
                <a:lnTo>
                  <a:pt x="41838" y="9900"/>
                </a:lnTo>
                <a:cubicBezTo>
                  <a:pt x="41869" y="9882"/>
                  <a:pt x="41887" y="9848"/>
                  <a:pt x="41884" y="9810"/>
                </a:cubicBezTo>
                <a:cubicBezTo>
                  <a:pt x="41866" y="9699"/>
                  <a:pt x="41748" y="9622"/>
                  <a:pt x="41596" y="9622"/>
                </a:cubicBezTo>
                <a:lnTo>
                  <a:pt x="41565" y="9622"/>
                </a:lnTo>
                <a:cubicBezTo>
                  <a:pt x="41531" y="9625"/>
                  <a:pt x="41500" y="9631"/>
                  <a:pt x="41469" y="9634"/>
                </a:cubicBezTo>
                <a:cubicBezTo>
                  <a:pt x="41435" y="9640"/>
                  <a:pt x="41401" y="9646"/>
                  <a:pt x="41367" y="9646"/>
                </a:cubicBezTo>
                <a:cubicBezTo>
                  <a:pt x="41324" y="9581"/>
                  <a:pt x="41252" y="9541"/>
                  <a:pt x="41175" y="9541"/>
                </a:cubicBezTo>
                <a:lnTo>
                  <a:pt x="41166" y="9541"/>
                </a:lnTo>
                <a:cubicBezTo>
                  <a:pt x="41088" y="9544"/>
                  <a:pt x="41020" y="9584"/>
                  <a:pt x="40980" y="9649"/>
                </a:cubicBezTo>
                <a:cubicBezTo>
                  <a:pt x="40952" y="9634"/>
                  <a:pt x="40927" y="9615"/>
                  <a:pt x="40906" y="9591"/>
                </a:cubicBezTo>
                <a:lnTo>
                  <a:pt x="40899" y="9584"/>
                </a:lnTo>
                <a:cubicBezTo>
                  <a:pt x="40837" y="9532"/>
                  <a:pt x="40766" y="9488"/>
                  <a:pt x="40689" y="9454"/>
                </a:cubicBezTo>
                <a:cubicBezTo>
                  <a:pt x="40667" y="9445"/>
                  <a:pt x="40645" y="9436"/>
                  <a:pt x="40624" y="9423"/>
                </a:cubicBezTo>
                <a:cubicBezTo>
                  <a:pt x="40562" y="9386"/>
                  <a:pt x="40494" y="9364"/>
                  <a:pt x="40419" y="9358"/>
                </a:cubicBezTo>
                <a:lnTo>
                  <a:pt x="40404" y="9358"/>
                </a:lnTo>
                <a:cubicBezTo>
                  <a:pt x="40354" y="9364"/>
                  <a:pt x="40305" y="9380"/>
                  <a:pt x="40258" y="9402"/>
                </a:cubicBezTo>
                <a:cubicBezTo>
                  <a:pt x="40226" y="9421"/>
                  <a:pt x="40191" y="9430"/>
                  <a:pt x="40156" y="9430"/>
                </a:cubicBezTo>
                <a:cubicBezTo>
                  <a:pt x="40151" y="9430"/>
                  <a:pt x="40146" y="9430"/>
                  <a:pt x="40141" y="9429"/>
                </a:cubicBezTo>
                <a:cubicBezTo>
                  <a:pt x="40110" y="9433"/>
                  <a:pt x="40082" y="9433"/>
                  <a:pt x="40054" y="9439"/>
                </a:cubicBezTo>
                <a:cubicBezTo>
                  <a:pt x="40001" y="9451"/>
                  <a:pt x="39952" y="9473"/>
                  <a:pt x="39905" y="9501"/>
                </a:cubicBezTo>
                <a:cubicBezTo>
                  <a:pt x="39896" y="9507"/>
                  <a:pt x="39887" y="9513"/>
                  <a:pt x="39874" y="9519"/>
                </a:cubicBezTo>
                <a:cubicBezTo>
                  <a:pt x="39852" y="9535"/>
                  <a:pt x="39828" y="9541"/>
                  <a:pt x="39803" y="9544"/>
                </a:cubicBezTo>
                <a:lnTo>
                  <a:pt x="39790" y="9544"/>
                </a:lnTo>
                <a:cubicBezTo>
                  <a:pt x="39775" y="9538"/>
                  <a:pt x="39763" y="9529"/>
                  <a:pt x="39747" y="9519"/>
                </a:cubicBezTo>
                <a:cubicBezTo>
                  <a:pt x="39725" y="9501"/>
                  <a:pt x="39698" y="9485"/>
                  <a:pt x="39670" y="9473"/>
                </a:cubicBezTo>
                <a:cubicBezTo>
                  <a:pt x="39691" y="9442"/>
                  <a:pt x="39710" y="9408"/>
                  <a:pt x="39725" y="9374"/>
                </a:cubicBezTo>
                <a:cubicBezTo>
                  <a:pt x="39732" y="9361"/>
                  <a:pt x="39738" y="9352"/>
                  <a:pt x="39741" y="9340"/>
                </a:cubicBezTo>
                <a:cubicBezTo>
                  <a:pt x="39787" y="9259"/>
                  <a:pt x="39849" y="9191"/>
                  <a:pt x="39921" y="9135"/>
                </a:cubicBezTo>
                <a:cubicBezTo>
                  <a:pt x="39936" y="9126"/>
                  <a:pt x="39955" y="9117"/>
                  <a:pt x="39973" y="9110"/>
                </a:cubicBezTo>
                <a:cubicBezTo>
                  <a:pt x="40029" y="9086"/>
                  <a:pt x="40131" y="9042"/>
                  <a:pt x="40128" y="8928"/>
                </a:cubicBezTo>
                <a:cubicBezTo>
                  <a:pt x="40125" y="8847"/>
                  <a:pt x="40137" y="8822"/>
                  <a:pt x="40144" y="8819"/>
                </a:cubicBezTo>
                <a:cubicBezTo>
                  <a:pt x="40162" y="8813"/>
                  <a:pt x="40184" y="8810"/>
                  <a:pt x="40202" y="8810"/>
                </a:cubicBezTo>
                <a:lnTo>
                  <a:pt x="40227" y="8810"/>
                </a:lnTo>
                <a:cubicBezTo>
                  <a:pt x="40261" y="8810"/>
                  <a:pt x="40295" y="8813"/>
                  <a:pt x="40333" y="8816"/>
                </a:cubicBezTo>
                <a:cubicBezTo>
                  <a:pt x="40367" y="8819"/>
                  <a:pt x="40410" y="8822"/>
                  <a:pt x="40450" y="8822"/>
                </a:cubicBezTo>
                <a:lnTo>
                  <a:pt x="40481" y="8822"/>
                </a:lnTo>
                <a:cubicBezTo>
                  <a:pt x="40521" y="8819"/>
                  <a:pt x="40559" y="8804"/>
                  <a:pt x="40583" y="8773"/>
                </a:cubicBezTo>
                <a:cubicBezTo>
                  <a:pt x="40658" y="8695"/>
                  <a:pt x="40670" y="8537"/>
                  <a:pt x="40667" y="8497"/>
                </a:cubicBezTo>
                <a:cubicBezTo>
                  <a:pt x="40661" y="8444"/>
                  <a:pt x="40642" y="8389"/>
                  <a:pt x="40614" y="8342"/>
                </a:cubicBezTo>
                <a:cubicBezTo>
                  <a:pt x="40605" y="8333"/>
                  <a:pt x="40599" y="8321"/>
                  <a:pt x="40590" y="8311"/>
                </a:cubicBezTo>
                <a:cubicBezTo>
                  <a:pt x="40593" y="8274"/>
                  <a:pt x="40571" y="8234"/>
                  <a:pt x="40537" y="8215"/>
                </a:cubicBezTo>
                <a:cubicBezTo>
                  <a:pt x="40512" y="8200"/>
                  <a:pt x="40481" y="8190"/>
                  <a:pt x="40450" y="8190"/>
                </a:cubicBezTo>
                <a:cubicBezTo>
                  <a:pt x="40435" y="8190"/>
                  <a:pt x="40416" y="8194"/>
                  <a:pt x="40404" y="8194"/>
                </a:cubicBezTo>
                <a:lnTo>
                  <a:pt x="40221" y="8221"/>
                </a:lnTo>
                <a:lnTo>
                  <a:pt x="40218" y="8221"/>
                </a:lnTo>
                <a:cubicBezTo>
                  <a:pt x="40224" y="8256"/>
                  <a:pt x="40206" y="8290"/>
                  <a:pt x="40175" y="8299"/>
                </a:cubicBezTo>
                <a:cubicBezTo>
                  <a:pt x="40170" y="8300"/>
                  <a:pt x="40166" y="8301"/>
                  <a:pt x="40161" y="8301"/>
                </a:cubicBezTo>
                <a:cubicBezTo>
                  <a:pt x="40140" y="8301"/>
                  <a:pt x="40119" y="8289"/>
                  <a:pt x="40106" y="8271"/>
                </a:cubicBezTo>
                <a:cubicBezTo>
                  <a:pt x="40106" y="8268"/>
                  <a:pt x="40106" y="8265"/>
                  <a:pt x="40103" y="8262"/>
                </a:cubicBezTo>
                <a:cubicBezTo>
                  <a:pt x="40097" y="8265"/>
                  <a:pt x="40091" y="8271"/>
                  <a:pt x="40085" y="8274"/>
                </a:cubicBezTo>
                <a:lnTo>
                  <a:pt x="40082" y="8277"/>
                </a:lnTo>
                <a:lnTo>
                  <a:pt x="40075" y="8277"/>
                </a:lnTo>
                <a:cubicBezTo>
                  <a:pt x="40066" y="8277"/>
                  <a:pt x="40057" y="8280"/>
                  <a:pt x="40048" y="8280"/>
                </a:cubicBezTo>
                <a:cubicBezTo>
                  <a:pt x="39983" y="8296"/>
                  <a:pt x="39927" y="8333"/>
                  <a:pt x="39887" y="8386"/>
                </a:cubicBezTo>
                <a:cubicBezTo>
                  <a:pt x="39874" y="8404"/>
                  <a:pt x="39856" y="8420"/>
                  <a:pt x="39834" y="8432"/>
                </a:cubicBezTo>
                <a:lnTo>
                  <a:pt x="39825" y="8432"/>
                </a:lnTo>
                <a:cubicBezTo>
                  <a:pt x="39812" y="8432"/>
                  <a:pt x="39800" y="8432"/>
                  <a:pt x="39784" y="8429"/>
                </a:cubicBezTo>
                <a:lnTo>
                  <a:pt x="39778" y="8429"/>
                </a:lnTo>
                <a:cubicBezTo>
                  <a:pt x="39724" y="8421"/>
                  <a:pt x="39669" y="8417"/>
                  <a:pt x="39614" y="8417"/>
                </a:cubicBezTo>
                <a:cubicBezTo>
                  <a:pt x="39559" y="8417"/>
                  <a:pt x="39504" y="8421"/>
                  <a:pt x="39450" y="8429"/>
                </a:cubicBezTo>
                <a:cubicBezTo>
                  <a:pt x="39453" y="8426"/>
                  <a:pt x="39456" y="8420"/>
                  <a:pt x="39459" y="8417"/>
                </a:cubicBezTo>
                <a:cubicBezTo>
                  <a:pt x="39493" y="8389"/>
                  <a:pt x="39533" y="8364"/>
                  <a:pt x="39577" y="8345"/>
                </a:cubicBezTo>
                <a:lnTo>
                  <a:pt x="39608" y="8330"/>
                </a:lnTo>
                <a:cubicBezTo>
                  <a:pt x="39781" y="8243"/>
                  <a:pt x="40001" y="8070"/>
                  <a:pt x="40088" y="7853"/>
                </a:cubicBezTo>
                <a:cubicBezTo>
                  <a:pt x="40116" y="7791"/>
                  <a:pt x="40119" y="7720"/>
                  <a:pt x="40097" y="7655"/>
                </a:cubicBezTo>
                <a:cubicBezTo>
                  <a:pt x="40072" y="7605"/>
                  <a:pt x="40044" y="7562"/>
                  <a:pt x="40007" y="7525"/>
                </a:cubicBezTo>
                <a:cubicBezTo>
                  <a:pt x="39962" y="7496"/>
                  <a:pt x="39911" y="7481"/>
                  <a:pt x="39860" y="7481"/>
                </a:cubicBezTo>
                <a:cubicBezTo>
                  <a:pt x="39856" y="7481"/>
                  <a:pt x="39851" y="7481"/>
                  <a:pt x="39846" y="7481"/>
                </a:cubicBezTo>
                <a:cubicBezTo>
                  <a:pt x="39800" y="7484"/>
                  <a:pt x="39750" y="7487"/>
                  <a:pt x="39704" y="7494"/>
                </a:cubicBezTo>
                <a:cubicBezTo>
                  <a:pt x="39673" y="7497"/>
                  <a:pt x="39642" y="7503"/>
                  <a:pt x="39623" y="7503"/>
                </a:cubicBezTo>
                <a:lnTo>
                  <a:pt x="39617" y="7503"/>
                </a:lnTo>
                <a:cubicBezTo>
                  <a:pt x="39530" y="7506"/>
                  <a:pt x="39425" y="7512"/>
                  <a:pt x="39326" y="7562"/>
                </a:cubicBezTo>
                <a:cubicBezTo>
                  <a:pt x="39283" y="7586"/>
                  <a:pt x="39239" y="7617"/>
                  <a:pt x="39205" y="7655"/>
                </a:cubicBezTo>
                <a:cubicBezTo>
                  <a:pt x="39190" y="7630"/>
                  <a:pt x="39162" y="7614"/>
                  <a:pt x="39134" y="7611"/>
                </a:cubicBezTo>
                <a:lnTo>
                  <a:pt x="39112" y="7611"/>
                </a:lnTo>
                <a:cubicBezTo>
                  <a:pt x="39081" y="7614"/>
                  <a:pt x="39050" y="7621"/>
                  <a:pt x="39019" y="7630"/>
                </a:cubicBezTo>
                <a:cubicBezTo>
                  <a:pt x="39050" y="7590"/>
                  <a:pt x="39090" y="7556"/>
                  <a:pt x="39137" y="7534"/>
                </a:cubicBezTo>
                <a:lnTo>
                  <a:pt x="39149" y="7528"/>
                </a:lnTo>
                <a:cubicBezTo>
                  <a:pt x="39205" y="7506"/>
                  <a:pt x="39255" y="7463"/>
                  <a:pt x="39283" y="7407"/>
                </a:cubicBezTo>
                <a:cubicBezTo>
                  <a:pt x="39295" y="7379"/>
                  <a:pt x="39301" y="7345"/>
                  <a:pt x="39298" y="7314"/>
                </a:cubicBezTo>
                <a:lnTo>
                  <a:pt x="39298" y="7305"/>
                </a:lnTo>
                <a:cubicBezTo>
                  <a:pt x="39301" y="7171"/>
                  <a:pt x="39344" y="7128"/>
                  <a:pt x="39487" y="7060"/>
                </a:cubicBezTo>
                <a:cubicBezTo>
                  <a:pt x="39586" y="7010"/>
                  <a:pt x="39673" y="6939"/>
                  <a:pt x="39735" y="6849"/>
                </a:cubicBezTo>
                <a:cubicBezTo>
                  <a:pt x="39747" y="6831"/>
                  <a:pt x="39753" y="6806"/>
                  <a:pt x="39747" y="6781"/>
                </a:cubicBezTo>
                <a:cubicBezTo>
                  <a:pt x="39741" y="6759"/>
                  <a:pt x="39725" y="6738"/>
                  <a:pt x="39704" y="6725"/>
                </a:cubicBezTo>
                <a:cubicBezTo>
                  <a:pt x="39617" y="6676"/>
                  <a:pt x="39521" y="6651"/>
                  <a:pt x="39422" y="6645"/>
                </a:cubicBezTo>
                <a:cubicBezTo>
                  <a:pt x="39344" y="6645"/>
                  <a:pt x="39267" y="6670"/>
                  <a:pt x="39202" y="6713"/>
                </a:cubicBezTo>
                <a:cubicBezTo>
                  <a:pt x="39168" y="6738"/>
                  <a:pt x="39134" y="6766"/>
                  <a:pt x="39106" y="6797"/>
                </a:cubicBezTo>
                <a:cubicBezTo>
                  <a:pt x="39094" y="6809"/>
                  <a:pt x="39081" y="6821"/>
                  <a:pt x="39069" y="6834"/>
                </a:cubicBezTo>
                <a:cubicBezTo>
                  <a:pt x="39044" y="6859"/>
                  <a:pt x="39013" y="6874"/>
                  <a:pt x="38982" y="6880"/>
                </a:cubicBezTo>
                <a:cubicBezTo>
                  <a:pt x="39038" y="6756"/>
                  <a:pt x="39118" y="6648"/>
                  <a:pt x="39217" y="6558"/>
                </a:cubicBezTo>
                <a:cubicBezTo>
                  <a:pt x="39273" y="6509"/>
                  <a:pt x="39369" y="6425"/>
                  <a:pt x="39307" y="6304"/>
                </a:cubicBezTo>
                <a:cubicBezTo>
                  <a:pt x="39264" y="6233"/>
                  <a:pt x="39193" y="6177"/>
                  <a:pt x="39112" y="6149"/>
                </a:cubicBezTo>
                <a:cubicBezTo>
                  <a:pt x="39072" y="6137"/>
                  <a:pt x="39029" y="6131"/>
                  <a:pt x="38988" y="6131"/>
                </a:cubicBezTo>
                <a:cubicBezTo>
                  <a:pt x="38929" y="6134"/>
                  <a:pt x="38871" y="6140"/>
                  <a:pt x="38815" y="6152"/>
                </a:cubicBezTo>
                <a:cubicBezTo>
                  <a:pt x="38784" y="6159"/>
                  <a:pt x="38756" y="6162"/>
                  <a:pt x="38728" y="6165"/>
                </a:cubicBezTo>
                <a:cubicBezTo>
                  <a:pt x="38709" y="6168"/>
                  <a:pt x="38691" y="6171"/>
                  <a:pt x="38669" y="6174"/>
                </a:cubicBezTo>
                <a:cubicBezTo>
                  <a:pt x="38669" y="6165"/>
                  <a:pt x="38669" y="6152"/>
                  <a:pt x="38666" y="6146"/>
                </a:cubicBezTo>
                <a:cubicBezTo>
                  <a:pt x="38663" y="6131"/>
                  <a:pt x="38663" y="6115"/>
                  <a:pt x="38666" y="6103"/>
                </a:cubicBezTo>
                <a:cubicBezTo>
                  <a:pt x="38682" y="6090"/>
                  <a:pt x="38697" y="6084"/>
                  <a:pt x="38713" y="6078"/>
                </a:cubicBezTo>
                <a:lnTo>
                  <a:pt x="38719" y="6075"/>
                </a:lnTo>
                <a:cubicBezTo>
                  <a:pt x="38818" y="6032"/>
                  <a:pt x="38911" y="5973"/>
                  <a:pt x="38994" y="5905"/>
                </a:cubicBezTo>
                <a:cubicBezTo>
                  <a:pt x="39016" y="5886"/>
                  <a:pt x="39041" y="5867"/>
                  <a:pt x="39069" y="5849"/>
                </a:cubicBezTo>
                <a:cubicBezTo>
                  <a:pt x="39143" y="5805"/>
                  <a:pt x="39205" y="5743"/>
                  <a:pt x="39245" y="5666"/>
                </a:cubicBezTo>
                <a:cubicBezTo>
                  <a:pt x="39261" y="5635"/>
                  <a:pt x="39276" y="5601"/>
                  <a:pt x="39289" y="5567"/>
                </a:cubicBezTo>
                <a:cubicBezTo>
                  <a:pt x="39307" y="5514"/>
                  <a:pt x="39335" y="5462"/>
                  <a:pt x="39369" y="5412"/>
                </a:cubicBezTo>
                <a:cubicBezTo>
                  <a:pt x="39375" y="5406"/>
                  <a:pt x="39382" y="5400"/>
                  <a:pt x="39388" y="5390"/>
                </a:cubicBezTo>
                <a:cubicBezTo>
                  <a:pt x="39394" y="5384"/>
                  <a:pt x="39413" y="5366"/>
                  <a:pt x="39422" y="5350"/>
                </a:cubicBezTo>
                <a:lnTo>
                  <a:pt x="39422" y="5350"/>
                </a:lnTo>
                <a:cubicBezTo>
                  <a:pt x="39344" y="5390"/>
                  <a:pt x="39264" y="5381"/>
                  <a:pt x="39186" y="5384"/>
                </a:cubicBezTo>
                <a:cubicBezTo>
                  <a:pt x="39140" y="5384"/>
                  <a:pt x="39100" y="5338"/>
                  <a:pt x="39115" y="5270"/>
                </a:cubicBezTo>
                <a:cubicBezTo>
                  <a:pt x="39122" y="5230"/>
                  <a:pt x="39138" y="5220"/>
                  <a:pt x="39157" y="5220"/>
                </a:cubicBezTo>
                <a:cubicBezTo>
                  <a:pt x="39172" y="5220"/>
                  <a:pt x="39190" y="5227"/>
                  <a:pt x="39208" y="5229"/>
                </a:cubicBezTo>
                <a:cubicBezTo>
                  <a:pt x="39289" y="5245"/>
                  <a:pt x="39372" y="5254"/>
                  <a:pt x="39462" y="5270"/>
                </a:cubicBezTo>
                <a:cubicBezTo>
                  <a:pt x="39478" y="5226"/>
                  <a:pt x="39471" y="5180"/>
                  <a:pt x="39447" y="5143"/>
                </a:cubicBezTo>
                <a:cubicBezTo>
                  <a:pt x="39416" y="5104"/>
                  <a:pt x="39374" y="5083"/>
                  <a:pt x="39328" y="5083"/>
                </a:cubicBezTo>
                <a:cubicBezTo>
                  <a:pt x="39322" y="5083"/>
                  <a:pt x="39316" y="5083"/>
                  <a:pt x="39310" y="5084"/>
                </a:cubicBezTo>
                <a:cubicBezTo>
                  <a:pt x="39252" y="5084"/>
                  <a:pt x="39193" y="5096"/>
                  <a:pt x="39140" y="5115"/>
                </a:cubicBezTo>
                <a:cubicBezTo>
                  <a:pt x="39016" y="5155"/>
                  <a:pt x="38895" y="5205"/>
                  <a:pt x="38778" y="5260"/>
                </a:cubicBezTo>
                <a:lnTo>
                  <a:pt x="38753" y="5270"/>
                </a:lnTo>
                <a:cubicBezTo>
                  <a:pt x="38703" y="5297"/>
                  <a:pt x="38651" y="5319"/>
                  <a:pt x="38598" y="5335"/>
                </a:cubicBezTo>
                <a:lnTo>
                  <a:pt x="38592" y="5335"/>
                </a:lnTo>
                <a:cubicBezTo>
                  <a:pt x="38586" y="5328"/>
                  <a:pt x="38582" y="5325"/>
                  <a:pt x="38579" y="5322"/>
                </a:cubicBezTo>
                <a:cubicBezTo>
                  <a:pt x="38542" y="5273"/>
                  <a:pt x="38524" y="5229"/>
                  <a:pt x="38533" y="5205"/>
                </a:cubicBezTo>
                <a:cubicBezTo>
                  <a:pt x="38545" y="5183"/>
                  <a:pt x="38561" y="5164"/>
                  <a:pt x="38579" y="5149"/>
                </a:cubicBezTo>
                <a:lnTo>
                  <a:pt x="38641" y="5087"/>
                </a:lnTo>
                <a:cubicBezTo>
                  <a:pt x="38719" y="5009"/>
                  <a:pt x="38796" y="4929"/>
                  <a:pt x="38874" y="4855"/>
                </a:cubicBezTo>
                <a:cubicBezTo>
                  <a:pt x="38886" y="4839"/>
                  <a:pt x="38905" y="4827"/>
                  <a:pt x="38923" y="4811"/>
                </a:cubicBezTo>
                <a:cubicBezTo>
                  <a:pt x="38988" y="4755"/>
                  <a:pt x="39069" y="4690"/>
                  <a:pt x="39087" y="4585"/>
                </a:cubicBezTo>
                <a:cubicBezTo>
                  <a:pt x="39090" y="4563"/>
                  <a:pt x="39090" y="4539"/>
                  <a:pt x="39090" y="4514"/>
                </a:cubicBezTo>
                <a:cubicBezTo>
                  <a:pt x="39090" y="4501"/>
                  <a:pt x="39090" y="4486"/>
                  <a:pt x="39094" y="4470"/>
                </a:cubicBezTo>
                <a:cubicBezTo>
                  <a:pt x="39128" y="4433"/>
                  <a:pt x="39134" y="4378"/>
                  <a:pt x="39109" y="4334"/>
                </a:cubicBezTo>
                <a:cubicBezTo>
                  <a:pt x="39086" y="4294"/>
                  <a:pt x="39041" y="4272"/>
                  <a:pt x="38994" y="4272"/>
                </a:cubicBezTo>
                <a:cubicBezTo>
                  <a:pt x="38991" y="4272"/>
                  <a:pt x="38988" y="4272"/>
                  <a:pt x="38985" y="4272"/>
                </a:cubicBezTo>
                <a:cubicBezTo>
                  <a:pt x="38920" y="4275"/>
                  <a:pt x="38855" y="4291"/>
                  <a:pt x="38796" y="4322"/>
                </a:cubicBezTo>
                <a:lnTo>
                  <a:pt x="38784" y="4328"/>
                </a:lnTo>
                <a:cubicBezTo>
                  <a:pt x="38768" y="4337"/>
                  <a:pt x="38753" y="4347"/>
                  <a:pt x="38734" y="4356"/>
                </a:cubicBezTo>
                <a:cubicBezTo>
                  <a:pt x="38709" y="4309"/>
                  <a:pt x="38675" y="4272"/>
                  <a:pt x="38635" y="4238"/>
                </a:cubicBezTo>
                <a:cubicBezTo>
                  <a:pt x="38620" y="4226"/>
                  <a:pt x="38604" y="4210"/>
                  <a:pt x="38592" y="4198"/>
                </a:cubicBezTo>
                <a:cubicBezTo>
                  <a:pt x="38660" y="4176"/>
                  <a:pt x="38722" y="4133"/>
                  <a:pt x="38762" y="4077"/>
                </a:cubicBezTo>
                <a:cubicBezTo>
                  <a:pt x="38806" y="4077"/>
                  <a:pt x="38846" y="4058"/>
                  <a:pt x="38877" y="4031"/>
                </a:cubicBezTo>
                <a:cubicBezTo>
                  <a:pt x="38914" y="3993"/>
                  <a:pt x="38939" y="3941"/>
                  <a:pt x="38942" y="3885"/>
                </a:cubicBezTo>
                <a:cubicBezTo>
                  <a:pt x="38960" y="3736"/>
                  <a:pt x="38960" y="3585"/>
                  <a:pt x="38945" y="3436"/>
                </a:cubicBezTo>
                <a:cubicBezTo>
                  <a:pt x="38939" y="3405"/>
                  <a:pt x="38920" y="3377"/>
                  <a:pt x="38895" y="3358"/>
                </a:cubicBezTo>
                <a:cubicBezTo>
                  <a:pt x="38874" y="3346"/>
                  <a:pt x="38852" y="3340"/>
                  <a:pt x="38830" y="3340"/>
                </a:cubicBezTo>
                <a:cubicBezTo>
                  <a:pt x="38781" y="3340"/>
                  <a:pt x="38740" y="3365"/>
                  <a:pt x="38716" y="3408"/>
                </a:cubicBezTo>
                <a:cubicBezTo>
                  <a:pt x="38663" y="3492"/>
                  <a:pt x="38601" y="3572"/>
                  <a:pt x="38530" y="3643"/>
                </a:cubicBezTo>
                <a:cubicBezTo>
                  <a:pt x="38490" y="3687"/>
                  <a:pt x="38471" y="3687"/>
                  <a:pt x="38468" y="3687"/>
                </a:cubicBezTo>
                <a:cubicBezTo>
                  <a:pt x="38452" y="3674"/>
                  <a:pt x="38440" y="3656"/>
                  <a:pt x="38437" y="3634"/>
                </a:cubicBezTo>
                <a:cubicBezTo>
                  <a:pt x="38434" y="3591"/>
                  <a:pt x="38440" y="3547"/>
                  <a:pt x="38455" y="3504"/>
                </a:cubicBezTo>
                <a:cubicBezTo>
                  <a:pt x="38465" y="3470"/>
                  <a:pt x="38471" y="3433"/>
                  <a:pt x="38474" y="3399"/>
                </a:cubicBezTo>
                <a:cubicBezTo>
                  <a:pt x="38490" y="3284"/>
                  <a:pt x="38452" y="3173"/>
                  <a:pt x="38375" y="3089"/>
                </a:cubicBezTo>
                <a:cubicBezTo>
                  <a:pt x="38366" y="3077"/>
                  <a:pt x="38356" y="3067"/>
                  <a:pt x="38344" y="3055"/>
                </a:cubicBezTo>
                <a:cubicBezTo>
                  <a:pt x="38325" y="3043"/>
                  <a:pt x="38313" y="3024"/>
                  <a:pt x="38301" y="3005"/>
                </a:cubicBezTo>
                <a:cubicBezTo>
                  <a:pt x="38301" y="2990"/>
                  <a:pt x="38301" y="2974"/>
                  <a:pt x="38304" y="2959"/>
                </a:cubicBezTo>
                <a:cubicBezTo>
                  <a:pt x="38307" y="2937"/>
                  <a:pt x="38310" y="2916"/>
                  <a:pt x="38310" y="2897"/>
                </a:cubicBezTo>
                <a:cubicBezTo>
                  <a:pt x="38307" y="2854"/>
                  <a:pt x="38298" y="2810"/>
                  <a:pt x="38282" y="2770"/>
                </a:cubicBezTo>
                <a:cubicBezTo>
                  <a:pt x="38273" y="2730"/>
                  <a:pt x="38260" y="2699"/>
                  <a:pt x="38270" y="2680"/>
                </a:cubicBezTo>
                <a:cubicBezTo>
                  <a:pt x="38276" y="2668"/>
                  <a:pt x="38285" y="2655"/>
                  <a:pt x="38294" y="2643"/>
                </a:cubicBezTo>
                <a:cubicBezTo>
                  <a:pt x="38328" y="2606"/>
                  <a:pt x="38384" y="2541"/>
                  <a:pt x="38347" y="2457"/>
                </a:cubicBezTo>
                <a:cubicBezTo>
                  <a:pt x="38338" y="2435"/>
                  <a:pt x="38325" y="2417"/>
                  <a:pt x="38307" y="2401"/>
                </a:cubicBezTo>
                <a:cubicBezTo>
                  <a:pt x="38294" y="2404"/>
                  <a:pt x="38282" y="2408"/>
                  <a:pt x="38270" y="2411"/>
                </a:cubicBezTo>
                <a:cubicBezTo>
                  <a:pt x="38264" y="2411"/>
                  <a:pt x="38259" y="2411"/>
                  <a:pt x="38253" y="2411"/>
                </a:cubicBezTo>
                <a:cubicBezTo>
                  <a:pt x="38195" y="2411"/>
                  <a:pt x="38179" y="2380"/>
                  <a:pt x="38167" y="2352"/>
                </a:cubicBezTo>
                <a:cubicBezTo>
                  <a:pt x="38152" y="2352"/>
                  <a:pt x="38136" y="2352"/>
                  <a:pt x="38121" y="2349"/>
                </a:cubicBezTo>
                <a:cubicBezTo>
                  <a:pt x="38099" y="2349"/>
                  <a:pt x="38078" y="2349"/>
                  <a:pt x="38059" y="2342"/>
                </a:cubicBezTo>
                <a:cubicBezTo>
                  <a:pt x="38025" y="2333"/>
                  <a:pt x="38003" y="2302"/>
                  <a:pt x="37969" y="2250"/>
                </a:cubicBezTo>
                <a:cubicBezTo>
                  <a:pt x="37944" y="2209"/>
                  <a:pt x="37913" y="2172"/>
                  <a:pt x="37879" y="2141"/>
                </a:cubicBezTo>
                <a:cubicBezTo>
                  <a:pt x="37839" y="2101"/>
                  <a:pt x="37786" y="2079"/>
                  <a:pt x="37731" y="2076"/>
                </a:cubicBezTo>
                <a:cubicBezTo>
                  <a:pt x="37511" y="2076"/>
                  <a:pt x="37405" y="2420"/>
                  <a:pt x="37396" y="2513"/>
                </a:cubicBezTo>
                <a:cubicBezTo>
                  <a:pt x="37393" y="2553"/>
                  <a:pt x="37393" y="2593"/>
                  <a:pt x="37393" y="2634"/>
                </a:cubicBezTo>
                <a:cubicBezTo>
                  <a:pt x="37396" y="2668"/>
                  <a:pt x="37396" y="2702"/>
                  <a:pt x="37393" y="2733"/>
                </a:cubicBezTo>
                <a:cubicBezTo>
                  <a:pt x="37390" y="2807"/>
                  <a:pt x="37365" y="2878"/>
                  <a:pt x="37325" y="2940"/>
                </a:cubicBezTo>
                <a:lnTo>
                  <a:pt x="37325" y="2943"/>
                </a:lnTo>
                <a:cubicBezTo>
                  <a:pt x="37309" y="2943"/>
                  <a:pt x="37291" y="2946"/>
                  <a:pt x="37275" y="2956"/>
                </a:cubicBezTo>
                <a:cubicBezTo>
                  <a:pt x="37247" y="2968"/>
                  <a:pt x="37223" y="2990"/>
                  <a:pt x="37207" y="3015"/>
                </a:cubicBezTo>
                <a:cubicBezTo>
                  <a:pt x="37136" y="3123"/>
                  <a:pt x="37093" y="3247"/>
                  <a:pt x="37083" y="3377"/>
                </a:cubicBezTo>
                <a:cubicBezTo>
                  <a:pt x="37083" y="3399"/>
                  <a:pt x="37080" y="3420"/>
                  <a:pt x="37080" y="3439"/>
                </a:cubicBezTo>
                <a:cubicBezTo>
                  <a:pt x="37080" y="3473"/>
                  <a:pt x="37077" y="3504"/>
                  <a:pt x="37071" y="3538"/>
                </a:cubicBezTo>
                <a:cubicBezTo>
                  <a:pt x="37059" y="3544"/>
                  <a:pt x="37043" y="3547"/>
                  <a:pt x="37031" y="3547"/>
                </a:cubicBezTo>
                <a:cubicBezTo>
                  <a:pt x="37015" y="3547"/>
                  <a:pt x="37000" y="3544"/>
                  <a:pt x="36987" y="3538"/>
                </a:cubicBezTo>
                <a:cubicBezTo>
                  <a:pt x="36956" y="3520"/>
                  <a:pt x="36925" y="3495"/>
                  <a:pt x="36901" y="3467"/>
                </a:cubicBezTo>
                <a:cubicBezTo>
                  <a:pt x="36873" y="3439"/>
                  <a:pt x="36842" y="3414"/>
                  <a:pt x="36811" y="3389"/>
                </a:cubicBezTo>
                <a:cubicBezTo>
                  <a:pt x="36783" y="3368"/>
                  <a:pt x="36749" y="3355"/>
                  <a:pt x="36715" y="3355"/>
                </a:cubicBezTo>
                <a:cubicBezTo>
                  <a:pt x="36650" y="3355"/>
                  <a:pt x="36594" y="3399"/>
                  <a:pt x="36572" y="3458"/>
                </a:cubicBezTo>
                <a:cubicBezTo>
                  <a:pt x="36510" y="3594"/>
                  <a:pt x="36569" y="3715"/>
                  <a:pt x="36619" y="3823"/>
                </a:cubicBezTo>
                <a:cubicBezTo>
                  <a:pt x="36643" y="3870"/>
                  <a:pt x="36665" y="3919"/>
                  <a:pt x="36678" y="3972"/>
                </a:cubicBezTo>
                <a:cubicBezTo>
                  <a:pt x="36709" y="4108"/>
                  <a:pt x="36777" y="4136"/>
                  <a:pt x="36832" y="4136"/>
                </a:cubicBezTo>
                <a:cubicBezTo>
                  <a:pt x="36848" y="4136"/>
                  <a:pt x="36866" y="4133"/>
                  <a:pt x="36882" y="4127"/>
                </a:cubicBezTo>
                <a:lnTo>
                  <a:pt x="36894" y="4127"/>
                </a:lnTo>
                <a:cubicBezTo>
                  <a:pt x="36935" y="4127"/>
                  <a:pt x="36969" y="4151"/>
                  <a:pt x="36981" y="4189"/>
                </a:cubicBezTo>
                <a:cubicBezTo>
                  <a:pt x="36987" y="4210"/>
                  <a:pt x="36984" y="4232"/>
                  <a:pt x="36972" y="4254"/>
                </a:cubicBezTo>
                <a:cubicBezTo>
                  <a:pt x="36947" y="4306"/>
                  <a:pt x="36882" y="4343"/>
                  <a:pt x="36808" y="4381"/>
                </a:cubicBezTo>
                <a:cubicBezTo>
                  <a:pt x="36736" y="4319"/>
                  <a:pt x="36647" y="4285"/>
                  <a:pt x="36554" y="4285"/>
                </a:cubicBezTo>
                <a:cubicBezTo>
                  <a:pt x="36538" y="4285"/>
                  <a:pt x="36520" y="4285"/>
                  <a:pt x="36504" y="4288"/>
                </a:cubicBezTo>
                <a:cubicBezTo>
                  <a:pt x="36458" y="4291"/>
                  <a:pt x="36420" y="4316"/>
                  <a:pt x="36399" y="4356"/>
                </a:cubicBezTo>
                <a:cubicBezTo>
                  <a:pt x="36383" y="4396"/>
                  <a:pt x="36393" y="4443"/>
                  <a:pt x="36420" y="4477"/>
                </a:cubicBezTo>
                <a:lnTo>
                  <a:pt x="36424" y="4480"/>
                </a:lnTo>
                <a:cubicBezTo>
                  <a:pt x="36427" y="4495"/>
                  <a:pt x="36427" y="4511"/>
                  <a:pt x="36427" y="4523"/>
                </a:cubicBezTo>
                <a:cubicBezTo>
                  <a:pt x="36427" y="4548"/>
                  <a:pt x="36427" y="4573"/>
                  <a:pt x="36430" y="4594"/>
                </a:cubicBezTo>
                <a:cubicBezTo>
                  <a:pt x="36445" y="4693"/>
                  <a:pt x="36523" y="4755"/>
                  <a:pt x="36582" y="4808"/>
                </a:cubicBezTo>
                <a:cubicBezTo>
                  <a:pt x="36603" y="4824"/>
                  <a:pt x="36622" y="4842"/>
                  <a:pt x="36640" y="4861"/>
                </a:cubicBezTo>
                <a:cubicBezTo>
                  <a:pt x="36693" y="4923"/>
                  <a:pt x="36730" y="4994"/>
                  <a:pt x="36755" y="5068"/>
                </a:cubicBezTo>
                <a:cubicBezTo>
                  <a:pt x="36780" y="5139"/>
                  <a:pt x="36814" y="5211"/>
                  <a:pt x="36854" y="5276"/>
                </a:cubicBezTo>
                <a:lnTo>
                  <a:pt x="36863" y="5285"/>
                </a:lnTo>
                <a:cubicBezTo>
                  <a:pt x="36870" y="5294"/>
                  <a:pt x="36876" y="5307"/>
                  <a:pt x="36882" y="5316"/>
                </a:cubicBezTo>
                <a:cubicBezTo>
                  <a:pt x="36885" y="5328"/>
                  <a:pt x="36866" y="5366"/>
                  <a:pt x="36851" y="5387"/>
                </a:cubicBezTo>
                <a:cubicBezTo>
                  <a:pt x="36842" y="5403"/>
                  <a:pt x="36832" y="5418"/>
                  <a:pt x="36826" y="5437"/>
                </a:cubicBezTo>
                <a:lnTo>
                  <a:pt x="36792" y="5428"/>
                </a:lnTo>
                <a:cubicBezTo>
                  <a:pt x="36752" y="5418"/>
                  <a:pt x="36705" y="5406"/>
                  <a:pt x="36699" y="5390"/>
                </a:cubicBezTo>
                <a:cubicBezTo>
                  <a:pt x="36699" y="5384"/>
                  <a:pt x="36696" y="5378"/>
                  <a:pt x="36696" y="5372"/>
                </a:cubicBezTo>
                <a:cubicBezTo>
                  <a:pt x="36690" y="5313"/>
                  <a:pt x="36656" y="5260"/>
                  <a:pt x="36606" y="5226"/>
                </a:cubicBezTo>
                <a:cubicBezTo>
                  <a:pt x="36501" y="5149"/>
                  <a:pt x="36380" y="5099"/>
                  <a:pt x="36253" y="5084"/>
                </a:cubicBezTo>
                <a:cubicBezTo>
                  <a:pt x="36241" y="5081"/>
                  <a:pt x="36225" y="5081"/>
                  <a:pt x="36213" y="5081"/>
                </a:cubicBezTo>
                <a:cubicBezTo>
                  <a:pt x="36188" y="5081"/>
                  <a:pt x="36163" y="5084"/>
                  <a:pt x="36142" y="5093"/>
                </a:cubicBezTo>
                <a:cubicBezTo>
                  <a:pt x="36061" y="5130"/>
                  <a:pt x="36024" y="5226"/>
                  <a:pt x="36064" y="5307"/>
                </a:cubicBezTo>
                <a:cubicBezTo>
                  <a:pt x="36080" y="5341"/>
                  <a:pt x="36101" y="5372"/>
                  <a:pt x="36129" y="5400"/>
                </a:cubicBezTo>
                <a:cubicBezTo>
                  <a:pt x="36135" y="5406"/>
                  <a:pt x="36142" y="5412"/>
                  <a:pt x="36148" y="5421"/>
                </a:cubicBezTo>
                <a:cubicBezTo>
                  <a:pt x="36182" y="5471"/>
                  <a:pt x="36210" y="5524"/>
                  <a:pt x="36232" y="5579"/>
                </a:cubicBezTo>
                <a:cubicBezTo>
                  <a:pt x="36275" y="5688"/>
                  <a:pt x="36324" y="5809"/>
                  <a:pt x="36458" y="5870"/>
                </a:cubicBezTo>
                <a:cubicBezTo>
                  <a:pt x="36476" y="5877"/>
                  <a:pt x="36492" y="5883"/>
                  <a:pt x="36513" y="5889"/>
                </a:cubicBezTo>
                <a:cubicBezTo>
                  <a:pt x="36529" y="5895"/>
                  <a:pt x="36547" y="5901"/>
                  <a:pt x="36563" y="5914"/>
                </a:cubicBezTo>
                <a:cubicBezTo>
                  <a:pt x="36566" y="5920"/>
                  <a:pt x="36569" y="5932"/>
                  <a:pt x="36572" y="5942"/>
                </a:cubicBezTo>
                <a:cubicBezTo>
                  <a:pt x="36578" y="5954"/>
                  <a:pt x="36582" y="5970"/>
                  <a:pt x="36588" y="5982"/>
                </a:cubicBezTo>
                <a:cubicBezTo>
                  <a:pt x="36631" y="6090"/>
                  <a:pt x="36752" y="6162"/>
                  <a:pt x="36919" y="6177"/>
                </a:cubicBezTo>
                <a:lnTo>
                  <a:pt x="36928" y="6177"/>
                </a:lnTo>
                <a:cubicBezTo>
                  <a:pt x="36953" y="6177"/>
                  <a:pt x="36981" y="6180"/>
                  <a:pt x="37006" y="6190"/>
                </a:cubicBezTo>
                <a:cubicBezTo>
                  <a:pt x="37009" y="6199"/>
                  <a:pt x="37012" y="6208"/>
                  <a:pt x="37015" y="6221"/>
                </a:cubicBezTo>
                <a:lnTo>
                  <a:pt x="37037" y="6317"/>
                </a:lnTo>
                <a:lnTo>
                  <a:pt x="37043" y="6338"/>
                </a:lnTo>
                <a:cubicBezTo>
                  <a:pt x="36981" y="6313"/>
                  <a:pt x="36922" y="6282"/>
                  <a:pt x="36870" y="6242"/>
                </a:cubicBezTo>
                <a:cubicBezTo>
                  <a:pt x="36842" y="6214"/>
                  <a:pt x="36811" y="6196"/>
                  <a:pt x="36774" y="6186"/>
                </a:cubicBezTo>
                <a:cubicBezTo>
                  <a:pt x="36755" y="6180"/>
                  <a:pt x="36736" y="6177"/>
                  <a:pt x="36718" y="6177"/>
                </a:cubicBezTo>
                <a:lnTo>
                  <a:pt x="36671" y="6177"/>
                </a:lnTo>
                <a:cubicBezTo>
                  <a:pt x="36653" y="6174"/>
                  <a:pt x="36634" y="6171"/>
                  <a:pt x="36616" y="6165"/>
                </a:cubicBezTo>
                <a:cubicBezTo>
                  <a:pt x="36588" y="6152"/>
                  <a:pt x="36560" y="6143"/>
                  <a:pt x="36529" y="6140"/>
                </a:cubicBezTo>
                <a:cubicBezTo>
                  <a:pt x="36516" y="6137"/>
                  <a:pt x="36504" y="6137"/>
                  <a:pt x="36492" y="6137"/>
                </a:cubicBezTo>
                <a:cubicBezTo>
                  <a:pt x="36377" y="6143"/>
                  <a:pt x="36275" y="6205"/>
                  <a:pt x="36219" y="6304"/>
                </a:cubicBezTo>
                <a:cubicBezTo>
                  <a:pt x="36204" y="6326"/>
                  <a:pt x="36194" y="6351"/>
                  <a:pt x="36194" y="6378"/>
                </a:cubicBezTo>
                <a:cubicBezTo>
                  <a:pt x="36194" y="6431"/>
                  <a:pt x="36222" y="6481"/>
                  <a:pt x="36269" y="6509"/>
                </a:cubicBezTo>
                <a:cubicBezTo>
                  <a:pt x="36309" y="6543"/>
                  <a:pt x="36331" y="6571"/>
                  <a:pt x="36334" y="6595"/>
                </a:cubicBezTo>
                <a:cubicBezTo>
                  <a:pt x="36334" y="6605"/>
                  <a:pt x="36334" y="6614"/>
                  <a:pt x="36334" y="6623"/>
                </a:cubicBezTo>
                <a:cubicBezTo>
                  <a:pt x="36331" y="6654"/>
                  <a:pt x="36334" y="6685"/>
                  <a:pt x="36343" y="6716"/>
                </a:cubicBezTo>
                <a:cubicBezTo>
                  <a:pt x="36315" y="6691"/>
                  <a:pt x="36284" y="6670"/>
                  <a:pt x="36250" y="6657"/>
                </a:cubicBezTo>
                <a:cubicBezTo>
                  <a:pt x="36216" y="6642"/>
                  <a:pt x="36176" y="6636"/>
                  <a:pt x="36139" y="6636"/>
                </a:cubicBezTo>
                <a:cubicBezTo>
                  <a:pt x="36108" y="6636"/>
                  <a:pt x="36077" y="6639"/>
                  <a:pt x="36046" y="6645"/>
                </a:cubicBezTo>
                <a:cubicBezTo>
                  <a:pt x="35965" y="6660"/>
                  <a:pt x="35888" y="6688"/>
                  <a:pt x="35816" y="6728"/>
                </a:cubicBezTo>
                <a:cubicBezTo>
                  <a:pt x="35795" y="6738"/>
                  <a:pt x="35779" y="6759"/>
                  <a:pt x="35773" y="6781"/>
                </a:cubicBezTo>
                <a:cubicBezTo>
                  <a:pt x="35767" y="6806"/>
                  <a:pt x="35770" y="6831"/>
                  <a:pt x="35785" y="6849"/>
                </a:cubicBezTo>
                <a:cubicBezTo>
                  <a:pt x="35847" y="6939"/>
                  <a:pt x="35931" y="7013"/>
                  <a:pt x="36030" y="7060"/>
                </a:cubicBezTo>
                <a:cubicBezTo>
                  <a:pt x="36043" y="7066"/>
                  <a:pt x="36055" y="7072"/>
                  <a:pt x="36070" y="7079"/>
                </a:cubicBezTo>
                <a:cubicBezTo>
                  <a:pt x="36105" y="7088"/>
                  <a:pt x="36135" y="7109"/>
                  <a:pt x="36163" y="7134"/>
                </a:cubicBezTo>
                <a:cubicBezTo>
                  <a:pt x="36166" y="7147"/>
                  <a:pt x="36170" y="7156"/>
                  <a:pt x="36173" y="7168"/>
                </a:cubicBezTo>
                <a:cubicBezTo>
                  <a:pt x="36182" y="7206"/>
                  <a:pt x="36201" y="7243"/>
                  <a:pt x="36225" y="7274"/>
                </a:cubicBezTo>
                <a:cubicBezTo>
                  <a:pt x="36250" y="7295"/>
                  <a:pt x="36278" y="7317"/>
                  <a:pt x="36309" y="7329"/>
                </a:cubicBezTo>
                <a:cubicBezTo>
                  <a:pt x="36318" y="7332"/>
                  <a:pt x="36328" y="7339"/>
                  <a:pt x="36337" y="7345"/>
                </a:cubicBezTo>
                <a:cubicBezTo>
                  <a:pt x="36331" y="7363"/>
                  <a:pt x="36328" y="7382"/>
                  <a:pt x="36318" y="7401"/>
                </a:cubicBezTo>
                <a:cubicBezTo>
                  <a:pt x="36297" y="7453"/>
                  <a:pt x="36269" y="7525"/>
                  <a:pt x="36309" y="7599"/>
                </a:cubicBezTo>
                <a:cubicBezTo>
                  <a:pt x="36315" y="7611"/>
                  <a:pt x="36321" y="7624"/>
                  <a:pt x="36324" y="7639"/>
                </a:cubicBezTo>
                <a:cubicBezTo>
                  <a:pt x="36340" y="7704"/>
                  <a:pt x="36386" y="7757"/>
                  <a:pt x="36451" y="7785"/>
                </a:cubicBezTo>
                <a:cubicBezTo>
                  <a:pt x="36501" y="7800"/>
                  <a:pt x="36520" y="7822"/>
                  <a:pt x="36520" y="7825"/>
                </a:cubicBezTo>
                <a:cubicBezTo>
                  <a:pt x="36513" y="7828"/>
                  <a:pt x="36504" y="7834"/>
                  <a:pt x="36495" y="7834"/>
                </a:cubicBezTo>
                <a:cubicBezTo>
                  <a:pt x="36458" y="7831"/>
                  <a:pt x="36427" y="7816"/>
                  <a:pt x="36399" y="7791"/>
                </a:cubicBezTo>
                <a:cubicBezTo>
                  <a:pt x="36359" y="7757"/>
                  <a:pt x="36321" y="7713"/>
                  <a:pt x="36297" y="7667"/>
                </a:cubicBezTo>
                <a:lnTo>
                  <a:pt x="36287" y="7655"/>
                </a:lnTo>
                <a:cubicBezTo>
                  <a:pt x="36272" y="7617"/>
                  <a:pt x="36247" y="7586"/>
                  <a:pt x="36216" y="7562"/>
                </a:cubicBezTo>
                <a:cubicBezTo>
                  <a:pt x="36176" y="7534"/>
                  <a:pt x="36132" y="7515"/>
                  <a:pt x="36086" y="7509"/>
                </a:cubicBezTo>
                <a:cubicBezTo>
                  <a:pt x="36018" y="7500"/>
                  <a:pt x="35953" y="7494"/>
                  <a:pt x="35885" y="7494"/>
                </a:cubicBezTo>
                <a:cubicBezTo>
                  <a:pt x="35785" y="7494"/>
                  <a:pt x="35689" y="7506"/>
                  <a:pt x="35593" y="7531"/>
                </a:cubicBezTo>
                <a:cubicBezTo>
                  <a:pt x="35544" y="7540"/>
                  <a:pt x="35497" y="7565"/>
                  <a:pt x="35463" y="7599"/>
                </a:cubicBezTo>
                <a:cubicBezTo>
                  <a:pt x="35401" y="7661"/>
                  <a:pt x="35389" y="7751"/>
                  <a:pt x="35432" y="7856"/>
                </a:cubicBezTo>
                <a:cubicBezTo>
                  <a:pt x="35479" y="7971"/>
                  <a:pt x="35553" y="8070"/>
                  <a:pt x="35652" y="8144"/>
                </a:cubicBezTo>
                <a:cubicBezTo>
                  <a:pt x="35665" y="8153"/>
                  <a:pt x="35674" y="8163"/>
                  <a:pt x="35683" y="8172"/>
                </a:cubicBezTo>
                <a:cubicBezTo>
                  <a:pt x="35733" y="8221"/>
                  <a:pt x="35801" y="8249"/>
                  <a:pt x="35872" y="8249"/>
                </a:cubicBezTo>
                <a:lnTo>
                  <a:pt x="35906" y="8249"/>
                </a:lnTo>
                <a:cubicBezTo>
                  <a:pt x="35918" y="8248"/>
                  <a:pt x="35930" y="8247"/>
                  <a:pt x="35942" y="8247"/>
                </a:cubicBezTo>
                <a:cubicBezTo>
                  <a:pt x="35980" y="8247"/>
                  <a:pt x="36017" y="8255"/>
                  <a:pt x="36052" y="8271"/>
                </a:cubicBezTo>
                <a:cubicBezTo>
                  <a:pt x="36064" y="8277"/>
                  <a:pt x="36074" y="8287"/>
                  <a:pt x="36086" y="8296"/>
                </a:cubicBezTo>
                <a:cubicBezTo>
                  <a:pt x="36111" y="8317"/>
                  <a:pt x="36139" y="8336"/>
                  <a:pt x="36173" y="8352"/>
                </a:cubicBezTo>
                <a:cubicBezTo>
                  <a:pt x="36157" y="8361"/>
                  <a:pt x="36145" y="8370"/>
                  <a:pt x="36129" y="8379"/>
                </a:cubicBezTo>
                <a:cubicBezTo>
                  <a:pt x="36114" y="8389"/>
                  <a:pt x="36101" y="8401"/>
                  <a:pt x="36095" y="8417"/>
                </a:cubicBezTo>
                <a:cubicBezTo>
                  <a:pt x="35962" y="8417"/>
                  <a:pt x="35829" y="8414"/>
                  <a:pt x="35699" y="8401"/>
                </a:cubicBezTo>
                <a:cubicBezTo>
                  <a:pt x="35671" y="8398"/>
                  <a:pt x="35640" y="8392"/>
                  <a:pt x="35612" y="8386"/>
                </a:cubicBezTo>
                <a:lnTo>
                  <a:pt x="35612" y="8386"/>
                </a:lnTo>
                <a:cubicBezTo>
                  <a:pt x="35643" y="8451"/>
                  <a:pt x="35730" y="8466"/>
                  <a:pt x="35717" y="8559"/>
                </a:cubicBezTo>
                <a:cubicBezTo>
                  <a:pt x="35705" y="8640"/>
                  <a:pt x="35628" y="8671"/>
                  <a:pt x="35584" y="8680"/>
                </a:cubicBezTo>
                <a:cubicBezTo>
                  <a:pt x="35581" y="8680"/>
                  <a:pt x="35577" y="8681"/>
                  <a:pt x="35574" y="8681"/>
                </a:cubicBezTo>
                <a:cubicBezTo>
                  <a:pt x="35518" y="8681"/>
                  <a:pt x="35480" y="8607"/>
                  <a:pt x="35491" y="8528"/>
                </a:cubicBezTo>
                <a:cubicBezTo>
                  <a:pt x="35504" y="8466"/>
                  <a:pt x="35538" y="8410"/>
                  <a:pt x="35587" y="8373"/>
                </a:cubicBezTo>
                <a:cubicBezTo>
                  <a:pt x="35572" y="8361"/>
                  <a:pt x="35559" y="8348"/>
                  <a:pt x="35550" y="8336"/>
                </a:cubicBezTo>
                <a:cubicBezTo>
                  <a:pt x="35538" y="8321"/>
                  <a:pt x="35525" y="8308"/>
                  <a:pt x="35513" y="8293"/>
                </a:cubicBezTo>
                <a:cubicBezTo>
                  <a:pt x="35433" y="8218"/>
                  <a:pt x="35331" y="8180"/>
                  <a:pt x="35228" y="8180"/>
                </a:cubicBezTo>
                <a:cubicBezTo>
                  <a:pt x="35131" y="8180"/>
                  <a:pt x="35034" y="8214"/>
                  <a:pt x="34955" y="8283"/>
                </a:cubicBezTo>
                <a:cubicBezTo>
                  <a:pt x="34884" y="8352"/>
                  <a:pt x="34847" y="8448"/>
                  <a:pt x="34853" y="8547"/>
                </a:cubicBezTo>
                <a:cubicBezTo>
                  <a:pt x="34856" y="8646"/>
                  <a:pt x="34900" y="8739"/>
                  <a:pt x="34977" y="8801"/>
                </a:cubicBezTo>
                <a:cubicBezTo>
                  <a:pt x="34996" y="8816"/>
                  <a:pt x="35014" y="8822"/>
                  <a:pt x="35036" y="8822"/>
                </a:cubicBezTo>
                <a:lnTo>
                  <a:pt x="35067" y="8822"/>
                </a:lnTo>
                <a:cubicBezTo>
                  <a:pt x="35110" y="8822"/>
                  <a:pt x="35147" y="8819"/>
                  <a:pt x="35188" y="8819"/>
                </a:cubicBezTo>
                <a:cubicBezTo>
                  <a:pt x="35225" y="8816"/>
                  <a:pt x="35256" y="8813"/>
                  <a:pt x="35293" y="8813"/>
                </a:cubicBezTo>
                <a:lnTo>
                  <a:pt x="35318" y="8813"/>
                </a:lnTo>
                <a:cubicBezTo>
                  <a:pt x="35336" y="8813"/>
                  <a:pt x="35355" y="8816"/>
                  <a:pt x="35374" y="8819"/>
                </a:cubicBezTo>
                <a:cubicBezTo>
                  <a:pt x="35383" y="8825"/>
                  <a:pt x="35392" y="8850"/>
                  <a:pt x="35392" y="8931"/>
                </a:cubicBezTo>
                <a:cubicBezTo>
                  <a:pt x="35386" y="8971"/>
                  <a:pt x="35398" y="9011"/>
                  <a:pt x="35423" y="9045"/>
                </a:cubicBezTo>
                <a:cubicBezTo>
                  <a:pt x="35451" y="9073"/>
                  <a:pt x="35488" y="9092"/>
                  <a:pt x="35525" y="9098"/>
                </a:cubicBezTo>
                <a:cubicBezTo>
                  <a:pt x="35528" y="9098"/>
                  <a:pt x="35535" y="9098"/>
                  <a:pt x="35538" y="9101"/>
                </a:cubicBezTo>
                <a:cubicBezTo>
                  <a:pt x="35559" y="9107"/>
                  <a:pt x="35578" y="9145"/>
                  <a:pt x="35597" y="9179"/>
                </a:cubicBezTo>
                <a:cubicBezTo>
                  <a:pt x="35609" y="9200"/>
                  <a:pt x="35618" y="9222"/>
                  <a:pt x="35634" y="9244"/>
                </a:cubicBezTo>
                <a:cubicBezTo>
                  <a:pt x="35680" y="9306"/>
                  <a:pt x="35736" y="9361"/>
                  <a:pt x="35801" y="9405"/>
                </a:cubicBezTo>
                <a:cubicBezTo>
                  <a:pt x="35851" y="9436"/>
                  <a:pt x="35894" y="9476"/>
                  <a:pt x="35928" y="9526"/>
                </a:cubicBezTo>
                <a:cubicBezTo>
                  <a:pt x="35916" y="9594"/>
                  <a:pt x="35928" y="9662"/>
                  <a:pt x="35962" y="9721"/>
                </a:cubicBezTo>
                <a:cubicBezTo>
                  <a:pt x="35974" y="9714"/>
                  <a:pt x="35987" y="9711"/>
                  <a:pt x="35996" y="9711"/>
                </a:cubicBezTo>
                <a:cubicBezTo>
                  <a:pt x="36074" y="9711"/>
                  <a:pt x="36098" y="9776"/>
                  <a:pt x="36114" y="9845"/>
                </a:cubicBezTo>
                <a:lnTo>
                  <a:pt x="36123" y="9851"/>
                </a:lnTo>
                <a:lnTo>
                  <a:pt x="36114" y="9854"/>
                </a:lnTo>
                <a:cubicBezTo>
                  <a:pt x="36117" y="9866"/>
                  <a:pt x="36120" y="9882"/>
                  <a:pt x="36120" y="9897"/>
                </a:cubicBezTo>
                <a:cubicBezTo>
                  <a:pt x="36120" y="9966"/>
                  <a:pt x="36106" y="10024"/>
                  <a:pt x="36053" y="10024"/>
                </a:cubicBezTo>
                <a:cubicBezTo>
                  <a:pt x="36046" y="10024"/>
                  <a:pt x="36039" y="10023"/>
                  <a:pt x="36030" y="10021"/>
                </a:cubicBezTo>
                <a:cubicBezTo>
                  <a:pt x="35962" y="10006"/>
                  <a:pt x="35909" y="9950"/>
                  <a:pt x="35903" y="9882"/>
                </a:cubicBezTo>
                <a:lnTo>
                  <a:pt x="35860" y="9882"/>
                </a:lnTo>
                <a:cubicBezTo>
                  <a:pt x="35779" y="9882"/>
                  <a:pt x="35702" y="9894"/>
                  <a:pt x="35628" y="9922"/>
                </a:cubicBezTo>
                <a:lnTo>
                  <a:pt x="35606" y="9795"/>
                </a:lnTo>
                <a:cubicBezTo>
                  <a:pt x="35603" y="9761"/>
                  <a:pt x="35590" y="9727"/>
                  <a:pt x="35575" y="9696"/>
                </a:cubicBezTo>
                <a:cubicBezTo>
                  <a:pt x="35541" y="9649"/>
                  <a:pt x="35488" y="9618"/>
                  <a:pt x="35432" y="9609"/>
                </a:cubicBezTo>
                <a:cubicBezTo>
                  <a:pt x="35417" y="9606"/>
                  <a:pt x="35398" y="9603"/>
                  <a:pt x="35380" y="9603"/>
                </a:cubicBezTo>
                <a:cubicBezTo>
                  <a:pt x="35321" y="9606"/>
                  <a:pt x="35262" y="9625"/>
                  <a:pt x="35212" y="9659"/>
                </a:cubicBezTo>
                <a:cubicBezTo>
                  <a:pt x="35197" y="9572"/>
                  <a:pt x="35166" y="9482"/>
                  <a:pt x="35061" y="9436"/>
                </a:cubicBezTo>
                <a:cubicBezTo>
                  <a:pt x="35030" y="9420"/>
                  <a:pt x="34996" y="9414"/>
                  <a:pt x="34962" y="9414"/>
                </a:cubicBezTo>
                <a:cubicBezTo>
                  <a:pt x="34872" y="9414"/>
                  <a:pt x="34776" y="9460"/>
                  <a:pt x="34677" y="9553"/>
                </a:cubicBezTo>
                <a:cubicBezTo>
                  <a:pt x="34639" y="9594"/>
                  <a:pt x="34590" y="9628"/>
                  <a:pt x="34540" y="9649"/>
                </a:cubicBezTo>
                <a:cubicBezTo>
                  <a:pt x="34500" y="9584"/>
                  <a:pt x="34429" y="9544"/>
                  <a:pt x="34354" y="9541"/>
                </a:cubicBezTo>
                <a:lnTo>
                  <a:pt x="34345" y="9541"/>
                </a:lnTo>
                <a:cubicBezTo>
                  <a:pt x="34268" y="9541"/>
                  <a:pt x="34193" y="9581"/>
                  <a:pt x="34150" y="9646"/>
                </a:cubicBezTo>
                <a:cubicBezTo>
                  <a:pt x="34116" y="9646"/>
                  <a:pt x="34082" y="9643"/>
                  <a:pt x="34048" y="9637"/>
                </a:cubicBezTo>
                <a:cubicBezTo>
                  <a:pt x="34020" y="9631"/>
                  <a:pt x="33986" y="9625"/>
                  <a:pt x="33955" y="9622"/>
                </a:cubicBezTo>
                <a:lnTo>
                  <a:pt x="33921" y="9622"/>
                </a:lnTo>
                <a:cubicBezTo>
                  <a:pt x="33772" y="9622"/>
                  <a:pt x="33654" y="9699"/>
                  <a:pt x="33636" y="9810"/>
                </a:cubicBezTo>
                <a:cubicBezTo>
                  <a:pt x="33630" y="9848"/>
                  <a:pt x="33648" y="9882"/>
                  <a:pt x="33682" y="9900"/>
                </a:cubicBezTo>
                <a:lnTo>
                  <a:pt x="34008" y="10077"/>
                </a:lnTo>
                <a:lnTo>
                  <a:pt x="34224" y="10191"/>
                </a:lnTo>
                <a:cubicBezTo>
                  <a:pt x="34221" y="10219"/>
                  <a:pt x="34218" y="10247"/>
                  <a:pt x="34209" y="10275"/>
                </a:cubicBezTo>
                <a:cubicBezTo>
                  <a:pt x="34190" y="10340"/>
                  <a:pt x="34169" y="10424"/>
                  <a:pt x="34212" y="10504"/>
                </a:cubicBezTo>
                <a:cubicBezTo>
                  <a:pt x="34255" y="10585"/>
                  <a:pt x="34351" y="10622"/>
                  <a:pt x="34423" y="10650"/>
                </a:cubicBezTo>
                <a:lnTo>
                  <a:pt x="34447" y="10656"/>
                </a:lnTo>
                <a:cubicBezTo>
                  <a:pt x="34497" y="10675"/>
                  <a:pt x="34543" y="10699"/>
                  <a:pt x="34584" y="10730"/>
                </a:cubicBezTo>
                <a:cubicBezTo>
                  <a:pt x="34630" y="10768"/>
                  <a:pt x="34670" y="10811"/>
                  <a:pt x="34701" y="10861"/>
                </a:cubicBezTo>
                <a:cubicBezTo>
                  <a:pt x="34602" y="10857"/>
                  <a:pt x="34509" y="10811"/>
                  <a:pt x="34447" y="10737"/>
                </a:cubicBezTo>
                <a:lnTo>
                  <a:pt x="34435" y="10721"/>
                </a:lnTo>
                <a:cubicBezTo>
                  <a:pt x="34398" y="10662"/>
                  <a:pt x="34339" y="10619"/>
                  <a:pt x="34271" y="10603"/>
                </a:cubicBezTo>
                <a:cubicBezTo>
                  <a:pt x="34262" y="10603"/>
                  <a:pt x="34252" y="10600"/>
                  <a:pt x="34243" y="10600"/>
                </a:cubicBezTo>
                <a:cubicBezTo>
                  <a:pt x="34187" y="10600"/>
                  <a:pt x="34131" y="10628"/>
                  <a:pt x="34097" y="10672"/>
                </a:cubicBezTo>
                <a:cubicBezTo>
                  <a:pt x="34054" y="10721"/>
                  <a:pt x="34035" y="10792"/>
                  <a:pt x="34051" y="10857"/>
                </a:cubicBezTo>
                <a:cubicBezTo>
                  <a:pt x="34076" y="10929"/>
                  <a:pt x="34116" y="10994"/>
                  <a:pt x="34172" y="11043"/>
                </a:cubicBezTo>
                <a:lnTo>
                  <a:pt x="34200" y="11071"/>
                </a:lnTo>
                <a:cubicBezTo>
                  <a:pt x="34227" y="11096"/>
                  <a:pt x="34246" y="11130"/>
                  <a:pt x="34252" y="11167"/>
                </a:cubicBezTo>
                <a:cubicBezTo>
                  <a:pt x="34231" y="11195"/>
                  <a:pt x="34221" y="11229"/>
                  <a:pt x="34224" y="11263"/>
                </a:cubicBezTo>
                <a:cubicBezTo>
                  <a:pt x="34231" y="11338"/>
                  <a:pt x="34271" y="11403"/>
                  <a:pt x="34336" y="11443"/>
                </a:cubicBezTo>
                <a:cubicBezTo>
                  <a:pt x="34361" y="11455"/>
                  <a:pt x="34385" y="11468"/>
                  <a:pt x="34413" y="11477"/>
                </a:cubicBezTo>
                <a:cubicBezTo>
                  <a:pt x="34438" y="11486"/>
                  <a:pt x="34460" y="11495"/>
                  <a:pt x="34478" y="11511"/>
                </a:cubicBezTo>
                <a:cubicBezTo>
                  <a:pt x="34497" y="11533"/>
                  <a:pt x="34509" y="11557"/>
                  <a:pt x="34516" y="11585"/>
                </a:cubicBezTo>
                <a:cubicBezTo>
                  <a:pt x="34522" y="11607"/>
                  <a:pt x="34528" y="11629"/>
                  <a:pt x="34537" y="11647"/>
                </a:cubicBezTo>
                <a:cubicBezTo>
                  <a:pt x="34587" y="11753"/>
                  <a:pt x="34680" y="11830"/>
                  <a:pt x="34791" y="11861"/>
                </a:cubicBezTo>
                <a:lnTo>
                  <a:pt x="34804" y="11867"/>
                </a:lnTo>
                <a:lnTo>
                  <a:pt x="34819" y="11870"/>
                </a:lnTo>
                <a:lnTo>
                  <a:pt x="34816" y="11876"/>
                </a:lnTo>
                <a:lnTo>
                  <a:pt x="34776" y="11973"/>
                </a:lnTo>
                <a:cubicBezTo>
                  <a:pt x="34773" y="11982"/>
                  <a:pt x="34766" y="11991"/>
                  <a:pt x="34763" y="12000"/>
                </a:cubicBezTo>
                <a:cubicBezTo>
                  <a:pt x="34754" y="12000"/>
                  <a:pt x="34742" y="12003"/>
                  <a:pt x="34732" y="12003"/>
                </a:cubicBezTo>
                <a:lnTo>
                  <a:pt x="34550" y="12003"/>
                </a:lnTo>
                <a:cubicBezTo>
                  <a:pt x="34460" y="12003"/>
                  <a:pt x="34361" y="12013"/>
                  <a:pt x="34283" y="12069"/>
                </a:cubicBezTo>
                <a:lnTo>
                  <a:pt x="34184" y="11945"/>
                </a:lnTo>
                <a:lnTo>
                  <a:pt x="34054" y="11780"/>
                </a:lnTo>
                <a:cubicBezTo>
                  <a:pt x="34045" y="11768"/>
                  <a:pt x="34039" y="11756"/>
                  <a:pt x="34029" y="11740"/>
                </a:cubicBezTo>
                <a:lnTo>
                  <a:pt x="34029" y="11728"/>
                </a:lnTo>
                <a:cubicBezTo>
                  <a:pt x="34029" y="11706"/>
                  <a:pt x="34026" y="11688"/>
                  <a:pt x="34020" y="11669"/>
                </a:cubicBezTo>
                <a:cubicBezTo>
                  <a:pt x="33992" y="11595"/>
                  <a:pt x="33915" y="11554"/>
                  <a:pt x="33794" y="11548"/>
                </a:cubicBezTo>
                <a:cubicBezTo>
                  <a:pt x="33766" y="11548"/>
                  <a:pt x="33735" y="11545"/>
                  <a:pt x="33701" y="11545"/>
                </a:cubicBezTo>
                <a:cubicBezTo>
                  <a:pt x="33620" y="11545"/>
                  <a:pt x="33379" y="11545"/>
                  <a:pt x="33270" y="11719"/>
                </a:cubicBezTo>
                <a:cubicBezTo>
                  <a:pt x="33261" y="11734"/>
                  <a:pt x="33258" y="11756"/>
                  <a:pt x="33258" y="11774"/>
                </a:cubicBezTo>
                <a:lnTo>
                  <a:pt x="33258" y="11787"/>
                </a:lnTo>
                <a:cubicBezTo>
                  <a:pt x="33267" y="11883"/>
                  <a:pt x="33283" y="12013"/>
                  <a:pt x="33388" y="12084"/>
                </a:cubicBezTo>
                <a:cubicBezTo>
                  <a:pt x="33428" y="12112"/>
                  <a:pt x="33465" y="12134"/>
                  <a:pt x="33506" y="12155"/>
                </a:cubicBezTo>
                <a:cubicBezTo>
                  <a:pt x="33546" y="12177"/>
                  <a:pt x="33586" y="12199"/>
                  <a:pt x="33623" y="12226"/>
                </a:cubicBezTo>
                <a:cubicBezTo>
                  <a:pt x="33744" y="12313"/>
                  <a:pt x="33809" y="12456"/>
                  <a:pt x="33791" y="12604"/>
                </a:cubicBezTo>
                <a:cubicBezTo>
                  <a:pt x="33778" y="12645"/>
                  <a:pt x="33788" y="12688"/>
                  <a:pt x="33816" y="12722"/>
                </a:cubicBezTo>
                <a:cubicBezTo>
                  <a:pt x="33840" y="12750"/>
                  <a:pt x="33871" y="12769"/>
                  <a:pt x="33908" y="12772"/>
                </a:cubicBezTo>
                <a:lnTo>
                  <a:pt x="33918" y="12775"/>
                </a:lnTo>
                <a:cubicBezTo>
                  <a:pt x="33936" y="12784"/>
                  <a:pt x="33955" y="12796"/>
                  <a:pt x="33970" y="12812"/>
                </a:cubicBezTo>
                <a:cubicBezTo>
                  <a:pt x="34008" y="12849"/>
                  <a:pt x="34051" y="12877"/>
                  <a:pt x="34097" y="12892"/>
                </a:cubicBezTo>
                <a:cubicBezTo>
                  <a:pt x="34128" y="12902"/>
                  <a:pt x="34162" y="12905"/>
                  <a:pt x="34196" y="12905"/>
                </a:cubicBezTo>
                <a:lnTo>
                  <a:pt x="34231" y="12905"/>
                </a:lnTo>
                <a:cubicBezTo>
                  <a:pt x="34330" y="12911"/>
                  <a:pt x="34413" y="12988"/>
                  <a:pt x="34494" y="13075"/>
                </a:cubicBezTo>
                <a:cubicBezTo>
                  <a:pt x="34463" y="13088"/>
                  <a:pt x="34432" y="13094"/>
                  <a:pt x="34398" y="13094"/>
                </a:cubicBezTo>
                <a:cubicBezTo>
                  <a:pt x="34351" y="13094"/>
                  <a:pt x="34308" y="13081"/>
                  <a:pt x="34271" y="13060"/>
                </a:cubicBezTo>
                <a:cubicBezTo>
                  <a:pt x="34255" y="13050"/>
                  <a:pt x="34237" y="13044"/>
                  <a:pt x="34218" y="13044"/>
                </a:cubicBezTo>
                <a:cubicBezTo>
                  <a:pt x="34193" y="13044"/>
                  <a:pt x="34172" y="13054"/>
                  <a:pt x="34153" y="13072"/>
                </a:cubicBezTo>
                <a:cubicBezTo>
                  <a:pt x="34131" y="13091"/>
                  <a:pt x="34122" y="13115"/>
                  <a:pt x="34125" y="13143"/>
                </a:cubicBezTo>
                <a:cubicBezTo>
                  <a:pt x="34100" y="13134"/>
                  <a:pt x="34079" y="13119"/>
                  <a:pt x="34060" y="13103"/>
                </a:cubicBezTo>
                <a:lnTo>
                  <a:pt x="33819" y="12920"/>
                </a:lnTo>
                <a:lnTo>
                  <a:pt x="33812" y="12914"/>
                </a:lnTo>
                <a:lnTo>
                  <a:pt x="33812" y="12939"/>
                </a:lnTo>
                <a:cubicBezTo>
                  <a:pt x="33812" y="12991"/>
                  <a:pt x="33824" y="13063"/>
                  <a:pt x="33694" y="13063"/>
                </a:cubicBezTo>
                <a:cubicBezTo>
                  <a:pt x="33691" y="13063"/>
                  <a:pt x="33688" y="13063"/>
                  <a:pt x="33685" y="13063"/>
                </a:cubicBezTo>
                <a:cubicBezTo>
                  <a:pt x="33534" y="13057"/>
                  <a:pt x="33549" y="12973"/>
                  <a:pt x="33515" y="12917"/>
                </a:cubicBezTo>
                <a:cubicBezTo>
                  <a:pt x="33524" y="12865"/>
                  <a:pt x="33531" y="12812"/>
                  <a:pt x="33617" y="12800"/>
                </a:cubicBezTo>
                <a:cubicBezTo>
                  <a:pt x="33583" y="12790"/>
                  <a:pt x="33546" y="12784"/>
                  <a:pt x="33512" y="12784"/>
                </a:cubicBezTo>
                <a:cubicBezTo>
                  <a:pt x="33508" y="12784"/>
                  <a:pt x="33504" y="12784"/>
                  <a:pt x="33500" y="12784"/>
                </a:cubicBezTo>
                <a:cubicBezTo>
                  <a:pt x="33442" y="12784"/>
                  <a:pt x="33385" y="12805"/>
                  <a:pt x="33338" y="12840"/>
                </a:cubicBezTo>
                <a:cubicBezTo>
                  <a:pt x="33289" y="12880"/>
                  <a:pt x="33261" y="12939"/>
                  <a:pt x="33261" y="13001"/>
                </a:cubicBezTo>
                <a:cubicBezTo>
                  <a:pt x="33261" y="13057"/>
                  <a:pt x="33286" y="13106"/>
                  <a:pt x="33329" y="13140"/>
                </a:cubicBezTo>
                <a:cubicBezTo>
                  <a:pt x="33376" y="13171"/>
                  <a:pt x="33425" y="13187"/>
                  <a:pt x="33481" y="13190"/>
                </a:cubicBezTo>
                <a:cubicBezTo>
                  <a:pt x="33493" y="13190"/>
                  <a:pt x="33506" y="13193"/>
                  <a:pt x="33518" y="13196"/>
                </a:cubicBezTo>
                <a:cubicBezTo>
                  <a:pt x="33555" y="13205"/>
                  <a:pt x="33583" y="13230"/>
                  <a:pt x="33599" y="13264"/>
                </a:cubicBezTo>
                <a:cubicBezTo>
                  <a:pt x="33617" y="13295"/>
                  <a:pt x="33617" y="13332"/>
                  <a:pt x="33602" y="13363"/>
                </a:cubicBezTo>
                <a:cubicBezTo>
                  <a:pt x="33583" y="13397"/>
                  <a:pt x="33583" y="13435"/>
                  <a:pt x="33599" y="13469"/>
                </a:cubicBezTo>
                <a:cubicBezTo>
                  <a:pt x="33623" y="13518"/>
                  <a:pt x="33670" y="13555"/>
                  <a:pt x="33726" y="13571"/>
                </a:cubicBezTo>
                <a:cubicBezTo>
                  <a:pt x="33825" y="13599"/>
                  <a:pt x="33927" y="13611"/>
                  <a:pt x="34032" y="13611"/>
                </a:cubicBezTo>
                <a:cubicBezTo>
                  <a:pt x="34069" y="13611"/>
                  <a:pt x="34110" y="13611"/>
                  <a:pt x="34147" y="13608"/>
                </a:cubicBezTo>
                <a:lnTo>
                  <a:pt x="34215" y="13599"/>
                </a:lnTo>
                <a:cubicBezTo>
                  <a:pt x="34252" y="13592"/>
                  <a:pt x="34293" y="13589"/>
                  <a:pt x="34333" y="13589"/>
                </a:cubicBezTo>
                <a:lnTo>
                  <a:pt x="34354" y="13589"/>
                </a:lnTo>
                <a:cubicBezTo>
                  <a:pt x="34420" y="13592"/>
                  <a:pt x="34485" y="13617"/>
                  <a:pt x="34534" y="13661"/>
                </a:cubicBezTo>
                <a:cubicBezTo>
                  <a:pt x="34550" y="13673"/>
                  <a:pt x="34562" y="13689"/>
                  <a:pt x="34568" y="13707"/>
                </a:cubicBezTo>
                <a:cubicBezTo>
                  <a:pt x="34503" y="13766"/>
                  <a:pt x="34401" y="13797"/>
                  <a:pt x="34262" y="13797"/>
                </a:cubicBezTo>
                <a:cubicBezTo>
                  <a:pt x="34153" y="13794"/>
                  <a:pt x="34042" y="13781"/>
                  <a:pt x="33936" y="13754"/>
                </a:cubicBezTo>
                <a:cubicBezTo>
                  <a:pt x="33713" y="13704"/>
                  <a:pt x="33503" y="13592"/>
                  <a:pt x="33301" y="13484"/>
                </a:cubicBezTo>
                <a:cubicBezTo>
                  <a:pt x="33255" y="13456"/>
                  <a:pt x="33202" y="13425"/>
                  <a:pt x="33190" y="13391"/>
                </a:cubicBezTo>
                <a:cubicBezTo>
                  <a:pt x="33187" y="13379"/>
                  <a:pt x="33187" y="13363"/>
                  <a:pt x="33187" y="13348"/>
                </a:cubicBezTo>
                <a:cubicBezTo>
                  <a:pt x="33187" y="13326"/>
                  <a:pt x="33184" y="13301"/>
                  <a:pt x="33181" y="13280"/>
                </a:cubicBezTo>
                <a:cubicBezTo>
                  <a:pt x="33174" y="13252"/>
                  <a:pt x="33162" y="13224"/>
                  <a:pt x="33146" y="13202"/>
                </a:cubicBezTo>
                <a:cubicBezTo>
                  <a:pt x="33221" y="13131"/>
                  <a:pt x="33230" y="13023"/>
                  <a:pt x="33239" y="12939"/>
                </a:cubicBezTo>
                <a:lnTo>
                  <a:pt x="33239" y="12927"/>
                </a:lnTo>
                <a:cubicBezTo>
                  <a:pt x="33239" y="12908"/>
                  <a:pt x="33236" y="12889"/>
                  <a:pt x="33227" y="12877"/>
                </a:cubicBezTo>
                <a:cubicBezTo>
                  <a:pt x="33134" y="12713"/>
                  <a:pt x="32923" y="12713"/>
                  <a:pt x="32855" y="12713"/>
                </a:cubicBezTo>
                <a:cubicBezTo>
                  <a:pt x="32827" y="12713"/>
                  <a:pt x="32800" y="12713"/>
                  <a:pt x="32775" y="12716"/>
                </a:cubicBezTo>
                <a:cubicBezTo>
                  <a:pt x="32688" y="12719"/>
                  <a:pt x="32629" y="12750"/>
                  <a:pt x="32598" y="12800"/>
                </a:cubicBezTo>
                <a:cubicBezTo>
                  <a:pt x="32563" y="12778"/>
                  <a:pt x="32523" y="12768"/>
                  <a:pt x="32484" y="12768"/>
                </a:cubicBezTo>
                <a:cubicBezTo>
                  <a:pt x="32479" y="12768"/>
                  <a:pt x="32473" y="12768"/>
                  <a:pt x="32468" y="12769"/>
                </a:cubicBezTo>
                <a:cubicBezTo>
                  <a:pt x="32375" y="12769"/>
                  <a:pt x="32288" y="12815"/>
                  <a:pt x="32236" y="12892"/>
                </a:cubicBezTo>
                <a:cubicBezTo>
                  <a:pt x="32180" y="12979"/>
                  <a:pt x="32180" y="13081"/>
                  <a:pt x="32183" y="13162"/>
                </a:cubicBezTo>
                <a:cubicBezTo>
                  <a:pt x="32140" y="13150"/>
                  <a:pt x="32093" y="13143"/>
                  <a:pt x="32044" y="13143"/>
                </a:cubicBezTo>
                <a:cubicBezTo>
                  <a:pt x="32025" y="13143"/>
                  <a:pt x="32007" y="13143"/>
                  <a:pt x="31985" y="13146"/>
                </a:cubicBezTo>
                <a:lnTo>
                  <a:pt x="31963" y="13150"/>
                </a:lnTo>
                <a:lnTo>
                  <a:pt x="31935" y="13153"/>
                </a:lnTo>
                <a:lnTo>
                  <a:pt x="31942" y="13143"/>
                </a:lnTo>
                <a:lnTo>
                  <a:pt x="31960" y="13125"/>
                </a:lnTo>
                <a:cubicBezTo>
                  <a:pt x="32007" y="13081"/>
                  <a:pt x="32044" y="13035"/>
                  <a:pt x="32072" y="12982"/>
                </a:cubicBezTo>
                <a:cubicBezTo>
                  <a:pt x="32093" y="12933"/>
                  <a:pt x="32106" y="12883"/>
                  <a:pt x="32115" y="12834"/>
                </a:cubicBezTo>
                <a:cubicBezTo>
                  <a:pt x="32118" y="12796"/>
                  <a:pt x="32127" y="12759"/>
                  <a:pt x="32146" y="12725"/>
                </a:cubicBezTo>
                <a:cubicBezTo>
                  <a:pt x="32168" y="12694"/>
                  <a:pt x="32199" y="12673"/>
                  <a:pt x="32236" y="12660"/>
                </a:cubicBezTo>
                <a:cubicBezTo>
                  <a:pt x="32257" y="12651"/>
                  <a:pt x="32282" y="12635"/>
                  <a:pt x="32304" y="12623"/>
                </a:cubicBezTo>
                <a:cubicBezTo>
                  <a:pt x="32363" y="12583"/>
                  <a:pt x="32397" y="12521"/>
                  <a:pt x="32403" y="12456"/>
                </a:cubicBezTo>
                <a:cubicBezTo>
                  <a:pt x="32406" y="12422"/>
                  <a:pt x="32397" y="12391"/>
                  <a:pt x="32378" y="12363"/>
                </a:cubicBezTo>
                <a:cubicBezTo>
                  <a:pt x="32384" y="12329"/>
                  <a:pt x="32400" y="12298"/>
                  <a:pt x="32425" y="12273"/>
                </a:cubicBezTo>
                <a:lnTo>
                  <a:pt x="32443" y="12248"/>
                </a:lnTo>
                <a:cubicBezTo>
                  <a:pt x="32511" y="12171"/>
                  <a:pt x="32626" y="12038"/>
                  <a:pt x="32474" y="11886"/>
                </a:cubicBezTo>
                <a:cubicBezTo>
                  <a:pt x="32453" y="11864"/>
                  <a:pt x="32428" y="11849"/>
                  <a:pt x="32397" y="11849"/>
                </a:cubicBezTo>
                <a:lnTo>
                  <a:pt x="32394" y="11849"/>
                </a:lnTo>
                <a:cubicBezTo>
                  <a:pt x="32372" y="11849"/>
                  <a:pt x="32350" y="11855"/>
                  <a:pt x="32332" y="11867"/>
                </a:cubicBezTo>
                <a:cubicBezTo>
                  <a:pt x="32298" y="11889"/>
                  <a:pt x="32273" y="11914"/>
                  <a:pt x="32248" y="11945"/>
                </a:cubicBezTo>
                <a:cubicBezTo>
                  <a:pt x="32245" y="11954"/>
                  <a:pt x="32239" y="11960"/>
                  <a:pt x="32236" y="11966"/>
                </a:cubicBezTo>
                <a:cubicBezTo>
                  <a:pt x="32230" y="11976"/>
                  <a:pt x="32223" y="11985"/>
                  <a:pt x="32214" y="11994"/>
                </a:cubicBezTo>
                <a:lnTo>
                  <a:pt x="32208" y="11994"/>
                </a:lnTo>
                <a:cubicBezTo>
                  <a:pt x="32202" y="11994"/>
                  <a:pt x="32192" y="11991"/>
                  <a:pt x="32186" y="11988"/>
                </a:cubicBezTo>
                <a:lnTo>
                  <a:pt x="32158" y="11988"/>
                </a:lnTo>
                <a:cubicBezTo>
                  <a:pt x="32100" y="11991"/>
                  <a:pt x="32041" y="12013"/>
                  <a:pt x="31994" y="12056"/>
                </a:cubicBezTo>
                <a:cubicBezTo>
                  <a:pt x="31973" y="12075"/>
                  <a:pt x="31948" y="12096"/>
                  <a:pt x="31929" y="12121"/>
                </a:cubicBezTo>
                <a:lnTo>
                  <a:pt x="31923" y="12130"/>
                </a:lnTo>
                <a:cubicBezTo>
                  <a:pt x="31901" y="12121"/>
                  <a:pt x="31880" y="12115"/>
                  <a:pt x="31858" y="12115"/>
                </a:cubicBezTo>
                <a:cubicBezTo>
                  <a:pt x="31830" y="12115"/>
                  <a:pt x="31802" y="12121"/>
                  <a:pt x="31774" y="12134"/>
                </a:cubicBezTo>
                <a:lnTo>
                  <a:pt x="31771" y="12134"/>
                </a:lnTo>
                <a:cubicBezTo>
                  <a:pt x="31777" y="12106"/>
                  <a:pt x="31790" y="12078"/>
                  <a:pt x="31802" y="12056"/>
                </a:cubicBezTo>
                <a:cubicBezTo>
                  <a:pt x="31839" y="12019"/>
                  <a:pt x="31886" y="11997"/>
                  <a:pt x="31935" y="11985"/>
                </a:cubicBezTo>
                <a:cubicBezTo>
                  <a:pt x="31960" y="11979"/>
                  <a:pt x="31988" y="11969"/>
                  <a:pt x="32016" y="11960"/>
                </a:cubicBezTo>
                <a:cubicBezTo>
                  <a:pt x="32081" y="11942"/>
                  <a:pt x="32146" y="11920"/>
                  <a:pt x="32211" y="11892"/>
                </a:cubicBezTo>
                <a:lnTo>
                  <a:pt x="32227" y="11886"/>
                </a:lnTo>
                <a:cubicBezTo>
                  <a:pt x="32288" y="11858"/>
                  <a:pt x="32375" y="11821"/>
                  <a:pt x="32412" y="11743"/>
                </a:cubicBezTo>
                <a:cubicBezTo>
                  <a:pt x="32453" y="11663"/>
                  <a:pt x="32431" y="11588"/>
                  <a:pt x="32419" y="11526"/>
                </a:cubicBezTo>
                <a:cubicBezTo>
                  <a:pt x="32409" y="11502"/>
                  <a:pt x="32403" y="11477"/>
                  <a:pt x="32403" y="11449"/>
                </a:cubicBezTo>
                <a:lnTo>
                  <a:pt x="32592" y="11338"/>
                </a:lnTo>
                <a:lnTo>
                  <a:pt x="32871" y="11173"/>
                </a:lnTo>
                <a:cubicBezTo>
                  <a:pt x="32899" y="11155"/>
                  <a:pt x="32914" y="11124"/>
                  <a:pt x="32911" y="11090"/>
                </a:cubicBezTo>
                <a:cubicBezTo>
                  <a:pt x="32896" y="10984"/>
                  <a:pt x="32793" y="10913"/>
                  <a:pt x="32663" y="10913"/>
                </a:cubicBezTo>
                <a:lnTo>
                  <a:pt x="32635" y="10913"/>
                </a:lnTo>
                <a:cubicBezTo>
                  <a:pt x="32607" y="10916"/>
                  <a:pt x="32580" y="10919"/>
                  <a:pt x="32552" y="10926"/>
                </a:cubicBezTo>
                <a:cubicBezTo>
                  <a:pt x="32524" y="10932"/>
                  <a:pt x="32496" y="10935"/>
                  <a:pt x="32465" y="10938"/>
                </a:cubicBezTo>
                <a:cubicBezTo>
                  <a:pt x="32431" y="10876"/>
                  <a:pt x="32366" y="10839"/>
                  <a:pt x="32298" y="10839"/>
                </a:cubicBezTo>
                <a:lnTo>
                  <a:pt x="32292" y="10839"/>
                </a:lnTo>
                <a:cubicBezTo>
                  <a:pt x="32223" y="10842"/>
                  <a:pt x="32161" y="10879"/>
                  <a:pt x="32130" y="10941"/>
                </a:cubicBezTo>
                <a:cubicBezTo>
                  <a:pt x="32106" y="10926"/>
                  <a:pt x="32084" y="10907"/>
                  <a:pt x="32069" y="10885"/>
                </a:cubicBezTo>
                <a:lnTo>
                  <a:pt x="32062" y="10879"/>
                </a:lnTo>
                <a:cubicBezTo>
                  <a:pt x="32010" y="10830"/>
                  <a:pt x="31948" y="10786"/>
                  <a:pt x="31883" y="10758"/>
                </a:cubicBezTo>
                <a:cubicBezTo>
                  <a:pt x="31861" y="10746"/>
                  <a:pt x="31842" y="10737"/>
                  <a:pt x="31824" y="10727"/>
                </a:cubicBezTo>
                <a:cubicBezTo>
                  <a:pt x="31771" y="10693"/>
                  <a:pt x="31712" y="10672"/>
                  <a:pt x="31647" y="10668"/>
                </a:cubicBezTo>
                <a:lnTo>
                  <a:pt x="31635" y="10668"/>
                </a:lnTo>
                <a:cubicBezTo>
                  <a:pt x="31592" y="10672"/>
                  <a:pt x="31548" y="10684"/>
                  <a:pt x="31508" y="10706"/>
                </a:cubicBezTo>
                <a:cubicBezTo>
                  <a:pt x="31477" y="10724"/>
                  <a:pt x="31443" y="10734"/>
                  <a:pt x="31406" y="10734"/>
                </a:cubicBezTo>
                <a:cubicBezTo>
                  <a:pt x="31381" y="10734"/>
                  <a:pt x="31356" y="10737"/>
                  <a:pt x="31331" y="10740"/>
                </a:cubicBezTo>
                <a:cubicBezTo>
                  <a:pt x="31288" y="10752"/>
                  <a:pt x="31245" y="10774"/>
                  <a:pt x="31204" y="10799"/>
                </a:cubicBezTo>
                <a:lnTo>
                  <a:pt x="31180" y="10817"/>
                </a:lnTo>
                <a:cubicBezTo>
                  <a:pt x="31161" y="10830"/>
                  <a:pt x="31139" y="10839"/>
                  <a:pt x="31115" y="10839"/>
                </a:cubicBezTo>
                <a:lnTo>
                  <a:pt x="31105" y="10839"/>
                </a:lnTo>
                <a:cubicBezTo>
                  <a:pt x="31093" y="10833"/>
                  <a:pt x="31080" y="10826"/>
                  <a:pt x="31068" y="10814"/>
                </a:cubicBezTo>
                <a:cubicBezTo>
                  <a:pt x="31049" y="10799"/>
                  <a:pt x="31025" y="10783"/>
                  <a:pt x="31000" y="10771"/>
                </a:cubicBezTo>
                <a:cubicBezTo>
                  <a:pt x="31018" y="10743"/>
                  <a:pt x="31034" y="10712"/>
                  <a:pt x="31046" y="10681"/>
                </a:cubicBezTo>
                <a:cubicBezTo>
                  <a:pt x="31053" y="10668"/>
                  <a:pt x="31056" y="10659"/>
                  <a:pt x="31062" y="10647"/>
                </a:cubicBezTo>
                <a:cubicBezTo>
                  <a:pt x="31102" y="10576"/>
                  <a:pt x="31155" y="10511"/>
                  <a:pt x="31217" y="10455"/>
                </a:cubicBezTo>
                <a:cubicBezTo>
                  <a:pt x="31232" y="10445"/>
                  <a:pt x="31248" y="10436"/>
                  <a:pt x="31263" y="10430"/>
                </a:cubicBezTo>
                <a:cubicBezTo>
                  <a:pt x="31310" y="10408"/>
                  <a:pt x="31399" y="10368"/>
                  <a:pt x="31396" y="10263"/>
                </a:cubicBezTo>
                <a:cubicBezTo>
                  <a:pt x="31393" y="10185"/>
                  <a:pt x="31403" y="10164"/>
                  <a:pt x="31409" y="10157"/>
                </a:cubicBezTo>
                <a:cubicBezTo>
                  <a:pt x="31427" y="10154"/>
                  <a:pt x="31443" y="10151"/>
                  <a:pt x="31458" y="10151"/>
                </a:cubicBezTo>
                <a:lnTo>
                  <a:pt x="31480" y="10151"/>
                </a:lnTo>
                <a:cubicBezTo>
                  <a:pt x="31511" y="10151"/>
                  <a:pt x="31542" y="10151"/>
                  <a:pt x="31570" y="10157"/>
                </a:cubicBezTo>
                <a:cubicBezTo>
                  <a:pt x="31601" y="10160"/>
                  <a:pt x="31638" y="10160"/>
                  <a:pt x="31675" y="10160"/>
                </a:cubicBezTo>
                <a:lnTo>
                  <a:pt x="31700" y="10160"/>
                </a:lnTo>
                <a:cubicBezTo>
                  <a:pt x="31734" y="10160"/>
                  <a:pt x="31768" y="10142"/>
                  <a:pt x="31790" y="10117"/>
                </a:cubicBezTo>
                <a:cubicBezTo>
                  <a:pt x="31852" y="10046"/>
                  <a:pt x="31861" y="9894"/>
                  <a:pt x="31858" y="9857"/>
                </a:cubicBezTo>
                <a:cubicBezTo>
                  <a:pt x="31855" y="9807"/>
                  <a:pt x="31839" y="9755"/>
                  <a:pt x="31815" y="9711"/>
                </a:cubicBezTo>
                <a:cubicBezTo>
                  <a:pt x="31808" y="9702"/>
                  <a:pt x="31802" y="9690"/>
                  <a:pt x="31793" y="9680"/>
                </a:cubicBezTo>
                <a:cubicBezTo>
                  <a:pt x="31796" y="9646"/>
                  <a:pt x="31777" y="9612"/>
                  <a:pt x="31749" y="9591"/>
                </a:cubicBezTo>
                <a:cubicBezTo>
                  <a:pt x="31728" y="9577"/>
                  <a:pt x="31706" y="9568"/>
                  <a:pt x="31683" y="9568"/>
                </a:cubicBezTo>
                <a:cubicBezTo>
                  <a:pt x="31679" y="9568"/>
                  <a:pt x="31676" y="9568"/>
                  <a:pt x="31672" y="9569"/>
                </a:cubicBezTo>
                <a:cubicBezTo>
                  <a:pt x="31657" y="9569"/>
                  <a:pt x="31644" y="9569"/>
                  <a:pt x="31632" y="9572"/>
                </a:cubicBezTo>
                <a:lnTo>
                  <a:pt x="31477" y="9597"/>
                </a:lnTo>
                <a:cubicBezTo>
                  <a:pt x="31443" y="9603"/>
                  <a:pt x="31409" y="9612"/>
                  <a:pt x="31381" y="9631"/>
                </a:cubicBezTo>
                <a:cubicBezTo>
                  <a:pt x="31372" y="9637"/>
                  <a:pt x="31365" y="9643"/>
                  <a:pt x="31359" y="9649"/>
                </a:cubicBezTo>
                <a:cubicBezTo>
                  <a:pt x="31359" y="9649"/>
                  <a:pt x="31356" y="9653"/>
                  <a:pt x="31356" y="9653"/>
                </a:cubicBezTo>
                <a:lnTo>
                  <a:pt x="31350" y="9653"/>
                </a:lnTo>
                <a:cubicBezTo>
                  <a:pt x="31344" y="9653"/>
                  <a:pt x="31334" y="9653"/>
                  <a:pt x="31325" y="9656"/>
                </a:cubicBezTo>
                <a:cubicBezTo>
                  <a:pt x="31269" y="9671"/>
                  <a:pt x="31220" y="9705"/>
                  <a:pt x="31189" y="9752"/>
                </a:cubicBezTo>
                <a:cubicBezTo>
                  <a:pt x="31176" y="9770"/>
                  <a:pt x="31161" y="9786"/>
                  <a:pt x="31142" y="9798"/>
                </a:cubicBezTo>
                <a:lnTo>
                  <a:pt x="31133" y="9798"/>
                </a:lnTo>
                <a:cubicBezTo>
                  <a:pt x="31121" y="9795"/>
                  <a:pt x="31111" y="9795"/>
                  <a:pt x="31099" y="9792"/>
                </a:cubicBezTo>
                <a:lnTo>
                  <a:pt x="31093" y="9792"/>
                </a:lnTo>
                <a:cubicBezTo>
                  <a:pt x="31046" y="9786"/>
                  <a:pt x="31000" y="9783"/>
                  <a:pt x="30953" y="9783"/>
                </a:cubicBezTo>
                <a:cubicBezTo>
                  <a:pt x="30904" y="9783"/>
                  <a:pt x="30857" y="9786"/>
                  <a:pt x="30808" y="9795"/>
                </a:cubicBezTo>
                <a:cubicBezTo>
                  <a:pt x="30811" y="9789"/>
                  <a:pt x="30814" y="9786"/>
                  <a:pt x="30817" y="9783"/>
                </a:cubicBezTo>
                <a:cubicBezTo>
                  <a:pt x="30848" y="9755"/>
                  <a:pt x="30882" y="9733"/>
                  <a:pt x="30919" y="9718"/>
                </a:cubicBezTo>
                <a:lnTo>
                  <a:pt x="30947" y="9702"/>
                </a:lnTo>
                <a:cubicBezTo>
                  <a:pt x="31099" y="9618"/>
                  <a:pt x="31285" y="9457"/>
                  <a:pt x="31359" y="9253"/>
                </a:cubicBezTo>
                <a:cubicBezTo>
                  <a:pt x="31387" y="9194"/>
                  <a:pt x="31390" y="9126"/>
                  <a:pt x="31369" y="9067"/>
                </a:cubicBezTo>
                <a:cubicBezTo>
                  <a:pt x="31350" y="9021"/>
                  <a:pt x="31325" y="8980"/>
                  <a:pt x="31291" y="8946"/>
                </a:cubicBezTo>
                <a:cubicBezTo>
                  <a:pt x="31255" y="8918"/>
                  <a:pt x="31213" y="8906"/>
                  <a:pt x="31169" y="8906"/>
                </a:cubicBezTo>
                <a:cubicBezTo>
                  <a:pt x="31165" y="8906"/>
                  <a:pt x="31160" y="8906"/>
                  <a:pt x="31155" y="8906"/>
                </a:cubicBezTo>
                <a:cubicBezTo>
                  <a:pt x="31115" y="8906"/>
                  <a:pt x="31071" y="8912"/>
                  <a:pt x="31031" y="8918"/>
                </a:cubicBezTo>
                <a:cubicBezTo>
                  <a:pt x="31009" y="8921"/>
                  <a:pt x="30984" y="8925"/>
                  <a:pt x="30960" y="8925"/>
                </a:cubicBezTo>
                <a:lnTo>
                  <a:pt x="30957" y="8925"/>
                </a:lnTo>
                <a:cubicBezTo>
                  <a:pt x="30951" y="8924"/>
                  <a:pt x="30946" y="8924"/>
                  <a:pt x="30940" y="8924"/>
                </a:cubicBezTo>
                <a:cubicBezTo>
                  <a:pt x="30859" y="8924"/>
                  <a:pt x="30778" y="8946"/>
                  <a:pt x="30706" y="8980"/>
                </a:cubicBezTo>
                <a:cubicBezTo>
                  <a:pt x="30665" y="9005"/>
                  <a:pt x="30631" y="9033"/>
                  <a:pt x="30600" y="9067"/>
                </a:cubicBezTo>
                <a:cubicBezTo>
                  <a:pt x="30588" y="9045"/>
                  <a:pt x="30566" y="9033"/>
                  <a:pt x="30541" y="9030"/>
                </a:cubicBezTo>
                <a:cubicBezTo>
                  <a:pt x="30538" y="9028"/>
                  <a:pt x="30535" y="9028"/>
                  <a:pt x="30532" y="9028"/>
                </a:cubicBezTo>
                <a:cubicBezTo>
                  <a:pt x="30529" y="9028"/>
                  <a:pt x="30526" y="9028"/>
                  <a:pt x="30523" y="9030"/>
                </a:cubicBezTo>
                <a:cubicBezTo>
                  <a:pt x="30495" y="9030"/>
                  <a:pt x="30467" y="9036"/>
                  <a:pt x="30442" y="9045"/>
                </a:cubicBezTo>
                <a:cubicBezTo>
                  <a:pt x="30467" y="9008"/>
                  <a:pt x="30501" y="8977"/>
                  <a:pt x="30541" y="8956"/>
                </a:cubicBezTo>
                <a:lnTo>
                  <a:pt x="30551" y="8949"/>
                </a:lnTo>
                <a:cubicBezTo>
                  <a:pt x="30634" y="8918"/>
                  <a:pt x="30687" y="8835"/>
                  <a:pt x="30681" y="8748"/>
                </a:cubicBezTo>
                <a:lnTo>
                  <a:pt x="30681" y="8739"/>
                </a:lnTo>
                <a:cubicBezTo>
                  <a:pt x="30684" y="8612"/>
                  <a:pt x="30721" y="8575"/>
                  <a:pt x="30845" y="8510"/>
                </a:cubicBezTo>
                <a:cubicBezTo>
                  <a:pt x="30932" y="8463"/>
                  <a:pt x="31003" y="8395"/>
                  <a:pt x="31056" y="8314"/>
                </a:cubicBezTo>
                <a:cubicBezTo>
                  <a:pt x="31068" y="8293"/>
                  <a:pt x="31071" y="8271"/>
                  <a:pt x="31068" y="8249"/>
                </a:cubicBezTo>
                <a:cubicBezTo>
                  <a:pt x="31062" y="8228"/>
                  <a:pt x="31046" y="8209"/>
                  <a:pt x="31028" y="8197"/>
                </a:cubicBezTo>
                <a:cubicBezTo>
                  <a:pt x="30957" y="8150"/>
                  <a:pt x="30873" y="8122"/>
                  <a:pt x="30786" y="8119"/>
                </a:cubicBezTo>
                <a:cubicBezTo>
                  <a:pt x="30718" y="8119"/>
                  <a:pt x="30650" y="8141"/>
                  <a:pt x="30597" y="8184"/>
                </a:cubicBezTo>
                <a:cubicBezTo>
                  <a:pt x="30566" y="8206"/>
                  <a:pt x="30538" y="8231"/>
                  <a:pt x="30514" y="8262"/>
                </a:cubicBezTo>
                <a:cubicBezTo>
                  <a:pt x="30504" y="8271"/>
                  <a:pt x="30492" y="8283"/>
                  <a:pt x="30483" y="8296"/>
                </a:cubicBezTo>
                <a:cubicBezTo>
                  <a:pt x="30464" y="8317"/>
                  <a:pt x="30436" y="8333"/>
                  <a:pt x="30408" y="8339"/>
                </a:cubicBezTo>
                <a:cubicBezTo>
                  <a:pt x="30455" y="8225"/>
                  <a:pt x="30523" y="8122"/>
                  <a:pt x="30613" y="8036"/>
                </a:cubicBezTo>
                <a:cubicBezTo>
                  <a:pt x="30659" y="7989"/>
                  <a:pt x="30743" y="7912"/>
                  <a:pt x="30687" y="7800"/>
                </a:cubicBezTo>
                <a:cubicBezTo>
                  <a:pt x="30650" y="7732"/>
                  <a:pt x="30594" y="7683"/>
                  <a:pt x="30523" y="7655"/>
                </a:cubicBezTo>
                <a:cubicBezTo>
                  <a:pt x="30486" y="7642"/>
                  <a:pt x="30452" y="7636"/>
                  <a:pt x="30414" y="7636"/>
                </a:cubicBezTo>
                <a:cubicBezTo>
                  <a:pt x="30362" y="7639"/>
                  <a:pt x="30312" y="7645"/>
                  <a:pt x="30263" y="7658"/>
                </a:cubicBezTo>
                <a:cubicBezTo>
                  <a:pt x="30238" y="7661"/>
                  <a:pt x="30213" y="7667"/>
                  <a:pt x="30191" y="7670"/>
                </a:cubicBezTo>
                <a:cubicBezTo>
                  <a:pt x="30173" y="7670"/>
                  <a:pt x="30157" y="7673"/>
                  <a:pt x="30139" y="7676"/>
                </a:cubicBezTo>
                <a:cubicBezTo>
                  <a:pt x="30139" y="7667"/>
                  <a:pt x="30139" y="7658"/>
                  <a:pt x="30136" y="7648"/>
                </a:cubicBezTo>
                <a:cubicBezTo>
                  <a:pt x="30123" y="7621"/>
                  <a:pt x="30142" y="7586"/>
                  <a:pt x="30176" y="7586"/>
                </a:cubicBezTo>
                <a:lnTo>
                  <a:pt x="30179" y="7583"/>
                </a:lnTo>
                <a:cubicBezTo>
                  <a:pt x="30269" y="7543"/>
                  <a:pt x="30349" y="7487"/>
                  <a:pt x="30418" y="7422"/>
                </a:cubicBezTo>
                <a:cubicBezTo>
                  <a:pt x="30439" y="7404"/>
                  <a:pt x="30461" y="7388"/>
                  <a:pt x="30483" y="7373"/>
                </a:cubicBezTo>
                <a:cubicBezTo>
                  <a:pt x="30548" y="7329"/>
                  <a:pt x="30603" y="7271"/>
                  <a:pt x="30638" y="7199"/>
                </a:cubicBezTo>
                <a:cubicBezTo>
                  <a:pt x="30650" y="7168"/>
                  <a:pt x="30662" y="7137"/>
                  <a:pt x="30675" y="7109"/>
                </a:cubicBezTo>
                <a:cubicBezTo>
                  <a:pt x="30693" y="7057"/>
                  <a:pt x="30715" y="7007"/>
                  <a:pt x="30746" y="6964"/>
                </a:cubicBezTo>
                <a:cubicBezTo>
                  <a:pt x="30749" y="6955"/>
                  <a:pt x="30755" y="6948"/>
                  <a:pt x="30761" y="6942"/>
                </a:cubicBezTo>
                <a:cubicBezTo>
                  <a:pt x="30786" y="6917"/>
                  <a:pt x="30805" y="6886"/>
                  <a:pt x="30817" y="6855"/>
                </a:cubicBezTo>
                <a:cubicBezTo>
                  <a:pt x="30842" y="6809"/>
                  <a:pt x="30839" y="6753"/>
                  <a:pt x="30814" y="6710"/>
                </a:cubicBezTo>
                <a:cubicBezTo>
                  <a:pt x="30788" y="6673"/>
                  <a:pt x="30746" y="6654"/>
                  <a:pt x="30703" y="6654"/>
                </a:cubicBezTo>
                <a:cubicBezTo>
                  <a:pt x="30700" y="6654"/>
                  <a:pt x="30697" y="6654"/>
                  <a:pt x="30693" y="6654"/>
                </a:cubicBezTo>
                <a:cubicBezTo>
                  <a:pt x="30644" y="6654"/>
                  <a:pt x="30594" y="6667"/>
                  <a:pt x="30548" y="6685"/>
                </a:cubicBezTo>
                <a:cubicBezTo>
                  <a:pt x="30489" y="6704"/>
                  <a:pt x="30430" y="6728"/>
                  <a:pt x="30377" y="6753"/>
                </a:cubicBezTo>
                <a:cubicBezTo>
                  <a:pt x="30467" y="6790"/>
                  <a:pt x="30538" y="6868"/>
                  <a:pt x="30569" y="6964"/>
                </a:cubicBezTo>
                <a:cubicBezTo>
                  <a:pt x="30591" y="7017"/>
                  <a:pt x="30610" y="7072"/>
                  <a:pt x="30563" y="7116"/>
                </a:cubicBezTo>
                <a:cubicBezTo>
                  <a:pt x="30547" y="7132"/>
                  <a:pt x="30531" y="7138"/>
                  <a:pt x="30517" y="7138"/>
                </a:cubicBezTo>
                <a:cubicBezTo>
                  <a:pt x="30489" y="7138"/>
                  <a:pt x="30463" y="7116"/>
                  <a:pt x="30439" y="7094"/>
                </a:cubicBezTo>
                <a:cubicBezTo>
                  <a:pt x="30353" y="7007"/>
                  <a:pt x="30331" y="6893"/>
                  <a:pt x="30356" y="6763"/>
                </a:cubicBezTo>
                <a:lnTo>
                  <a:pt x="30356" y="6763"/>
                </a:lnTo>
                <a:cubicBezTo>
                  <a:pt x="30318" y="6781"/>
                  <a:pt x="30275" y="6800"/>
                  <a:pt x="30235" y="6818"/>
                </a:cubicBezTo>
                <a:lnTo>
                  <a:pt x="30213" y="6831"/>
                </a:lnTo>
                <a:cubicBezTo>
                  <a:pt x="30173" y="6855"/>
                  <a:pt x="30126" y="6874"/>
                  <a:pt x="30080" y="6890"/>
                </a:cubicBezTo>
                <a:lnTo>
                  <a:pt x="30074" y="6890"/>
                </a:lnTo>
                <a:cubicBezTo>
                  <a:pt x="30071" y="6886"/>
                  <a:pt x="30068" y="6880"/>
                  <a:pt x="30064" y="6877"/>
                </a:cubicBezTo>
                <a:cubicBezTo>
                  <a:pt x="30030" y="6831"/>
                  <a:pt x="30018" y="6794"/>
                  <a:pt x="30027" y="6769"/>
                </a:cubicBezTo>
                <a:cubicBezTo>
                  <a:pt x="30037" y="6747"/>
                  <a:pt x="30049" y="6728"/>
                  <a:pt x="30064" y="6713"/>
                </a:cubicBezTo>
                <a:lnTo>
                  <a:pt x="30117" y="6657"/>
                </a:lnTo>
                <a:cubicBezTo>
                  <a:pt x="30182" y="6583"/>
                  <a:pt x="30250" y="6509"/>
                  <a:pt x="30318" y="6437"/>
                </a:cubicBezTo>
                <a:cubicBezTo>
                  <a:pt x="30331" y="6425"/>
                  <a:pt x="30346" y="6409"/>
                  <a:pt x="30362" y="6400"/>
                </a:cubicBezTo>
                <a:cubicBezTo>
                  <a:pt x="30418" y="6348"/>
                  <a:pt x="30489" y="6282"/>
                  <a:pt x="30504" y="6186"/>
                </a:cubicBezTo>
                <a:cubicBezTo>
                  <a:pt x="30507" y="6165"/>
                  <a:pt x="30507" y="6143"/>
                  <a:pt x="30507" y="6121"/>
                </a:cubicBezTo>
                <a:cubicBezTo>
                  <a:pt x="30504" y="6106"/>
                  <a:pt x="30507" y="6094"/>
                  <a:pt x="30511" y="6078"/>
                </a:cubicBezTo>
                <a:cubicBezTo>
                  <a:pt x="30538" y="6044"/>
                  <a:pt x="30545" y="5994"/>
                  <a:pt x="30523" y="5951"/>
                </a:cubicBezTo>
                <a:cubicBezTo>
                  <a:pt x="30503" y="5916"/>
                  <a:pt x="30466" y="5895"/>
                  <a:pt x="30423" y="5895"/>
                </a:cubicBezTo>
                <a:cubicBezTo>
                  <a:pt x="30420" y="5895"/>
                  <a:pt x="30417" y="5895"/>
                  <a:pt x="30414" y="5895"/>
                </a:cubicBezTo>
                <a:cubicBezTo>
                  <a:pt x="30359" y="5895"/>
                  <a:pt x="30303" y="5911"/>
                  <a:pt x="30253" y="5939"/>
                </a:cubicBezTo>
                <a:lnTo>
                  <a:pt x="30244" y="5945"/>
                </a:lnTo>
                <a:cubicBezTo>
                  <a:pt x="30229" y="5954"/>
                  <a:pt x="30213" y="5963"/>
                  <a:pt x="30201" y="5970"/>
                </a:cubicBezTo>
                <a:cubicBezTo>
                  <a:pt x="30179" y="5929"/>
                  <a:pt x="30148" y="5892"/>
                  <a:pt x="30114" y="5861"/>
                </a:cubicBezTo>
                <a:cubicBezTo>
                  <a:pt x="30102" y="5849"/>
                  <a:pt x="30086" y="5836"/>
                  <a:pt x="30074" y="5821"/>
                </a:cubicBezTo>
                <a:cubicBezTo>
                  <a:pt x="30136" y="5802"/>
                  <a:pt x="30188" y="5762"/>
                  <a:pt x="30222" y="5709"/>
                </a:cubicBezTo>
                <a:cubicBezTo>
                  <a:pt x="30260" y="5706"/>
                  <a:pt x="30294" y="5694"/>
                  <a:pt x="30322" y="5666"/>
                </a:cubicBezTo>
                <a:cubicBezTo>
                  <a:pt x="30353" y="5629"/>
                  <a:pt x="30374" y="5579"/>
                  <a:pt x="30374" y="5530"/>
                </a:cubicBezTo>
                <a:cubicBezTo>
                  <a:pt x="30393" y="5390"/>
                  <a:pt x="30393" y="5248"/>
                  <a:pt x="30380" y="5105"/>
                </a:cubicBezTo>
                <a:cubicBezTo>
                  <a:pt x="30377" y="5078"/>
                  <a:pt x="30365" y="5047"/>
                  <a:pt x="30340" y="5028"/>
                </a:cubicBezTo>
                <a:cubicBezTo>
                  <a:pt x="30325" y="5016"/>
                  <a:pt x="30306" y="5009"/>
                  <a:pt x="30284" y="5009"/>
                </a:cubicBezTo>
                <a:cubicBezTo>
                  <a:pt x="30244" y="5012"/>
                  <a:pt x="30207" y="5037"/>
                  <a:pt x="30188" y="5074"/>
                </a:cubicBezTo>
                <a:cubicBezTo>
                  <a:pt x="30142" y="5152"/>
                  <a:pt x="30089" y="5226"/>
                  <a:pt x="30027" y="5294"/>
                </a:cubicBezTo>
                <a:cubicBezTo>
                  <a:pt x="29990" y="5335"/>
                  <a:pt x="29975" y="5338"/>
                  <a:pt x="29975" y="5338"/>
                </a:cubicBezTo>
                <a:cubicBezTo>
                  <a:pt x="29972" y="5338"/>
                  <a:pt x="29953" y="5319"/>
                  <a:pt x="29947" y="5288"/>
                </a:cubicBezTo>
                <a:cubicBezTo>
                  <a:pt x="29944" y="5248"/>
                  <a:pt x="29950" y="5205"/>
                  <a:pt x="29962" y="5167"/>
                </a:cubicBezTo>
                <a:cubicBezTo>
                  <a:pt x="29968" y="5133"/>
                  <a:pt x="29975" y="5099"/>
                  <a:pt x="29981" y="5065"/>
                </a:cubicBezTo>
                <a:cubicBezTo>
                  <a:pt x="29993" y="4960"/>
                  <a:pt x="29962" y="4855"/>
                  <a:pt x="29894" y="4774"/>
                </a:cubicBezTo>
                <a:cubicBezTo>
                  <a:pt x="29885" y="4762"/>
                  <a:pt x="29876" y="4752"/>
                  <a:pt x="29866" y="4743"/>
                </a:cubicBezTo>
                <a:cubicBezTo>
                  <a:pt x="29851" y="4731"/>
                  <a:pt x="29838" y="4712"/>
                  <a:pt x="29829" y="4693"/>
                </a:cubicBezTo>
                <a:cubicBezTo>
                  <a:pt x="29826" y="4681"/>
                  <a:pt x="29829" y="4666"/>
                  <a:pt x="29829" y="4650"/>
                </a:cubicBezTo>
                <a:cubicBezTo>
                  <a:pt x="29832" y="4632"/>
                  <a:pt x="29835" y="4613"/>
                  <a:pt x="29835" y="4591"/>
                </a:cubicBezTo>
                <a:cubicBezTo>
                  <a:pt x="29835" y="4551"/>
                  <a:pt x="29826" y="4511"/>
                  <a:pt x="29814" y="4474"/>
                </a:cubicBezTo>
                <a:cubicBezTo>
                  <a:pt x="29801" y="4449"/>
                  <a:pt x="29798" y="4418"/>
                  <a:pt x="29801" y="4390"/>
                </a:cubicBezTo>
                <a:cubicBezTo>
                  <a:pt x="29807" y="4378"/>
                  <a:pt x="29814" y="4368"/>
                  <a:pt x="29823" y="4356"/>
                </a:cubicBezTo>
                <a:cubicBezTo>
                  <a:pt x="29838" y="4337"/>
                  <a:pt x="29851" y="4319"/>
                  <a:pt x="29860" y="4300"/>
                </a:cubicBezTo>
                <a:cubicBezTo>
                  <a:pt x="29863" y="4294"/>
                  <a:pt x="29866" y="4285"/>
                  <a:pt x="29869" y="4278"/>
                </a:cubicBezTo>
                <a:cubicBezTo>
                  <a:pt x="29882" y="4247"/>
                  <a:pt x="29882" y="4213"/>
                  <a:pt x="29869" y="4179"/>
                </a:cubicBezTo>
                <a:cubicBezTo>
                  <a:pt x="29851" y="4133"/>
                  <a:pt x="29807" y="4099"/>
                  <a:pt x="29755" y="4086"/>
                </a:cubicBezTo>
                <a:cubicBezTo>
                  <a:pt x="29730" y="4083"/>
                  <a:pt x="29699" y="4080"/>
                  <a:pt x="29671" y="4080"/>
                </a:cubicBezTo>
                <a:cubicBezTo>
                  <a:pt x="29656" y="4080"/>
                  <a:pt x="29637" y="4080"/>
                  <a:pt x="29618" y="4074"/>
                </a:cubicBezTo>
                <a:cubicBezTo>
                  <a:pt x="29591" y="4065"/>
                  <a:pt x="29572" y="4037"/>
                  <a:pt x="29541" y="3984"/>
                </a:cubicBezTo>
                <a:cubicBezTo>
                  <a:pt x="29522" y="3950"/>
                  <a:pt x="29498" y="3913"/>
                  <a:pt x="29467" y="3882"/>
                </a:cubicBezTo>
                <a:cubicBezTo>
                  <a:pt x="29433" y="3848"/>
                  <a:pt x="29386" y="3826"/>
                  <a:pt x="29337" y="3823"/>
                </a:cubicBezTo>
                <a:cubicBezTo>
                  <a:pt x="29148" y="3823"/>
                  <a:pt x="29058" y="4148"/>
                  <a:pt x="29049" y="4235"/>
                </a:cubicBezTo>
                <a:cubicBezTo>
                  <a:pt x="29049" y="4272"/>
                  <a:pt x="29045" y="4312"/>
                  <a:pt x="29049" y="4350"/>
                </a:cubicBezTo>
                <a:cubicBezTo>
                  <a:pt x="29049" y="4381"/>
                  <a:pt x="29049" y="4412"/>
                  <a:pt x="29049" y="4443"/>
                </a:cubicBezTo>
                <a:cubicBezTo>
                  <a:pt x="29042" y="4511"/>
                  <a:pt x="29024" y="4576"/>
                  <a:pt x="28990" y="4635"/>
                </a:cubicBezTo>
                <a:lnTo>
                  <a:pt x="28990" y="4638"/>
                </a:lnTo>
                <a:cubicBezTo>
                  <a:pt x="28974" y="4638"/>
                  <a:pt x="28959" y="4644"/>
                  <a:pt x="28943" y="4650"/>
                </a:cubicBezTo>
                <a:cubicBezTo>
                  <a:pt x="28922" y="4662"/>
                  <a:pt x="28900" y="4681"/>
                  <a:pt x="28887" y="4706"/>
                </a:cubicBezTo>
                <a:cubicBezTo>
                  <a:pt x="28835" y="4793"/>
                  <a:pt x="28801" y="4889"/>
                  <a:pt x="28788" y="4988"/>
                </a:cubicBezTo>
                <a:cubicBezTo>
                  <a:pt x="28847" y="4994"/>
                  <a:pt x="28878" y="5016"/>
                  <a:pt x="28869" y="5050"/>
                </a:cubicBezTo>
                <a:cubicBezTo>
                  <a:pt x="28847" y="5124"/>
                  <a:pt x="28841" y="5211"/>
                  <a:pt x="28661" y="5226"/>
                </a:cubicBezTo>
                <a:cubicBezTo>
                  <a:pt x="28656" y="5227"/>
                  <a:pt x="28650" y="5227"/>
                  <a:pt x="28645" y="5227"/>
                </a:cubicBezTo>
                <a:cubicBezTo>
                  <a:pt x="28572" y="5227"/>
                  <a:pt x="28535" y="5189"/>
                  <a:pt x="28544" y="5152"/>
                </a:cubicBezTo>
                <a:cubicBezTo>
                  <a:pt x="28550" y="5127"/>
                  <a:pt x="28556" y="5102"/>
                  <a:pt x="28568" y="5078"/>
                </a:cubicBezTo>
                <a:cubicBezTo>
                  <a:pt x="28562" y="5071"/>
                  <a:pt x="28553" y="5062"/>
                  <a:pt x="28544" y="5056"/>
                </a:cubicBezTo>
                <a:cubicBezTo>
                  <a:pt x="28520" y="5034"/>
                  <a:pt x="28491" y="5025"/>
                  <a:pt x="28462" y="5025"/>
                </a:cubicBezTo>
                <a:cubicBezTo>
                  <a:pt x="28407" y="5025"/>
                  <a:pt x="28353" y="5060"/>
                  <a:pt x="28339" y="5121"/>
                </a:cubicBezTo>
                <a:cubicBezTo>
                  <a:pt x="28287" y="5248"/>
                  <a:pt x="28336" y="5363"/>
                  <a:pt x="28379" y="5462"/>
                </a:cubicBezTo>
                <a:cubicBezTo>
                  <a:pt x="28401" y="5508"/>
                  <a:pt x="28417" y="5555"/>
                  <a:pt x="28429" y="5601"/>
                </a:cubicBezTo>
                <a:cubicBezTo>
                  <a:pt x="28454" y="5731"/>
                  <a:pt x="28516" y="5756"/>
                  <a:pt x="28562" y="5756"/>
                </a:cubicBezTo>
                <a:cubicBezTo>
                  <a:pt x="28566" y="5757"/>
                  <a:pt x="28569" y="5757"/>
                  <a:pt x="28573" y="5757"/>
                </a:cubicBezTo>
                <a:cubicBezTo>
                  <a:pt x="28583" y="5757"/>
                  <a:pt x="28593" y="5754"/>
                  <a:pt x="28602" y="5750"/>
                </a:cubicBezTo>
                <a:lnTo>
                  <a:pt x="28615" y="5750"/>
                </a:lnTo>
                <a:cubicBezTo>
                  <a:pt x="28649" y="5750"/>
                  <a:pt x="28680" y="5771"/>
                  <a:pt x="28692" y="5805"/>
                </a:cubicBezTo>
                <a:cubicBezTo>
                  <a:pt x="28695" y="5827"/>
                  <a:pt x="28692" y="5846"/>
                  <a:pt x="28683" y="5864"/>
                </a:cubicBezTo>
                <a:cubicBezTo>
                  <a:pt x="28661" y="5914"/>
                  <a:pt x="28606" y="5951"/>
                  <a:pt x="28541" y="5985"/>
                </a:cubicBezTo>
                <a:cubicBezTo>
                  <a:pt x="28482" y="5927"/>
                  <a:pt x="28404" y="5896"/>
                  <a:pt x="28322" y="5896"/>
                </a:cubicBezTo>
                <a:cubicBezTo>
                  <a:pt x="28308" y="5896"/>
                  <a:pt x="28294" y="5897"/>
                  <a:pt x="28280" y="5898"/>
                </a:cubicBezTo>
                <a:cubicBezTo>
                  <a:pt x="28240" y="5901"/>
                  <a:pt x="28206" y="5926"/>
                  <a:pt x="28191" y="5963"/>
                </a:cubicBezTo>
                <a:cubicBezTo>
                  <a:pt x="28175" y="6001"/>
                  <a:pt x="28181" y="6044"/>
                  <a:pt x="28206" y="6075"/>
                </a:cubicBezTo>
                <a:lnTo>
                  <a:pt x="28209" y="6078"/>
                </a:lnTo>
                <a:cubicBezTo>
                  <a:pt x="28212" y="6094"/>
                  <a:pt x="28212" y="6106"/>
                  <a:pt x="28212" y="6121"/>
                </a:cubicBezTo>
                <a:cubicBezTo>
                  <a:pt x="28212" y="6143"/>
                  <a:pt x="28212" y="6165"/>
                  <a:pt x="28215" y="6186"/>
                </a:cubicBezTo>
                <a:cubicBezTo>
                  <a:pt x="28231" y="6279"/>
                  <a:pt x="28296" y="6338"/>
                  <a:pt x="28345" y="6388"/>
                </a:cubicBezTo>
                <a:cubicBezTo>
                  <a:pt x="28364" y="6403"/>
                  <a:pt x="28383" y="6419"/>
                  <a:pt x="28398" y="6437"/>
                </a:cubicBezTo>
                <a:cubicBezTo>
                  <a:pt x="28441" y="6496"/>
                  <a:pt x="28475" y="6561"/>
                  <a:pt x="28494" y="6629"/>
                </a:cubicBezTo>
                <a:cubicBezTo>
                  <a:pt x="28516" y="6698"/>
                  <a:pt x="28547" y="6763"/>
                  <a:pt x="28584" y="6825"/>
                </a:cubicBezTo>
                <a:lnTo>
                  <a:pt x="28590" y="6834"/>
                </a:lnTo>
                <a:cubicBezTo>
                  <a:pt x="28596" y="6843"/>
                  <a:pt x="28602" y="6852"/>
                  <a:pt x="28606" y="6862"/>
                </a:cubicBezTo>
                <a:cubicBezTo>
                  <a:pt x="28602" y="6886"/>
                  <a:pt x="28593" y="6911"/>
                  <a:pt x="28578" y="6930"/>
                </a:cubicBezTo>
                <a:cubicBezTo>
                  <a:pt x="28572" y="6945"/>
                  <a:pt x="28562" y="6961"/>
                  <a:pt x="28556" y="6976"/>
                </a:cubicBezTo>
                <a:lnTo>
                  <a:pt x="28528" y="6967"/>
                </a:lnTo>
                <a:cubicBezTo>
                  <a:pt x="28494" y="6958"/>
                  <a:pt x="28451" y="6945"/>
                  <a:pt x="28448" y="6933"/>
                </a:cubicBezTo>
                <a:cubicBezTo>
                  <a:pt x="28448" y="6927"/>
                  <a:pt x="28445" y="6924"/>
                  <a:pt x="28445" y="6917"/>
                </a:cubicBezTo>
                <a:cubicBezTo>
                  <a:pt x="28445" y="6899"/>
                  <a:pt x="28438" y="6883"/>
                  <a:pt x="28432" y="6865"/>
                </a:cubicBezTo>
                <a:cubicBezTo>
                  <a:pt x="28420" y="6831"/>
                  <a:pt x="28395" y="6803"/>
                  <a:pt x="28367" y="6781"/>
                </a:cubicBezTo>
                <a:cubicBezTo>
                  <a:pt x="28318" y="6741"/>
                  <a:pt x="28262" y="6707"/>
                  <a:pt x="28203" y="6685"/>
                </a:cubicBezTo>
                <a:cubicBezTo>
                  <a:pt x="28181" y="6766"/>
                  <a:pt x="28132" y="6815"/>
                  <a:pt x="28060" y="6818"/>
                </a:cubicBezTo>
                <a:cubicBezTo>
                  <a:pt x="28005" y="6818"/>
                  <a:pt x="27964" y="6784"/>
                  <a:pt x="27983" y="6716"/>
                </a:cubicBezTo>
                <a:cubicBezTo>
                  <a:pt x="27989" y="6688"/>
                  <a:pt x="28002" y="6663"/>
                  <a:pt x="28023" y="6645"/>
                </a:cubicBezTo>
                <a:cubicBezTo>
                  <a:pt x="28005" y="6645"/>
                  <a:pt x="27986" y="6648"/>
                  <a:pt x="27968" y="6654"/>
                </a:cubicBezTo>
                <a:cubicBezTo>
                  <a:pt x="27890" y="6688"/>
                  <a:pt x="27871" y="6784"/>
                  <a:pt x="27899" y="6855"/>
                </a:cubicBezTo>
                <a:cubicBezTo>
                  <a:pt x="27912" y="6886"/>
                  <a:pt x="27930" y="6917"/>
                  <a:pt x="27955" y="6942"/>
                </a:cubicBezTo>
                <a:cubicBezTo>
                  <a:pt x="27961" y="6948"/>
                  <a:pt x="27968" y="6955"/>
                  <a:pt x="27971" y="6961"/>
                </a:cubicBezTo>
                <a:cubicBezTo>
                  <a:pt x="28002" y="7010"/>
                  <a:pt x="28026" y="7060"/>
                  <a:pt x="28045" y="7113"/>
                </a:cubicBezTo>
                <a:cubicBezTo>
                  <a:pt x="28082" y="7212"/>
                  <a:pt x="28125" y="7326"/>
                  <a:pt x="28237" y="7382"/>
                </a:cubicBezTo>
                <a:cubicBezTo>
                  <a:pt x="28252" y="7391"/>
                  <a:pt x="28268" y="7398"/>
                  <a:pt x="28283" y="7404"/>
                </a:cubicBezTo>
                <a:cubicBezTo>
                  <a:pt x="28299" y="7407"/>
                  <a:pt x="28314" y="7413"/>
                  <a:pt x="28330" y="7422"/>
                </a:cubicBezTo>
                <a:cubicBezTo>
                  <a:pt x="28333" y="7432"/>
                  <a:pt x="28336" y="7441"/>
                  <a:pt x="28336" y="7450"/>
                </a:cubicBezTo>
                <a:cubicBezTo>
                  <a:pt x="28342" y="7463"/>
                  <a:pt x="28345" y="7475"/>
                  <a:pt x="28348" y="7490"/>
                </a:cubicBezTo>
                <a:cubicBezTo>
                  <a:pt x="28389" y="7590"/>
                  <a:pt x="28491" y="7658"/>
                  <a:pt x="28633" y="7673"/>
                </a:cubicBezTo>
                <a:lnTo>
                  <a:pt x="28643" y="7673"/>
                </a:lnTo>
                <a:cubicBezTo>
                  <a:pt x="28668" y="7673"/>
                  <a:pt x="28689" y="7679"/>
                  <a:pt x="28711" y="7686"/>
                </a:cubicBezTo>
                <a:cubicBezTo>
                  <a:pt x="28714" y="7695"/>
                  <a:pt x="28717" y="7704"/>
                  <a:pt x="28717" y="7713"/>
                </a:cubicBezTo>
                <a:lnTo>
                  <a:pt x="28739" y="7806"/>
                </a:lnTo>
                <a:lnTo>
                  <a:pt x="28742" y="7825"/>
                </a:lnTo>
                <a:cubicBezTo>
                  <a:pt x="28689" y="7803"/>
                  <a:pt x="28637" y="7772"/>
                  <a:pt x="28593" y="7735"/>
                </a:cubicBezTo>
                <a:cubicBezTo>
                  <a:pt x="28572" y="7710"/>
                  <a:pt x="28541" y="7692"/>
                  <a:pt x="28510" y="7683"/>
                </a:cubicBezTo>
                <a:cubicBezTo>
                  <a:pt x="28494" y="7676"/>
                  <a:pt x="28479" y="7676"/>
                  <a:pt x="28463" y="7676"/>
                </a:cubicBezTo>
                <a:lnTo>
                  <a:pt x="28420" y="7676"/>
                </a:lnTo>
                <a:cubicBezTo>
                  <a:pt x="28404" y="7673"/>
                  <a:pt x="28389" y="7667"/>
                  <a:pt x="28376" y="7661"/>
                </a:cubicBezTo>
                <a:cubicBezTo>
                  <a:pt x="28352" y="7652"/>
                  <a:pt x="28324" y="7642"/>
                  <a:pt x="28299" y="7639"/>
                </a:cubicBezTo>
                <a:cubicBezTo>
                  <a:pt x="28287" y="7636"/>
                  <a:pt x="28277" y="7636"/>
                  <a:pt x="28268" y="7636"/>
                </a:cubicBezTo>
                <a:cubicBezTo>
                  <a:pt x="28160" y="7636"/>
                  <a:pt x="28073" y="7717"/>
                  <a:pt x="28029" y="7791"/>
                </a:cubicBezTo>
                <a:cubicBezTo>
                  <a:pt x="28017" y="7813"/>
                  <a:pt x="28011" y="7837"/>
                  <a:pt x="28008" y="7862"/>
                </a:cubicBezTo>
                <a:cubicBezTo>
                  <a:pt x="28011" y="7912"/>
                  <a:pt x="28036" y="7958"/>
                  <a:pt x="28073" y="7986"/>
                </a:cubicBezTo>
                <a:cubicBezTo>
                  <a:pt x="28101" y="8008"/>
                  <a:pt x="28122" y="8036"/>
                  <a:pt x="28132" y="8067"/>
                </a:cubicBezTo>
                <a:cubicBezTo>
                  <a:pt x="28132" y="8076"/>
                  <a:pt x="28132" y="8085"/>
                  <a:pt x="28132" y="8094"/>
                </a:cubicBezTo>
                <a:cubicBezTo>
                  <a:pt x="28129" y="8122"/>
                  <a:pt x="28129" y="8150"/>
                  <a:pt x="28138" y="8178"/>
                </a:cubicBezTo>
                <a:cubicBezTo>
                  <a:pt x="28116" y="8156"/>
                  <a:pt x="28088" y="8138"/>
                  <a:pt x="28060" y="8122"/>
                </a:cubicBezTo>
                <a:cubicBezTo>
                  <a:pt x="28029" y="8110"/>
                  <a:pt x="27995" y="8104"/>
                  <a:pt x="27964" y="8104"/>
                </a:cubicBezTo>
                <a:cubicBezTo>
                  <a:pt x="27937" y="8104"/>
                  <a:pt x="27909" y="8107"/>
                  <a:pt x="27881" y="8113"/>
                </a:cubicBezTo>
                <a:cubicBezTo>
                  <a:pt x="27813" y="8129"/>
                  <a:pt x="27748" y="8156"/>
                  <a:pt x="27686" y="8190"/>
                </a:cubicBezTo>
                <a:cubicBezTo>
                  <a:pt x="27667" y="8203"/>
                  <a:pt x="27652" y="8221"/>
                  <a:pt x="27645" y="8243"/>
                </a:cubicBezTo>
                <a:cubicBezTo>
                  <a:pt x="27642" y="8265"/>
                  <a:pt x="27645" y="8290"/>
                  <a:pt x="27658" y="8308"/>
                </a:cubicBezTo>
                <a:cubicBezTo>
                  <a:pt x="27710" y="8389"/>
                  <a:pt x="27782" y="8457"/>
                  <a:pt x="27868" y="8503"/>
                </a:cubicBezTo>
                <a:lnTo>
                  <a:pt x="27902" y="8519"/>
                </a:lnTo>
                <a:cubicBezTo>
                  <a:pt x="27933" y="8531"/>
                  <a:pt x="27961" y="8550"/>
                  <a:pt x="27980" y="8575"/>
                </a:cubicBezTo>
                <a:cubicBezTo>
                  <a:pt x="27986" y="8584"/>
                  <a:pt x="27989" y="8596"/>
                  <a:pt x="27992" y="8606"/>
                </a:cubicBezTo>
                <a:cubicBezTo>
                  <a:pt x="28002" y="8674"/>
                  <a:pt x="28045" y="8729"/>
                  <a:pt x="28107" y="8757"/>
                </a:cubicBezTo>
                <a:cubicBezTo>
                  <a:pt x="28113" y="8760"/>
                  <a:pt x="28125" y="8767"/>
                  <a:pt x="28129" y="8770"/>
                </a:cubicBezTo>
                <a:cubicBezTo>
                  <a:pt x="28125" y="8788"/>
                  <a:pt x="28122" y="8807"/>
                  <a:pt x="28113" y="8822"/>
                </a:cubicBezTo>
                <a:cubicBezTo>
                  <a:pt x="28098" y="8872"/>
                  <a:pt x="28073" y="8940"/>
                  <a:pt x="28107" y="9011"/>
                </a:cubicBezTo>
                <a:cubicBezTo>
                  <a:pt x="28113" y="9021"/>
                  <a:pt x="28116" y="9033"/>
                  <a:pt x="28119" y="9045"/>
                </a:cubicBezTo>
                <a:cubicBezTo>
                  <a:pt x="28132" y="9107"/>
                  <a:pt x="28172" y="9157"/>
                  <a:pt x="28228" y="9182"/>
                </a:cubicBezTo>
                <a:cubicBezTo>
                  <a:pt x="28274" y="9200"/>
                  <a:pt x="28287" y="9219"/>
                  <a:pt x="28290" y="9222"/>
                </a:cubicBezTo>
                <a:cubicBezTo>
                  <a:pt x="28283" y="9225"/>
                  <a:pt x="28274" y="9228"/>
                  <a:pt x="28265" y="9231"/>
                </a:cubicBezTo>
                <a:cubicBezTo>
                  <a:pt x="28234" y="9228"/>
                  <a:pt x="28206" y="9213"/>
                  <a:pt x="28184" y="9188"/>
                </a:cubicBezTo>
                <a:cubicBezTo>
                  <a:pt x="28147" y="9157"/>
                  <a:pt x="28116" y="9117"/>
                  <a:pt x="28094" y="9073"/>
                </a:cubicBezTo>
                <a:lnTo>
                  <a:pt x="28088" y="9061"/>
                </a:lnTo>
                <a:cubicBezTo>
                  <a:pt x="28076" y="9027"/>
                  <a:pt x="28054" y="8999"/>
                  <a:pt x="28026" y="8974"/>
                </a:cubicBezTo>
                <a:cubicBezTo>
                  <a:pt x="27992" y="8949"/>
                  <a:pt x="27955" y="8931"/>
                  <a:pt x="27915" y="8925"/>
                </a:cubicBezTo>
                <a:cubicBezTo>
                  <a:pt x="27856" y="8915"/>
                  <a:pt x="27800" y="8909"/>
                  <a:pt x="27741" y="8909"/>
                </a:cubicBezTo>
                <a:cubicBezTo>
                  <a:pt x="27655" y="8909"/>
                  <a:pt x="27571" y="8921"/>
                  <a:pt x="27490" y="8943"/>
                </a:cubicBezTo>
                <a:cubicBezTo>
                  <a:pt x="27447" y="8952"/>
                  <a:pt x="27407" y="8974"/>
                  <a:pt x="27376" y="9005"/>
                </a:cubicBezTo>
                <a:cubicBezTo>
                  <a:pt x="27373" y="9008"/>
                  <a:pt x="27373" y="9014"/>
                  <a:pt x="27370" y="9018"/>
                </a:cubicBezTo>
                <a:cubicBezTo>
                  <a:pt x="27398" y="9048"/>
                  <a:pt x="27404" y="9092"/>
                  <a:pt x="27388" y="9132"/>
                </a:cubicBezTo>
                <a:cubicBezTo>
                  <a:pt x="27382" y="9157"/>
                  <a:pt x="27360" y="9179"/>
                  <a:pt x="27333" y="9185"/>
                </a:cubicBezTo>
                <a:cubicBezTo>
                  <a:pt x="27336" y="9206"/>
                  <a:pt x="27342" y="9228"/>
                  <a:pt x="27351" y="9250"/>
                </a:cubicBezTo>
                <a:cubicBezTo>
                  <a:pt x="27388" y="9355"/>
                  <a:pt x="27453" y="9448"/>
                  <a:pt x="27540" y="9519"/>
                </a:cubicBezTo>
                <a:cubicBezTo>
                  <a:pt x="27549" y="9529"/>
                  <a:pt x="27559" y="9538"/>
                  <a:pt x="27568" y="9547"/>
                </a:cubicBezTo>
                <a:cubicBezTo>
                  <a:pt x="27608" y="9594"/>
                  <a:pt x="27667" y="9618"/>
                  <a:pt x="27729" y="9618"/>
                </a:cubicBezTo>
                <a:lnTo>
                  <a:pt x="27760" y="9618"/>
                </a:lnTo>
                <a:cubicBezTo>
                  <a:pt x="27767" y="9618"/>
                  <a:pt x="27774" y="9618"/>
                  <a:pt x="27781" y="9618"/>
                </a:cubicBezTo>
                <a:cubicBezTo>
                  <a:pt x="27817" y="9618"/>
                  <a:pt x="27853" y="9625"/>
                  <a:pt x="27884" y="9640"/>
                </a:cubicBezTo>
                <a:cubicBezTo>
                  <a:pt x="27893" y="9646"/>
                  <a:pt x="27906" y="9653"/>
                  <a:pt x="27912" y="9662"/>
                </a:cubicBezTo>
                <a:cubicBezTo>
                  <a:pt x="27937" y="9683"/>
                  <a:pt x="27961" y="9702"/>
                  <a:pt x="27989" y="9714"/>
                </a:cubicBezTo>
                <a:cubicBezTo>
                  <a:pt x="27980" y="9724"/>
                  <a:pt x="27968" y="9733"/>
                  <a:pt x="27955" y="9742"/>
                </a:cubicBezTo>
                <a:cubicBezTo>
                  <a:pt x="27940" y="9752"/>
                  <a:pt x="27930" y="9764"/>
                  <a:pt x="27924" y="9779"/>
                </a:cubicBezTo>
                <a:cubicBezTo>
                  <a:pt x="27810" y="9779"/>
                  <a:pt x="27695" y="9773"/>
                  <a:pt x="27583" y="9764"/>
                </a:cubicBezTo>
                <a:cubicBezTo>
                  <a:pt x="27549" y="9764"/>
                  <a:pt x="27518" y="9755"/>
                  <a:pt x="27490" y="9742"/>
                </a:cubicBezTo>
                <a:cubicBezTo>
                  <a:pt x="27475" y="9730"/>
                  <a:pt x="27466" y="9714"/>
                  <a:pt x="27453" y="9699"/>
                </a:cubicBezTo>
                <a:cubicBezTo>
                  <a:pt x="27444" y="9687"/>
                  <a:pt x="27435" y="9674"/>
                  <a:pt x="27422" y="9662"/>
                </a:cubicBezTo>
                <a:cubicBezTo>
                  <a:pt x="27357" y="9592"/>
                  <a:pt x="27268" y="9556"/>
                  <a:pt x="27178" y="9556"/>
                </a:cubicBezTo>
                <a:cubicBezTo>
                  <a:pt x="27094" y="9556"/>
                  <a:pt x="27008" y="9588"/>
                  <a:pt x="26942" y="9653"/>
                </a:cubicBezTo>
                <a:cubicBezTo>
                  <a:pt x="26880" y="9718"/>
                  <a:pt x="26849" y="9807"/>
                  <a:pt x="26852" y="9897"/>
                </a:cubicBezTo>
                <a:cubicBezTo>
                  <a:pt x="26856" y="9990"/>
                  <a:pt x="26896" y="10077"/>
                  <a:pt x="26961" y="10139"/>
                </a:cubicBezTo>
                <a:cubicBezTo>
                  <a:pt x="26976" y="10151"/>
                  <a:pt x="26995" y="10157"/>
                  <a:pt x="27013" y="10157"/>
                </a:cubicBezTo>
                <a:lnTo>
                  <a:pt x="27038" y="10157"/>
                </a:lnTo>
                <a:cubicBezTo>
                  <a:pt x="27079" y="10157"/>
                  <a:pt x="27110" y="10157"/>
                  <a:pt x="27140" y="10154"/>
                </a:cubicBezTo>
                <a:cubicBezTo>
                  <a:pt x="27175" y="10151"/>
                  <a:pt x="27202" y="10148"/>
                  <a:pt x="27233" y="10148"/>
                </a:cubicBezTo>
                <a:lnTo>
                  <a:pt x="27255" y="10148"/>
                </a:lnTo>
                <a:cubicBezTo>
                  <a:pt x="27271" y="10148"/>
                  <a:pt x="27286" y="10151"/>
                  <a:pt x="27302" y="10157"/>
                </a:cubicBezTo>
                <a:cubicBezTo>
                  <a:pt x="27311" y="10160"/>
                  <a:pt x="27320" y="10182"/>
                  <a:pt x="27317" y="10260"/>
                </a:cubicBezTo>
                <a:cubicBezTo>
                  <a:pt x="27314" y="10297"/>
                  <a:pt x="27323" y="10337"/>
                  <a:pt x="27348" y="10365"/>
                </a:cubicBezTo>
                <a:cubicBezTo>
                  <a:pt x="27370" y="10393"/>
                  <a:pt x="27401" y="10411"/>
                  <a:pt x="27435" y="10414"/>
                </a:cubicBezTo>
                <a:cubicBezTo>
                  <a:pt x="27438" y="10414"/>
                  <a:pt x="27441" y="10418"/>
                  <a:pt x="27447" y="10421"/>
                </a:cubicBezTo>
                <a:cubicBezTo>
                  <a:pt x="27463" y="10424"/>
                  <a:pt x="27478" y="10458"/>
                  <a:pt x="27494" y="10492"/>
                </a:cubicBezTo>
                <a:cubicBezTo>
                  <a:pt x="27506" y="10514"/>
                  <a:pt x="27515" y="10535"/>
                  <a:pt x="27528" y="10557"/>
                </a:cubicBezTo>
                <a:cubicBezTo>
                  <a:pt x="27565" y="10613"/>
                  <a:pt x="27614" y="10665"/>
                  <a:pt x="27670" y="10706"/>
                </a:cubicBezTo>
                <a:cubicBezTo>
                  <a:pt x="27714" y="10737"/>
                  <a:pt x="27754" y="10777"/>
                  <a:pt x="27782" y="10820"/>
                </a:cubicBezTo>
                <a:cubicBezTo>
                  <a:pt x="27760" y="10944"/>
                  <a:pt x="27819" y="11065"/>
                  <a:pt x="27930" y="11118"/>
                </a:cubicBezTo>
                <a:lnTo>
                  <a:pt x="27946" y="11124"/>
                </a:lnTo>
                <a:cubicBezTo>
                  <a:pt x="27896" y="11152"/>
                  <a:pt x="27825" y="11152"/>
                  <a:pt x="27754" y="11155"/>
                </a:cubicBezTo>
                <a:lnTo>
                  <a:pt x="27720" y="11155"/>
                </a:lnTo>
                <a:cubicBezTo>
                  <a:pt x="27652" y="11155"/>
                  <a:pt x="27583" y="11167"/>
                  <a:pt x="27518" y="11192"/>
                </a:cubicBezTo>
                <a:lnTo>
                  <a:pt x="27503" y="11077"/>
                </a:lnTo>
                <a:cubicBezTo>
                  <a:pt x="27500" y="11043"/>
                  <a:pt x="27490" y="11012"/>
                  <a:pt x="27472" y="10984"/>
                </a:cubicBezTo>
                <a:cubicBezTo>
                  <a:pt x="27447" y="10941"/>
                  <a:pt x="27401" y="10910"/>
                  <a:pt x="27351" y="10901"/>
                </a:cubicBezTo>
                <a:cubicBezTo>
                  <a:pt x="27336" y="10898"/>
                  <a:pt x="27323" y="10898"/>
                  <a:pt x="27308" y="10898"/>
                </a:cubicBezTo>
                <a:cubicBezTo>
                  <a:pt x="27255" y="10898"/>
                  <a:pt x="27202" y="10916"/>
                  <a:pt x="27162" y="10947"/>
                </a:cubicBezTo>
                <a:cubicBezTo>
                  <a:pt x="27150" y="10867"/>
                  <a:pt x="27125" y="10780"/>
                  <a:pt x="27032" y="10740"/>
                </a:cubicBezTo>
                <a:cubicBezTo>
                  <a:pt x="27004" y="10727"/>
                  <a:pt x="26976" y="10718"/>
                  <a:pt x="26945" y="10718"/>
                </a:cubicBezTo>
                <a:cubicBezTo>
                  <a:pt x="26868" y="10718"/>
                  <a:pt x="26784" y="10764"/>
                  <a:pt x="26701" y="10848"/>
                </a:cubicBezTo>
                <a:cubicBezTo>
                  <a:pt x="26667" y="10888"/>
                  <a:pt x="26626" y="10919"/>
                  <a:pt x="26583" y="10941"/>
                </a:cubicBezTo>
                <a:cubicBezTo>
                  <a:pt x="26549" y="10882"/>
                  <a:pt x="26490" y="10842"/>
                  <a:pt x="26422" y="10839"/>
                </a:cubicBezTo>
                <a:lnTo>
                  <a:pt x="26416" y="10839"/>
                </a:lnTo>
                <a:cubicBezTo>
                  <a:pt x="26344" y="10839"/>
                  <a:pt x="26282" y="10876"/>
                  <a:pt x="26248" y="10938"/>
                </a:cubicBezTo>
                <a:cubicBezTo>
                  <a:pt x="26217" y="10935"/>
                  <a:pt x="26190" y="10932"/>
                  <a:pt x="26159" y="10926"/>
                </a:cubicBezTo>
                <a:cubicBezTo>
                  <a:pt x="26134" y="10922"/>
                  <a:pt x="26106" y="10916"/>
                  <a:pt x="26078" y="10913"/>
                </a:cubicBezTo>
                <a:lnTo>
                  <a:pt x="26050" y="10913"/>
                </a:lnTo>
                <a:cubicBezTo>
                  <a:pt x="25920" y="10913"/>
                  <a:pt x="25818" y="10988"/>
                  <a:pt x="25802" y="11090"/>
                </a:cubicBezTo>
                <a:cubicBezTo>
                  <a:pt x="25796" y="11124"/>
                  <a:pt x="25812" y="11158"/>
                  <a:pt x="25840" y="11173"/>
                </a:cubicBezTo>
                <a:lnTo>
                  <a:pt x="26118" y="11334"/>
                </a:lnTo>
                <a:lnTo>
                  <a:pt x="26304" y="11446"/>
                </a:lnTo>
                <a:cubicBezTo>
                  <a:pt x="26304" y="11471"/>
                  <a:pt x="26298" y="11499"/>
                  <a:pt x="26292" y="11523"/>
                </a:cubicBezTo>
                <a:cubicBezTo>
                  <a:pt x="26276" y="11585"/>
                  <a:pt x="26258" y="11663"/>
                  <a:pt x="26295" y="11737"/>
                </a:cubicBezTo>
                <a:cubicBezTo>
                  <a:pt x="26332" y="11815"/>
                  <a:pt x="26413" y="11849"/>
                  <a:pt x="26478" y="11873"/>
                </a:cubicBezTo>
                <a:lnTo>
                  <a:pt x="26499" y="11883"/>
                </a:lnTo>
                <a:cubicBezTo>
                  <a:pt x="26540" y="11898"/>
                  <a:pt x="26580" y="11923"/>
                  <a:pt x="26614" y="11951"/>
                </a:cubicBezTo>
                <a:cubicBezTo>
                  <a:pt x="26654" y="11985"/>
                  <a:pt x="26688" y="12028"/>
                  <a:pt x="26716" y="12075"/>
                </a:cubicBezTo>
                <a:cubicBezTo>
                  <a:pt x="26629" y="12069"/>
                  <a:pt x="26549" y="12025"/>
                  <a:pt x="26496" y="11957"/>
                </a:cubicBezTo>
                <a:lnTo>
                  <a:pt x="26487" y="11942"/>
                </a:lnTo>
                <a:cubicBezTo>
                  <a:pt x="26456" y="11889"/>
                  <a:pt x="26406" y="11849"/>
                  <a:pt x="26348" y="11833"/>
                </a:cubicBezTo>
                <a:lnTo>
                  <a:pt x="26320" y="11833"/>
                </a:lnTo>
                <a:cubicBezTo>
                  <a:pt x="26270" y="11833"/>
                  <a:pt x="26227" y="11858"/>
                  <a:pt x="26196" y="11898"/>
                </a:cubicBezTo>
                <a:cubicBezTo>
                  <a:pt x="26159" y="11948"/>
                  <a:pt x="26143" y="12013"/>
                  <a:pt x="26159" y="12075"/>
                </a:cubicBezTo>
                <a:cubicBezTo>
                  <a:pt x="26177" y="12140"/>
                  <a:pt x="26211" y="12199"/>
                  <a:pt x="26261" y="12245"/>
                </a:cubicBezTo>
                <a:cubicBezTo>
                  <a:pt x="26270" y="12254"/>
                  <a:pt x="26276" y="12264"/>
                  <a:pt x="26282" y="12273"/>
                </a:cubicBezTo>
                <a:cubicBezTo>
                  <a:pt x="26307" y="12298"/>
                  <a:pt x="26326" y="12329"/>
                  <a:pt x="26329" y="12363"/>
                </a:cubicBezTo>
                <a:cubicBezTo>
                  <a:pt x="26310" y="12391"/>
                  <a:pt x="26304" y="12422"/>
                  <a:pt x="26304" y="12453"/>
                </a:cubicBezTo>
                <a:cubicBezTo>
                  <a:pt x="26310" y="12521"/>
                  <a:pt x="26348" y="12583"/>
                  <a:pt x="26403" y="12623"/>
                </a:cubicBezTo>
                <a:cubicBezTo>
                  <a:pt x="26425" y="12635"/>
                  <a:pt x="26447" y="12645"/>
                  <a:pt x="26471" y="12657"/>
                </a:cubicBezTo>
                <a:cubicBezTo>
                  <a:pt x="26493" y="12663"/>
                  <a:pt x="26512" y="12673"/>
                  <a:pt x="26527" y="12685"/>
                </a:cubicBezTo>
                <a:cubicBezTo>
                  <a:pt x="26543" y="12707"/>
                  <a:pt x="26552" y="12731"/>
                  <a:pt x="26558" y="12756"/>
                </a:cubicBezTo>
                <a:cubicBezTo>
                  <a:pt x="26564" y="12775"/>
                  <a:pt x="26571" y="12796"/>
                  <a:pt x="26580" y="12815"/>
                </a:cubicBezTo>
                <a:cubicBezTo>
                  <a:pt x="26617" y="12911"/>
                  <a:pt x="26698" y="12982"/>
                  <a:pt x="26797" y="13016"/>
                </a:cubicBezTo>
                <a:lnTo>
                  <a:pt x="26809" y="13019"/>
                </a:lnTo>
                <a:lnTo>
                  <a:pt x="26818" y="13023"/>
                </a:lnTo>
                <a:cubicBezTo>
                  <a:pt x="26818" y="13026"/>
                  <a:pt x="26818" y="13029"/>
                  <a:pt x="26818" y="13032"/>
                </a:cubicBezTo>
                <a:lnTo>
                  <a:pt x="26781" y="13119"/>
                </a:lnTo>
                <a:cubicBezTo>
                  <a:pt x="26778" y="13128"/>
                  <a:pt x="26775" y="13137"/>
                  <a:pt x="26772" y="13143"/>
                </a:cubicBezTo>
                <a:cubicBezTo>
                  <a:pt x="26763" y="13146"/>
                  <a:pt x="26753" y="13146"/>
                  <a:pt x="26747" y="13150"/>
                </a:cubicBezTo>
                <a:lnTo>
                  <a:pt x="26586" y="13150"/>
                </a:lnTo>
                <a:cubicBezTo>
                  <a:pt x="26577" y="13149"/>
                  <a:pt x="26568" y="13149"/>
                  <a:pt x="26559" y="13149"/>
                </a:cubicBezTo>
                <a:cubicBezTo>
                  <a:pt x="26488" y="13149"/>
                  <a:pt x="26417" y="13170"/>
                  <a:pt x="26357" y="13211"/>
                </a:cubicBezTo>
                <a:lnTo>
                  <a:pt x="26273" y="13094"/>
                </a:lnTo>
                <a:lnTo>
                  <a:pt x="26162" y="12939"/>
                </a:lnTo>
                <a:cubicBezTo>
                  <a:pt x="26152" y="12930"/>
                  <a:pt x="26146" y="12917"/>
                  <a:pt x="26140" y="12905"/>
                </a:cubicBezTo>
                <a:cubicBezTo>
                  <a:pt x="26140" y="12902"/>
                  <a:pt x="26140" y="12896"/>
                  <a:pt x="26140" y="12892"/>
                </a:cubicBezTo>
                <a:cubicBezTo>
                  <a:pt x="26140" y="12874"/>
                  <a:pt x="26137" y="12855"/>
                  <a:pt x="26131" y="12840"/>
                </a:cubicBezTo>
                <a:cubicBezTo>
                  <a:pt x="26106" y="12769"/>
                  <a:pt x="26041" y="12731"/>
                  <a:pt x="25936" y="12725"/>
                </a:cubicBezTo>
                <a:cubicBezTo>
                  <a:pt x="25911" y="12725"/>
                  <a:pt x="25883" y="12722"/>
                  <a:pt x="25855" y="12722"/>
                </a:cubicBezTo>
                <a:cubicBezTo>
                  <a:pt x="25787" y="12722"/>
                  <a:pt x="25579" y="12722"/>
                  <a:pt x="25483" y="12886"/>
                </a:cubicBezTo>
                <a:cubicBezTo>
                  <a:pt x="25477" y="12902"/>
                  <a:pt x="25471" y="12917"/>
                  <a:pt x="25474" y="12936"/>
                </a:cubicBezTo>
                <a:lnTo>
                  <a:pt x="25474" y="12948"/>
                </a:lnTo>
                <a:cubicBezTo>
                  <a:pt x="25483" y="13038"/>
                  <a:pt x="25493" y="13162"/>
                  <a:pt x="25586" y="13230"/>
                </a:cubicBezTo>
                <a:cubicBezTo>
                  <a:pt x="25592" y="13233"/>
                  <a:pt x="25595" y="13236"/>
                  <a:pt x="25601" y="13239"/>
                </a:cubicBezTo>
                <a:cubicBezTo>
                  <a:pt x="25598" y="13239"/>
                  <a:pt x="25598" y="13239"/>
                  <a:pt x="25598" y="13242"/>
                </a:cubicBezTo>
                <a:cubicBezTo>
                  <a:pt x="25555" y="13311"/>
                  <a:pt x="25505" y="13376"/>
                  <a:pt x="25449" y="13435"/>
                </a:cubicBezTo>
                <a:cubicBezTo>
                  <a:pt x="25428" y="13459"/>
                  <a:pt x="25403" y="13481"/>
                  <a:pt x="25378" y="13506"/>
                </a:cubicBezTo>
                <a:lnTo>
                  <a:pt x="25353" y="13527"/>
                </a:lnTo>
                <a:lnTo>
                  <a:pt x="25350" y="13527"/>
                </a:lnTo>
                <a:cubicBezTo>
                  <a:pt x="25339" y="13520"/>
                  <a:pt x="25325" y="13517"/>
                  <a:pt x="25311" y="13517"/>
                </a:cubicBezTo>
                <a:cubicBezTo>
                  <a:pt x="25307" y="13517"/>
                  <a:pt x="25302" y="13517"/>
                  <a:pt x="25297" y="13518"/>
                </a:cubicBezTo>
                <a:cubicBezTo>
                  <a:pt x="25294" y="13517"/>
                  <a:pt x="25290" y="13517"/>
                  <a:pt x="25287" y="13517"/>
                </a:cubicBezTo>
                <a:cubicBezTo>
                  <a:pt x="25278" y="13517"/>
                  <a:pt x="25268" y="13519"/>
                  <a:pt x="25257" y="13521"/>
                </a:cubicBezTo>
                <a:cubicBezTo>
                  <a:pt x="25232" y="13531"/>
                  <a:pt x="25211" y="13543"/>
                  <a:pt x="25189" y="13555"/>
                </a:cubicBezTo>
                <a:cubicBezTo>
                  <a:pt x="25183" y="13562"/>
                  <a:pt x="25177" y="13565"/>
                  <a:pt x="25171" y="13568"/>
                </a:cubicBezTo>
                <a:lnTo>
                  <a:pt x="25158" y="13568"/>
                </a:lnTo>
                <a:cubicBezTo>
                  <a:pt x="25146" y="13568"/>
                  <a:pt x="25133" y="13568"/>
                  <a:pt x="25121" y="13565"/>
                </a:cubicBezTo>
                <a:cubicBezTo>
                  <a:pt x="25099" y="13562"/>
                  <a:pt x="25081" y="13558"/>
                  <a:pt x="25059" y="13558"/>
                </a:cubicBezTo>
                <a:lnTo>
                  <a:pt x="25028" y="13558"/>
                </a:lnTo>
                <a:cubicBezTo>
                  <a:pt x="24913" y="13574"/>
                  <a:pt x="24842" y="13661"/>
                  <a:pt x="24786" y="13732"/>
                </a:cubicBezTo>
                <a:lnTo>
                  <a:pt x="24777" y="13744"/>
                </a:lnTo>
                <a:cubicBezTo>
                  <a:pt x="24693" y="13853"/>
                  <a:pt x="24588" y="13946"/>
                  <a:pt x="24470" y="14020"/>
                </a:cubicBezTo>
                <a:cubicBezTo>
                  <a:pt x="24436" y="14042"/>
                  <a:pt x="24399" y="14057"/>
                  <a:pt x="24359" y="14063"/>
                </a:cubicBezTo>
                <a:lnTo>
                  <a:pt x="24343" y="14063"/>
                </a:lnTo>
                <a:cubicBezTo>
                  <a:pt x="24334" y="14060"/>
                  <a:pt x="24322" y="14057"/>
                  <a:pt x="24313" y="14054"/>
                </a:cubicBezTo>
                <a:cubicBezTo>
                  <a:pt x="24291" y="14045"/>
                  <a:pt x="24272" y="14039"/>
                  <a:pt x="24251" y="14032"/>
                </a:cubicBezTo>
                <a:cubicBezTo>
                  <a:pt x="24232" y="14029"/>
                  <a:pt x="24210" y="14026"/>
                  <a:pt x="24192" y="14026"/>
                </a:cubicBezTo>
                <a:cubicBezTo>
                  <a:pt x="24173" y="14026"/>
                  <a:pt x="24151" y="14029"/>
                  <a:pt x="24133" y="14032"/>
                </a:cubicBezTo>
                <a:cubicBezTo>
                  <a:pt x="24065" y="14057"/>
                  <a:pt x="23990" y="14082"/>
                  <a:pt x="23904" y="14116"/>
                </a:cubicBezTo>
                <a:cubicBezTo>
                  <a:pt x="23910" y="14100"/>
                  <a:pt x="23919" y="14088"/>
                  <a:pt x="23928" y="14076"/>
                </a:cubicBezTo>
                <a:lnTo>
                  <a:pt x="23928" y="14076"/>
                </a:lnTo>
                <a:cubicBezTo>
                  <a:pt x="23829" y="14104"/>
                  <a:pt x="23730" y="14119"/>
                  <a:pt x="23628" y="14122"/>
                </a:cubicBezTo>
                <a:cubicBezTo>
                  <a:pt x="23606" y="14122"/>
                  <a:pt x="23585" y="14122"/>
                  <a:pt x="23560" y="14119"/>
                </a:cubicBezTo>
                <a:cubicBezTo>
                  <a:pt x="23402" y="14100"/>
                  <a:pt x="23290" y="14042"/>
                  <a:pt x="23216" y="13939"/>
                </a:cubicBezTo>
                <a:lnTo>
                  <a:pt x="23213" y="13936"/>
                </a:lnTo>
                <a:cubicBezTo>
                  <a:pt x="23247" y="13930"/>
                  <a:pt x="23284" y="13924"/>
                  <a:pt x="23318" y="13921"/>
                </a:cubicBezTo>
                <a:cubicBezTo>
                  <a:pt x="23346" y="13921"/>
                  <a:pt x="23374" y="13918"/>
                  <a:pt x="23402" y="13912"/>
                </a:cubicBezTo>
                <a:cubicBezTo>
                  <a:pt x="23473" y="13887"/>
                  <a:pt x="23544" y="13856"/>
                  <a:pt x="23612" y="13822"/>
                </a:cubicBezTo>
                <a:cubicBezTo>
                  <a:pt x="23645" y="13878"/>
                  <a:pt x="23707" y="13915"/>
                  <a:pt x="23772" y="13915"/>
                </a:cubicBezTo>
                <a:cubicBezTo>
                  <a:pt x="23774" y="13915"/>
                  <a:pt x="23777" y="13915"/>
                  <a:pt x="23780" y="13915"/>
                </a:cubicBezTo>
                <a:cubicBezTo>
                  <a:pt x="23786" y="13915"/>
                  <a:pt x="23795" y="13915"/>
                  <a:pt x="23805" y="13912"/>
                </a:cubicBezTo>
                <a:cubicBezTo>
                  <a:pt x="23829" y="13834"/>
                  <a:pt x="23916" y="13840"/>
                  <a:pt x="23975" y="13816"/>
                </a:cubicBezTo>
                <a:lnTo>
                  <a:pt x="23990" y="13816"/>
                </a:lnTo>
                <a:cubicBezTo>
                  <a:pt x="24006" y="13803"/>
                  <a:pt x="24024" y="13794"/>
                  <a:pt x="24043" y="13788"/>
                </a:cubicBezTo>
                <a:lnTo>
                  <a:pt x="24049" y="13788"/>
                </a:lnTo>
                <a:cubicBezTo>
                  <a:pt x="24062" y="13788"/>
                  <a:pt x="24074" y="13791"/>
                  <a:pt x="24086" y="13791"/>
                </a:cubicBezTo>
                <a:cubicBezTo>
                  <a:pt x="24105" y="13794"/>
                  <a:pt x="24127" y="13797"/>
                  <a:pt x="24145" y="13797"/>
                </a:cubicBezTo>
                <a:cubicBezTo>
                  <a:pt x="24170" y="13797"/>
                  <a:pt x="24195" y="13794"/>
                  <a:pt x="24216" y="13785"/>
                </a:cubicBezTo>
                <a:cubicBezTo>
                  <a:pt x="24235" y="13778"/>
                  <a:pt x="24254" y="13769"/>
                  <a:pt x="24269" y="13760"/>
                </a:cubicBezTo>
                <a:cubicBezTo>
                  <a:pt x="24275" y="13757"/>
                  <a:pt x="24282" y="13754"/>
                  <a:pt x="24288" y="13750"/>
                </a:cubicBezTo>
                <a:cubicBezTo>
                  <a:pt x="24306" y="13750"/>
                  <a:pt x="24325" y="13757"/>
                  <a:pt x="24340" y="13763"/>
                </a:cubicBezTo>
                <a:cubicBezTo>
                  <a:pt x="24362" y="13769"/>
                  <a:pt x="24384" y="13775"/>
                  <a:pt x="24405" y="13781"/>
                </a:cubicBezTo>
                <a:cubicBezTo>
                  <a:pt x="24424" y="13785"/>
                  <a:pt x="24443" y="13785"/>
                  <a:pt x="24458" y="13785"/>
                </a:cubicBezTo>
                <a:cubicBezTo>
                  <a:pt x="24545" y="13785"/>
                  <a:pt x="24628" y="13747"/>
                  <a:pt x="24690" y="13685"/>
                </a:cubicBezTo>
                <a:cubicBezTo>
                  <a:pt x="24755" y="13617"/>
                  <a:pt x="24799" y="13534"/>
                  <a:pt x="24811" y="13441"/>
                </a:cubicBezTo>
                <a:cubicBezTo>
                  <a:pt x="24830" y="13338"/>
                  <a:pt x="24793" y="13255"/>
                  <a:pt x="24715" y="13227"/>
                </a:cubicBezTo>
                <a:cubicBezTo>
                  <a:pt x="24700" y="13221"/>
                  <a:pt x="24681" y="13218"/>
                  <a:pt x="24666" y="13218"/>
                </a:cubicBezTo>
                <a:cubicBezTo>
                  <a:pt x="24628" y="13218"/>
                  <a:pt x="24591" y="13230"/>
                  <a:pt x="24560" y="13252"/>
                </a:cubicBezTo>
                <a:cubicBezTo>
                  <a:pt x="24551" y="13255"/>
                  <a:pt x="24545" y="13258"/>
                  <a:pt x="24539" y="13261"/>
                </a:cubicBezTo>
                <a:cubicBezTo>
                  <a:pt x="24529" y="13264"/>
                  <a:pt x="24517" y="13267"/>
                  <a:pt x="24508" y="13267"/>
                </a:cubicBezTo>
                <a:cubicBezTo>
                  <a:pt x="24483" y="13264"/>
                  <a:pt x="24458" y="13261"/>
                  <a:pt x="24436" y="13258"/>
                </a:cubicBezTo>
                <a:cubicBezTo>
                  <a:pt x="24412" y="13255"/>
                  <a:pt x="24390" y="13252"/>
                  <a:pt x="24368" y="13249"/>
                </a:cubicBezTo>
                <a:lnTo>
                  <a:pt x="24337" y="13249"/>
                </a:lnTo>
                <a:cubicBezTo>
                  <a:pt x="24288" y="13249"/>
                  <a:pt x="24238" y="13258"/>
                  <a:pt x="24192" y="13277"/>
                </a:cubicBezTo>
                <a:cubicBezTo>
                  <a:pt x="24207" y="13159"/>
                  <a:pt x="24247" y="13050"/>
                  <a:pt x="24322" y="13004"/>
                </a:cubicBezTo>
                <a:cubicBezTo>
                  <a:pt x="24396" y="12964"/>
                  <a:pt x="24474" y="12933"/>
                  <a:pt x="24554" y="12917"/>
                </a:cubicBezTo>
                <a:lnTo>
                  <a:pt x="24570" y="12914"/>
                </a:lnTo>
                <a:lnTo>
                  <a:pt x="24591" y="12908"/>
                </a:lnTo>
                <a:cubicBezTo>
                  <a:pt x="24635" y="12899"/>
                  <a:pt x="24675" y="12889"/>
                  <a:pt x="24718" y="12874"/>
                </a:cubicBezTo>
                <a:cubicBezTo>
                  <a:pt x="24734" y="12868"/>
                  <a:pt x="24752" y="12861"/>
                  <a:pt x="24768" y="12852"/>
                </a:cubicBezTo>
                <a:cubicBezTo>
                  <a:pt x="24780" y="12846"/>
                  <a:pt x="24805" y="12834"/>
                  <a:pt x="24820" y="12827"/>
                </a:cubicBezTo>
                <a:cubicBezTo>
                  <a:pt x="24917" y="12815"/>
                  <a:pt x="24935" y="12685"/>
                  <a:pt x="24848" y="12648"/>
                </a:cubicBezTo>
                <a:cubicBezTo>
                  <a:pt x="24824" y="12635"/>
                  <a:pt x="24799" y="12623"/>
                  <a:pt x="24774" y="12607"/>
                </a:cubicBezTo>
                <a:lnTo>
                  <a:pt x="24817" y="12607"/>
                </a:lnTo>
                <a:lnTo>
                  <a:pt x="24817" y="12611"/>
                </a:lnTo>
                <a:cubicBezTo>
                  <a:pt x="24836" y="12629"/>
                  <a:pt x="24861" y="12642"/>
                  <a:pt x="24886" y="12651"/>
                </a:cubicBezTo>
                <a:lnTo>
                  <a:pt x="24926" y="12663"/>
                </a:lnTo>
                <a:lnTo>
                  <a:pt x="24969" y="12679"/>
                </a:lnTo>
                <a:cubicBezTo>
                  <a:pt x="24991" y="12688"/>
                  <a:pt x="25013" y="12691"/>
                  <a:pt x="25037" y="12691"/>
                </a:cubicBezTo>
                <a:lnTo>
                  <a:pt x="25047" y="12691"/>
                </a:lnTo>
                <a:cubicBezTo>
                  <a:pt x="25090" y="12691"/>
                  <a:pt x="25152" y="12666"/>
                  <a:pt x="25195" y="12570"/>
                </a:cubicBezTo>
                <a:cubicBezTo>
                  <a:pt x="25223" y="12515"/>
                  <a:pt x="25245" y="12456"/>
                  <a:pt x="25257" y="12394"/>
                </a:cubicBezTo>
                <a:cubicBezTo>
                  <a:pt x="25267" y="12353"/>
                  <a:pt x="25260" y="12307"/>
                  <a:pt x="25236" y="12273"/>
                </a:cubicBezTo>
                <a:cubicBezTo>
                  <a:pt x="25211" y="12242"/>
                  <a:pt x="25177" y="12226"/>
                  <a:pt x="25136" y="12226"/>
                </a:cubicBezTo>
                <a:lnTo>
                  <a:pt x="25118" y="12223"/>
                </a:lnTo>
                <a:cubicBezTo>
                  <a:pt x="25074" y="12214"/>
                  <a:pt x="25034" y="12205"/>
                  <a:pt x="24994" y="12192"/>
                </a:cubicBezTo>
                <a:cubicBezTo>
                  <a:pt x="25013" y="12177"/>
                  <a:pt x="25031" y="12165"/>
                  <a:pt x="25050" y="12152"/>
                </a:cubicBezTo>
                <a:cubicBezTo>
                  <a:pt x="25121" y="12100"/>
                  <a:pt x="25214" y="12031"/>
                  <a:pt x="25220" y="11911"/>
                </a:cubicBezTo>
                <a:cubicBezTo>
                  <a:pt x="25223" y="11824"/>
                  <a:pt x="25229" y="11703"/>
                  <a:pt x="25167" y="11601"/>
                </a:cubicBezTo>
                <a:cubicBezTo>
                  <a:pt x="25118" y="11520"/>
                  <a:pt x="25031" y="11468"/>
                  <a:pt x="24935" y="11468"/>
                </a:cubicBezTo>
                <a:cubicBezTo>
                  <a:pt x="24931" y="11467"/>
                  <a:pt x="24928" y="11467"/>
                  <a:pt x="24924" y="11467"/>
                </a:cubicBezTo>
                <a:cubicBezTo>
                  <a:pt x="24878" y="11467"/>
                  <a:pt x="24833" y="11485"/>
                  <a:pt x="24799" y="11514"/>
                </a:cubicBezTo>
                <a:cubicBezTo>
                  <a:pt x="24774" y="11539"/>
                  <a:pt x="24755" y="11564"/>
                  <a:pt x="24737" y="11592"/>
                </a:cubicBezTo>
                <a:cubicBezTo>
                  <a:pt x="24687" y="11675"/>
                  <a:pt x="24641" y="11756"/>
                  <a:pt x="24597" y="11842"/>
                </a:cubicBezTo>
                <a:cubicBezTo>
                  <a:pt x="24560" y="11824"/>
                  <a:pt x="24523" y="11815"/>
                  <a:pt x="24483" y="11815"/>
                </a:cubicBezTo>
                <a:cubicBezTo>
                  <a:pt x="24467" y="11815"/>
                  <a:pt x="24455" y="11815"/>
                  <a:pt x="24440" y="11818"/>
                </a:cubicBezTo>
                <a:cubicBezTo>
                  <a:pt x="24334" y="11836"/>
                  <a:pt x="24251" y="11917"/>
                  <a:pt x="24226" y="12025"/>
                </a:cubicBezTo>
                <a:cubicBezTo>
                  <a:pt x="24223" y="12050"/>
                  <a:pt x="24220" y="12075"/>
                  <a:pt x="24220" y="12103"/>
                </a:cubicBezTo>
                <a:cubicBezTo>
                  <a:pt x="24220" y="12118"/>
                  <a:pt x="24220" y="12134"/>
                  <a:pt x="24216" y="12149"/>
                </a:cubicBezTo>
                <a:cubicBezTo>
                  <a:pt x="24201" y="12180"/>
                  <a:pt x="24182" y="12208"/>
                  <a:pt x="24158" y="12230"/>
                </a:cubicBezTo>
                <a:cubicBezTo>
                  <a:pt x="24145" y="12242"/>
                  <a:pt x="24136" y="12251"/>
                  <a:pt x="24130" y="12264"/>
                </a:cubicBezTo>
                <a:cubicBezTo>
                  <a:pt x="24108" y="12285"/>
                  <a:pt x="24093" y="12292"/>
                  <a:pt x="24040" y="12304"/>
                </a:cubicBezTo>
                <a:lnTo>
                  <a:pt x="24018" y="12310"/>
                </a:lnTo>
                <a:cubicBezTo>
                  <a:pt x="23953" y="12329"/>
                  <a:pt x="23894" y="12360"/>
                  <a:pt x="23839" y="12397"/>
                </a:cubicBezTo>
                <a:cubicBezTo>
                  <a:pt x="23808" y="12415"/>
                  <a:pt x="23780" y="12431"/>
                  <a:pt x="23746" y="12446"/>
                </a:cubicBezTo>
                <a:cubicBezTo>
                  <a:pt x="23674" y="12474"/>
                  <a:pt x="23600" y="12490"/>
                  <a:pt x="23526" y="12496"/>
                </a:cubicBezTo>
                <a:cubicBezTo>
                  <a:pt x="23430" y="12505"/>
                  <a:pt x="23337" y="12527"/>
                  <a:pt x="23250" y="12564"/>
                </a:cubicBezTo>
                <a:cubicBezTo>
                  <a:pt x="23228" y="12573"/>
                  <a:pt x="23210" y="12583"/>
                  <a:pt x="23191" y="12592"/>
                </a:cubicBezTo>
                <a:cubicBezTo>
                  <a:pt x="23160" y="12611"/>
                  <a:pt x="23126" y="12626"/>
                  <a:pt x="23092" y="12632"/>
                </a:cubicBezTo>
                <a:cubicBezTo>
                  <a:pt x="23064" y="12629"/>
                  <a:pt x="23039" y="12623"/>
                  <a:pt x="23015" y="12614"/>
                </a:cubicBezTo>
                <a:cubicBezTo>
                  <a:pt x="23036" y="12586"/>
                  <a:pt x="23064" y="12558"/>
                  <a:pt x="23092" y="12533"/>
                </a:cubicBezTo>
                <a:cubicBezTo>
                  <a:pt x="23163" y="12474"/>
                  <a:pt x="23266" y="12459"/>
                  <a:pt x="23371" y="12440"/>
                </a:cubicBezTo>
                <a:cubicBezTo>
                  <a:pt x="23396" y="12437"/>
                  <a:pt x="23420" y="12431"/>
                  <a:pt x="23445" y="12428"/>
                </a:cubicBezTo>
                <a:cubicBezTo>
                  <a:pt x="23535" y="12412"/>
                  <a:pt x="23752" y="12360"/>
                  <a:pt x="23805" y="12245"/>
                </a:cubicBezTo>
                <a:cubicBezTo>
                  <a:pt x="23826" y="12205"/>
                  <a:pt x="23826" y="12158"/>
                  <a:pt x="23805" y="12118"/>
                </a:cubicBezTo>
                <a:cubicBezTo>
                  <a:pt x="23774" y="12044"/>
                  <a:pt x="23811" y="11960"/>
                  <a:pt x="23885" y="11935"/>
                </a:cubicBezTo>
                <a:cubicBezTo>
                  <a:pt x="23897" y="11932"/>
                  <a:pt x="23913" y="11932"/>
                  <a:pt x="23925" y="11929"/>
                </a:cubicBezTo>
                <a:cubicBezTo>
                  <a:pt x="23981" y="11926"/>
                  <a:pt x="24034" y="11907"/>
                  <a:pt x="24077" y="11876"/>
                </a:cubicBezTo>
                <a:cubicBezTo>
                  <a:pt x="24105" y="11852"/>
                  <a:pt x="24124" y="11821"/>
                  <a:pt x="24136" y="11787"/>
                </a:cubicBezTo>
                <a:lnTo>
                  <a:pt x="24136" y="11787"/>
                </a:lnTo>
                <a:lnTo>
                  <a:pt x="24089" y="11793"/>
                </a:lnTo>
                <a:cubicBezTo>
                  <a:pt x="24072" y="11796"/>
                  <a:pt x="24053" y="11799"/>
                  <a:pt x="24035" y="11799"/>
                </a:cubicBezTo>
                <a:cubicBezTo>
                  <a:pt x="23983" y="11799"/>
                  <a:pt x="23936" y="11778"/>
                  <a:pt x="23947" y="11694"/>
                </a:cubicBezTo>
                <a:cubicBezTo>
                  <a:pt x="23950" y="11626"/>
                  <a:pt x="23990" y="11570"/>
                  <a:pt x="24052" y="11542"/>
                </a:cubicBezTo>
                <a:cubicBezTo>
                  <a:pt x="23997" y="11505"/>
                  <a:pt x="23932" y="11483"/>
                  <a:pt x="23863" y="11480"/>
                </a:cubicBezTo>
                <a:cubicBezTo>
                  <a:pt x="23835" y="11480"/>
                  <a:pt x="23811" y="11483"/>
                  <a:pt x="23786" y="11495"/>
                </a:cubicBezTo>
                <a:cubicBezTo>
                  <a:pt x="23752" y="11514"/>
                  <a:pt x="23724" y="11539"/>
                  <a:pt x="23699" y="11567"/>
                </a:cubicBezTo>
                <a:lnTo>
                  <a:pt x="23690" y="11576"/>
                </a:lnTo>
                <a:cubicBezTo>
                  <a:pt x="23619" y="11657"/>
                  <a:pt x="23516" y="11706"/>
                  <a:pt x="23408" y="11719"/>
                </a:cubicBezTo>
                <a:lnTo>
                  <a:pt x="23383" y="11722"/>
                </a:lnTo>
                <a:cubicBezTo>
                  <a:pt x="23340" y="11725"/>
                  <a:pt x="23293" y="11734"/>
                  <a:pt x="23253" y="11749"/>
                </a:cubicBezTo>
                <a:cubicBezTo>
                  <a:pt x="23219" y="11768"/>
                  <a:pt x="23188" y="11790"/>
                  <a:pt x="23160" y="11815"/>
                </a:cubicBezTo>
                <a:cubicBezTo>
                  <a:pt x="23151" y="11824"/>
                  <a:pt x="23139" y="11836"/>
                  <a:pt x="23126" y="11842"/>
                </a:cubicBezTo>
                <a:cubicBezTo>
                  <a:pt x="23123" y="11846"/>
                  <a:pt x="23120" y="11849"/>
                  <a:pt x="23117" y="11849"/>
                </a:cubicBezTo>
                <a:cubicBezTo>
                  <a:pt x="23117" y="11849"/>
                  <a:pt x="23117" y="11849"/>
                  <a:pt x="23117" y="11846"/>
                </a:cubicBezTo>
                <a:cubicBezTo>
                  <a:pt x="23114" y="11836"/>
                  <a:pt x="23111" y="11830"/>
                  <a:pt x="23108" y="11821"/>
                </a:cubicBezTo>
                <a:cubicBezTo>
                  <a:pt x="23098" y="11802"/>
                  <a:pt x="23092" y="11787"/>
                  <a:pt x="23080" y="11771"/>
                </a:cubicBezTo>
                <a:cubicBezTo>
                  <a:pt x="23092" y="11765"/>
                  <a:pt x="23101" y="11759"/>
                  <a:pt x="23114" y="11753"/>
                </a:cubicBezTo>
                <a:cubicBezTo>
                  <a:pt x="23216" y="11691"/>
                  <a:pt x="23309" y="11613"/>
                  <a:pt x="23389" y="11523"/>
                </a:cubicBezTo>
                <a:cubicBezTo>
                  <a:pt x="23476" y="11458"/>
                  <a:pt x="23513" y="11347"/>
                  <a:pt x="23482" y="11245"/>
                </a:cubicBezTo>
                <a:cubicBezTo>
                  <a:pt x="23482" y="11242"/>
                  <a:pt x="23482" y="11238"/>
                  <a:pt x="23482" y="11235"/>
                </a:cubicBezTo>
                <a:cubicBezTo>
                  <a:pt x="23430" y="11189"/>
                  <a:pt x="23408" y="11108"/>
                  <a:pt x="23374" y="11000"/>
                </a:cubicBezTo>
                <a:lnTo>
                  <a:pt x="23374" y="11000"/>
                </a:lnTo>
                <a:lnTo>
                  <a:pt x="23492" y="11152"/>
                </a:lnTo>
                <a:cubicBezTo>
                  <a:pt x="23504" y="11130"/>
                  <a:pt x="23516" y="11108"/>
                  <a:pt x="23532" y="11090"/>
                </a:cubicBezTo>
                <a:cubicBezTo>
                  <a:pt x="23569" y="11046"/>
                  <a:pt x="23612" y="11006"/>
                  <a:pt x="23662" y="10972"/>
                </a:cubicBezTo>
                <a:cubicBezTo>
                  <a:pt x="23650" y="10957"/>
                  <a:pt x="23640" y="10941"/>
                  <a:pt x="23634" y="10926"/>
                </a:cubicBezTo>
                <a:cubicBezTo>
                  <a:pt x="23628" y="10873"/>
                  <a:pt x="23647" y="10848"/>
                  <a:pt x="23674" y="10848"/>
                </a:cubicBezTo>
                <a:cubicBezTo>
                  <a:pt x="23712" y="10848"/>
                  <a:pt x="23746" y="10870"/>
                  <a:pt x="23767" y="10901"/>
                </a:cubicBezTo>
                <a:lnTo>
                  <a:pt x="23832" y="10861"/>
                </a:lnTo>
                <a:cubicBezTo>
                  <a:pt x="23894" y="10823"/>
                  <a:pt x="23959" y="10786"/>
                  <a:pt x="24021" y="10743"/>
                </a:cubicBezTo>
                <a:cubicBezTo>
                  <a:pt x="24127" y="10665"/>
                  <a:pt x="24142" y="10526"/>
                  <a:pt x="24151" y="10424"/>
                </a:cubicBezTo>
                <a:lnTo>
                  <a:pt x="24151" y="10405"/>
                </a:lnTo>
                <a:cubicBezTo>
                  <a:pt x="24151" y="10387"/>
                  <a:pt x="24148" y="10368"/>
                  <a:pt x="24139" y="10349"/>
                </a:cubicBezTo>
                <a:cubicBezTo>
                  <a:pt x="24028" y="10164"/>
                  <a:pt x="23786" y="10164"/>
                  <a:pt x="23705" y="10164"/>
                </a:cubicBezTo>
                <a:cubicBezTo>
                  <a:pt x="23674" y="10164"/>
                  <a:pt x="23643" y="10164"/>
                  <a:pt x="23612" y="10167"/>
                </a:cubicBezTo>
                <a:cubicBezTo>
                  <a:pt x="23492" y="10173"/>
                  <a:pt x="23417" y="10216"/>
                  <a:pt x="23389" y="10297"/>
                </a:cubicBezTo>
                <a:cubicBezTo>
                  <a:pt x="23380" y="10322"/>
                  <a:pt x="23374" y="10346"/>
                  <a:pt x="23374" y="10374"/>
                </a:cubicBezTo>
                <a:cubicBezTo>
                  <a:pt x="23374" y="10384"/>
                  <a:pt x="23371" y="10396"/>
                  <a:pt x="23368" y="10408"/>
                </a:cubicBezTo>
                <a:cubicBezTo>
                  <a:pt x="23352" y="10436"/>
                  <a:pt x="23337" y="10461"/>
                  <a:pt x="23315" y="10483"/>
                </a:cubicBezTo>
                <a:lnTo>
                  <a:pt x="23303" y="10498"/>
                </a:lnTo>
                <a:cubicBezTo>
                  <a:pt x="23244" y="10566"/>
                  <a:pt x="23176" y="10628"/>
                  <a:pt x="23101" y="10681"/>
                </a:cubicBezTo>
                <a:cubicBezTo>
                  <a:pt x="23089" y="10690"/>
                  <a:pt x="23077" y="10696"/>
                  <a:pt x="23064" y="10703"/>
                </a:cubicBezTo>
                <a:cubicBezTo>
                  <a:pt x="23049" y="10699"/>
                  <a:pt x="23033" y="10693"/>
                  <a:pt x="23018" y="10687"/>
                </a:cubicBezTo>
                <a:lnTo>
                  <a:pt x="23002" y="10684"/>
                </a:lnTo>
                <a:cubicBezTo>
                  <a:pt x="22928" y="10656"/>
                  <a:pt x="22851" y="10644"/>
                  <a:pt x="22770" y="10644"/>
                </a:cubicBezTo>
                <a:cubicBezTo>
                  <a:pt x="22748" y="10644"/>
                  <a:pt x="22724" y="10647"/>
                  <a:pt x="22702" y="10647"/>
                </a:cubicBezTo>
                <a:lnTo>
                  <a:pt x="22677" y="10650"/>
                </a:lnTo>
                <a:lnTo>
                  <a:pt x="22643" y="10653"/>
                </a:lnTo>
                <a:lnTo>
                  <a:pt x="22652" y="10644"/>
                </a:lnTo>
                <a:lnTo>
                  <a:pt x="22674" y="10622"/>
                </a:lnTo>
                <a:cubicBezTo>
                  <a:pt x="22727" y="10576"/>
                  <a:pt x="22770" y="10520"/>
                  <a:pt x="22801" y="10458"/>
                </a:cubicBezTo>
                <a:cubicBezTo>
                  <a:pt x="22826" y="10405"/>
                  <a:pt x="22844" y="10349"/>
                  <a:pt x="22851" y="10291"/>
                </a:cubicBezTo>
                <a:cubicBezTo>
                  <a:pt x="22857" y="10247"/>
                  <a:pt x="22869" y="10207"/>
                  <a:pt x="22888" y="10167"/>
                </a:cubicBezTo>
                <a:cubicBezTo>
                  <a:pt x="22906" y="10136"/>
                  <a:pt x="22937" y="10117"/>
                  <a:pt x="22990" y="10092"/>
                </a:cubicBezTo>
                <a:cubicBezTo>
                  <a:pt x="23018" y="10080"/>
                  <a:pt x="23046" y="10068"/>
                  <a:pt x="23074" y="10052"/>
                </a:cubicBezTo>
                <a:cubicBezTo>
                  <a:pt x="23139" y="10009"/>
                  <a:pt x="23179" y="9937"/>
                  <a:pt x="23185" y="9860"/>
                </a:cubicBezTo>
                <a:cubicBezTo>
                  <a:pt x="23188" y="9823"/>
                  <a:pt x="23179" y="9786"/>
                  <a:pt x="23157" y="9755"/>
                </a:cubicBezTo>
                <a:cubicBezTo>
                  <a:pt x="23163" y="9714"/>
                  <a:pt x="23182" y="9680"/>
                  <a:pt x="23210" y="9653"/>
                </a:cubicBezTo>
                <a:lnTo>
                  <a:pt x="23235" y="9625"/>
                </a:lnTo>
                <a:cubicBezTo>
                  <a:pt x="23312" y="9535"/>
                  <a:pt x="23445" y="9380"/>
                  <a:pt x="23269" y="9206"/>
                </a:cubicBezTo>
                <a:cubicBezTo>
                  <a:pt x="23247" y="9185"/>
                  <a:pt x="23216" y="9169"/>
                  <a:pt x="23182" y="9166"/>
                </a:cubicBezTo>
                <a:lnTo>
                  <a:pt x="23176" y="9166"/>
                </a:lnTo>
                <a:cubicBezTo>
                  <a:pt x="23151" y="9166"/>
                  <a:pt x="23123" y="9175"/>
                  <a:pt x="23101" y="9188"/>
                </a:cubicBezTo>
                <a:cubicBezTo>
                  <a:pt x="23095" y="9194"/>
                  <a:pt x="23092" y="9197"/>
                  <a:pt x="23086" y="9203"/>
                </a:cubicBezTo>
                <a:cubicBezTo>
                  <a:pt x="23111" y="9241"/>
                  <a:pt x="23135" y="9278"/>
                  <a:pt x="23163" y="9318"/>
                </a:cubicBezTo>
                <a:cubicBezTo>
                  <a:pt x="23108" y="9318"/>
                  <a:pt x="23052" y="9309"/>
                  <a:pt x="22999" y="9287"/>
                </a:cubicBezTo>
                <a:lnTo>
                  <a:pt x="22990" y="9302"/>
                </a:lnTo>
                <a:cubicBezTo>
                  <a:pt x="22984" y="9312"/>
                  <a:pt x="22978" y="9321"/>
                  <a:pt x="22968" y="9330"/>
                </a:cubicBezTo>
                <a:lnTo>
                  <a:pt x="22962" y="9330"/>
                </a:lnTo>
                <a:cubicBezTo>
                  <a:pt x="22953" y="9327"/>
                  <a:pt x="22943" y="9324"/>
                  <a:pt x="22934" y="9324"/>
                </a:cubicBezTo>
                <a:lnTo>
                  <a:pt x="22903" y="9324"/>
                </a:lnTo>
                <a:cubicBezTo>
                  <a:pt x="22835" y="9327"/>
                  <a:pt x="22767" y="9355"/>
                  <a:pt x="22714" y="9399"/>
                </a:cubicBezTo>
                <a:cubicBezTo>
                  <a:pt x="22686" y="9423"/>
                  <a:pt x="22662" y="9451"/>
                  <a:pt x="22637" y="9476"/>
                </a:cubicBezTo>
                <a:lnTo>
                  <a:pt x="22627" y="9485"/>
                </a:lnTo>
                <a:cubicBezTo>
                  <a:pt x="22606" y="9476"/>
                  <a:pt x="22581" y="9470"/>
                  <a:pt x="22556" y="9470"/>
                </a:cubicBezTo>
                <a:cubicBezTo>
                  <a:pt x="22522" y="9473"/>
                  <a:pt x="22491" y="9479"/>
                  <a:pt x="22460" y="9491"/>
                </a:cubicBezTo>
                <a:lnTo>
                  <a:pt x="22454" y="9491"/>
                </a:lnTo>
                <a:cubicBezTo>
                  <a:pt x="22463" y="9460"/>
                  <a:pt x="22476" y="9429"/>
                  <a:pt x="22494" y="9405"/>
                </a:cubicBezTo>
                <a:cubicBezTo>
                  <a:pt x="22522" y="9364"/>
                  <a:pt x="22578" y="9346"/>
                  <a:pt x="22646" y="9324"/>
                </a:cubicBezTo>
                <a:cubicBezTo>
                  <a:pt x="22677" y="9315"/>
                  <a:pt x="22708" y="9306"/>
                  <a:pt x="22739" y="9296"/>
                </a:cubicBezTo>
                <a:cubicBezTo>
                  <a:pt x="22792" y="9281"/>
                  <a:pt x="22847" y="9262"/>
                  <a:pt x="22900" y="9241"/>
                </a:cubicBezTo>
                <a:cubicBezTo>
                  <a:pt x="22869" y="9225"/>
                  <a:pt x="22841" y="9206"/>
                  <a:pt x="22813" y="9188"/>
                </a:cubicBezTo>
                <a:cubicBezTo>
                  <a:pt x="22789" y="9182"/>
                  <a:pt x="22764" y="9175"/>
                  <a:pt x="22739" y="9166"/>
                </a:cubicBezTo>
                <a:cubicBezTo>
                  <a:pt x="22720" y="9265"/>
                  <a:pt x="22649" y="9315"/>
                  <a:pt x="22575" y="9343"/>
                </a:cubicBezTo>
                <a:cubicBezTo>
                  <a:pt x="22564" y="9348"/>
                  <a:pt x="22552" y="9351"/>
                  <a:pt x="22542" y="9351"/>
                </a:cubicBezTo>
                <a:cubicBezTo>
                  <a:pt x="22509" y="9351"/>
                  <a:pt x="22482" y="9325"/>
                  <a:pt x="22473" y="9268"/>
                </a:cubicBezTo>
                <a:cubicBezTo>
                  <a:pt x="22479" y="9194"/>
                  <a:pt x="22531" y="9129"/>
                  <a:pt x="22603" y="9107"/>
                </a:cubicBezTo>
                <a:cubicBezTo>
                  <a:pt x="22575" y="9089"/>
                  <a:pt x="22547" y="9067"/>
                  <a:pt x="22522" y="9042"/>
                </a:cubicBezTo>
                <a:cubicBezTo>
                  <a:pt x="22488" y="9005"/>
                  <a:pt x="22451" y="8956"/>
                  <a:pt x="22476" y="8897"/>
                </a:cubicBezTo>
                <a:cubicBezTo>
                  <a:pt x="22493" y="8856"/>
                  <a:pt x="22519" y="8840"/>
                  <a:pt x="22547" y="8840"/>
                </a:cubicBezTo>
                <a:cubicBezTo>
                  <a:pt x="22570" y="8840"/>
                  <a:pt x="22594" y="8850"/>
                  <a:pt x="22615" y="8866"/>
                </a:cubicBezTo>
                <a:cubicBezTo>
                  <a:pt x="22683" y="8912"/>
                  <a:pt x="22748" y="8971"/>
                  <a:pt x="22813" y="9027"/>
                </a:cubicBezTo>
                <a:cubicBezTo>
                  <a:pt x="22818" y="9027"/>
                  <a:pt x="22823" y="9026"/>
                  <a:pt x="22828" y="9026"/>
                </a:cubicBezTo>
                <a:cubicBezTo>
                  <a:pt x="22928" y="9026"/>
                  <a:pt x="22996" y="9087"/>
                  <a:pt x="23061" y="9172"/>
                </a:cubicBezTo>
                <a:cubicBezTo>
                  <a:pt x="23120" y="9145"/>
                  <a:pt x="23170" y="9101"/>
                  <a:pt x="23201" y="9045"/>
                </a:cubicBezTo>
                <a:cubicBezTo>
                  <a:pt x="23244" y="8959"/>
                  <a:pt x="23222" y="8872"/>
                  <a:pt x="23204" y="8801"/>
                </a:cubicBezTo>
                <a:cubicBezTo>
                  <a:pt x="23197" y="8770"/>
                  <a:pt x="23191" y="8742"/>
                  <a:pt x="23188" y="8711"/>
                </a:cubicBezTo>
                <a:lnTo>
                  <a:pt x="23408" y="8587"/>
                </a:lnTo>
                <a:lnTo>
                  <a:pt x="23733" y="8398"/>
                </a:lnTo>
                <a:cubicBezTo>
                  <a:pt x="23764" y="8379"/>
                  <a:pt x="23783" y="8339"/>
                  <a:pt x="23777" y="8302"/>
                </a:cubicBezTo>
                <a:cubicBezTo>
                  <a:pt x="23761" y="8184"/>
                  <a:pt x="23643" y="8101"/>
                  <a:pt x="23492" y="8101"/>
                </a:cubicBezTo>
                <a:lnTo>
                  <a:pt x="23458" y="8101"/>
                </a:lnTo>
                <a:cubicBezTo>
                  <a:pt x="23427" y="8104"/>
                  <a:pt x="23396" y="8110"/>
                  <a:pt x="23365" y="8113"/>
                </a:cubicBezTo>
                <a:cubicBezTo>
                  <a:pt x="23331" y="8122"/>
                  <a:pt x="23297" y="8125"/>
                  <a:pt x="23262" y="8129"/>
                </a:cubicBezTo>
                <a:cubicBezTo>
                  <a:pt x="23222" y="8057"/>
                  <a:pt x="23148" y="8014"/>
                  <a:pt x="23067" y="8014"/>
                </a:cubicBezTo>
                <a:lnTo>
                  <a:pt x="23058" y="8014"/>
                </a:lnTo>
                <a:cubicBezTo>
                  <a:pt x="22981" y="8017"/>
                  <a:pt x="22909" y="8060"/>
                  <a:pt x="22872" y="8129"/>
                </a:cubicBezTo>
                <a:cubicBezTo>
                  <a:pt x="22844" y="8113"/>
                  <a:pt x="22820" y="8091"/>
                  <a:pt x="22798" y="8067"/>
                </a:cubicBezTo>
                <a:lnTo>
                  <a:pt x="22795" y="8060"/>
                </a:lnTo>
                <a:cubicBezTo>
                  <a:pt x="22733" y="8002"/>
                  <a:pt x="22662" y="7955"/>
                  <a:pt x="22584" y="7921"/>
                </a:cubicBezTo>
                <a:cubicBezTo>
                  <a:pt x="22559" y="7909"/>
                  <a:pt x="22538" y="7899"/>
                  <a:pt x="22519" y="7887"/>
                </a:cubicBezTo>
                <a:cubicBezTo>
                  <a:pt x="22457" y="7847"/>
                  <a:pt x="22386" y="7822"/>
                  <a:pt x="22315" y="7819"/>
                </a:cubicBezTo>
                <a:lnTo>
                  <a:pt x="22296" y="7819"/>
                </a:lnTo>
                <a:cubicBezTo>
                  <a:pt x="22247" y="7822"/>
                  <a:pt x="22197" y="7837"/>
                  <a:pt x="22150" y="7862"/>
                </a:cubicBezTo>
                <a:cubicBezTo>
                  <a:pt x="22129" y="7875"/>
                  <a:pt x="22107" y="7884"/>
                  <a:pt x="22085" y="7890"/>
                </a:cubicBezTo>
                <a:cubicBezTo>
                  <a:pt x="22067" y="7893"/>
                  <a:pt x="22051" y="7893"/>
                  <a:pt x="22033" y="7893"/>
                </a:cubicBezTo>
                <a:cubicBezTo>
                  <a:pt x="22005" y="7893"/>
                  <a:pt x="21974" y="7896"/>
                  <a:pt x="21946" y="7902"/>
                </a:cubicBezTo>
                <a:cubicBezTo>
                  <a:pt x="21893" y="7918"/>
                  <a:pt x="21844" y="7940"/>
                  <a:pt x="21800" y="7971"/>
                </a:cubicBezTo>
                <a:lnTo>
                  <a:pt x="21766" y="7989"/>
                </a:lnTo>
                <a:cubicBezTo>
                  <a:pt x="21745" y="8005"/>
                  <a:pt x="21720" y="8014"/>
                  <a:pt x="21695" y="8017"/>
                </a:cubicBezTo>
                <a:lnTo>
                  <a:pt x="21683" y="8017"/>
                </a:lnTo>
                <a:cubicBezTo>
                  <a:pt x="21667" y="8008"/>
                  <a:pt x="21655" y="7998"/>
                  <a:pt x="21642" y="7989"/>
                </a:cubicBezTo>
                <a:cubicBezTo>
                  <a:pt x="21618" y="7967"/>
                  <a:pt x="21590" y="7952"/>
                  <a:pt x="21562" y="7940"/>
                </a:cubicBezTo>
                <a:cubicBezTo>
                  <a:pt x="21584" y="7906"/>
                  <a:pt x="21602" y="7871"/>
                  <a:pt x="21618" y="7834"/>
                </a:cubicBezTo>
                <a:cubicBezTo>
                  <a:pt x="21621" y="7822"/>
                  <a:pt x="21627" y="7810"/>
                  <a:pt x="21633" y="7794"/>
                </a:cubicBezTo>
                <a:cubicBezTo>
                  <a:pt x="21680" y="7710"/>
                  <a:pt x="21739" y="7636"/>
                  <a:pt x="21813" y="7577"/>
                </a:cubicBezTo>
                <a:cubicBezTo>
                  <a:pt x="21828" y="7565"/>
                  <a:pt x="21847" y="7556"/>
                  <a:pt x="21866" y="7549"/>
                </a:cubicBezTo>
                <a:cubicBezTo>
                  <a:pt x="21921" y="7525"/>
                  <a:pt x="22023" y="7478"/>
                  <a:pt x="22020" y="7354"/>
                </a:cubicBezTo>
                <a:cubicBezTo>
                  <a:pt x="22017" y="7267"/>
                  <a:pt x="22027" y="7243"/>
                  <a:pt x="22036" y="7236"/>
                </a:cubicBezTo>
                <a:cubicBezTo>
                  <a:pt x="22049" y="7232"/>
                  <a:pt x="22063" y="7229"/>
                  <a:pt x="22078" y="7229"/>
                </a:cubicBezTo>
                <a:cubicBezTo>
                  <a:pt x="22083" y="7229"/>
                  <a:pt x="22089" y="7229"/>
                  <a:pt x="22095" y="7230"/>
                </a:cubicBezTo>
                <a:lnTo>
                  <a:pt x="22120" y="7230"/>
                </a:lnTo>
                <a:cubicBezTo>
                  <a:pt x="22154" y="7230"/>
                  <a:pt x="22188" y="7230"/>
                  <a:pt x="22225" y="7233"/>
                </a:cubicBezTo>
                <a:cubicBezTo>
                  <a:pt x="22259" y="7236"/>
                  <a:pt x="22302" y="7240"/>
                  <a:pt x="22343" y="7240"/>
                </a:cubicBezTo>
                <a:lnTo>
                  <a:pt x="22349" y="7240"/>
                </a:lnTo>
                <a:cubicBezTo>
                  <a:pt x="22346" y="7230"/>
                  <a:pt x="22346" y="7221"/>
                  <a:pt x="22346" y="7215"/>
                </a:cubicBezTo>
                <a:cubicBezTo>
                  <a:pt x="22348" y="7161"/>
                  <a:pt x="22364" y="7138"/>
                  <a:pt x="22393" y="7138"/>
                </a:cubicBezTo>
                <a:cubicBezTo>
                  <a:pt x="22401" y="7138"/>
                  <a:pt x="22410" y="7140"/>
                  <a:pt x="22420" y="7144"/>
                </a:cubicBezTo>
                <a:cubicBezTo>
                  <a:pt x="22445" y="7150"/>
                  <a:pt x="22470" y="7156"/>
                  <a:pt x="22494" y="7162"/>
                </a:cubicBezTo>
                <a:cubicBezTo>
                  <a:pt x="22538" y="7079"/>
                  <a:pt x="22559" y="6986"/>
                  <a:pt x="22556" y="6893"/>
                </a:cubicBezTo>
                <a:cubicBezTo>
                  <a:pt x="22553" y="6834"/>
                  <a:pt x="22535" y="6775"/>
                  <a:pt x="22504" y="6725"/>
                </a:cubicBezTo>
                <a:cubicBezTo>
                  <a:pt x="22497" y="6713"/>
                  <a:pt x="22491" y="6701"/>
                  <a:pt x="22482" y="6691"/>
                </a:cubicBezTo>
                <a:cubicBezTo>
                  <a:pt x="22482" y="6651"/>
                  <a:pt x="22463" y="6611"/>
                  <a:pt x="22429" y="6589"/>
                </a:cubicBezTo>
                <a:cubicBezTo>
                  <a:pt x="22404" y="6571"/>
                  <a:pt x="22373" y="6561"/>
                  <a:pt x="22339" y="6561"/>
                </a:cubicBezTo>
                <a:cubicBezTo>
                  <a:pt x="22324" y="6561"/>
                  <a:pt x="22308" y="6564"/>
                  <a:pt x="22293" y="6564"/>
                </a:cubicBezTo>
                <a:lnTo>
                  <a:pt x="22113" y="6595"/>
                </a:lnTo>
                <a:cubicBezTo>
                  <a:pt x="22073" y="6601"/>
                  <a:pt x="22036" y="6614"/>
                  <a:pt x="22002" y="6636"/>
                </a:cubicBezTo>
                <a:cubicBezTo>
                  <a:pt x="21993" y="6642"/>
                  <a:pt x="21986" y="6648"/>
                  <a:pt x="21977" y="6654"/>
                </a:cubicBezTo>
                <a:lnTo>
                  <a:pt x="21974" y="6657"/>
                </a:lnTo>
                <a:lnTo>
                  <a:pt x="21968" y="6657"/>
                </a:lnTo>
                <a:cubicBezTo>
                  <a:pt x="21958" y="6657"/>
                  <a:pt x="21949" y="6660"/>
                  <a:pt x="21940" y="6660"/>
                </a:cubicBezTo>
                <a:cubicBezTo>
                  <a:pt x="21875" y="6679"/>
                  <a:pt x="21819" y="6716"/>
                  <a:pt x="21779" y="6772"/>
                </a:cubicBezTo>
                <a:cubicBezTo>
                  <a:pt x="21760" y="6794"/>
                  <a:pt x="21742" y="6818"/>
                  <a:pt x="21726" y="6821"/>
                </a:cubicBezTo>
                <a:lnTo>
                  <a:pt x="21717" y="6821"/>
                </a:lnTo>
                <a:cubicBezTo>
                  <a:pt x="21701" y="6821"/>
                  <a:pt x="21689" y="6821"/>
                  <a:pt x="21677" y="6818"/>
                </a:cubicBezTo>
                <a:lnTo>
                  <a:pt x="21670" y="6818"/>
                </a:lnTo>
                <a:cubicBezTo>
                  <a:pt x="21615" y="6812"/>
                  <a:pt x="21562" y="6809"/>
                  <a:pt x="21506" y="6809"/>
                </a:cubicBezTo>
                <a:cubicBezTo>
                  <a:pt x="21450" y="6809"/>
                  <a:pt x="21395" y="6812"/>
                  <a:pt x="21342" y="6818"/>
                </a:cubicBezTo>
                <a:cubicBezTo>
                  <a:pt x="21345" y="6815"/>
                  <a:pt x="21348" y="6812"/>
                  <a:pt x="21351" y="6809"/>
                </a:cubicBezTo>
                <a:cubicBezTo>
                  <a:pt x="21385" y="6775"/>
                  <a:pt x="21423" y="6750"/>
                  <a:pt x="21466" y="6732"/>
                </a:cubicBezTo>
                <a:lnTo>
                  <a:pt x="21500" y="6713"/>
                </a:lnTo>
                <a:cubicBezTo>
                  <a:pt x="21673" y="6620"/>
                  <a:pt x="21890" y="6434"/>
                  <a:pt x="21980" y="6202"/>
                </a:cubicBezTo>
                <a:cubicBezTo>
                  <a:pt x="22008" y="6134"/>
                  <a:pt x="22011" y="6056"/>
                  <a:pt x="21989" y="5988"/>
                </a:cubicBezTo>
                <a:cubicBezTo>
                  <a:pt x="21965" y="5936"/>
                  <a:pt x="21934" y="5889"/>
                  <a:pt x="21896" y="5849"/>
                </a:cubicBezTo>
                <a:cubicBezTo>
                  <a:pt x="21854" y="5818"/>
                  <a:pt x="21804" y="5802"/>
                  <a:pt x="21752" y="5802"/>
                </a:cubicBezTo>
                <a:cubicBezTo>
                  <a:pt x="21748" y="5802"/>
                  <a:pt x="21743" y="5802"/>
                  <a:pt x="21739" y="5802"/>
                </a:cubicBezTo>
                <a:cubicBezTo>
                  <a:pt x="21692" y="5805"/>
                  <a:pt x="21642" y="5809"/>
                  <a:pt x="21596" y="5815"/>
                </a:cubicBezTo>
                <a:cubicBezTo>
                  <a:pt x="21568" y="5821"/>
                  <a:pt x="21540" y="5824"/>
                  <a:pt x="21512" y="5824"/>
                </a:cubicBezTo>
                <a:lnTo>
                  <a:pt x="21509" y="5824"/>
                </a:lnTo>
                <a:cubicBezTo>
                  <a:pt x="21423" y="5830"/>
                  <a:pt x="21314" y="5833"/>
                  <a:pt x="21218" y="5889"/>
                </a:cubicBezTo>
                <a:cubicBezTo>
                  <a:pt x="21175" y="5917"/>
                  <a:pt x="21131" y="5948"/>
                  <a:pt x="21097" y="5988"/>
                </a:cubicBezTo>
                <a:cubicBezTo>
                  <a:pt x="21082" y="5963"/>
                  <a:pt x="21054" y="5948"/>
                  <a:pt x="21026" y="5945"/>
                </a:cubicBezTo>
                <a:cubicBezTo>
                  <a:pt x="21023" y="5943"/>
                  <a:pt x="21020" y="5943"/>
                  <a:pt x="21016" y="5943"/>
                </a:cubicBezTo>
                <a:cubicBezTo>
                  <a:pt x="21013" y="5943"/>
                  <a:pt x="21009" y="5943"/>
                  <a:pt x="21004" y="5945"/>
                </a:cubicBezTo>
                <a:cubicBezTo>
                  <a:pt x="20973" y="5945"/>
                  <a:pt x="20942" y="5951"/>
                  <a:pt x="20911" y="5963"/>
                </a:cubicBezTo>
                <a:cubicBezTo>
                  <a:pt x="20942" y="5920"/>
                  <a:pt x="20983" y="5883"/>
                  <a:pt x="21029" y="5858"/>
                </a:cubicBezTo>
                <a:lnTo>
                  <a:pt x="21042" y="5852"/>
                </a:lnTo>
                <a:cubicBezTo>
                  <a:pt x="21100" y="5827"/>
                  <a:pt x="21147" y="5781"/>
                  <a:pt x="21175" y="5725"/>
                </a:cubicBezTo>
                <a:cubicBezTo>
                  <a:pt x="21187" y="5691"/>
                  <a:pt x="21193" y="5657"/>
                  <a:pt x="21190" y="5623"/>
                </a:cubicBezTo>
                <a:lnTo>
                  <a:pt x="21190" y="5610"/>
                </a:lnTo>
                <a:cubicBezTo>
                  <a:pt x="21193" y="5468"/>
                  <a:pt x="21237" y="5424"/>
                  <a:pt x="21379" y="5350"/>
                </a:cubicBezTo>
                <a:cubicBezTo>
                  <a:pt x="21481" y="5297"/>
                  <a:pt x="21565" y="5220"/>
                  <a:pt x="21627" y="5124"/>
                </a:cubicBezTo>
                <a:cubicBezTo>
                  <a:pt x="21639" y="5102"/>
                  <a:pt x="21646" y="5078"/>
                  <a:pt x="21639" y="5053"/>
                </a:cubicBezTo>
                <a:cubicBezTo>
                  <a:pt x="21633" y="5028"/>
                  <a:pt x="21618" y="5006"/>
                  <a:pt x="21593" y="4994"/>
                </a:cubicBezTo>
                <a:cubicBezTo>
                  <a:pt x="21509" y="4941"/>
                  <a:pt x="21413" y="4910"/>
                  <a:pt x="21314" y="4907"/>
                </a:cubicBezTo>
                <a:cubicBezTo>
                  <a:pt x="21234" y="4907"/>
                  <a:pt x="21156" y="4932"/>
                  <a:pt x="21091" y="4978"/>
                </a:cubicBezTo>
                <a:cubicBezTo>
                  <a:pt x="21057" y="5006"/>
                  <a:pt x="21026" y="5034"/>
                  <a:pt x="20998" y="5068"/>
                </a:cubicBezTo>
                <a:cubicBezTo>
                  <a:pt x="20986" y="5081"/>
                  <a:pt x="20973" y="5096"/>
                  <a:pt x="20958" y="5109"/>
                </a:cubicBezTo>
                <a:cubicBezTo>
                  <a:pt x="20936" y="5133"/>
                  <a:pt x="20905" y="5152"/>
                  <a:pt x="20874" y="5158"/>
                </a:cubicBezTo>
                <a:cubicBezTo>
                  <a:pt x="20927" y="5025"/>
                  <a:pt x="21008" y="4907"/>
                  <a:pt x="21110" y="4811"/>
                </a:cubicBezTo>
                <a:cubicBezTo>
                  <a:pt x="21165" y="4759"/>
                  <a:pt x="21262" y="4669"/>
                  <a:pt x="21196" y="4539"/>
                </a:cubicBezTo>
                <a:cubicBezTo>
                  <a:pt x="21156" y="4461"/>
                  <a:pt x="21088" y="4402"/>
                  <a:pt x="21004" y="4374"/>
                </a:cubicBezTo>
                <a:cubicBezTo>
                  <a:pt x="20969" y="4364"/>
                  <a:pt x="20932" y="4355"/>
                  <a:pt x="20895" y="4355"/>
                </a:cubicBezTo>
                <a:cubicBezTo>
                  <a:pt x="20889" y="4355"/>
                  <a:pt x="20883" y="4355"/>
                  <a:pt x="20877" y="4356"/>
                </a:cubicBezTo>
                <a:cubicBezTo>
                  <a:pt x="20822" y="4356"/>
                  <a:pt x="20763" y="4365"/>
                  <a:pt x="20707" y="4378"/>
                </a:cubicBezTo>
                <a:cubicBezTo>
                  <a:pt x="20676" y="4384"/>
                  <a:pt x="20648" y="4387"/>
                  <a:pt x="20620" y="4390"/>
                </a:cubicBezTo>
                <a:cubicBezTo>
                  <a:pt x="20602" y="4393"/>
                  <a:pt x="20580" y="4396"/>
                  <a:pt x="20561" y="4399"/>
                </a:cubicBezTo>
                <a:cubicBezTo>
                  <a:pt x="20561" y="4390"/>
                  <a:pt x="20561" y="4378"/>
                  <a:pt x="20558" y="4368"/>
                </a:cubicBezTo>
                <a:cubicBezTo>
                  <a:pt x="20558" y="4353"/>
                  <a:pt x="20558" y="4337"/>
                  <a:pt x="20558" y="4322"/>
                </a:cubicBezTo>
                <a:cubicBezTo>
                  <a:pt x="20574" y="4312"/>
                  <a:pt x="20589" y="4303"/>
                  <a:pt x="20605" y="4297"/>
                </a:cubicBezTo>
                <a:lnTo>
                  <a:pt x="20611" y="4294"/>
                </a:lnTo>
                <a:cubicBezTo>
                  <a:pt x="20710" y="4244"/>
                  <a:pt x="20803" y="4182"/>
                  <a:pt x="20887" y="4111"/>
                </a:cubicBezTo>
                <a:cubicBezTo>
                  <a:pt x="20908" y="4089"/>
                  <a:pt x="20933" y="4071"/>
                  <a:pt x="20961" y="4052"/>
                </a:cubicBezTo>
                <a:cubicBezTo>
                  <a:pt x="21035" y="4003"/>
                  <a:pt x="21097" y="3935"/>
                  <a:pt x="21138" y="3854"/>
                </a:cubicBezTo>
                <a:cubicBezTo>
                  <a:pt x="21153" y="3820"/>
                  <a:pt x="21169" y="3786"/>
                  <a:pt x="21181" y="3752"/>
                </a:cubicBezTo>
                <a:cubicBezTo>
                  <a:pt x="21200" y="3690"/>
                  <a:pt x="21227" y="3634"/>
                  <a:pt x="21262" y="3585"/>
                </a:cubicBezTo>
                <a:cubicBezTo>
                  <a:pt x="21268" y="3575"/>
                  <a:pt x="21274" y="3569"/>
                  <a:pt x="21280" y="3560"/>
                </a:cubicBezTo>
                <a:cubicBezTo>
                  <a:pt x="21308" y="3532"/>
                  <a:pt x="21330" y="3498"/>
                  <a:pt x="21345" y="3461"/>
                </a:cubicBezTo>
                <a:cubicBezTo>
                  <a:pt x="21361" y="3430"/>
                  <a:pt x="21364" y="3393"/>
                  <a:pt x="21361" y="3358"/>
                </a:cubicBezTo>
                <a:cubicBezTo>
                  <a:pt x="21323" y="3346"/>
                  <a:pt x="21296" y="3309"/>
                  <a:pt x="21292" y="3269"/>
                </a:cubicBezTo>
                <a:cubicBezTo>
                  <a:pt x="21292" y="3266"/>
                  <a:pt x="21296" y="3259"/>
                  <a:pt x="21299" y="3256"/>
                </a:cubicBezTo>
                <a:cubicBezTo>
                  <a:pt x="21272" y="3240"/>
                  <a:pt x="21245" y="3231"/>
                  <a:pt x="21215" y="3231"/>
                </a:cubicBezTo>
                <a:cubicBezTo>
                  <a:pt x="21211" y="3231"/>
                  <a:pt x="21207" y="3231"/>
                  <a:pt x="21203" y="3231"/>
                </a:cubicBezTo>
                <a:cubicBezTo>
                  <a:pt x="21144" y="3231"/>
                  <a:pt x="21085" y="3244"/>
                  <a:pt x="21032" y="3266"/>
                </a:cubicBezTo>
                <a:cubicBezTo>
                  <a:pt x="20908" y="3309"/>
                  <a:pt x="20788" y="3362"/>
                  <a:pt x="20670" y="3420"/>
                </a:cubicBezTo>
                <a:lnTo>
                  <a:pt x="20645" y="3433"/>
                </a:lnTo>
                <a:cubicBezTo>
                  <a:pt x="20596" y="3461"/>
                  <a:pt x="20543" y="3485"/>
                  <a:pt x="20490" y="3501"/>
                </a:cubicBezTo>
                <a:lnTo>
                  <a:pt x="20484" y="3501"/>
                </a:lnTo>
                <a:lnTo>
                  <a:pt x="20475" y="3489"/>
                </a:lnTo>
                <a:cubicBezTo>
                  <a:pt x="20434" y="3433"/>
                  <a:pt x="20419" y="3389"/>
                  <a:pt x="20425" y="3362"/>
                </a:cubicBezTo>
                <a:cubicBezTo>
                  <a:pt x="20438" y="3340"/>
                  <a:pt x="20453" y="3318"/>
                  <a:pt x="20472" y="3300"/>
                </a:cubicBezTo>
                <a:lnTo>
                  <a:pt x="20534" y="3235"/>
                </a:lnTo>
                <a:cubicBezTo>
                  <a:pt x="20611" y="3151"/>
                  <a:pt x="20688" y="3067"/>
                  <a:pt x="20766" y="2984"/>
                </a:cubicBezTo>
                <a:cubicBezTo>
                  <a:pt x="20781" y="2968"/>
                  <a:pt x="20797" y="2956"/>
                  <a:pt x="20815" y="2940"/>
                </a:cubicBezTo>
                <a:cubicBezTo>
                  <a:pt x="20881" y="2881"/>
                  <a:pt x="20961" y="2807"/>
                  <a:pt x="20980" y="2699"/>
                </a:cubicBezTo>
                <a:cubicBezTo>
                  <a:pt x="20983" y="2671"/>
                  <a:pt x="20983" y="2646"/>
                  <a:pt x="20983" y="2621"/>
                </a:cubicBezTo>
                <a:cubicBezTo>
                  <a:pt x="20983" y="2603"/>
                  <a:pt x="20983" y="2587"/>
                  <a:pt x="20986" y="2572"/>
                </a:cubicBezTo>
                <a:cubicBezTo>
                  <a:pt x="21020" y="2531"/>
                  <a:pt x="21026" y="2473"/>
                  <a:pt x="21004" y="2426"/>
                </a:cubicBezTo>
                <a:cubicBezTo>
                  <a:pt x="20979" y="2387"/>
                  <a:pt x="20936" y="2360"/>
                  <a:pt x="20891" y="2360"/>
                </a:cubicBezTo>
                <a:cubicBezTo>
                  <a:pt x="20887" y="2360"/>
                  <a:pt x="20882" y="2360"/>
                  <a:pt x="20877" y="2361"/>
                </a:cubicBezTo>
                <a:cubicBezTo>
                  <a:pt x="20809" y="2364"/>
                  <a:pt x="20747" y="2380"/>
                  <a:pt x="20688" y="2411"/>
                </a:cubicBezTo>
                <a:lnTo>
                  <a:pt x="20676" y="2420"/>
                </a:lnTo>
                <a:cubicBezTo>
                  <a:pt x="20661" y="2429"/>
                  <a:pt x="20645" y="2438"/>
                  <a:pt x="20627" y="2448"/>
                </a:cubicBezTo>
                <a:cubicBezTo>
                  <a:pt x="20602" y="2401"/>
                  <a:pt x="20568" y="2358"/>
                  <a:pt x="20527" y="2324"/>
                </a:cubicBezTo>
                <a:cubicBezTo>
                  <a:pt x="20512" y="2308"/>
                  <a:pt x="20496" y="2293"/>
                  <a:pt x="20484" y="2277"/>
                </a:cubicBezTo>
                <a:cubicBezTo>
                  <a:pt x="20555" y="2256"/>
                  <a:pt x="20614" y="2209"/>
                  <a:pt x="20654" y="2147"/>
                </a:cubicBezTo>
                <a:cubicBezTo>
                  <a:pt x="20698" y="2147"/>
                  <a:pt x="20738" y="2132"/>
                  <a:pt x="20769" y="2101"/>
                </a:cubicBezTo>
                <a:cubicBezTo>
                  <a:pt x="20806" y="2058"/>
                  <a:pt x="20831" y="2002"/>
                  <a:pt x="20834" y="1946"/>
                </a:cubicBezTo>
                <a:cubicBezTo>
                  <a:pt x="20853" y="1785"/>
                  <a:pt x="20856" y="1624"/>
                  <a:pt x="20837" y="1463"/>
                </a:cubicBezTo>
                <a:cubicBezTo>
                  <a:pt x="20837" y="1429"/>
                  <a:pt x="20819" y="1395"/>
                  <a:pt x="20791" y="1376"/>
                </a:cubicBezTo>
                <a:cubicBezTo>
                  <a:pt x="20772" y="1361"/>
                  <a:pt x="20750" y="1351"/>
                  <a:pt x="20726" y="1351"/>
                </a:cubicBezTo>
                <a:cubicBezTo>
                  <a:pt x="20679" y="1354"/>
                  <a:pt x="20636" y="1382"/>
                  <a:pt x="20614" y="1426"/>
                </a:cubicBezTo>
                <a:cubicBezTo>
                  <a:pt x="20561" y="1515"/>
                  <a:pt x="20500" y="1602"/>
                  <a:pt x="20428" y="1680"/>
                </a:cubicBezTo>
                <a:cubicBezTo>
                  <a:pt x="20385" y="1726"/>
                  <a:pt x="20366" y="1726"/>
                  <a:pt x="20366" y="1726"/>
                </a:cubicBezTo>
                <a:cubicBezTo>
                  <a:pt x="20348" y="1714"/>
                  <a:pt x="20338" y="1692"/>
                  <a:pt x="20335" y="1670"/>
                </a:cubicBezTo>
                <a:cubicBezTo>
                  <a:pt x="20332" y="1624"/>
                  <a:pt x="20335" y="1577"/>
                  <a:pt x="20351" y="1531"/>
                </a:cubicBezTo>
                <a:cubicBezTo>
                  <a:pt x="20360" y="1494"/>
                  <a:pt x="20369" y="1454"/>
                  <a:pt x="20373" y="1416"/>
                </a:cubicBezTo>
                <a:cubicBezTo>
                  <a:pt x="20388" y="1296"/>
                  <a:pt x="20351" y="1175"/>
                  <a:pt x="20273" y="1082"/>
                </a:cubicBezTo>
                <a:cubicBezTo>
                  <a:pt x="20264" y="1069"/>
                  <a:pt x="20252" y="1060"/>
                  <a:pt x="20242" y="1048"/>
                </a:cubicBezTo>
                <a:cubicBezTo>
                  <a:pt x="20224" y="1032"/>
                  <a:pt x="20208" y="1014"/>
                  <a:pt x="20199" y="992"/>
                </a:cubicBezTo>
                <a:cubicBezTo>
                  <a:pt x="20196" y="976"/>
                  <a:pt x="20199" y="958"/>
                  <a:pt x="20202" y="942"/>
                </a:cubicBezTo>
                <a:cubicBezTo>
                  <a:pt x="20215" y="874"/>
                  <a:pt x="20205" y="803"/>
                  <a:pt x="20180" y="738"/>
                </a:cubicBezTo>
                <a:cubicBezTo>
                  <a:pt x="20168" y="710"/>
                  <a:pt x="20162" y="676"/>
                  <a:pt x="20165" y="645"/>
                </a:cubicBezTo>
                <a:cubicBezTo>
                  <a:pt x="20174" y="630"/>
                  <a:pt x="20184" y="617"/>
                  <a:pt x="20193" y="605"/>
                </a:cubicBezTo>
                <a:cubicBezTo>
                  <a:pt x="20227" y="565"/>
                  <a:pt x="20280" y="493"/>
                  <a:pt x="20246" y="403"/>
                </a:cubicBezTo>
                <a:cubicBezTo>
                  <a:pt x="20221" y="351"/>
                  <a:pt x="20174" y="311"/>
                  <a:pt x="20115" y="301"/>
                </a:cubicBezTo>
                <a:cubicBezTo>
                  <a:pt x="20084" y="295"/>
                  <a:pt x="20050" y="292"/>
                  <a:pt x="20019" y="292"/>
                </a:cubicBezTo>
                <a:cubicBezTo>
                  <a:pt x="19998" y="292"/>
                  <a:pt x="19976" y="289"/>
                  <a:pt x="19957" y="286"/>
                </a:cubicBezTo>
                <a:cubicBezTo>
                  <a:pt x="19923" y="273"/>
                  <a:pt x="19902" y="239"/>
                  <a:pt x="19868" y="184"/>
                </a:cubicBezTo>
                <a:cubicBezTo>
                  <a:pt x="19843" y="140"/>
                  <a:pt x="19812" y="103"/>
                  <a:pt x="19781" y="69"/>
                </a:cubicBezTo>
                <a:cubicBezTo>
                  <a:pt x="19741" y="26"/>
                  <a:pt x="19685" y="1"/>
                  <a:pt x="196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47"/>
          <p:cNvSpPr/>
          <p:nvPr/>
        </p:nvSpPr>
        <p:spPr>
          <a:xfrm>
            <a:off x="7615590" y="4000668"/>
            <a:ext cx="1861889" cy="768018"/>
          </a:xfrm>
          <a:custGeom>
            <a:avLst/>
            <a:gdLst/>
            <a:ahLst/>
            <a:cxnLst/>
            <a:rect l="l" t="t" r="r" b="b"/>
            <a:pathLst>
              <a:path w="74275" h="30638" extrusionOk="0">
                <a:moveTo>
                  <a:pt x="19629" y="1"/>
                </a:moveTo>
                <a:cubicBezTo>
                  <a:pt x="19409" y="1"/>
                  <a:pt x="19304" y="369"/>
                  <a:pt x="19295" y="469"/>
                </a:cubicBezTo>
                <a:cubicBezTo>
                  <a:pt x="19292" y="512"/>
                  <a:pt x="19292" y="555"/>
                  <a:pt x="19295" y="599"/>
                </a:cubicBezTo>
                <a:cubicBezTo>
                  <a:pt x="19295" y="639"/>
                  <a:pt x="19295" y="670"/>
                  <a:pt x="19295" y="704"/>
                </a:cubicBezTo>
                <a:cubicBezTo>
                  <a:pt x="19288" y="781"/>
                  <a:pt x="19264" y="859"/>
                  <a:pt x="19223" y="927"/>
                </a:cubicBezTo>
                <a:lnTo>
                  <a:pt x="19223" y="930"/>
                </a:lnTo>
                <a:cubicBezTo>
                  <a:pt x="19208" y="930"/>
                  <a:pt x="19189" y="933"/>
                  <a:pt x="19174" y="942"/>
                </a:cubicBezTo>
                <a:cubicBezTo>
                  <a:pt x="19146" y="955"/>
                  <a:pt x="19121" y="976"/>
                  <a:pt x="19106" y="1004"/>
                </a:cubicBezTo>
                <a:cubicBezTo>
                  <a:pt x="19034" y="1122"/>
                  <a:pt x="18991" y="1255"/>
                  <a:pt x="18982" y="1392"/>
                </a:cubicBezTo>
                <a:cubicBezTo>
                  <a:pt x="18979" y="1416"/>
                  <a:pt x="18979" y="1438"/>
                  <a:pt x="18979" y="1460"/>
                </a:cubicBezTo>
                <a:cubicBezTo>
                  <a:pt x="18979" y="1494"/>
                  <a:pt x="18976" y="1528"/>
                  <a:pt x="18969" y="1565"/>
                </a:cubicBezTo>
                <a:cubicBezTo>
                  <a:pt x="18959" y="1570"/>
                  <a:pt x="18949" y="1575"/>
                  <a:pt x="18937" y="1575"/>
                </a:cubicBezTo>
                <a:cubicBezTo>
                  <a:pt x="18935" y="1575"/>
                  <a:pt x="18932" y="1575"/>
                  <a:pt x="18929" y="1574"/>
                </a:cubicBezTo>
                <a:cubicBezTo>
                  <a:pt x="18914" y="1574"/>
                  <a:pt x="18901" y="1571"/>
                  <a:pt x="18886" y="1568"/>
                </a:cubicBezTo>
                <a:cubicBezTo>
                  <a:pt x="18855" y="1543"/>
                  <a:pt x="18824" y="1519"/>
                  <a:pt x="18799" y="1491"/>
                </a:cubicBezTo>
                <a:cubicBezTo>
                  <a:pt x="18771" y="1460"/>
                  <a:pt x="18743" y="1432"/>
                  <a:pt x="18709" y="1407"/>
                </a:cubicBezTo>
                <a:cubicBezTo>
                  <a:pt x="18681" y="1382"/>
                  <a:pt x="18647" y="1370"/>
                  <a:pt x="18613" y="1370"/>
                </a:cubicBezTo>
                <a:cubicBezTo>
                  <a:pt x="18548" y="1373"/>
                  <a:pt x="18492" y="1416"/>
                  <a:pt x="18471" y="1478"/>
                </a:cubicBezTo>
                <a:cubicBezTo>
                  <a:pt x="18412" y="1624"/>
                  <a:pt x="18468" y="1754"/>
                  <a:pt x="18517" y="1872"/>
                </a:cubicBezTo>
                <a:cubicBezTo>
                  <a:pt x="18545" y="1921"/>
                  <a:pt x="18564" y="1974"/>
                  <a:pt x="18576" y="2030"/>
                </a:cubicBezTo>
                <a:cubicBezTo>
                  <a:pt x="18607" y="2175"/>
                  <a:pt x="18675" y="2206"/>
                  <a:pt x="18731" y="2206"/>
                </a:cubicBezTo>
                <a:cubicBezTo>
                  <a:pt x="18749" y="2206"/>
                  <a:pt x="18765" y="2203"/>
                  <a:pt x="18780" y="2197"/>
                </a:cubicBezTo>
                <a:lnTo>
                  <a:pt x="18793" y="2197"/>
                </a:lnTo>
                <a:cubicBezTo>
                  <a:pt x="18833" y="2197"/>
                  <a:pt x="18870" y="2225"/>
                  <a:pt x="18883" y="2262"/>
                </a:cubicBezTo>
                <a:cubicBezTo>
                  <a:pt x="18886" y="2287"/>
                  <a:pt x="18883" y="2311"/>
                  <a:pt x="18870" y="2330"/>
                </a:cubicBezTo>
                <a:cubicBezTo>
                  <a:pt x="18845" y="2389"/>
                  <a:pt x="18780" y="2429"/>
                  <a:pt x="18706" y="2469"/>
                </a:cubicBezTo>
                <a:cubicBezTo>
                  <a:pt x="18638" y="2404"/>
                  <a:pt x="18548" y="2367"/>
                  <a:pt x="18452" y="2367"/>
                </a:cubicBezTo>
                <a:cubicBezTo>
                  <a:pt x="18437" y="2367"/>
                  <a:pt x="18418" y="2367"/>
                  <a:pt x="18403" y="2370"/>
                </a:cubicBezTo>
                <a:cubicBezTo>
                  <a:pt x="18356" y="2373"/>
                  <a:pt x="18316" y="2401"/>
                  <a:pt x="18297" y="2445"/>
                </a:cubicBezTo>
                <a:cubicBezTo>
                  <a:pt x="18282" y="2488"/>
                  <a:pt x="18291" y="2535"/>
                  <a:pt x="18319" y="2572"/>
                </a:cubicBezTo>
                <a:lnTo>
                  <a:pt x="18322" y="2575"/>
                </a:lnTo>
                <a:cubicBezTo>
                  <a:pt x="18325" y="2590"/>
                  <a:pt x="18325" y="2606"/>
                  <a:pt x="18325" y="2624"/>
                </a:cubicBezTo>
                <a:cubicBezTo>
                  <a:pt x="18325" y="2649"/>
                  <a:pt x="18325" y="2674"/>
                  <a:pt x="18328" y="2702"/>
                </a:cubicBezTo>
                <a:cubicBezTo>
                  <a:pt x="18347" y="2804"/>
                  <a:pt x="18421" y="2872"/>
                  <a:pt x="18480" y="2928"/>
                </a:cubicBezTo>
                <a:cubicBezTo>
                  <a:pt x="18502" y="2946"/>
                  <a:pt x="18520" y="2965"/>
                  <a:pt x="18539" y="2987"/>
                </a:cubicBezTo>
                <a:cubicBezTo>
                  <a:pt x="18592" y="3052"/>
                  <a:pt x="18629" y="3129"/>
                  <a:pt x="18653" y="3210"/>
                </a:cubicBezTo>
                <a:cubicBezTo>
                  <a:pt x="18678" y="3284"/>
                  <a:pt x="18712" y="3358"/>
                  <a:pt x="18756" y="3430"/>
                </a:cubicBezTo>
                <a:lnTo>
                  <a:pt x="18762" y="3442"/>
                </a:lnTo>
                <a:cubicBezTo>
                  <a:pt x="18771" y="3451"/>
                  <a:pt x="18777" y="3464"/>
                  <a:pt x="18780" y="3473"/>
                </a:cubicBezTo>
                <a:cubicBezTo>
                  <a:pt x="18777" y="3501"/>
                  <a:pt x="18765" y="3529"/>
                  <a:pt x="18749" y="3550"/>
                </a:cubicBezTo>
                <a:cubicBezTo>
                  <a:pt x="18743" y="3566"/>
                  <a:pt x="18731" y="3585"/>
                  <a:pt x="18725" y="3603"/>
                </a:cubicBezTo>
                <a:lnTo>
                  <a:pt x="18691" y="3594"/>
                </a:lnTo>
                <a:cubicBezTo>
                  <a:pt x="18650" y="3585"/>
                  <a:pt x="18604" y="3569"/>
                  <a:pt x="18598" y="3557"/>
                </a:cubicBezTo>
                <a:cubicBezTo>
                  <a:pt x="18598" y="3550"/>
                  <a:pt x="18595" y="3544"/>
                  <a:pt x="18595" y="3538"/>
                </a:cubicBezTo>
                <a:cubicBezTo>
                  <a:pt x="18595" y="3516"/>
                  <a:pt x="18588" y="3498"/>
                  <a:pt x="18582" y="3479"/>
                </a:cubicBezTo>
                <a:cubicBezTo>
                  <a:pt x="18564" y="3439"/>
                  <a:pt x="18539" y="3405"/>
                  <a:pt x="18505" y="3380"/>
                </a:cubicBezTo>
                <a:cubicBezTo>
                  <a:pt x="18403" y="3300"/>
                  <a:pt x="18282" y="3247"/>
                  <a:pt x="18152" y="3225"/>
                </a:cubicBezTo>
                <a:cubicBezTo>
                  <a:pt x="18139" y="3225"/>
                  <a:pt x="18124" y="3222"/>
                  <a:pt x="18111" y="3222"/>
                </a:cubicBezTo>
                <a:cubicBezTo>
                  <a:pt x="18087" y="3222"/>
                  <a:pt x="18065" y="3228"/>
                  <a:pt x="18043" y="3238"/>
                </a:cubicBezTo>
                <a:cubicBezTo>
                  <a:pt x="17997" y="3256"/>
                  <a:pt x="17966" y="3296"/>
                  <a:pt x="17957" y="3343"/>
                </a:cubicBezTo>
                <a:cubicBezTo>
                  <a:pt x="17960" y="3355"/>
                  <a:pt x="17966" y="3368"/>
                  <a:pt x="17966" y="3380"/>
                </a:cubicBezTo>
                <a:cubicBezTo>
                  <a:pt x="17975" y="3430"/>
                  <a:pt x="17984" y="3476"/>
                  <a:pt x="17994" y="3523"/>
                </a:cubicBezTo>
                <a:cubicBezTo>
                  <a:pt x="18006" y="3538"/>
                  <a:pt x="18015" y="3550"/>
                  <a:pt x="18028" y="3563"/>
                </a:cubicBezTo>
                <a:cubicBezTo>
                  <a:pt x="18037" y="3575"/>
                  <a:pt x="18040" y="3578"/>
                  <a:pt x="18046" y="3588"/>
                </a:cubicBezTo>
                <a:cubicBezTo>
                  <a:pt x="18080" y="3640"/>
                  <a:pt x="18108" y="3699"/>
                  <a:pt x="18130" y="3758"/>
                </a:cubicBezTo>
                <a:cubicBezTo>
                  <a:pt x="18173" y="3876"/>
                  <a:pt x="18223" y="4006"/>
                  <a:pt x="18356" y="4068"/>
                </a:cubicBezTo>
                <a:cubicBezTo>
                  <a:pt x="18375" y="4077"/>
                  <a:pt x="18393" y="4083"/>
                  <a:pt x="18412" y="4093"/>
                </a:cubicBezTo>
                <a:cubicBezTo>
                  <a:pt x="18430" y="4096"/>
                  <a:pt x="18446" y="4105"/>
                  <a:pt x="18461" y="4114"/>
                </a:cubicBezTo>
                <a:cubicBezTo>
                  <a:pt x="18465" y="4124"/>
                  <a:pt x="18471" y="4136"/>
                  <a:pt x="18471" y="4145"/>
                </a:cubicBezTo>
                <a:cubicBezTo>
                  <a:pt x="18477" y="4161"/>
                  <a:pt x="18480" y="4176"/>
                  <a:pt x="18486" y="4189"/>
                </a:cubicBezTo>
                <a:cubicBezTo>
                  <a:pt x="18533" y="4306"/>
                  <a:pt x="18653" y="4384"/>
                  <a:pt x="18818" y="4399"/>
                </a:cubicBezTo>
                <a:lnTo>
                  <a:pt x="18827" y="4399"/>
                </a:lnTo>
                <a:cubicBezTo>
                  <a:pt x="18855" y="4399"/>
                  <a:pt x="18880" y="4405"/>
                  <a:pt x="18904" y="4415"/>
                </a:cubicBezTo>
                <a:cubicBezTo>
                  <a:pt x="18907" y="4424"/>
                  <a:pt x="18911" y="4436"/>
                  <a:pt x="18914" y="4446"/>
                </a:cubicBezTo>
                <a:lnTo>
                  <a:pt x="18938" y="4551"/>
                </a:lnTo>
                <a:lnTo>
                  <a:pt x="18942" y="4573"/>
                </a:lnTo>
                <a:cubicBezTo>
                  <a:pt x="18880" y="4548"/>
                  <a:pt x="18821" y="4514"/>
                  <a:pt x="18768" y="4470"/>
                </a:cubicBezTo>
                <a:cubicBezTo>
                  <a:pt x="18743" y="4443"/>
                  <a:pt x="18709" y="4421"/>
                  <a:pt x="18672" y="4408"/>
                </a:cubicBezTo>
                <a:cubicBezTo>
                  <a:pt x="18657" y="4402"/>
                  <a:pt x="18638" y="4402"/>
                  <a:pt x="18616" y="4402"/>
                </a:cubicBezTo>
                <a:lnTo>
                  <a:pt x="18570" y="4402"/>
                </a:lnTo>
                <a:cubicBezTo>
                  <a:pt x="18551" y="4399"/>
                  <a:pt x="18533" y="4393"/>
                  <a:pt x="18517" y="4387"/>
                </a:cubicBezTo>
                <a:cubicBezTo>
                  <a:pt x="18486" y="4374"/>
                  <a:pt x="18458" y="4365"/>
                  <a:pt x="18427" y="4359"/>
                </a:cubicBezTo>
                <a:cubicBezTo>
                  <a:pt x="18415" y="4359"/>
                  <a:pt x="18403" y="4356"/>
                  <a:pt x="18390" y="4356"/>
                </a:cubicBezTo>
                <a:cubicBezTo>
                  <a:pt x="18266" y="4356"/>
                  <a:pt x="18167" y="4449"/>
                  <a:pt x="18118" y="4535"/>
                </a:cubicBezTo>
                <a:cubicBezTo>
                  <a:pt x="18102" y="4560"/>
                  <a:pt x="18093" y="4588"/>
                  <a:pt x="18093" y="4616"/>
                </a:cubicBezTo>
                <a:cubicBezTo>
                  <a:pt x="18093" y="4672"/>
                  <a:pt x="18121" y="4724"/>
                  <a:pt x="18167" y="4759"/>
                </a:cubicBezTo>
                <a:cubicBezTo>
                  <a:pt x="18198" y="4780"/>
                  <a:pt x="18223" y="4811"/>
                  <a:pt x="18232" y="4848"/>
                </a:cubicBezTo>
                <a:cubicBezTo>
                  <a:pt x="18235" y="4861"/>
                  <a:pt x="18235" y="4870"/>
                  <a:pt x="18232" y="4879"/>
                </a:cubicBezTo>
                <a:cubicBezTo>
                  <a:pt x="18229" y="4913"/>
                  <a:pt x="18232" y="4944"/>
                  <a:pt x="18241" y="4978"/>
                </a:cubicBezTo>
                <a:cubicBezTo>
                  <a:pt x="18214" y="4951"/>
                  <a:pt x="18183" y="4929"/>
                  <a:pt x="18149" y="4913"/>
                </a:cubicBezTo>
                <a:cubicBezTo>
                  <a:pt x="18114" y="4901"/>
                  <a:pt x="18077" y="4892"/>
                  <a:pt x="18037" y="4892"/>
                </a:cubicBezTo>
                <a:cubicBezTo>
                  <a:pt x="18006" y="4892"/>
                  <a:pt x="17975" y="4898"/>
                  <a:pt x="17944" y="4904"/>
                </a:cubicBezTo>
                <a:cubicBezTo>
                  <a:pt x="17864" y="4920"/>
                  <a:pt x="17786" y="4951"/>
                  <a:pt x="17715" y="4991"/>
                </a:cubicBezTo>
                <a:cubicBezTo>
                  <a:pt x="17693" y="5003"/>
                  <a:pt x="17678" y="5025"/>
                  <a:pt x="17672" y="5050"/>
                </a:cubicBezTo>
                <a:cubicBezTo>
                  <a:pt x="17665" y="5074"/>
                  <a:pt x="17668" y="5102"/>
                  <a:pt x="17684" y="5124"/>
                </a:cubicBezTo>
                <a:cubicBezTo>
                  <a:pt x="17727" y="5192"/>
                  <a:pt x="17783" y="5251"/>
                  <a:pt x="17851" y="5297"/>
                </a:cubicBezTo>
                <a:cubicBezTo>
                  <a:pt x="17854" y="5234"/>
                  <a:pt x="17789" y="5155"/>
                  <a:pt x="17956" y="5155"/>
                </a:cubicBezTo>
                <a:cubicBezTo>
                  <a:pt x="17959" y="5155"/>
                  <a:pt x="17962" y="5155"/>
                  <a:pt x="17966" y="5155"/>
                </a:cubicBezTo>
                <a:cubicBezTo>
                  <a:pt x="18139" y="5161"/>
                  <a:pt x="18149" y="5270"/>
                  <a:pt x="18161" y="5353"/>
                </a:cubicBezTo>
                <a:cubicBezTo>
                  <a:pt x="18167" y="5406"/>
                  <a:pt x="18130" y="5440"/>
                  <a:pt x="18068" y="5459"/>
                </a:cubicBezTo>
                <a:cubicBezTo>
                  <a:pt x="18068" y="5462"/>
                  <a:pt x="18068" y="5462"/>
                  <a:pt x="18068" y="5465"/>
                </a:cubicBezTo>
                <a:cubicBezTo>
                  <a:pt x="18077" y="5505"/>
                  <a:pt x="18093" y="5542"/>
                  <a:pt x="18121" y="5576"/>
                </a:cubicBezTo>
                <a:cubicBezTo>
                  <a:pt x="18142" y="5601"/>
                  <a:pt x="18173" y="5623"/>
                  <a:pt x="18204" y="5638"/>
                </a:cubicBezTo>
                <a:cubicBezTo>
                  <a:pt x="18214" y="5641"/>
                  <a:pt x="18223" y="5647"/>
                  <a:pt x="18232" y="5654"/>
                </a:cubicBezTo>
                <a:cubicBezTo>
                  <a:pt x="18226" y="5672"/>
                  <a:pt x="18220" y="5694"/>
                  <a:pt x="18214" y="5713"/>
                </a:cubicBezTo>
                <a:cubicBezTo>
                  <a:pt x="18192" y="5768"/>
                  <a:pt x="18164" y="5849"/>
                  <a:pt x="18204" y="5926"/>
                </a:cubicBezTo>
                <a:cubicBezTo>
                  <a:pt x="18211" y="5939"/>
                  <a:pt x="18214" y="5954"/>
                  <a:pt x="18220" y="5967"/>
                </a:cubicBezTo>
                <a:cubicBezTo>
                  <a:pt x="18235" y="6038"/>
                  <a:pt x="18282" y="6094"/>
                  <a:pt x="18347" y="6121"/>
                </a:cubicBezTo>
                <a:cubicBezTo>
                  <a:pt x="18396" y="6143"/>
                  <a:pt x="18415" y="6162"/>
                  <a:pt x="18415" y="6168"/>
                </a:cubicBezTo>
                <a:cubicBezTo>
                  <a:pt x="18409" y="6171"/>
                  <a:pt x="18399" y="6177"/>
                  <a:pt x="18387" y="6177"/>
                </a:cubicBezTo>
                <a:cubicBezTo>
                  <a:pt x="18353" y="6174"/>
                  <a:pt x="18319" y="6155"/>
                  <a:pt x="18294" y="6131"/>
                </a:cubicBezTo>
                <a:cubicBezTo>
                  <a:pt x="18251" y="6094"/>
                  <a:pt x="18217" y="6047"/>
                  <a:pt x="18189" y="5997"/>
                </a:cubicBezTo>
                <a:lnTo>
                  <a:pt x="18183" y="5985"/>
                </a:lnTo>
                <a:cubicBezTo>
                  <a:pt x="18167" y="5945"/>
                  <a:pt x="18142" y="5911"/>
                  <a:pt x="18111" y="5883"/>
                </a:cubicBezTo>
                <a:cubicBezTo>
                  <a:pt x="18071" y="5855"/>
                  <a:pt x="18028" y="5836"/>
                  <a:pt x="17981" y="5830"/>
                </a:cubicBezTo>
                <a:cubicBezTo>
                  <a:pt x="17913" y="5818"/>
                  <a:pt x="17848" y="5812"/>
                  <a:pt x="17780" y="5812"/>
                </a:cubicBezTo>
                <a:cubicBezTo>
                  <a:pt x="17681" y="5812"/>
                  <a:pt x="17582" y="5824"/>
                  <a:pt x="17489" y="5849"/>
                </a:cubicBezTo>
                <a:cubicBezTo>
                  <a:pt x="17439" y="5861"/>
                  <a:pt x="17393" y="5886"/>
                  <a:pt x="17356" y="5920"/>
                </a:cubicBezTo>
                <a:cubicBezTo>
                  <a:pt x="17297" y="5988"/>
                  <a:pt x="17284" y="6084"/>
                  <a:pt x="17328" y="6199"/>
                </a:cubicBezTo>
                <a:cubicBezTo>
                  <a:pt x="17371" y="6320"/>
                  <a:pt x="17449" y="6425"/>
                  <a:pt x="17548" y="6509"/>
                </a:cubicBezTo>
                <a:cubicBezTo>
                  <a:pt x="17560" y="6518"/>
                  <a:pt x="17569" y="6527"/>
                  <a:pt x="17579" y="6536"/>
                </a:cubicBezTo>
                <a:cubicBezTo>
                  <a:pt x="17625" y="6589"/>
                  <a:pt x="17693" y="6620"/>
                  <a:pt x="17764" y="6620"/>
                </a:cubicBezTo>
                <a:lnTo>
                  <a:pt x="17802" y="6620"/>
                </a:lnTo>
                <a:cubicBezTo>
                  <a:pt x="17867" y="6620"/>
                  <a:pt x="17913" y="6620"/>
                  <a:pt x="17947" y="6642"/>
                </a:cubicBezTo>
                <a:cubicBezTo>
                  <a:pt x="17957" y="6651"/>
                  <a:pt x="17969" y="6660"/>
                  <a:pt x="17978" y="6670"/>
                </a:cubicBezTo>
                <a:cubicBezTo>
                  <a:pt x="18006" y="6694"/>
                  <a:pt x="18034" y="6716"/>
                  <a:pt x="18068" y="6732"/>
                </a:cubicBezTo>
                <a:cubicBezTo>
                  <a:pt x="18053" y="6741"/>
                  <a:pt x="18040" y="6750"/>
                  <a:pt x="18025" y="6759"/>
                </a:cubicBezTo>
                <a:cubicBezTo>
                  <a:pt x="18009" y="6769"/>
                  <a:pt x="17997" y="6784"/>
                  <a:pt x="17991" y="6803"/>
                </a:cubicBezTo>
                <a:cubicBezTo>
                  <a:pt x="17857" y="6803"/>
                  <a:pt x="17724" y="6797"/>
                  <a:pt x="17594" y="6784"/>
                </a:cubicBezTo>
                <a:cubicBezTo>
                  <a:pt x="17557" y="6784"/>
                  <a:pt x="17520" y="6775"/>
                  <a:pt x="17486" y="6756"/>
                </a:cubicBezTo>
                <a:cubicBezTo>
                  <a:pt x="17470" y="6744"/>
                  <a:pt x="17458" y="6728"/>
                  <a:pt x="17445" y="6710"/>
                </a:cubicBezTo>
                <a:cubicBezTo>
                  <a:pt x="17433" y="6698"/>
                  <a:pt x="17421" y="6682"/>
                  <a:pt x="17408" y="6667"/>
                </a:cubicBezTo>
                <a:cubicBezTo>
                  <a:pt x="17334" y="6584"/>
                  <a:pt x="17232" y="6543"/>
                  <a:pt x="17129" y="6543"/>
                </a:cubicBezTo>
                <a:cubicBezTo>
                  <a:pt x="17030" y="6543"/>
                  <a:pt x="16931" y="6581"/>
                  <a:pt x="16857" y="6657"/>
                </a:cubicBezTo>
                <a:cubicBezTo>
                  <a:pt x="16702" y="6815"/>
                  <a:pt x="16711" y="7066"/>
                  <a:pt x="16872" y="7212"/>
                </a:cubicBezTo>
                <a:cubicBezTo>
                  <a:pt x="16891" y="7227"/>
                  <a:pt x="16913" y="7233"/>
                  <a:pt x="16931" y="7236"/>
                </a:cubicBezTo>
                <a:lnTo>
                  <a:pt x="16962" y="7236"/>
                </a:lnTo>
                <a:cubicBezTo>
                  <a:pt x="17006" y="7236"/>
                  <a:pt x="17046" y="7233"/>
                  <a:pt x="17083" y="7230"/>
                </a:cubicBezTo>
                <a:cubicBezTo>
                  <a:pt x="17120" y="7227"/>
                  <a:pt x="17151" y="7224"/>
                  <a:pt x="17188" y="7224"/>
                </a:cubicBezTo>
                <a:lnTo>
                  <a:pt x="17213" y="7224"/>
                </a:lnTo>
                <a:cubicBezTo>
                  <a:pt x="17232" y="7224"/>
                  <a:pt x="17250" y="7227"/>
                  <a:pt x="17269" y="7233"/>
                </a:cubicBezTo>
                <a:cubicBezTo>
                  <a:pt x="17278" y="7236"/>
                  <a:pt x="17291" y="7264"/>
                  <a:pt x="17287" y="7351"/>
                </a:cubicBezTo>
                <a:cubicBezTo>
                  <a:pt x="17275" y="7438"/>
                  <a:pt x="17334" y="7518"/>
                  <a:pt x="17421" y="7528"/>
                </a:cubicBezTo>
                <a:lnTo>
                  <a:pt x="17436" y="7534"/>
                </a:lnTo>
                <a:cubicBezTo>
                  <a:pt x="17455" y="7540"/>
                  <a:pt x="17473" y="7580"/>
                  <a:pt x="17492" y="7617"/>
                </a:cubicBezTo>
                <a:cubicBezTo>
                  <a:pt x="17504" y="7642"/>
                  <a:pt x="17517" y="7664"/>
                  <a:pt x="17532" y="7689"/>
                </a:cubicBezTo>
                <a:cubicBezTo>
                  <a:pt x="17576" y="7754"/>
                  <a:pt x="17634" y="7813"/>
                  <a:pt x="17699" y="7859"/>
                </a:cubicBezTo>
                <a:cubicBezTo>
                  <a:pt x="17749" y="7893"/>
                  <a:pt x="17792" y="7940"/>
                  <a:pt x="17826" y="7989"/>
                </a:cubicBezTo>
                <a:cubicBezTo>
                  <a:pt x="17802" y="8129"/>
                  <a:pt x="17873" y="8268"/>
                  <a:pt x="18000" y="8330"/>
                </a:cubicBezTo>
                <a:lnTo>
                  <a:pt x="18018" y="8336"/>
                </a:lnTo>
                <a:cubicBezTo>
                  <a:pt x="17960" y="8367"/>
                  <a:pt x="17879" y="8370"/>
                  <a:pt x="17792" y="8370"/>
                </a:cubicBezTo>
                <a:lnTo>
                  <a:pt x="17755" y="8370"/>
                </a:lnTo>
                <a:cubicBezTo>
                  <a:pt x="17675" y="8370"/>
                  <a:pt x="17597" y="8386"/>
                  <a:pt x="17523" y="8414"/>
                </a:cubicBezTo>
                <a:lnTo>
                  <a:pt x="17501" y="8280"/>
                </a:lnTo>
                <a:cubicBezTo>
                  <a:pt x="17498" y="8243"/>
                  <a:pt x="17489" y="8206"/>
                  <a:pt x="17467" y="8172"/>
                </a:cubicBezTo>
                <a:cubicBezTo>
                  <a:pt x="17436" y="8125"/>
                  <a:pt x="17387" y="8091"/>
                  <a:pt x="17328" y="8079"/>
                </a:cubicBezTo>
                <a:cubicBezTo>
                  <a:pt x="17317" y="8077"/>
                  <a:pt x="17304" y="8075"/>
                  <a:pt x="17291" y="8075"/>
                </a:cubicBezTo>
                <a:cubicBezTo>
                  <a:pt x="17286" y="8075"/>
                  <a:pt x="17281" y="8075"/>
                  <a:pt x="17275" y="8076"/>
                </a:cubicBezTo>
                <a:cubicBezTo>
                  <a:pt x="17216" y="8076"/>
                  <a:pt x="17157" y="8094"/>
                  <a:pt x="17108" y="8132"/>
                </a:cubicBezTo>
                <a:cubicBezTo>
                  <a:pt x="17092" y="8039"/>
                  <a:pt x="17061" y="7943"/>
                  <a:pt x="16956" y="7893"/>
                </a:cubicBezTo>
                <a:cubicBezTo>
                  <a:pt x="16925" y="7878"/>
                  <a:pt x="16891" y="7871"/>
                  <a:pt x="16857" y="7871"/>
                </a:cubicBezTo>
                <a:cubicBezTo>
                  <a:pt x="16767" y="7871"/>
                  <a:pt x="16671" y="7921"/>
                  <a:pt x="16572" y="8020"/>
                </a:cubicBezTo>
                <a:cubicBezTo>
                  <a:pt x="16535" y="8064"/>
                  <a:pt x="16488" y="8098"/>
                  <a:pt x="16436" y="8125"/>
                </a:cubicBezTo>
                <a:cubicBezTo>
                  <a:pt x="16395" y="8057"/>
                  <a:pt x="16327" y="8011"/>
                  <a:pt x="16250" y="8008"/>
                </a:cubicBezTo>
                <a:lnTo>
                  <a:pt x="16241" y="8008"/>
                </a:lnTo>
                <a:cubicBezTo>
                  <a:pt x="16160" y="8011"/>
                  <a:pt x="16089" y="8054"/>
                  <a:pt x="16045" y="8122"/>
                </a:cubicBezTo>
                <a:cubicBezTo>
                  <a:pt x="16011" y="8119"/>
                  <a:pt x="15977" y="8116"/>
                  <a:pt x="15946" y="8110"/>
                </a:cubicBezTo>
                <a:cubicBezTo>
                  <a:pt x="15915" y="8104"/>
                  <a:pt x="15884" y="8098"/>
                  <a:pt x="15850" y="8094"/>
                </a:cubicBezTo>
                <a:lnTo>
                  <a:pt x="15816" y="8094"/>
                </a:lnTo>
                <a:cubicBezTo>
                  <a:pt x="15668" y="8094"/>
                  <a:pt x="15550" y="8178"/>
                  <a:pt x="15531" y="8296"/>
                </a:cubicBezTo>
                <a:cubicBezTo>
                  <a:pt x="15525" y="8336"/>
                  <a:pt x="15544" y="8373"/>
                  <a:pt x="15578" y="8392"/>
                </a:cubicBezTo>
                <a:lnTo>
                  <a:pt x="15903" y="8581"/>
                </a:lnTo>
                <a:lnTo>
                  <a:pt x="16120" y="8708"/>
                </a:lnTo>
                <a:cubicBezTo>
                  <a:pt x="16117" y="8739"/>
                  <a:pt x="16114" y="8767"/>
                  <a:pt x="16104" y="8798"/>
                </a:cubicBezTo>
                <a:cubicBezTo>
                  <a:pt x="16086" y="8869"/>
                  <a:pt x="16064" y="8956"/>
                  <a:pt x="16107" y="9042"/>
                </a:cubicBezTo>
                <a:cubicBezTo>
                  <a:pt x="16151" y="9129"/>
                  <a:pt x="16247" y="9169"/>
                  <a:pt x="16318" y="9197"/>
                </a:cubicBezTo>
                <a:lnTo>
                  <a:pt x="16343" y="9206"/>
                </a:lnTo>
                <a:cubicBezTo>
                  <a:pt x="16392" y="9225"/>
                  <a:pt x="16439" y="9253"/>
                  <a:pt x="16479" y="9284"/>
                </a:cubicBezTo>
                <a:cubicBezTo>
                  <a:pt x="16525" y="9324"/>
                  <a:pt x="16566" y="9371"/>
                  <a:pt x="16597" y="9423"/>
                </a:cubicBezTo>
                <a:cubicBezTo>
                  <a:pt x="16495" y="9420"/>
                  <a:pt x="16402" y="9371"/>
                  <a:pt x="16343" y="9290"/>
                </a:cubicBezTo>
                <a:lnTo>
                  <a:pt x="16330" y="9275"/>
                </a:lnTo>
                <a:cubicBezTo>
                  <a:pt x="16296" y="9228"/>
                  <a:pt x="16253" y="9163"/>
                  <a:pt x="16166" y="9148"/>
                </a:cubicBezTo>
                <a:lnTo>
                  <a:pt x="16138" y="9148"/>
                </a:lnTo>
                <a:cubicBezTo>
                  <a:pt x="16107" y="9148"/>
                  <a:pt x="16076" y="9154"/>
                  <a:pt x="16052" y="9169"/>
                </a:cubicBezTo>
                <a:cubicBezTo>
                  <a:pt x="16033" y="9203"/>
                  <a:pt x="16005" y="9231"/>
                  <a:pt x="15974" y="9253"/>
                </a:cubicBezTo>
                <a:cubicBezTo>
                  <a:pt x="15943" y="9302"/>
                  <a:pt x="15937" y="9364"/>
                  <a:pt x="15946" y="9420"/>
                </a:cubicBezTo>
                <a:cubicBezTo>
                  <a:pt x="15971" y="9498"/>
                  <a:pt x="16011" y="9566"/>
                  <a:pt x="16070" y="9618"/>
                </a:cubicBezTo>
                <a:cubicBezTo>
                  <a:pt x="16076" y="9628"/>
                  <a:pt x="16086" y="9640"/>
                  <a:pt x="16095" y="9649"/>
                </a:cubicBezTo>
                <a:cubicBezTo>
                  <a:pt x="16123" y="9677"/>
                  <a:pt x="16141" y="9714"/>
                  <a:pt x="16148" y="9752"/>
                </a:cubicBezTo>
                <a:cubicBezTo>
                  <a:pt x="16126" y="9783"/>
                  <a:pt x="16117" y="9820"/>
                  <a:pt x="16120" y="9857"/>
                </a:cubicBezTo>
                <a:cubicBezTo>
                  <a:pt x="16126" y="9934"/>
                  <a:pt x="16166" y="10006"/>
                  <a:pt x="16231" y="10049"/>
                </a:cubicBezTo>
                <a:cubicBezTo>
                  <a:pt x="16259" y="10064"/>
                  <a:pt x="16284" y="10077"/>
                  <a:pt x="16312" y="10086"/>
                </a:cubicBezTo>
                <a:cubicBezTo>
                  <a:pt x="16337" y="10095"/>
                  <a:pt x="16358" y="10108"/>
                  <a:pt x="16377" y="10123"/>
                </a:cubicBezTo>
                <a:cubicBezTo>
                  <a:pt x="16395" y="10145"/>
                  <a:pt x="16408" y="10173"/>
                  <a:pt x="16414" y="10204"/>
                </a:cubicBezTo>
                <a:cubicBezTo>
                  <a:pt x="16420" y="10226"/>
                  <a:pt x="16426" y="10247"/>
                  <a:pt x="16436" y="10269"/>
                </a:cubicBezTo>
                <a:cubicBezTo>
                  <a:pt x="16482" y="10377"/>
                  <a:pt x="16575" y="10464"/>
                  <a:pt x="16690" y="10498"/>
                </a:cubicBezTo>
                <a:lnTo>
                  <a:pt x="16702" y="10504"/>
                </a:lnTo>
                <a:lnTo>
                  <a:pt x="16714" y="10507"/>
                </a:lnTo>
                <a:lnTo>
                  <a:pt x="16711" y="10517"/>
                </a:lnTo>
                <a:lnTo>
                  <a:pt x="16674" y="10616"/>
                </a:lnTo>
                <a:cubicBezTo>
                  <a:pt x="16671" y="10628"/>
                  <a:pt x="16665" y="10637"/>
                  <a:pt x="16662" y="10647"/>
                </a:cubicBezTo>
                <a:cubicBezTo>
                  <a:pt x="16652" y="10647"/>
                  <a:pt x="16643" y="10650"/>
                  <a:pt x="16631" y="10650"/>
                </a:cubicBezTo>
                <a:cubicBezTo>
                  <a:pt x="16615" y="10650"/>
                  <a:pt x="16597" y="10653"/>
                  <a:pt x="16578" y="10653"/>
                </a:cubicBezTo>
                <a:lnTo>
                  <a:pt x="16448" y="10653"/>
                </a:lnTo>
                <a:cubicBezTo>
                  <a:pt x="16358" y="10653"/>
                  <a:pt x="16259" y="10662"/>
                  <a:pt x="16182" y="10724"/>
                </a:cubicBezTo>
                <a:lnTo>
                  <a:pt x="16083" y="10591"/>
                </a:lnTo>
                <a:lnTo>
                  <a:pt x="15952" y="10411"/>
                </a:lnTo>
                <a:cubicBezTo>
                  <a:pt x="15943" y="10399"/>
                  <a:pt x="15937" y="10387"/>
                  <a:pt x="15928" y="10374"/>
                </a:cubicBezTo>
                <a:lnTo>
                  <a:pt x="15928" y="10359"/>
                </a:lnTo>
                <a:cubicBezTo>
                  <a:pt x="15928" y="10337"/>
                  <a:pt x="15925" y="10315"/>
                  <a:pt x="15918" y="10297"/>
                </a:cubicBezTo>
                <a:cubicBezTo>
                  <a:pt x="15891" y="10219"/>
                  <a:pt x="15813" y="10173"/>
                  <a:pt x="15692" y="10167"/>
                </a:cubicBezTo>
                <a:cubicBezTo>
                  <a:pt x="15664" y="10167"/>
                  <a:pt x="15630" y="10164"/>
                  <a:pt x="15599" y="10164"/>
                </a:cubicBezTo>
                <a:cubicBezTo>
                  <a:pt x="15593" y="10163"/>
                  <a:pt x="15586" y="10163"/>
                  <a:pt x="15580" y="10163"/>
                </a:cubicBezTo>
                <a:cubicBezTo>
                  <a:pt x="15481" y="10163"/>
                  <a:pt x="15386" y="10185"/>
                  <a:pt x="15296" y="10229"/>
                </a:cubicBezTo>
                <a:cubicBezTo>
                  <a:pt x="15296" y="10210"/>
                  <a:pt x="15293" y="10188"/>
                  <a:pt x="15283" y="10167"/>
                </a:cubicBezTo>
                <a:cubicBezTo>
                  <a:pt x="15265" y="10126"/>
                  <a:pt x="15240" y="10089"/>
                  <a:pt x="15209" y="10055"/>
                </a:cubicBezTo>
                <a:cubicBezTo>
                  <a:pt x="15175" y="10033"/>
                  <a:pt x="15136" y="10018"/>
                  <a:pt x="15094" y="10018"/>
                </a:cubicBezTo>
                <a:cubicBezTo>
                  <a:pt x="15090" y="10018"/>
                  <a:pt x="15086" y="10018"/>
                  <a:pt x="15082" y="10018"/>
                </a:cubicBezTo>
                <a:cubicBezTo>
                  <a:pt x="15042" y="10021"/>
                  <a:pt x="15005" y="10024"/>
                  <a:pt x="14964" y="10030"/>
                </a:cubicBezTo>
                <a:cubicBezTo>
                  <a:pt x="14943" y="10033"/>
                  <a:pt x="14921" y="10037"/>
                  <a:pt x="14899" y="10037"/>
                </a:cubicBezTo>
                <a:lnTo>
                  <a:pt x="14896" y="10037"/>
                </a:lnTo>
                <a:cubicBezTo>
                  <a:pt x="14890" y="10036"/>
                  <a:pt x="14884" y="10036"/>
                  <a:pt x="14878" y="10036"/>
                </a:cubicBezTo>
                <a:cubicBezTo>
                  <a:pt x="14801" y="10036"/>
                  <a:pt x="14727" y="10055"/>
                  <a:pt x="14658" y="10089"/>
                </a:cubicBezTo>
                <a:cubicBezTo>
                  <a:pt x="14621" y="10111"/>
                  <a:pt x="14590" y="10136"/>
                  <a:pt x="14559" y="10170"/>
                </a:cubicBezTo>
                <a:cubicBezTo>
                  <a:pt x="14546" y="10148"/>
                  <a:pt x="14528" y="10136"/>
                  <a:pt x="14503" y="10133"/>
                </a:cubicBezTo>
                <a:lnTo>
                  <a:pt x="14484" y="10133"/>
                </a:lnTo>
                <a:cubicBezTo>
                  <a:pt x="14459" y="10133"/>
                  <a:pt x="14432" y="10139"/>
                  <a:pt x="14407" y="10148"/>
                </a:cubicBezTo>
                <a:cubicBezTo>
                  <a:pt x="14432" y="10114"/>
                  <a:pt x="14463" y="10083"/>
                  <a:pt x="14500" y="10064"/>
                </a:cubicBezTo>
                <a:lnTo>
                  <a:pt x="14512" y="10058"/>
                </a:lnTo>
                <a:cubicBezTo>
                  <a:pt x="14559" y="10037"/>
                  <a:pt x="14599" y="9999"/>
                  <a:pt x="14621" y="9953"/>
                </a:cubicBezTo>
                <a:cubicBezTo>
                  <a:pt x="14630" y="9928"/>
                  <a:pt x="14636" y="9900"/>
                  <a:pt x="14633" y="9872"/>
                </a:cubicBezTo>
                <a:lnTo>
                  <a:pt x="14633" y="9863"/>
                </a:lnTo>
                <a:cubicBezTo>
                  <a:pt x="14633" y="9749"/>
                  <a:pt x="14670" y="9714"/>
                  <a:pt x="14788" y="9653"/>
                </a:cubicBezTo>
                <a:cubicBezTo>
                  <a:pt x="14868" y="9609"/>
                  <a:pt x="14940" y="9547"/>
                  <a:pt x="14989" y="9470"/>
                </a:cubicBezTo>
                <a:cubicBezTo>
                  <a:pt x="15011" y="9433"/>
                  <a:pt x="14998" y="9386"/>
                  <a:pt x="14961" y="9364"/>
                </a:cubicBezTo>
                <a:cubicBezTo>
                  <a:pt x="14893" y="9321"/>
                  <a:pt x="14816" y="9296"/>
                  <a:pt x="14735" y="9293"/>
                </a:cubicBezTo>
                <a:cubicBezTo>
                  <a:pt x="14670" y="9293"/>
                  <a:pt x="14608" y="9315"/>
                  <a:pt x="14556" y="9352"/>
                </a:cubicBezTo>
                <a:cubicBezTo>
                  <a:pt x="14528" y="9374"/>
                  <a:pt x="14500" y="9399"/>
                  <a:pt x="14478" y="9423"/>
                </a:cubicBezTo>
                <a:cubicBezTo>
                  <a:pt x="14466" y="9436"/>
                  <a:pt x="14456" y="9445"/>
                  <a:pt x="14447" y="9457"/>
                </a:cubicBezTo>
                <a:cubicBezTo>
                  <a:pt x="14429" y="9476"/>
                  <a:pt x="14404" y="9488"/>
                  <a:pt x="14379" y="9495"/>
                </a:cubicBezTo>
                <a:cubicBezTo>
                  <a:pt x="14379" y="9498"/>
                  <a:pt x="14379" y="9498"/>
                  <a:pt x="14379" y="9501"/>
                </a:cubicBezTo>
                <a:cubicBezTo>
                  <a:pt x="14370" y="9569"/>
                  <a:pt x="14326" y="9631"/>
                  <a:pt x="14267" y="9668"/>
                </a:cubicBezTo>
                <a:cubicBezTo>
                  <a:pt x="14252" y="9578"/>
                  <a:pt x="14140" y="9572"/>
                  <a:pt x="14156" y="9467"/>
                </a:cubicBezTo>
                <a:cubicBezTo>
                  <a:pt x="14165" y="9386"/>
                  <a:pt x="14243" y="9358"/>
                  <a:pt x="14289" y="9349"/>
                </a:cubicBezTo>
                <a:cubicBezTo>
                  <a:pt x="14292" y="9348"/>
                  <a:pt x="14296" y="9348"/>
                  <a:pt x="14299" y="9348"/>
                </a:cubicBezTo>
                <a:cubicBezTo>
                  <a:pt x="14352" y="9348"/>
                  <a:pt x="14388" y="9418"/>
                  <a:pt x="14379" y="9491"/>
                </a:cubicBezTo>
                <a:cubicBezTo>
                  <a:pt x="14422" y="9389"/>
                  <a:pt x="14487" y="9293"/>
                  <a:pt x="14571" y="9216"/>
                </a:cubicBezTo>
                <a:cubicBezTo>
                  <a:pt x="14614" y="9172"/>
                  <a:pt x="14692" y="9098"/>
                  <a:pt x="14639" y="8996"/>
                </a:cubicBezTo>
                <a:cubicBezTo>
                  <a:pt x="14608" y="8934"/>
                  <a:pt x="14552" y="8887"/>
                  <a:pt x="14484" y="8863"/>
                </a:cubicBezTo>
                <a:cubicBezTo>
                  <a:pt x="14453" y="8853"/>
                  <a:pt x="14419" y="8847"/>
                  <a:pt x="14382" y="8847"/>
                </a:cubicBezTo>
                <a:cubicBezTo>
                  <a:pt x="14336" y="8847"/>
                  <a:pt x="14289" y="8853"/>
                  <a:pt x="14243" y="8866"/>
                </a:cubicBezTo>
                <a:cubicBezTo>
                  <a:pt x="14218" y="8869"/>
                  <a:pt x="14193" y="8875"/>
                  <a:pt x="14171" y="8875"/>
                </a:cubicBezTo>
                <a:cubicBezTo>
                  <a:pt x="14159" y="8878"/>
                  <a:pt x="14140" y="8881"/>
                  <a:pt x="14125" y="8884"/>
                </a:cubicBezTo>
                <a:lnTo>
                  <a:pt x="14125" y="8860"/>
                </a:lnTo>
                <a:cubicBezTo>
                  <a:pt x="14122" y="8844"/>
                  <a:pt x="14122" y="8832"/>
                  <a:pt x="14125" y="8819"/>
                </a:cubicBezTo>
                <a:cubicBezTo>
                  <a:pt x="14137" y="8810"/>
                  <a:pt x="14150" y="8804"/>
                  <a:pt x="14162" y="8798"/>
                </a:cubicBezTo>
                <a:lnTo>
                  <a:pt x="14168" y="8798"/>
                </a:lnTo>
                <a:cubicBezTo>
                  <a:pt x="14249" y="8757"/>
                  <a:pt x="14326" y="8708"/>
                  <a:pt x="14391" y="8649"/>
                </a:cubicBezTo>
                <a:cubicBezTo>
                  <a:pt x="14413" y="8630"/>
                  <a:pt x="14432" y="8615"/>
                  <a:pt x="14453" y="8602"/>
                </a:cubicBezTo>
                <a:cubicBezTo>
                  <a:pt x="14515" y="8562"/>
                  <a:pt x="14565" y="8506"/>
                  <a:pt x="14596" y="8441"/>
                </a:cubicBezTo>
                <a:cubicBezTo>
                  <a:pt x="14608" y="8414"/>
                  <a:pt x="14621" y="8386"/>
                  <a:pt x="14630" y="8358"/>
                </a:cubicBezTo>
                <a:cubicBezTo>
                  <a:pt x="14645" y="8308"/>
                  <a:pt x="14670" y="8265"/>
                  <a:pt x="14698" y="8221"/>
                </a:cubicBezTo>
                <a:lnTo>
                  <a:pt x="14713" y="8203"/>
                </a:lnTo>
                <a:cubicBezTo>
                  <a:pt x="14735" y="8181"/>
                  <a:pt x="14754" y="8153"/>
                  <a:pt x="14766" y="8122"/>
                </a:cubicBezTo>
                <a:cubicBezTo>
                  <a:pt x="14788" y="8079"/>
                  <a:pt x="14785" y="8029"/>
                  <a:pt x="14760" y="7986"/>
                </a:cubicBezTo>
                <a:cubicBezTo>
                  <a:pt x="14737" y="7954"/>
                  <a:pt x="14698" y="7936"/>
                  <a:pt x="14658" y="7936"/>
                </a:cubicBezTo>
                <a:cubicBezTo>
                  <a:pt x="14655" y="7936"/>
                  <a:pt x="14652" y="7936"/>
                  <a:pt x="14648" y="7937"/>
                </a:cubicBezTo>
                <a:cubicBezTo>
                  <a:pt x="14602" y="7940"/>
                  <a:pt x="14556" y="7949"/>
                  <a:pt x="14512" y="7964"/>
                </a:cubicBezTo>
                <a:cubicBezTo>
                  <a:pt x="14410" y="7998"/>
                  <a:pt x="14311" y="8042"/>
                  <a:pt x="14218" y="8088"/>
                </a:cubicBezTo>
                <a:lnTo>
                  <a:pt x="14196" y="8101"/>
                </a:lnTo>
                <a:cubicBezTo>
                  <a:pt x="14156" y="8122"/>
                  <a:pt x="14113" y="8141"/>
                  <a:pt x="14069" y="8153"/>
                </a:cubicBezTo>
                <a:lnTo>
                  <a:pt x="14063" y="8153"/>
                </a:lnTo>
                <a:lnTo>
                  <a:pt x="14057" y="8144"/>
                </a:lnTo>
                <a:cubicBezTo>
                  <a:pt x="14023" y="8101"/>
                  <a:pt x="14010" y="8067"/>
                  <a:pt x="14017" y="8042"/>
                </a:cubicBezTo>
                <a:cubicBezTo>
                  <a:pt x="14026" y="8023"/>
                  <a:pt x="14041" y="8005"/>
                  <a:pt x="14057" y="7992"/>
                </a:cubicBezTo>
                <a:lnTo>
                  <a:pt x="14103" y="7937"/>
                </a:lnTo>
                <a:cubicBezTo>
                  <a:pt x="14165" y="7871"/>
                  <a:pt x="14230" y="7803"/>
                  <a:pt x="14295" y="7735"/>
                </a:cubicBezTo>
                <a:cubicBezTo>
                  <a:pt x="14308" y="7723"/>
                  <a:pt x="14320" y="7710"/>
                  <a:pt x="14333" y="7698"/>
                </a:cubicBezTo>
                <a:cubicBezTo>
                  <a:pt x="14385" y="7652"/>
                  <a:pt x="14453" y="7593"/>
                  <a:pt x="14466" y="7503"/>
                </a:cubicBezTo>
                <a:cubicBezTo>
                  <a:pt x="14469" y="7484"/>
                  <a:pt x="14472" y="7463"/>
                  <a:pt x="14469" y="7441"/>
                </a:cubicBezTo>
                <a:cubicBezTo>
                  <a:pt x="14469" y="7429"/>
                  <a:pt x="14469" y="7416"/>
                  <a:pt x="14472" y="7404"/>
                </a:cubicBezTo>
                <a:cubicBezTo>
                  <a:pt x="14500" y="7370"/>
                  <a:pt x="14506" y="7326"/>
                  <a:pt x="14487" y="7286"/>
                </a:cubicBezTo>
                <a:cubicBezTo>
                  <a:pt x="14467" y="7254"/>
                  <a:pt x="14430" y="7233"/>
                  <a:pt x="14393" y="7233"/>
                </a:cubicBezTo>
                <a:cubicBezTo>
                  <a:pt x="14390" y="7233"/>
                  <a:pt x="14388" y="7233"/>
                  <a:pt x="14385" y="7233"/>
                </a:cubicBezTo>
                <a:cubicBezTo>
                  <a:pt x="14329" y="7236"/>
                  <a:pt x="14277" y="7249"/>
                  <a:pt x="14230" y="7277"/>
                </a:cubicBezTo>
                <a:lnTo>
                  <a:pt x="14221" y="7280"/>
                </a:lnTo>
                <a:cubicBezTo>
                  <a:pt x="14209" y="7289"/>
                  <a:pt x="14193" y="7298"/>
                  <a:pt x="14181" y="7305"/>
                </a:cubicBezTo>
                <a:cubicBezTo>
                  <a:pt x="14159" y="7267"/>
                  <a:pt x="14131" y="7233"/>
                  <a:pt x="14100" y="7202"/>
                </a:cubicBezTo>
                <a:cubicBezTo>
                  <a:pt x="14088" y="7193"/>
                  <a:pt x="14075" y="7181"/>
                  <a:pt x="14066" y="7168"/>
                </a:cubicBezTo>
                <a:cubicBezTo>
                  <a:pt x="14122" y="7150"/>
                  <a:pt x="14171" y="7113"/>
                  <a:pt x="14202" y="7063"/>
                </a:cubicBezTo>
                <a:cubicBezTo>
                  <a:pt x="14240" y="7063"/>
                  <a:pt x="14271" y="7048"/>
                  <a:pt x="14295" y="7023"/>
                </a:cubicBezTo>
                <a:cubicBezTo>
                  <a:pt x="14326" y="6989"/>
                  <a:pt x="14345" y="6945"/>
                  <a:pt x="14348" y="6896"/>
                </a:cubicBezTo>
                <a:cubicBezTo>
                  <a:pt x="14363" y="6769"/>
                  <a:pt x="14367" y="6636"/>
                  <a:pt x="14351" y="6505"/>
                </a:cubicBezTo>
                <a:cubicBezTo>
                  <a:pt x="14351" y="6478"/>
                  <a:pt x="14336" y="6453"/>
                  <a:pt x="14314" y="6434"/>
                </a:cubicBezTo>
                <a:cubicBezTo>
                  <a:pt x="14298" y="6425"/>
                  <a:pt x="14280" y="6416"/>
                  <a:pt x="14258" y="6416"/>
                </a:cubicBezTo>
                <a:cubicBezTo>
                  <a:pt x="14221" y="6419"/>
                  <a:pt x="14187" y="6440"/>
                  <a:pt x="14168" y="6474"/>
                </a:cubicBezTo>
                <a:cubicBezTo>
                  <a:pt x="14125" y="6549"/>
                  <a:pt x="14075" y="6620"/>
                  <a:pt x="14017" y="6682"/>
                </a:cubicBezTo>
                <a:cubicBezTo>
                  <a:pt x="13982" y="6719"/>
                  <a:pt x="13967" y="6719"/>
                  <a:pt x="13967" y="6719"/>
                </a:cubicBezTo>
                <a:cubicBezTo>
                  <a:pt x="13952" y="6710"/>
                  <a:pt x="13945" y="6691"/>
                  <a:pt x="13942" y="6676"/>
                </a:cubicBezTo>
                <a:cubicBezTo>
                  <a:pt x="13939" y="6636"/>
                  <a:pt x="13942" y="6598"/>
                  <a:pt x="13955" y="6561"/>
                </a:cubicBezTo>
                <a:cubicBezTo>
                  <a:pt x="13964" y="6533"/>
                  <a:pt x="13970" y="6499"/>
                  <a:pt x="13973" y="6468"/>
                </a:cubicBezTo>
                <a:cubicBezTo>
                  <a:pt x="13986" y="6372"/>
                  <a:pt x="13955" y="6273"/>
                  <a:pt x="13893" y="6199"/>
                </a:cubicBezTo>
                <a:cubicBezTo>
                  <a:pt x="13883" y="6190"/>
                  <a:pt x="13874" y="6180"/>
                  <a:pt x="13865" y="6171"/>
                </a:cubicBezTo>
                <a:cubicBezTo>
                  <a:pt x="13852" y="6159"/>
                  <a:pt x="13840" y="6143"/>
                  <a:pt x="13831" y="6124"/>
                </a:cubicBezTo>
                <a:cubicBezTo>
                  <a:pt x="13831" y="6112"/>
                  <a:pt x="13831" y="6100"/>
                  <a:pt x="13834" y="6087"/>
                </a:cubicBezTo>
                <a:cubicBezTo>
                  <a:pt x="13837" y="6069"/>
                  <a:pt x="13837" y="6050"/>
                  <a:pt x="13837" y="6032"/>
                </a:cubicBezTo>
                <a:cubicBezTo>
                  <a:pt x="13837" y="5994"/>
                  <a:pt x="13828" y="5957"/>
                  <a:pt x="13815" y="5923"/>
                </a:cubicBezTo>
                <a:cubicBezTo>
                  <a:pt x="13806" y="5898"/>
                  <a:pt x="13803" y="5870"/>
                  <a:pt x="13806" y="5846"/>
                </a:cubicBezTo>
                <a:cubicBezTo>
                  <a:pt x="13812" y="5833"/>
                  <a:pt x="13818" y="5824"/>
                  <a:pt x="13828" y="5812"/>
                </a:cubicBezTo>
                <a:cubicBezTo>
                  <a:pt x="13852" y="5781"/>
                  <a:pt x="13899" y="5722"/>
                  <a:pt x="13868" y="5651"/>
                </a:cubicBezTo>
                <a:cubicBezTo>
                  <a:pt x="13849" y="5607"/>
                  <a:pt x="13809" y="5573"/>
                  <a:pt x="13763" y="5564"/>
                </a:cubicBezTo>
                <a:cubicBezTo>
                  <a:pt x="13738" y="5558"/>
                  <a:pt x="13710" y="5558"/>
                  <a:pt x="13682" y="5558"/>
                </a:cubicBezTo>
                <a:cubicBezTo>
                  <a:pt x="13667" y="5558"/>
                  <a:pt x="13651" y="5555"/>
                  <a:pt x="13632" y="5551"/>
                </a:cubicBezTo>
                <a:cubicBezTo>
                  <a:pt x="13608" y="5542"/>
                  <a:pt x="13589" y="5514"/>
                  <a:pt x="13561" y="5471"/>
                </a:cubicBezTo>
                <a:cubicBezTo>
                  <a:pt x="13540" y="5437"/>
                  <a:pt x="13518" y="5403"/>
                  <a:pt x="13490" y="5375"/>
                </a:cubicBezTo>
                <a:cubicBezTo>
                  <a:pt x="13456" y="5341"/>
                  <a:pt x="13413" y="5322"/>
                  <a:pt x="13366" y="5322"/>
                </a:cubicBezTo>
                <a:cubicBezTo>
                  <a:pt x="13186" y="5322"/>
                  <a:pt x="13103" y="5620"/>
                  <a:pt x="13097" y="5700"/>
                </a:cubicBezTo>
                <a:cubicBezTo>
                  <a:pt x="13094" y="5737"/>
                  <a:pt x="13094" y="5771"/>
                  <a:pt x="13097" y="5805"/>
                </a:cubicBezTo>
                <a:cubicBezTo>
                  <a:pt x="13097" y="5840"/>
                  <a:pt x="13097" y="5864"/>
                  <a:pt x="13097" y="5892"/>
                </a:cubicBezTo>
                <a:cubicBezTo>
                  <a:pt x="13090" y="5954"/>
                  <a:pt x="13072" y="6016"/>
                  <a:pt x="13041" y="6072"/>
                </a:cubicBezTo>
                <a:cubicBezTo>
                  <a:pt x="13025" y="6072"/>
                  <a:pt x="13010" y="6078"/>
                  <a:pt x="12997" y="6084"/>
                </a:cubicBezTo>
                <a:cubicBezTo>
                  <a:pt x="12976" y="6094"/>
                  <a:pt x="12957" y="6112"/>
                  <a:pt x="12945" y="6134"/>
                </a:cubicBezTo>
                <a:cubicBezTo>
                  <a:pt x="12886" y="6230"/>
                  <a:pt x="12852" y="6338"/>
                  <a:pt x="12843" y="6450"/>
                </a:cubicBezTo>
                <a:cubicBezTo>
                  <a:pt x="12843" y="6468"/>
                  <a:pt x="12840" y="6487"/>
                  <a:pt x="12840" y="6505"/>
                </a:cubicBezTo>
                <a:cubicBezTo>
                  <a:pt x="12840" y="6533"/>
                  <a:pt x="12836" y="6561"/>
                  <a:pt x="12833" y="6589"/>
                </a:cubicBezTo>
                <a:cubicBezTo>
                  <a:pt x="12824" y="6595"/>
                  <a:pt x="12812" y="6598"/>
                  <a:pt x="12799" y="6598"/>
                </a:cubicBezTo>
                <a:cubicBezTo>
                  <a:pt x="12787" y="6598"/>
                  <a:pt x="12774" y="6595"/>
                  <a:pt x="12765" y="6589"/>
                </a:cubicBezTo>
                <a:cubicBezTo>
                  <a:pt x="12737" y="6574"/>
                  <a:pt x="12716" y="6552"/>
                  <a:pt x="12694" y="6527"/>
                </a:cubicBezTo>
                <a:cubicBezTo>
                  <a:pt x="12672" y="6502"/>
                  <a:pt x="12647" y="6481"/>
                  <a:pt x="12623" y="6459"/>
                </a:cubicBezTo>
                <a:cubicBezTo>
                  <a:pt x="12601" y="6440"/>
                  <a:pt x="12573" y="6431"/>
                  <a:pt x="12545" y="6431"/>
                </a:cubicBezTo>
                <a:cubicBezTo>
                  <a:pt x="12490" y="6431"/>
                  <a:pt x="12443" y="6468"/>
                  <a:pt x="12428" y="6518"/>
                </a:cubicBezTo>
                <a:cubicBezTo>
                  <a:pt x="12378" y="6636"/>
                  <a:pt x="12424" y="6741"/>
                  <a:pt x="12468" y="6837"/>
                </a:cubicBezTo>
                <a:cubicBezTo>
                  <a:pt x="12486" y="6877"/>
                  <a:pt x="12502" y="6921"/>
                  <a:pt x="12514" y="6964"/>
                </a:cubicBezTo>
                <a:cubicBezTo>
                  <a:pt x="12539" y="7085"/>
                  <a:pt x="12595" y="7109"/>
                  <a:pt x="12638" y="7109"/>
                </a:cubicBezTo>
                <a:cubicBezTo>
                  <a:pt x="12651" y="7109"/>
                  <a:pt x="12666" y="7106"/>
                  <a:pt x="12675" y="7100"/>
                </a:cubicBezTo>
                <a:lnTo>
                  <a:pt x="12688" y="7100"/>
                </a:lnTo>
                <a:cubicBezTo>
                  <a:pt x="12722" y="7100"/>
                  <a:pt x="12750" y="7122"/>
                  <a:pt x="12759" y="7153"/>
                </a:cubicBezTo>
                <a:cubicBezTo>
                  <a:pt x="12762" y="7171"/>
                  <a:pt x="12759" y="7190"/>
                  <a:pt x="12753" y="7209"/>
                </a:cubicBezTo>
                <a:cubicBezTo>
                  <a:pt x="12731" y="7255"/>
                  <a:pt x="12678" y="7286"/>
                  <a:pt x="12617" y="7320"/>
                </a:cubicBezTo>
                <a:cubicBezTo>
                  <a:pt x="12561" y="7267"/>
                  <a:pt x="12486" y="7236"/>
                  <a:pt x="12409" y="7236"/>
                </a:cubicBezTo>
                <a:cubicBezTo>
                  <a:pt x="12397" y="7236"/>
                  <a:pt x="12384" y="7236"/>
                  <a:pt x="12372" y="7240"/>
                </a:cubicBezTo>
                <a:cubicBezTo>
                  <a:pt x="12335" y="7243"/>
                  <a:pt x="12304" y="7264"/>
                  <a:pt x="12288" y="7298"/>
                </a:cubicBezTo>
                <a:cubicBezTo>
                  <a:pt x="12276" y="7336"/>
                  <a:pt x="12282" y="7373"/>
                  <a:pt x="12304" y="7404"/>
                </a:cubicBezTo>
                <a:lnTo>
                  <a:pt x="12307" y="7407"/>
                </a:lnTo>
                <a:cubicBezTo>
                  <a:pt x="12310" y="7419"/>
                  <a:pt x="12310" y="7432"/>
                  <a:pt x="12310" y="7444"/>
                </a:cubicBezTo>
                <a:cubicBezTo>
                  <a:pt x="12307" y="7466"/>
                  <a:pt x="12310" y="7484"/>
                  <a:pt x="12313" y="7506"/>
                </a:cubicBezTo>
                <a:cubicBezTo>
                  <a:pt x="12325" y="7590"/>
                  <a:pt x="12387" y="7645"/>
                  <a:pt x="12437" y="7689"/>
                </a:cubicBezTo>
                <a:cubicBezTo>
                  <a:pt x="12452" y="7707"/>
                  <a:pt x="12471" y="7723"/>
                  <a:pt x="12483" y="7735"/>
                </a:cubicBezTo>
                <a:cubicBezTo>
                  <a:pt x="12524" y="7791"/>
                  <a:pt x="12555" y="7853"/>
                  <a:pt x="12576" y="7918"/>
                </a:cubicBezTo>
                <a:cubicBezTo>
                  <a:pt x="12592" y="7964"/>
                  <a:pt x="12613" y="8011"/>
                  <a:pt x="12635" y="8054"/>
                </a:cubicBezTo>
                <a:cubicBezTo>
                  <a:pt x="12641" y="8051"/>
                  <a:pt x="12644" y="8045"/>
                  <a:pt x="12651" y="8039"/>
                </a:cubicBezTo>
                <a:cubicBezTo>
                  <a:pt x="12663" y="8028"/>
                  <a:pt x="12666" y="7990"/>
                  <a:pt x="12686" y="7990"/>
                </a:cubicBezTo>
                <a:cubicBezTo>
                  <a:pt x="12690" y="7990"/>
                  <a:pt x="12694" y="7992"/>
                  <a:pt x="12700" y="7995"/>
                </a:cubicBezTo>
                <a:cubicBezTo>
                  <a:pt x="12719" y="8008"/>
                  <a:pt x="12747" y="8054"/>
                  <a:pt x="12740" y="8067"/>
                </a:cubicBezTo>
                <a:cubicBezTo>
                  <a:pt x="12663" y="8262"/>
                  <a:pt x="12576" y="8451"/>
                  <a:pt x="12493" y="8640"/>
                </a:cubicBezTo>
                <a:cubicBezTo>
                  <a:pt x="12490" y="8652"/>
                  <a:pt x="12471" y="8655"/>
                  <a:pt x="12459" y="8664"/>
                </a:cubicBezTo>
                <a:cubicBezTo>
                  <a:pt x="12446" y="8664"/>
                  <a:pt x="12434" y="8661"/>
                  <a:pt x="12421" y="8655"/>
                </a:cubicBezTo>
                <a:lnTo>
                  <a:pt x="12421" y="8655"/>
                </a:lnTo>
                <a:cubicBezTo>
                  <a:pt x="12424" y="8661"/>
                  <a:pt x="12424" y="8668"/>
                  <a:pt x="12428" y="8677"/>
                </a:cubicBezTo>
                <a:cubicBezTo>
                  <a:pt x="12431" y="8686"/>
                  <a:pt x="12434" y="8698"/>
                  <a:pt x="12437" y="8711"/>
                </a:cubicBezTo>
                <a:cubicBezTo>
                  <a:pt x="12474" y="8804"/>
                  <a:pt x="12573" y="8866"/>
                  <a:pt x="12706" y="8881"/>
                </a:cubicBezTo>
                <a:lnTo>
                  <a:pt x="12716" y="8881"/>
                </a:lnTo>
                <a:cubicBezTo>
                  <a:pt x="12737" y="8881"/>
                  <a:pt x="12759" y="8884"/>
                  <a:pt x="12778" y="8894"/>
                </a:cubicBezTo>
                <a:cubicBezTo>
                  <a:pt x="12781" y="8903"/>
                  <a:pt x="12784" y="8909"/>
                  <a:pt x="12784" y="8918"/>
                </a:cubicBezTo>
                <a:lnTo>
                  <a:pt x="12805" y="9002"/>
                </a:lnTo>
                <a:lnTo>
                  <a:pt x="12809" y="9021"/>
                </a:lnTo>
                <a:cubicBezTo>
                  <a:pt x="12756" y="9002"/>
                  <a:pt x="12709" y="8974"/>
                  <a:pt x="12669" y="8937"/>
                </a:cubicBezTo>
                <a:cubicBezTo>
                  <a:pt x="12647" y="8915"/>
                  <a:pt x="12620" y="8900"/>
                  <a:pt x="12592" y="8887"/>
                </a:cubicBezTo>
                <a:cubicBezTo>
                  <a:pt x="12576" y="8884"/>
                  <a:pt x="12561" y="8881"/>
                  <a:pt x="12545" y="8881"/>
                </a:cubicBezTo>
                <a:lnTo>
                  <a:pt x="12505" y="8881"/>
                </a:lnTo>
                <a:cubicBezTo>
                  <a:pt x="12493" y="8881"/>
                  <a:pt x="12477" y="8875"/>
                  <a:pt x="12462" y="8869"/>
                </a:cubicBezTo>
                <a:cubicBezTo>
                  <a:pt x="12440" y="8860"/>
                  <a:pt x="12415" y="8853"/>
                  <a:pt x="12390" y="8847"/>
                </a:cubicBezTo>
                <a:lnTo>
                  <a:pt x="12363" y="8847"/>
                </a:lnTo>
                <a:cubicBezTo>
                  <a:pt x="12260" y="8847"/>
                  <a:pt x="12180" y="8921"/>
                  <a:pt x="12140" y="8990"/>
                </a:cubicBezTo>
                <a:cubicBezTo>
                  <a:pt x="12127" y="9011"/>
                  <a:pt x="12121" y="9033"/>
                  <a:pt x="12118" y="9055"/>
                </a:cubicBezTo>
                <a:cubicBezTo>
                  <a:pt x="12121" y="9101"/>
                  <a:pt x="12143" y="9145"/>
                  <a:pt x="12180" y="9172"/>
                </a:cubicBezTo>
                <a:cubicBezTo>
                  <a:pt x="12205" y="9188"/>
                  <a:pt x="12226" y="9216"/>
                  <a:pt x="12232" y="9247"/>
                </a:cubicBezTo>
                <a:lnTo>
                  <a:pt x="12232" y="9272"/>
                </a:lnTo>
                <a:cubicBezTo>
                  <a:pt x="12232" y="9296"/>
                  <a:pt x="12232" y="9321"/>
                  <a:pt x="12239" y="9349"/>
                </a:cubicBezTo>
                <a:cubicBezTo>
                  <a:pt x="12217" y="9327"/>
                  <a:pt x="12192" y="9309"/>
                  <a:pt x="12164" y="9296"/>
                </a:cubicBezTo>
                <a:cubicBezTo>
                  <a:pt x="12136" y="9284"/>
                  <a:pt x="12105" y="9278"/>
                  <a:pt x="12074" y="9278"/>
                </a:cubicBezTo>
                <a:cubicBezTo>
                  <a:pt x="12050" y="9278"/>
                  <a:pt x="12022" y="9281"/>
                  <a:pt x="11997" y="9287"/>
                </a:cubicBezTo>
                <a:cubicBezTo>
                  <a:pt x="11932" y="9302"/>
                  <a:pt x="11870" y="9324"/>
                  <a:pt x="11811" y="9358"/>
                </a:cubicBezTo>
                <a:cubicBezTo>
                  <a:pt x="11774" y="9380"/>
                  <a:pt x="11765" y="9429"/>
                  <a:pt x="11786" y="9467"/>
                </a:cubicBezTo>
                <a:cubicBezTo>
                  <a:pt x="11836" y="9544"/>
                  <a:pt x="11904" y="9606"/>
                  <a:pt x="11985" y="9646"/>
                </a:cubicBezTo>
                <a:lnTo>
                  <a:pt x="12016" y="9662"/>
                </a:lnTo>
                <a:cubicBezTo>
                  <a:pt x="12047" y="9671"/>
                  <a:pt x="12071" y="9690"/>
                  <a:pt x="12090" y="9714"/>
                </a:cubicBezTo>
                <a:cubicBezTo>
                  <a:pt x="12096" y="9721"/>
                  <a:pt x="12099" y="9733"/>
                  <a:pt x="12102" y="9742"/>
                </a:cubicBezTo>
                <a:cubicBezTo>
                  <a:pt x="12109" y="9773"/>
                  <a:pt x="12121" y="9804"/>
                  <a:pt x="12143" y="9832"/>
                </a:cubicBezTo>
                <a:cubicBezTo>
                  <a:pt x="12161" y="9854"/>
                  <a:pt x="12186" y="9869"/>
                  <a:pt x="12211" y="9882"/>
                </a:cubicBezTo>
                <a:cubicBezTo>
                  <a:pt x="12217" y="9885"/>
                  <a:pt x="12229" y="9891"/>
                  <a:pt x="12232" y="9894"/>
                </a:cubicBezTo>
                <a:cubicBezTo>
                  <a:pt x="12229" y="9910"/>
                  <a:pt x="12226" y="9925"/>
                  <a:pt x="12220" y="9944"/>
                </a:cubicBezTo>
                <a:cubicBezTo>
                  <a:pt x="12192" y="9996"/>
                  <a:pt x="12189" y="10058"/>
                  <a:pt x="12211" y="10117"/>
                </a:cubicBezTo>
                <a:cubicBezTo>
                  <a:pt x="12217" y="10126"/>
                  <a:pt x="12220" y="10139"/>
                  <a:pt x="12223" y="10148"/>
                </a:cubicBezTo>
                <a:cubicBezTo>
                  <a:pt x="12236" y="10204"/>
                  <a:pt x="12273" y="10253"/>
                  <a:pt x="12325" y="10275"/>
                </a:cubicBezTo>
                <a:cubicBezTo>
                  <a:pt x="12369" y="10291"/>
                  <a:pt x="12381" y="10309"/>
                  <a:pt x="12381" y="10312"/>
                </a:cubicBezTo>
                <a:cubicBezTo>
                  <a:pt x="12375" y="10315"/>
                  <a:pt x="12369" y="10318"/>
                  <a:pt x="12363" y="10318"/>
                </a:cubicBezTo>
                <a:cubicBezTo>
                  <a:pt x="12332" y="10315"/>
                  <a:pt x="12304" y="10303"/>
                  <a:pt x="12285" y="10281"/>
                </a:cubicBezTo>
                <a:cubicBezTo>
                  <a:pt x="12248" y="10250"/>
                  <a:pt x="12220" y="10213"/>
                  <a:pt x="12198" y="10173"/>
                </a:cubicBezTo>
                <a:lnTo>
                  <a:pt x="12192" y="10164"/>
                </a:lnTo>
                <a:cubicBezTo>
                  <a:pt x="12180" y="10133"/>
                  <a:pt x="12158" y="10105"/>
                  <a:pt x="12133" y="10083"/>
                </a:cubicBezTo>
                <a:cubicBezTo>
                  <a:pt x="12102" y="10058"/>
                  <a:pt x="12065" y="10043"/>
                  <a:pt x="12028" y="10037"/>
                </a:cubicBezTo>
                <a:cubicBezTo>
                  <a:pt x="11975" y="10027"/>
                  <a:pt x="11921" y="10022"/>
                  <a:pt x="11867" y="10022"/>
                </a:cubicBezTo>
                <a:cubicBezTo>
                  <a:pt x="11787" y="10022"/>
                  <a:pt x="11706" y="10033"/>
                  <a:pt x="11628" y="10055"/>
                </a:cubicBezTo>
                <a:cubicBezTo>
                  <a:pt x="11588" y="10064"/>
                  <a:pt x="11551" y="10083"/>
                  <a:pt x="11523" y="10111"/>
                </a:cubicBezTo>
                <a:cubicBezTo>
                  <a:pt x="11474" y="10167"/>
                  <a:pt x="11464" y="10244"/>
                  <a:pt x="11498" y="10337"/>
                </a:cubicBezTo>
                <a:cubicBezTo>
                  <a:pt x="11535" y="10433"/>
                  <a:pt x="11594" y="10520"/>
                  <a:pt x="11675" y="10588"/>
                </a:cubicBezTo>
                <a:cubicBezTo>
                  <a:pt x="11687" y="10594"/>
                  <a:pt x="11693" y="10603"/>
                  <a:pt x="11703" y="10610"/>
                </a:cubicBezTo>
                <a:cubicBezTo>
                  <a:pt x="11740" y="10653"/>
                  <a:pt x="11796" y="10678"/>
                  <a:pt x="11855" y="10678"/>
                </a:cubicBezTo>
                <a:lnTo>
                  <a:pt x="11882" y="10678"/>
                </a:lnTo>
                <a:cubicBezTo>
                  <a:pt x="11889" y="10677"/>
                  <a:pt x="11896" y="10677"/>
                  <a:pt x="11903" y="10677"/>
                </a:cubicBezTo>
                <a:cubicBezTo>
                  <a:pt x="11936" y="10677"/>
                  <a:pt x="11969" y="10683"/>
                  <a:pt x="12000" y="10696"/>
                </a:cubicBezTo>
                <a:cubicBezTo>
                  <a:pt x="12009" y="10703"/>
                  <a:pt x="12019" y="10709"/>
                  <a:pt x="12028" y="10718"/>
                </a:cubicBezTo>
                <a:cubicBezTo>
                  <a:pt x="12050" y="10737"/>
                  <a:pt x="12071" y="10755"/>
                  <a:pt x="12099" y="10768"/>
                </a:cubicBezTo>
                <a:cubicBezTo>
                  <a:pt x="12087" y="10777"/>
                  <a:pt x="12078" y="10783"/>
                  <a:pt x="12065" y="10792"/>
                </a:cubicBezTo>
                <a:cubicBezTo>
                  <a:pt x="12053" y="10799"/>
                  <a:pt x="12043" y="10811"/>
                  <a:pt x="12037" y="10826"/>
                </a:cubicBezTo>
                <a:cubicBezTo>
                  <a:pt x="11929" y="10826"/>
                  <a:pt x="11820" y="10820"/>
                  <a:pt x="11715" y="10811"/>
                </a:cubicBezTo>
                <a:cubicBezTo>
                  <a:pt x="11684" y="10811"/>
                  <a:pt x="11653" y="10805"/>
                  <a:pt x="11628" y="10789"/>
                </a:cubicBezTo>
                <a:cubicBezTo>
                  <a:pt x="11613" y="10777"/>
                  <a:pt x="11604" y="10764"/>
                  <a:pt x="11594" y="10749"/>
                </a:cubicBezTo>
                <a:cubicBezTo>
                  <a:pt x="11585" y="10737"/>
                  <a:pt x="11576" y="10727"/>
                  <a:pt x="11563" y="10715"/>
                </a:cubicBezTo>
                <a:cubicBezTo>
                  <a:pt x="11504" y="10655"/>
                  <a:pt x="11426" y="10626"/>
                  <a:pt x="11348" y="10626"/>
                </a:cubicBezTo>
                <a:cubicBezTo>
                  <a:pt x="11268" y="10626"/>
                  <a:pt x="11188" y="10657"/>
                  <a:pt x="11127" y="10718"/>
                </a:cubicBezTo>
                <a:cubicBezTo>
                  <a:pt x="11006" y="10839"/>
                  <a:pt x="11009" y="11037"/>
                  <a:pt x="11130" y="11155"/>
                </a:cubicBezTo>
                <a:cubicBezTo>
                  <a:pt x="11142" y="11167"/>
                  <a:pt x="11161" y="11173"/>
                  <a:pt x="11176" y="11173"/>
                </a:cubicBezTo>
                <a:lnTo>
                  <a:pt x="11201" y="11173"/>
                </a:lnTo>
                <a:cubicBezTo>
                  <a:pt x="11238" y="11173"/>
                  <a:pt x="11269" y="11173"/>
                  <a:pt x="11300" y="11170"/>
                </a:cubicBezTo>
                <a:cubicBezTo>
                  <a:pt x="11331" y="11167"/>
                  <a:pt x="11356" y="11167"/>
                  <a:pt x="11384" y="11167"/>
                </a:cubicBezTo>
                <a:lnTo>
                  <a:pt x="11405" y="11167"/>
                </a:lnTo>
                <a:cubicBezTo>
                  <a:pt x="11410" y="11166"/>
                  <a:pt x="11414" y="11166"/>
                  <a:pt x="11418" y="11166"/>
                </a:cubicBezTo>
                <a:cubicBezTo>
                  <a:pt x="11429" y="11166"/>
                  <a:pt x="11441" y="11169"/>
                  <a:pt x="11452" y="11173"/>
                </a:cubicBezTo>
                <a:cubicBezTo>
                  <a:pt x="11458" y="11176"/>
                  <a:pt x="11467" y="11198"/>
                  <a:pt x="11464" y="11266"/>
                </a:cubicBezTo>
                <a:cubicBezTo>
                  <a:pt x="11461" y="11303"/>
                  <a:pt x="11470" y="11338"/>
                  <a:pt x="11492" y="11365"/>
                </a:cubicBezTo>
                <a:cubicBezTo>
                  <a:pt x="11514" y="11390"/>
                  <a:pt x="11542" y="11406"/>
                  <a:pt x="11576" y="11412"/>
                </a:cubicBezTo>
                <a:lnTo>
                  <a:pt x="11585" y="11415"/>
                </a:lnTo>
                <a:cubicBezTo>
                  <a:pt x="11601" y="11421"/>
                  <a:pt x="11616" y="11455"/>
                  <a:pt x="11632" y="11483"/>
                </a:cubicBezTo>
                <a:cubicBezTo>
                  <a:pt x="11641" y="11505"/>
                  <a:pt x="11650" y="11523"/>
                  <a:pt x="11662" y="11542"/>
                </a:cubicBezTo>
                <a:cubicBezTo>
                  <a:pt x="11700" y="11595"/>
                  <a:pt x="11746" y="11641"/>
                  <a:pt x="11799" y="11678"/>
                </a:cubicBezTo>
                <a:cubicBezTo>
                  <a:pt x="11839" y="11706"/>
                  <a:pt x="11873" y="11743"/>
                  <a:pt x="11901" y="11787"/>
                </a:cubicBezTo>
                <a:cubicBezTo>
                  <a:pt x="11879" y="11898"/>
                  <a:pt x="11938" y="12013"/>
                  <a:pt x="12043" y="12059"/>
                </a:cubicBezTo>
                <a:lnTo>
                  <a:pt x="12056" y="12065"/>
                </a:lnTo>
                <a:cubicBezTo>
                  <a:pt x="12009" y="12090"/>
                  <a:pt x="11944" y="12093"/>
                  <a:pt x="11876" y="12093"/>
                </a:cubicBezTo>
                <a:lnTo>
                  <a:pt x="11842" y="12093"/>
                </a:lnTo>
                <a:cubicBezTo>
                  <a:pt x="11780" y="12093"/>
                  <a:pt x="11715" y="12106"/>
                  <a:pt x="11656" y="12127"/>
                </a:cubicBezTo>
                <a:lnTo>
                  <a:pt x="11638" y="12019"/>
                </a:lnTo>
                <a:cubicBezTo>
                  <a:pt x="11635" y="11991"/>
                  <a:pt x="11625" y="11960"/>
                  <a:pt x="11613" y="11935"/>
                </a:cubicBezTo>
                <a:cubicBezTo>
                  <a:pt x="11585" y="11895"/>
                  <a:pt x="11545" y="11867"/>
                  <a:pt x="11498" y="11858"/>
                </a:cubicBezTo>
                <a:cubicBezTo>
                  <a:pt x="11483" y="11855"/>
                  <a:pt x="11470" y="11855"/>
                  <a:pt x="11455" y="11855"/>
                </a:cubicBezTo>
                <a:cubicBezTo>
                  <a:pt x="11405" y="11855"/>
                  <a:pt x="11359" y="11870"/>
                  <a:pt x="11319" y="11901"/>
                </a:cubicBezTo>
                <a:cubicBezTo>
                  <a:pt x="11306" y="11827"/>
                  <a:pt x="11278" y="11746"/>
                  <a:pt x="11195" y="11706"/>
                </a:cubicBezTo>
                <a:cubicBezTo>
                  <a:pt x="11170" y="11697"/>
                  <a:pt x="11142" y="11691"/>
                  <a:pt x="11114" y="11691"/>
                </a:cubicBezTo>
                <a:cubicBezTo>
                  <a:pt x="11040" y="11691"/>
                  <a:pt x="10962" y="11728"/>
                  <a:pt x="10882" y="11811"/>
                </a:cubicBezTo>
                <a:cubicBezTo>
                  <a:pt x="10851" y="11846"/>
                  <a:pt x="10814" y="11873"/>
                  <a:pt x="10770" y="11895"/>
                </a:cubicBezTo>
                <a:cubicBezTo>
                  <a:pt x="10739" y="11839"/>
                  <a:pt x="10681" y="11802"/>
                  <a:pt x="10619" y="11799"/>
                </a:cubicBezTo>
                <a:lnTo>
                  <a:pt x="10612" y="11799"/>
                </a:lnTo>
                <a:cubicBezTo>
                  <a:pt x="10547" y="11802"/>
                  <a:pt x="10489" y="11836"/>
                  <a:pt x="10454" y="11892"/>
                </a:cubicBezTo>
                <a:cubicBezTo>
                  <a:pt x="10427" y="11892"/>
                  <a:pt x="10399" y="11889"/>
                  <a:pt x="10371" y="11883"/>
                </a:cubicBezTo>
                <a:cubicBezTo>
                  <a:pt x="10346" y="11876"/>
                  <a:pt x="10321" y="11873"/>
                  <a:pt x="10293" y="11870"/>
                </a:cubicBezTo>
                <a:lnTo>
                  <a:pt x="10269" y="11870"/>
                </a:lnTo>
                <a:cubicBezTo>
                  <a:pt x="10145" y="11870"/>
                  <a:pt x="10049" y="11938"/>
                  <a:pt x="10036" y="12034"/>
                </a:cubicBezTo>
                <a:cubicBezTo>
                  <a:pt x="10036" y="12044"/>
                  <a:pt x="10036" y="12053"/>
                  <a:pt x="10039" y="12062"/>
                </a:cubicBezTo>
                <a:lnTo>
                  <a:pt x="10101" y="12062"/>
                </a:lnTo>
                <a:cubicBezTo>
                  <a:pt x="10157" y="12072"/>
                  <a:pt x="10197" y="12121"/>
                  <a:pt x="10191" y="12177"/>
                </a:cubicBezTo>
                <a:lnTo>
                  <a:pt x="10337" y="12261"/>
                </a:lnTo>
                <a:lnTo>
                  <a:pt x="10513" y="12366"/>
                </a:lnTo>
                <a:cubicBezTo>
                  <a:pt x="10513" y="12391"/>
                  <a:pt x="10507" y="12412"/>
                  <a:pt x="10501" y="12437"/>
                </a:cubicBezTo>
                <a:cubicBezTo>
                  <a:pt x="10485" y="12493"/>
                  <a:pt x="10467" y="12564"/>
                  <a:pt x="10504" y="12635"/>
                </a:cubicBezTo>
                <a:cubicBezTo>
                  <a:pt x="10507" y="12638"/>
                  <a:pt x="10510" y="12642"/>
                  <a:pt x="10510" y="12645"/>
                </a:cubicBezTo>
                <a:cubicBezTo>
                  <a:pt x="10554" y="12638"/>
                  <a:pt x="10599" y="12634"/>
                  <a:pt x="10641" y="12634"/>
                </a:cubicBezTo>
                <a:cubicBezTo>
                  <a:pt x="10656" y="12634"/>
                  <a:pt x="10670" y="12635"/>
                  <a:pt x="10684" y="12635"/>
                </a:cubicBezTo>
                <a:cubicBezTo>
                  <a:pt x="10685" y="12635"/>
                  <a:pt x="10687" y="12635"/>
                  <a:pt x="10688" y="12635"/>
                </a:cubicBezTo>
                <a:cubicBezTo>
                  <a:pt x="10736" y="12635"/>
                  <a:pt x="10773" y="12684"/>
                  <a:pt x="10758" y="12750"/>
                </a:cubicBezTo>
                <a:cubicBezTo>
                  <a:pt x="10758" y="12765"/>
                  <a:pt x="10749" y="12781"/>
                  <a:pt x="10736" y="12790"/>
                </a:cubicBezTo>
                <a:cubicBezTo>
                  <a:pt x="10761" y="12800"/>
                  <a:pt x="10783" y="12815"/>
                  <a:pt x="10804" y="12831"/>
                </a:cubicBezTo>
                <a:cubicBezTo>
                  <a:pt x="10845" y="12865"/>
                  <a:pt x="10876" y="12902"/>
                  <a:pt x="10901" y="12945"/>
                </a:cubicBezTo>
                <a:cubicBezTo>
                  <a:pt x="10820" y="12942"/>
                  <a:pt x="10746" y="12902"/>
                  <a:pt x="10696" y="12837"/>
                </a:cubicBezTo>
                <a:lnTo>
                  <a:pt x="10684" y="12824"/>
                </a:lnTo>
                <a:cubicBezTo>
                  <a:pt x="10678" y="12812"/>
                  <a:pt x="10668" y="12800"/>
                  <a:pt x="10656" y="12784"/>
                </a:cubicBezTo>
                <a:cubicBezTo>
                  <a:pt x="10588" y="12772"/>
                  <a:pt x="10516" y="12762"/>
                  <a:pt x="10442" y="12753"/>
                </a:cubicBezTo>
                <a:cubicBezTo>
                  <a:pt x="10433" y="12759"/>
                  <a:pt x="10420" y="12769"/>
                  <a:pt x="10411" y="12778"/>
                </a:cubicBezTo>
                <a:cubicBezTo>
                  <a:pt x="10374" y="12824"/>
                  <a:pt x="10362" y="12883"/>
                  <a:pt x="10374" y="12942"/>
                </a:cubicBezTo>
                <a:cubicBezTo>
                  <a:pt x="10393" y="13004"/>
                  <a:pt x="10427" y="13057"/>
                  <a:pt x="10470" y="13103"/>
                </a:cubicBezTo>
                <a:cubicBezTo>
                  <a:pt x="10479" y="13109"/>
                  <a:pt x="10485" y="13119"/>
                  <a:pt x="10492" y="13125"/>
                </a:cubicBezTo>
                <a:cubicBezTo>
                  <a:pt x="10516" y="13150"/>
                  <a:pt x="10532" y="13177"/>
                  <a:pt x="10535" y="13208"/>
                </a:cubicBezTo>
                <a:cubicBezTo>
                  <a:pt x="10520" y="13233"/>
                  <a:pt x="10510" y="13264"/>
                  <a:pt x="10513" y="13295"/>
                </a:cubicBezTo>
                <a:cubicBezTo>
                  <a:pt x="10520" y="13357"/>
                  <a:pt x="10551" y="13413"/>
                  <a:pt x="10603" y="13450"/>
                </a:cubicBezTo>
                <a:cubicBezTo>
                  <a:pt x="10609" y="13450"/>
                  <a:pt x="10612" y="13453"/>
                  <a:pt x="10616" y="13456"/>
                </a:cubicBezTo>
                <a:cubicBezTo>
                  <a:pt x="10609" y="13453"/>
                  <a:pt x="10600" y="13453"/>
                  <a:pt x="10594" y="13453"/>
                </a:cubicBezTo>
                <a:lnTo>
                  <a:pt x="10585" y="13453"/>
                </a:lnTo>
                <a:cubicBezTo>
                  <a:pt x="10526" y="13453"/>
                  <a:pt x="10470" y="13487"/>
                  <a:pt x="10436" y="13537"/>
                </a:cubicBezTo>
                <a:cubicBezTo>
                  <a:pt x="10414" y="13524"/>
                  <a:pt x="10396" y="13509"/>
                  <a:pt x="10377" y="13490"/>
                </a:cubicBezTo>
                <a:lnTo>
                  <a:pt x="10374" y="13487"/>
                </a:lnTo>
                <a:cubicBezTo>
                  <a:pt x="10321" y="13444"/>
                  <a:pt x="10266" y="13410"/>
                  <a:pt x="10204" y="13388"/>
                </a:cubicBezTo>
                <a:cubicBezTo>
                  <a:pt x="10185" y="13379"/>
                  <a:pt x="10166" y="13369"/>
                  <a:pt x="10151" y="13363"/>
                </a:cubicBezTo>
                <a:cubicBezTo>
                  <a:pt x="10101" y="13332"/>
                  <a:pt x="10046" y="13317"/>
                  <a:pt x="9987" y="13314"/>
                </a:cubicBezTo>
                <a:lnTo>
                  <a:pt x="9974" y="13314"/>
                </a:lnTo>
                <a:cubicBezTo>
                  <a:pt x="9934" y="13317"/>
                  <a:pt x="9894" y="13329"/>
                  <a:pt x="9857" y="13345"/>
                </a:cubicBezTo>
                <a:cubicBezTo>
                  <a:pt x="9841" y="13354"/>
                  <a:pt x="9823" y="13360"/>
                  <a:pt x="9804" y="13366"/>
                </a:cubicBezTo>
                <a:lnTo>
                  <a:pt x="9764" y="13366"/>
                </a:lnTo>
                <a:cubicBezTo>
                  <a:pt x="9739" y="13369"/>
                  <a:pt x="9717" y="13369"/>
                  <a:pt x="9693" y="13376"/>
                </a:cubicBezTo>
                <a:cubicBezTo>
                  <a:pt x="9652" y="13385"/>
                  <a:pt x="9612" y="13400"/>
                  <a:pt x="9578" y="13422"/>
                </a:cubicBezTo>
                <a:lnTo>
                  <a:pt x="9553" y="13438"/>
                </a:lnTo>
                <a:cubicBezTo>
                  <a:pt x="9535" y="13447"/>
                  <a:pt x="9513" y="13453"/>
                  <a:pt x="9494" y="13456"/>
                </a:cubicBezTo>
                <a:lnTo>
                  <a:pt x="9485" y="13456"/>
                </a:lnTo>
                <a:cubicBezTo>
                  <a:pt x="9473" y="13450"/>
                  <a:pt x="9460" y="13444"/>
                  <a:pt x="9451" y="13435"/>
                </a:cubicBezTo>
                <a:cubicBezTo>
                  <a:pt x="9432" y="13422"/>
                  <a:pt x="9411" y="13410"/>
                  <a:pt x="9386" y="13400"/>
                </a:cubicBezTo>
                <a:cubicBezTo>
                  <a:pt x="9404" y="13376"/>
                  <a:pt x="9420" y="13351"/>
                  <a:pt x="9429" y="13326"/>
                </a:cubicBezTo>
                <a:cubicBezTo>
                  <a:pt x="9435" y="13317"/>
                  <a:pt x="9439" y="13308"/>
                  <a:pt x="9445" y="13298"/>
                </a:cubicBezTo>
                <a:cubicBezTo>
                  <a:pt x="9482" y="13236"/>
                  <a:pt x="9531" y="13184"/>
                  <a:pt x="9587" y="13143"/>
                </a:cubicBezTo>
                <a:cubicBezTo>
                  <a:pt x="9600" y="13134"/>
                  <a:pt x="9615" y="13128"/>
                  <a:pt x="9631" y="13122"/>
                </a:cubicBezTo>
                <a:cubicBezTo>
                  <a:pt x="9668" y="13109"/>
                  <a:pt x="9702" y="13088"/>
                  <a:pt x="9727" y="13057"/>
                </a:cubicBezTo>
                <a:cubicBezTo>
                  <a:pt x="9618" y="13038"/>
                  <a:pt x="9627" y="12967"/>
                  <a:pt x="9596" y="12917"/>
                </a:cubicBezTo>
                <a:cubicBezTo>
                  <a:pt x="9608" y="12859"/>
                  <a:pt x="9614" y="12799"/>
                  <a:pt x="9727" y="12799"/>
                </a:cubicBezTo>
                <a:cubicBezTo>
                  <a:pt x="9734" y="12799"/>
                  <a:pt x="9743" y="12799"/>
                  <a:pt x="9751" y="12800"/>
                </a:cubicBezTo>
                <a:cubicBezTo>
                  <a:pt x="9860" y="12806"/>
                  <a:pt x="9888" y="12849"/>
                  <a:pt x="9894" y="12899"/>
                </a:cubicBezTo>
                <a:lnTo>
                  <a:pt x="9919" y="12899"/>
                </a:lnTo>
                <a:cubicBezTo>
                  <a:pt x="9947" y="12899"/>
                  <a:pt x="9981" y="12902"/>
                  <a:pt x="10015" y="12902"/>
                </a:cubicBezTo>
                <a:lnTo>
                  <a:pt x="10039" y="12902"/>
                </a:lnTo>
                <a:cubicBezTo>
                  <a:pt x="10070" y="12902"/>
                  <a:pt x="10098" y="12889"/>
                  <a:pt x="10120" y="12865"/>
                </a:cubicBezTo>
                <a:cubicBezTo>
                  <a:pt x="10179" y="12806"/>
                  <a:pt x="10188" y="12685"/>
                  <a:pt x="10185" y="12654"/>
                </a:cubicBezTo>
                <a:cubicBezTo>
                  <a:pt x="10182" y="12611"/>
                  <a:pt x="10166" y="12570"/>
                  <a:pt x="10145" y="12533"/>
                </a:cubicBezTo>
                <a:cubicBezTo>
                  <a:pt x="10139" y="12527"/>
                  <a:pt x="10132" y="12518"/>
                  <a:pt x="10123" y="12511"/>
                </a:cubicBezTo>
                <a:cubicBezTo>
                  <a:pt x="10126" y="12480"/>
                  <a:pt x="10111" y="12453"/>
                  <a:pt x="10083" y="12437"/>
                </a:cubicBezTo>
                <a:cubicBezTo>
                  <a:pt x="10064" y="12426"/>
                  <a:pt x="10043" y="12418"/>
                  <a:pt x="10021" y="12418"/>
                </a:cubicBezTo>
                <a:cubicBezTo>
                  <a:pt x="10018" y="12418"/>
                  <a:pt x="10015" y="12418"/>
                  <a:pt x="10012" y="12419"/>
                </a:cubicBezTo>
                <a:cubicBezTo>
                  <a:pt x="9999" y="12419"/>
                  <a:pt x="9987" y="12419"/>
                  <a:pt x="9974" y="12422"/>
                </a:cubicBezTo>
                <a:lnTo>
                  <a:pt x="9829" y="12443"/>
                </a:lnTo>
                <a:cubicBezTo>
                  <a:pt x="9798" y="12446"/>
                  <a:pt x="9767" y="12456"/>
                  <a:pt x="9739" y="12471"/>
                </a:cubicBezTo>
                <a:cubicBezTo>
                  <a:pt x="9733" y="12474"/>
                  <a:pt x="9727" y="12477"/>
                  <a:pt x="9720" y="12484"/>
                </a:cubicBezTo>
                <a:lnTo>
                  <a:pt x="9717" y="12487"/>
                </a:lnTo>
                <a:lnTo>
                  <a:pt x="9711" y="12487"/>
                </a:lnTo>
                <a:lnTo>
                  <a:pt x="9689" y="12490"/>
                </a:lnTo>
                <a:cubicBezTo>
                  <a:pt x="9637" y="12499"/>
                  <a:pt x="9593" y="12527"/>
                  <a:pt x="9559" y="12567"/>
                </a:cubicBezTo>
                <a:cubicBezTo>
                  <a:pt x="9550" y="12583"/>
                  <a:pt x="9535" y="12595"/>
                  <a:pt x="9519" y="12604"/>
                </a:cubicBezTo>
                <a:lnTo>
                  <a:pt x="9510" y="12604"/>
                </a:lnTo>
                <a:cubicBezTo>
                  <a:pt x="9497" y="12604"/>
                  <a:pt x="9488" y="12601"/>
                  <a:pt x="9479" y="12601"/>
                </a:cubicBezTo>
                <a:lnTo>
                  <a:pt x="9473" y="12601"/>
                </a:lnTo>
                <a:cubicBezTo>
                  <a:pt x="9429" y="12595"/>
                  <a:pt x="9386" y="12595"/>
                  <a:pt x="9342" y="12592"/>
                </a:cubicBezTo>
                <a:cubicBezTo>
                  <a:pt x="9296" y="12592"/>
                  <a:pt x="9253" y="12595"/>
                  <a:pt x="9206" y="12601"/>
                </a:cubicBezTo>
                <a:lnTo>
                  <a:pt x="9216" y="12592"/>
                </a:lnTo>
                <a:cubicBezTo>
                  <a:pt x="9243" y="12570"/>
                  <a:pt x="9277" y="12552"/>
                  <a:pt x="9308" y="12539"/>
                </a:cubicBezTo>
                <a:lnTo>
                  <a:pt x="9336" y="12527"/>
                </a:lnTo>
                <a:cubicBezTo>
                  <a:pt x="9466" y="12465"/>
                  <a:pt x="9621" y="12347"/>
                  <a:pt x="9702" y="12199"/>
                </a:cubicBezTo>
                <a:cubicBezTo>
                  <a:pt x="9686" y="12186"/>
                  <a:pt x="9674" y="12168"/>
                  <a:pt x="9671" y="12149"/>
                </a:cubicBezTo>
                <a:cubicBezTo>
                  <a:pt x="9658" y="12059"/>
                  <a:pt x="9674" y="12022"/>
                  <a:pt x="9708" y="12007"/>
                </a:cubicBezTo>
                <a:cubicBezTo>
                  <a:pt x="9714" y="12007"/>
                  <a:pt x="9720" y="12003"/>
                  <a:pt x="9727" y="12003"/>
                </a:cubicBezTo>
                <a:cubicBezTo>
                  <a:pt x="9708" y="11969"/>
                  <a:pt x="9683" y="11935"/>
                  <a:pt x="9655" y="11911"/>
                </a:cubicBezTo>
                <a:cubicBezTo>
                  <a:pt x="9622" y="11888"/>
                  <a:pt x="9581" y="11876"/>
                  <a:pt x="9542" y="11876"/>
                </a:cubicBezTo>
                <a:cubicBezTo>
                  <a:pt x="9537" y="11876"/>
                  <a:pt x="9533" y="11876"/>
                  <a:pt x="9528" y="11876"/>
                </a:cubicBezTo>
                <a:cubicBezTo>
                  <a:pt x="9488" y="11876"/>
                  <a:pt x="9451" y="11880"/>
                  <a:pt x="9411" y="11886"/>
                </a:cubicBezTo>
                <a:cubicBezTo>
                  <a:pt x="9386" y="11889"/>
                  <a:pt x="9361" y="11892"/>
                  <a:pt x="9346" y="11892"/>
                </a:cubicBezTo>
                <a:lnTo>
                  <a:pt x="9342" y="11892"/>
                </a:lnTo>
                <a:cubicBezTo>
                  <a:pt x="9336" y="11892"/>
                  <a:pt x="9329" y="11892"/>
                  <a:pt x="9322" y="11892"/>
                </a:cubicBezTo>
                <a:cubicBezTo>
                  <a:pt x="9249" y="11892"/>
                  <a:pt x="9175" y="11907"/>
                  <a:pt x="9110" y="11938"/>
                </a:cubicBezTo>
                <a:cubicBezTo>
                  <a:pt x="9073" y="11957"/>
                  <a:pt x="9039" y="11979"/>
                  <a:pt x="9011" y="12007"/>
                </a:cubicBezTo>
                <a:cubicBezTo>
                  <a:pt x="8999" y="11991"/>
                  <a:pt x="8977" y="11979"/>
                  <a:pt x="8955" y="11976"/>
                </a:cubicBezTo>
                <a:lnTo>
                  <a:pt x="8937" y="11976"/>
                </a:lnTo>
                <a:cubicBezTo>
                  <a:pt x="8912" y="11979"/>
                  <a:pt x="8887" y="11982"/>
                  <a:pt x="8862" y="11991"/>
                </a:cubicBezTo>
                <a:cubicBezTo>
                  <a:pt x="8887" y="11957"/>
                  <a:pt x="8918" y="11932"/>
                  <a:pt x="8955" y="11917"/>
                </a:cubicBezTo>
                <a:lnTo>
                  <a:pt x="8965" y="11911"/>
                </a:lnTo>
                <a:cubicBezTo>
                  <a:pt x="9011" y="11895"/>
                  <a:pt x="9048" y="11861"/>
                  <a:pt x="9073" y="11818"/>
                </a:cubicBezTo>
                <a:cubicBezTo>
                  <a:pt x="9082" y="11796"/>
                  <a:pt x="9089" y="11771"/>
                  <a:pt x="9085" y="11746"/>
                </a:cubicBezTo>
                <a:lnTo>
                  <a:pt x="9085" y="11740"/>
                </a:lnTo>
                <a:cubicBezTo>
                  <a:pt x="9089" y="11638"/>
                  <a:pt x="9123" y="11607"/>
                  <a:pt x="9237" y="11551"/>
                </a:cubicBezTo>
                <a:cubicBezTo>
                  <a:pt x="9318" y="11517"/>
                  <a:pt x="9386" y="11461"/>
                  <a:pt x="9435" y="11390"/>
                </a:cubicBezTo>
                <a:cubicBezTo>
                  <a:pt x="9448" y="11378"/>
                  <a:pt x="9451" y="11356"/>
                  <a:pt x="9445" y="11341"/>
                </a:cubicBezTo>
                <a:cubicBezTo>
                  <a:pt x="9442" y="11322"/>
                  <a:pt x="9426" y="11307"/>
                  <a:pt x="9411" y="11297"/>
                </a:cubicBezTo>
                <a:cubicBezTo>
                  <a:pt x="9342" y="11260"/>
                  <a:pt x="9265" y="11238"/>
                  <a:pt x="9185" y="11235"/>
                </a:cubicBezTo>
                <a:cubicBezTo>
                  <a:pt x="9123" y="11235"/>
                  <a:pt x="9061" y="11254"/>
                  <a:pt x="9008" y="11288"/>
                </a:cubicBezTo>
                <a:cubicBezTo>
                  <a:pt x="8980" y="11307"/>
                  <a:pt x="8955" y="11328"/>
                  <a:pt x="8931" y="11350"/>
                </a:cubicBezTo>
                <a:cubicBezTo>
                  <a:pt x="8921" y="11359"/>
                  <a:pt x="8909" y="11369"/>
                  <a:pt x="8900" y="11378"/>
                </a:cubicBezTo>
                <a:cubicBezTo>
                  <a:pt x="8881" y="11399"/>
                  <a:pt x="8856" y="11412"/>
                  <a:pt x="8831" y="11415"/>
                </a:cubicBezTo>
                <a:cubicBezTo>
                  <a:pt x="8875" y="11319"/>
                  <a:pt x="8940" y="11235"/>
                  <a:pt x="9020" y="11167"/>
                </a:cubicBezTo>
                <a:cubicBezTo>
                  <a:pt x="9064" y="11130"/>
                  <a:pt x="9141" y="11065"/>
                  <a:pt x="9092" y="10975"/>
                </a:cubicBezTo>
                <a:cubicBezTo>
                  <a:pt x="9054" y="10919"/>
                  <a:pt x="9002" y="10876"/>
                  <a:pt x="8937" y="10857"/>
                </a:cubicBezTo>
                <a:cubicBezTo>
                  <a:pt x="8903" y="10848"/>
                  <a:pt x="8872" y="10842"/>
                  <a:pt x="8835" y="10842"/>
                </a:cubicBezTo>
                <a:cubicBezTo>
                  <a:pt x="8788" y="10845"/>
                  <a:pt x="8742" y="10851"/>
                  <a:pt x="8698" y="10861"/>
                </a:cubicBezTo>
                <a:cubicBezTo>
                  <a:pt x="8673" y="10864"/>
                  <a:pt x="8649" y="10867"/>
                  <a:pt x="8627" y="10870"/>
                </a:cubicBezTo>
                <a:cubicBezTo>
                  <a:pt x="8611" y="10870"/>
                  <a:pt x="8596" y="10873"/>
                  <a:pt x="8581" y="10876"/>
                </a:cubicBezTo>
                <a:lnTo>
                  <a:pt x="8581" y="10854"/>
                </a:lnTo>
                <a:lnTo>
                  <a:pt x="8559" y="10870"/>
                </a:lnTo>
                <a:cubicBezTo>
                  <a:pt x="8543" y="10901"/>
                  <a:pt x="8525" y="10929"/>
                  <a:pt x="8503" y="10957"/>
                </a:cubicBezTo>
                <a:cubicBezTo>
                  <a:pt x="8484" y="10974"/>
                  <a:pt x="8463" y="11005"/>
                  <a:pt x="8439" y="11005"/>
                </a:cubicBezTo>
                <a:cubicBezTo>
                  <a:pt x="8429" y="11005"/>
                  <a:pt x="8418" y="10999"/>
                  <a:pt x="8407" y="10984"/>
                </a:cubicBezTo>
                <a:cubicBezTo>
                  <a:pt x="8364" y="10922"/>
                  <a:pt x="8407" y="10882"/>
                  <a:pt x="8444" y="10851"/>
                </a:cubicBezTo>
                <a:cubicBezTo>
                  <a:pt x="8472" y="10833"/>
                  <a:pt x="8500" y="10817"/>
                  <a:pt x="8528" y="10802"/>
                </a:cubicBezTo>
                <a:cubicBezTo>
                  <a:pt x="8556" y="10761"/>
                  <a:pt x="8577" y="10721"/>
                  <a:pt x="8596" y="10678"/>
                </a:cubicBezTo>
                <a:cubicBezTo>
                  <a:pt x="8590" y="10668"/>
                  <a:pt x="8584" y="10659"/>
                  <a:pt x="8577" y="10647"/>
                </a:cubicBezTo>
                <a:cubicBezTo>
                  <a:pt x="8574" y="10628"/>
                  <a:pt x="8581" y="10607"/>
                  <a:pt x="8593" y="10588"/>
                </a:cubicBezTo>
                <a:cubicBezTo>
                  <a:pt x="8607" y="10583"/>
                  <a:pt x="8621" y="10581"/>
                  <a:pt x="8636" y="10581"/>
                </a:cubicBezTo>
                <a:cubicBezTo>
                  <a:pt x="8647" y="10581"/>
                  <a:pt x="8659" y="10582"/>
                  <a:pt x="8670" y="10585"/>
                </a:cubicBezTo>
                <a:cubicBezTo>
                  <a:pt x="8689" y="10576"/>
                  <a:pt x="8711" y="10569"/>
                  <a:pt x="8732" y="10569"/>
                </a:cubicBezTo>
                <a:cubicBezTo>
                  <a:pt x="8763" y="10569"/>
                  <a:pt x="8776" y="10610"/>
                  <a:pt x="8769" y="10641"/>
                </a:cubicBezTo>
                <a:lnTo>
                  <a:pt x="8769" y="10647"/>
                </a:lnTo>
                <a:cubicBezTo>
                  <a:pt x="8788" y="10662"/>
                  <a:pt x="8807" y="10672"/>
                  <a:pt x="8831" y="10681"/>
                </a:cubicBezTo>
                <a:cubicBezTo>
                  <a:pt x="8835" y="10675"/>
                  <a:pt x="8841" y="10672"/>
                  <a:pt x="8847" y="10668"/>
                </a:cubicBezTo>
                <a:cubicBezTo>
                  <a:pt x="8865" y="10653"/>
                  <a:pt x="8884" y="10641"/>
                  <a:pt x="8906" y="10628"/>
                </a:cubicBezTo>
                <a:cubicBezTo>
                  <a:pt x="8965" y="10594"/>
                  <a:pt x="9014" y="10545"/>
                  <a:pt x="9048" y="10486"/>
                </a:cubicBezTo>
                <a:cubicBezTo>
                  <a:pt x="9061" y="10461"/>
                  <a:pt x="9073" y="10436"/>
                  <a:pt x="9082" y="10411"/>
                </a:cubicBezTo>
                <a:cubicBezTo>
                  <a:pt x="9098" y="10368"/>
                  <a:pt x="9119" y="10328"/>
                  <a:pt x="9147" y="10294"/>
                </a:cubicBezTo>
                <a:cubicBezTo>
                  <a:pt x="9154" y="10287"/>
                  <a:pt x="9157" y="10281"/>
                  <a:pt x="9163" y="10275"/>
                </a:cubicBezTo>
                <a:cubicBezTo>
                  <a:pt x="9185" y="10257"/>
                  <a:pt x="9203" y="10232"/>
                  <a:pt x="9216" y="10207"/>
                </a:cubicBezTo>
                <a:cubicBezTo>
                  <a:pt x="9237" y="10167"/>
                  <a:pt x="9234" y="10120"/>
                  <a:pt x="9209" y="10086"/>
                </a:cubicBezTo>
                <a:cubicBezTo>
                  <a:pt x="9187" y="10055"/>
                  <a:pt x="9148" y="10039"/>
                  <a:pt x="9111" y="10039"/>
                </a:cubicBezTo>
                <a:cubicBezTo>
                  <a:pt x="9108" y="10039"/>
                  <a:pt x="9104" y="10039"/>
                  <a:pt x="9101" y="10040"/>
                </a:cubicBezTo>
                <a:cubicBezTo>
                  <a:pt x="9054" y="10043"/>
                  <a:pt x="9008" y="10049"/>
                  <a:pt x="8965" y="10064"/>
                </a:cubicBezTo>
                <a:cubicBezTo>
                  <a:pt x="8865" y="10095"/>
                  <a:pt x="8766" y="10133"/>
                  <a:pt x="8673" y="10176"/>
                </a:cubicBezTo>
                <a:lnTo>
                  <a:pt x="8652" y="10185"/>
                </a:lnTo>
                <a:cubicBezTo>
                  <a:pt x="8611" y="10204"/>
                  <a:pt x="8571" y="10222"/>
                  <a:pt x="8528" y="10232"/>
                </a:cubicBezTo>
                <a:lnTo>
                  <a:pt x="8522" y="10232"/>
                </a:lnTo>
                <a:cubicBezTo>
                  <a:pt x="8519" y="10229"/>
                  <a:pt x="8515" y="10226"/>
                  <a:pt x="8515" y="10222"/>
                </a:cubicBezTo>
                <a:cubicBezTo>
                  <a:pt x="8481" y="10185"/>
                  <a:pt x="8469" y="10154"/>
                  <a:pt x="8475" y="10133"/>
                </a:cubicBezTo>
                <a:cubicBezTo>
                  <a:pt x="8485" y="10117"/>
                  <a:pt x="8497" y="10102"/>
                  <a:pt x="8512" y="10089"/>
                </a:cubicBezTo>
                <a:lnTo>
                  <a:pt x="8562" y="10043"/>
                </a:lnTo>
                <a:cubicBezTo>
                  <a:pt x="8621" y="9984"/>
                  <a:pt x="8686" y="9922"/>
                  <a:pt x="8748" y="9863"/>
                </a:cubicBezTo>
                <a:cubicBezTo>
                  <a:pt x="8760" y="9854"/>
                  <a:pt x="8773" y="9841"/>
                  <a:pt x="8788" y="9832"/>
                </a:cubicBezTo>
                <a:cubicBezTo>
                  <a:pt x="8838" y="9789"/>
                  <a:pt x="8903" y="9736"/>
                  <a:pt x="8918" y="9659"/>
                </a:cubicBezTo>
                <a:cubicBezTo>
                  <a:pt x="8921" y="9640"/>
                  <a:pt x="8924" y="9622"/>
                  <a:pt x="8921" y="9603"/>
                </a:cubicBezTo>
                <a:cubicBezTo>
                  <a:pt x="8921" y="9594"/>
                  <a:pt x="8921" y="9581"/>
                  <a:pt x="8924" y="9569"/>
                </a:cubicBezTo>
                <a:cubicBezTo>
                  <a:pt x="8952" y="9541"/>
                  <a:pt x="8958" y="9501"/>
                  <a:pt x="8937" y="9467"/>
                </a:cubicBezTo>
                <a:cubicBezTo>
                  <a:pt x="8918" y="9437"/>
                  <a:pt x="8887" y="9419"/>
                  <a:pt x="8853" y="9419"/>
                </a:cubicBezTo>
                <a:cubicBezTo>
                  <a:pt x="8848" y="9419"/>
                  <a:pt x="8843" y="9419"/>
                  <a:pt x="8838" y="9420"/>
                </a:cubicBezTo>
                <a:cubicBezTo>
                  <a:pt x="8785" y="9420"/>
                  <a:pt x="8732" y="9433"/>
                  <a:pt x="8686" y="9454"/>
                </a:cubicBezTo>
                <a:lnTo>
                  <a:pt x="8677" y="9460"/>
                </a:lnTo>
                <a:cubicBezTo>
                  <a:pt x="8664" y="9467"/>
                  <a:pt x="8649" y="9476"/>
                  <a:pt x="8636" y="9482"/>
                </a:cubicBezTo>
                <a:cubicBezTo>
                  <a:pt x="8615" y="9448"/>
                  <a:pt x="8590" y="9417"/>
                  <a:pt x="8556" y="9392"/>
                </a:cubicBezTo>
                <a:cubicBezTo>
                  <a:pt x="8546" y="9383"/>
                  <a:pt x="8531" y="9371"/>
                  <a:pt x="8522" y="9361"/>
                </a:cubicBezTo>
                <a:cubicBezTo>
                  <a:pt x="8577" y="9346"/>
                  <a:pt x="8624" y="9312"/>
                  <a:pt x="8658" y="9268"/>
                </a:cubicBezTo>
                <a:cubicBezTo>
                  <a:pt x="8692" y="9265"/>
                  <a:pt x="8726" y="9256"/>
                  <a:pt x="8751" y="9234"/>
                </a:cubicBezTo>
                <a:cubicBezTo>
                  <a:pt x="8782" y="9203"/>
                  <a:pt x="8800" y="9163"/>
                  <a:pt x="8800" y="9120"/>
                </a:cubicBezTo>
                <a:cubicBezTo>
                  <a:pt x="8819" y="9005"/>
                  <a:pt x="8819" y="8891"/>
                  <a:pt x="8807" y="8776"/>
                </a:cubicBezTo>
                <a:cubicBezTo>
                  <a:pt x="8804" y="8751"/>
                  <a:pt x="8791" y="8726"/>
                  <a:pt x="8769" y="8714"/>
                </a:cubicBezTo>
                <a:cubicBezTo>
                  <a:pt x="8754" y="8702"/>
                  <a:pt x="8735" y="8698"/>
                  <a:pt x="8717" y="8698"/>
                </a:cubicBezTo>
                <a:cubicBezTo>
                  <a:pt x="8680" y="8698"/>
                  <a:pt x="8646" y="8717"/>
                  <a:pt x="8627" y="8748"/>
                </a:cubicBezTo>
                <a:cubicBezTo>
                  <a:pt x="8584" y="8816"/>
                  <a:pt x="8534" y="8875"/>
                  <a:pt x="8475" y="8931"/>
                </a:cubicBezTo>
                <a:cubicBezTo>
                  <a:pt x="8441" y="8965"/>
                  <a:pt x="8429" y="8965"/>
                  <a:pt x="8426" y="8965"/>
                </a:cubicBezTo>
                <a:cubicBezTo>
                  <a:pt x="8413" y="8956"/>
                  <a:pt x="8404" y="8940"/>
                  <a:pt x="8404" y="8925"/>
                </a:cubicBezTo>
                <a:cubicBezTo>
                  <a:pt x="8401" y="8894"/>
                  <a:pt x="8404" y="8860"/>
                  <a:pt x="8416" y="8825"/>
                </a:cubicBezTo>
                <a:cubicBezTo>
                  <a:pt x="8423" y="8801"/>
                  <a:pt x="8429" y="8773"/>
                  <a:pt x="8432" y="8745"/>
                </a:cubicBezTo>
                <a:cubicBezTo>
                  <a:pt x="8444" y="8658"/>
                  <a:pt x="8413" y="8568"/>
                  <a:pt x="8351" y="8506"/>
                </a:cubicBezTo>
                <a:cubicBezTo>
                  <a:pt x="8345" y="8497"/>
                  <a:pt x="8336" y="8491"/>
                  <a:pt x="8327" y="8482"/>
                </a:cubicBezTo>
                <a:cubicBezTo>
                  <a:pt x="8314" y="8469"/>
                  <a:pt x="8302" y="8457"/>
                  <a:pt x="8292" y="8441"/>
                </a:cubicBezTo>
                <a:cubicBezTo>
                  <a:pt x="8292" y="8432"/>
                  <a:pt x="8292" y="8420"/>
                  <a:pt x="8296" y="8407"/>
                </a:cubicBezTo>
                <a:cubicBezTo>
                  <a:pt x="8299" y="8392"/>
                  <a:pt x="8299" y="8376"/>
                  <a:pt x="8299" y="8358"/>
                </a:cubicBezTo>
                <a:cubicBezTo>
                  <a:pt x="8299" y="8327"/>
                  <a:pt x="8289" y="8293"/>
                  <a:pt x="8277" y="8262"/>
                </a:cubicBezTo>
                <a:cubicBezTo>
                  <a:pt x="8268" y="8234"/>
                  <a:pt x="8258" y="8206"/>
                  <a:pt x="8268" y="8194"/>
                </a:cubicBezTo>
                <a:cubicBezTo>
                  <a:pt x="8274" y="8184"/>
                  <a:pt x="8280" y="8175"/>
                  <a:pt x="8289" y="8166"/>
                </a:cubicBezTo>
                <a:cubicBezTo>
                  <a:pt x="8314" y="8138"/>
                  <a:pt x="8358" y="8085"/>
                  <a:pt x="8330" y="8023"/>
                </a:cubicBezTo>
                <a:cubicBezTo>
                  <a:pt x="8311" y="7980"/>
                  <a:pt x="8271" y="7952"/>
                  <a:pt x="8224" y="7946"/>
                </a:cubicBezTo>
                <a:cubicBezTo>
                  <a:pt x="8206" y="7941"/>
                  <a:pt x="8188" y="7938"/>
                  <a:pt x="8169" y="7938"/>
                </a:cubicBezTo>
                <a:cubicBezTo>
                  <a:pt x="8162" y="7938"/>
                  <a:pt x="8154" y="7939"/>
                  <a:pt x="8147" y="7940"/>
                </a:cubicBezTo>
                <a:cubicBezTo>
                  <a:pt x="8131" y="7940"/>
                  <a:pt x="8116" y="7937"/>
                  <a:pt x="8097" y="7933"/>
                </a:cubicBezTo>
                <a:cubicBezTo>
                  <a:pt x="8073" y="7927"/>
                  <a:pt x="8054" y="7902"/>
                  <a:pt x="8026" y="7862"/>
                </a:cubicBezTo>
                <a:cubicBezTo>
                  <a:pt x="8007" y="7831"/>
                  <a:pt x="7983" y="7803"/>
                  <a:pt x="7955" y="7779"/>
                </a:cubicBezTo>
                <a:cubicBezTo>
                  <a:pt x="7924" y="7748"/>
                  <a:pt x="7880" y="7729"/>
                  <a:pt x="7834" y="7729"/>
                </a:cubicBezTo>
                <a:cubicBezTo>
                  <a:pt x="7657" y="7729"/>
                  <a:pt x="7574" y="7992"/>
                  <a:pt x="7568" y="8064"/>
                </a:cubicBezTo>
                <a:cubicBezTo>
                  <a:pt x="7565" y="8094"/>
                  <a:pt x="7565" y="8125"/>
                  <a:pt x="7565" y="8156"/>
                </a:cubicBezTo>
                <a:cubicBezTo>
                  <a:pt x="7568" y="8184"/>
                  <a:pt x="7568" y="8209"/>
                  <a:pt x="7565" y="8234"/>
                </a:cubicBezTo>
                <a:cubicBezTo>
                  <a:pt x="7561" y="8293"/>
                  <a:pt x="7543" y="8345"/>
                  <a:pt x="7509" y="8395"/>
                </a:cubicBezTo>
                <a:cubicBezTo>
                  <a:pt x="7496" y="8395"/>
                  <a:pt x="7481" y="8398"/>
                  <a:pt x="7469" y="8404"/>
                </a:cubicBezTo>
                <a:cubicBezTo>
                  <a:pt x="7447" y="8414"/>
                  <a:pt x="7428" y="8429"/>
                  <a:pt x="7416" y="8448"/>
                </a:cubicBezTo>
                <a:cubicBezTo>
                  <a:pt x="7357" y="8531"/>
                  <a:pt x="7323" y="8627"/>
                  <a:pt x="7314" y="8726"/>
                </a:cubicBezTo>
                <a:cubicBezTo>
                  <a:pt x="7314" y="8742"/>
                  <a:pt x="7314" y="8757"/>
                  <a:pt x="7314" y="8776"/>
                </a:cubicBezTo>
                <a:cubicBezTo>
                  <a:pt x="7314" y="8801"/>
                  <a:pt x="7311" y="8825"/>
                  <a:pt x="7307" y="8850"/>
                </a:cubicBezTo>
                <a:cubicBezTo>
                  <a:pt x="7298" y="8855"/>
                  <a:pt x="7289" y="8858"/>
                  <a:pt x="7280" y="8858"/>
                </a:cubicBezTo>
                <a:cubicBezTo>
                  <a:pt x="7277" y="8858"/>
                  <a:pt x="7274" y="8857"/>
                  <a:pt x="7270" y="8856"/>
                </a:cubicBezTo>
                <a:cubicBezTo>
                  <a:pt x="7261" y="8856"/>
                  <a:pt x="7249" y="8856"/>
                  <a:pt x="7239" y="8850"/>
                </a:cubicBezTo>
                <a:cubicBezTo>
                  <a:pt x="7215" y="8835"/>
                  <a:pt x="7190" y="8816"/>
                  <a:pt x="7168" y="8795"/>
                </a:cubicBezTo>
                <a:cubicBezTo>
                  <a:pt x="7146" y="8773"/>
                  <a:pt x="7122" y="8754"/>
                  <a:pt x="7097" y="8736"/>
                </a:cubicBezTo>
                <a:cubicBezTo>
                  <a:pt x="7075" y="8720"/>
                  <a:pt x="7047" y="8711"/>
                  <a:pt x="7019" y="8711"/>
                </a:cubicBezTo>
                <a:cubicBezTo>
                  <a:pt x="6970" y="8711"/>
                  <a:pt x="6926" y="8742"/>
                  <a:pt x="6905" y="8788"/>
                </a:cubicBezTo>
                <a:cubicBezTo>
                  <a:pt x="6858" y="8891"/>
                  <a:pt x="6902" y="8983"/>
                  <a:pt x="6945" y="9067"/>
                </a:cubicBezTo>
                <a:cubicBezTo>
                  <a:pt x="6964" y="9104"/>
                  <a:pt x="6979" y="9141"/>
                  <a:pt x="6992" y="9182"/>
                </a:cubicBezTo>
                <a:cubicBezTo>
                  <a:pt x="7016" y="9287"/>
                  <a:pt x="7072" y="9309"/>
                  <a:pt x="7115" y="9309"/>
                </a:cubicBezTo>
                <a:cubicBezTo>
                  <a:pt x="7128" y="9309"/>
                  <a:pt x="7140" y="9306"/>
                  <a:pt x="7153" y="9302"/>
                </a:cubicBezTo>
                <a:cubicBezTo>
                  <a:pt x="7156" y="9301"/>
                  <a:pt x="7158" y="9300"/>
                  <a:pt x="7160" y="9300"/>
                </a:cubicBezTo>
                <a:cubicBezTo>
                  <a:pt x="7162" y="9300"/>
                  <a:pt x="7163" y="9301"/>
                  <a:pt x="7165" y="9302"/>
                </a:cubicBezTo>
                <a:cubicBezTo>
                  <a:pt x="7196" y="9302"/>
                  <a:pt x="7224" y="9318"/>
                  <a:pt x="7236" y="9349"/>
                </a:cubicBezTo>
                <a:cubicBezTo>
                  <a:pt x="7239" y="9364"/>
                  <a:pt x="7236" y="9383"/>
                  <a:pt x="7227" y="9399"/>
                </a:cubicBezTo>
                <a:cubicBezTo>
                  <a:pt x="7205" y="9436"/>
                  <a:pt x="7156" y="9467"/>
                  <a:pt x="7094" y="9495"/>
                </a:cubicBezTo>
                <a:cubicBezTo>
                  <a:pt x="7041" y="9450"/>
                  <a:pt x="6971" y="9423"/>
                  <a:pt x="6901" y="9423"/>
                </a:cubicBezTo>
                <a:cubicBezTo>
                  <a:pt x="6897" y="9423"/>
                  <a:pt x="6893" y="9423"/>
                  <a:pt x="6889" y="9423"/>
                </a:cubicBezTo>
                <a:lnTo>
                  <a:pt x="6861" y="9423"/>
                </a:lnTo>
                <a:cubicBezTo>
                  <a:pt x="6834" y="9445"/>
                  <a:pt x="6803" y="9460"/>
                  <a:pt x="6769" y="9473"/>
                </a:cubicBezTo>
                <a:lnTo>
                  <a:pt x="6765" y="9476"/>
                </a:lnTo>
                <a:cubicBezTo>
                  <a:pt x="6753" y="9507"/>
                  <a:pt x="6762" y="9544"/>
                  <a:pt x="6784" y="9569"/>
                </a:cubicBezTo>
                <a:lnTo>
                  <a:pt x="6787" y="9572"/>
                </a:lnTo>
                <a:cubicBezTo>
                  <a:pt x="6790" y="9581"/>
                  <a:pt x="6790" y="9594"/>
                  <a:pt x="6787" y="9606"/>
                </a:cubicBezTo>
                <a:cubicBezTo>
                  <a:pt x="6787" y="9625"/>
                  <a:pt x="6790" y="9643"/>
                  <a:pt x="6790" y="9659"/>
                </a:cubicBezTo>
                <a:cubicBezTo>
                  <a:pt x="6806" y="9736"/>
                  <a:pt x="6865" y="9783"/>
                  <a:pt x="6914" y="9823"/>
                </a:cubicBezTo>
                <a:cubicBezTo>
                  <a:pt x="6933" y="9838"/>
                  <a:pt x="6948" y="9851"/>
                  <a:pt x="6961" y="9863"/>
                </a:cubicBezTo>
                <a:cubicBezTo>
                  <a:pt x="7001" y="9910"/>
                  <a:pt x="7032" y="9965"/>
                  <a:pt x="7050" y="10024"/>
                </a:cubicBezTo>
                <a:cubicBezTo>
                  <a:pt x="7072" y="10080"/>
                  <a:pt x="7100" y="10133"/>
                  <a:pt x="7134" y="10182"/>
                </a:cubicBezTo>
                <a:lnTo>
                  <a:pt x="7140" y="10188"/>
                </a:lnTo>
                <a:cubicBezTo>
                  <a:pt x="7146" y="10198"/>
                  <a:pt x="7149" y="10204"/>
                  <a:pt x="7156" y="10213"/>
                </a:cubicBezTo>
                <a:cubicBezTo>
                  <a:pt x="7156" y="10222"/>
                  <a:pt x="7140" y="10250"/>
                  <a:pt x="7131" y="10269"/>
                </a:cubicBezTo>
                <a:cubicBezTo>
                  <a:pt x="7122" y="10278"/>
                  <a:pt x="7115" y="10291"/>
                  <a:pt x="7109" y="10306"/>
                </a:cubicBezTo>
                <a:lnTo>
                  <a:pt x="7081" y="10300"/>
                </a:lnTo>
                <a:cubicBezTo>
                  <a:pt x="7050" y="10291"/>
                  <a:pt x="7010" y="10281"/>
                  <a:pt x="7007" y="10269"/>
                </a:cubicBezTo>
                <a:cubicBezTo>
                  <a:pt x="7007" y="10266"/>
                  <a:pt x="7007" y="10263"/>
                  <a:pt x="7004" y="10257"/>
                </a:cubicBezTo>
                <a:cubicBezTo>
                  <a:pt x="7004" y="10244"/>
                  <a:pt x="7001" y="10229"/>
                  <a:pt x="6995" y="10216"/>
                </a:cubicBezTo>
                <a:cubicBezTo>
                  <a:pt x="6979" y="10188"/>
                  <a:pt x="6957" y="10164"/>
                  <a:pt x="6933" y="10145"/>
                </a:cubicBezTo>
                <a:cubicBezTo>
                  <a:pt x="6849" y="10086"/>
                  <a:pt x="6750" y="10049"/>
                  <a:pt x="6651" y="10037"/>
                </a:cubicBezTo>
                <a:cubicBezTo>
                  <a:pt x="6638" y="10033"/>
                  <a:pt x="6626" y="10033"/>
                  <a:pt x="6617" y="10033"/>
                </a:cubicBezTo>
                <a:cubicBezTo>
                  <a:pt x="6598" y="10033"/>
                  <a:pt x="6580" y="10037"/>
                  <a:pt x="6561" y="10043"/>
                </a:cubicBezTo>
                <a:cubicBezTo>
                  <a:pt x="6496" y="10068"/>
                  <a:pt x="6468" y="10145"/>
                  <a:pt x="6496" y="10207"/>
                </a:cubicBezTo>
                <a:cubicBezTo>
                  <a:pt x="6511" y="10232"/>
                  <a:pt x="6527" y="10257"/>
                  <a:pt x="6549" y="10278"/>
                </a:cubicBezTo>
                <a:cubicBezTo>
                  <a:pt x="6555" y="10284"/>
                  <a:pt x="6561" y="10287"/>
                  <a:pt x="6564" y="10294"/>
                </a:cubicBezTo>
                <a:cubicBezTo>
                  <a:pt x="6592" y="10331"/>
                  <a:pt x="6617" y="10374"/>
                  <a:pt x="6632" y="10418"/>
                </a:cubicBezTo>
                <a:cubicBezTo>
                  <a:pt x="6666" y="10498"/>
                  <a:pt x="6710" y="10591"/>
                  <a:pt x="6812" y="10637"/>
                </a:cubicBezTo>
                <a:cubicBezTo>
                  <a:pt x="6827" y="10644"/>
                  <a:pt x="6843" y="10650"/>
                  <a:pt x="6858" y="10656"/>
                </a:cubicBezTo>
                <a:cubicBezTo>
                  <a:pt x="6871" y="10659"/>
                  <a:pt x="6883" y="10662"/>
                  <a:pt x="6896" y="10672"/>
                </a:cubicBezTo>
                <a:cubicBezTo>
                  <a:pt x="6899" y="10678"/>
                  <a:pt x="6902" y="10687"/>
                  <a:pt x="6905" y="10693"/>
                </a:cubicBezTo>
                <a:cubicBezTo>
                  <a:pt x="6908" y="10706"/>
                  <a:pt x="6911" y="10715"/>
                  <a:pt x="6917" y="10724"/>
                </a:cubicBezTo>
                <a:cubicBezTo>
                  <a:pt x="6951" y="10808"/>
                  <a:pt x="7050" y="10861"/>
                  <a:pt x="7180" y="10876"/>
                </a:cubicBezTo>
                <a:lnTo>
                  <a:pt x="7190" y="10876"/>
                </a:lnTo>
                <a:cubicBezTo>
                  <a:pt x="7211" y="10876"/>
                  <a:pt x="7233" y="10879"/>
                  <a:pt x="7252" y="10885"/>
                </a:cubicBezTo>
                <a:cubicBezTo>
                  <a:pt x="7255" y="10895"/>
                  <a:pt x="7258" y="10901"/>
                  <a:pt x="7258" y="10907"/>
                </a:cubicBezTo>
                <a:lnTo>
                  <a:pt x="7276" y="10981"/>
                </a:lnTo>
                <a:lnTo>
                  <a:pt x="7283" y="11000"/>
                </a:lnTo>
                <a:cubicBezTo>
                  <a:pt x="7233" y="10981"/>
                  <a:pt x="7184" y="10957"/>
                  <a:pt x="7143" y="10926"/>
                </a:cubicBezTo>
                <a:cubicBezTo>
                  <a:pt x="7122" y="10904"/>
                  <a:pt x="7094" y="10891"/>
                  <a:pt x="7066" y="10882"/>
                </a:cubicBezTo>
                <a:cubicBezTo>
                  <a:pt x="7050" y="10879"/>
                  <a:pt x="7035" y="10876"/>
                  <a:pt x="7019" y="10876"/>
                </a:cubicBezTo>
                <a:lnTo>
                  <a:pt x="6982" y="10876"/>
                </a:lnTo>
                <a:cubicBezTo>
                  <a:pt x="6967" y="10876"/>
                  <a:pt x="6954" y="10870"/>
                  <a:pt x="6939" y="10867"/>
                </a:cubicBezTo>
                <a:cubicBezTo>
                  <a:pt x="6917" y="10857"/>
                  <a:pt x="6892" y="10851"/>
                  <a:pt x="6868" y="10845"/>
                </a:cubicBezTo>
                <a:lnTo>
                  <a:pt x="6840" y="10845"/>
                </a:lnTo>
                <a:cubicBezTo>
                  <a:pt x="6750" y="10848"/>
                  <a:pt x="6666" y="10895"/>
                  <a:pt x="6620" y="10972"/>
                </a:cubicBezTo>
                <a:cubicBezTo>
                  <a:pt x="6607" y="10991"/>
                  <a:pt x="6601" y="11009"/>
                  <a:pt x="6598" y="11031"/>
                </a:cubicBezTo>
                <a:cubicBezTo>
                  <a:pt x="6601" y="11071"/>
                  <a:pt x="6623" y="11108"/>
                  <a:pt x="6660" y="11130"/>
                </a:cubicBezTo>
                <a:cubicBezTo>
                  <a:pt x="6694" y="11158"/>
                  <a:pt x="6710" y="11180"/>
                  <a:pt x="6713" y="11195"/>
                </a:cubicBezTo>
                <a:cubicBezTo>
                  <a:pt x="6713" y="11204"/>
                  <a:pt x="6713" y="11211"/>
                  <a:pt x="6713" y="11220"/>
                </a:cubicBezTo>
                <a:cubicBezTo>
                  <a:pt x="6710" y="11242"/>
                  <a:pt x="6713" y="11266"/>
                  <a:pt x="6719" y="11288"/>
                </a:cubicBezTo>
                <a:cubicBezTo>
                  <a:pt x="6697" y="11269"/>
                  <a:pt x="6672" y="11254"/>
                  <a:pt x="6645" y="11242"/>
                </a:cubicBezTo>
                <a:cubicBezTo>
                  <a:pt x="6617" y="11232"/>
                  <a:pt x="6586" y="11226"/>
                  <a:pt x="6555" y="11226"/>
                </a:cubicBezTo>
                <a:cubicBezTo>
                  <a:pt x="6530" y="11226"/>
                  <a:pt x="6502" y="11229"/>
                  <a:pt x="6477" y="11235"/>
                </a:cubicBezTo>
                <a:cubicBezTo>
                  <a:pt x="6415" y="11248"/>
                  <a:pt x="6353" y="11269"/>
                  <a:pt x="6295" y="11297"/>
                </a:cubicBezTo>
                <a:cubicBezTo>
                  <a:pt x="6279" y="11307"/>
                  <a:pt x="6264" y="11322"/>
                  <a:pt x="6261" y="11341"/>
                </a:cubicBezTo>
                <a:cubicBezTo>
                  <a:pt x="6254" y="11359"/>
                  <a:pt x="6257" y="11378"/>
                  <a:pt x="6270" y="11393"/>
                </a:cubicBezTo>
                <a:cubicBezTo>
                  <a:pt x="6319" y="11461"/>
                  <a:pt x="6388" y="11517"/>
                  <a:pt x="6468" y="11551"/>
                </a:cubicBezTo>
                <a:lnTo>
                  <a:pt x="6496" y="11567"/>
                </a:lnTo>
                <a:cubicBezTo>
                  <a:pt x="6524" y="11573"/>
                  <a:pt x="6552" y="11588"/>
                  <a:pt x="6570" y="11610"/>
                </a:cubicBezTo>
                <a:cubicBezTo>
                  <a:pt x="6576" y="11619"/>
                  <a:pt x="6580" y="11626"/>
                  <a:pt x="6580" y="11635"/>
                </a:cubicBezTo>
                <a:cubicBezTo>
                  <a:pt x="6586" y="11666"/>
                  <a:pt x="6601" y="11694"/>
                  <a:pt x="6623" y="11715"/>
                </a:cubicBezTo>
                <a:cubicBezTo>
                  <a:pt x="6642" y="11734"/>
                  <a:pt x="6663" y="11749"/>
                  <a:pt x="6691" y="11759"/>
                </a:cubicBezTo>
                <a:cubicBezTo>
                  <a:pt x="6697" y="11762"/>
                  <a:pt x="6707" y="11768"/>
                  <a:pt x="6710" y="11771"/>
                </a:cubicBezTo>
                <a:cubicBezTo>
                  <a:pt x="6707" y="11784"/>
                  <a:pt x="6703" y="11799"/>
                  <a:pt x="6697" y="11811"/>
                </a:cubicBezTo>
                <a:cubicBezTo>
                  <a:pt x="6679" y="11855"/>
                  <a:pt x="6657" y="11911"/>
                  <a:pt x="6688" y="11966"/>
                </a:cubicBezTo>
                <a:cubicBezTo>
                  <a:pt x="6694" y="11976"/>
                  <a:pt x="6697" y="11988"/>
                  <a:pt x="6700" y="11997"/>
                </a:cubicBezTo>
                <a:cubicBezTo>
                  <a:pt x="6716" y="12050"/>
                  <a:pt x="6753" y="12090"/>
                  <a:pt x="6803" y="12109"/>
                </a:cubicBezTo>
                <a:cubicBezTo>
                  <a:pt x="6846" y="12121"/>
                  <a:pt x="6858" y="12137"/>
                  <a:pt x="6858" y="12140"/>
                </a:cubicBezTo>
                <a:cubicBezTo>
                  <a:pt x="6852" y="12143"/>
                  <a:pt x="6846" y="12146"/>
                  <a:pt x="6837" y="12149"/>
                </a:cubicBezTo>
                <a:cubicBezTo>
                  <a:pt x="6809" y="12146"/>
                  <a:pt x="6781" y="12134"/>
                  <a:pt x="6759" y="12115"/>
                </a:cubicBezTo>
                <a:cubicBezTo>
                  <a:pt x="6728" y="12087"/>
                  <a:pt x="6697" y="12056"/>
                  <a:pt x="6676" y="12019"/>
                </a:cubicBezTo>
                <a:lnTo>
                  <a:pt x="6672" y="12010"/>
                </a:lnTo>
                <a:cubicBezTo>
                  <a:pt x="6657" y="11982"/>
                  <a:pt x="6638" y="11957"/>
                  <a:pt x="6614" y="11938"/>
                </a:cubicBezTo>
                <a:cubicBezTo>
                  <a:pt x="6583" y="11917"/>
                  <a:pt x="6545" y="11904"/>
                  <a:pt x="6508" y="11898"/>
                </a:cubicBezTo>
                <a:cubicBezTo>
                  <a:pt x="6456" y="11889"/>
                  <a:pt x="6400" y="11886"/>
                  <a:pt x="6347" y="11886"/>
                </a:cubicBezTo>
                <a:cubicBezTo>
                  <a:pt x="6270" y="11886"/>
                  <a:pt x="6189" y="11895"/>
                  <a:pt x="6115" y="11914"/>
                </a:cubicBezTo>
                <a:cubicBezTo>
                  <a:pt x="6075" y="11923"/>
                  <a:pt x="6041" y="11938"/>
                  <a:pt x="6010" y="11966"/>
                </a:cubicBezTo>
                <a:cubicBezTo>
                  <a:pt x="5960" y="12013"/>
                  <a:pt x="5951" y="12081"/>
                  <a:pt x="5985" y="12165"/>
                </a:cubicBezTo>
                <a:cubicBezTo>
                  <a:pt x="6022" y="12251"/>
                  <a:pt x="6084" y="12329"/>
                  <a:pt x="6161" y="12384"/>
                </a:cubicBezTo>
                <a:cubicBezTo>
                  <a:pt x="6171" y="12391"/>
                  <a:pt x="6180" y="12400"/>
                  <a:pt x="6186" y="12406"/>
                </a:cubicBezTo>
                <a:cubicBezTo>
                  <a:pt x="6226" y="12443"/>
                  <a:pt x="6282" y="12465"/>
                  <a:pt x="6338" y="12465"/>
                </a:cubicBezTo>
                <a:lnTo>
                  <a:pt x="6366" y="12465"/>
                </a:lnTo>
                <a:cubicBezTo>
                  <a:pt x="6375" y="12464"/>
                  <a:pt x="6384" y="12464"/>
                  <a:pt x="6393" y="12464"/>
                </a:cubicBezTo>
                <a:cubicBezTo>
                  <a:pt x="6424" y="12464"/>
                  <a:pt x="6454" y="12468"/>
                  <a:pt x="6480" y="12480"/>
                </a:cubicBezTo>
                <a:cubicBezTo>
                  <a:pt x="6490" y="12487"/>
                  <a:pt x="6499" y="12493"/>
                  <a:pt x="6508" y="12499"/>
                </a:cubicBezTo>
                <a:cubicBezTo>
                  <a:pt x="6530" y="12518"/>
                  <a:pt x="6555" y="12533"/>
                  <a:pt x="6580" y="12542"/>
                </a:cubicBezTo>
                <a:cubicBezTo>
                  <a:pt x="6567" y="12552"/>
                  <a:pt x="6558" y="12558"/>
                  <a:pt x="6545" y="12564"/>
                </a:cubicBezTo>
                <a:cubicBezTo>
                  <a:pt x="6533" y="12570"/>
                  <a:pt x="6524" y="12583"/>
                  <a:pt x="6518" y="12595"/>
                </a:cubicBezTo>
                <a:cubicBezTo>
                  <a:pt x="6412" y="12595"/>
                  <a:pt x="6304" y="12592"/>
                  <a:pt x="6199" y="12583"/>
                </a:cubicBezTo>
                <a:cubicBezTo>
                  <a:pt x="6171" y="12583"/>
                  <a:pt x="6140" y="12577"/>
                  <a:pt x="6112" y="12564"/>
                </a:cubicBezTo>
                <a:cubicBezTo>
                  <a:pt x="6099" y="12555"/>
                  <a:pt x="6090" y="12542"/>
                  <a:pt x="6081" y="12530"/>
                </a:cubicBezTo>
                <a:cubicBezTo>
                  <a:pt x="6072" y="12518"/>
                  <a:pt x="6062" y="12508"/>
                  <a:pt x="6050" y="12499"/>
                </a:cubicBezTo>
                <a:cubicBezTo>
                  <a:pt x="5985" y="12440"/>
                  <a:pt x="5903" y="12411"/>
                  <a:pt x="5821" y="12411"/>
                </a:cubicBezTo>
                <a:cubicBezTo>
                  <a:pt x="5744" y="12411"/>
                  <a:pt x="5667" y="12437"/>
                  <a:pt x="5604" y="12490"/>
                </a:cubicBezTo>
                <a:cubicBezTo>
                  <a:pt x="5548" y="12542"/>
                  <a:pt x="5517" y="12617"/>
                  <a:pt x="5520" y="12691"/>
                </a:cubicBezTo>
                <a:cubicBezTo>
                  <a:pt x="5523" y="12769"/>
                  <a:pt x="5561" y="12840"/>
                  <a:pt x="5619" y="12886"/>
                </a:cubicBezTo>
                <a:cubicBezTo>
                  <a:pt x="5635" y="12899"/>
                  <a:pt x="5650" y="12905"/>
                  <a:pt x="5669" y="12905"/>
                </a:cubicBezTo>
                <a:lnTo>
                  <a:pt x="5694" y="12905"/>
                </a:lnTo>
                <a:cubicBezTo>
                  <a:pt x="5728" y="12905"/>
                  <a:pt x="5759" y="12902"/>
                  <a:pt x="5790" y="12902"/>
                </a:cubicBezTo>
                <a:cubicBezTo>
                  <a:pt x="5818" y="12899"/>
                  <a:pt x="5845" y="12896"/>
                  <a:pt x="5873" y="12896"/>
                </a:cubicBezTo>
                <a:lnTo>
                  <a:pt x="5892" y="12896"/>
                </a:lnTo>
                <a:cubicBezTo>
                  <a:pt x="5907" y="12896"/>
                  <a:pt x="5923" y="12899"/>
                  <a:pt x="5938" y="12902"/>
                </a:cubicBezTo>
                <a:cubicBezTo>
                  <a:pt x="5948" y="12905"/>
                  <a:pt x="5954" y="12923"/>
                  <a:pt x="5954" y="12985"/>
                </a:cubicBezTo>
                <a:cubicBezTo>
                  <a:pt x="5951" y="13016"/>
                  <a:pt x="5960" y="13050"/>
                  <a:pt x="5979" y="13075"/>
                </a:cubicBezTo>
                <a:cubicBezTo>
                  <a:pt x="6003" y="13094"/>
                  <a:pt x="6031" y="13109"/>
                  <a:pt x="6059" y="13112"/>
                </a:cubicBezTo>
                <a:lnTo>
                  <a:pt x="6072" y="13115"/>
                </a:lnTo>
                <a:cubicBezTo>
                  <a:pt x="6087" y="13122"/>
                  <a:pt x="6103" y="13150"/>
                  <a:pt x="6118" y="13174"/>
                </a:cubicBezTo>
                <a:cubicBezTo>
                  <a:pt x="6127" y="13193"/>
                  <a:pt x="6137" y="13211"/>
                  <a:pt x="6149" y="13227"/>
                </a:cubicBezTo>
                <a:cubicBezTo>
                  <a:pt x="6186" y="13273"/>
                  <a:pt x="6230" y="13317"/>
                  <a:pt x="6282" y="13348"/>
                </a:cubicBezTo>
                <a:cubicBezTo>
                  <a:pt x="6322" y="13373"/>
                  <a:pt x="6357" y="13404"/>
                  <a:pt x="6384" y="13444"/>
                </a:cubicBezTo>
                <a:cubicBezTo>
                  <a:pt x="6366" y="13546"/>
                  <a:pt x="6425" y="13648"/>
                  <a:pt x="6524" y="13685"/>
                </a:cubicBezTo>
                <a:lnTo>
                  <a:pt x="6539" y="13689"/>
                </a:lnTo>
                <a:cubicBezTo>
                  <a:pt x="6492" y="13706"/>
                  <a:pt x="6444" y="13715"/>
                  <a:pt x="6394" y="13715"/>
                </a:cubicBezTo>
                <a:cubicBezTo>
                  <a:pt x="6382" y="13715"/>
                  <a:pt x="6369" y="13715"/>
                  <a:pt x="6357" y="13713"/>
                </a:cubicBezTo>
                <a:lnTo>
                  <a:pt x="6326" y="13713"/>
                </a:lnTo>
                <a:cubicBezTo>
                  <a:pt x="6264" y="13713"/>
                  <a:pt x="6202" y="13723"/>
                  <a:pt x="6140" y="13744"/>
                </a:cubicBezTo>
                <a:lnTo>
                  <a:pt x="6124" y="13648"/>
                </a:lnTo>
                <a:cubicBezTo>
                  <a:pt x="6118" y="13574"/>
                  <a:pt x="6059" y="13512"/>
                  <a:pt x="5985" y="13506"/>
                </a:cubicBezTo>
                <a:cubicBezTo>
                  <a:pt x="5969" y="13503"/>
                  <a:pt x="5957" y="13503"/>
                  <a:pt x="5941" y="13503"/>
                </a:cubicBezTo>
                <a:cubicBezTo>
                  <a:pt x="5895" y="13503"/>
                  <a:pt x="5849" y="13518"/>
                  <a:pt x="5808" y="13543"/>
                </a:cubicBezTo>
                <a:cubicBezTo>
                  <a:pt x="5802" y="13469"/>
                  <a:pt x="5756" y="13404"/>
                  <a:pt x="5684" y="13373"/>
                </a:cubicBezTo>
                <a:cubicBezTo>
                  <a:pt x="5660" y="13363"/>
                  <a:pt x="5635" y="13357"/>
                  <a:pt x="5607" y="13357"/>
                </a:cubicBezTo>
                <a:cubicBezTo>
                  <a:pt x="5533" y="13357"/>
                  <a:pt x="5458" y="13394"/>
                  <a:pt x="5378" y="13462"/>
                </a:cubicBezTo>
                <a:cubicBezTo>
                  <a:pt x="5347" y="13493"/>
                  <a:pt x="5310" y="13521"/>
                  <a:pt x="5266" y="13537"/>
                </a:cubicBezTo>
                <a:cubicBezTo>
                  <a:pt x="5235" y="13487"/>
                  <a:pt x="5180" y="13456"/>
                  <a:pt x="5118" y="13453"/>
                </a:cubicBezTo>
                <a:lnTo>
                  <a:pt x="5111" y="13453"/>
                </a:lnTo>
                <a:cubicBezTo>
                  <a:pt x="5049" y="13453"/>
                  <a:pt x="4991" y="13484"/>
                  <a:pt x="4956" y="13537"/>
                </a:cubicBezTo>
                <a:cubicBezTo>
                  <a:pt x="4929" y="13534"/>
                  <a:pt x="4901" y="13531"/>
                  <a:pt x="4873" y="13527"/>
                </a:cubicBezTo>
                <a:cubicBezTo>
                  <a:pt x="4848" y="13521"/>
                  <a:pt x="4823" y="13518"/>
                  <a:pt x="4795" y="13515"/>
                </a:cubicBezTo>
                <a:lnTo>
                  <a:pt x="4771" y="13515"/>
                </a:lnTo>
                <a:cubicBezTo>
                  <a:pt x="4650" y="13515"/>
                  <a:pt x="4554" y="13577"/>
                  <a:pt x="4541" y="13661"/>
                </a:cubicBezTo>
                <a:cubicBezTo>
                  <a:pt x="4535" y="13689"/>
                  <a:pt x="4551" y="13716"/>
                  <a:pt x="4579" y="13729"/>
                </a:cubicBezTo>
                <a:lnTo>
                  <a:pt x="4839" y="13865"/>
                </a:lnTo>
                <a:lnTo>
                  <a:pt x="5012" y="13955"/>
                </a:lnTo>
                <a:cubicBezTo>
                  <a:pt x="5012" y="13977"/>
                  <a:pt x="5006" y="13998"/>
                  <a:pt x="5000" y="14017"/>
                </a:cubicBezTo>
                <a:cubicBezTo>
                  <a:pt x="4987" y="14069"/>
                  <a:pt x="4969" y="14131"/>
                  <a:pt x="5003" y="14193"/>
                </a:cubicBezTo>
                <a:cubicBezTo>
                  <a:pt x="5040" y="14255"/>
                  <a:pt x="5114" y="14283"/>
                  <a:pt x="5173" y="14305"/>
                </a:cubicBezTo>
                <a:lnTo>
                  <a:pt x="5192" y="14311"/>
                </a:lnTo>
                <a:cubicBezTo>
                  <a:pt x="5232" y="14323"/>
                  <a:pt x="5269" y="14342"/>
                  <a:pt x="5300" y="14367"/>
                </a:cubicBezTo>
                <a:cubicBezTo>
                  <a:pt x="5337" y="14395"/>
                  <a:pt x="5372" y="14429"/>
                  <a:pt x="5396" y="14466"/>
                </a:cubicBezTo>
                <a:cubicBezTo>
                  <a:pt x="5319" y="14466"/>
                  <a:pt x="5245" y="14429"/>
                  <a:pt x="5192" y="14373"/>
                </a:cubicBezTo>
                <a:lnTo>
                  <a:pt x="5183" y="14361"/>
                </a:lnTo>
                <a:cubicBezTo>
                  <a:pt x="5152" y="14314"/>
                  <a:pt x="5105" y="14280"/>
                  <a:pt x="5053" y="14271"/>
                </a:cubicBezTo>
                <a:lnTo>
                  <a:pt x="5028" y="14271"/>
                </a:lnTo>
                <a:cubicBezTo>
                  <a:pt x="4984" y="14271"/>
                  <a:pt x="4941" y="14289"/>
                  <a:pt x="4913" y="14323"/>
                </a:cubicBezTo>
                <a:cubicBezTo>
                  <a:pt x="4876" y="14361"/>
                  <a:pt x="4864" y="14416"/>
                  <a:pt x="4876" y="14466"/>
                </a:cubicBezTo>
                <a:cubicBezTo>
                  <a:pt x="4895" y="14522"/>
                  <a:pt x="4929" y="14571"/>
                  <a:pt x="4972" y="14608"/>
                </a:cubicBezTo>
                <a:lnTo>
                  <a:pt x="4994" y="14630"/>
                </a:lnTo>
                <a:cubicBezTo>
                  <a:pt x="5015" y="14649"/>
                  <a:pt x="5031" y="14674"/>
                  <a:pt x="5037" y="14704"/>
                </a:cubicBezTo>
                <a:cubicBezTo>
                  <a:pt x="5018" y="14723"/>
                  <a:pt x="5012" y="14751"/>
                  <a:pt x="5012" y="14779"/>
                </a:cubicBezTo>
                <a:cubicBezTo>
                  <a:pt x="5022" y="14835"/>
                  <a:pt x="5053" y="14887"/>
                  <a:pt x="5105" y="14915"/>
                </a:cubicBezTo>
                <a:cubicBezTo>
                  <a:pt x="5124" y="14924"/>
                  <a:pt x="5145" y="14934"/>
                  <a:pt x="5167" y="14943"/>
                </a:cubicBezTo>
                <a:cubicBezTo>
                  <a:pt x="5186" y="14946"/>
                  <a:pt x="5204" y="14955"/>
                  <a:pt x="5220" y="14968"/>
                </a:cubicBezTo>
                <a:cubicBezTo>
                  <a:pt x="5235" y="14983"/>
                  <a:pt x="5245" y="15005"/>
                  <a:pt x="5251" y="15024"/>
                </a:cubicBezTo>
                <a:cubicBezTo>
                  <a:pt x="5254" y="15042"/>
                  <a:pt x="5260" y="15058"/>
                  <a:pt x="5269" y="15073"/>
                </a:cubicBezTo>
                <a:cubicBezTo>
                  <a:pt x="5310" y="15154"/>
                  <a:pt x="5384" y="15212"/>
                  <a:pt x="5471" y="15237"/>
                </a:cubicBezTo>
                <a:lnTo>
                  <a:pt x="5483" y="15240"/>
                </a:lnTo>
                <a:lnTo>
                  <a:pt x="5492" y="15243"/>
                </a:lnTo>
                <a:lnTo>
                  <a:pt x="5489" y="15250"/>
                </a:lnTo>
                <a:lnTo>
                  <a:pt x="5458" y="15321"/>
                </a:lnTo>
                <a:cubicBezTo>
                  <a:pt x="5455" y="15327"/>
                  <a:pt x="5452" y="15336"/>
                  <a:pt x="5446" y="15343"/>
                </a:cubicBezTo>
                <a:cubicBezTo>
                  <a:pt x="5440" y="15343"/>
                  <a:pt x="5430" y="15346"/>
                  <a:pt x="5424" y="15346"/>
                </a:cubicBezTo>
                <a:lnTo>
                  <a:pt x="5276" y="15346"/>
                </a:lnTo>
                <a:cubicBezTo>
                  <a:pt x="5266" y="15345"/>
                  <a:pt x="5256" y="15344"/>
                  <a:pt x="5247" y="15344"/>
                </a:cubicBezTo>
                <a:cubicBezTo>
                  <a:pt x="5179" y="15344"/>
                  <a:pt x="5113" y="15363"/>
                  <a:pt x="5056" y="15401"/>
                </a:cubicBezTo>
                <a:lnTo>
                  <a:pt x="4978" y="15305"/>
                </a:lnTo>
                <a:lnTo>
                  <a:pt x="4873" y="15178"/>
                </a:lnTo>
                <a:cubicBezTo>
                  <a:pt x="4864" y="15169"/>
                  <a:pt x="4857" y="15160"/>
                  <a:pt x="4854" y="15151"/>
                </a:cubicBezTo>
                <a:cubicBezTo>
                  <a:pt x="4854" y="15147"/>
                  <a:pt x="4854" y="15141"/>
                  <a:pt x="4854" y="15138"/>
                </a:cubicBezTo>
                <a:cubicBezTo>
                  <a:pt x="4851" y="15123"/>
                  <a:pt x="4848" y="15110"/>
                  <a:pt x="4845" y="15095"/>
                </a:cubicBezTo>
                <a:cubicBezTo>
                  <a:pt x="4820" y="15039"/>
                  <a:pt x="4761" y="15008"/>
                  <a:pt x="4665" y="15002"/>
                </a:cubicBezTo>
                <a:lnTo>
                  <a:pt x="4588" y="15002"/>
                </a:lnTo>
                <a:cubicBezTo>
                  <a:pt x="4523" y="15002"/>
                  <a:pt x="4331" y="15002"/>
                  <a:pt x="4241" y="15135"/>
                </a:cubicBezTo>
                <a:cubicBezTo>
                  <a:pt x="4232" y="15147"/>
                  <a:pt x="4229" y="15160"/>
                  <a:pt x="4232" y="15175"/>
                </a:cubicBezTo>
                <a:lnTo>
                  <a:pt x="4232" y="15185"/>
                </a:lnTo>
                <a:cubicBezTo>
                  <a:pt x="4238" y="15259"/>
                  <a:pt x="4250" y="15358"/>
                  <a:pt x="4334" y="15414"/>
                </a:cubicBezTo>
                <a:cubicBezTo>
                  <a:pt x="4352" y="15426"/>
                  <a:pt x="4368" y="15435"/>
                  <a:pt x="4387" y="15445"/>
                </a:cubicBezTo>
                <a:cubicBezTo>
                  <a:pt x="4430" y="15448"/>
                  <a:pt x="4467" y="15470"/>
                  <a:pt x="4492" y="15504"/>
                </a:cubicBezTo>
                <a:cubicBezTo>
                  <a:pt x="4501" y="15510"/>
                  <a:pt x="4514" y="15516"/>
                  <a:pt x="4523" y="15522"/>
                </a:cubicBezTo>
                <a:cubicBezTo>
                  <a:pt x="4619" y="15584"/>
                  <a:pt x="4672" y="15696"/>
                  <a:pt x="4656" y="15810"/>
                </a:cubicBezTo>
                <a:cubicBezTo>
                  <a:pt x="4647" y="15841"/>
                  <a:pt x="4656" y="15878"/>
                  <a:pt x="4678" y="15903"/>
                </a:cubicBezTo>
                <a:cubicBezTo>
                  <a:pt x="4696" y="15925"/>
                  <a:pt x="4724" y="15937"/>
                  <a:pt x="4755" y="15940"/>
                </a:cubicBezTo>
                <a:lnTo>
                  <a:pt x="4761" y="15940"/>
                </a:lnTo>
                <a:cubicBezTo>
                  <a:pt x="4777" y="15950"/>
                  <a:pt x="4789" y="15959"/>
                  <a:pt x="4802" y="15971"/>
                </a:cubicBezTo>
                <a:cubicBezTo>
                  <a:pt x="4848" y="16018"/>
                  <a:pt x="4909" y="16043"/>
                  <a:pt x="4973" y="16043"/>
                </a:cubicBezTo>
                <a:cubicBezTo>
                  <a:pt x="4977" y="16043"/>
                  <a:pt x="4981" y="16043"/>
                  <a:pt x="4984" y="16043"/>
                </a:cubicBezTo>
                <a:lnTo>
                  <a:pt x="5012" y="16043"/>
                </a:lnTo>
                <a:cubicBezTo>
                  <a:pt x="5090" y="16046"/>
                  <a:pt x="5161" y="16108"/>
                  <a:pt x="5223" y="16173"/>
                </a:cubicBezTo>
                <a:cubicBezTo>
                  <a:pt x="5198" y="16182"/>
                  <a:pt x="5173" y="16188"/>
                  <a:pt x="5145" y="16188"/>
                </a:cubicBezTo>
                <a:cubicBezTo>
                  <a:pt x="5111" y="16188"/>
                  <a:pt x="5074" y="16179"/>
                  <a:pt x="5043" y="16160"/>
                </a:cubicBezTo>
                <a:cubicBezTo>
                  <a:pt x="5031" y="16154"/>
                  <a:pt x="5018" y="16151"/>
                  <a:pt x="5003" y="16151"/>
                </a:cubicBezTo>
                <a:cubicBezTo>
                  <a:pt x="4984" y="16151"/>
                  <a:pt x="4966" y="16157"/>
                  <a:pt x="4950" y="16170"/>
                </a:cubicBezTo>
                <a:cubicBezTo>
                  <a:pt x="4932" y="16182"/>
                  <a:pt x="4926" y="16204"/>
                  <a:pt x="4929" y="16225"/>
                </a:cubicBezTo>
                <a:cubicBezTo>
                  <a:pt x="4910" y="16216"/>
                  <a:pt x="4891" y="16207"/>
                  <a:pt x="4876" y="16194"/>
                </a:cubicBezTo>
                <a:lnTo>
                  <a:pt x="4684" y="16052"/>
                </a:lnTo>
                <a:cubicBezTo>
                  <a:pt x="4634" y="16015"/>
                  <a:pt x="4582" y="15984"/>
                  <a:pt x="4523" y="15962"/>
                </a:cubicBezTo>
                <a:cubicBezTo>
                  <a:pt x="4495" y="15956"/>
                  <a:pt x="4464" y="15950"/>
                  <a:pt x="4436" y="15950"/>
                </a:cubicBezTo>
                <a:cubicBezTo>
                  <a:pt x="4383" y="15950"/>
                  <a:pt x="4337" y="15965"/>
                  <a:pt x="4297" y="15993"/>
                </a:cubicBezTo>
                <a:cubicBezTo>
                  <a:pt x="4256" y="16021"/>
                  <a:pt x="4235" y="16067"/>
                  <a:pt x="4235" y="16117"/>
                </a:cubicBezTo>
                <a:cubicBezTo>
                  <a:pt x="4235" y="16157"/>
                  <a:pt x="4256" y="16197"/>
                  <a:pt x="4291" y="16222"/>
                </a:cubicBezTo>
                <a:cubicBezTo>
                  <a:pt x="4325" y="16247"/>
                  <a:pt x="4368" y="16259"/>
                  <a:pt x="4411" y="16263"/>
                </a:cubicBezTo>
                <a:cubicBezTo>
                  <a:pt x="4421" y="16263"/>
                  <a:pt x="4433" y="16263"/>
                  <a:pt x="4442" y="16266"/>
                </a:cubicBezTo>
                <a:cubicBezTo>
                  <a:pt x="4470" y="16272"/>
                  <a:pt x="4495" y="16290"/>
                  <a:pt x="4507" y="16318"/>
                </a:cubicBezTo>
                <a:cubicBezTo>
                  <a:pt x="4520" y="16343"/>
                  <a:pt x="4523" y="16371"/>
                  <a:pt x="4510" y="16396"/>
                </a:cubicBezTo>
                <a:cubicBezTo>
                  <a:pt x="4495" y="16420"/>
                  <a:pt x="4492" y="16451"/>
                  <a:pt x="4507" y="16476"/>
                </a:cubicBezTo>
                <a:cubicBezTo>
                  <a:pt x="4529" y="16513"/>
                  <a:pt x="4566" y="16541"/>
                  <a:pt x="4610" y="16554"/>
                </a:cubicBezTo>
                <a:cubicBezTo>
                  <a:pt x="4687" y="16575"/>
                  <a:pt x="4771" y="16585"/>
                  <a:pt x="4854" y="16585"/>
                </a:cubicBezTo>
                <a:cubicBezTo>
                  <a:pt x="4885" y="16585"/>
                  <a:pt x="4916" y="16585"/>
                  <a:pt x="4944" y="16582"/>
                </a:cubicBezTo>
                <a:lnTo>
                  <a:pt x="5000" y="16575"/>
                </a:lnTo>
                <a:cubicBezTo>
                  <a:pt x="5031" y="16569"/>
                  <a:pt x="5062" y="16566"/>
                  <a:pt x="5093" y="16566"/>
                </a:cubicBezTo>
                <a:lnTo>
                  <a:pt x="5111" y="16566"/>
                </a:lnTo>
                <a:cubicBezTo>
                  <a:pt x="5164" y="16569"/>
                  <a:pt x="5214" y="16588"/>
                  <a:pt x="5257" y="16622"/>
                </a:cubicBezTo>
                <a:cubicBezTo>
                  <a:pt x="5269" y="16631"/>
                  <a:pt x="5279" y="16643"/>
                  <a:pt x="5282" y="16656"/>
                </a:cubicBezTo>
                <a:cubicBezTo>
                  <a:pt x="5232" y="16702"/>
                  <a:pt x="5149" y="16727"/>
                  <a:pt x="5037" y="16727"/>
                </a:cubicBezTo>
                <a:cubicBezTo>
                  <a:pt x="4950" y="16724"/>
                  <a:pt x="4860" y="16715"/>
                  <a:pt x="4777" y="16693"/>
                </a:cubicBezTo>
                <a:cubicBezTo>
                  <a:pt x="4597" y="16656"/>
                  <a:pt x="4427" y="16569"/>
                  <a:pt x="4266" y="16486"/>
                </a:cubicBezTo>
                <a:cubicBezTo>
                  <a:pt x="4229" y="16467"/>
                  <a:pt x="4185" y="16442"/>
                  <a:pt x="4179" y="16417"/>
                </a:cubicBezTo>
                <a:cubicBezTo>
                  <a:pt x="4176" y="16405"/>
                  <a:pt x="4173" y="16393"/>
                  <a:pt x="4176" y="16383"/>
                </a:cubicBezTo>
                <a:cubicBezTo>
                  <a:pt x="4173" y="16365"/>
                  <a:pt x="4173" y="16346"/>
                  <a:pt x="4170" y="16328"/>
                </a:cubicBezTo>
                <a:cubicBezTo>
                  <a:pt x="4145" y="16247"/>
                  <a:pt x="4080" y="16191"/>
                  <a:pt x="3996" y="16179"/>
                </a:cubicBezTo>
                <a:lnTo>
                  <a:pt x="3965" y="16179"/>
                </a:lnTo>
                <a:cubicBezTo>
                  <a:pt x="3931" y="16179"/>
                  <a:pt x="3900" y="16185"/>
                  <a:pt x="3869" y="16197"/>
                </a:cubicBezTo>
                <a:cubicBezTo>
                  <a:pt x="3835" y="16139"/>
                  <a:pt x="3798" y="16077"/>
                  <a:pt x="3758" y="16021"/>
                </a:cubicBezTo>
                <a:cubicBezTo>
                  <a:pt x="3745" y="15999"/>
                  <a:pt x="3727" y="15981"/>
                  <a:pt x="3708" y="15965"/>
                </a:cubicBezTo>
                <a:cubicBezTo>
                  <a:pt x="3680" y="15943"/>
                  <a:pt x="3648" y="15931"/>
                  <a:pt x="3612" y="15931"/>
                </a:cubicBezTo>
                <a:cubicBezTo>
                  <a:pt x="3608" y="15931"/>
                  <a:pt x="3604" y="15931"/>
                  <a:pt x="3600" y="15931"/>
                </a:cubicBezTo>
                <a:cubicBezTo>
                  <a:pt x="3525" y="15931"/>
                  <a:pt x="3457" y="15965"/>
                  <a:pt x="3414" y="16024"/>
                </a:cubicBezTo>
                <a:cubicBezTo>
                  <a:pt x="3368" y="16098"/>
                  <a:pt x="3371" y="16185"/>
                  <a:pt x="3374" y="16247"/>
                </a:cubicBezTo>
                <a:cubicBezTo>
                  <a:pt x="3377" y="16334"/>
                  <a:pt x="3451" y="16380"/>
                  <a:pt x="3510" y="16420"/>
                </a:cubicBezTo>
                <a:cubicBezTo>
                  <a:pt x="3525" y="16430"/>
                  <a:pt x="3541" y="16439"/>
                  <a:pt x="3553" y="16448"/>
                </a:cubicBezTo>
                <a:cubicBezTo>
                  <a:pt x="3513" y="16464"/>
                  <a:pt x="3473" y="16470"/>
                  <a:pt x="3429" y="16470"/>
                </a:cubicBezTo>
                <a:lnTo>
                  <a:pt x="3408" y="16470"/>
                </a:lnTo>
                <a:cubicBezTo>
                  <a:pt x="3371" y="16470"/>
                  <a:pt x="3337" y="16495"/>
                  <a:pt x="3330" y="16532"/>
                </a:cubicBezTo>
                <a:cubicBezTo>
                  <a:pt x="3327" y="16609"/>
                  <a:pt x="3377" y="16681"/>
                  <a:pt x="3451" y="16709"/>
                </a:cubicBezTo>
                <a:cubicBezTo>
                  <a:pt x="3507" y="16730"/>
                  <a:pt x="3569" y="16740"/>
                  <a:pt x="3631" y="16740"/>
                </a:cubicBezTo>
                <a:cubicBezTo>
                  <a:pt x="3665" y="16740"/>
                  <a:pt x="3699" y="16746"/>
                  <a:pt x="3733" y="16746"/>
                </a:cubicBezTo>
                <a:cubicBezTo>
                  <a:pt x="3714" y="16758"/>
                  <a:pt x="3693" y="16767"/>
                  <a:pt x="3671" y="16777"/>
                </a:cubicBezTo>
                <a:cubicBezTo>
                  <a:pt x="3646" y="16786"/>
                  <a:pt x="3628" y="16808"/>
                  <a:pt x="3625" y="16836"/>
                </a:cubicBezTo>
                <a:cubicBezTo>
                  <a:pt x="3625" y="16860"/>
                  <a:pt x="3640" y="16885"/>
                  <a:pt x="3665" y="16897"/>
                </a:cubicBezTo>
                <a:cubicBezTo>
                  <a:pt x="3739" y="16928"/>
                  <a:pt x="3814" y="16953"/>
                  <a:pt x="3894" y="16966"/>
                </a:cubicBezTo>
                <a:cubicBezTo>
                  <a:pt x="3987" y="16987"/>
                  <a:pt x="4077" y="17006"/>
                  <a:pt x="4133" y="17059"/>
                </a:cubicBezTo>
                <a:cubicBezTo>
                  <a:pt x="4185" y="17105"/>
                  <a:pt x="4207" y="17176"/>
                  <a:pt x="4185" y="17244"/>
                </a:cubicBezTo>
                <a:cubicBezTo>
                  <a:pt x="4089" y="17217"/>
                  <a:pt x="3990" y="17201"/>
                  <a:pt x="3891" y="17201"/>
                </a:cubicBezTo>
                <a:lnTo>
                  <a:pt x="3885" y="17201"/>
                </a:lnTo>
                <a:cubicBezTo>
                  <a:pt x="3881" y="17201"/>
                  <a:pt x="3878" y="17201"/>
                  <a:pt x="3875" y="17201"/>
                </a:cubicBezTo>
                <a:cubicBezTo>
                  <a:pt x="3838" y="17201"/>
                  <a:pt x="3802" y="17216"/>
                  <a:pt x="3779" y="17244"/>
                </a:cubicBezTo>
                <a:cubicBezTo>
                  <a:pt x="3755" y="17278"/>
                  <a:pt x="3755" y="17322"/>
                  <a:pt x="3779" y="17356"/>
                </a:cubicBezTo>
                <a:cubicBezTo>
                  <a:pt x="3835" y="17452"/>
                  <a:pt x="3922" y="17526"/>
                  <a:pt x="4024" y="17570"/>
                </a:cubicBezTo>
                <a:cubicBezTo>
                  <a:pt x="4071" y="17588"/>
                  <a:pt x="4120" y="17601"/>
                  <a:pt x="4170" y="17601"/>
                </a:cubicBezTo>
                <a:cubicBezTo>
                  <a:pt x="4244" y="17594"/>
                  <a:pt x="4322" y="17579"/>
                  <a:pt x="4393" y="17551"/>
                </a:cubicBezTo>
                <a:cubicBezTo>
                  <a:pt x="4458" y="17523"/>
                  <a:pt x="4526" y="17508"/>
                  <a:pt x="4597" y="17505"/>
                </a:cubicBezTo>
                <a:cubicBezTo>
                  <a:pt x="4601" y="17504"/>
                  <a:pt x="4606" y="17504"/>
                  <a:pt x="4610" y="17504"/>
                </a:cubicBezTo>
                <a:cubicBezTo>
                  <a:pt x="4630" y="17504"/>
                  <a:pt x="4651" y="17510"/>
                  <a:pt x="4672" y="17520"/>
                </a:cubicBezTo>
                <a:cubicBezTo>
                  <a:pt x="4699" y="17536"/>
                  <a:pt x="4727" y="17557"/>
                  <a:pt x="4752" y="17585"/>
                </a:cubicBezTo>
                <a:cubicBezTo>
                  <a:pt x="4799" y="17638"/>
                  <a:pt x="4864" y="17678"/>
                  <a:pt x="4932" y="17697"/>
                </a:cubicBezTo>
                <a:cubicBezTo>
                  <a:pt x="4944" y="17697"/>
                  <a:pt x="4960" y="17700"/>
                  <a:pt x="4972" y="17700"/>
                </a:cubicBezTo>
                <a:lnTo>
                  <a:pt x="4984" y="17700"/>
                </a:lnTo>
                <a:cubicBezTo>
                  <a:pt x="4913" y="17780"/>
                  <a:pt x="4808" y="17827"/>
                  <a:pt x="4703" y="17827"/>
                </a:cubicBezTo>
                <a:lnTo>
                  <a:pt x="4684" y="17827"/>
                </a:lnTo>
                <a:cubicBezTo>
                  <a:pt x="4637" y="17824"/>
                  <a:pt x="4591" y="17814"/>
                  <a:pt x="4545" y="17805"/>
                </a:cubicBezTo>
                <a:cubicBezTo>
                  <a:pt x="4510" y="17796"/>
                  <a:pt x="4476" y="17790"/>
                  <a:pt x="4442" y="17783"/>
                </a:cubicBezTo>
                <a:cubicBezTo>
                  <a:pt x="4411" y="17780"/>
                  <a:pt x="4383" y="17777"/>
                  <a:pt x="4352" y="17777"/>
                </a:cubicBezTo>
                <a:cubicBezTo>
                  <a:pt x="4348" y="17777"/>
                  <a:pt x="4343" y="17777"/>
                  <a:pt x="4338" y="17777"/>
                </a:cubicBezTo>
                <a:cubicBezTo>
                  <a:pt x="4266" y="17777"/>
                  <a:pt x="4197" y="17798"/>
                  <a:pt x="4139" y="17839"/>
                </a:cubicBezTo>
                <a:cubicBezTo>
                  <a:pt x="4133" y="17845"/>
                  <a:pt x="4126" y="17848"/>
                  <a:pt x="4120" y="17855"/>
                </a:cubicBezTo>
                <a:lnTo>
                  <a:pt x="4099" y="17870"/>
                </a:lnTo>
                <a:lnTo>
                  <a:pt x="4089" y="17861"/>
                </a:lnTo>
                <a:cubicBezTo>
                  <a:pt x="4046" y="17817"/>
                  <a:pt x="3993" y="17783"/>
                  <a:pt x="3937" y="17765"/>
                </a:cubicBezTo>
                <a:cubicBezTo>
                  <a:pt x="3888" y="17743"/>
                  <a:pt x="3848" y="17725"/>
                  <a:pt x="3835" y="17697"/>
                </a:cubicBezTo>
                <a:cubicBezTo>
                  <a:pt x="3832" y="17684"/>
                  <a:pt x="3829" y="17669"/>
                  <a:pt x="3826" y="17656"/>
                </a:cubicBezTo>
                <a:cubicBezTo>
                  <a:pt x="3823" y="17628"/>
                  <a:pt x="3814" y="17601"/>
                  <a:pt x="3801" y="17576"/>
                </a:cubicBezTo>
                <a:cubicBezTo>
                  <a:pt x="3773" y="17536"/>
                  <a:pt x="3736" y="17501"/>
                  <a:pt x="3690" y="17480"/>
                </a:cubicBezTo>
                <a:lnTo>
                  <a:pt x="3587" y="17418"/>
                </a:lnTo>
                <a:lnTo>
                  <a:pt x="3507" y="17374"/>
                </a:lnTo>
                <a:cubicBezTo>
                  <a:pt x="3457" y="17344"/>
                  <a:pt x="3398" y="17325"/>
                  <a:pt x="3340" y="17322"/>
                </a:cubicBezTo>
                <a:cubicBezTo>
                  <a:pt x="3335" y="17320"/>
                  <a:pt x="3330" y="17320"/>
                  <a:pt x="3326" y="17320"/>
                </a:cubicBezTo>
                <a:cubicBezTo>
                  <a:pt x="3321" y="17320"/>
                  <a:pt x="3316" y="17320"/>
                  <a:pt x="3312" y="17322"/>
                </a:cubicBezTo>
                <a:cubicBezTo>
                  <a:pt x="3278" y="17325"/>
                  <a:pt x="3247" y="17340"/>
                  <a:pt x="3222" y="17362"/>
                </a:cubicBezTo>
                <a:cubicBezTo>
                  <a:pt x="3166" y="17313"/>
                  <a:pt x="3114" y="17257"/>
                  <a:pt x="3073" y="17195"/>
                </a:cubicBezTo>
                <a:cubicBezTo>
                  <a:pt x="3058" y="17173"/>
                  <a:pt x="3033" y="17161"/>
                  <a:pt x="3008" y="17161"/>
                </a:cubicBezTo>
                <a:cubicBezTo>
                  <a:pt x="2980" y="17161"/>
                  <a:pt x="2956" y="17173"/>
                  <a:pt x="2943" y="17195"/>
                </a:cubicBezTo>
                <a:cubicBezTo>
                  <a:pt x="2844" y="17347"/>
                  <a:pt x="2946" y="17532"/>
                  <a:pt x="2996" y="17619"/>
                </a:cubicBezTo>
                <a:cubicBezTo>
                  <a:pt x="3058" y="17734"/>
                  <a:pt x="3141" y="17864"/>
                  <a:pt x="3296" y="17898"/>
                </a:cubicBezTo>
                <a:cubicBezTo>
                  <a:pt x="3322" y="17905"/>
                  <a:pt x="3347" y="17908"/>
                  <a:pt x="3374" y="17908"/>
                </a:cubicBezTo>
                <a:cubicBezTo>
                  <a:pt x="3383" y="17908"/>
                  <a:pt x="3392" y="17908"/>
                  <a:pt x="3402" y="17907"/>
                </a:cubicBezTo>
                <a:lnTo>
                  <a:pt x="3494" y="17907"/>
                </a:lnTo>
                <a:cubicBezTo>
                  <a:pt x="3516" y="17907"/>
                  <a:pt x="3538" y="17910"/>
                  <a:pt x="3560" y="17913"/>
                </a:cubicBezTo>
                <a:cubicBezTo>
                  <a:pt x="3547" y="17932"/>
                  <a:pt x="3538" y="17951"/>
                  <a:pt x="3532" y="17969"/>
                </a:cubicBezTo>
                <a:lnTo>
                  <a:pt x="3532" y="17975"/>
                </a:lnTo>
                <a:cubicBezTo>
                  <a:pt x="3519" y="18000"/>
                  <a:pt x="3519" y="18031"/>
                  <a:pt x="3529" y="18056"/>
                </a:cubicBezTo>
                <a:cubicBezTo>
                  <a:pt x="3541" y="18084"/>
                  <a:pt x="3563" y="18109"/>
                  <a:pt x="3587" y="18121"/>
                </a:cubicBezTo>
                <a:cubicBezTo>
                  <a:pt x="3652" y="18164"/>
                  <a:pt x="3724" y="18195"/>
                  <a:pt x="3798" y="18217"/>
                </a:cubicBezTo>
                <a:lnTo>
                  <a:pt x="3804" y="18217"/>
                </a:lnTo>
                <a:cubicBezTo>
                  <a:pt x="3817" y="18220"/>
                  <a:pt x="3829" y="18226"/>
                  <a:pt x="3841" y="18229"/>
                </a:cubicBezTo>
                <a:cubicBezTo>
                  <a:pt x="3845" y="18232"/>
                  <a:pt x="3851" y="18245"/>
                  <a:pt x="3857" y="18282"/>
                </a:cubicBezTo>
                <a:cubicBezTo>
                  <a:pt x="3863" y="18353"/>
                  <a:pt x="3857" y="18428"/>
                  <a:pt x="3841" y="18499"/>
                </a:cubicBezTo>
                <a:cubicBezTo>
                  <a:pt x="3835" y="18517"/>
                  <a:pt x="3841" y="18539"/>
                  <a:pt x="3857" y="18555"/>
                </a:cubicBezTo>
                <a:cubicBezTo>
                  <a:pt x="3872" y="18570"/>
                  <a:pt x="3894" y="18579"/>
                  <a:pt x="3916" y="18579"/>
                </a:cubicBezTo>
                <a:lnTo>
                  <a:pt x="3965" y="18579"/>
                </a:lnTo>
                <a:cubicBezTo>
                  <a:pt x="3999" y="18579"/>
                  <a:pt x="4030" y="18583"/>
                  <a:pt x="4064" y="18583"/>
                </a:cubicBezTo>
                <a:cubicBezTo>
                  <a:pt x="4099" y="18564"/>
                  <a:pt x="4139" y="18552"/>
                  <a:pt x="4179" y="18548"/>
                </a:cubicBezTo>
                <a:cubicBezTo>
                  <a:pt x="4219" y="18548"/>
                  <a:pt x="4263" y="18552"/>
                  <a:pt x="4281" y="18598"/>
                </a:cubicBezTo>
                <a:cubicBezTo>
                  <a:pt x="4309" y="18601"/>
                  <a:pt x="4334" y="18604"/>
                  <a:pt x="4359" y="18607"/>
                </a:cubicBezTo>
                <a:lnTo>
                  <a:pt x="4291" y="18620"/>
                </a:lnTo>
                <a:cubicBezTo>
                  <a:pt x="4303" y="18703"/>
                  <a:pt x="4250" y="18731"/>
                  <a:pt x="4198" y="18744"/>
                </a:cubicBezTo>
                <a:cubicBezTo>
                  <a:pt x="4159" y="18753"/>
                  <a:pt x="4120" y="18758"/>
                  <a:pt x="4081" y="18758"/>
                </a:cubicBezTo>
                <a:cubicBezTo>
                  <a:pt x="4033" y="18758"/>
                  <a:pt x="3987" y="18751"/>
                  <a:pt x="3941" y="18737"/>
                </a:cubicBezTo>
                <a:cubicBezTo>
                  <a:pt x="3931" y="18756"/>
                  <a:pt x="3931" y="18775"/>
                  <a:pt x="3931" y="18793"/>
                </a:cubicBezTo>
                <a:cubicBezTo>
                  <a:pt x="3947" y="18855"/>
                  <a:pt x="3993" y="18908"/>
                  <a:pt x="4055" y="18933"/>
                </a:cubicBezTo>
                <a:cubicBezTo>
                  <a:pt x="4123" y="18961"/>
                  <a:pt x="4194" y="18976"/>
                  <a:pt x="4267" y="18976"/>
                </a:cubicBezTo>
                <a:cubicBezTo>
                  <a:pt x="4274" y="18976"/>
                  <a:pt x="4281" y="18976"/>
                  <a:pt x="4287" y="18976"/>
                </a:cubicBezTo>
                <a:cubicBezTo>
                  <a:pt x="4377" y="18976"/>
                  <a:pt x="4467" y="18963"/>
                  <a:pt x="4554" y="18942"/>
                </a:cubicBezTo>
                <a:lnTo>
                  <a:pt x="4576" y="18939"/>
                </a:lnTo>
                <a:lnTo>
                  <a:pt x="4579" y="18942"/>
                </a:lnTo>
                <a:lnTo>
                  <a:pt x="4594" y="18957"/>
                </a:lnTo>
                <a:cubicBezTo>
                  <a:pt x="4634" y="18991"/>
                  <a:pt x="4687" y="19007"/>
                  <a:pt x="4740" y="19007"/>
                </a:cubicBezTo>
                <a:cubicBezTo>
                  <a:pt x="4774" y="19007"/>
                  <a:pt x="4808" y="19001"/>
                  <a:pt x="4839" y="18991"/>
                </a:cubicBezTo>
                <a:cubicBezTo>
                  <a:pt x="4857" y="18985"/>
                  <a:pt x="4873" y="18982"/>
                  <a:pt x="4888" y="18976"/>
                </a:cubicBezTo>
                <a:cubicBezTo>
                  <a:pt x="4919" y="18963"/>
                  <a:pt x="4950" y="18954"/>
                  <a:pt x="4984" y="18954"/>
                </a:cubicBezTo>
                <a:cubicBezTo>
                  <a:pt x="5037" y="18960"/>
                  <a:pt x="5087" y="18982"/>
                  <a:pt x="5127" y="19019"/>
                </a:cubicBezTo>
                <a:lnTo>
                  <a:pt x="4864" y="19109"/>
                </a:lnTo>
                <a:lnTo>
                  <a:pt x="4572" y="19211"/>
                </a:lnTo>
                <a:cubicBezTo>
                  <a:pt x="4541" y="19221"/>
                  <a:pt x="4523" y="19248"/>
                  <a:pt x="4526" y="19279"/>
                </a:cubicBezTo>
                <a:cubicBezTo>
                  <a:pt x="4529" y="19310"/>
                  <a:pt x="4554" y="19335"/>
                  <a:pt x="4585" y="19341"/>
                </a:cubicBezTo>
                <a:cubicBezTo>
                  <a:pt x="4696" y="19360"/>
                  <a:pt x="4811" y="19372"/>
                  <a:pt x="4926" y="19375"/>
                </a:cubicBezTo>
                <a:cubicBezTo>
                  <a:pt x="5015" y="19375"/>
                  <a:pt x="5108" y="19363"/>
                  <a:pt x="5195" y="19341"/>
                </a:cubicBezTo>
                <a:cubicBezTo>
                  <a:pt x="5223" y="19335"/>
                  <a:pt x="5251" y="19326"/>
                  <a:pt x="5276" y="19317"/>
                </a:cubicBezTo>
                <a:cubicBezTo>
                  <a:pt x="5331" y="19295"/>
                  <a:pt x="5390" y="19283"/>
                  <a:pt x="5449" y="19279"/>
                </a:cubicBezTo>
                <a:cubicBezTo>
                  <a:pt x="5454" y="19279"/>
                  <a:pt x="5458" y="19278"/>
                  <a:pt x="5463" y="19278"/>
                </a:cubicBezTo>
                <a:cubicBezTo>
                  <a:pt x="5473" y="19278"/>
                  <a:pt x="5484" y="19280"/>
                  <a:pt x="5492" y="19283"/>
                </a:cubicBezTo>
                <a:cubicBezTo>
                  <a:pt x="5511" y="19286"/>
                  <a:pt x="5523" y="19295"/>
                  <a:pt x="5536" y="19307"/>
                </a:cubicBezTo>
                <a:cubicBezTo>
                  <a:pt x="5536" y="19310"/>
                  <a:pt x="5523" y="19326"/>
                  <a:pt x="5474" y="19341"/>
                </a:cubicBezTo>
                <a:cubicBezTo>
                  <a:pt x="5295" y="19394"/>
                  <a:pt x="5111" y="19419"/>
                  <a:pt x="4924" y="19419"/>
                </a:cubicBezTo>
                <a:cubicBezTo>
                  <a:pt x="4913" y="19419"/>
                  <a:pt x="4902" y="19419"/>
                  <a:pt x="4891" y="19419"/>
                </a:cubicBezTo>
                <a:cubicBezTo>
                  <a:pt x="4854" y="19419"/>
                  <a:pt x="4811" y="19419"/>
                  <a:pt x="4771" y="19416"/>
                </a:cubicBezTo>
                <a:cubicBezTo>
                  <a:pt x="4762" y="19416"/>
                  <a:pt x="4752" y="19416"/>
                  <a:pt x="4743" y="19416"/>
                </a:cubicBezTo>
                <a:cubicBezTo>
                  <a:pt x="4644" y="19416"/>
                  <a:pt x="4545" y="19401"/>
                  <a:pt x="4449" y="19372"/>
                </a:cubicBezTo>
                <a:cubicBezTo>
                  <a:pt x="4418" y="19360"/>
                  <a:pt x="4387" y="19344"/>
                  <a:pt x="4352" y="19329"/>
                </a:cubicBezTo>
                <a:cubicBezTo>
                  <a:pt x="4315" y="19314"/>
                  <a:pt x="4275" y="19295"/>
                  <a:pt x="4238" y="19283"/>
                </a:cubicBezTo>
                <a:cubicBezTo>
                  <a:pt x="4123" y="19248"/>
                  <a:pt x="4005" y="19230"/>
                  <a:pt x="3887" y="19230"/>
                </a:cubicBezTo>
                <a:cubicBezTo>
                  <a:pt x="3878" y="19230"/>
                  <a:pt x="3869" y="19230"/>
                  <a:pt x="3860" y="19230"/>
                </a:cubicBezTo>
                <a:lnTo>
                  <a:pt x="3841" y="19230"/>
                </a:lnTo>
                <a:cubicBezTo>
                  <a:pt x="3837" y="19229"/>
                  <a:pt x="3832" y="19229"/>
                  <a:pt x="3827" y="19229"/>
                </a:cubicBezTo>
                <a:cubicBezTo>
                  <a:pt x="3803" y="19229"/>
                  <a:pt x="3778" y="19235"/>
                  <a:pt x="3758" y="19245"/>
                </a:cubicBezTo>
                <a:cubicBezTo>
                  <a:pt x="3739" y="19258"/>
                  <a:pt x="3721" y="19273"/>
                  <a:pt x="3708" y="19289"/>
                </a:cubicBezTo>
                <a:lnTo>
                  <a:pt x="3705" y="19292"/>
                </a:lnTo>
                <a:cubicBezTo>
                  <a:pt x="3696" y="19289"/>
                  <a:pt x="3687" y="19283"/>
                  <a:pt x="3680" y="19279"/>
                </a:cubicBezTo>
                <a:cubicBezTo>
                  <a:pt x="3674" y="19276"/>
                  <a:pt x="3665" y="19270"/>
                  <a:pt x="3659" y="19267"/>
                </a:cubicBezTo>
                <a:cubicBezTo>
                  <a:pt x="3603" y="19242"/>
                  <a:pt x="3545" y="19229"/>
                  <a:pt x="3484" y="19229"/>
                </a:cubicBezTo>
                <a:cubicBezTo>
                  <a:pt x="3477" y="19229"/>
                  <a:pt x="3470" y="19230"/>
                  <a:pt x="3464" y="19230"/>
                </a:cubicBezTo>
                <a:lnTo>
                  <a:pt x="3361" y="19230"/>
                </a:lnTo>
                <a:cubicBezTo>
                  <a:pt x="3324" y="19230"/>
                  <a:pt x="3287" y="19227"/>
                  <a:pt x="3253" y="19214"/>
                </a:cubicBezTo>
                <a:cubicBezTo>
                  <a:pt x="3175" y="19187"/>
                  <a:pt x="3135" y="19100"/>
                  <a:pt x="3095" y="19013"/>
                </a:cubicBezTo>
                <a:lnTo>
                  <a:pt x="3092" y="19004"/>
                </a:lnTo>
                <a:cubicBezTo>
                  <a:pt x="3073" y="18957"/>
                  <a:pt x="3036" y="18923"/>
                  <a:pt x="2993" y="18905"/>
                </a:cubicBezTo>
                <a:cubicBezTo>
                  <a:pt x="2968" y="18895"/>
                  <a:pt x="2946" y="18892"/>
                  <a:pt x="2921" y="18892"/>
                </a:cubicBezTo>
                <a:lnTo>
                  <a:pt x="2900" y="18892"/>
                </a:lnTo>
                <a:cubicBezTo>
                  <a:pt x="2856" y="18892"/>
                  <a:pt x="2813" y="18855"/>
                  <a:pt x="2770" y="18821"/>
                </a:cubicBezTo>
                <a:lnTo>
                  <a:pt x="2739" y="18796"/>
                </a:lnTo>
                <a:cubicBezTo>
                  <a:pt x="2680" y="18750"/>
                  <a:pt x="2609" y="18722"/>
                  <a:pt x="2531" y="18716"/>
                </a:cubicBezTo>
                <a:cubicBezTo>
                  <a:pt x="2494" y="18716"/>
                  <a:pt x="2460" y="18725"/>
                  <a:pt x="2426" y="18744"/>
                </a:cubicBezTo>
                <a:cubicBezTo>
                  <a:pt x="2417" y="18753"/>
                  <a:pt x="2404" y="18759"/>
                  <a:pt x="2395" y="18765"/>
                </a:cubicBezTo>
                <a:lnTo>
                  <a:pt x="2389" y="18771"/>
                </a:lnTo>
                <a:cubicBezTo>
                  <a:pt x="2386" y="18765"/>
                  <a:pt x="2383" y="18759"/>
                  <a:pt x="2379" y="18753"/>
                </a:cubicBezTo>
                <a:cubicBezTo>
                  <a:pt x="2376" y="18747"/>
                  <a:pt x="2376" y="18737"/>
                  <a:pt x="2373" y="18731"/>
                </a:cubicBezTo>
                <a:cubicBezTo>
                  <a:pt x="2367" y="18685"/>
                  <a:pt x="2342" y="18638"/>
                  <a:pt x="2305" y="18607"/>
                </a:cubicBezTo>
                <a:cubicBezTo>
                  <a:pt x="2293" y="18598"/>
                  <a:pt x="2274" y="18592"/>
                  <a:pt x="2259" y="18592"/>
                </a:cubicBezTo>
                <a:cubicBezTo>
                  <a:pt x="2246" y="18592"/>
                  <a:pt x="2237" y="18595"/>
                  <a:pt x="2228" y="18598"/>
                </a:cubicBezTo>
                <a:cubicBezTo>
                  <a:pt x="2172" y="18617"/>
                  <a:pt x="2132" y="18660"/>
                  <a:pt x="2110" y="18716"/>
                </a:cubicBezTo>
                <a:cubicBezTo>
                  <a:pt x="2091" y="18781"/>
                  <a:pt x="2107" y="18855"/>
                  <a:pt x="2150" y="18911"/>
                </a:cubicBezTo>
                <a:cubicBezTo>
                  <a:pt x="2215" y="18998"/>
                  <a:pt x="2305" y="19066"/>
                  <a:pt x="2407" y="19106"/>
                </a:cubicBezTo>
                <a:cubicBezTo>
                  <a:pt x="2423" y="19109"/>
                  <a:pt x="2435" y="19115"/>
                  <a:pt x="2451" y="19118"/>
                </a:cubicBezTo>
                <a:cubicBezTo>
                  <a:pt x="2475" y="19128"/>
                  <a:pt x="2500" y="19137"/>
                  <a:pt x="2525" y="19149"/>
                </a:cubicBezTo>
                <a:cubicBezTo>
                  <a:pt x="2547" y="19162"/>
                  <a:pt x="2559" y="19180"/>
                  <a:pt x="2559" y="19187"/>
                </a:cubicBezTo>
                <a:cubicBezTo>
                  <a:pt x="2559" y="19193"/>
                  <a:pt x="2556" y="19196"/>
                  <a:pt x="2556" y="19199"/>
                </a:cubicBezTo>
                <a:cubicBezTo>
                  <a:pt x="2550" y="19221"/>
                  <a:pt x="2547" y="19245"/>
                  <a:pt x="2553" y="19270"/>
                </a:cubicBezTo>
                <a:cubicBezTo>
                  <a:pt x="2565" y="19301"/>
                  <a:pt x="2587" y="19329"/>
                  <a:pt x="2618" y="19344"/>
                </a:cubicBezTo>
                <a:cubicBezTo>
                  <a:pt x="2624" y="19348"/>
                  <a:pt x="2627" y="19351"/>
                  <a:pt x="2633" y="19354"/>
                </a:cubicBezTo>
                <a:cubicBezTo>
                  <a:pt x="2649" y="19379"/>
                  <a:pt x="2658" y="19410"/>
                  <a:pt x="2655" y="19441"/>
                </a:cubicBezTo>
                <a:cubicBezTo>
                  <a:pt x="2655" y="19506"/>
                  <a:pt x="2677" y="19564"/>
                  <a:pt x="2720" y="19611"/>
                </a:cubicBezTo>
                <a:cubicBezTo>
                  <a:pt x="2764" y="19645"/>
                  <a:pt x="2813" y="19667"/>
                  <a:pt x="2866" y="19676"/>
                </a:cubicBezTo>
                <a:lnTo>
                  <a:pt x="2900" y="19685"/>
                </a:lnTo>
                <a:cubicBezTo>
                  <a:pt x="2863" y="19713"/>
                  <a:pt x="2822" y="19732"/>
                  <a:pt x="2779" y="19744"/>
                </a:cubicBezTo>
                <a:cubicBezTo>
                  <a:pt x="2748" y="19750"/>
                  <a:pt x="2726" y="19775"/>
                  <a:pt x="2723" y="19803"/>
                </a:cubicBezTo>
                <a:cubicBezTo>
                  <a:pt x="2723" y="19834"/>
                  <a:pt x="2742" y="19862"/>
                  <a:pt x="2773" y="19871"/>
                </a:cubicBezTo>
                <a:lnTo>
                  <a:pt x="3027" y="19958"/>
                </a:lnTo>
                <a:lnTo>
                  <a:pt x="3213" y="20023"/>
                </a:lnTo>
                <a:lnTo>
                  <a:pt x="3222" y="20026"/>
                </a:lnTo>
                <a:cubicBezTo>
                  <a:pt x="3222" y="20032"/>
                  <a:pt x="3219" y="20038"/>
                  <a:pt x="3219" y="20041"/>
                </a:cubicBezTo>
                <a:cubicBezTo>
                  <a:pt x="3213" y="20057"/>
                  <a:pt x="3210" y="20075"/>
                  <a:pt x="3210" y="20091"/>
                </a:cubicBezTo>
                <a:cubicBezTo>
                  <a:pt x="3213" y="20168"/>
                  <a:pt x="3262" y="20237"/>
                  <a:pt x="3333" y="20261"/>
                </a:cubicBezTo>
                <a:cubicBezTo>
                  <a:pt x="3386" y="20280"/>
                  <a:pt x="3439" y="20292"/>
                  <a:pt x="3491" y="20299"/>
                </a:cubicBezTo>
                <a:lnTo>
                  <a:pt x="3507" y="20299"/>
                </a:lnTo>
                <a:cubicBezTo>
                  <a:pt x="3652" y="20314"/>
                  <a:pt x="3792" y="20348"/>
                  <a:pt x="3928" y="20401"/>
                </a:cubicBezTo>
                <a:lnTo>
                  <a:pt x="3968" y="20416"/>
                </a:lnTo>
                <a:cubicBezTo>
                  <a:pt x="4006" y="20426"/>
                  <a:pt x="4043" y="20441"/>
                  <a:pt x="4080" y="20463"/>
                </a:cubicBezTo>
                <a:cubicBezTo>
                  <a:pt x="4080" y="20469"/>
                  <a:pt x="4083" y="20478"/>
                  <a:pt x="4083" y="20484"/>
                </a:cubicBezTo>
                <a:cubicBezTo>
                  <a:pt x="4083" y="20497"/>
                  <a:pt x="4086" y="20506"/>
                  <a:pt x="4089" y="20518"/>
                </a:cubicBezTo>
                <a:cubicBezTo>
                  <a:pt x="4114" y="20506"/>
                  <a:pt x="4136" y="20494"/>
                  <a:pt x="4160" y="20481"/>
                </a:cubicBezTo>
                <a:cubicBezTo>
                  <a:pt x="4188" y="20458"/>
                  <a:pt x="4219" y="20435"/>
                  <a:pt x="4253" y="20435"/>
                </a:cubicBezTo>
                <a:cubicBezTo>
                  <a:pt x="4264" y="20435"/>
                  <a:pt x="4276" y="20438"/>
                  <a:pt x="4287" y="20444"/>
                </a:cubicBezTo>
                <a:lnTo>
                  <a:pt x="4365" y="20395"/>
                </a:lnTo>
                <a:cubicBezTo>
                  <a:pt x="4365" y="20364"/>
                  <a:pt x="4349" y="20317"/>
                  <a:pt x="4359" y="20308"/>
                </a:cubicBezTo>
                <a:cubicBezTo>
                  <a:pt x="4369" y="20298"/>
                  <a:pt x="4379" y="20294"/>
                  <a:pt x="4388" y="20294"/>
                </a:cubicBezTo>
                <a:cubicBezTo>
                  <a:pt x="4407" y="20294"/>
                  <a:pt x="4422" y="20315"/>
                  <a:pt x="4433" y="20345"/>
                </a:cubicBezTo>
                <a:cubicBezTo>
                  <a:pt x="4464" y="20334"/>
                  <a:pt x="4492" y="20328"/>
                  <a:pt x="4516" y="20328"/>
                </a:cubicBezTo>
                <a:cubicBezTo>
                  <a:pt x="4594" y="20328"/>
                  <a:pt x="4636" y="20388"/>
                  <a:pt x="4631" y="20525"/>
                </a:cubicBezTo>
                <a:cubicBezTo>
                  <a:pt x="4650" y="20556"/>
                  <a:pt x="4637" y="20599"/>
                  <a:pt x="4603" y="20611"/>
                </a:cubicBezTo>
                <a:cubicBezTo>
                  <a:pt x="4596" y="20616"/>
                  <a:pt x="4589" y="20617"/>
                  <a:pt x="4584" y="20617"/>
                </a:cubicBezTo>
                <a:cubicBezTo>
                  <a:pt x="4565" y="20617"/>
                  <a:pt x="4557" y="20596"/>
                  <a:pt x="4548" y="20574"/>
                </a:cubicBezTo>
                <a:cubicBezTo>
                  <a:pt x="4548" y="20571"/>
                  <a:pt x="4548" y="20571"/>
                  <a:pt x="4548" y="20571"/>
                </a:cubicBezTo>
                <a:cubicBezTo>
                  <a:pt x="4524" y="20558"/>
                  <a:pt x="4499" y="20553"/>
                  <a:pt x="4475" y="20553"/>
                </a:cubicBezTo>
                <a:cubicBezTo>
                  <a:pt x="4412" y="20553"/>
                  <a:pt x="4348" y="20587"/>
                  <a:pt x="4284" y="20587"/>
                </a:cubicBezTo>
                <a:cubicBezTo>
                  <a:pt x="4282" y="20587"/>
                  <a:pt x="4280" y="20587"/>
                  <a:pt x="4278" y="20587"/>
                </a:cubicBezTo>
                <a:cubicBezTo>
                  <a:pt x="4263" y="20599"/>
                  <a:pt x="4247" y="20614"/>
                  <a:pt x="4232" y="20630"/>
                </a:cubicBezTo>
                <a:cubicBezTo>
                  <a:pt x="4247" y="20633"/>
                  <a:pt x="4260" y="20639"/>
                  <a:pt x="4272" y="20642"/>
                </a:cubicBezTo>
                <a:cubicBezTo>
                  <a:pt x="4303" y="20645"/>
                  <a:pt x="4331" y="20655"/>
                  <a:pt x="4356" y="20667"/>
                </a:cubicBezTo>
                <a:cubicBezTo>
                  <a:pt x="4365" y="20673"/>
                  <a:pt x="4371" y="20679"/>
                  <a:pt x="4380" y="20686"/>
                </a:cubicBezTo>
                <a:cubicBezTo>
                  <a:pt x="4399" y="20701"/>
                  <a:pt x="4418" y="20714"/>
                  <a:pt x="4436" y="20723"/>
                </a:cubicBezTo>
                <a:cubicBezTo>
                  <a:pt x="4483" y="20745"/>
                  <a:pt x="4532" y="20754"/>
                  <a:pt x="4582" y="20757"/>
                </a:cubicBezTo>
                <a:cubicBezTo>
                  <a:pt x="4613" y="20757"/>
                  <a:pt x="4644" y="20763"/>
                  <a:pt x="4672" y="20772"/>
                </a:cubicBezTo>
                <a:cubicBezTo>
                  <a:pt x="4684" y="20782"/>
                  <a:pt x="4690" y="20797"/>
                  <a:pt x="4690" y="20813"/>
                </a:cubicBezTo>
                <a:cubicBezTo>
                  <a:pt x="4693" y="20850"/>
                  <a:pt x="4678" y="20884"/>
                  <a:pt x="4650" y="20909"/>
                </a:cubicBezTo>
                <a:cubicBezTo>
                  <a:pt x="4591" y="20961"/>
                  <a:pt x="4498" y="20986"/>
                  <a:pt x="4356" y="20986"/>
                </a:cubicBezTo>
                <a:lnTo>
                  <a:pt x="4300" y="20986"/>
                </a:lnTo>
                <a:cubicBezTo>
                  <a:pt x="4173" y="20980"/>
                  <a:pt x="4012" y="20964"/>
                  <a:pt x="3910" y="20875"/>
                </a:cubicBezTo>
                <a:cubicBezTo>
                  <a:pt x="3894" y="20859"/>
                  <a:pt x="3879" y="20844"/>
                  <a:pt x="3863" y="20825"/>
                </a:cubicBezTo>
                <a:cubicBezTo>
                  <a:pt x="3829" y="20788"/>
                  <a:pt x="3792" y="20754"/>
                  <a:pt x="3748" y="20726"/>
                </a:cubicBezTo>
                <a:cubicBezTo>
                  <a:pt x="3695" y="20695"/>
                  <a:pt x="3633" y="20679"/>
                  <a:pt x="3570" y="20679"/>
                </a:cubicBezTo>
                <a:cubicBezTo>
                  <a:pt x="3565" y="20679"/>
                  <a:pt x="3559" y="20679"/>
                  <a:pt x="3553" y="20679"/>
                </a:cubicBezTo>
                <a:cubicBezTo>
                  <a:pt x="3504" y="20679"/>
                  <a:pt x="3454" y="20686"/>
                  <a:pt x="3408" y="20695"/>
                </a:cubicBezTo>
                <a:cubicBezTo>
                  <a:pt x="3262" y="20729"/>
                  <a:pt x="3126" y="20788"/>
                  <a:pt x="3005" y="20872"/>
                </a:cubicBezTo>
                <a:cubicBezTo>
                  <a:pt x="2990" y="20865"/>
                  <a:pt x="2968" y="20862"/>
                  <a:pt x="2949" y="20856"/>
                </a:cubicBezTo>
                <a:lnTo>
                  <a:pt x="2912" y="20847"/>
                </a:lnTo>
                <a:cubicBezTo>
                  <a:pt x="2909" y="20816"/>
                  <a:pt x="2900" y="20788"/>
                  <a:pt x="2884" y="20763"/>
                </a:cubicBezTo>
                <a:cubicBezTo>
                  <a:pt x="2850" y="20710"/>
                  <a:pt x="2801" y="20676"/>
                  <a:pt x="2742" y="20664"/>
                </a:cubicBezTo>
                <a:cubicBezTo>
                  <a:pt x="2723" y="20658"/>
                  <a:pt x="2702" y="20658"/>
                  <a:pt x="2680" y="20658"/>
                </a:cubicBezTo>
                <a:cubicBezTo>
                  <a:pt x="2646" y="20658"/>
                  <a:pt x="2612" y="20661"/>
                  <a:pt x="2581" y="20667"/>
                </a:cubicBezTo>
                <a:cubicBezTo>
                  <a:pt x="2556" y="20673"/>
                  <a:pt x="2531" y="20676"/>
                  <a:pt x="2510" y="20676"/>
                </a:cubicBezTo>
                <a:cubicBezTo>
                  <a:pt x="2475" y="20676"/>
                  <a:pt x="2444" y="20673"/>
                  <a:pt x="2413" y="20664"/>
                </a:cubicBezTo>
                <a:cubicBezTo>
                  <a:pt x="2389" y="20661"/>
                  <a:pt x="2364" y="20655"/>
                  <a:pt x="2333" y="20652"/>
                </a:cubicBezTo>
                <a:lnTo>
                  <a:pt x="2296" y="20652"/>
                </a:lnTo>
                <a:cubicBezTo>
                  <a:pt x="2290" y="20651"/>
                  <a:pt x="2284" y="20651"/>
                  <a:pt x="2278" y="20651"/>
                </a:cubicBezTo>
                <a:cubicBezTo>
                  <a:pt x="2207" y="20651"/>
                  <a:pt x="2140" y="20684"/>
                  <a:pt x="2094" y="20741"/>
                </a:cubicBezTo>
                <a:cubicBezTo>
                  <a:pt x="2051" y="20803"/>
                  <a:pt x="2060" y="20884"/>
                  <a:pt x="2119" y="20980"/>
                </a:cubicBezTo>
                <a:cubicBezTo>
                  <a:pt x="2144" y="21020"/>
                  <a:pt x="2178" y="21057"/>
                  <a:pt x="2221" y="21082"/>
                </a:cubicBezTo>
                <a:cubicBezTo>
                  <a:pt x="2265" y="21101"/>
                  <a:pt x="2311" y="21113"/>
                  <a:pt x="2361" y="21113"/>
                </a:cubicBezTo>
                <a:cubicBezTo>
                  <a:pt x="2395" y="21116"/>
                  <a:pt x="2429" y="21119"/>
                  <a:pt x="2438" y="21129"/>
                </a:cubicBezTo>
                <a:cubicBezTo>
                  <a:pt x="2444" y="21144"/>
                  <a:pt x="2448" y="21163"/>
                  <a:pt x="2448" y="21178"/>
                </a:cubicBezTo>
                <a:lnTo>
                  <a:pt x="2454" y="21262"/>
                </a:lnTo>
                <a:lnTo>
                  <a:pt x="2460" y="21342"/>
                </a:lnTo>
                <a:cubicBezTo>
                  <a:pt x="2460" y="21364"/>
                  <a:pt x="2466" y="21383"/>
                  <a:pt x="2475" y="21398"/>
                </a:cubicBezTo>
                <a:cubicBezTo>
                  <a:pt x="2500" y="21435"/>
                  <a:pt x="2540" y="21460"/>
                  <a:pt x="2587" y="21463"/>
                </a:cubicBezTo>
                <a:cubicBezTo>
                  <a:pt x="2612" y="21469"/>
                  <a:pt x="2640" y="21469"/>
                  <a:pt x="2667" y="21469"/>
                </a:cubicBezTo>
                <a:cubicBezTo>
                  <a:pt x="2692" y="21469"/>
                  <a:pt x="2717" y="21469"/>
                  <a:pt x="2742" y="21466"/>
                </a:cubicBezTo>
                <a:lnTo>
                  <a:pt x="2804" y="21466"/>
                </a:lnTo>
                <a:cubicBezTo>
                  <a:pt x="2809" y="21466"/>
                  <a:pt x="2814" y="21465"/>
                  <a:pt x="2820" y="21465"/>
                </a:cubicBezTo>
                <a:cubicBezTo>
                  <a:pt x="2845" y="21465"/>
                  <a:pt x="2870" y="21471"/>
                  <a:pt x="2894" y="21482"/>
                </a:cubicBezTo>
                <a:cubicBezTo>
                  <a:pt x="2928" y="21507"/>
                  <a:pt x="2952" y="21537"/>
                  <a:pt x="2971" y="21575"/>
                </a:cubicBezTo>
                <a:cubicBezTo>
                  <a:pt x="2980" y="21590"/>
                  <a:pt x="2990" y="21603"/>
                  <a:pt x="2999" y="21618"/>
                </a:cubicBezTo>
                <a:cubicBezTo>
                  <a:pt x="2965" y="21634"/>
                  <a:pt x="2937" y="21655"/>
                  <a:pt x="2915" y="21683"/>
                </a:cubicBezTo>
                <a:cubicBezTo>
                  <a:pt x="2900" y="21702"/>
                  <a:pt x="2894" y="21726"/>
                  <a:pt x="2897" y="21748"/>
                </a:cubicBezTo>
                <a:cubicBezTo>
                  <a:pt x="2903" y="21779"/>
                  <a:pt x="2925" y="21807"/>
                  <a:pt x="2952" y="21819"/>
                </a:cubicBezTo>
                <a:cubicBezTo>
                  <a:pt x="3045" y="21869"/>
                  <a:pt x="3151" y="21875"/>
                  <a:pt x="3250" y="21884"/>
                </a:cubicBezTo>
                <a:cubicBezTo>
                  <a:pt x="3281" y="21884"/>
                  <a:pt x="3312" y="21888"/>
                  <a:pt x="3343" y="21891"/>
                </a:cubicBezTo>
                <a:lnTo>
                  <a:pt x="3355" y="21891"/>
                </a:lnTo>
                <a:cubicBezTo>
                  <a:pt x="3358" y="21900"/>
                  <a:pt x="3361" y="21906"/>
                  <a:pt x="3368" y="21912"/>
                </a:cubicBezTo>
                <a:cubicBezTo>
                  <a:pt x="3405" y="21977"/>
                  <a:pt x="3488" y="21990"/>
                  <a:pt x="3541" y="21996"/>
                </a:cubicBezTo>
                <a:lnTo>
                  <a:pt x="3556" y="21999"/>
                </a:lnTo>
                <a:cubicBezTo>
                  <a:pt x="3594" y="22002"/>
                  <a:pt x="3631" y="22018"/>
                  <a:pt x="3656" y="22049"/>
                </a:cubicBezTo>
                <a:cubicBezTo>
                  <a:pt x="3587" y="22052"/>
                  <a:pt x="3522" y="22055"/>
                  <a:pt x="3460" y="22055"/>
                </a:cubicBezTo>
                <a:cubicBezTo>
                  <a:pt x="3448" y="22055"/>
                  <a:pt x="3436" y="22055"/>
                  <a:pt x="3424" y="22055"/>
                </a:cubicBezTo>
                <a:cubicBezTo>
                  <a:pt x="3319" y="22055"/>
                  <a:pt x="3216" y="22043"/>
                  <a:pt x="3114" y="22024"/>
                </a:cubicBezTo>
                <a:cubicBezTo>
                  <a:pt x="3104" y="22021"/>
                  <a:pt x="3092" y="22018"/>
                  <a:pt x="3079" y="22011"/>
                </a:cubicBezTo>
                <a:lnTo>
                  <a:pt x="3079" y="22005"/>
                </a:lnTo>
                <a:cubicBezTo>
                  <a:pt x="3073" y="21987"/>
                  <a:pt x="3061" y="21968"/>
                  <a:pt x="3045" y="21953"/>
                </a:cubicBezTo>
                <a:cubicBezTo>
                  <a:pt x="3018" y="21933"/>
                  <a:pt x="2987" y="21921"/>
                  <a:pt x="2957" y="21921"/>
                </a:cubicBezTo>
                <a:cubicBezTo>
                  <a:pt x="2953" y="21921"/>
                  <a:pt x="2950" y="21921"/>
                  <a:pt x="2946" y="21922"/>
                </a:cubicBezTo>
                <a:lnTo>
                  <a:pt x="2934" y="21922"/>
                </a:lnTo>
                <a:cubicBezTo>
                  <a:pt x="2733" y="21925"/>
                  <a:pt x="2537" y="21993"/>
                  <a:pt x="2376" y="22114"/>
                </a:cubicBezTo>
                <a:cubicBezTo>
                  <a:pt x="2339" y="22086"/>
                  <a:pt x="2290" y="22073"/>
                  <a:pt x="2243" y="22073"/>
                </a:cubicBezTo>
                <a:cubicBezTo>
                  <a:pt x="2209" y="22073"/>
                  <a:pt x="2175" y="22080"/>
                  <a:pt x="2144" y="22095"/>
                </a:cubicBezTo>
                <a:lnTo>
                  <a:pt x="2125" y="22107"/>
                </a:lnTo>
                <a:lnTo>
                  <a:pt x="2122" y="22107"/>
                </a:lnTo>
                <a:cubicBezTo>
                  <a:pt x="2110" y="22095"/>
                  <a:pt x="2101" y="22086"/>
                  <a:pt x="2088" y="22076"/>
                </a:cubicBezTo>
                <a:cubicBezTo>
                  <a:pt x="2067" y="22052"/>
                  <a:pt x="2039" y="22030"/>
                  <a:pt x="2011" y="22008"/>
                </a:cubicBezTo>
                <a:cubicBezTo>
                  <a:pt x="1967" y="21980"/>
                  <a:pt x="1915" y="21962"/>
                  <a:pt x="1862" y="21962"/>
                </a:cubicBezTo>
                <a:cubicBezTo>
                  <a:pt x="1844" y="21962"/>
                  <a:pt x="1825" y="21965"/>
                  <a:pt x="1806" y="21968"/>
                </a:cubicBezTo>
                <a:cubicBezTo>
                  <a:pt x="1785" y="21974"/>
                  <a:pt x="1763" y="21987"/>
                  <a:pt x="1748" y="21999"/>
                </a:cubicBezTo>
                <a:cubicBezTo>
                  <a:pt x="1679" y="21943"/>
                  <a:pt x="1602" y="21903"/>
                  <a:pt x="1518" y="21881"/>
                </a:cubicBezTo>
                <a:cubicBezTo>
                  <a:pt x="1472" y="21869"/>
                  <a:pt x="1425" y="21860"/>
                  <a:pt x="1379" y="21853"/>
                </a:cubicBezTo>
                <a:cubicBezTo>
                  <a:pt x="1323" y="21850"/>
                  <a:pt x="1267" y="21835"/>
                  <a:pt x="1215" y="21816"/>
                </a:cubicBezTo>
                <a:lnTo>
                  <a:pt x="1199" y="21810"/>
                </a:lnTo>
                <a:cubicBezTo>
                  <a:pt x="1153" y="21785"/>
                  <a:pt x="1097" y="21770"/>
                  <a:pt x="1044" y="21764"/>
                </a:cubicBezTo>
                <a:cubicBezTo>
                  <a:pt x="1004" y="21764"/>
                  <a:pt x="964" y="21779"/>
                  <a:pt x="933" y="21810"/>
                </a:cubicBezTo>
                <a:cubicBezTo>
                  <a:pt x="911" y="21832"/>
                  <a:pt x="899" y="21863"/>
                  <a:pt x="896" y="21894"/>
                </a:cubicBezTo>
                <a:cubicBezTo>
                  <a:pt x="874" y="22033"/>
                  <a:pt x="989" y="22176"/>
                  <a:pt x="1144" y="22203"/>
                </a:cubicBezTo>
                <a:cubicBezTo>
                  <a:pt x="1224" y="22216"/>
                  <a:pt x="1302" y="22225"/>
                  <a:pt x="1382" y="22228"/>
                </a:cubicBezTo>
                <a:cubicBezTo>
                  <a:pt x="1425" y="22231"/>
                  <a:pt x="1463" y="22234"/>
                  <a:pt x="1500" y="22238"/>
                </a:cubicBezTo>
                <a:lnTo>
                  <a:pt x="1497" y="22244"/>
                </a:lnTo>
                <a:cubicBezTo>
                  <a:pt x="1481" y="22268"/>
                  <a:pt x="1472" y="22296"/>
                  <a:pt x="1466" y="22321"/>
                </a:cubicBezTo>
                <a:cubicBezTo>
                  <a:pt x="1456" y="22408"/>
                  <a:pt x="1537" y="22473"/>
                  <a:pt x="1621" y="22498"/>
                </a:cubicBezTo>
                <a:cubicBezTo>
                  <a:pt x="1642" y="22504"/>
                  <a:pt x="1664" y="22507"/>
                  <a:pt x="1682" y="22510"/>
                </a:cubicBezTo>
                <a:cubicBezTo>
                  <a:pt x="1707" y="22516"/>
                  <a:pt x="1735" y="22522"/>
                  <a:pt x="1760" y="22535"/>
                </a:cubicBezTo>
                <a:cubicBezTo>
                  <a:pt x="1769" y="22541"/>
                  <a:pt x="1779" y="22550"/>
                  <a:pt x="1788" y="22557"/>
                </a:cubicBezTo>
                <a:cubicBezTo>
                  <a:pt x="1806" y="22575"/>
                  <a:pt x="1828" y="22588"/>
                  <a:pt x="1847" y="22600"/>
                </a:cubicBezTo>
                <a:cubicBezTo>
                  <a:pt x="1887" y="22622"/>
                  <a:pt x="1930" y="22631"/>
                  <a:pt x="1977" y="22631"/>
                </a:cubicBezTo>
                <a:cubicBezTo>
                  <a:pt x="2023" y="22628"/>
                  <a:pt x="2070" y="22622"/>
                  <a:pt x="2116" y="22612"/>
                </a:cubicBezTo>
                <a:lnTo>
                  <a:pt x="2150" y="22606"/>
                </a:lnTo>
                <a:cubicBezTo>
                  <a:pt x="2166" y="22603"/>
                  <a:pt x="2178" y="22600"/>
                  <a:pt x="2194" y="22600"/>
                </a:cubicBezTo>
                <a:cubicBezTo>
                  <a:pt x="2129" y="22631"/>
                  <a:pt x="2067" y="22665"/>
                  <a:pt x="2008" y="22702"/>
                </a:cubicBezTo>
                <a:cubicBezTo>
                  <a:pt x="1983" y="22718"/>
                  <a:pt x="1971" y="22742"/>
                  <a:pt x="1977" y="22770"/>
                </a:cubicBezTo>
                <a:cubicBezTo>
                  <a:pt x="1983" y="22798"/>
                  <a:pt x="2005" y="22820"/>
                  <a:pt x="2033" y="22823"/>
                </a:cubicBezTo>
                <a:cubicBezTo>
                  <a:pt x="2119" y="22842"/>
                  <a:pt x="2206" y="22851"/>
                  <a:pt x="2293" y="22851"/>
                </a:cubicBezTo>
                <a:cubicBezTo>
                  <a:pt x="2317" y="22851"/>
                  <a:pt x="2342" y="22851"/>
                  <a:pt x="2367" y="22848"/>
                </a:cubicBezTo>
                <a:lnTo>
                  <a:pt x="2367" y="22848"/>
                </a:lnTo>
                <a:cubicBezTo>
                  <a:pt x="2296" y="22885"/>
                  <a:pt x="2234" y="22941"/>
                  <a:pt x="2194" y="23009"/>
                </a:cubicBezTo>
                <a:cubicBezTo>
                  <a:pt x="2184" y="23027"/>
                  <a:pt x="2184" y="23052"/>
                  <a:pt x="2200" y="23071"/>
                </a:cubicBezTo>
                <a:cubicBezTo>
                  <a:pt x="2212" y="23092"/>
                  <a:pt x="2234" y="23102"/>
                  <a:pt x="2259" y="23105"/>
                </a:cubicBezTo>
                <a:cubicBezTo>
                  <a:pt x="2308" y="23105"/>
                  <a:pt x="2355" y="23108"/>
                  <a:pt x="2401" y="23108"/>
                </a:cubicBezTo>
                <a:cubicBezTo>
                  <a:pt x="2606" y="23108"/>
                  <a:pt x="2810" y="23086"/>
                  <a:pt x="3008" y="23043"/>
                </a:cubicBezTo>
                <a:cubicBezTo>
                  <a:pt x="3042" y="23037"/>
                  <a:pt x="3079" y="23024"/>
                  <a:pt x="3114" y="23012"/>
                </a:cubicBezTo>
                <a:cubicBezTo>
                  <a:pt x="3151" y="22996"/>
                  <a:pt x="3188" y="22984"/>
                  <a:pt x="3228" y="22978"/>
                </a:cubicBezTo>
                <a:cubicBezTo>
                  <a:pt x="3241" y="22978"/>
                  <a:pt x="3256" y="22981"/>
                  <a:pt x="3268" y="22987"/>
                </a:cubicBezTo>
                <a:cubicBezTo>
                  <a:pt x="3268" y="22990"/>
                  <a:pt x="3265" y="23006"/>
                  <a:pt x="3244" y="23024"/>
                </a:cubicBezTo>
                <a:lnTo>
                  <a:pt x="3079" y="23179"/>
                </a:lnTo>
                <a:cubicBezTo>
                  <a:pt x="2987" y="23266"/>
                  <a:pt x="2900" y="23374"/>
                  <a:pt x="2934" y="23495"/>
                </a:cubicBezTo>
                <a:cubicBezTo>
                  <a:pt x="2945" y="23524"/>
                  <a:pt x="2971" y="23545"/>
                  <a:pt x="3002" y="23545"/>
                </a:cubicBezTo>
                <a:cubicBezTo>
                  <a:pt x="3004" y="23545"/>
                  <a:pt x="3006" y="23545"/>
                  <a:pt x="3008" y="23545"/>
                </a:cubicBezTo>
                <a:lnTo>
                  <a:pt x="3011" y="23545"/>
                </a:lnTo>
                <a:cubicBezTo>
                  <a:pt x="3048" y="23545"/>
                  <a:pt x="3089" y="23542"/>
                  <a:pt x="3126" y="23532"/>
                </a:cubicBezTo>
                <a:lnTo>
                  <a:pt x="3126" y="23532"/>
                </a:lnTo>
                <a:cubicBezTo>
                  <a:pt x="3101" y="23548"/>
                  <a:pt x="3076" y="23560"/>
                  <a:pt x="3055" y="23576"/>
                </a:cubicBezTo>
                <a:cubicBezTo>
                  <a:pt x="3036" y="23591"/>
                  <a:pt x="3014" y="23604"/>
                  <a:pt x="2999" y="23619"/>
                </a:cubicBezTo>
                <a:cubicBezTo>
                  <a:pt x="2971" y="23641"/>
                  <a:pt x="2940" y="23662"/>
                  <a:pt x="2909" y="23678"/>
                </a:cubicBezTo>
                <a:cubicBezTo>
                  <a:pt x="2869" y="23696"/>
                  <a:pt x="2822" y="23706"/>
                  <a:pt x="2776" y="23706"/>
                </a:cubicBezTo>
                <a:cubicBezTo>
                  <a:pt x="2736" y="23706"/>
                  <a:pt x="2695" y="23700"/>
                  <a:pt x="2655" y="23693"/>
                </a:cubicBezTo>
                <a:cubicBezTo>
                  <a:pt x="2615" y="23684"/>
                  <a:pt x="2581" y="23675"/>
                  <a:pt x="2540" y="23665"/>
                </a:cubicBezTo>
                <a:cubicBezTo>
                  <a:pt x="2475" y="23650"/>
                  <a:pt x="2407" y="23638"/>
                  <a:pt x="2339" y="23628"/>
                </a:cubicBezTo>
                <a:cubicBezTo>
                  <a:pt x="2314" y="23628"/>
                  <a:pt x="2290" y="23622"/>
                  <a:pt x="2268" y="23613"/>
                </a:cubicBezTo>
                <a:cubicBezTo>
                  <a:pt x="2268" y="23610"/>
                  <a:pt x="2265" y="23610"/>
                  <a:pt x="2265" y="23607"/>
                </a:cubicBezTo>
                <a:cubicBezTo>
                  <a:pt x="2262" y="23594"/>
                  <a:pt x="2259" y="23582"/>
                  <a:pt x="2252" y="23573"/>
                </a:cubicBezTo>
                <a:cubicBezTo>
                  <a:pt x="2212" y="23504"/>
                  <a:pt x="2125" y="23495"/>
                  <a:pt x="2088" y="23489"/>
                </a:cubicBezTo>
                <a:lnTo>
                  <a:pt x="1902" y="23464"/>
                </a:lnTo>
                <a:lnTo>
                  <a:pt x="1717" y="23442"/>
                </a:lnTo>
                <a:cubicBezTo>
                  <a:pt x="1707" y="23439"/>
                  <a:pt x="1695" y="23439"/>
                  <a:pt x="1682" y="23439"/>
                </a:cubicBezTo>
                <a:cubicBezTo>
                  <a:pt x="1652" y="23439"/>
                  <a:pt x="1621" y="23449"/>
                  <a:pt x="1596" y="23470"/>
                </a:cubicBezTo>
                <a:cubicBezTo>
                  <a:pt x="1574" y="23489"/>
                  <a:pt x="1559" y="23514"/>
                  <a:pt x="1555" y="23542"/>
                </a:cubicBezTo>
                <a:cubicBezTo>
                  <a:pt x="1540" y="23529"/>
                  <a:pt x="1521" y="23514"/>
                  <a:pt x="1503" y="23504"/>
                </a:cubicBezTo>
                <a:lnTo>
                  <a:pt x="1494" y="23498"/>
                </a:lnTo>
                <a:cubicBezTo>
                  <a:pt x="1466" y="23480"/>
                  <a:pt x="1435" y="23461"/>
                  <a:pt x="1432" y="23446"/>
                </a:cubicBezTo>
                <a:cubicBezTo>
                  <a:pt x="1432" y="23436"/>
                  <a:pt x="1432" y="23430"/>
                  <a:pt x="1432" y="23421"/>
                </a:cubicBezTo>
                <a:cubicBezTo>
                  <a:pt x="1438" y="23377"/>
                  <a:pt x="1425" y="23334"/>
                  <a:pt x="1398" y="23303"/>
                </a:cubicBezTo>
                <a:cubicBezTo>
                  <a:pt x="1379" y="23288"/>
                  <a:pt x="1357" y="23275"/>
                  <a:pt x="1336" y="23269"/>
                </a:cubicBezTo>
                <a:cubicBezTo>
                  <a:pt x="1308" y="23260"/>
                  <a:pt x="1280" y="23253"/>
                  <a:pt x="1252" y="23250"/>
                </a:cubicBezTo>
                <a:cubicBezTo>
                  <a:pt x="1220" y="23261"/>
                  <a:pt x="1187" y="23267"/>
                  <a:pt x="1154" y="23267"/>
                </a:cubicBezTo>
                <a:cubicBezTo>
                  <a:pt x="1138" y="23267"/>
                  <a:pt x="1122" y="23266"/>
                  <a:pt x="1106" y="23263"/>
                </a:cubicBezTo>
                <a:cubicBezTo>
                  <a:pt x="1082" y="23272"/>
                  <a:pt x="1057" y="23281"/>
                  <a:pt x="1035" y="23291"/>
                </a:cubicBezTo>
                <a:cubicBezTo>
                  <a:pt x="945" y="23337"/>
                  <a:pt x="886" y="23421"/>
                  <a:pt x="871" y="23520"/>
                </a:cubicBezTo>
                <a:cubicBezTo>
                  <a:pt x="865" y="23563"/>
                  <a:pt x="874" y="23607"/>
                  <a:pt x="899" y="23641"/>
                </a:cubicBezTo>
                <a:cubicBezTo>
                  <a:pt x="917" y="23669"/>
                  <a:pt x="945" y="23690"/>
                  <a:pt x="976" y="23706"/>
                </a:cubicBezTo>
                <a:lnTo>
                  <a:pt x="1233" y="23861"/>
                </a:lnTo>
                <a:cubicBezTo>
                  <a:pt x="1246" y="23870"/>
                  <a:pt x="1258" y="23873"/>
                  <a:pt x="1274" y="23873"/>
                </a:cubicBezTo>
                <a:lnTo>
                  <a:pt x="1302" y="23873"/>
                </a:lnTo>
                <a:cubicBezTo>
                  <a:pt x="1332" y="23879"/>
                  <a:pt x="1367" y="23895"/>
                  <a:pt x="1391" y="23916"/>
                </a:cubicBezTo>
                <a:cubicBezTo>
                  <a:pt x="1422" y="23938"/>
                  <a:pt x="1453" y="23960"/>
                  <a:pt x="1487" y="23975"/>
                </a:cubicBezTo>
                <a:cubicBezTo>
                  <a:pt x="1599" y="24025"/>
                  <a:pt x="1717" y="24028"/>
                  <a:pt x="1831" y="24031"/>
                </a:cubicBezTo>
                <a:cubicBezTo>
                  <a:pt x="1909" y="24031"/>
                  <a:pt x="1989" y="24037"/>
                  <a:pt x="2067" y="24056"/>
                </a:cubicBezTo>
                <a:cubicBezTo>
                  <a:pt x="2082" y="24059"/>
                  <a:pt x="2101" y="24065"/>
                  <a:pt x="2116" y="24071"/>
                </a:cubicBezTo>
                <a:cubicBezTo>
                  <a:pt x="2169" y="24093"/>
                  <a:pt x="2225" y="24105"/>
                  <a:pt x="2283" y="24108"/>
                </a:cubicBezTo>
                <a:cubicBezTo>
                  <a:pt x="2333" y="24105"/>
                  <a:pt x="2386" y="24096"/>
                  <a:pt x="2435" y="24081"/>
                </a:cubicBezTo>
                <a:cubicBezTo>
                  <a:pt x="2466" y="24068"/>
                  <a:pt x="2500" y="24062"/>
                  <a:pt x="2531" y="24059"/>
                </a:cubicBezTo>
                <a:cubicBezTo>
                  <a:pt x="2544" y="24059"/>
                  <a:pt x="2556" y="24062"/>
                  <a:pt x="2565" y="24068"/>
                </a:cubicBezTo>
                <a:cubicBezTo>
                  <a:pt x="2575" y="24074"/>
                  <a:pt x="2584" y="24081"/>
                  <a:pt x="2590" y="24090"/>
                </a:cubicBezTo>
                <a:cubicBezTo>
                  <a:pt x="2599" y="24096"/>
                  <a:pt x="2609" y="24105"/>
                  <a:pt x="2618" y="24111"/>
                </a:cubicBezTo>
                <a:cubicBezTo>
                  <a:pt x="2627" y="24118"/>
                  <a:pt x="2627" y="24118"/>
                  <a:pt x="2630" y="24121"/>
                </a:cubicBezTo>
                <a:cubicBezTo>
                  <a:pt x="2575" y="24127"/>
                  <a:pt x="2513" y="24130"/>
                  <a:pt x="2444" y="24130"/>
                </a:cubicBezTo>
                <a:cubicBezTo>
                  <a:pt x="2342" y="24130"/>
                  <a:pt x="2237" y="24124"/>
                  <a:pt x="2135" y="24118"/>
                </a:cubicBezTo>
                <a:lnTo>
                  <a:pt x="2101" y="24118"/>
                </a:lnTo>
                <a:cubicBezTo>
                  <a:pt x="2070" y="24118"/>
                  <a:pt x="2036" y="24115"/>
                  <a:pt x="2002" y="24115"/>
                </a:cubicBezTo>
                <a:cubicBezTo>
                  <a:pt x="1927" y="24115"/>
                  <a:pt x="1853" y="24124"/>
                  <a:pt x="1785" y="24149"/>
                </a:cubicBezTo>
                <a:cubicBezTo>
                  <a:pt x="1751" y="24164"/>
                  <a:pt x="1717" y="24180"/>
                  <a:pt x="1686" y="24198"/>
                </a:cubicBezTo>
                <a:cubicBezTo>
                  <a:pt x="1658" y="24214"/>
                  <a:pt x="1633" y="24226"/>
                  <a:pt x="1602" y="24235"/>
                </a:cubicBezTo>
                <a:cubicBezTo>
                  <a:pt x="1568" y="24248"/>
                  <a:pt x="1531" y="24254"/>
                  <a:pt x="1494" y="24254"/>
                </a:cubicBezTo>
                <a:cubicBezTo>
                  <a:pt x="1444" y="24251"/>
                  <a:pt x="1394" y="24248"/>
                  <a:pt x="1345" y="24238"/>
                </a:cubicBezTo>
                <a:cubicBezTo>
                  <a:pt x="1286" y="24232"/>
                  <a:pt x="1227" y="24226"/>
                  <a:pt x="1168" y="24226"/>
                </a:cubicBezTo>
                <a:cubicBezTo>
                  <a:pt x="1140" y="24226"/>
                  <a:pt x="1113" y="24226"/>
                  <a:pt x="1085" y="24229"/>
                </a:cubicBezTo>
                <a:cubicBezTo>
                  <a:pt x="1063" y="24232"/>
                  <a:pt x="1041" y="24238"/>
                  <a:pt x="1020" y="24242"/>
                </a:cubicBezTo>
                <a:cubicBezTo>
                  <a:pt x="992" y="24251"/>
                  <a:pt x="964" y="24254"/>
                  <a:pt x="933" y="24254"/>
                </a:cubicBezTo>
                <a:lnTo>
                  <a:pt x="930" y="24254"/>
                </a:lnTo>
                <a:cubicBezTo>
                  <a:pt x="905" y="24254"/>
                  <a:pt x="880" y="24251"/>
                  <a:pt x="859" y="24245"/>
                </a:cubicBezTo>
                <a:cubicBezTo>
                  <a:pt x="834" y="24238"/>
                  <a:pt x="812" y="24235"/>
                  <a:pt x="790" y="24232"/>
                </a:cubicBezTo>
                <a:cubicBezTo>
                  <a:pt x="775" y="24229"/>
                  <a:pt x="759" y="24229"/>
                  <a:pt x="747" y="24229"/>
                </a:cubicBezTo>
                <a:cubicBezTo>
                  <a:pt x="722" y="24229"/>
                  <a:pt x="694" y="24232"/>
                  <a:pt x="673" y="24238"/>
                </a:cubicBezTo>
                <a:cubicBezTo>
                  <a:pt x="608" y="24161"/>
                  <a:pt x="515" y="24115"/>
                  <a:pt x="416" y="24115"/>
                </a:cubicBezTo>
                <a:lnTo>
                  <a:pt x="394" y="24115"/>
                </a:lnTo>
                <a:cubicBezTo>
                  <a:pt x="251" y="24124"/>
                  <a:pt x="128" y="24232"/>
                  <a:pt x="109" y="24356"/>
                </a:cubicBezTo>
                <a:cubicBezTo>
                  <a:pt x="103" y="24443"/>
                  <a:pt x="137" y="24527"/>
                  <a:pt x="202" y="24582"/>
                </a:cubicBezTo>
                <a:cubicBezTo>
                  <a:pt x="131" y="24629"/>
                  <a:pt x="56" y="24700"/>
                  <a:pt x="63" y="24799"/>
                </a:cubicBezTo>
                <a:cubicBezTo>
                  <a:pt x="66" y="24827"/>
                  <a:pt x="84" y="24852"/>
                  <a:pt x="115" y="24858"/>
                </a:cubicBezTo>
                <a:cubicBezTo>
                  <a:pt x="155" y="24870"/>
                  <a:pt x="196" y="24877"/>
                  <a:pt x="239" y="24877"/>
                </a:cubicBezTo>
                <a:cubicBezTo>
                  <a:pt x="261" y="24877"/>
                  <a:pt x="282" y="24880"/>
                  <a:pt x="301" y="24883"/>
                </a:cubicBezTo>
                <a:cubicBezTo>
                  <a:pt x="341" y="24889"/>
                  <a:pt x="372" y="24904"/>
                  <a:pt x="375" y="24923"/>
                </a:cubicBezTo>
                <a:cubicBezTo>
                  <a:pt x="375" y="24929"/>
                  <a:pt x="375" y="24939"/>
                  <a:pt x="375" y="24948"/>
                </a:cubicBezTo>
                <a:cubicBezTo>
                  <a:pt x="364" y="25030"/>
                  <a:pt x="426" y="25100"/>
                  <a:pt x="506" y="25100"/>
                </a:cubicBezTo>
                <a:cubicBezTo>
                  <a:pt x="511" y="25100"/>
                  <a:pt x="516" y="25100"/>
                  <a:pt x="521" y="25100"/>
                </a:cubicBezTo>
                <a:cubicBezTo>
                  <a:pt x="558" y="25100"/>
                  <a:pt x="595" y="25093"/>
                  <a:pt x="629" y="25081"/>
                </a:cubicBezTo>
                <a:cubicBezTo>
                  <a:pt x="691" y="25062"/>
                  <a:pt x="756" y="25053"/>
                  <a:pt x="821" y="25053"/>
                </a:cubicBezTo>
                <a:cubicBezTo>
                  <a:pt x="908" y="25053"/>
                  <a:pt x="992" y="25069"/>
                  <a:pt x="1072" y="25100"/>
                </a:cubicBezTo>
                <a:cubicBezTo>
                  <a:pt x="1072" y="25106"/>
                  <a:pt x="1072" y="25115"/>
                  <a:pt x="1075" y="25121"/>
                </a:cubicBezTo>
                <a:cubicBezTo>
                  <a:pt x="1094" y="25171"/>
                  <a:pt x="1140" y="25205"/>
                  <a:pt x="1193" y="25205"/>
                </a:cubicBezTo>
                <a:cubicBezTo>
                  <a:pt x="1165" y="25227"/>
                  <a:pt x="1137" y="25245"/>
                  <a:pt x="1106" y="25258"/>
                </a:cubicBezTo>
                <a:cubicBezTo>
                  <a:pt x="1082" y="25270"/>
                  <a:pt x="1069" y="25295"/>
                  <a:pt x="1069" y="25320"/>
                </a:cubicBezTo>
                <a:cubicBezTo>
                  <a:pt x="1069" y="25344"/>
                  <a:pt x="1085" y="25369"/>
                  <a:pt x="1109" y="25378"/>
                </a:cubicBezTo>
                <a:cubicBezTo>
                  <a:pt x="1160" y="25401"/>
                  <a:pt x="1215" y="25413"/>
                  <a:pt x="1270" y="25413"/>
                </a:cubicBezTo>
                <a:cubicBezTo>
                  <a:pt x="1277" y="25413"/>
                  <a:pt x="1283" y="25413"/>
                  <a:pt x="1289" y="25412"/>
                </a:cubicBezTo>
                <a:cubicBezTo>
                  <a:pt x="1453" y="25412"/>
                  <a:pt x="1605" y="25332"/>
                  <a:pt x="1682" y="25282"/>
                </a:cubicBezTo>
                <a:cubicBezTo>
                  <a:pt x="1726" y="25254"/>
                  <a:pt x="1769" y="25220"/>
                  <a:pt x="1809" y="25193"/>
                </a:cubicBezTo>
                <a:cubicBezTo>
                  <a:pt x="1878" y="25137"/>
                  <a:pt x="1952" y="25090"/>
                  <a:pt x="2033" y="25050"/>
                </a:cubicBezTo>
                <a:cubicBezTo>
                  <a:pt x="2068" y="25116"/>
                  <a:pt x="2139" y="25162"/>
                  <a:pt x="2214" y="25162"/>
                </a:cubicBezTo>
                <a:cubicBezTo>
                  <a:pt x="2217" y="25162"/>
                  <a:pt x="2219" y="25162"/>
                  <a:pt x="2221" y="25162"/>
                </a:cubicBezTo>
                <a:lnTo>
                  <a:pt x="2240" y="25162"/>
                </a:lnTo>
                <a:cubicBezTo>
                  <a:pt x="2308" y="25155"/>
                  <a:pt x="2373" y="25134"/>
                  <a:pt x="2429" y="25100"/>
                </a:cubicBezTo>
                <a:cubicBezTo>
                  <a:pt x="2463" y="25081"/>
                  <a:pt x="2497" y="25066"/>
                  <a:pt x="2534" y="25056"/>
                </a:cubicBezTo>
                <a:cubicBezTo>
                  <a:pt x="2562" y="25124"/>
                  <a:pt x="2621" y="25174"/>
                  <a:pt x="2695" y="25189"/>
                </a:cubicBezTo>
                <a:cubicBezTo>
                  <a:pt x="2723" y="25196"/>
                  <a:pt x="2754" y="25199"/>
                  <a:pt x="2785" y="25199"/>
                </a:cubicBezTo>
                <a:cubicBezTo>
                  <a:pt x="2807" y="25199"/>
                  <a:pt x="2825" y="25199"/>
                  <a:pt x="2844" y="25196"/>
                </a:cubicBezTo>
                <a:lnTo>
                  <a:pt x="2844" y="25196"/>
                </a:lnTo>
                <a:cubicBezTo>
                  <a:pt x="2838" y="25227"/>
                  <a:pt x="2822" y="25254"/>
                  <a:pt x="2801" y="25276"/>
                </a:cubicBezTo>
                <a:cubicBezTo>
                  <a:pt x="2776" y="25301"/>
                  <a:pt x="2776" y="25338"/>
                  <a:pt x="2798" y="25363"/>
                </a:cubicBezTo>
                <a:cubicBezTo>
                  <a:pt x="2811" y="25379"/>
                  <a:pt x="2829" y="25388"/>
                  <a:pt x="2848" y="25388"/>
                </a:cubicBezTo>
                <a:cubicBezTo>
                  <a:pt x="2851" y="25388"/>
                  <a:pt x="2854" y="25388"/>
                  <a:pt x="2856" y="25388"/>
                </a:cubicBezTo>
                <a:cubicBezTo>
                  <a:pt x="2869" y="25388"/>
                  <a:pt x="2881" y="25388"/>
                  <a:pt x="2890" y="25381"/>
                </a:cubicBezTo>
                <a:cubicBezTo>
                  <a:pt x="3129" y="25270"/>
                  <a:pt x="3374" y="25158"/>
                  <a:pt x="3637" y="25118"/>
                </a:cubicBezTo>
                <a:cubicBezTo>
                  <a:pt x="3652" y="25118"/>
                  <a:pt x="3668" y="25115"/>
                  <a:pt x="3683" y="25115"/>
                </a:cubicBezTo>
                <a:cubicBezTo>
                  <a:pt x="3693" y="25115"/>
                  <a:pt x="3702" y="25115"/>
                  <a:pt x="3711" y="25118"/>
                </a:cubicBezTo>
                <a:cubicBezTo>
                  <a:pt x="3739" y="25131"/>
                  <a:pt x="3755" y="25183"/>
                  <a:pt x="3764" y="25223"/>
                </a:cubicBezTo>
                <a:cubicBezTo>
                  <a:pt x="3764" y="25233"/>
                  <a:pt x="3767" y="25242"/>
                  <a:pt x="3767" y="25248"/>
                </a:cubicBezTo>
                <a:cubicBezTo>
                  <a:pt x="3758" y="25254"/>
                  <a:pt x="3748" y="25258"/>
                  <a:pt x="3739" y="25261"/>
                </a:cubicBezTo>
                <a:cubicBezTo>
                  <a:pt x="3519" y="25341"/>
                  <a:pt x="3287" y="25397"/>
                  <a:pt x="3055" y="25422"/>
                </a:cubicBezTo>
                <a:lnTo>
                  <a:pt x="3030" y="25425"/>
                </a:lnTo>
                <a:cubicBezTo>
                  <a:pt x="2952" y="25431"/>
                  <a:pt x="2878" y="25446"/>
                  <a:pt x="2807" y="25471"/>
                </a:cubicBezTo>
                <a:cubicBezTo>
                  <a:pt x="2729" y="25505"/>
                  <a:pt x="2658" y="25549"/>
                  <a:pt x="2593" y="25604"/>
                </a:cubicBezTo>
                <a:cubicBezTo>
                  <a:pt x="2578" y="25620"/>
                  <a:pt x="2559" y="25632"/>
                  <a:pt x="2544" y="25645"/>
                </a:cubicBezTo>
                <a:cubicBezTo>
                  <a:pt x="2531" y="25657"/>
                  <a:pt x="2516" y="25666"/>
                  <a:pt x="2500" y="25673"/>
                </a:cubicBezTo>
                <a:cubicBezTo>
                  <a:pt x="2494" y="25673"/>
                  <a:pt x="2485" y="25676"/>
                  <a:pt x="2479" y="25676"/>
                </a:cubicBezTo>
                <a:cubicBezTo>
                  <a:pt x="2441" y="25673"/>
                  <a:pt x="2407" y="25663"/>
                  <a:pt x="2373" y="25648"/>
                </a:cubicBezTo>
                <a:lnTo>
                  <a:pt x="2367" y="25648"/>
                </a:lnTo>
                <a:cubicBezTo>
                  <a:pt x="2240" y="25598"/>
                  <a:pt x="2104" y="25573"/>
                  <a:pt x="1967" y="25570"/>
                </a:cubicBezTo>
                <a:lnTo>
                  <a:pt x="1927" y="25570"/>
                </a:lnTo>
                <a:cubicBezTo>
                  <a:pt x="1766" y="25573"/>
                  <a:pt x="1614" y="25639"/>
                  <a:pt x="1503" y="25750"/>
                </a:cubicBezTo>
                <a:cubicBezTo>
                  <a:pt x="1490" y="25766"/>
                  <a:pt x="1478" y="25778"/>
                  <a:pt x="1466" y="25793"/>
                </a:cubicBezTo>
                <a:cubicBezTo>
                  <a:pt x="1447" y="25824"/>
                  <a:pt x="1422" y="25846"/>
                  <a:pt x="1394" y="25865"/>
                </a:cubicBezTo>
                <a:cubicBezTo>
                  <a:pt x="1373" y="25874"/>
                  <a:pt x="1354" y="25877"/>
                  <a:pt x="1332" y="25877"/>
                </a:cubicBezTo>
                <a:cubicBezTo>
                  <a:pt x="1311" y="25877"/>
                  <a:pt x="1283" y="25874"/>
                  <a:pt x="1255" y="25871"/>
                </a:cubicBezTo>
                <a:cubicBezTo>
                  <a:pt x="1236" y="25868"/>
                  <a:pt x="1218" y="25865"/>
                  <a:pt x="1199" y="25865"/>
                </a:cubicBezTo>
                <a:lnTo>
                  <a:pt x="1175" y="25865"/>
                </a:lnTo>
                <a:cubicBezTo>
                  <a:pt x="1171" y="25865"/>
                  <a:pt x="1167" y="25864"/>
                  <a:pt x="1163" y="25864"/>
                </a:cubicBezTo>
                <a:cubicBezTo>
                  <a:pt x="1089" y="25864"/>
                  <a:pt x="1017" y="25892"/>
                  <a:pt x="964" y="25942"/>
                </a:cubicBezTo>
                <a:cubicBezTo>
                  <a:pt x="942" y="25939"/>
                  <a:pt x="924" y="25939"/>
                  <a:pt x="902" y="25936"/>
                </a:cubicBezTo>
                <a:cubicBezTo>
                  <a:pt x="828" y="25939"/>
                  <a:pt x="753" y="25954"/>
                  <a:pt x="685" y="25985"/>
                </a:cubicBezTo>
                <a:lnTo>
                  <a:pt x="620" y="26010"/>
                </a:lnTo>
                <a:cubicBezTo>
                  <a:pt x="561" y="26041"/>
                  <a:pt x="496" y="26063"/>
                  <a:pt x="431" y="26072"/>
                </a:cubicBezTo>
                <a:lnTo>
                  <a:pt x="360" y="26072"/>
                </a:lnTo>
                <a:cubicBezTo>
                  <a:pt x="270" y="26072"/>
                  <a:pt x="162" y="26072"/>
                  <a:pt x="93" y="26159"/>
                </a:cubicBezTo>
                <a:cubicBezTo>
                  <a:pt x="81" y="26174"/>
                  <a:pt x="78" y="26196"/>
                  <a:pt x="84" y="26215"/>
                </a:cubicBezTo>
                <a:cubicBezTo>
                  <a:pt x="93" y="26236"/>
                  <a:pt x="109" y="26252"/>
                  <a:pt x="131" y="26258"/>
                </a:cubicBezTo>
                <a:cubicBezTo>
                  <a:pt x="282" y="26311"/>
                  <a:pt x="440" y="26360"/>
                  <a:pt x="595" y="26404"/>
                </a:cubicBezTo>
                <a:cubicBezTo>
                  <a:pt x="722" y="26444"/>
                  <a:pt x="855" y="26469"/>
                  <a:pt x="992" y="26472"/>
                </a:cubicBezTo>
                <a:cubicBezTo>
                  <a:pt x="998" y="26472"/>
                  <a:pt x="1004" y="26472"/>
                  <a:pt x="1010" y="26472"/>
                </a:cubicBezTo>
                <a:cubicBezTo>
                  <a:pt x="1099" y="26472"/>
                  <a:pt x="1186" y="26451"/>
                  <a:pt x="1267" y="26413"/>
                </a:cubicBezTo>
                <a:lnTo>
                  <a:pt x="1286" y="26407"/>
                </a:lnTo>
                <a:cubicBezTo>
                  <a:pt x="1311" y="26394"/>
                  <a:pt x="1336" y="26382"/>
                  <a:pt x="1363" y="26379"/>
                </a:cubicBezTo>
                <a:cubicBezTo>
                  <a:pt x="1370" y="26382"/>
                  <a:pt x="1373" y="26394"/>
                  <a:pt x="1367" y="26407"/>
                </a:cubicBezTo>
                <a:cubicBezTo>
                  <a:pt x="1351" y="26435"/>
                  <a:pt x="1329" y="26456"/>
                  <a:pt x="1305" y="26475"/>
                </a:cubicBezTo>
                <a:cubicBezTo>
                  <a:pt x="1286" y="26490"/>
                  <a:pt x="1277" y="26515"/>
                  <a:pt x="1283" y="26540"/>
                </a:cubicBezTo>
                <a:cubicBezTo>
                  <a:pt x="1289" y="26565"/>
                  <a:pt x="1311" y="26586"/>
                  <a:pt x="1339" y="26589"/>
                </a:cubicBezTo>
                <a:cubicBezTo>
                  <a:pt x="1434" y="26618"/>
                  <a:pt x="1531" y="26632"/>
                  <a:pt x="1628" y="26632"/>
                </a:cubicBezTo>
                <a:cubicBezTo>
                  <a:pt x="1767" y="26632"/>
                  <a:pt x="1905" y="26604"/>
                  <a:pt x="2036" y="26549"/>
                </a:cubicBezTo>
                <a:cubicBezTo>
                  <a:pt x="2057" y="26540"/>
                  <a:pt x="2082" y="26528"/>
                  <a:pt x="2104" y="26515"/>
                </a:cubicBezTo>
                <a:cubicBezTo>
                  <a:pt x="2129" y="26506"/>
                  <a:pt x="2147" y="26497"/>
                  <a:pt x="2169" y="26487"/>
                </a:cubicBezTo>
                <a:lnTo>
                  <a:pt x="2169" y="26487"/>
                </a:lnTo>
                <a:lnTo>
                  <a:pt x="2159" y="26506"/>
                </a:lnTo>
                <a:cubicBezTo>
                  <a:pt x="2141" y="26537"/>
                  <a:pt x="2144" y="26574"/>
                  <a:pt x="2163" y="26602"/>
                </a:cubicBezTo>
                <a:cubicBezTo>
                  <a:pt x="2184" y="26624"/>
                  <a:pt x="2212" y="26636"/>
                  <a:pt x="2240" y="26636"/>
                </a:cubicBezTo>
                <a:cubicBezTo>
                  <a:pt x="2252" y="26636"/>
                  <a:pt x="2265" y="26636"/>
                  <a:pt x="2277" y="26633"/>
                </a:cubicBezTo>
                <a:lnTo>
                  <a:pt x="2454" y="26593"/>
                </a:lnTo>
                <a:lnTo>
                  <a:pt x="3008" y="26472"/>
                </a:lnTo>
                <a:lnTo>
                  <a:pt x="3132" y="26444"/>
                </a:lnTo>
                <a:cubicBezTo>
                  <a:pt x="3138" y="26456"/>
                  <a:pt x="3148" y="26469"/>
                  <a:pt x="3157" y="26475"/>
                </a:cubicBezTo>
                <a:cubicBezTo>
                  <a:pt x="3172" y="26485"/>
                  <a:pt x="3191" y="26492"/>
                  <a:pt x="3209" y="26492"/>
                </a:cubicBezTo>
                <a:cubicBezTo>
                  <a:pt x="3218" y="26492"/>
                  <a:pt x="3226" y="26490"/>
                  <a:pt x="3234" y="26487"/>
                </a:cubicBezTo>
                <a:cubicBezTo>
                  <a:pt x="3383" y="26428"/>
                  <a:pt x="3538" y="26394"/>
                  <a:pt x="3696" y="26385"/>
                </a:cubicBezTo>
                <a:lnTo>
                  <a:pt x="3696" y="26385"/>
                </a:lnTo>
                <a:lnTo>
                  <a:pt x="3575" y="26416"/>
                </a:lnTo>
                <a:cubicBezTo>
                  <a:pt x="3392" y="26459"/>
                  <a:pt x="3210" y="26506"/>
                  <a:pt x="3036" y="26549"/>
                </a:cubicBezTo>
                <a:cubicBezTo>
                  <a:pt x="2993" y="26558"/>
                  <a:pt x="2912" y="26580"/>
                  <a:pt x="2872" y="26648"/>
                </a:cubicBezTo>
                <a:cubicBezTo>
                  <a:pt x="2860" y="26673"/>
                  <a:pt x="2853" y="26704"/>
                  <a:pt x="2853" y="26735"/>
                </a:cubicBezTo>
                <a:cubicBezTo>
                  <a:pt x="2853" y="26747"/>
                  <a:pt x="2850" y="26757"/>
                  <a:pt x="2847" y="26769"/>
                </a:cubicBezTo>
                <a:cubicBezTo>
                  <a:pt x="2838" y="26791"/>
                  <a:pt x="2785" y="26797"/>
                  <a:pt x="2742" y="26797"/>
                </a:cubicBezTo>
                <a:lnTo>
                  <a:pt x="2714" y="26797"/>
                </a:lnTo>
                <a:lnTo>
                  <a:pt x="2640" y="26794"/>
                </a:lnTo>
                <a:cubicBezTo>
                  <a:pt x="2575" y="26791"/>
                  <a:pt x="2510" y="26785"/>
                  <a:pt x="2441" y="26785"/>
                </a:cubicBezTo>
                <a:cubicBezTo>
                  <a:pt x="2404" y="26785"/>
                  <a:pt x="2367" y="26785"/>
                  <a:pt x="2333" y="26791"/>
                </a:cubicBezTo>
                <a:cubicBezTo>
                  <a:pt x="2190" y="26806"/>
                  <a:pt x="2048" y="26837"/>
                  <a:pt x="1915" y="26884"/>
                </a:cubicBezTo>
                <a:cubicBezTo>
                  <a:pt x="1791" y="26927"/>
                  <a:pt x="1667" y="26955"/>
                  <a:pt x="1537" y="26974"/>
                </a:cubicBezTo>
                <a:cubicBezTo>
                  <a:pt x="1469" y="26974"/>
                  <a:pt x="1401" y="26995"/>
                  <a:pt x="1342" y="27029"/>
                </a:cubicBezTo>
                <a:cubicBezTo>
                  <a:pt x="1329" y="27026"/>
                  <a:pt x="1314" y="27023"/>
                  <a:pt x="1302" y="27023"/>
                </a:cubicBezTo>
                <a:cubicBezTo>
                  <a:pt x="1274" y="27023"/>
                  <a:pt x="1246" y="27032"/>
                  <a:pt x="1221" y="27051"/>
                </a:cubicBezTo>
                <a:cubicBezTo>
                  <a:pt x="1165" y="27094"/>
                  <a:pt x="1156" y="27175"/>
                  <a:pt x="1199" y="27231"/>
                </a:cubicBezTo>
                <a:cubicBezTo>
                  <a:pt x="1233" y="27271"/>
                  <a:pt x="1280" y="27302"/>
                  <a:pt x="1332" y="27314"/>
                </a:cubicBezTo>
                <a:cubicBezTo>
                  <a:pt x="1430" y="27339"/>
                  <a:pt x="1533" y="27352"/>
                  <a:pt x="1636" y="27352"/>
                </a:cubicBezTo>
                <a:cubicBezTo>
                  <a:pt x="1647" y="27352"/>
                  <a:pt x="1659" y="27352"/>
                  <a:pt x="1670" y="27351"/>
                </a:cubicBezTo>
                <a:lnTo>
                  <a:pt x="2203" y="27364"/>
                </a:lnTo>
                <a:lnTo>
                  <a:pt x="2333" y="27364"/>
                </a:lnTo>
                <a:cubicBezTo>
                  <a:pt x="2407" y="27364"/>
                  <a:pt x="2482" y="27361"/>
                  <a:pt x="2556" y="27351"/>
                </a:cubicBezTo>
                <a:lnTo>
                  <a:pt x="2556" y="27351"/>
                </a:lnTo>
                <a:cubicBezTo>
                  <a:pt x="2553" y="27364"/>
                  <a:pt x="2550" y="27376"/>
                  <a:pt x="2540" y="27392"/>
                </a:cubicBezTo>
                <a:cubicBezTo>
                  <a:pt x="2531" y="27407"/>
                  <a:pt x="2531" y="27432"/>
                  <a:pt x="2540" y="27451"/>
                </a:cubicBezTo>
                <a:cubicBezTo>
                  <a:pt x="2553" y="27469"/>
                  <a:pt x="2571" y="27485"/>
                  <a:pt x="2593" y="27488"/>
                </a:cubicBezTo>
                <a:cubicBezTo>
                  <a:pt x="2816" y="27534"/>
                  <a:pt x="3039" y="27593"/>
                  <a:pt x="3256" y="27664"/>
                </a:cubicBezTo>
                <a:cubicBezTo>
                  <a:pt x="3157" y="27702"/>
                  <a:pt x="3050" y="27723"/>
                  <a:pt x="2943" y="27723"/>
                </a:cubicBezTo>
                <a:cubicBezTo>
                  <a:pt x="2936" y="27723"/>
                  <a:pt x="2929" y="27723"/>
                  <a:pt x="2921" y="27723"/>
                </a:cubicBezTo>
                <a:cubicBezTo>
                  <a:pt x="2872" y="27723"/>
                  <a:pt x="2822" y="27720"/>
                  <a:pt x="2776" y="27714"/>
                </a:cubicBezTo>
                <a:cubicBezTo>
                  <a:pt x="2739" y="27711"/>
                  <a:pt x="2705" y="27701"/>
                  <a:pt x="2664" y="27695"/>
                </a:cubicBezTo>
                <a:cubicBezTo>
                  <a:pt x="2593" y="27680"/>
                  <a:pt x="2522" y="27667"/>
                  <a:pt x="2451" y="27667"/>
                </a:cubicBezTo>
                <a:cubicBezTo>
                  <a:pt x="2407" y="27667"/>
                  <a:pt x="2367" y="27670"/>
                  <a:pt x="2327" y="27683"/>
                </a:cubicBezTo>
                <a:cubicBezTo>
                  <a:pt x="2283" y="27695"/>
                  <a:pt x="2240" y="27714"/>
                  <a:pt x="2197" y="27736"/>
                </a:cubicBezTo>
                <a:cubicBezTo>
                  <a:pt x="2163" y="27754"/>
                  <a:pt x="2129" y="27770"/>
                  <a:pt x="2091" y="27779"/>
                </a:cubicBezTo>
                <a:cubicBezTo>
                  <a:pt x="2073" y="27785"/>
                  <a:pt x="2054" y="27785"/>
                  <a:pt x="2036" y="27785"/>
                </a:cubicBezTo>
                <a:cubicBezTo>
                  <a:pt x="1974" y="27782"/>
                  <a:pt x="1915" y="27773"/>
                  <a:pt x="1859" y="27757"/>
                </a:cubicBezTo>
                <a:cubicBezTo>
                  <a:pt x="1828" y="27748"/>
                  <a:pt x="1800" y="27742"/>
                  <a:pt x="1769" y="27736"/>
                </a:cubicBezTo>
                <a:cubicBezTo>
                  <a:pt x="1704" y="27723"/>
                  <a:pt x="1639" y="27717"/>
                  <a:pt x="1571" y="27717"/>
                </a:cubicBezTo>
                <a:cubicBezTo>
                  <a:pt x="1515" y="27717"/>
                  <a:pt x="1463" y="27720"/>
                  <a:pt x="1407" y="27729"/>
                </a:cubicBezTo>
                <a:lnTo>
                  <a:pt x="1401" y="27729"/>
                </a:lnTo>
                <a:cubicBezTo>
                  <a:pt x="1385" y="27732"/>
                  <a:pt x="1370" y="27736"/>
                  <a:pt x="1357" y="27736"/>
                </a:cubicBezTo>
                <a:lnTo>
                  <a:pt x="1345" y="27736"/>
                </a:lnTo>
                <a:cubicBezTo>
                  <a:pt x="1326" y="27723"/>
                  <a:pt x="1311" y="27708"/>
                  <a:pt x="1295" y="27689"/>
                </a:cubicBezTo>
                <a:cubicBezTo>
                  <a:pt x="1264" y="27652"/>
                  <a:pt x="1218" y="27596"/>
                  <a:pt x="1137" y="27596"/>
                </a:cubicBezTo>
                <a:lnTo>
                  <a:pt x="1125" y="27596"/>
                </a:lnTo>
                <a:cubicBezTo>
                  <a:pt x="1069" y="27602"/>
                  <a:pt x="1020" y="27630"/>
                  <a:pt x="986" y="27677"/>
                </a:cubicBezTo>
                <a:cubicBezTo>
                  <a:pt x="979" y="27686"/>
                  <a:pt x="973" y="27692"/>
                  <a:pt x="964" y="27698"/>
                </a:cubicBezTo>
                <a:cubicBezTo>
                  <a:pt x="928" y="27726"/>
                  <a:pt x="884" y="27739"/>
                  <a:pt x="839" y="27739"/>
                </a:cubicBezTo>
                <a:cubicBezTo>
                  <a:pt x="834" y="27739"/>
                  <a:pt x="829" y="27739"/>
                  <a:pt x="824" y="27739"/>
                </a:cubicBezTo>
                <a:cubicBezTo>
                  <a:pt x="775" y="27736"/>
                  <a:pt x="728" y="27732"/>
                  <a:pt x="679" y="27723"/>
                </a:cubicBezTo>
                <a:cubicBezTo>
                  <a:pt x="555" y="27701"/>
                  <a:pt x="428" y="27677"/>
                  <a:pt x="369" y="27599"/>
                </a:cubicBezTo>
                <a:lnTo>
                  <a:pt x="363" y="27590"/>
                </a:lnTo>
                <a:cubicBezTo>
                  <a:pt x="347" y="27568"/>
                  <a:pt x="329" y="27547"/>
                  <a:pt x="307" y="27534"/>
                </a:cubicBezTo>
                <a:cubicBezTo>
                  <a:pt x="282" y="27519"/>
                  <a:pt x="255" y="27509"/>
                  <a:pt x="224" y="27509"/>
                </a:cubicBezTo>
                <a:cubicBezTo>
                  <a:pt x="152" y="27513"/>
                  <a:pt x="87" y="27553"/>
                  <a:pt x="50" y="27615"/>
                </a:cubicBezTo>
                <a:cubicBezTo>
                  <a:pt x="7" y="27686"/>
                  <a:pt x="1" y="27776"/>
                  <a:pt x="32" y="27856"/>
                </a:cubicBezTo>
                <a:cubicBezTo>
                  <a:pt x="50" y="27903"/>
                  <a:pt x="87" y="27940"/>
                  <a:pt x="131" y="27962"/>
                </a:cubicBezTo>
                <a:cubicBezTo>
                  <a:pt x="159" y="27974"/>
                  <a:pt x="190" y="27980"/>
                  <a:pt x="224" y="27980"/>
                </a:cubicBezTo>
                <a:cubicBezTo>
                  <a:pt x="245" y="27980"/>
                  <a:pt x="267" y="27977"/>
                  <a:pt x="292" y="27974"/>
                </a:cubicBezTo>
                <a:cubicBezTo>
                  <a:pt x="307" y="27971"/>
                  <a:pt x="323" y="27971"/>
                  <a:pt x="338" y="27971"/>
                </a:cubicBezTo>
                <a:cubicBezTo>
                  <a:pt x="347" y="27971"/>
                  <a:pt x="354" y="27971"/>
                  <a:pt x="360" y="27974"/>
                </a:cubicBezTo>
                <a:cubicBezTo>
                  <a:pt x="391" y="27983"/>
                  <a:pt x="388" y="28051"/>
                  <a:pt x="366" y="28098"/>
                </a:cubicBezTo>
                <a:cubicBezTo>
                  <a:pt x="363" y="28107"/>
                  <a:pt x="357" y="28120"/>
                  <a:pt x="351" y="28129"/>
                </a:cubicBezTo>
                <a:cubicBezTo>
                  <a:pt x="320" y="28200"/>
                  <a:pt x="279" y="28287"/>
                  <a:pt x="317" y="28374"/>
                </a:cubicBezTo>
                <a:cubicBezTo>
                  <a:pt x="375" y="28504"/>
                  <a:pt x="558" y="28522"/>
                  <a:pt x="636" y="28532"/>
                </a:cubicBezTo>
                <a:lnTo>
                  <a:pt x="797" y="28547"/>
                </a:lnTo>
                <a:lnTo>
                  <a:pt x="1667" y="28637"/>
                </a:lnTo>
                <a:cubicBezTo>
                  <a:pt x="1726" y="28643"/>
                  <a:pt x="1788" y="28652"/>
                  <a:pt x="1813" y="28683"/>
                </a:cubicBezTo>
                <a:cubicBezTo>
                  <a:pt x="1825" y="28702"/>
                  <a:pt x="1831" y="28727"/>
                  <a:pt x="1834" y="28751"/>
                </a:cubicBezTo>
                <a:cubicBezTo>
                  <a:pt x="1840" y="28801"/>
                  <a:pt x="1862" y="28851"/>
                  <a:pt x="1896" y="28888"/>
                </a:cubicBezTo>
                <a:cubicBezTo>
                  <a:pt x="1940" y="28928"/>
                  <a:pt x="1997" y="28950"/>
                  <a:pt x="2055" y="28950"/>
                </a:cubicBezTo>
                <a:cubicBezTo>
                  <a:pt x="2059" y="28950"/>
                  <a:pt x="2063" y="28950"/>
                  <a:pt x="2067" y="28950"/>
                </a:cubicBezTo>
                <a:cubicBezTo>
                  <a:pt x="2085" y="28950"/>
                  <a:pt x="2104" y="28950"/>
                  <a:pt x="2119" y="28947"/>
                </a:cubicBezTo>
                <a:cubicBezTo>
                  <a:pt x="2163" y="28937"/>
                  <a:pt x="2203" y="28925"/>
                  <a:pt x="2243" y="28909"/>
                </a:cubicBezTo>
                <a:cubicBezTo>
                  <a:pt x="2259" y="28906"/>
                  <a:pt x="2274" y="28900"/>
                  <a:pt x="2290" y="28897"/>
                </a:cubicBezTo>
                <a:cubicBezTo>
                  <a:pt x="2359" y="28875"/>
                  <a:pt x="2434" y="28863"/>
                  <a:pt x="2507" y="28863"/>
                </a:cubicBezTo>
                <a:cubicBezTo>
                  <a:pt x="2515" y="28863"/>
                  <a:pt x="2523" y="28863"/>
                  <a:pt x="2531" y="28863"/>
                </a:cubicBezTo>
                <a:cubicBezTo>
                  <a:pt x="2646" y="28863"/>
                  <a:pt x="2760" y="28875"/>
                  <a:pt x="2872" y="28891"/>
                </a:cubicBezTo>
                <a:cubicBezTo>
                  <a:pt x="2993" y="28909"/>
                  <a:pt x="3114" y="28922"/>
                  <a:pt x="3234" y="28925"/>
                </a:cubicBezTo>
                <a:cubicBezTo>
                  <a:pt x="3312" y="28925"/>
                  <a:pt x="3386" y="28919"/>
                  <a:pt x="3460" y="28903"/>
                </a:cubicBezTo>
                <a:cubicBezTo>
                  <a:pt x="3541" y="28888"/>
                  <a:pt x="3621" y="28881"/>
                  <a:pt x="3702" y="28881"/>
                </a:cubicBezTo>
                <a:cubicBezTo>
                  <a:pt x="3717" y="28881"/>
                  <a:pt x="3733" y="28881"/>
                  <a:pt x="3748" y="28882"/>
                </a:cubicBezTo>
                <a:cubicBezTo>
                  <a:pt x="3947" y="28878"/>
                  <a:pt x="4148" y="28872"/>
                  <a:pt x="4297" y="28758"/>
                </a:cubicBezTo>
                <a:cubicBezTo>
                  <a:pt x="4343" y="28717"/>
                  <a:pt x="4380" y="28671"/>
                  <a:pt x="4411" y="28618"/>
                </a:cubicBezTo>
                <a:cubicBezTo>
                  <a:pt x="4433" y="28587"/>
                  <a:pt x="4455" y="28559"/>
                  <a:pt x="4476" y="28532"/>
                </a:cubicBezTo>
                <a:lnTo>
                  <a:pt x="4483" y="28528"/>
                </a:lnTo>
                <a:cubicBezTo>
                  <a:pt x="4520" y="28544"/>
                  <a:pt x="4557" y="28553"/>
                  <a:pt x="4594" y="28553"/>
                </a:cubicBezTo>
                <a:cubicBezTo>
                  <a:pt x="4653" y="28550"/>
                  <a:pt x="4709" y="28538"/>
                  <a:pt x="4761" y="28522"/>
                </a:cubicBezTo>
                <a:cubicBezTo>
                  <a:pt x="4802" y="28507"/>
                  <a:pt x="4845" y="28501"/>
                  <a:pt x="4888" y="28498"/>
                </a:cubicBezTo>
                <a:cubicBezTo>
                  <a:pt x="4904" y="28498"/>
                  <a:pt x="4916" y="28498"/>
                  <a:pt x="4929" y="28504"/>
                </a:cubicBezTo>
                <a:cubicBezTo>
                  <a:pt x="4966" y="28522"/>
                  <a:pt x="4994" y="28550"/>
                  <a:pt x="5015" y="28581"/>
                </a:cubicBezTo>
                <a:cubicBezTo>
                  <a:pt x="5062" y="28634"/>
                  <a:pt x="5114" y="28699"/>
                  <a:pt x="5210" y="28711"/>
                </a:cubicBezTo>
                <a:lnTo>
                  <a:pt x="5238" y="28711"/>
                </a:lnTo>
                <a:cubicBezTo>
                  <a:pt x="5344" y="28711"/>
                  <a:pt x="5412" y="28643"/>
                  <a:pt x="5474" y="28584"/>
                </a:cubicBezTo>
                <a:cubicBezTo>
                  <a:pt x="5517" y="28538"/>
                  <a:pt x="5561" y="28498"/>
                  <a:pt x="5601" y="28498"/>
                </a:cubicBezTo>
                <a:cubicBezTo>
                  <a:pt x="5626" y="28501"/>
                  <a:pt x="5647" y="28507"/>
                  <a:pt x="5669" y="28516"/>
                </a:cubicBezTo>
                <a:cubicBezTo>
                  <a:pt x="5697" y="28525"/>
                  <a:pt x="5725" y="28535"/>
                  <a:pt x="5753" y="28541"/>
                </a:cubicBezTo>
                <a:cubicBezTo>
                  <a:pt x="5740" y="28590"/>
                  <a:pt x="5743" y="28643"/>
                  <a:pt x="5762" y="28690"/>
                </a:cubicBezTo>
                <a:cubicBezTo>
                  <a:pt x="5821" y="28838"/>
                  <a:pt x="6003" y="28860"/>
                  <a:pt x="6081" y="28869"/>
                </a:cubicBezTo>
                <a:lnTo>
                  <a:pt x="6248" y="28888"/>
                </a:lnTo>
                <a:lnTo>
                  <a:pt x="6827" y="28956"/>
                </a:lnTo>
                <a:cubicBezTo>
                  <a:pt x="6827" y="29089"/>
                  <a:pt x="6830" y="29225"/>
                  <a:pt x="6840" y="29380"/>
                </a:cubicBezTo>
                <a:cubicBezTo>
                  <a:pt x="6849" y="29529"/>
                  <a:pt x="6883" y="29609"/>
                  <a:pt x="7053" y="29609"/>
                </a:cubicBezTo>
                <a:lnTo>
                  <a:pt x="8187" y="29609"/>
                </a:lnTo>
                <a:cubicBezTo>
                  <a:pt x="8221" y="29609"/>
                  <a:pt x="8261" y="29613"/>
                  <a:pt x="8305" y="29613"/>
                </a:cubicBezTo>
                <a:cubicBezTo>
                  <a:pt x="8354" y="29616"/>
                  <a:pt x="8410" y="29619"/>
                  <a:pt x="8466" y="29619"/>
                </a:cubicBezTo>
                <a:cubicBezTo>
                  <a:pt x="8593" y="29619"/>
                  <a:pt x="8683" y="29600"/>
                  <a:pt x="8751" y="29563"/>
                </a:cubicBezTo>
                <a:cubicBezTo>
                  <a:pt x="8856" y="29501"/>
                  <a:pt x="8893" y="29399"/>
                  <a:pt x="8906" y="29297"/>
                </a:cubicBezTo>
                <a:cubicBezTo>
                  <a:pt x="8918" y="29294"/>
                  <a:pt x="8931" y="29294"/>
                  <a:pt x="8940" y="29290"/>
                </a:cubicBezTo>
                <a:cubicBezTo>
                  <a:pt x="9026" y="29274"/>
                  <a:pt x="9111" y="29265"/>
                  <a:pt x="9196" y="29265"/>
                </a:cubicBezTo>
                <a:cubicBezTo>
                  <a:pt x="9209" y="29265"/>
                  <a:pt x="9221" y="29265"/>
                  <a:pt x="9234" y="29266"/>
                </a:cubicBezTo>
                <a:cubicBezTo>
                  <a:pt x="9435" y="29263"/>
                  <a:pt x="9640" y="29256"/>
                  <a:pt x="9789" y="29126"/>
                </a:cubicBezTo>
                <a:cubicBezTo>
                  <a:pt x="9835" y="29083"/>
                  <a:pt x="9875" y="29027"/>
                  <a:pt x="9906" y="28971"/>
                </a:cubicBezTo>
                <a:cubicBezTo>
                  <a:pt x="9925" y="28934"/>
                  <a:pt x="9950" y="28903"/>
                  <a:pt x="9974" y="28872"/>
                </a:cubicBezTo>
                <a:lnTo>
                  <a:pt x="9977" y="28866"/>
                </a:lnTo>
                <a:cubicBezTo>
                  <a:pt x="10015" y="28885"/>
                  <a:pt x="10052" y="28894"/>
                  <a:pt x="10092" y="28894"/>
                </a:cubicBezTo>
                <a:cubicBezTo>
                  <a:pt x="10151" y="28891"/>
                  <a:pt x="10207" y="28878"/>
                  <a:pt x="10259" y="28860"/>
                </a:cubicBezTo>
                <a:cubicBezTo>
                  <a:pt x="10266" y="28857"/>
                  <a:pt x="10269" y="28857"/>
                  <a:pt x="10272" y="28857"/>
                </a:cubicBezTo>
                <a:cubicBezTo>
                  <a:pt x="10275" y="28863"/>
                  <a:pt x="10278" y="28869"/>
                  <a:pt x="10278" y="28878"/>
                </a:cubicBezTo>
                <a:cubicBezTo>
                  <a:pt x="10303" y="28931"/>
                  <a:pt x="10340" y="28978"/>
                  <a:pt x="10389" y="29009"/>
                </a:cubicBezTo>
                <a:cubicBezTo>
                  <a:pt x="10411" y="28987"/>
                  <a:pt x="10439" y="28978"/>
                  <a:pt x="10467" y="28978"/>
                </a:cubicBezTo>
                <a:cubicBezTo>
                  <a:pt x="10566" y="28978"/>
                  <a:pt x="10563" y="29040"/>
                  <a:pt x="10572" y="29080"/>
                </a:cubicBezTo>
                <a:cubicBezTo>
                  <a:pt x="10612" y="29089"/>
                  <a:pt x="10650" y="29092"/>
                  <a:pt x="10674" y="29095"/>
                </a:cubicBezTo>
                <a:lnTo>
                  <a:pt x="10879" y="29120"/>
                </a:lnTo>
                <a:lnTo>
                  <a:pt x="11712" y="29216"/>
                </a:lnTo>
                <a:cubicBezTo>
                  <a:pt x="11715" y="29179"/>
                  <a:pt x="11734" y="29136"/>
                  <a:pt x="11824" y="29126"/>
                </a:cubicBezTo>
                <a:cubicBezTo>
                  <a:pt x="11834" y="29125"/>
                  <a:pt x="11844" y="29124"/>
                  <a:pt x="11853" y="29124"/>
                </a:cubicBezTo>
                <a:cubicBezTo>
                  <a:pt x="11920" y="29124"/>
                  <a:pt x="11945" y="29162"/>
                  <a:pt x="11954" y="29194"/>
                </a:cubicBezTo>
                <a:cubicBezTo>
                  <a:pt x="11957" y="29210"/>
                  <a:pt x="11960" y="29229"/>
                  <a:pt x="11963" y="29244"/>
                </a:cubicBezTo>
                <a:cubicBezTo>
                  <a:pt x="12031" y="29253"/>
                  <a:pt x="12112" y="29266"/>
                  <a:pt x="12140" y="29306"/>
                </a:cubicBezTo>
                <a:cubicBezTo>
                  <a:pt x="12155" y="29337"/>
                  <a:pt x="12164" y="29371"/>
                  <a:pt x="12167" y="29405"/>
                </a:cubicBezTo>
                <a:cubicBezTo>
                  <a:pt x="12177" y="29476"/>
                  <a:pt x="12201" y="29541"/>
                  <a:pt x="12245" y="29597"/>
                </a:cubicBezTo>
                <a:cubicBezTo>
                  <a:pt x="12276" y="29631"/>
                  <a:pt x="12313" y="29653"/>
                  <a:pt x="12356" y="29668"/>
                </a:cubicBezTo>
                <a:cubicBezTo>
                  <a:pt x="12356" y="29724"/>
                  <a:pt x="12359" y="29777"/>
                  <a:pt x="12363" y="29836"/>
                </a:cubicBezTo>
                <a:cubicBezTo>
                  <a:pt x="12372" y="30003"/>
                  <a:pt x="12409" y="30096"/>
                  <a:pt x="12579" y="30096"/>
                </a:cubicBezTo>
                <a:lnTo>
                  <a:pt x="13725" y="30096"/>
                </a:lnTo>
                <a:cubicBezTo>
                  <a:pt x="13759" y="30096"/>
                  <a:pt x="13803" y="30099"/>
                  <a:pt x="13846" y="30099"/>
                </a:cubicBezTo>
                <a:cubicBezTo>
                  <a:pt x="13899" y="30105"/>
                  <a:pt x="13952" y="30108"/>
                  <a:pt x="14007" y="30108"/>
                </a:cubicBezTo>
                <a:cubicBezTo>
                  <a:pt x="14137" y="30108"/>
                  <a:pt x="14227" y="30087"/>
                  <a:pt x="14298" y="30043"/>
                </a:cubicBezTo>
                <a:cubicBezTo>
                  <a:pt x="14450" y="29944"/>
                  <a:pt x="14459" y="29749"/>
                  <a:pt x="14459" y="29591"/>
                </a:cubicBezTo>
                <a:lnTo>
                  <a:pt x="14552" y="29591"/>
                </a:lnTo>
                <a:cubicBezTo>
                  <a:pt x="14800" y="29585"/>
                  <a:pt x="15051" y="29582"/>
                  <a:pt x="15234" y="29421"/>
                </a:cubicBezTo>
                <a:cubicBezTo>
                  <a:pt x="15274" y="29383"/>
                  <a:pt x="15308" y="29343"/>
                  <a:pt x="15336" y="29297"/>
                </a:cubicBezTo>
                <a:cubicBezTo>
                  <a:pt x="15327" y="29278"/>
                  <a:pt x="15321" y="29256"/>
                  <a:pt x="15321" y="29235"/>
                </a:cubicBezTo>
                <a:cubicBezTo>
                  <a:pt x="15321" y="29198"/>
                  <a:pt x="15321" y="29154"/>
                  <a:pt x="15407" y="29145"/>
                </a:cubicBezTo>
                <a:lnTo>
                  <a:pt x="15432" y="29145"/>
                </a:lnTo>
                <a:cubicBezTo>
                  <a:pt x="15441" y="29132"/>
                  <a:pt x="15451" y="29117"/>
                  <a:pt x="15463" y="29105"/>
                </a:cubicBezTo>
                <a:cubicBezTo>
                  <a:pt x="15463" y="29102"/>
                  <a:pt x="15466" y="29098"/>
                  <a:pt x="15469" y="29095"/>
                </a:cubicBezTo>
                <a:cubicBezTo>
                  <a:pt x="15508" y="29118"/>
                  <a:pt x="15550" y="29130"/>
                  <a:pt x="15594" y="29130"/>
                </a:cubicBezTo>
                <a:cubicBezTo>
                  <a:pt x="15599" y="29130"/>
                  <a:pt x="15604" y="29130"/>
                  <a:pt x="15609" y="29129"/>
                </a:cubicBezTo>
                <a:cubicBezTo>
                  <a:pt x="15680" y="29126"/>
                  <a:pt x="15748" y="29114"/>
                  <a:pt x="15816" y="29089"/>
                </a:cubicBezTo>
                <a:cubicBezTo>
                  <a:pt x="15847" y="29080"/>
                  <a:pt x="15878" y="29071"/>
                  <a:pt x="15909" y="29061"/>
                </a:cubicBezTo>
                <a:cubicBezTo>
                  <a:pt x="15937" y="29074"/>
                  <a:pt x="15965" y="29083"/>
                  <a:pt x="15996" y="29083"/>
                </a:cubicBezTo>
                <a:cubicBezTo>
                  <a:pt x="16005" y="29083"/>
                  <a:pt x="16014" y="29080"/>
                  <a:pt x="16024" y="29080"/>
                </a:cubicBezTo>
                <a:cubicBezTo>
                  <a:pt x="16030" y="29080"/>
                  <a:pt x="16039" y="29077"/>
                  <a:pt x="16045" y="29077"/>
                </a:cubicBezTo>
                <a:cubicBezTo>
                  <a:pt x="16079" y="29105"/>
                  <a:pt x="16110" y="29136"/>
                  <a:pt x="16132" y="29173"/>
                </a:cubicBezTo>
                <a:cubicBezTo>
                  <a:pt x="16188" y="29247"/>
                  <a:pt x="16256" y="29340"/>
                  <a:pt x="16377" y="29356"/>
                </a:cubicBezTo>
                <a:cubicBezTo>
                  <a:pt x="16386" y="29356"/>
                  <a:pt x="16399" y="29359"/>
                  <a:pt x="16411" y="29359"/>
                </a:cubicBezTo>
                <a:cubicBezTo>
                  <a:pt x="16541" y="29359"/>
                  <a:pt x="16628" y="29263"/>
                  <a:pt x="16702" y="29179"/>
                </a:cubicBezTo>
                <a:cubicBezTo>
                  <a:pt x="16758" y="29117"/>
                  <a:pt x="16810" y="29058"/>
                  <a:pt x="16863" y="29058"/>
                </a:cubicBezTo>
                <a:cubicBezTo>
                  <a:pt x="16872" y="29058"/>
                  <a:pt x="16882" y="29061"/>
                  <a:pt x="16891" y="29064"/>
                </a:cubicBezTo>
                <a:cubicBezTo>
                  <a:pt x="16910" y="29089"/>
                  <a:pt x="16928" y="29111"/>
                  <a:pt x="16953" y="29132"/>
                </a:cubicBezTo>
                <a:cubicBezTo>
                  <a:pt x="17102" y="29263"/>
                  <a:pt x="17309" y="29266"/>
                  <a:pt x="17476" y="29269"/>
                </a:cubicBezTo>
                <a:lnTo>
                  <a:pt x="17501" y="29269"/>
                </a:lnTo>
                <a:cubicBezTo>
                  <a:pt x="17566" y="29269"/>
                  <a:pt x="17631" y="29275"/>
                  <a:pt x="17696" y="29281"/>
                </a:cubicBezTo>
                <a:cubicBezTo>
                  <a:pt x="17690" y="29269"/>
                  <a:pt x="17681" y="29259"/>
                  <a:pt x="17672" y="29250"/>
                </a:cubicBezTo>
                <a:cubicBezTo>
                  <a:pt x="17637" y="29219"/>
                  <a:pt x="17597" y="29185"/>
                  <a:pt x="17628" y="29142"/>
                </a:cubicBezTo>
                <a:lnTo>
                  <a:pt x="17566" y="29080"/>
                </a:lnTo>
                <a:cubicBezTo>
                  <a:pt x="17541" y="29080"/>
                  <a:pt x="17504" y="29086"/>
                  <a:pt x="17481" y="29086"/>
                </a:cubicBezTo>
                <a:cubicBezTo>
                  <a:pt x="17473" y="29086"/>
                  <a:pt x="17467" y="29085"/>
                  <a:pt x="17464" y="29083"/>
                </a:cubicBezTo>
                <a:cubicBezTo>
                  <a:pt x="17427" y="29058"/>
                  <a:pt x="17458" y="29036"/>
                  <a:pt x="17507" y="29024"/>
                </a:cubicBezTo>
                <a:cubicBezTo>
                  <a:pt x="17454" y="28921"/>
                  <a:pt x="17503" y="28859"/>
                  <a:pt x="17695" y="28859"/>
                </a:cubicBezTo>
                <a:cubicBezTo>
                  <a:pt x="17705" y="28859"/>
                  <a:pt x="17714" y="28860"/>
                  <a:pt x="17724" y="28860"/>
                </a:cubicBezTo>
                <a:cubicBezTo>
                  <a:pt x="17740" y="28855"/>
                  <a:pt x="17754" y="28853"/>
                  <a:pt x="17766" y="28853"/>
                </a:cubicBezTo>
                <a:cubicBezTo>
                  <a:pt x="17796" y="28853"/>
                  <a:pt x="17817" y="28865"/>
                  <a:pt x="17833" y="28885"/>
                </a:cubicBezTo>
                <a:cubicBezTo>
                  <a:pt x="17854" y="28913"/>
                  <a:pt x="17820" y="28919"/>
                  <a:pt x="17786" y="28928"/>
                </a:cubicBezTo>
                <a:lnTo>
                  <a:pt x="17792" y="28928"/>
                </a:lnTo>
                <a:cubicBezTo>
                  <a:pt x="17734" y="29002"/>
                  <a:pt x="17817" y="29077"/>
                  <a:pt x="17814" y="29151"/>
                </a:cubicBezTo>
                <a:cubicBezTo>
                  <a:pt x="17842" y="29173"/>
                  <a:pt x="17882" y="29191"/>
                  <a:pt x="17891" y="29216"/>
                </a:cubicBezTo>
                <a:cubicBezTo>
                  <a:pt x="17904" y="29241"/>
                  <a:pt x="17910" y="29269"/>
                  <a:pt x="17916" y="29297"/>
                </a:cubicBezTo>
                <a:cubicBezTo>
                  <a:pt x="17963" y="29300"/>
                  <a:pt x="18009" y="29303"/>
                  <a:pt x="18056" y="29303"/>
                </a:cubicBezTo>
                <a:lnTo>
                  <a:pt x="18084" y="29303"/>
                </a:lnTo>
                <a:cubicBezTo>
                  <a:pt x="18090" y="29303"/>
                  <a:pt x="18097" y="29303"/>
                  <a:pt x="18103" y="29303"/>
                </a:cubicBezTo>
                <a:cubicBezTo>
                  <a:pt x="18149" y="29303"/>
                  <a:pt x="18192" y="29294"/>
                  <a:pt x="18235" y="29275"/>
                </a:cubicBezTo>
                <a:cubicBezTo>
                  <a:pt x="18260" y="29263"/>
                  <a:pt x="18285" y="29247"/>
                  <a:pt x="18303" y="29229"/>
                </a:cubicBezTo>
                <a:cubicBezTo>
                  <a:pt x="18316" y="29219"/>
                  <a:pt x="18328" y="29210"/>
                  <a:pt x="18341" y="29204"/>
                </a:cubicBezTo>
                <a:cubicBezTo>
                  <a:pt x="18359" y="29191"/>
                  <a:pt x="18378" y="29188"/>
                  <a:pt x="18399" y="29188"/>
                </a:cubicBezTo>
                <a:cubicBezTo>
                  <a:pt x="18409" y="29188"/>
                  <a:pt x="18418" y="29188"/>
                  <a:pt x="18424" y="29191"/>
                </a:cubicBezTo>
                <a:cubicBezTo>
                  <a:pt x="18421" y="29232"/>
                  <a:pt x="18418" y="29275"/>
                  <a:pt x="18415" y="29315"/>
                </a:cubicBezTo>
                <a:cubicBezTo>
                  <a:pt x="18393" y="29640"/>
                  <a:pt x="18393" y="29969"/>
                  <a:pt x="18415" y="30297"/>
                </a:cubicBezTo>
                <a:cubicBezTo>
                  <a:pt x="18424" y="30505"/>
                  <a:pt x="18471" y="30616"/>
                  <a:pt x="18681" y="30616"/>
                </a:cubicBezTo>
                <a:lnTo>
                  <a:pt x="20094" y="30616"/>
                </a:lnTo>
                <a:cubicBezTo>
                  <a:pt x="20134" y="30616"/>
                  <a:pt x="20187" y="30619"/>
                  <a:pt x="20239" y="30622"/>
                </a:cubicBezTo>
                <a:cubicBezTo>
                  <a:pt x="20304" y="30625"/>
                  <a:pt x="20369" y="30632"/>
                  <a:pt x="20438" y="30632"/>
                </a:cubicBezTo>
                <a:cubicBezTo>
                  <a:pt x="20599" y="30632"/>
                  <a:pt x="20710" y="30604"/>
                  <a:pt x="20794" y="30551"/>
                </a:cubicBezTo>
                <a:cubicBezTo>
                  <a:pt x="21004" y="30415"/>
                  <a:pt x="20998" y="30136"/>
                  <a:pt x="20992" y="29932"/>
                </a:cubicBezTo>
                <a:lnTo>
                  <a:pt x="20992" y="29870"/>
                </a:lnTo>
                <a:cubicBezTo>
                  <a:pt x="20986" y="29538"/>
                  <a:pt x="20955" y="29210"/>
                  <a:pt x="20905" y="28882"/>
                </a:cubicBezTo>
                <a:cubicBezTo>
                  <a:pt x="20902" y="28860"/>
                  <a:pt x="20899" y="28835"/>
                  <a:pt x="20896" y="28810"/>
                </a:cubicBezTo>
                <a:cubicBezTo>
                  <a:pt x="20939" y="28786"/>
                  <a:pt x="20970" y="28748"/>
                  <a:pt x="20992" y="28702"/>
                </a:cubicBezTo>
                <a:cubicBezTo>
                  <a:pt x="21014" y="28640"/>
                  <a:pt x="21014" y="28572"/>
                  <a:pt x="20992" y="28513"/>
                </a:cubicBezTo>
                <a:lnTo>
                  <a:pt x="20998" y="28510"/>
                </a:lnTo>
                <a:cubicBezTo>
                  <a:pt x="21017" y="28547"/>
                  <a:pt x="21048" y="28578"/>
                  <a:pt x="21085" y="28600"/>
                </a:cubicBezTo>
                <a:cubicBezTo>
                  <a:pt x="21116" y="28615"/>
                  <a:pt x="21150" y="28621"/>
                  <a:pt x="21184" y="28621"/>
                </a:cubicBezTo>
                <a:cubicBezTo>
                  <a:pt x="21200" y="28621"/>
                  <a:pt x="21215" y="28618"/>
                  <a:pt x="21231" y="28615"/>
                </a:cubicBezTo>
                <a:cubicBezTo>
                  <a:pt x="21234" y="28612"/>
                  <a:pt x="21240" y="28609"/>
                  <a:pt x="21243" y="28603"/>
                </a:cubicBezTo>
                <a:cubicBezTo>
                  <a:pt x="21299" y="28547"/>
                  <a:pt x="21373" y="28494"/>
                  <a:pt x="21441" y="28442"/>
                </a:cubicBezTo>
                <a:cubicBezTo>
                  <a:pt x="21429" y="28309"/>
                  <a:pt x="21599" y="28237"/>
                  <a:pt x="21797" y="28151"/>
                </a:cubicBezTo>
                <a:lnTo>
                  <a:pt x="21797" y="28151"/>
                </a:lnTo>
                <a:cubicBezTo>
                  <a:pt x="21797" y="28271"/>
                  <a:pt x="21720" y="28358"/>
                  <a:pt x="21633" y="28439"/>
                </a:cubicBezTo>
                <a:cubicBezTo>
                  <a:pt x="21605" y="28538"/>
                  <a:pt x="21543" y="28625"/>
                  <a:pt x="21460" y="28680"/>
                </a:cubicBezTo>
                <a:cubicBezTo>
                  <a:pt x="21423" y="28708"/>
                  <a:pt x="21376" y="28724"/>
                  <a:pt x="21327" y="28724"/>
                </a:cubicBezTo>
                <a:cubicBezTo>
                  <a:pt x="21333" y="28736"/>
                  <a:pt x="21336" y="28748"/>
                  <a:pt x="21339" y="28761"/>
                </a:cubicBezTo>
                <a:cubicBezTo>
                  <a:pt x="21339" y="28761"/>
                  <a:pt x="21339" y="28764"/>
                  <a:pt x="21339" y="28764"/>
                </a:cubicBezTo>
                <a:lnTo>
                  <a:pt x="21323" y="28804"/>
                </a:lnTo>
                <a:cubicBezTo>
                  <a:pt x="21286" y="28891"/>
                  <a:pt x="21243" y="28996"/>
                  <a:pt x="21283" y="29105"/>
                </a:cubicBezTo>
                <a:cubicBezTo>
                  <a:pt x="21348" y="29263"/>
                  <a:pt x="21540" y="29287"/>
                  <a:pt x="21624" y="29297"/>
                </a:cubicBezTo>
                <a:lnTo>
                  <a:pt x="21800" y="29318"/>
                </a:lnTo>
                <a:lnTo>
                  <a:pt x="22736" y="29427"/>
                </a:lnTo>
                <a:cubicBezTo>
                  <a:pt x="22795" y="29436"/>
                  <a:pt x="22863" y="29445"/>
                  <a:pt x="22891" y="29483"/>
                </a:cubicBezTo>
                <a:cubicBezTo>
                  <a:pt x="22903" y="29507"/>
                  <a:pt x="22912" y="29538"/>
                  <a:pt x="22916" y="29566"/>
                </a:cubicBezTo>
                <a:cubicBezTo>
                  <a:pt x="22922" y="29628"/>
                  <a:pt x="22943" y="29687"/>
                  <a:pt x="22981" y="29736"/>
                </a:cubicBezTo>
                <a:cubicBezTo>
                  <a:pt x="23025" y="29784"/>
                  <a:pt x="23088" y="29811"/>
                  <a:pt x="23153" y="29811"/>
                </a:cubicBezTo>
                <a:cubicBezTo>
                  <a:pt x="23156" y="29811"/>
                  <a:pt x="23160" y="29811"/>
                  <a:pt x="23163" y="29811"/>
                </a:cubicBezTo>
                <a:cubicBezTo>
                  <a:pt x="23182" y="29811"/>
                  <a:pt x="23201" y="29808"/>
                  <a:pt x="23222" y="29805"/>
                </a:cubicBezTo>
                <a:cubicBezTo>
                  <a:pt x="23266" y="29795"/>
                  <a:pt x="23312" y="29783"/>
                  <a:pt x="23352" y="29761"/>
                </a:cubicBezTo>
                <a:cubicBezTo>
                  <a:pt x="23371" y="29755"/>
                  <a:pt x="23386" y="29749"/>
                  <a:pt x="23402" y="29743"/>
                </a:cubicBezTo>
                <a:cubicBezTo>
                  <a:pt x="23478" y="29717"/>
                  <a:pt x="23560" y="29702"/>
                  <a:pt x="23642" y="29702"/>
                </a:cubicBezTo>
                <a:cubicBezTo>
                  <a:pt x="23650" y="29702"/>
                  <a:pt x="23658" y="29702"/>
                  <a:pt x="23665" y="29702"/>
                </a:cubicBezTo>
                <a:cubicBezTo>
                  <a:pt x="23786" y="29706"/>
                  <a:pt x="23907" y="29718"/>
                  <a:pt x="24028" y="29740"/>
                </a:cubicBezTo>
                <a:cubicBezTo>
                  <a:pt x="24158" y="29764"/>
                  <a:pt x="24288" y="29777"/>
                  <a:pt x="24418" y="29780"/>
                </a:cubicBezTo>
                <a:cubicBezTo>
                  <a:pt x="24498" y="29780"/>
                  <a:pt x="24579" y="29771"/>
                  <a:pt x="24659" y="29752"/>
                </a:cubicBezTo>
                <a:cubicBezTo>
                  <a:pt x="24749" y="29736"/>
                  <a:pt x="24840" y="29727"/>
                  <a:pt x="24930" y="29727"/>
                </a:cubicBezTo>
                <a:cubicBezTo>
                  <a:pt x="24943" y="29727"/>
                  <a:pt x="24956" y="29727"/>
                  <a:pt x="24969" y="29727"/>
                </a:cubicBezTo>
                <a:cubicBezTo>
                  <a:pt x="25149" y="29721"/>
                  <a:pt x="25328" y="29718"/>
                  <a:pt x="25474" y="29634"/>
                </a:cubicBezTo>
                <a:cubicBezTo>
                  <a:pt x="25527" y="29634"/>
                  <a:pt x="25579" y="29625"/>
                  <a:pt x="25629" y="29603"/>
                </a:cubicBezTo>
                <a:cubicBezTo>
                  <a:pt x="25660" y="29585"/>
                  <a:pt x="25688" y="29566"/>
                  <a:pt x="25716" y="29544"/>
                </a:cubicBezTo>
                <a:cubicBezTo>
                  <a:pt x="25728" y="29532"/>
                  <a:pt x="25744" y="29520"/>
                  <a:pt x="25759" y="29510"/>
                </a:cubicBezTo>
                <a:cubicBezTo>
                  <a:pt x="25777" y="29500"/>
                  <a:pt x="25799" y="29494"/>
                  <a:pt x="25822" y="29494"/>
                </a:cubicBezTo>
                <a:cubicBezTo>
                  <a:pt x="25827" y="29494"/>
                  <a:pt x="25832" y="29494"/>
                  <a:pt x="25836" y="29495"/>
                </a:cubicBezTo>
                <a:cubicBezTo>
                  <a:pt x="25889" y="29495"/>
                  <a:pt x="25942" y="29507"/>
                  <a:pt x="25994" y="29529"/>
                </a:cubicBezTo>
                <a:lnTo>
                  <a:pt x="26032" y="29544"/>
                </a:lnTo>
                <a:cubicBezTo>
                  <a:pt x="26115" y="29585"/>
                  <a:pt x="26208" y="29606"/>
                  <a:pt x="26301" y="29613"/>
                </a:cubicBezTo>
                <a:cubicBezTo>
                  <a:pt x="26317" y="29613"/>
                  <a:pt x="26335" y="29609"/>
                  <a:pt x="26351" y="29609"/>
                </a:cubicBezTo>
                <a:cubicBezTo>
                  <a:pt x="26425" y="29597"/>
                  <a:pt x="26493" y="29566"/>
                  <a:pt x="26552" y="29520"/>
                </a:cubicBezTo>
                <a:lnTo>
                  <a:pt x="26571" y="29520"/>
                </a:lnTo>
                <a:cubicBezTo>
                  <a:pt x="26682" y="29520"/>
                  <a:pt x="26756" y="29436"/>
                  <a:pt x="26821" y="29365"/>
                </a:cubicBezTo>
                <a:cubicBezTo>
                  <a:pt x="26871" y="29309"/>
                  <a:pt x="26917" y="29259"/>
                  <a:pt x="26961" y="29259"/>
                </a:cubicBezTo>
                <a:cubicBezTo>
                  <a:pt x="26986" y="29263"/>
                  <a:pt x="27010" y="29269"/>
                  <a:pt x="27035" y="29281"/>
                </a:cubicBezTo>
                <a:cubicBezTo>
                  <a:pt x="27075" y="29303"/>
                  <a:pt x="27119" y="29315"/>
                  <a:pt x="27165" y="29318"/>
                </a:cubicBezTo>
                <a:cubicBezTo>
                  <a:pt x="27181" y="29318"/>
                  <a:pt x="27196" y="29315"/>
                  <a:pt x="27212" y="29312"/>
                </a:cubicBezTo>
                <a:cubicBezTo>
                  <a:pt x="27249" y="29303"/>
                  <a:pt x="27286" y="29281"/>
                  <a:pt x="27311" y="29250"/>
                </a:cubicBezTo>
                <a:cubicBezTo>
                  <a:pt x="27419" y="29247"/>
                  <a:pt x="27528" y="29235"/>
                  <a:pt x="27630" y="29222"/>
                </a:cubicBezTo>
                <a:lnTo>
                  <a:pt x="27670" y="29216"/>
                </a:lnTo>
                <a:lnTo>
                  <a:pt x="28091" y="29170"/>
                </a:lnTo>
                <a:lnTo>
                  <a:pt x="28318" y="29142"/>
                </a:lnTo>
                <a:lnTo>
                  <a:pt x="28318" y="29142"/>
                </a:lnTo>
                <a:cubicBezTo>
                  <a:pt x="28318" y="29167"/>
                  <a:pt x="28314" y="29191"/>
                  <a:pt x="28311" y="29216"/>
                </a:cubicBezTo>
                <a:cubicBezTo>
                  <a:pt x="28334" y="29208"/>
                  <a:pt x="28355" y="29204"/>
                  <a:pt x="28377" y="29204"/>
                </a:cubicBezTo>
                <a:cubicBezTo>
                  <a:pt x="28388" y="29204"/>
                  <a:pt x="28399" y="29205"/>
                  <a:pt x="28410" y="29207"/>
                </a:cubicBezTo>
                <a:cubicBezTo>
                  <a:pt x="28528" y="29216"/>
                  <a:pt x="28568" y="29263"/>
                  <a:pt x="28572" y="29318"/>
                </a:cubicBezTo>
                <a:cubicBezTo>
                  <a:pt x="28566" y="29360"/>
                  <a:pt x="28551" y="29401"/>
                  <a:pt x="28484" y="29401"/>
                </a:cubicBezTo>
                <a:cubicBezTo>
                  <a:pt x="28476" y="29401"/>
                  <a:pt x="28467" y="29400"/>
                  <a:pt x="28457" y="29399"/>
                </a:cubicBezTo>
                <a:cubicBezTo>
                  <a:pt x="28401" y="29393"/>
                  <a:pt x="28345" y="29371"/>
                  <a:pt x="28302" y="29334"/>
                </a:cubicBezTo>
                <a:cubicBezTo>
                  <a:pt x="28302" y="29346"/>
                  <a:pt x="28299" y="29362"/>
                  <a:pt x="28299" y="29374"/>
                </a:cubicBezTo>
                <a:cubicBezTo>
                  <a:pt x="28296" y="29408"/>
                  <a:pt x="28293" y="29445"/>
                  <a:pt x="28290" y="29483"/>
                </a:cubicBezTo>
                <a:cubicBezTo>
                  <a:pt x="28277" y="29653"/>
                  <a:pt x="28271" y="29826"/>
                  <a:pt x="28277" y="30000"/>
                </a:cubicBezTo>
                <a:lnTo>
                  <a:pt x="28293" y="30000"/>
                </a:lnTo>
                <a:cubicBezTo>
                  <a:pt x="28295" y="30000"/>
                  <a:pt x="28298" y="30000"/>
                  <a:pt x="28300" y="30000"/>
                </a:cubicBezTo>
                <a:cubicBezTo>
                  <a:pt x="28353" y="30000"/>
                  <a:pt x="28402" y="30030"/>
                  <a:pt x="28426" y="30077"/>
                </a:cubicBezTo>
                <a:cubicBezTo>
                  <a:pt x="28451" y="30121"/>
                  <a:pt x="28379" y="30127"/>
                  <a:pt x="28348" y="30136"/>
                </a:cubicBezTo>
                <a:cubicBezTo>
                  <a:pt x="28338" y="30138"/>
                  <a:pt x="28326" y="30138"/>
                  <a:pt x="28314" y="30138"/>
                </a:cubicBezTo>
                <a:cubicBezTo>
                  <a:pt x="28303" y="30138"/>
                  <a:pt x="28291" y="30138"/>
                  <a:pt x="28280" y="30136"/>
                </a:cubicBezTo>
                <a:lnTo>
                  <a:pt x="28280" y="30136"/>
                </a:lnTo>
                <a:cubicBezTo>
                  <a:pt x="28283" y="30204"/>
                  <a:pt x="28287" y="30272"/>
                  <a:pt x="28290" y="30344"/>
                </a:cubicBezTo>
                <a:cubicBezTo>
                  <a:pt x="28299" y="30523"/>
                  <a:pt x="28336" y="30622"/>
                  <a:pt x="28519" y="30622"/>
                </a:cubicBezTo>
                <a:lnTo>
                  <a:pt x="29736" y="30622"/>
                </a:lnTo>
                <a:cubicBezTo>
                  <a:pt x="29773" y="30622"/>
                  <a:pt x="29817" y="30625"/>
                  <a:pt x="29860" y="30629"/>
                </a:cubicBezTo>
                <a:cubicBezTo>
                  <a:pt x="29916" y="30632"/>
                  <a:pt x="29975" y="30635"/>
                  <a:pt x="30034" y="30635"/>
                </a:cubicBezTo>
                <a:cubicBezTo>
                  <a:pt x="30170" y="30635"/>
                  <a:pt x="30269" y="30613"/>
                  <a:pt x="30340" y="30564"/>
                </a:cubicBezTo>
                <a:cubicBezTo>
                  <a:pt x="30520" y="30446"/>
                  <a:pt x="30517" y="30201"/>
                  <a:pt x="30514" y="30021"/>
                </a:cubicBezTo>
                <a:lnTo>
                  <a:pt x="30514" y="29969"/>
                </a:lnTo>
                <a:cubicBezTo>
                  <a:pt x="30514" y="29898"/>
                  <a:pt x="30511" y="29826"/>
                  <a:pt x="30504" y="29752"/>
                </a:cubicBezTo>
                <a:lnTo>
                  <a:pt x="30504" y="29752"/>
                </a:lnTo>
                <a:cubicBezTo>
                  <a:pt x="30529" y="29758"/>
                  <a:pt x="30551" y="29761"/>
                  <a:pt x="30576" y="29761"/>
                </a:cubicBezTo>
                <a:cubicBezTo>
                  <a:pt x="30597" y="29761"/>
                  <a:pt x="30619" y="29758"/>
                  <a:pt x="30641" y="29755"/>
                </a:cubicBezTo>
                <a:cubicBezTo>
                  <a:pt x="30693" y="29746"/>
                  <a:pt x="30746" y="29730"/>
                  <a:pt x="30795" y="29709"/>
                </a:cubicBezTo>
                <a:cubicBezTo>
                  <a:pt x="30814" y="29702"/>
                  <a:pt x="30836" y="29696"/>
                  <a:pt x="30851" y="29690"/>
                </a:cubicBezTo>
                <a:cubicBezTo>
                  <a:pt x="30950" y="29656"/>
                  <a:pt x="31053" y="29644"/>
                  <a:pt x="31155" y="29644"/>
                </a:cubicBezTo>
                <a:cubicBezTo>
                  <a:pt x="31297" y="29647"/>
                  <a:pt x="31437" y="29659"/>
                  <a:pt x="31576" y="29684"/>
                </a:cubicBezTo>
                <a:cubicBezTo>
                  <a:pt x="31728" y="29709"/>
                  <a:pt x="31880" y="29721"/>
                  <a:pt x="32031" y="29724"/>
                </a:cubicBezTo>
                <a:cubicBezTo>
                  <a:pt x="32041" y="29724"/>
                  <a:pt x="32051" y="29725"/>
                  <a:pt x="32060" y="29725"/>
                </a:cubicBezTo>
                <a:cubicBezTo>
                  <a:pt x="32143" y="29725"/>
                  <a:pt x="32227" y="29713"/>
                  <a:pt x="32310" y="29696"/>
                </a:cubicBezTo>
                <a:cubicBezTo>
                  <a:pt x="32413" y="29677"/>
                  <a:pt x="32521" y="29668"/>
                  <a:pt x="32627" y="29668"/>
                </a:cubicBezTo>
                <a:cubicBezTo>
                  <a:pt x="32642" y="29668"/>
                  <a:pt x="32657" y="29668"/>
                  <a:pt x="32673" y="29668"/>
                </a:cubicBezTo>
                <a:cubicBezTo>
                  <a:pt x="32849" y="29665"/>
                  <a:pt x="33035" y="29662"/>
                  <a:pt x="33190" y="29600"/>
                </a:cubicBezTo>
                <a:cubicBezTo>
                  <a:pt x="33345" y="29718"/>
                  <a:pt x="33549" y="29724"/>
                  <a:pt x="33716" y="29727"/>
                </a:cubicBezTo>
                <a:lnTo>
                  <a:pt x="33744" y="29727"/>
                </a:lnTo>
                <a:cubicBezTo>
                  <a:pt x="33831" y="29727"/>
                  <a:pt x="33918" y="29736"/>
                  <a:pt x="34004" y="29743"/>
                </a:cubicBezTo>
                <a:cubicBezTo>
                  <a:pt x="34107" y="29752"/>
                  <a:pt x="34212" y="29761"/>
                  <a:pt x="34320" y="29761"/>
                </a:cubicBezTo>
                <a:lnTo>
                  <a:pt x="34351" y="29761"/>
                </a:lnTo>
                <a:cubicBezTo>
                  <a:pt x="34367" y="29761"/>
                  <a:pt x="34382" y="29761"/>
                  <a:pt x="34398" y="29758"/>
                </a:cubicBezTo>
                <a:cubicBezTo>
                  <a:pt x="34441" y="29727"/>
                  <a:pt x="34500" y="29696"/>
                  <a:pt x="34559" y="29659"/>
                </a:cubicBezTo>
                <a:cubicBezTo>
                  <a:pt x="34562" y="29671"/>
                  <a:pt x="34565" y="29681"/>
                  <a:pt x="34571" y="29693"/>
                </a:cubicBezTo>
                <a:cubicBezTo>
                  <a:pt x="34574" y="29687"/>
                  <a:pt x="34581" y="29684"/>
                  <a:pt x="34584" y="29681"/>
                </a:cubicBezTo>
                <a:cubicBezTo>
                  <a:pt x="34596" y="29671"/>
                  <a:pt x="34608" y="29662"/>
                  <a:pt x="34621" y="29653"/>
                </a:cubicBezTo>
                <a:cubicBezTo>
                  <a:pt x="34643" y="29640"/>
                  <a:pt x="34664" y="29637"/>
                  <a:pt x="34686" y="29637"/>
                </a:cubicBezTo>
                <a:cubicBezTo>
                  <a:pt x="34732" y="29640"/>
                  <a:pt x="34779" y="29650"/>
                  <a:pt x="34822" y="29668"/>
                </a:cubicBezTo>
                <a:lnTo>
                  <a:pt x="34856" y="29681"/>
                </a:lnTo>
                <a:cubicBezTo>
                  <a:pt x="34931" y="29715"/>
                  <a:pt x="35008" y="29736"/>
                  <a:pt x="35089" y="29740"/>
                </a:cubicBezTo>
                <a:cubicBezTo>
                  <a:pt x="35104" y="29740"/>
                  <a:pt x="35120" y="29740"/>
                  <a:pt x="35132" y="29736"/>
                </a:cubicBezTo>
                <a:cubicBezTo>
                  <a:pt x="35225" y="29724"/>
                  <a:pt x="35315" y="29671"/>
                  <a:pt x="35398" y="29579"/>
                </a:cubicBezTo>
                <a:cubicBezTo>
                  <a:pt x="35457" y="29510"/>
                  <a:pt x="35510" y="29439"/>
                  <a:pt x="35553" y="29362"/>
                </a:cubicBezTo>
                <a:lnTo>
                  <a:pt x="35578" y="29371"/>
                </a:lnTo>
                <a:cubicBezTo>
                  <a:pt x="35624" y="29321"/>
                  <a:pt x="35652" y="29294"/>
                  <a:pt x="35649" y="29253"/>
                </a:cubicBezTo>
                <a:cubicBezTo>
                  <a:pt x="35646" y="29207"/>
                  <a:pt x="35652" y="29151"/>
                  <a:pt x="35761" y="29139"/>
                </a:cubicBezTo>
                <a:cubicBezTo>
                  <a:pt x="35770" y="29138"/>
                  <a:pt x="35778" y="29137"/>
                  <a:pt x="35786" y="29137"/>
                </a:cubicBezTo>
                <a:cubicBezTo>
                  <a:pt x="35856" y="29137"/>
                  <a:pt x="35882" y="29173"/>
                  <a:pt x="35891" y="29207"/>
                </a:cubicBezTo>
                <a:cubicBezTo>
                  <a:pt x="35906" y="29269"/>
                  <a:pt x="35919" y="29337"/>
                  <a:pt x="35779" y="29356"/>
                </a:cubicBezTo>
                <a:cubicBezTo>
                  <a:pt x="35730" y="29362"/>
                  <a:pt x="35677" y="29374"/>
                  <a:pt x="35631" y="29390"/>
                </a:cubicBezTo>
                <a:cubicBezTo>
                  <a:pt x="35713" y="29412"/>
                  <a:pt x="35800" y="29427"/>
                  <a:pt x="35888" y="29427"/>
                </a:cubicBezTo>
                <a:cubicBezTo>
                  <a:pt x="35896" y="29427"/>
                  <a:pt x="35904" y="29427"/>
                  <a:pt x="35912" y="29427"/>
                </a:cubicBezTo>
                <a:cubicBezTo>
                  <a:pt x="36021" y="29427"/>
                  <a:pt x="36129" y="29417"/>
                  <a:pt x="36238" y="29402"/>
                </a:cubicBezTo>
                <a:lnTo>
                  <a:pt x="36269" y="29399"/>
                </a:lnTo>
                <a:lnTo>
                  <a:pt x="36526" y="29368"/>
                </a:lnTo>
                <a:lnTo>
                  <a:pt x="36526" y="29368"/>
                </a:lnTo>
                <a:cubicBezTo>
                  <a:pt x="36526" y="29383"/>
                  <a:pt x="36523" y="29396"/>
                  <a:pt x="36523" y="29411"/>
                </a:cubicBezTo>
                <a:cubicBezTo>
                  <a:pt x="36501" y="29715"/>
                  <a:pt x="36501" y="30021"/>
                  <a:pt x="36523" y="30328"/>
                </a:cubicBezTo>
                <a:cubicBezTo>
                  <a:pt x="36523" y="30393"/>
                  <a:pt x="36538" y="30461"/>
                  <a:pt x="36566" y="30520"/>
                </a:cubicBezTo>
                <a:cubicBezTo>
                  <a:pt x="36584" y="30515"/>
                  <a:pt x="36604" y="30510"/>
                  <a:pt x="36624" y="30510"/>
                </a:cubicBezTo>
                <a:cubicBezTo>
                  <a:pt x="36628" y="30510"/>
                  <a:pt x="36633" y="30510"/>
                  <a:pt x="36637" y="30511"/>
                </a:cubicBezTo>
                <a:cubicBezTo>
                  <a:pt x="36767" y="30511"/>
                  <a:pt x="36780" y="30570"/>
                  <a:pt x="36777" y="30622"/>
                </a:cubicBezTo>
                <a:lnTo>
                  <a:pt x="38202" y="30622"/>
                </a:lnTo>
                <a:cubicBezTo>
                  <a:pt x="38242" y="30622"/>
                  <a:pt x="38294" y="30625"/>
                  <a:pt x="38347" y="30629"/>
                </a:cubicBezTo>
                <a:cubicBezTo>
                  <a:pt x="38412" y="30635"/>
                  <a:pt x="38480" y="30638"/>
                  <a:pt x="38548" y="30638"/>
                </a:cubicBezTo>
                <a:cubicBezTo>
                  <a:pt x="38706" y="30638"/>
                  <a:pt x="38818" y="30613"/>
                  <a:pt x="38905" y="30564"/>
                </a:cubicBezTo>
                <a:cubicBezTo>
                  <a:pt x="39112" y="30437"/>
                  <a:pt x="39106" y="30176"/>
                  <a:pt x="39103" y="29984"/>
                </a:cubicBezTo>
                <a:lnTo>
                  <a:pt x="39103" y="29925"/>
                </a:lnTo>
                <a:cubicBezTo>
                  <a:pt x="39097" y="29706"/>
                  <a:pt x="39081" y="29486"/>
                  <a:pt x="39050" y="29269"/>
                </a:cubicBezTo>
                <a:cubicBezTo>
                  <a:pt x="39094" y="29259"/>
                  <a:pt x="39140" y="29256"/>
                  <a:pt x="39183" y="29256"/>
                </a:cubicBezTo>
                <a:cubicBezTo>
                  <a:pt x="39211" y="29256"/>
                  <a:pt x="39239" y="29263"/>
                  <a:pt x="39267" y="29263"/>
                </a:cubicBezTo>
                <a:cubicBezTo>
                  <a:pt x="39264" y="29256"/>
                  <a:pt x="39261" y="29250"/>
                  <a:pt x="39261" y="29244"/>
                </a:cubicBezTo>
                <a:cubicBezTo>
                  <a:pt x="39261" y="29207"/>
                  <a:pt x="39261" y="29163"/>
                  <a:pt x="39344" y="29154"/>
                </a:cubicBezTo>
                <a:cubicBezTo>
                  <a:pt x="39357" y="29153"/>
                  <a:pt x="39368" y="29152"/>
                  <a:pt x="39378" y="29152"/>
                </a:cubicBezTo>
                <a:cubicBezTo>
                  <a:pt x="39455" y="29152"/>
                  <a:pt x="39486" y="29190"/>
                  <a:pt x="39499" y="29229"/>
                </a:cubicBezTo>
                <a:cubicBezTo>
                  <a:pt x="39509" y="29250"/>
                  <a:pt x="39512" y="29269"/>
                  <a:pt x="39515" y="29290"/>
                </a:cubicBezTo>
                <a:lnTo>
                  <a:pt x="39527" y="29290"/>
                </a:lnTo>
                <a:cubicBezTo>
                  <a:pt x="39651" y="29312"/>
                  <a:pt x="39772" y="29325"/>
                  <a:pt x="39896" y="29328"/>
                </a:cubicBezTo>
                <a:cubicBezTo>
                  <a:pt x="39939" y="29328"/>
                  <a:pt x="39983" y="29325"/>
                  <a:pt x="40023" y="29318"/>
                </a:cubicBezTo>
                <a:cubicBezTo>
                  <a:pt x="40035" y="29334"/>
                  <a:pt x="40048" y="29346"/>
                  <a:pt x="40063" y="29356"/>
                </a:cubicBezTo>
                <a:cubicBezTo>
                  <a:pt x="40082" y="29365"/>
                  <a:pt x="40106" y="29371"/>
                  <a:pt x="40131" y="29371"/>
                </a:cubicBezTo>
                <a:cubicBezTo>
                  <a:pt x="40159" y="29371"/>
                  <a:pt x="40187" y="29365"/>
                  <a:pt x="40212" y="29352"/>
                </a:cubicBezTo>
                <a:cubicBezTo>
                  <a:pt x="40252" y="29331"/>
                  <a:pt x="40292" y="29306"/>
                  <a:pt x="40329" y="29281"/>
                </a:cubicBezTo>
                <a:cubicBezTo>
                  <a:pt x="40357" y="29281"/>
                  <a:pt x="40388" y="29278"/>
                  <a:pt x="40419" y="29278"/>
                </a:cubicBezTo>
                <a:cubicBezTo>
                  <a:pt x="40506" y="29278"/>
                  <a:pt x="40596" y="29272"/>
                  <a:pt x="40683" y="29259"/>
                </a:cubicBezTo>
                <a:lnTo>
                  <a:pt x="40701" y="29278"/>
                </a:lnTo>
                <a:cubicBezTo>
                  <a:pt x="40772" y="29356"/>
                  <a:pt x="40862" y="29452"/>
                  <a:pt x="40999" y="29452"/>
                </a:cubicBezTo>
                <a:cubicBezTo>
                  <a:pt x="41011" y="29452"/>
                  <a:pt x="41023" y="29452"/>
                  <a:pt x="41033" y="29448"/>
                </a:cubicBezTo>
                <a:cubicBezTo>
                  <a:pt x="41153" y="29433"/>
                  <a:pt x="41222" y="29349"/>
                  <a:pt x="41277" y="29278"/>
                </a:cubicBezTo>
                <a:cubicBezTo>
                  <a:pt x="41305" y="29238"/>
                  <a:pt x="41342" y="29201"/>
                  <a:pt x="41386" y="29176"/>
                </a:cubicBezTo>
                <a:cubicBezTo>
                  <a:pt x="41401" y="29170"/>
                  <a:pt x="41420" y="29167"/>
                  <a:pt x="41435" y="29167"/>
                </a:cubicBezTo>
                <a:cubicBezTo>
                  <a:pt x="41479" y="29170"/>
                  <a:pt x="41522" y="29179"/>
                  <a:pt x="41562" y="29191"/>
                </a:cubicBezTo>
                <a:cubicBezTo>
                  <a:pt x="41559" y="29179"/>
                  <a:pt x="41562" y="29163"/>
                  <a:pt x="41572" y="29154"/>
                </a:cubicBezTo>
                <a:lnTo>
                  <a:pt x="41748" y="29157"/>
                </a:lnTo>
                <a:cubicBezTo>
                  <a:pt x="41773" y="29179"/>
                  <a:pt x="41813" y="29201"/>
                  <a:pt x="41822" y="29225"/>
                </a:cubicBezTo>
                <a:lnTo>
                  <a:pt x="41829" y="29238"/>
                </a:lnTo>
                <a:cubicBezTo>
                  <a:pt x="41869" y="29235"/>
                  <a:pt x="41906" y="29225"/>
                  <a:pt x="41940" y="29210"/>
                </a:cubicBezTo>
                <a:cubicBezTo>
                  <a:pt x="41943" y="29210"/>
                  <a:pt x="41946" y="29213"/>
                  <a:pt x="41949" y="29216"/>
                </a:cubicBezTo>
                <a:cubicBezTo>
                  <a:pt x="41980" y="29250"/>
                  <a:pt x="42005" y="29287"/>
                  <a:pt x="42030" y="29328"/>
                </a:cubicBezTo>
                <a:cubicBezTo>
                  <a:pt x="42067" y="29396"/>
                  <a:pt x="42117" y="29458"/>
                  <a:pt x="42176" y="29510"/>
                </a:cubicBezTo>
                <a:cubicBezTo>
                  <a:pt x="42358" y="29659"/>
                  <a:pt x="42615" y="29665"/>
                  <a:pt x="42820" y="29668"/>
                </a:cubicBezTo>
                <a:lnTo>
                  <a:pt x="42851" y="29668"/>
                </a:lnTo>
                <a:cubicBezTo>
                  <a:pt x="42953" y="29671"/>
                  <a:pt x="43055" y="29678"/>
                  <a:pt x="43154" y="29687"/>
                </a:cubicBezTo>
                <a:cubicBezTo>
                  <a:pt x="43272" y="29696"/>
                  <a:pt x="43396" y="29706"/>
                  <a:pt x="43520" y="29706"/>
                </a:cubicBezTo>
                <a:lnTo>
                  <a:pt x="43538" y="29706"/>
                </a:lnTo>
                <a:cubicBezTo>
                  <a:pt x="43542" y="29752"/>
                  <a:pt x="43545" y="29798"/>
                  <a:pt x="43545" y="29848"/>
                </a:cubicBezTo>
                <a:cubicBezTo>
                  <a:pt x="43554" y="30015"/>
                  <a:pt x="43591" y="30108"/>
                  <a:pt x="43761" y="30108"/>
                </a:cubicBezTo>
                <a:lnTo>
                  <a:pt x="44911" y="30108"/>
                </a:lnTo>
                <a:cubicBezTo>
                  <a:pt x="44945" y="30108"/>
                  <a:pt x="44985" y="30111"/>
                  <a:pt x="45028" y="30111"/>
                </a:cubicBezTo>
                <a:cubicBezTo>
                  <a:pt x="45081" y="30117"/>
                  <a:pt x="45134" y="30121"/>
                  <a:pt x="45189" y="30121"/>
                </a:cubicBezTo>
                <a:cubicBezTo>
                  <a:pt x="45319" y="30121"/>
                  <a:pt x="45412" y="30099"/>
                  <a:pt x="45481" y="30056"/>
                </a:cubicBezTo>
                <a:cubicBezTo>
                  <a:pt x="45623" y="29963"/>
                  <a:pt x="45642" y="29789"/>
                  <a:pt x="45642" y="29637"/>
                </a:cubicBezTo>
                <a:cubicBezTo>
                  <a:pt x="45704" y="29625"/>
                  <a:pt x="45762" y="29622"/>
                  <a:pt x="45824" y="29622"/>
                </a:cubicBezTo>
                <a:cubicBezTo>
                  <a:pt x="45961" y="29625"/>
                  <a:pt x="46094" y="29637"/>
                  <a:pt x="46227" y="29662"/>
                </a:cubicBezTo>
                <a:cubicBezTo>
                  <a:pt x="46373" y="29687"/>
                  <a:pt x="46515" y="29702"/>
                  <a:pt x="46661" y="29706"/>
                </a:cubicBezTo>
                <a:cubicBezTo>
                  <a:pt x="46750" y="29706"/>
                  <a:pt x="46840" y="29696"/>
                  <a:pt x="46927" y="29675"/>
                </a:cubicBezTo>
                <a:cubicBezTo>
                  <a:pt x="47027" y="29656"/>
                  <a:pt x="47130" y="29646"/>
                  <a:pt x="47231" y="29646"/>
                </a:cubicBezTo>
                <a:cubicBezTo>
                  <a:pt x="47245" y="29646"/>
                  <a:pt x="47260" y="29646"/>
                  <a:pt x="47274" y="29647"/>
                </a:cubicBezTo>
                <a:cubicBezTo>
                  <a:pt x="47509" y="29640"/>
                  <a:pt x="47751" y="29637"/>
                  <a:pt x="47924" y="29483"/>
                </a:cubicBezTo>
                <a:cubicBezTo>
                  <a:pt x="47980" y="29430"/>
                  <a:pt x="48030" y="29365"/>
                  <a:pt x="48064" y="29297"/>
                </a:cubicBezTo>
                <a:cubicBezTo>
                  <a:pt x="48089" y="29256"/>
                  <a:pt x="48113" y="29216"/>
                  <a:pt x="48141" y="29182"/>
                </a:cubicBezTo>
                <a:lnTo>
                  <a:pt x="48151" y="29173"/>
                </a:lnTo>
                <a:cubicBezTo>
                  <a:pt x="48172" y="29185"/>
                  <a:pt x="48194" y="29194"/>
                  <a:pt x="48219" y="29198"/>
                </a:cubicBezTo>
                <a:cubicBezTo>
                  <a:pt x="48355" y="29272"/>
                  <a:pt x="48522" y="29275"/>
                  <a:pt x="48659" y="29281"/>
                </a:cubicBezTo>
                <a:lnTo>
                  <a:pt x="48686" y="29281"/>
                </a:lnTo>
                <a:cubicBezTo>
                  <a:pt x="48727" y="29281"/>
                  <a:pt x="48773" y="29284"/>
                  <a:pt x="48816" y="29287"/>
                </a:cubicBezTo>
                <a:cubicBezTo>
                  <a:pt x="48863" y="29356"/>
                  <a:pt x="48934" y="29405"/>
                  <a:pt x="49018" y="29421"/>
                </a:cubicBezTo>
                <a:cubicBezTo>
                  <a:pt x="49027" y="29421"/>
                  <a:pt x="49040" y="29421"/>
                  <a:pt x="49049" y="29424"/>
                </a:cubicBezTo>
                <a:cubicBezTo>
                  <a:pt x="49145" y="29424"/>
                  <a:pt x="49213" y="29371"/>
                  <a:pt x="49275" y="29309"/>
                </a:cubicBezTo>
                <a:cubicBezTo>
                  <a:pt x="49280" y="29309"/>
                  <a:pt x="49286" y="29310"/>
                  <a:pt x="49292" y="29310"/>
                </a:cubicBezTo>
                <a:cubicBezTo>
                  <a:pt x="49330" y="29310"/>
                  <a:pt x="49370" y="29300"/>
                  <a:pt x="49408" y="29284"/>
                </a:cubicBezTo>
                <a:cubicBezTo>
                  <a:pt x="49430" y="29266"/>
                  <a:pt x="49448" y="29247"/>
                  <a:pt x="49464" y="29222"/>
                </a:cubicBezTo>
                <a:cubicBezTo>
                  <a:pt x="49476" y="29213"/>
                  <a:pt x="49486" y="29204"/>
                  <a:pt x="49498" y="29198"/>
                </a:cubicBezTo>
                <a:cubicBezTo>
                  <a:pt x="49517" y="29188"/>
                  <a:pt x="49538" y="29182"/>
                  <a:pt x="49560" y="29182"/>
                </a:cubicBezTo>
                <a:cubicBezTo>
                  <a:pt x="49603" y="29185"/>
                  <a:pt x="49650" y="29194"/>
                  <a:pt x="49690" y="29213"/>
                </a:cubicBezTo>
                <a:lnTo>
                  <a:pt x="49721" y="29225"/>
                </a:lnTo>
                <a:cubicBezTo>
                  <a:pt x="49789" y="29256"/>
                  <a:pt x="49863" y="29275"/>
                  <a:pt x="49941" y="29278"/>
                </a:cubicBezTo>
                <a:cubicBezTo>
                  <a:pt x="49953" y="29278"/>
                  <a:pt x="49966" y="29278"/>
                  <a:pt x="49981" y="29275"/>
                </a:cubicBezTo>
                <a:cubicBezTo>
                  <a:pt x="50080" y="29259"/>
                  <a:pt x="50167" y="29207"/>
                  <a:pt x="50232" y="29129"/>
                </a:cubicBezTo>
                <a:cubicBezTo>
                  <a:pt x="50285" y="29067"/>
                  <a:pt x="50334" y="28999"/>
                  <a:pt x="50378" y="28928"/>
                </a:cubicBezTo>
                <a:cubicBezTo>
                  <a:pt x="50475" y="28968"/>
                  <a:pt x="50581" y="28987"/>
                  <a:pt x="50688" y="28987"/>
                </a:cubicBezTo>
                <a:cubicBezTo>
                  <a:pt x="50696" y="28987"/>
                  <a:pt x="50704" y="28987"/>
                  <a:pt x="50712" y="28987"/>
                </a:cubicBezTo>
                <a:cubicBezTo>
                  <a:pt x="50799" y="28987"/>
                  <a:pt x="50886" y="28981"/>
                  <a:pt x="50972" y="28968"/>
                </a:cubicBezTo>
                <a:lnTo>
                  <a:pt x="50972" y="28968"/>
                </a:lnTo>
                <a:cubicBezTo>
                  <a:pt x="50972" y="29061"/>
                  <a:pt x="50963" y="29151"/>
                  <a:pt x="50954" y="29247"/>
                </a:cubicBezTo>
                <a:cubicBezTo>
                  <a:pt x="50951" y="29287"/>
                  <a:pt x="50948" y="29325"/>
                  <a:pt x="50944" y="29368"/>
                </a:cubicBezTo>
                <a:cubicBezTo>
                  <a:pt x="50923" y="29681"/>
                  <a:pt x="50923" y="29994"/>
                  <a:pt x="50944" y="30306"/>
                </a:cubicBezTo>
                <a:cubicBezTo>
                  <a:pt x="50954" y="30505"/>
                  <a:pt x="50997" y="30610"/>
                  <a:pt x="51198" y="30610"/>
                </a:cubicBezTo>
                <a:lnTo>
                  <a:pt x="52549" y="30610"/>
                </a:lnTo>
                <a:cubicBezTo>
                  <a:pt x="52586" y="30610"/>
                  <a:pt x="52636" y="30613"/>
                  <a:pt x="52688" y="30616"/>
                </a:cubicBezTo>
                <a:cubicBezTo>
                  <a:pt x="52750" y="30622"/>
                  <a:pt x="52815" y="30625"/>
                  <a:pt x="52880" y="30625"/>
                </a:cubicBezTo>
                <a:cubicBezTo>
                  <a:pt x="53032" y="30625"/>
                  <a:pt x="53141" y="30601"/>
                  <a:pt x="53221" y="30548"/>
                </a:cubicBezTo>
                <a:cubicBezTo>
                  <a:pt x="53419" y="30418"/>
                  <a:pt x="53413" y="30152"/>
                  <a:pt x="53410" y="29956"/>
                </a:cubicBezTo>
                <a:lnTo>
                  <a:pt x="53410" y="29894"/>
                </a:lnTo>
                <a:lnTo>
                  <a:pt x="53410" y="29842"/>
                </a:lnTo>
                <a:lnTo>
                  <a:pt x="53444" y="29829"/>
                </a:lnTo>
                <a:cubicBezTo>
                  <a:pt x="53460" y="29823"/>
                  <a:pt x="53475" y="29817"/>
                  <a:pt x="53494" y="29814"/>
                </a:cubicBezTo>
                <a:cubicBezTo>
                  <a:pt x="53580" y="29786"/>
                  <a:pt x="53673" y="29774"/>
                  <a:pt x="53766" y="29774"/>
                </a:cubicBezTo>
                <a:cubicBezTo>
                  <a:pt x="53893" y="29777"/>
                  <a:pt x="54020" y="29789"/>
                  <a:pt x="54144" y="29808"/>
                </a:cubicBezTo>
                <a:cubicBezTo>
                  <a:pt x="54280" y="29829"/>
                  <a:pt x="54417" y="29842"/>
                  <a:pt x="54553" y="29845"/>
                </a:cubicBezTo>
                <a:cubicBezTo>
                  <a:pt x="54637" y="29845"/>
                  <a:pt x="54720" y="29836"/>
                  <a:pt x="54801" y="29820"/>
                </a:cubicBezTo>
                <a:lnTo>
                  <a:pt x="54804" y="29820"/>
                </a:lnTo>
                <a:cubicBezTo>
                  <a:pt x="54832" y="29792"/>
                  <a:pt x="54869" y="29777"/>
                  <a:pt x="54906" y="29774"/>
                </a:cubicBezTo>
                <a:cubicBezTo>
                  <a:pt x="54918" y="29780"/>
                  <a:pt x="54928" y="29792"/>
                  <a:pt x="54934" y="29805"/>
                </a:cubicBezTo>
                <a:lnTo>
                  <a:pt x="54946" y="29805"/>
                </a:lnTo>
                <a:cubicBezTo>
                  <a:pt x="54934" y="29795"/>
                  <a:pt x="54931" y="29783"/>
                  <a:pt x="54934" y="29771"/>
                </a:cubicBezTo>
                <a:cubicBezTo>
                  <a:pt x="54949" y="29718"/>
                  <a:pt x="55030" y="29690"/>
                  <a:pt x="55126" y="29690"/>
                </a:cubicBezTo>
                <a:cubicBezTo>
                  <a:pt x="55191" y="29690"/>
                  <a:pt x="55241" y="29715"/>
                  <a:pt x="55234" y="29752"/>
                </a:cubicBezTo>
                <a:cubicBezTo>
                  <a:pt x="55228" y="29771"/>
                  <a:pt x="55216" y="29789"/>
                  <a:pt x="55197" y="29795"/>
                </a:cubicBezTo>
                <a:cubicBezTo>
                  <a:pt x="55395" y="29792"/>
                  <a:pt x="55591" y="29777"/>
                  <a:pt x="55739" y="29662"/>
                </a:cubicBezTo>
                <a:cubicBezTo>
                  <a:pt x="55792" y="29619"/>
                  <a:pt x="55835" y="29566"/>
                  <a:pt x="55869" y="29507"/>
                </a:cubicBezTo>
                <a:cubicBezTo>
                  <a:pt x="55891" y="29473"/>
                  <a:pt x="55916" y="29439"/>
                  <a:pt x="55944" y="29411"/>
                </a:cubicBezTo>
                <a:lnTo>
                  <a:pt x="55950" y="29405"/>
                </a:lnTo>
                <a:cubicBezTo>
                  <a:pt x="55985" y="29421"/>
                  <a:pt x="56020" y="29430"/>
                  <a:pt x="56057" y="29430"/>
                </a:cubicBezTo>
                <a:cubicBezTo>
                  <a:pt x="56063" y="29430"/>
                  <a:pt x="56068" y="29430"/>
                  <a:pt x="56074" y="29430"/>
                </a:cubicBezTo>
                <a:cubicBezTo>
                  <a:pt x="56139" y="29427"/>
                  <a:pt x="56201" y="29417"/>
                  <a:pt x="56260" y="29399"/>
                </a:cubicBezTo>
                <a:lnTo>
                  <a:pt x="56278" y="29393"/>
                </a:lnTo>
                <a:cubicBezTo>
                  <a:pt x="56300" y="29424"/>
                  <a:pt x="56322" y="29448"/>
                  <a:pt x="56349" y="29473"/>
                </a:cubicBezTo>
                <a:cubicBezTo>
                  <a:pt x="56523" y="29628"/>
                  <a:pt x="56768" y="29631"/>
                  <a:pt x="56966" y="29634"/>
                </a:cubicBezTo>
                <a:lnTo>
                  <a:pt x="56997" y="29634"/>
                </a:lnTo>
                <a:cubicBezTo>
                  <a:pt x="57093" y="29637"/>
                  <a:pt x="57189" y="29647"/>
                  <a:pt x="57285" y="29653"/>
                </a:cubicBezTo>
                <a:cubicBezTo>
                  <a:pt x="57400" y="29662"/>
                  <a:pt x="57517" y="29671"/>
                  <a:pt x="57635" y="29671"/>
                </a:cubicBezTo>
                <a:lnTo>
                  <a:pt x="57669" y="29671"/>
                </a:lnTo>
                <a:cubicBezTo>
                  <a:pt x="57677" y="29672"/>
                  <a:pt x="57684" y="29672"/>
                  <a:pt x="57692" y="29672"/>
                </a:cubicBezTo>
                <a:cubicBezTo>
                  <a:pt x="57745" y="29672"/>
                  <a:pt x="57797" y="29662"/>
                  <a:pt x="57846" y="29640"/>
                </a:cubicBezTo>
                <a:cubicBezTo>
                  <a:pt x="57877" y="29625"/>
                  <a:pt x="57904" y="29606"/>
                  <a:pt x="57929" y="29585"/>
                </a:cubicBezTo>
                <a:cubicBezTo>
                  <a:pt x="57942" y="29572"/>
                  <a:pt x="57954" y="29563"/>
                  <a:pt x="57969" y="29554"/>
                </a:cubicBezTo>
                <a:cubicBezTo>
                  <a:pt x="57987" y="29543"/>
                  <a:pt x="58008" y="29537"/>
                  <a:pt x="58028" y="29537"/>
                </a:cubicBezTo>
                <a:cubicBezTo>
                  <a:pt x="58032" y="29537"/>
                  <a:pt x="58036" y="29538"/>
                  <a:pt x="58041" y="29538"/>
                </a:cubicBezTo>
                <a:cubicBezTo>
                  <a:pt x="58093" y="29538"/>
                  <a:pt x="58146" y="29551"/>
                  <a:pt x="58192" y="29572"/>
                </a:cubicBezTo>
                <a:lnTo>
                  <a:pt x="58233" y="29585"/>
                </a:lnTo>
                <a:cubicBezTo>
                  <a:pt x="58313" y="29622"/>
                  <a:pt x="58400" y="29644"/>
                  <a:pt x="58490" y="29650"/>
                </a:cubicBezTo>
                <a:cubicBezTo>
                  <a:pt x="58505" y="29650"/>
                  <a:pt x="58521" y="29650"/>
                  <a:pt x="58536" y="29647"/>
                </a:cubicBezTo>
                <a:cubicBezTo>
                  <a:pt x="58552" y="29644"/>
                  <a:pt x="58567" y="29640"/>
                  <a:pt x="58583" y="29637"/>
                </a:cubicBezTo>
                <a:lnTo>
                  <a:pt x="58583" y="29637"/>
                </a:lnTo>
                <a:cubicBezTo>
                  <a:pt x="58567" y="29879"/>
                  <a:pt x="58567" y="30121"/>
                  <a:pt x="58586" y="30362"/>
                </a:cubicBezTo>
                <a:cubicBezTo>
                  <a:pt x="58595" y="30526"/>
                  <a:pt x="58635" y="30616"/>
                  <a:pt x="58824" y="30616"/>
                </a:cubicBezTo>
                <a:lnTo>
                  <a:pt x="60094" y="30616"/>
                </a:lnTo>
                <a:cubicBezTo>
                  <a:pt x="60131" y="30616"/>
                  <a:pt x="60178" y="30619"/>
                  <a:pt x="60224" y="30622"/>
                </a:cubicBezTo>
                <a:cubicBezTo>
                  <a:pt x="60283" y="30625"/>
                  <a:pt x="60342" y="30629"/>
                  <a:pt x="60404" y="30629"/>
                </a:cubicBezTo>
                <a:cubicBezTo>
                  <a:pt x="60547" y="30629"/>
                  <a:pt x="60649" y="30607"/>
                  <a:pt x="60726" y="30564"/>
                </a:cubicBezTo>
                <a:cubicBezTo>
                  <a:pt x="60813" y="30511"/>
                  <a:pt x="60875" y="30421"/>
                  <a:pt x="60890" y="30319"/>
                </a:cubicBezTo>
                <a:lnTo>
                  <a:pt x="60890" y="30319"/>
                </a:lnTo>
                <a:cubicBezTo>
                  <a:pt x="60886" y="30319"/>
                  <a:pt x="60883" y="30319"/>
                  <a:pt x="60879" y="30319"/>
                </a:cubicBezTo>
                <a:cubicBezTo>
                  <a:pt x="60852" y="30319"/>
                  <a:pt x="60829" y="30310"/>
                  <a:pt x="60813" y="30294"/>
                </a:cubicBezTo>
                <a:cubicBezTo>
                  <a:pt x="60810" y="30297"/>
                  <a:pt x="60804" y="30300"/>
                  <a:pt x="60801" y="30303"/>
                </a:cubicBezTo>
                <a:cubicBezTo>
                  <a:pt x="60788" y="30309"/>
                  <a:pt x="60776" y="30311"/>
                  <a:pt x="60764" y="30311"/>
                </a:cubicBezTo>
                <a:cubicBezTo>
                  <a:pt x="60731" y="30311"/>
                  <a:pt x="60703" y="30292"/>
                  <a:pt x="60680" y="30279"/>
                </a:cubicBezTo>
                <a:cubicBezTo>
                  <a:pt x="60525" y="30198"/>
                  <a:pt x="60509" y="30087"/>
                  <a:pt x="60488" y="29978"/>
                </a:cubicBezTo>
                <a:cubicBezTo>
                  <a:pt x="60475" y="29916"/>
                  <a:pt x="60494" y="29826"/>
                  <a:pt x="60636" y="29826"/>
                </a:cubicBezTo>
                <a:cubicBezTo>
                  <a:pt x="60791" y="29826"/>
                  <a:pt x="60782" y="29910"/>
                  <a:pt x="60782" y="29935"/>
                </a:cubicBezTo>
                <a:cubicBezTo>
                  <a:pt x="60776" y="30056"/>
                  <a:pt x="60720" y="30142"/>
                  <a:pt x="60797" y="30223"/>
                </a:cubicBezTo>
                <a:cubicBezTo>
                  <a:pt x="60813" y="30195"/>
                  <a:pt x="60844" y="30179"/>
                  <a:pt x="60875" y="30179"/>
                </a:cubicBezTo>
                <a:lnTo>
                  <a:pt x="60906" y="30179"/>
                </a:lnTo>
                <a:lnTo>
                  <a:pt x="60906" y="30068"/>
                </a:lnTo>
                <a:lnTo>
                  <a:pt x="60906" y="30018"/>
                </a:lnTo>
                <a:cubicBezTo>
                  <a:pt x="60897" y="29752"/>
                  <a:pt x="60872" y="29489"/>
                  <a:pt x="60825" y="29229"/>
                </a:cubicBezTo>
                <a:cubicBezTo>
                  <a:pt x="60822" y="29204"/>
                  <a:pt x="60819" y="29179"/>
                  <a:pt x="60816" y="29151"/>
                </a:cubicBezTo>
                <a:cubicBezTo>
                  <a:pt x="60918" y="29132"/>
                  <a:pt x="61042" y="29083"/>
                  <a:pt x="61095" y="28959"/>
                </a:cubicBezTo>
                <a:lnTo>
                  <a:pt x="61095" y="28956"/>
                </a:lnTo>
                <a:cubicBezTo>
                  <a:pt x="61144" y="28984"/>
                  <a:pt x="61163" y="29018"/>
                  <a:pt x="61194" y="29080"/>
                </a:cubicBezTo>
                <a:lnTo>
                  <a:pt x="61197" y="29089"/>
                </a:lnTo>
                <a:cubicBezTo>
                  <a:pt x="61203" y="29102"/>
                  <a:pt x="61209" y="29117"/>
                  <a:pt x="61216" y="29132"/>
                </a:cubicBezTo>
                <a:cubicBezTo>
                  <a:pt x="61219" y="29142"/>
                  <a:pt x="61222" y="29154"/>
                  <a:pt x="61228" y="29167"/>
                </a:cubicBezTo>
                <a:cubicBezTo>
                  <a:pt x="61234" y="29176"/>
                  <a:pt x="61240" y="29188"/>
                  <a:pt x="61247" y="29201"/>
                </a:cubicBezTo>
                <a:cubicBezTo>
                  <a:pt x="61274" y="29244"/>
                  <a:pt x="61318" y="29278"/>
                  <a:pt x="61370" y="29290"/>
                </a:cubicBezTo>
                <a:cubicBezTo>
                  <a:pt x="61408" y="29300"/>
                  <a:pt x="61442" y="29303"/>
                  <a:pt x="61479" y="29303"/>
                </a:cubicBezTo>
                <a:cubicBezTo>
                  <a:pt x="61504" y="29303"/>
                  <a:pt x="61528" y="29303"/>
                  <a:pt x="61553" y="29300"/>
                </a:cubicBezTo>
                <a:cubicBezTo>
                  <a:pt x="61569" y="29300"/>
                  <a:pt x="61584" y="29300"/>
                  <a:pt x="61600" y="29297"/>
                </a:cubicBezTo>
                <a:lnTo>
                  <a:pt x="61606" y="29297"/>
                </a:lnTo>
                <a:cubicBezTo>
                  <a:pt x="61610" y="29296"/>
                  <a:pt x="61614" y="29296"/>
                  <a:pt x="61619" y="29296"/>
                </a:cubicBezTo>
                <a:cubicBezTo>
                  <a:pt x="61648" y="29296"/>
                  <a:pt x="61677" y="29306"/>
                  <a:pt x="61699" y="29325"/>
                </a:cubicBezTo>
                <a:cubicBezTo>
                  <a:pt x="61705" y="29343"/>
                  <a:pt x="61708" y="29365"/>
                  <a:pt x="61705" y="29383"/>
                </a:cubicBezTo>
                <a:cubicBezTo>
                  <a:pt x="61705" y="29402"/>
                  <a:pt x="61705" y="29421"/>
                  <a:pt x="61705" y="29439"/>
                </a:cubicBezTo>
                <a:cubicBezTo>
                  <a:pt x="61708" y="29476"/>
                  <a:pt x="61730" y="29510"/>
                  <a:pt x="61761" y="29529"/>
                </a:cubicBezTo>
                <a:cubicBezTo>
                  <a:pt x="61779" y="29538"/>
                  <a:pt x="61801" y="29544"/>
                  <a:pt x="61823" y="29544"/>
                </a:cubicBezTo>
                <a:cubicBezTo>
                  <a:pt x="61847" y="29544"/>
                  <a:pt x="61872" y="29538"/>
                  <a:pt x="61897" y="29526"/>
                </a:cubicBezTo>
                <a:cubicBezTo>
                  <a:pt x="61937" y="29507"/>
                  <a:pt x="61978" y="29483"/>
                  <a:pt x="62018" y="29458"/>
                </a:cubicBezTo>
                <a:cubicBezTo>
                  <a:pt x="62080" y="29414"/>
                  <a:pt x="62145" y="29374"/>
                  <a:pt x="62194" y="29374"/>
                </a:cubicBezTo>
                <a:cubicBezTo>
                  <a:pt x="62219" y="29374"/>
                  <a:pt x="62241" y="29380"/>
                  <a:pt x="62259" y="29396"/>
                </a:cubicBezTo>
                <a:cubicBezTo>
                  <a:pt x="62287" y="29414"/>
                  <a:pt x="62312" y="29439"/>
                  <a:pt x="62337" y="29464"/>
                </a:cubicBezTo>
                <a:cubicBezTo>
                  <a:pt x="62402" y="29529"/>
                  <a:pt x="62482" y="29613"/>
                  <a:pt x="62606" y="29613"/>
                </a:cubicBezTo>
                <a:cubicBezTo>
                  <a:pt x="62616" y="29613"/>
                  <a:pt x="62625" y="29613"/>
                  <a:pt x="62637" y="29609"/>
                </a:cubicBezTo>
                <a:cubicBezTo>
                  <a:pt x="62743" y="29597"/>
                  <a:pt x="62805" y="29526"/>
                  <a:pt x="62854" y="29464"/>
                </a:cubicBezTo>
                <a:cubicBezTo>
                  <a:pt x="62879" y="29430"/>
                  <a:pt x="62913" y="29399"/>
                  <a:pt x="62953" y="29377"/>
                </a:cubicBezTo>
                <a:cubicBezTo>
                  <a:pt x="62966" y="29371"/>
                  <a:pt x="62981" y="29368"/>
                  <a:pt x="62997" y="29368"/>
                </a:cubicBezTo>
                <a:cubicBezTo>
                  <a:pt x="63046" y="29371"/>
                  <a:pt x="63093" y="29380"/>
                  <a:pt x="63139" y="29396"/>
                </a:cubicBezTo>
                <a:cubicBezTo>
                  <a:pt x="63201" y="29417"/>
                  <a:pt x="63263" y="29427"/>
                  <a:pt x="63325" y="29430"/>
                </a:cubicBezTo>
                <a:cubicBezTo>
                  <a:pt x="63368" y="29430"/>
                  <a:pt x="63412" y="29421"/>
                  <a:pt x="63452" y="29405"/>
                </a:cubicBezTo>
                <a:lnTo>
                  <a:pt x="63458" y="29408"/>
                </a:lnTo>
                <a:cubicBezTo>
                  <a:pt x="63486" y="29439"/>
                  <a:pt x="63508" y="29473"/>
                  <a:pt x="63529" y="29507"/>
                </a:cubicBezTo>
                <a:cubicBezTo>
                  <a:pt x="63567" y="29566"/>
                  <a:pt x="63610" y="29616"/>
                  <a:pt x="63663" y="29662"/>
                </a:cubicBezTo>
                <a:cubicBezTo>
                  <a:pt x="63827" y="29789"/>
                  <a:pt x="64056" y="29792"/>
                  <a:pt x="64239" y="29795"/>
                </a:cubicBezTo>
                <a:lnTo>
                  <a:pt x="64270" y="29795"/>
                </a:lnTo>
                <a:cubicBezTo>
                  <a:pt x="64360" y="29798"/>
                  <a:pt x="64452" y="29805"/>
                  <a:pt x="64539" y="29811"/>
                </a:cubicBezTo>
                <a:cubicBezTo>
                  <a:pt x="64648" y="29820"/>
                  <a:pt x="64759" y="29826"/>
                  <a:pt x="64871" y="29826"/>
                </a:cubicBezTo>
                <a:lnTo>
                  <a:pt x="64902" y="29826"/>
                </a:lnTo>
                <a:cubicBezTo>
                  <a:pt x="64909" y="29827"/>
                  <a:pt x="64916" y="29827"/>
                  <a:pt x="64923" y="29827"/>
                </a:cubicBezTo>
                <a:cubicBezTo>
                  <a:pt x="64971" y="29827"/>
                  <a:pt x="65020" y="29818"/>
                  <a:pt x="65066" y="29802"/>
                </a:cubicBezTo>
                <a:cubicBezTo>
                  <a:pt x="65094" y="29789"/>
                  <a:pt x="65121" y="29774"/>
                  <a:pt x="65143" y="29755"/>
                </a:cubicBezTo>
                <a:cubicBezTo>
                  <a:pt x="65156" y="29746"/>
                  <a:pt x="65168" y="29736"/>
                  <a:pt x="65183" y="29730"/>
                </a:cubicBezTo>
                <a:cubicBezTo>
                  <a:pt x="65205" y="29718"/>
                  <a:pt x="65227" y="29715"/>
                  <a:pt x="65252" y="29715"/>
                </a:cubicBezTo>
                <a:cubicBezTo>
                  <a:pt x="65301" y="29718"/>
                  <a:pt x="65348" y="29727"/>
                  <a:pt x="65394" y="29743"/>
                </a:cubicBezTo>
                <a:lnTo>
                  <a:pt x="65428" y="29755"/>
                </a:lnTo>
                <a:cubicBezTo>
                  <a:pt x="65506" y="29786"/>
                  <a:pt x="65586" y="29805"/>
                  <a:pt x="65670" y="29811"/>
                </a:cubicBezTo>
                <a:cubicBezTo>
                  <a:pt x="65685" y="29811"/>
                  <a:pt x="65701" y="29808"/>
                  <a:pt x="65716" y="29808"/>
                </a:cubicBezTo>
                <a:cubicBezTo>
                  <a:pt x="65822" y="29789"/>
                  <a:pt x="65921" y="29740"/>
                  <a:pt x="65992" y="29659"/>
                </a:cubicBezTo>
                <a:cubicBezTo>
                  <a:pt x="66007" y="29647"/>
                  <a:pt x="66020" y="29628"/>
                  <a:pt x="66035" y="29613"/>
                </a:cubicBezTo>
                <a:lnTo>
                  <a:pt x="66797" y="29613"/>
                </a:lnTo>
                <a:cubicBezTo>
                  <a:pt x="66831" y="29613"/>
                  <a:pt x="66872" y="29616"/>
                  <a:pt x="66915" y="29619"/>
                </a:cubicBezTo>
                <a:cubicBezTo>
                  <a:pt x="66964" y="29619"/>
                  <a:pt x="67020" y="29622"/>
                  <a:pt x="67073" y="29622"/>
                </a:cubicBezTo>
                <a:cubicBezTo>
                  <a:pt x="67203" y="29622"/>
                  <a:pt x="67293" y="29606"/>
                  <a:pt x="67361" y="29569"/>
                </a:cubicBezTo>
                <a:cubicBezTo>
                  <a:pt x="67414" y="29538"/>
                  <a:pt x="67457" y="29492"/>
                  <a:pt x="67482" y="29436"/>
                </a:cubicBezTo>
                <a:lnTo>
                  <a:pt x="67757" y="29408"/>
                </a:lnTo>
                <a:cubicBezTo>
                  <a:pt x="67844" y="29399"/>
                  <a:pt x="68045" y="29377"/>
                  <a:pt x="68111" y="29232"/>
                </a:cubicBezTo>
                <a:cubicBezTo>
                  <a:pt x="68157" y="29132"/>
                  <a:pt x="68111" y="29033"/>
                  <a:pt x="68073" y="28956"/>
                </a:cubicBezTo>
                <a:cubicBezTo>
                  <a:pt x="68067" y="28944"/>
                  <a:pt x="68061" y="28934"/>
                  <a:pt x="68055" y="28922"/>
                </a:cubicBezTo>
                <a:cubicBezTo>
                  <a:pt x="68033" y="28866"/>
                  <a:pt x="68030" y="28795"/>
                  <a:pt x="68061" y="28782"/>
                </a:cubicBezTo>
                <a:cubicBezTo>
                  <a:pt x="68070" y="28779"/>
                  <a:pt x="68080" y="28779"/>
                  <a:pt x="68089" y="28779"/>
                </a:cubicBezTo>
                <a:cubicBezTo>
                  <a:pt x="68104" y="28779"/>
                  <a:pt x="68123" y="28779"/>
                  <a:pt x="68142" y="28782"/>
                </a:cubicBezTo>
                <a:cubicBezTo>
                  <a:pt x="68166" y="28786"/>
                  <a:pt x="68191" y="28789"/>
                  <a:pt x="68219" y="28789"/>
                </a:cubicBezTo>
                <a:cubicBezTo>
                  <a:pt x="68253" y="28789"/>
                  <a:pt x="68287" y="28782"/>
                  <a:pt x="68321" y="28770"/>
                </a:cubicBezTo>
                <a:cubicBezTo>
                  <a:pt x="68358" y="28751"/>
                  <a:pt x="68389" y="28721"/>
                  <a:pt x="68411" y="28686"/>
                </a:cubicBezTo>
                <a:cubicBezTo>
                  <a:pt x="68436" y="28674"/>
                  <a:pt x="68457" y="28662"/>
                  <a:pt x="68479" y="28649"/>
                </a:cubicBezTo>
                <a:cubicBezTo>
                  <a:pt x="68513" y="28581"/>
                  <a:pt x="68572" y="28522"/>
                  <a:pt x="68730" y="28504"/>
                </a:cubicBezTo>
                <a:cubicBezTo>
                  <a:pt x="68743" y="28502"/>
                  <a:pt x="68756" y="28501"/>
                  <a:pt x="68767" y="28501"/>
                </a:cubicBezTo>
                <a:cubicBezTo>
                  <a:pt x="68852" y="28501"/>
                  <a:pt x="68870" y="28550"/>
                  <a:pt x="68873" y="28572"/>
                </a:cubicBezTo>
                <a:cubicBezTo>
                  <a:pt x="68873" y="28609"/>
                  <a:pt x="68863" y="28643"/>
                  <a:pt x="68842" y="28671"/>
                </a:cubicBezTo>
                <a:cubicBezTo>
                  <a:pt x="68894" y="28727"/>
                  <a:pt x="68965" y="28758"/>
                  <a:pt x="69040" y="28761"/>
                </a:cubicBezTo>
                <a:lnTo>
                  <a:pt x="69068" y="28761"/>
                </a:lnTo>
                <a:cubicBezTo>
                  <a:pt x="69164" y="28751"/>
                  <a:pt x="69219" y="28686"/>
                  <a:pt x="69263" y="28637"/>
                </a:cubicBezTo>
                <a:cubicBezTo>
                  <a:pt x="69288" y="28606"/>
                  <a:pt x="69315" y="28581"/>
                  <a:pt x="69350" y="28563"/>
                </a:cubicBezTo>
                <a:cubicBezTo>
                  <a:pt x="69362" y="28556"/>
                  <a:pt x="69377" y="28556"/>
                  <a:pt x="69390" y="28556"/>
                </a:cubicBezTo>
                <a:cubicBezTo>
                  <a:pt x="69433" y="28559"/>
                  <a:pt x="69477" y="28566"/>
                  <a:pt x="69520" y="28578"/>
                </a:cubicBezTo>
                <a:cubicBezTo>
                  <a:pt x="69573" y="28597"/>
                  <a:pt x="69628" y="28606"/>
                  <a:pt x="69684" y="28609"/>
                </a:cubicBezTo>
                <a:cubicBezTo>
                  <a:pt x="69724" y="28609"/>
                  <a:pt x="69761" y="28600"/>
                  <a:pt x="69796" y="28584"/>
                </a:cubicBezTo>
                <a:cubicBezTo>
                  <a:pt x="69799" y="28587"/>
                  <a:pt x="69802" y="28587"/>
                  <a:pt x="69802" y="28590"/>
                </a:cubicBezTo>
                <a:cubicBezTo>
                  <a:pt x="69827" y="28615"/>
                  <a:pt x="69848" y="28643"/>
                  <a:pt x="69867" y="28671"/>
                </a:cubicBezTo>
                <a:cubicBezTo>
                  <a:pt x="69898" y="28724"/>
                  <a:pt x="69938" y="28767"/>
                  <a:pt x="69985" y="28804"/>
                </a:cubicBezTo>
                <a:cubicBezTo>
                  <a:pt x="70130" y="28913"/>
                  <a:pt x="70335" y="28919"/>
                  <a:pt x="70502" y="28922"/>
                </a:cubicBezTo>
                <a:lnTo>
                  <a:pt x="70527" y="28922"/>
                </a:lnTo>
                <a:cubicBezTo>
                  <a:pt x="70607" y="28922"/>
                  <a:pt x="70691" y="28928"/>
                  <a:pt x="70768" y="28934"/>
                </a:cubicBezTo>
                <a:cubicBezTo>
                  <a:pt x="70864" y="28940"/>
                  <a:pt x="70963" y="28947"/>
                  <a:pt x="71062" y="28947"/>
                </a:cubicBezTo>
                <a:lnTo>
                  <a:pt x="71093" y="28947"/>
                </a:lnTo>
                <a:cubicBezTo>
                  <a:pt x="71100" y="28947"/>
                  <a:pt x="71106" y="28947"/>
                  <a:pt x="71113" y="28947"/>
                </a:cubicBezTo>
                <a:cubicBezTo>
                  <a:pt x="71156" y="28947"/>
                  <a:pt x="71199" y="28938"/>
                  <a:pt x="71239" y="28925"/>
                </a:cubicBezTo>
                <a:cubicBezTo>
                  <a:pt x="71264" y="28916"/>
                  <a:pt x="71289" y="28903"/>
                  <a:pt x="71310" y="28888"/>
                </a:cubicBezTo>
                <a:cubicBezTo>
                  <a:pt x="71320" y="28878"/>
                  <a:pt x="71332" y="28872"/>
                  <a:pt x="71344" y="28866"/>
                </a:cubicBezTo>
                <a:cubicBezTo>
                  <a:pt x="71360" y="28858"/>
                  <a:pt x="71377" y="28853"/>
                  <a:pt x="71395" y="28853"/>
                </a:cubicBezTo>
                <a:cubicBezTo>
                  <a:pt x="71399" y="28853"/>
                  <a:pt x="71402" y="28853"/>
                  <a:pt x="71406" y="28854"/>
                </a:cubicBezTo>
                <a:cubicBezTo>
                  <a:pt x="71447" y="28854"/>
                  <a:pt x="71490" y="28863"/>
                  <a:pt x="71530" y="28878"/>
                </a:cubicBezTo>
                <a:lnTo>
                  <a:pt x="71564" y="28888"/>
                </a:lnTo>
                <a:cubicBezTo>
                  <a:pt x="71632" y="28913"/>
                  <a:pt x="71704" y="28928"/>
                  <a:pt x="71778" y="28934"/>
                </a:cubicBezTo>
                <a:cubicBezTo>
                  <a:pt x="71793" y="28934"/>
                  <a:pt x="71806" y="28934"/>
                  <a:pt x="71818" y="28931"/>
                </a:cubicBezTo>
                <a:cubicBezTo>
                  <a:pt x="71914" y="28919"/>
                  <a:pt x="72001" y="28872"/>
                  <a:pt x="72066" y="28807"/>
                </a:cubicBezTo>
                <a:cubicBezTo>
                  <a:pt x="72119" y="28755"/>
                  <a:pt x="72168" y="28699"/>
                  <a:pt x="72212" y="28640"/>
                </a:cubicBezTo>
                <a:cubicBezTo>
                  <a:pt x="72302" y="28666"/>
                  <a:pt x="72396" y="28682"/>
                  <a:pt x="72491" y="28682"/>
                </a:cubicBezTo>
                <a:cubicBezTo>
                  <a:pt x="72507" y="28682"/>
                  <a:pt x="72524" y="28681"/>
                  <a:pt x="72540" y="28680"/>
                </a:cubicBezTo>
                <a:cubicBezTo>
                  <a:pt x="72642" y="28680"/>
                  <a:pt x="72744" y="28671"/>
                  <a:pt x="72843" y="28662"/>
                </a:cubicBezTo>
                <a:lnTo>
                  <a:pt x="72874" y="28659"/>
                </a:lnTo>
                <a:lnTo>
                  <a:pt x="73212" y="28625"/>
                </a:lnTo>
                <a:cubicBezTo>
                  <a:pt x="73286" y="28510"/>
                  <a:pt x="73413" y="28454"/>
                  <a:pt x="73519" y="28392"/>
                </a:cubicBezTo>
                <a:cubicBezTo>
                  <a:pt x="73546" y="28379"/>
                  <a:pt x="73576" y="28373"/>
                  <a:pt x="73605" y="28373"/>
                </a:cubicBezTo>
                <a:cubicBezTo>
                  <a:pt x="73640" y="28373"/>
                  <a:pt x="73674" y="28382"/>
                  <a:pt x="73705" y="28398"/>
                </a:cubicBezTo>
                <a:cubicBezTo>
                  <a:pt x="73766" y="28442"/>
                  <a:pt x="73689" y="28473"/>
                  <a:pt x="73646" y="28494"/>
                </a:cubicBezTo>
                <a:cubicBezTo>
                  <a:pt x="73553" y="28532"/>
                  <a:pt x="73457" y="28569"/>
                  <a:pt x="73333" y="28612"/>
                </a:cubicBezTo>
                <a:lnTo>
                  <a:pt x="73643" y="28581"/>
                </a:lnTo>
                <a:cubicBezTo>
                  <a:pt x="73720" y="28575"/>
                  <a:pt x="73900" y="28556"/>
                  <a:pt x="73959" y="28432"/>
                </a:cubicBezTo>
                <a:cubicBezTo>
                  <a:pt x="73999" y="28349"/>
                  <a:pt x="73959" y="28265"/>
                  <a:pt x="73924" y="28200"/>
                </a:cubicBezTo>
                <a:cubicBezTo>
                  <a:pt x="73918" y="28188"/>
                  <a:pt x="73915" y="28178"/>
                  <a:pt x="73909" y="28169"/>
                </a:cubicBezTo>
                <a:cubicBezTo>
                  <a:pt x="73887" y="28123"/>
                  <a:pt x="73887" y="28061"/>
                  <a:pt x="73915" y="28051"/>
                </a:cubicBezTo>
                <a:cubicBezTo>
                  <a:pt x="73921" y="28048"/>
                  <a:pt x="73931" y="28048"/>
                  <a:pt x="73937" y="28048"/>
                </a:cubicBezTo>
                <a:cubicBezTo>
                  <a:pt x="73955" y="28048"/>
                  <a:pt x="73971" y="28051"/>
                  <a:pt x="73986" y="28051"/>
                </a:cubicBezTo>
                <a:cubicBezTo>
                  <a:pt x="74008" y="28055"/>
                  <a:pt x="74033" y="28058"/>
                  <a:pt x="74055" y="28058"/>
                </a:cubicBezTo>
                <a:cubicBezTo>
                  <a:pt x="74086" y="28058"/>
                  <a:pt x="74117" y="28051"/>
                  <a:pt x="74147" y="28039"/>
                </a:cubicBezTo>
                <a:cubicBezTo>
                  <a:pt x="74191" y="28020"/>
                  <a:pt x="74225" y="27983"/>
                  <a:pt x="74244" y="27940"/>
                </a:cubicBezTo>
                <a:cubicBezTo>
                  <a:pt x="74274" y="27866"/>
                  <a:pt x="74268" y="27779"/>
                  <a:pt x="74225" y="27711"/>
                </a:cubicBezTo>
                <a:cubicBezTo>
                  <a:pt x="74185" y="27652"/>
                  <a:pt x="74120" y="27615"/>
                  <a:pt x="74051" y="27612"/>
                </a:cubicBezTo>
                <a:cubicBezTo>
                  <a:pt x="74020" y="27612"/>
                  <a:pt x="73993" y="27621"/>
                  <a:pt x="73968" y="27633"/>
                </a:cubicBezTo>
                <a:cubicBezTo>
                  <a:pt x="73946" y="27649"/>
                  <a:pt x="73928" y="27667"/>
                  <a:pt x="73912" y="27689"/>
                </a:cubicBezTo>
                <a:lnTo>
                  <a:pt x="73906" y="27695"/>
                </a:lnTo>
                <a:cubicBezTo>
                  <a:pt x="73850" y="27767"/>
                  <a:pt x="73717" y="27807"/>
                  <a:pt x="73621" y="27807"/>
                </a:cubicBezTo>
                <a:lnTo>
                  <a:pt x="73605" y="27807"/>
                </a:lnTo>
                <a:cubicBezTo>
                  <a:pt x="73556" y="27804"/>
                  <a:pt x="73503" y="27804"/>
                  <a:pt x="73447" y="27801"/>
                </a:cubicBezTo>
                <a:cubicBezTo>
                  <a:pt x="73432" y="27866"/>
                  <a:pt x="73382" y="27897"/>
                  <a:pt x="73302" y="27921"/>
                </a:cubicBezTo>
                <a:cubicBezTo>
                  <a:pt x="73367" y="27955"/>
                  <a:pt x="73420" y="28008"/>
                  <a:pt x="73454" y="28070"/>
                </a:cubicBezTo>
                <a:cubicBezTo>
                  <a:pt x="73439" y="28071"/>
                  <a:pt x="73425" y="28071"/>
                  <a:pt x="73412" y="28071"/>
                </a:cubicBezTo>
                <a:cubicBezTo>
                  <a:pt x="73197" y="28071"/>
                  <a:pt x="73103" y="28003"/>
                  <a:pt x="73045" y="27918"/>
                </a:cubicBezTo>
                <a:cubicBezTo>
                  <a:pt x="73025" y="27890"/>
                  <a:pt x="73065" y="27862"/>
                  <a:pt x="73109" y="27862"/>
                </a:cubicBezTo>
                <a:cubicBezTo>
                  <a:pt x="73114" y="27862"/>
                  <a:pt x="73118" y="27862"/>
                  <a:pt x="73122" y="27863"/>
                </a:cubicBezTo>
                <a:cubicBezTo>
                  <a:pt x="73162" y="27869"/>
                  <a:pt x="73206" y="27881"/>
                  <a:pt x="73246" y="27893"/>
                </a:cubicBezTo>
                <a:lnTo>
                  <a:pt x="73420" y="27801"/>
                </a:lnTo>
                <a:lnTo>
                  <a:pt x="73373" y="27801"/>
                </a:lnTo>
                <a:cubicBezTo>
                  <a:pt x="73262" y="27801"/>
                  <a:pt x="73150" y="27810"/>
                  <a:pt x="73039" y="27825"/>
                </a:cubicBezTo>
                <a:lnTo>
                  <a:pt x="73035" y="27825"/>
                </a:lnTo>
                <a:cubicBezTo>
                  <a:pt x="73023" y="27828"/>
                  <a:pt x="73008" y="27828"/>
                  <a:pt x="72995" y="27828"/>
                </a:cubicBezTo>
                <a:lnTo>
                  <a:pt x="72986" y="27828"/>
                </a:lnTo>
                <a:cubicBezTo>
                  <a:pt x="72955" y="27816"/>
                  <a:pt x="72924" y="27797"/>
                  <a:pt x="72902" y="27767"/>
                </a:cubicBezTo>
                <a:lnTo>
                  <a:pt x="72887" y="27751"/>
                </a:lnTo>
                <a:cubicBezTo>
                  <a:pt x="72812" y="27674"/>
                  <a:pt x="72710" y="27627"/>
                  <a:pt x="72602" y="27624"/>
                </a:cubicBezTo>
                <a:cubicBezTo>
                  <a:pt x="72583" y="27624"/>
                  <a:pt x="72565" y="27624"/>
                  <a:pt x="72546" y="27627"/>
                </a:cubicBezTo>
                <a:cubicBezTo>
                  <a:pt x="72490" y="27640"/>
                  <a:pt x="72435" y="27664"/>
                  <a:pt x="72385" y="27695"/>
                </a:cubicBezTo>
                <a:cubicBezTo>
                  <a:pt x="72373" y="27705"/>
                  <a:pt x="72360" y="27711"/>
                  <a:pt x="72348" y="27720"/>
                </a:cubicBezTo>
                <a:cubicBezTo>
                  <a:pt x="72272" y="27758"/>
                  <a:pt x="72192" y="27779"/>
                  <a:pt x="72108" y="27779"/>
                </a:cubicBezTo>
                <a:cubicBezTo>
                  <a:pt x="72102" y="27779"/>
                  <a:pt x="72096" y="27779"/>
                  <a:pt x="72091" y="27779"/>
                </a:cubicBezTo>
                <a:cubicBezTo>
                  <a:pt x="72051" y="27779"/>
                  <a:pt x="72010" y="27776"/>
                  <a:pt x="71970" y="27773"/>
                </a:cubicBezTo>
                <a:cubicBezTo>
                  <a:pt x="71936" y="27767"/>
                  <a:pt x="71899" y="27763"/>
                  <a:pt x="71862" y="27763"/>
                </a:cubicBezTo>
                <a:cubicBezTo>
                  <a:pt x="71778" y="27767"/>
                  <a:pt x="71691" y="27776"/>
                  <a:pt x="71604" y="27791"/>
                </a:cubicBezTo>
                <a:cubicBezTo>
                  <a:pt x="71570" y="27797"/>
                  <a:pt x="71536" y="27801"/>
                  <a:pt x="71499" y="27807"/>
                </a:cubicBezTo>
                <a:cubicBezTo>
                  <a:pt x="71453" y="27813"/>
                  <a:pt x="71403" y="27816"/>
                  <a:pt x="71354" y="27816"/>
                </a:cubicBezTo>
                <a:cubicBezTo>
                  <a:pt x="71239" y="27816"/>
                  <a:pt x="71127" y="27797"/>
                  <a:pt x="71019" y="27757"/>
                </a:cubicBezTo>
                <a:cubicBezTo>
                  <a:pt x="71236" y="27692"/>
                  <a:pt x="71459" y="27633"/>
                  <a:pt x="71682" y="27590"/>
                </a:cubicBezTo>
                <a:cubicBezTo>
                  <a:pt x="71704" y="27587"/>
                  <a:pt x="71722" y="27574"/>
                  <a:pt x="71735" y="27556"/>
                </a:cubicBezTo>
                <a:cubicBezTo>
                  <a:pt x="71744" y="27537"/>
                  <a:pt x="71744" y="27519"/>
                  <a:pt x="71735" y="27500"/>
                </a:cubicBezTo>
                <a:cubicBezTo>
                  <a:pt x="71728" y="27488"/>
                  <a:pt x="71722" y="27475"/>
                  <a:pt x="71719" y="27463"/>
                </a:cubicBezTo>
                <a:lnTo>
                  <a:pt x="71719" y="27463"/>
                </a:lnTo>
                <a:cubicBezTo>
                  <a:pt x="71793" y="27472"/>
                  <a:pt x="71868" y="27475"/>
                  <a:pt x="71942" y="27475"/>
                </a:cubicBezTo>
                <a:lnTo>
                  <a:pt x="72072" y="27475"/>
                </a:lnTo>
                <a:lnTo>
                  <a:pt x="72605" y="27463"/>
                </a:lnTo>
                <a:cubicBezTo>
                  <a:pt x="72616" y="27463"/>
                  <a:pt x="72628" y="27463"/>
                  <a:pt x="72639" y="27463"/>
                </a:cubicBezTo>
                <a:cubicBezTo>
                  <a:pt x="72742" y="27463"/>
                  <a:pt x="72845" y="27451"/>
                  <a:pt x="72946" y="27426"/>
                </a:cubicBezTo>
                <a:cubicBezTo>
                  <a:pt x="72995" y="27413"/>
                  <a:pt x="73042" y="27386"/>
                  <a:pt x="73076" y="27348"/>
                </a:cubicBezTo>
                <a:cubicBezTo>
                  <a:pt x="73122" y="27296"/>
                  <a:pt x="73110" y="27215"/>
                  <a:pt x="73054" y="27175"/>
                </a:cubicBezTo>
                <a:cubicBezTo>
                  <a:pt x="73029" y="27159"/>
                  <a:pt x="73001" y="27150"/>
                  <a:pt x="72974" y="27150"/>
                </a:cubicBezTo>
                <a:cubicBezTo>
                  <a:pt x="72961" y="27150"/>
                  <a:pt x="72946" y="27153"/>
                  <a:pt x="72933" y="27156"/>
                </a:cubicBezTo>
                <a:cubicBezTo>
                  <a:pt x="72905" y="27138"/>
                  <a:pt x="72878" y="27125"/>
                  <a:pt x="72843" y="27116"/>
                </a:cubicBezTo>
                <a:lnTo>
                  <a:pt x="72840" y="27116"/>
                </a:lnTo>
                <a:cubicBezTo>
                  <a:pt x="72819" y="27110"/>
                  <a:pt x="72797" y="27107"/>
                  <a:pt x="72775" y="27104"/>
                </a:cubicBezTo>
                <a:cubicBezTo>
                  <a:pt x="72741" y="27104"/>
                  <a:pt x="72710" y="27116"/>
                  <a:pt x="72685" y="27138"/>
                </a:cubicBezTo>
                <a:cubicBezTo>
                  <a:pt x="72676" y="27144"/>
                  <a:pt x="72670" y="27150"/>
                  <a:pt x="72661" y="27156"/>
                </a:cubicBezTo>
                <a:lnTo>
                  <a:pt x="72655" y="27156"/>
                </a:lnTo>
                <a:cubicBezTo>
                  <a:pt x="72648" y="27156"/>
                  <a:pt x="72642" y="27153"/>
                  <a:pt x="72633" y="27153"/>
                </a:cubicBezTo>
                <a:cubicBezTo>
                  <a:pt x="72562" y="27147"/>
                  <a:pt x="72490" y="27135"/>
                  <a:pt x="72419" y="27122"/>
                </a:cubicBezTo>
                <a:cubicBezTo>
                  <a:pt x="72354" y="27113"/>
                  <a:pt x="72292" y="27091"/>
                  <a:pt x="72236" y="27057"/>
                </a:cubicBezTo>
                <a:cubicBezTo>
                  <a:pt x="72227" y="27048"/>
                  <a:pt x="72218" y="27039"/>
                  <a:pt x="72208" y="27029"/>
                </a:cubicBezTo>
                <a:cubicBezTo>
                  <a:pt x="72193" y="27014"/>
                  <a:pt x="72178" y="26998"/>
                  <a:pt x="72159" y="26983"/>
                </a:cubicBezTo>
                <a:cubicBezTo>
                  <a:pt x="72092" y="26938"/>
                  <a:pt x="72015" y="26914"/>
                  <a:pt x="71935" y="26914"/>
                </a:cubicBezTo>
                <a:cubicBezTo>
                  <a:pt x="71926" y="26914"/>
                  <a:pt x="71917" y="26914"/>
                  <a:pt x="71908" y="26915"/>
                </a:cubicBezTo>
                <a:cubicBezTo>
                  <a:pt x="71886" y="26915"/>
                  <a:pt x="71865" y="26915"/>
                  <a:pt x="71843" y="26918"/>
                </a:cubicBezTo>
                <a:cubicBezTo>
                  <a:pt x="71824" y="26918"/>
                  <a:pt x="71797" y="26921"/>
                  <a:pt x="71766" y="26927"/>
                </a:cubicBezTo>
                <a:cubicBezTo>
                  <a:pt x="71697" y="26936"/>
                  <a:pt x="71629" y="26943"/>
                  <a:pt x="71561" y="26946"/>
                </a:cubicBezTo>
                <a:cubicBezTo>
                  <a:pt x="71505" y="26946"/>
                  <a:pt x="71440" y="26939"/>
                  <a:pt x="71425" y="26905"/>
                </a:cubicBezTo>
                <a:cubicBezTo>
                  <a:pt x="71422" y="26896"/>
                  <a:pt x="71422" y="26887"/>
                  <a:pt x="71422" y="26874"/>
                </a:cubicBezTo>
                <a:cubicBezTo>
                  <a:pt x="71422" y="26847"/>
                  <a:pt x="71416" y="26816"/>
                  <a:pt x="71400" y="26791"/>
                </a:cubicBezTo>
                <a:cubicBezTo>
                  <a:pt x="71363" y="26729"/>
                  <a:pt x="71282" y="26707"/>
                  <a:pt x="71236" y="26698"/>
                </a:cubicBezTo>
                <a:cubicBezTo>
                  <a:pt x="71062" y="26658"/>
                  <a:pt x="70883" y="26614"/>
                  <a:pt x="70700" y="26571"/>
                </a:cubicBezTo>
                <a:lnTo>
                  <a:pt x="70576" y="26543"/>
                </a:lnTo>
                <a:lnTo>
                  <a:pt x="70576" y="26543"/>
                </a:lnTo>
                <a:cubicBezTo>
                  <a:pt x="70734" y="26552"/>
                  <a:pt x="70892" y="26583"/>
                  <a:pt x="71041" y="26639"/>
                </a:cubicBezTo>
                <a:cubicBezTo>
                  <a:pt x="71050" y="26642"/>
                  <a:pt x="71059" y="26642"/>
                  <a:pt x="71069" y="26642"/>
                </a:cubicBezTo>
                <a:cubicBezTo>
                  <a:pt x="71087" y="26642"/>
                  <a:pt x="71106" y="26639"/>
                  <a:pt x="71118" y="26630"/>
                </a:cubicBezTo>
                <a:cubicBezTo>
                  <a:pt x="71131" y="26620"/>
                  <a:pt x="71137" y="26611"/>
                  <a:pt x="71143" y="26599"/>
                </a:cubicBezTo>
                <a:lnTo>
                  <a:pt x="71329" y="26636"/>
                </a:lnTo>
                <a:lnTo>
                  <a:pt x="71821" y="26741"/>
                </a:lnTo>
                <a:lnTo>
                  <a:pt x="71998" y="26778"/>
                </a:lnTo>
                <a:cubicBezTo>
                  <a:pt x="72010" y="26782"/>
                  <a:pt x="72023" y="26782"/>
                  <a:pt x="72035" y="26782"/>
                </a:cubicBezTo>
                <a:cubicBezTo>
                  <a:pt x="72038" y="26782"/>
                  <a:pt x="72041" y="26782"/>
                  <a:pt x="72044" y="26782"/>
                </a:cubicBezTo>
                <a:cubicBezTo>
                  <a:pt x="72072" y="26782"/>
                  <a:pt x="72096" y="26770"/>
                  <a:pt x="72112" y="26751"/>
                </a:cubicBezTo>
                <a:cubicBezTo>
                  <a:pt x="72134" y="26723"/>
                  <a:pt x="72137" y="26689"/>
                  <a:pt x="72119" y="26661"/>
                </a:cubicBezTo>
                <a:lnTo>
                  <a:pt x="72112" y="26648"/>
                </a:lnTo>
                <a:lnTo>
                  <a:pt x="72112" y="26648"/>
                </a:lnTo>
                <a:cubicBezTo>
                  <a:pt x="72150" y="26667"/>
                  <a:pt x="72190" y="26682"/>
                  <a:pt x="72227" y="26692"/>
                </a:cubicBezTo>
                <a:cubicBezTo>
                  <a:pt x="72246" y="26698"/>
                  <a:pt x="72264" y="26701"/>
                  <a:pt x="72283" y="26701"/>
                </a:cubicBezTo>
                <a:cubicBezTo>
                  <a:pt x="72301" y="26698"/>
                  <a:pt x="72317" y="26698"/>
                  <a:pt x="72332" y="26695"/>
                </a:cubicBezTo>
                <a:cubicBezTo>
                  <a:pt x="72345" y="26695"/>
                  <a:pt x="72354" y="26692"/>
                  <a:pt x="72366" y="26692"/>
                </a:cubicBezTo>
                <a:lnTo>
                  <a:pt x="72370" y="26692"/>
                </a:lnTo>
                <a:cubicBezTo>
                  <a:pt x="72401" y="26695"/>
                  <a:pt x="72431" y="26701"/>
                  <a:pt x="72462" y="26710"/>
                </a:cubicBezTo>
                <a:lnTo>
                  <a:pt x="72490" y="26716"/>
                </a:lnTo>
                <a:cubicBezTo>
                  <a:pt x="72528" y="26726"/>
                  <a:pt x="72568" y="26732"/>
                  <a:pt x="72611" y="26732"/>
                </a:cubicBezTo>
                <a:cubicBezTo>
                  <a:pt x="72615" y="26732"/>
                  <a:pt x="72620" y="26732"/>
                  <a:pt x="72624" y="26732"/>
                </a:cubicBezTo>
                <a:cubicBezTo>
                  <a:pt x="72679" y="26732"/>
                  <a:pt x="72735" y="26714"/>
                  <a:pt x="72778" y="26676"/>
                </a:cubicBezTo>
                <a:cubicBezTo>
                  <a:pt x="72809" y="26648"/>
                  <a:pt x="72828" y="26611"/>
                  <a:pt x="72834" y="26574"/>
                </a:cubicBezTo>
                <a:lnTo>
                  <a:pt x="72874" y="26589"/>
                </a:lnTo>
                <a:cubicBezTo>
                  <a:pt x="72902" y="26602"/>
                  <a:pt x="72930" y="26614"/>
                  <a:pt x="72961" y="26624"/>
                </a:cubicBezTo>
                <a:cubicBezTo>
                  <a:pt x="72995" y="26633"/>
                  <a:pt x="73032" y="26639"/>
                  <a:pt x="73066" y="26639"/>
                </a:cubicBezTo>
                <a:cubicBezTo>
                  <a:pt x="73107" y="26639"/>
                  <a:pt x="73144" y="26633"/>
                  <a:pt x="73178" y="26617"/>
                </a:cubicBezTo>
                <a:cubicBezTo>
                  <a:pt x="73224" y="26593"/>
                  <a:pt x="73262" y="26552"/>
                  <a:pt x="73277" y="26506"/>
                </a:cubicBezTo>
                <a:cubicBezTo>
                  <a:pt x="73376" y="26549"/>
                  <a:pt x="73482" y="26574"/>
                  <a:pt x="73587" y="26577"/>
                </a:cubicBezTo>
                <a:cubicBezTo>
                  <a:pt x="73618" y="26577"/>
                  <a:pt x="73649" y="26574"/>
                  <a:pt x="73680" y="26568"/>
                </a:cubicBezTo>
                <a:cubicBezTo>
                  <a:pt x="73794" y="26540"/>
                  <a:pt x="73915" y="26503"/>
                  <a:pt x="74027" y="26466"/>
                </a:cubicBezTo>
                <a:cubicBezTo>
                  <a:pt x="74067" y="26450"/>
                  <a:pt x="74104" y="26438"/>
                  <a:pt x="74144" y="26425"/>
                </a:cubicBezTo>
                <a:cubicBezTo>
                  <a:pt x="74166" y="26419"/>
                  <a:pt x="74182" y="26404"/>
                  <a:pt x="74191" y="26385"/>
                </a:cubicBezTo>
                <a:cubicBezTo>
                  <a:pt x="74197" y="26366"/>
                  <a:pt x="74194" y="26345"/>
                  <a:pt x="74178" y="26329"/>
                </a:cubicBezTo>
                <a:cubicBezTo>
                  <a:pt x="74113" y="26252"/>
                  <a:pt x="74002" y="26249"/>
                  <a:pt x="73915" y="26249"/>
                </a:cubicBezTo>
                <a:lnTo>
                  <a:pt x="73844" y="26249"/>
                </a:lnTo>
                <a:cubicBezTo>
                  <a:pt x="73779" y="26239"/>
                  <a:pt x="73714" y="26221"/>
                  <a:pt x="73652" y="26193"/>
                </a:cubicBezTo>
                <a:cubicBezTo>
                  <a:pt x="73633" y="26184"/>
                  <a:pt x="73612" y="26174"/>
                  <a:pt x="73590" y="26165"/>
                </a:cubicBezTo>
                <a:cubicBezTo>
                  <a:pt x="73522" y="26137"/>
                  <a:pt x="73447" y="26122"/>
                  <a:pt x="73373" y="26122"/>
                </a:cubicBezTo>
                <a:cubicBezTo>
                  <a:pt x="73351" y="26122"/>
                  <a:pt x="73330" y="26122"/>
                  <a:pt x="73308" y="26125"/>
                </a:cubicBezTo>
                <a:cubicBezTo>
                  <a:pt x="73274" y="26100"/>
                  <a:pt x="73237" y="26078"/>
                  <a:pt x="73197" y="26063"/>
                </a:cubicBezTo>
                <a:cubicBezTo>
                  <a:pt x="73150" y="26047"/>
                  <a:pt x="73104" y="26035"/>
                  <a:pt x="73060" y="26023"/>
                </a:cubicBezTo>
                <a:lnTo>
                  <a:pt x="73042" y="26020"/>
                </a:lnTo>
                <a:cubicBezTo>
                  <a:pt x="73014" y="26010"/>
                  <a:pt x="72983" y="26007"/>
                  <a:pt x="72955" y="26007"/>
                </a:cubicBezTo>
                <a:cubicBezTo>
                  <a:pt x="72899" y="26007"/>
                  <a:pt x="72847" y="26016"/>
                  <a:pt x="72797" y="26035"/>
                </a:cubicBezTo>
                <a:cubicBezTo>
                  <a:pt x="72763" y="25982"/>
                  <a:pt x="72738" y="25927"/>
                  <a:pt x="72720" y="25865"/>
                </a:cubicBezTo>
                <a:cubicBezTo>
                  <a:pt x="72716" y="25858"/>
                  <a:pt x="72716" y="25852"/>
                  <a:pt x="72713" y="25846"/>
                </a:cubicBezTo>
                <a:cubicBezTo>
                  <a:pt x="72707" y="25809"/>
                  <a:pt x="72695" y="25772"/>
                  <a:pt x="72670" y="25741"/>
                </a:cubicBezTo>
                <a:cubicBezTo>
                  <a:pt x="72620" y="25685"/>
                  <a:pt x="72550" y="25657"/>
                  <a:pt x="72477" y="25657"/>
                </a:cubicBezTo>
                <a:cubicBezTo>
                  <a:pt x="72473" y="25657"/>
                  <a:pt x="72469" y="25657"/>
                  <a:pt x="72466" y="25657"/>
                </a:cubicBezTo>
                <a:cubicBezTo>
                  <a:pt x="72447" y="25657"/>
                  <a:pt x="72428" y="25660"/>
                  <a:pt x="72410" y="25663"/>
                </a:cubicBezTo>
                <a:cubicBezTo>
                  <a:pt x="72351" y="25673"/>
                  <a:pt x="72292" y="25694"/>
                  <a:pt x="72236" y="25719"/>
                </a:cubicBezTo>
                <a:lnTo>
                  <a:pt x="72202" y="25735"/>
                </a:lnTo>
                <a:cubicBezTo>
                  <a:pt x="72153" y="25753"/>
                  <a:pt x="72100" y="25772"/>
                  <a:pt x="72047" y="25784"/>
                </a:cubicBezTo>
                <a:cubicBezTo>
                  <a:pt x="72078" y="25821"/>
                  <a:pt x="72106" y="25858"/>
                  <a:pt x="72134" y="25893"/>
                </a:cubicBezTo>
                <a:cubicBezTo>
                  <a:pt x="72171" y="25939"/>
                  <a:pt x="72168" y="26007"/>
                  <a:pt x="72128" y="26047"/>
                </a:cubicBezTo>
                <a:cubicBezTo>
                  <a:pt x="72114" y="26062"/>
                  <a:pt x="72101" y="26067"/>
                  <a:pt x="72088" y="26067"/>
                </a:cubicBezTo>
                <a:cubicBezTo>
                  <a:pt x="72055" y="26067"/>
                  <a:pt x="72028" y="26025"/>
                  <a:pt x="72010" y="25998"/>
                </a:cubicBezTo>
                <a:cubicBezTo>
                  <a:pt x="71976" y="25942"/>
                  <a:pt x="71942" y="25883"/>
                  <a:pt x="71905" y="25812"/>
                </a:cubicBezTo>
                <a:cubicBezTo>
                  <a:pt x="71883" y="25815"/>
                  <a:pt x="71858" y="25821"/>
                  <a:pt x="71837" y="25824"/>
                </a:cubicBezTo>
                <a:lnTo>
                  <a:pt x="71793" y="25824"/>
                </a:lnTo>
                <a:cubicBezTo>
                  <a:pt x="71789" y="25825"/>
                  <a:pt x="71785" y="25826"/>
                  <a:pt x="71781" y="25826"/>
                </a:cubicBezTo>
                <a:cubicBezTo>
                  <a:pt x="71769" y="25826"/>
                  <a:pt x="71757" y="25823"/>
                  <a:pt x="71744" y="25818"/>
                </a:cubicBezTo>
                <a:cubicBezTo>
                  <a:pt x="71719" y="25806"/>
                  <a:pt x="71694" y="25790"/>
                  <a:pt x="71673" y="25769"/>
                </a:cubicBezTo>
                <a:lnTo>
                  <a:pt x="71654" y="25750"/>
                </a:lnTo>
                <a:cubicBezTo>
                  <a:pt x="71601" y="25707"/>
                  <a:pt x="71536" y="25682"/>
                  <a:pt x="71471" y="25679"/>
                </a:cubicBezTo>
                <a:lnTo>
                  <a:pt x="71440" y="25673"/>
                </a:lnTo>
                <a:lnTo>
                  <a:pt x="71372" y="25660"/>
                </a:lnTo>
                <a:cubicBezTo>
                  <a:pt x="71323" y="25651"/>
                  <a:pt x="71273" y="25642"/>
                  <a:pt x="71220" y="25635"/>
                </a:cubicBezTo>
                <a:cubicBezTo>
                  <a:pt x="70988" y="25611"/>
                  <a:pt x="70759" y="25558"/>
                  <a:pt x="70536" y="25481"/>
                </a:cubicBezTo>
                <a:cubicBezTo>
                  <a:pt x="70527" y="25477"/>
                  <a:pt x="70517" y="25474"/>
                  <a:pt x="70508" y="25471"/>
                </a:cubicBezTo>
                <a:cubicBezTo>
                  <a:pt x="70508" y="25462"/>
                  <a:pt x="70511" y="25456"/>
                  <a:pt x="70511" y="25446"/>
                </a:cubicBezTo>
                <a:cubicBezTo>
                  <a:pt x="70520" y="25406"/>
                  <a:pt x="70536" y="25357"/>
                  <a:pt x="70564" y="25347"/>
                </a:cubicBezTo>
                <a:cubicBezTo>
                  <a:pt x="70573" y="25344"/>
                  <a:pt x="70582" y="25341"/>
                  <a:pt x="70592" y="25341"/>
                </a:cubicBezTo>
                <a:cubicBezTo>
                  <a:pt x="70607" y="25341"/>
                  <a:pt x="70623" y="25344"/>
                  <a:pt x="70635" y="25347"/>
                </a:cubicBezTo>
                <a:cubicBezTo>
                  <a:pt x="70901" y="25385"/>
                  <a:pt x="71146" y="25490"/>
                  <a:pt x="71381" y="25595"/>
                </a:cubicBezTo>
                <a:cubicBezTo>
                  <a:pt x="71394" y="25601"/>
                  <a:pt x="71407" y="25604"/>
                  <a:pt x="71419" y="25604"/>
                </a:cubicBezTo>
                <a:cubicBezTo>
                  <a:pt x="71441" y="25604"/>
                  <a:pt x="71462" y="25595"/>
                  <a:pt x="71477" y="25580"/>
                </a:cubicBezTo>
                <a:cubicBezTo>
                  <a:pt x="71499" y="25555"/>
                  <a:pt x="71499" y="25518"/>
                  <a:pt x="71474" y="25496"/>
                </a:cubicBezTo>
                <a:cubicBezTo>
                  <a:pt x="71453" y="25474"/>
                  <a:pt x="71437" y="25450"/>
                  <a:pt x="71431" y="25419"/>
                </a:cubicBezTo>
                <a:lnTo>
                  <a:pt x="71431" y="25419"/>
                </a:lnTo>
                <a:cubicBezTo>
                  <a:pt x="71450" y="25422"/>
                  <a:pt x="71468" y="25422"/>
                  <a:pt x="71487" y="25422"/>
                </a:cubicBezTo>
                <a:cubicBezTo>
                  <a:pt x="71521" y="25422"/>
                  <a:pt x="71552" y="25419"/>
                  <a:pt x="71580" y="25412"/>
                </a:cubicBezTo>
                <a:cubicBezTo>
                  <a:pt x="71651" y="25397"/>
                  <a:pt x="71710" y="25350"/>
                  <a:pt x="71741" y="25285"/>
                </a:cubicBezTo>
                <a:cubicBezTo>
                  <a:pt x="71778" y="25295"/>
                  <a:pt x="71812" y="25307"/>
                  <a:pt x="71843" y="25326"/>
                </a:cubicBezTo>
                <a:cubicBezTo>
                  <a:pt x="71902" y="25357"/>
                  <a:pt x="71967" y="25378"/>
                  <a:pt x="72032" y="25388"/>
                </a:cubicBezTo>
                <a:lnTo>
                  <a:pt x="72054" y="25388"/>
                </a:lnTo>
                <a:cubicBezTo>
                  <a:pt x="72131" y="25388"/>
                  <a:pt x="72202" y="25347"/>
                  <a:pt x="72243" y="25279"/>
                </a:cubicBezTo>
                <a:cubicBezTo>
                  <a:pt x="72320" y="25316"/>
                  <a:pt x="72394" y="25363"/>
                  <a:pt x="72466" y="25412"/>
                </a:cubicBezTo>
                <a:cubicBezTo>
                  <a:pt x="72503" y="25443"/>
                  <a:pt x="72546" y="25471"/>
                  <a:pt x="72589" y="25499"/>
                </a:cubicBezTo>
                <a:cubicBezTo>
                  <a:pt x="72589" y="25496"/>
                  <a:pt x="72589" y="25493"/>
                  <a:pt x="72589" y="25490"/>
                </a:cubicBezTo>
                <a:cubicBezTo>
                  <a:pt x="72589" y="25468"/>
                  <a:pt x="72628" y="25458"/>
                  <a:pt x="72660" y="25458"/>
                </a:cubicBezTo>
                <a:cubicBezTo>
                  <a:pt x="72664" y="25458"/>
                  <a:pt x="72669" y="25459"/>
                  <a:pt x="72673" y="25459"/>
                </a:cubicBezTo>
                <a:cubicBezTo>
                  <a:pt x="72828" y="25481"/>
                  <a:pt x="72878" y="25555"/>
                  <a:pt x="72943" y="25620"/>
                </a:cubicBezTo>
                <a:cubicBezTo>
                  <a:pt x="72958" y="25623"/>
                  <a:pt x="72974" y="25623"/>
                  <a:pt x="72989" y="25626"/>
                </a:cubicBezTo>
                <a:cubicBezTo>
                  <a:pt x="73048" y="25626"/>
                  <a:pt x="73110" y="25614"/>
                  <a:pt x="73166" y="25592"/>
                </a:cubicBezTo>
                <a:cubicBezTo>
                  <a:pt x="73190" y="25583"/>
                  <a:pt x="73206" y="25561"/>
                  <a:pt x="73209" y="25536"/>
                </a:cubicBezTo>
                <a:cubicBezTo>
                  <a:pt x="73209" y="25508"/>
                  <a:pt x="73193" y="25487"/>
                  <a:pt x="73169" y="25477"/>
                </a:cubicBezTo>
                <a:cubicBezTo>
                  <a:pt x="73141" y="25462"/>
                  <a:pt x="73110" y="25446"/>
                  <a:pt x="73085" y="25428"/>
                </a:cubicBezTo>
                <a:cubicBezTo>
                  <a:pt x="73135" y="25425"/>
                  <a:pt x="73181" y="25394"/>
                  <a:pt x="73200" y="25347"/>
                </a:cubicBezTo>
                <a:cubicBezTo>
                  <a:pt x="73203" y="25341"/>
                  <a:pt x="73203" y="25332"/>
                  <a:pt x="73206" y="25326"/>
                </a:cubicBezTo>
                <a:cubicBezTo>
                  <a:pt x="73283" y="25298"/>
                  <a:pt x="73370" y="25282"/>
                  <a:pt x="73454" y="25282"/>
                </a:cubicBezTo>
                <a:cubicBezTo>
                  <a:pt x="73519" y="25282"/>
                  <a:pt x="73584" y="25292"/>
                  <a:pt x="73646" y="25310"/>
                </a:cubicBezTo>
                <a:cubicBezTo>
                  <a:pt x="73683" y="25320"/>
                  <a:pt x="73717" y="25326"/>
                  <a:pt x="73754" y="25326"/>
                </a:cubicBezTo>
                <a:cubicBezTo>
                  <a:pt x="73758" y="25326"/>
                  <a:pt x="73761" y="25326"/>
                  <a:pt x="73765" y="25326"/>
                </a:cubicBezTo>
                <a:cubicBezTo>
                  <a:pt x="73804" y="25326"/>
                  <a:pt x="73840" y="25311"/>
                  <a:pt x="73869" y="25282"/>
                </a:cubicBezTo>
                <a:cubicBezTo>
                  <a:pt x="73893" y="25254"/>
                  <a:pt x="73906" y="25220"/>
                  <a:pt x="73903" y="25183"/>
                </a:cubicBezTo>
                <a:cubicBezTo>
                  <a:pt x="73903" y="25174"/>
                  <a:pt x="73903" y="25165"/>
                  <a:pt x="73903" y="25158"/>
                </a:cubicBezTo>
                <a:cubicBezTo>
                  <a:pt x="73906" y="25143"/>
                  <a:pt x="73940" y="25124"/>
                  <a:pt x="73977" y="25118"/>
                </a:cubicBezTo>
                <a:cubicBezTo>
                  <a:pt x="73996" y="25115"/>
                  <a:pt x="74014" y="25115"/>
                  <a:pt x="74039" y="25112"/>
                </a:cubicBezTo>
                <a:cubicBezTo>
                  <a:pt x="74079" y="25112"/>
                  <a:pt x="74123" y="25106"/>
                  <a:pt x="74163" y="25096"/>
                </a:cubicBezTo>
                <a:cubicBezTo>
                  <a:pt x="74191" y="25090"/>
                  <a:pt x="74213" y="25066"/>
                  <a:pt x="74216" y="25038"/>
                </a:cubicBezTo>
                <a:cubicBezTo>
                  <a:pt x="74222" y="24945"/>
                  <a:pt x="74147" y="24877"/>
                  <a:pt x="74076" y="24833"/>
                </a:cubicBezTo>
                <a:cubicBezTo>
                  <a:pt x="74141" y="24781"/>
                  <a:pt x="74175" y="24700"/>
                  <a:pt x="74169" y="24619"/>
                </a:cubicBezTo>
                <a:cubicBezTo>
                  <a:pt x="74151" y="24499"/>
                  <a:pt x="74027" y="24396"/>
                  <a:pt x="73884" y="24387"/>
                </a:cubicBezTo>
                <a:lnTo>
                  <a:pt x="73863" y="24387"/>
                </a:lnTo>
                <a:cubicBezTo>
                  <a:pt x="73797" y="24387"/>
                  <a:pt x="73732" y="24406"/>
                  <a:pt x="73677" y="24443"/>
                </a:cubicBezTo>
                <a:cubicBezTo>
                  <a:pt x="73658" y="24452"/>
                  <a:pt x="73643" y="24465"/>
                  <a:pt x="73630" y="24480"/>
                </a:cubicBezTo>
                <a:cubicBezTo>
                  <a:pt x="73621" y="24489"/>
                  <a:pt x="73615" y="24496"/>
                  <a:pt x="73605" y="24502"/>
                </a:cubicBezTo>
                <a:lnTo>
                  <a:pt x="73590" y="24502"/>
                </a:lnTo>
                <a:cubicBezTo>
                  <a:pt x="73578" y="24502"/>
                  <a:pt x="73559" y="24502"/>
                  <a:pt x="73543" y="24499"/>
                </a:cubicBezTo>
                <a:cubicBezTo>
                  <a:pt x="73525" y="24496"/>
                  <a:pt x="73500" y="24496"/>
                  <a:pt x="73482" y="24496"/>
                </a:cubicBezTo>
                <a:lnTo>
                  <a:pt x="73454" y="24496"/>
                </a:lnTo>
                <a:cubicBezTo>
                  <a:pt x="73420" y="24499"/>
                  <a:pt x="73386" y="24508"/>
                  <a:pt x="73355" y="24517"/>
                </a:cubicBezTo>
                <a:cubicBezTo>
                  <a:pt x="73336" y="24527"/>
                  <a:pt x="73314" y="24530"/>
                  <a:pt x="73296" y="24533"/>
                </a:cubicBezTo>
                <a:cubicBezTo>
                  <a:pt x="73224" y="24539"/>
                  <a:pt x="73153" y="24548"/>
                  <a:pt x="73085" y="24564"/>
                </a:cubicBezTo>
                <a:lnTo>
                  <a:pt x="73101" y="24579"/>
                </a:lnTo>
                <a:cubicBezTo>
                  <a:pt x="73119" y="24601"/>
                  <a:pt x="73107" y="24623"/>
                  <a:pt x="73063" y="24632"/>
                </a:cubicBezTo>
                <a:cubicBezTo>
                  <a:pt x="73050" y="24635"/>
                  <a:pt x="73034" y="24637"/>
                  <a:pt x="73018" y="24637"/>
                </a:cubicBezTo>
                <a:cubicBezTo>
                  <a:pt x="72977" y="24637"/>
                  <a:pt x="72937" y="24627"/>
                  <a:pt x="72930" y="24613"/>
                </a:cubicBezTo>
                <a:cubicBezTo>
                  <a:pt x="72930" y="24607"/>
                  <a:pt x="72927" y="24604"/>
                  <a:pt x="72921" y="24601"/>
                </a:cubicBezTo>
                <a:cubicBezTo>
                  <a:pt x="72874" y="24613"/>
                  <a:pt x="72825" y="24629"/>
                  <a:pt x="72778" y="24644"/>
                </a:cubicBezTo>
                <a:lnTo>
                  <a:pt x="72772" y="24647"/>
                </a:lnTo>
                <a:cubicBezTo>
                  <a:pt x="72763" y="24650"/>
                  <a:pt x="72751" y="24654"/>
                  <a:pt x="72738" y="24657"/>
                </a:cubicBezTo>
                <a:cubicBezTo>
                  <a:pt x="72701" y="24570"/>
                  <a:pt x="72633" y="24496"/>
                  <a:pt x="72546" y="24452"/>
                </a:cubicBezTo>
                <a:cubicBezTo>
                  <a:pt x="72465" y="24408"/>
                  <a:pt x="72377" y="24383"/>
                  <a:pt x="72286" y="24383"/>
                </a:cubicBezTo>
                <a:cubicBezTo>
                  <a:pt x="72276" y="24383"/>
                  <a:pt x="72265" y="24383"/>
                  <a:pt x="72255" y="24384"/>
                </a:cubicBezTo>
                <a:lnTo>
                  <a:pt x="72143" y="24384"/>
                </a:lnTo>
                <a:cubicBezTo>
                  <a:pt x="72041" y="24390"/>
                  <a:pt x="71936" y="24396"/>
                  <a:pt x="71834" y="24396"/>
                </a:cubicBezTo>
                <a:cubicBezTo>
                  <a:pt x="71766" y="24396"/>
                  <a:pt x="71704" y="24393"/>
                  <a:pt x="71645" y="24387"/>
                </a:cubicBezTo>
                <a:lnTo>
                  <a:pt x="71660" y="24378"/>
                </a:lnTo>
                <a:cubicBezTo>
                  <a:pt x="71670" y="24372"/>
                  <a:pt x="71676" y="24362"/>
                  <a:pt x="71685" y="24356"/>
                </a:cubicBezTo>
                <a:cubicBezTo>
                  <a:pt x="71694" y="24347"/>
                  <a:pt x="71704" y="24341"/>
                  <a:pt x="71713" y="24335"/>
                </a:cubicBezTo>
                <a:cubicBezTo>
                  <a:pt x="71722" y="24331"/>
                  <a:pt x="71731" y="24328"/>
                  <a:pt x="71744" y="24328"/>
                </a:cubicBezTo>
                <a:cubicBezTo>
                  <a:pt x="71778" y="24331"/>
                  <a:pt x="71809" y="24338"/>
                  <a:pt x="71843" y="24347"/>
                </a:cubicBezTo>
                <a:cubicBezTo>
                  <a:pt x="71893" y="24362"/>
                  <a:pt x="71942" y="24372"/>
                  <a:pt x="71995" y="24375"/>
                </a:cubicBezTo>
                <a:cubicBezTo>
                  <a:pt x="72051" y="24372"/>
                  <a:pt x="72106" y="24359"/>
                  <a:pt x="72159" y="24341"/>
                </a:cubicBezTo>
                <a:cubicBezTo>
                  <a:pt x="72174" y="24335"/>
                  <a:pt x="72193" y="24328"/>
                  <a:pt x="72212" y="24325"/>
                </a:cubicBezTo>
                <a:cubicBezTo>
                  <a:pt x="72289" y="24307"/>
                  <a:pt x="72366" y="24300"/>
                  <a:pt x="72444" y="24300"/>
                </a:cubicBezTo>
                <a:cubicBezTo>
                  <a:pt x="72562" y="24297"/>
                  <a:pt x="72676" y="24294"/>
                  <a:pt x="72788" y="24248"/>
                </a:cubicBezTo>
                <a:cubicBezTo>
                  <a:pt x="72822" y="24232"/>
                  <a:pt x="72856" y="24214"/>
                  <a:pt x="72887" y="24192"/>
                </a:cubicBezTo>
                <a:cubicBezTo>
                  <a:pt x="72912" y="24170"/>
                  <a:pt x="72943" y="24155"/>
                  <a:pt x="72977" y="24152"/>
                </a:cubicBezTo>
                <a:lnTo>
                  <a:pt x="73001" y="24152"/>
                </a:lnTo>
                <a:cubicBezTo>
                  <a:pt x="73017" y="24149"/>
                  <a:pt x="73032" y="24146"/>
                  <a:pt x="73045" y="24139"/>
                </a:cubicBezTo>
                <a:lnTo>
                  <a:pt x="73302" y="23994"/>
                </a:lnTo>
                <a:cubicBezTo>
                  <a:pt x="73330" y="23978"/>
                  <a:pt x="73358" y="23957"/>
                  <a:pt x="73379" y="23932"/>
                </a:cubicBezTo>
                <a:cubicBezTo>
                  <a:pt x="73404" y="23898"/>
                  <a:pt x="73413" y="23857"/>
                  <a:pt x="73404" y="23817"/>
                </a:cubicBezTo>
                <a:cubicBezTo>
                  <a:pt x="73389" y="23721"/>
                  <a:pt x="73330" y="23641"/>
                  <a:pt x="73243" y="23600"/>
                </a:cubicBezTo>
                <a:cubicBezTo>
                  <a:pt x="73188" y="23573"/>
                  <a:pt x="73128" y="23560"/>
                  <a:pt x="73067" y="23560"/>
                </a:cubicBezTo>
                <a:cubicBezTo>
                  <a:pt x="73025" y="23560"/>
                  <a:pt x="72983" y="23566"/>
                  <a:pt x="72943" y="23579"/>
                </a:cubicBezTo>
                <a:cubicBezTo>
                  <a:pt x="72918" y="23585"/>
                  <a:pt x="72899" y="23597"/>
                  <a:pt x="72881" y="23613"/>
                </a:cubicBezTo>
                <a:cubicBezTo>
                  <a:pt x="72853" y="23641"/>
                  <a:pt x="72837" y="23681"/>
                  <a:pt x="72843" y="23721"/>
                </a:cubicBezTo>
                <a:cubicBezTo>
                  <a:pt x="72847" y="23731"/>
                  <a:pt x="72847" y="23740"/>
                  <a:pt x="72843" y="23746"/>
                </a:cubicBezTo>
                <a:cubicBezTo>
                  <a:pt x="72837" y="23780"/>
                  <a:pt x="72794" y="23796"/>
                  <a:pt x="72757" y="23796"/>
                </a:cubicBezTo>
                <a:cubicBezTo>
                  <a:pt x="72741" y="23796"/>
                  <a:pt x="72726" y="23792"/>
                  <a:pt x="72710" y="23786"/>
                </a:cubicBezTo>
                <a:lnTo>
                  <a:pt x="72701" y="23783"/>
                </a:lnTo>
                <a:cubicBezTo>
                  <a:pt x="72676" y="23768"/>
                  <a:pt x="72648" y="23761"/>
                  <a:pt x="72620" y="23758"/>
                </a:cubicBezTo>
                <a:lnTo>
                  <a:pt x="72611" y="23758"/>
                </a:lnTo>
                <a:cubicBezTo>
                  <a:pt x="72589" y="23758"/>
                  <a:pt x="72568" y="23761"/>
                  <a:pt x="72546" y="23771"/>
                </a:cubicBezTo>
                <a:cubicBezTo>
                  <a:pt x="72500" y="23783"/>
                  <a:pt x="72453" y="23799"/>
                  <a:pt x="72407" y="23811"/>
                </a:cubicBezTo>
                <a:lnTo>
                  <a:pt x="72441" y="23867"/>
                </a:lnTo>
                <a:cubicBezTo>
                  <a:pt x="72394" y="23867"/>
                  <a:pt x="72345" y="23857"/>
                  <a:pt x="72301" y="23842"/>
                </a:cubicBezTo>
                <a:lnTo>
                  <a:pt x="72295" y="23842"/>
                </a:lnTo>
                <a:cubicBezTo>
                  <a:pt x="72270" y="23851"/>
                  <a:pt x="72246" y="23854"/>
                  <a:pt x="72221" y="23857"/>
                </a:cubicBezTo>
                <a:cubicBezTo>
                  <a:pt x="72181" y="23851"/>
                  <a:pt x="72140" y="23836"/>
                  <a:pt x="72106" y="23811"/>
                </a:cubicBezTo>
                <a:lnTo>
                  <a:pt x="72097" y="23805"/>
                </a:lnTo>
                <a:cubicBezTo>
                  <a:pt x="72035" y="23771"/>
                  <a:pt x="71973" y="23743"/>
                  <a:pt x="71905" y="23727"/>
                </a:cubicBezTo>
                <a:cubicBezTo>
                  <a:pt x="71883" y="23724"/>
                  <a:pt x="71858" y="23721"/>
                  <a:pt x="71837" y="23721"/>
                </a:cubicBezTo>
                <a:cubicBezTo>
                  <a:pt x="71775" y="23721"/>
                  <a:pt x="71716" y="23737"/>
                  <a:pt x="71666" y="23771"/>
                </a:cubicBezTo>
                <a:cubicBezTo>
                  <a:pt x="71651" y="23783"/>
                  <a:pt x="71639" y="23796"/>
                  <a:pt x="71626" y="23811"/>
                </a:cubicBezTo>
                <a:cubicBezTo>
                  <a:pt x="71731" y="23854"/>
                  <a:pt x="71812" y="23910"/>
                  <a:pt x="71840" y="23984"/>
                </a:cubicBezTo>
                <a:cubicBezTo>
                  <a:pt x="71828" y="23985"/>
                  <a:pt x="71817" y="23985"/>
                  <a:pt x="71805" y="23985"/>
                </a:cubicBezTo>
                <a:cubicBezTo>
                  <a:pt x="71700" y="23985"/>
                  <a:pt x="71597" y="23972"/>
                  <a:pt x="71496" y="23944"/>
                </a:cubicBezTo>
                <a:cubicBezTo>
                  <a:pt x="71468" y="23963"/>
                  <a:pt x="71434" y="23972"/>
                  <a:pt x="71397" y="23975"/>
                </a:cubicBezTo>
                <a:lnTo>
                  <a:pt x="71391" y="23975"/>
                </a:lnTo>
                <a:cubicBezTo>
                  <a:pt x="71347" y="23963"/>
                  <a:pt x="71310" y="23941"/>
                  <a:pt x="71279" y="23910"/>
                </a:cubicBezTo>
                <a:cubicBezTo>
                  <a:pt x="71261" y="23898"/>
                  <a:pt x="71242" y="23882"/>
                  <a:pt x="71223" y="23870"/>
                </a:cubicBezTo>
                <a:cubicBezTo>
                  <a:pt x="71199" y="23854"/>
                  <a:pt x="71177" y="23842"/>
                  <a:pt x="71149" y="23830"/>
                </a:cubicBezTo>
                <a:lnTo>
                  <a:pt x="71149" y="23830"/>
                </a:lnTo>
                <a:cubicBezTo>
                  <a:pt x="71177" y="23833"/>
                  <a:pt x="71202" y="23836"/>
                  <a:pt x="71227" y="23839"/>
                </a:cubicBezTo>
                <a:cubicBezTo>
                  <a:pt x="71227" y="23827"/>
                  <a:pt x="71236" y="23814"/>
                  <a:pt x="71254" y="23802"/>
                </a:cubicBezTo>
                <a:cubicBezTo>
                  <a:pt x="71282" y="23780"/>
                  <a:pt x="71313" y="23768"/>
                  <a:pt x="71344" y="23761"/>
                </a:cubicBezTo>
                <a:cubicBezTo>
                  <a:pt x="71357" y="23656"/>
                  <a:pt x="71279" y="23566"/>
                  <a:pt x="71196" y="23492"/>
                </a:cubicBezTo>
                <a:lnTo>
                  <a:pt x="71028" y="23343"/>
                </a:lnTo>
                <a:cubicBezTo>
                  <a:pt x="71010" y="23325"/>
                  <a:pt x="71007" y="23312"/>
                  <a:pt x="71007" y="23309"/>
                </a:cubicBezTo>
                <a:cubicBezTo>
                  <a:pt x="71019" y="23303"/>
                  <a:pt x="71031" y="23300"/>
                  <a:pt x="71044" y="23300"/>
                </a:cubicBezTo>
                <a:cubicBezTo>
                  <a:pt x="71084" y="23306"/>
                  <a:pt x="71124" y="23315"/>
                  <a:pt x="71162" y="23331"/>
                </a:cubicBezTo>
                <a:cubicBezTo>
                  <a:pt x="71196" y="23343"/>
                  <a:pt x="71230" y="23356"/>
                  <a:pt x="71267" y="23362"/>
                </a:cubicBezTo>
                <a:cubicBezTo>
                  <a:pt x="71431" y="23396"/>
                  <a:pt x="71598" y="23415"/>
                  <a:pt x="71766" y="23418"/>
                </a:cubicBezTo>
                <a:cubicBezTo>
                  <a:pt x="71783" y="23394"/>
                  <a:pt x="71803" y="23385"/>
                  <a:pt x="71825" y="23385"/>
                </a:cubicBezTo>
                <a:cubicBezTo>
                  <a:pt x="71847" y="23385"/>
                  <a:pt x="71869" y="23394"/>
                  <a:pt x="71889" y="23408"/>
                </a:cubicBezTo>
                <a:cubicBezTo>
                  <a:pt x="71896" y="23411"/>
                  <a:pt x="71902" y="23418"/>
                  <a:pt x="71908" y="23421"/>
                </a:cubicBezTo>
                <a:lnTo>
                  <a:pt x="72013" y="23421"/>
                </a:lnTo>
                <a:cubicBezTo>
                  <a:pt x="72038" y="23418"/>
                  <a:pt x="72060" y="23408"/>
                  <a:pt x="72075" y="23390"/>
                </a:cubicBezTo>
                <a:cubicBezTo>
                  <a:pt x="72088" y="23371"/>
                  <a:pt x="72091" y="23346"/>
                  <a:pt x="72078" y="23328"/>
                </a:cubicBezTo>
                <a:cubicBezTo>
                  <a:pt x="72038" y="23263"/>
                  <a:pt x="71979" y="23210"/>
                  <a:pt x="71908" y="23176"/>
                </a:cubicBezTo>
                <a:cubicBezTo>
                  <a:pt x="71933" y="23176"/>
                  <a:pt x="71958" y="23179"/>
                  <a:pt x="71982" y="23179"/>
                </a:cubicBezTo>
                <a:cubicBezTo>
                  <a:pt x="72069" y="23179"/>
                  <a:pt x="72156" y="23170"/>
                  <a:pt x="72243" y="23154"/>
                </a:cubicBezTo>
                <a:cubicBezTo>
                  <a:pt x="72267" y="23148"/>
                  <a:pt x="72292" y="23130"/>
                  <a:pt x="72298" y="23102"/>
                </a:cubicBezTo>
                <a:cubicBezTo>
                  <a:pt x="72304" y="23077"/>
                  <a:pt x="72292" y="23052"/>
                  <a:pt x="72267" y="23040"/>
                </a:cubicBezTo>
                <a:cubicBezTo>
                  <a:pt x="72208" y="23003"/>
                  <a:pt x="72143" y="22969"/>
                  <a:pt x="72081" y="22941"/>
                </a:cubicBezTo>
                <a:cubicBezTo>
                  <a:pt x="72094" y="22941"/>
                  <a:pt x="72109" y="22944"/>
                  <a:pt x="72125" y="22947"/>
                </a:cubicBezTo>
                <a:lnTo>
                  <a:pt x="72159" y="22953"/>
                </a:lnTo>
                <a:cubicBezTo>
                  <a:pt x="72205" y="22962"/>
                  <a:pt x="72252" y="22969"/>
                  <a:pt x="72298" y="22969"/>
                </a:cubicBezTo>
                <a:cubicBezTo>
                  <a:pt x="72304" y="22969"/>
                  <a:pt x="72309" y="22969"/>
                  <a:pt x="72315" y="22969"/>
                </a:cubicBezTo>
                <a:cubicBezTo>
                  <a:pt x="72353" y="22969"/>
                  <a:pt x="72393" y="22960"/>
                  <a:pt x="72425" y="22941"/>
                </a:cubicBezTo>
                <a:cubicBezTo>
                  <a:pt x="72447" y="22931"/>
                  <a:pt x="72469" y="22916"/>
                  <a:pt x="72484" y="22900"/>
                </a:cubicBezTo>
                <a:cubicBezTo>
                  <a:pt x="72493" y="22891"/>
                  <a:pt x="72506" y="22885"/>
                  <a:pt x="72515" y="22879"/>
                </a:cubicBezTo>
                <a:cubicBezTo>
                  <a:pt x="72540" y="22866"/>
                  <a:pt x="72568" y="22860"/>
                  <a:pt x="72596" y="22857"/>
                </a:cubicBezTo>
                <a:cubicBezTo>
                  <a:pt x="72614" y="22851"/>
                  <a:pt x="72633" y="22848"/>
                  <a:pt x="72655" y="22842"/>
                </a:cubicBezTo>
                <a:cubicBezTo>
                  <a:pt x="72738" y="22820"/>
                  <a:pt x="72819" y="22758"/>
                  <a:pt x="72809" y="22677"/>
                </a:cubicBezTo>
                <a:cubicBezTo>
                  <a:pt x="72803" y="22649"/>
                  <a:pt x="72794" y="22625"/>
                  <a:pt x="72782" y="22603"/>
                </a:cubicBezTo>
                <a:lnTo>
                  <a:pt x="72778" y="22597"/>
                </a:lnTo>
                <a:cubicBezTo>
                  <a:pt x="72812" y="22594"/>
                  <a:pt x="72856" y="22591"/>
                  <a:pt x="72893" y="22588"/>
                </a:cubicBezTo>
                <a:cubicBezTo>
                  <a:pt x="72974" y="22581"/>
                  <a:pt x="73054" y="22575"/>
                  <a:pt x="73132" y="22563"/>
                </a:cubicBezTo>
                <a:cubicBezTo>
                  <a:pt x="73286" y="22535"/>
                  <a:pt x="73401" y="22399"/>
                  <a:pt x="73382" y="22265"/>
                </a:cubicBezTo>
                <a:cubicBezTo>
                  <a:pt x="73379" y="22234"/>
                  <a:pt x="73364" y="22207"/>
                  <a:pt x="73342" y="22185"/>
                </a:cubicBezTo>
                <a:cubicBezTo>
                  <a:pt x="73317" y="22159"/>
                  <a:pt x="73281" y="22144"/>
                  <a:pt x="73242" y="22144"/>
                </a:cubicBezTo>
                <a:cubicBezTo>
                  <a:pt x="73238" y="22144"/>
                  <a:pt x="73234" y="22144"/>
                  <a:pt x="73231" y="22145"/>
                </a:cubicBezTo>
                <a:cubicBezTo>
                  <a:pt x="73178" y="22148"/>
                  <a:pt x="73125" y="22163"/>
                  <a:pt x="73076" y="22188"/>
                </a:cubicBezTo>
                <a:lnTo>
                  <a:pt x="73063" y="22191"/>
                </a:lnTo>
                <a:cubicBezTo>
                  <a:pt x="73008" y="22213"/>
                  <a:pt x="72952" y="22225"/>
                  <a:pt x="72896" y="22231"/>
                </a:cubicBezTo>
                <a:cubicBezTo>
                  <a:pt x="72850" y="22238"/>
                  <a:pt x="72803" y="22244"/>
                  <a:pt x="72760" y="22256"/>
                </a:cubicBezTo>
                <a:cubicBezTo>
                  <a:pt x="72670" y="22281"/>
                  <a:pt x="72589" y="22324"/>
                  <a:pt x="72518" y="22383"/>
                </a:cubicBezTo>
                <a:cubicBezTo>
                  <a:pt x="72503" y="22371"/>
                  <a:pt x="72481" y="22365"/>
                  <a:pt x="72462" y="22361"/>
                </a:cubicBezTo>
                <a:cubicBezTo>
                  <a:pt x="72447" y="22355"/>
                  <a:pt x="72431" y="22355"/>
                  <a:pt x="72419" y="22355"/>
                </a:cubicBezTo>
                <a:cubicBezTo>
                  <a:pt x="72376" y="22355"/>
                  <a:pt x="72335" y="22368"/>
                  <a:pt x="72295" y="22386"/>
                </a:cubicBezTo>
                <a:lnTo>
                  <a:pt x="72258" y="22405"/>
                </a:lnTo>
                <a:cubicBezTo>
                  <a:pt x="72239" y="22414"/>
                  <a:pt x="72224" y="22423"/>
                  <a:pt x="72205" y="22430"/>
                </a:cubicBezTo>
                <a:cubicBezTo>
                  <a:pt x="72189" y="22437"/>
                  <a:pt x="72173" y="22440"/>
                  <a:pt x="72157" y="22440"/>
                </a:cubicBezTo>
                <a:cubicBezTo>
                  <a:pt x="72151" y="22440"/>
                  <a:pt x="72146" y="22440"/>
                  <a:pt x="72140" y="22439"/>
                </a:cubicBezTo>
                <a:cubicBezTo>
                  <a:pt x="72094" y="22439"/>
                  <a:pt x="72047" y="22433"/>
                  <a:pt x="72001" y="22420"/>
                </a:cubicBezTo>
                <a:lnTo>
                  <a:pt x="71905" y="22399"/>
                </a:lnTo>
                <a:lnTo>
                  <a:pt x="71840" y="22386"/>
                </a:lnTo>
                <a:cubicBezTo>
                  <a:pt x="71818" y="22383"/>
                  <a:pt x="71800" y="22377"/>
                  <a:pt x="71781" y="22368"/>
                </a:cubicBezTo>
                <a:cubicBezTo>
                  <a:pt x="71775" y="22355"/>
                  <a:pt x="71772" y="22340"/>
                  <a:pt x="71769" y="22327"/>
                </a:cubicBezTo>
                <a:cubicBezTo>
                  <a:pt x="71766" y="22287"/>
                  <a:pt x="71747" y="22247"/>
                  <a:pt x="71716" y="22219"/>
                </a:cubicBezTo>
                <a:cubicBezTo>
                  <a:pt x="71682" y="22191"/>
                  <a:pt x="71642" y="22179"/>
                  <a:pt x="71601" y="22179"/>
                </a:cubicBezTo>
                <a:cubicBezTo>
                  <a:pt x="71564" y="22179"/>
                  <a:pt x="71533" y="22188"/>
                  <a:pt x="71502" y="22200"/>
                </a:cubicBezTo>
                <a:cubicBezTo>
                  <a:pt x="71465" y="22219"/>
                  <a:pt x="71431" y="22244"/>
                  <a:pt x="71400" y="22272"/>
                </a:cubicBezTo>
                <a:lnTo>
                  <a:pt x="71381" y="22290"/>
                </a:lnTo>
                <a:cubicBezTo>
                  <a:pt x="71267" y="22383"/>
                  <a:pt x="71093" y="22430"/>
                  <a:pt x="70852" y="22430"/>
                </a:cubicBezTo>
                <a:cubicBezTo>
                  <a:pt x="70774" y="22430"/>
                  <a:pt x="70697" y="22426"/>
                  <a:pt x="70619" y="22420"/>
                </a:cubicBezTo>
                <a:cubicBezTo>
                  <a:pt x="70632" y="22392"/>
                  <a:pt x="70678" y="22377"/>
                  <a:pt x="70719" y="22374"/>
                </a:cubicBezTo>
                <a:cubicBezTo>
                  <a:pt x="70815" y="22358"/>
                  <a:pt x="70880" y="22337"/>
                  <a:pt x="70932" y="22268"/>
                </a:cubicBezTo>
                <a:lnTo>
                  <a:pt x="70942" y="22268"/>
                </a:lnTo>
                <a:cubicBezTo>
                  <a:pt x="70954" y="22268"/>
                  <a:pt x="70966" y="22265"/>
                  <a:pt x="70979" y="22259"/>
                </a:cubicBezTo>
                <a:cubicBezTo>
                  <a:pt x="71044" y="22225"/>
                  <a:pt x="71112" y="22200"/>
                  <a:pt x="71183" y="22185"/>
                </a:cubicBezTo>
                <a:cubicBezTo>
                  <a:pt x="71202" y="22179"/>
                  <a:pt x="71220" y="22166"/>
                  <a:pt x="71230" y="22151"/>
                </a:cubicBezTo>
                <a:cubicBezTo>
                  <a:pt x="71239" y="22132"/>
                  <a:pt x="71239" y="22114"/>
                  <a:pt x="71230" y="22095"/>
                </a:cubicBezTo>
                <a:cubicBezTo>
                  <a:pt x="71205" y="22045"/>
                  <a:pt x="71196" y="21990"/>
                  <a:pt x="71211" y="21934"/>
                </a:cubicBezTo>
                <a:cubicBezTo>
                  <a:pt x="71220" y="21900"/>
                  <a:pt x="71242" y="21878"/>
                  <a:pt x="71258" y="21875"/>
                </a:cubicBezTo>
                <a:cubicBezTo>
                  <a:pt x="71270" y="21878"/>
                  <a:pt x="71279" y="21878"/>
                  <a:pt x="71292" y="21884"/>
                </a:cubicBezTo>
                <a:lnTo>
                  <a:pt x="71313" y="21888"/>
                </a:lnTo>
                <a:cubicBezTo>
                  <a:pt x="71347" y="21897"/>
                  <a:pt x="71385" y="21903"/>
                  <a:pt x="71425" y="21903"/>
                </a:cubicBezTo>
                <a:cubicBezTo>
                  <a:pt x="71477" y="21900"/>
                  <a:pt x="71533" y="21894"/>
                  <a:pt x="71589" y="21881"/>
                </a:cubicBezTo>
                <a:lnTo>
                  <a:pt x="71617" y="21875"/>
                </a:lnTo>
                <a:lnTo>
                  <a:pt x="71645" y="21872"/>
                </a:lnTo>
                <a:cubicBezTo>
                  <a:pt x="71629" y="21838"/>
                  <a:pt x="71623" y="21798"/>
                  <a:pt x="71623" y="21761"/>
                </a:cubicBezTo>
                <a:cubicBezTo>
                  <a:pt x="71625" y="21710"/>
                  <a:pt x="71641" y="21687"/>
                  <a:pt x="71670" y="21687"/>
                </a:cubicBezTo>
                <a:cubicBezTo>
                  <a:pt x="71678" y="21687"/>
                  <a:pt x="71687" y="21689"/>
                  <a:pt x="71697" y="21692"/>
                </a:cubicBezTo>
                <a:cubicBezTo>
                  <a:pt x="71738" y="21702"/>
                  <a:pt x="71778" y="21711"/>
                  <a:pt x="71818" y="21726"/>
                </a:cubicBezTo>
                <a:lnTo>
                  <a:pt x="71821" y="21674"/>
                </a:lnTo>
                <a:lnTo>
                  <a:pt x="71827" y="21590"/>
                </a:lnTo>
                <a:cubicBezTo>
                  <a:pt x="71827" y="21572"/>
                  <a:pt x="71831" y="21556"/>
                  <a:pt x="71840" y="21544"/>
                </a:cubicBezTo>
                <a:cubicBezTo>
                  <a:pt x="71858" y="21533"/>
                  <a:pt x="71880" y="21527"/>
                  <a:pt x="71903" y="21527"/>
                </a:cubicBezTo>
                <a:cubicBezTo>
                  <a:pt x="71908" y="21527"/>
                  <a:pt x="71913" y="21528"/>
                  <a:pt x="71917" y="21528"/>
                </a:cubicBezTo>
                <a:cubicBezTo>
                  <a:pt x="71964" y="21525"/>
                  <a:pt x="72013" y="21516"/>
                  <a:pt x="72057" y="21497"/>
                </a:cubicBezTo>
                <a:cubicBezTo>
                  <a:pt x="72097" y="21472"/>
                  <a:pt x="72134" y="21438"/>
                  <a:pt x="72159" y="21398"/>
                </a:cubicBezTo>
                <a:cubicBezTo>
                  <a:pt x="72218" y="21308"/>
                  <a:pt x="72227" y="21231"/>
                  <a:pt x="72184" y="21172"/>
                </a:cubicBezTo>
                <a:cubicBezTo>
                  <a:pt x="72143" y="21119"/>
                  <a:pt x="72072" y="21088"/>
                  <a:pt x="71982" y="21088"/>
                </a:cubicBezTo>
                <a:cubicBezTo>
                  <a:pt x="71967" y="21088"/>
                  <a:pt x="71954" y="21088"/>
                  <a:pt x="71942" y="21091"/>
                </a:cubicBezTo>
                <a:cubicBezTo>
                  <a:pt x="71914" y="21091"/>
                  <a:pt x="71889" y="21098"/>
                  <a:pt x="71862" y="21101"/>
                </a:cubicBezTo>
                <a:cubicBezTo>
                  <a:pt x="71834" y="21110"/>
                  <a:pt x="71803" y="21113"/>
                  <a:pt x="71772" y="21113"/>
                </a:cubicBezTo>
                <a:cubicBezTo>
                  <a:pt x="71747" y="21113"/>
                  <a:pt x="71722" y="21110"/>
                  <a:pt x="71700" y="21104"/>
                </a:cubicBezTo>
                <a:cubicBezTo>
                  <a:pt x="71660" y="21098"/>
                  <a:pt x="71617" y="21091"/>
                  <a:pt x="71577" y="21091"/>
                </a:cubicBezTo>
                <a:cubicBezTo>
                  <a:pt x="71471" y="21091"/>
                  <a:pt x="71403" y="21141"/>
                  <a:pt x="71397" y="21228"/>
                </a:cubicBezTo>
                <a:cubicBezTo>
                  <a:pt x="71394" y="21249"/>
                  <a:pt x="71394" y="21268"/>
                  <a:pt x="71397" y="21290"/>
                </a:cubicBezTo>
                <a:cubicBezTo>
                  <a:pt x="71397" y="21305"/>
                  <a:pt x="71397" y="21318"/>
                  <a:pt x="71397" y="21333"/>
                </a:cubicBezTo>
                <a:cubicBezTo>
                  <a:pt x="71326" y="21342"/>
                  <a:pt x="71251" y="21349"/>
                  <a:pt x="71180" y="21349"/>
                </a:cubicBezTo>
                <a:cubicBezTo>
                  <a:pt x="71143" y="21349"/>
                  <a:pt x="71103" y="21345"/>
                  <a:pt x="71066" y="21339"/>
                </a:cubicBezTo>
                <a:cubicBezTo>
                  <a:pt x="71016" y="21330"/>
                  <a:pt x="70969" y="21318"/>
                  <a:pt x="70923" y="21302"/>
                </a:cubicBezTo>
                <a:cubicBezTo>
                  <a:pt x="70895" y="21296"/>
                  <a:pt x="70867" y="21287"/>
                  <a:pt x="70839" y="21277"/>
                </a:cubicBezTo>
                <a:cubicBezTo>
                  <a:pt x="70777" y="21262"/>
                  <a:pt x="70719" y="21253"/>
                  <a:pt x="70657" y="21253"/>
                </a:cubicBezTo>
                <a:cubicBezTo>
                  <a:pt x="70623" y="21253"/>
                  <a:pt x="70589" y="21256"/>
                  <a:pt x="70554" y="21265"/>
                </a:cubicBezTo>
                <a:cubicBezTo>
                  <a:pt x="70533" y="21268"/>
                  <a:pt x="70514" y="21271"/>
                  <a:pt x="70492" y="21274"/>
                </a:cubicBezTo>
                <a:cubicBezTo>
                  <a:pt x="70462" y="21274"/>
                  <a:pt x="70434" y="21280"/>
                  <a:pt x="70403" y="21290"/>
                </a:cubicBezTo>
                <a:cubicBezTo>
                  <a:pt x="70372" y="21299"/>
                  <a:pt x="70341" y="21314"/>
                  <a:pt x="70313" y="21333"/>
                </a:cubicBezTo>
                <a:cubicBezTo>
                  <a:pt x="70300" y="21342"/>
                  <a:pt x="70285" y="21352"/>
                  <a:pt x="70273" y="21358"/>
                </a:cubicBezTo>
                <a:cubicBezTo>
                  <a:pt x="70177" y="21389"/>
                  <a:pt x="70077" y="21407"/>
                  <a:pt x="69975" y="21407"/>
                </a:cubicBezTo>
                <a:lnTo>
                  <a:pt x="69919" y="21407"/>
                </a:lnTo>
                <a:cubicBezTo>
                  <a:pt x="69780" y="21407"/>
                  <a:pt x="69687" y="21386"/>
                  <a:pt x="69628" y="21336"/>
                </a:cubicBezTo>
                <a:cubicBezTo>
                  <a:pt x="69600" y="21311"/>
                  <a:pt x="69585" y="21277"/>
                  <a:pt x="69585" y="21243"/>
                </a:cubicBezTo>
                <a:cubicBezTo>
                  <a:pt x="69585" y="21228"/>
                  <a:pt x="69594" y="21215"/>
                  <a:pt x="69607" y="21206"/>
                </a:cubicBezTo>
                <a:cubicBezTo>
                  <a:pt x="69634" y="21197"/>
                  <a:pt x="69665" y="21191"/>
                  <a:pt x="69693" y="21191"/>
                </a:cubicBezTo>
                <a:cubicBezTo>
                  <a:pt x="69771" y="21191"/>
                  <a:pt x="69842" y="21169"/>
                  <a:pt x="69901" y="21119"/>
                </a:cubicBezTo>
                <a:cubicBezTo>
                  <a:pt x="69913" y="21110"/>
                  <a:pt x="69926" y="21104"/>
                  <a:pt x="69941" y="21095"/>
                </a:cubicBezTo>
                <a:cubicBezTo>
                  <a:pt x="69966" y="21085"/>
                  <a:pt x="69994" y="21073"/>
                  <a:pt x="70022" y="21064"/>
                </a:cubicBezTo>
                <a:lnTo>
                  <a:pt x="70068" y="21045"/>
                </a:lnTo>
                <a:cubicBezTo>
                  <a:pt x="70099" y="21036"/>
                  <a:pt x="70124" y="21014"/>
                  <a:pt x="70139" y="20989"/>
                </a:cubicBezTo>
                <a:cubicBezTo>
                  <a:pt x="70149" y="20977"/>
                  <a:pt x="70152" y="20961"/>
                  <a:pt x="70152" y="20946"/>
                </a:cubicBezTo>
                <a:lnTo>
                  <a:pt x="70152" y="20943"/>
                </a:lnTo>
                <a:cubicBezTo>
                  <a:pt x="70152" y="20943"/>
                  <a:pt x="70155" y="20937"/>
                  <a:pt x="70167" y="20930"/>
                </a:cubicBezTo>
                <a:cubicBezTo>
                  <a:pt x="70248" y="20868"/>
                  <a:pt x="70344" y="20834"/>
                  <a:pt x="70446" y="20825"/>
                </a:cubicBezTo>
                <a:lnTo>
                  <a:pt x="70477" y="20825"/>
                </a:lnTo>
                <a:cubicBezTo>
                  <a:pt x="70536" y="20825"/>
                  <a:pt x="70595" y="20813"/>
                  <a:pt x="70650" y="20788"/>
                </a:cubicBezTo>
                <a:cubicBezTo>
                  <a:pt x="70678" y="20769"/>
                  <a:pt x="70706" y="20748"/>
                  <a:pt x="70731" y="20723"/>
                </a:cubicBezTo>
                <a:cubicBezTo>
                  <a:pt x="70743" y="20707"/>
                  <a:pt x="70759" y="20695"/>
                  <a:pt x="70777" y="20686"/>
                </a:cubicBezTo>
                <a:cubicBezTo>
                  <a:pt x="70787" y="20683"/>
                  <a:pt x="70793" y="20679"/>
                  <a:pt x="70802" y="20679"/>
                </a:cubicBezTo>
                <a:cubicBezTo>
                  <a:pt x="70815" y="20679"/>
                  <a:pt x="70830" y="20686"/>
                  <a:pt x="70842" y="20692"/>
                </a:cubicBezTo>
                <a:cubicBezTo>
                  <a:pt x="70849" y="20701"/>
                  <a:pt x="70855" y="20707"/>
                  <a:pt x="70864" y="20714"/>
                </a:cubicBezTo>
                <a:cubicBezTo>
                  <a:pt x="70895" y="20757"/>
                  <a:pt x="70942" y="20785"/>
                  <a:pt x="70994" y="20788"/>
                </a:cubicBezTo>
                <a:lnTo>
                  <a:pt x="71000" y="20788"/>
                </a:lnTo>
                <a:cubicBezTo>
                  <a:pt x="71041" y="20788"/>
                  <a:pt x="71075" y="20772"/>
                  <a:pt x="71103" y="20748"/>
                </a:cubicBezTo>
                <a:cubicBezTo>
                  <a:pt x="71137" y="20714"/>
                  <a:pt x="71149" y="20667"/>
                  <a:pt x="71143" y="20624"/>
                </a:cubicBezTo>
                <a:cubicBezTo>
                  <a:pt x="71134" y="20593"/>
                  <a:pt x="71121" y="20565"/>
                  <a:pt x="71103" y="20537"/>
                </a:cubicBezTo>
                <a:cubicBezTo>
                  <a:pt x="71096" y="20525"/>
                  <a:pt x="71090" y="20512"/>
                  <a:pt x="71084" y="20500"/>
                </a:cubicBezTo>
                <a:cubicBezTo>
                  <a:pt x="71081" y="20494"/>
                  <a:pt x="71078" y="20487"/>
                  <a:pt x="71078" y="20481"/>
                </a:cubicBezTo>
                <a:cubicBezTo>
                  <a:pt x="71093" y="20475"/>
                  <a:pt x="71109" y="20472"/>
                  <a:pt x="71124" y="20469"/>
                </a:cubicBezTo>
                <a:cubicBezTo>
                  <a:pt x="71143" y="20463"/>
                  <a:pt x="71158" y="20460"/>
                  <a:pt x="71177" y="20453"/>
                </a:cubicBezTo>
                <a:lnTo>
                  <a:pt x="71279" y="20419"/>
                </a:lnTo>
                <a:lnTo>
                  <a:pt x="71512" y="20342"/>
                </a:lnTo>
                <a:cubicBezTo>
                  <a:pt x="71539" y="20336"/>
                  <a:pt x="71558" y="20308"/>
                  <a:pt x="71558" y="20280"/>
                </a:cubicBezTo>
                <a:cubicBezTo>
                  <a:pt x="71555" y="20252"/>
                  <a:pt x="71533" y="20227"/>
                  <a:pt x="71505" y="20221"/>
                </a:cubicBezTo>
                <a:cubicBezTo>
                  <a:pt x="71462" y="20212"/>
                  <a:pt x="71419" y="20193"/>
                  <a:pt x="71381" y="20168"/>
                </a:cubicBezTo>
                <a:lnTo>
                  <a:pt x="71416" y="20159"/>
                </a:lnTo>
                <a:cubicBezTo>
                  <a:pt x="71468" y="20150"/>
                  <a:pt x="71518" y="20128"/>
                  <a:pt x="71561" y="20097"/>
                </a:cubicBezTo>
                <a:cubicBezTo>
                  <a:pt x="71604" y="20054"/>
                  <a:pt x="71626" y="19995"/>
                  <a:pt x="71626" y="19933"/>
                </a:cubicBezTo>
                <a:cubicBezTo>
                  <a:pt x="71629" y="19899"/>
                  <a:pt x="71632" y="19865"/>
                  <a:pt x="71651" y="19852"/>
                </a:cubicBezTo>
                <a:lnTo>
                  <a:pt x="71663" y="19843"/>
                </a:lnTo>
                <a:cubicBezTo>
                  <a:pt x="71691" y="19828"/>
                  <a:pt x="71713" y="19806"/>
                  <a:pt x="71728" y="19775"/>
                </a:cubicBezTo>
                <a:cubicBezTo>
                  <a:pt x="71731" y="19753"/>
                  <a:pt x="71731" y="19732"/>
                  <a:pt x="71725" y="19710"/>
                </a:cubicBezTo>
                <a:cubicBezTo>
                  <a:pt x="71725" y="19707"/>
                  <a:pt x="71722" y="19704"/>
                  <a:pt x="71722" y="19698"/>
                </a:cubicBezTo>
                <a:cubicBezTo>
                  <a:pt x="71722" y="19688"/>
                  <a:pt x="71735" y="19673"/>
                  <a:pt x="71756" y="19660"/>
                </a:cubicBezTo>
                <a:cubicBezTo>
                  <a:pt x="71778" y="19648"/>
                  <a:pt x="71803" y="19639"/>
                  <a:pt x="71831" y="19633"/>
                </a:cubicBezTo>
                <a:cubicBezTo>
                  <a:pt x="71843" y="19626"/>
                  <a:pt x="71858" y="19623"/>
                  <a:pt x="71874" y="19617"/>
                </a:cubicBezTo>
                <a:cubicBezTo>
                  <a:pt x="71976" y="19583"/>
                  <a:pt x="72066" y="19518"/>
                  <a:pt x="72131" y="19434"/>
                </a:cubicBezTo>
                <a:cubicBezTo>
                  <a:pt x="72174" y="19382"/>
                  <a:pt x="72190" y="19314"/>
                  <a:pt x="72171" y="19248"/>
                </a:cubicBezTo>
                <a:cubicBezTo>
                  <a:pt x="72150" y="19196"/>
                  <a:pt x="72106" y="19156"/>
                  <a:pt x="72054" y="19137"/>
                </a:cubicBezTo>
                <a:cubicBezTo>
                  <a:pt x="72044" y="19134"/>
                  <a:pt x="72035" y="19134"/>
                  <a:pt x="72023" y="19134"/>
                </a:cubicBezTo>
                <a:cubicBezTo>
                  <a:pt x="72020" y="19133"/>
                  <a:pt x="72017" y="19133"/>
                  <a:pt x="72014" y="19133"/>
                </a:cubicBezTo>
                <a:cubicBezTo>
                  <a:pt x="72001" y="19133"/>
                  <a:pt x="71986" y="19139"/>
                  <a:pt x="71976" y="19146"/>
                </a:cubicBezTo>
                <a:cubicBezTo>
                  <a:pt x="71939" y="19177"/>
                  <a:pt x="71914" y="19217"/>
                  <a:pt x="71905" y="19264"/>
                </a:cubicBezTo>
                <a:cubicBezTo>
                  <a:pt x="71905" y="19270"/>
                  <a:pt x="71902" y="19276"/>
                  <a:pt x="71902" y="19283"/>
                </a:cubicBezTo>
                <a:cubicBezTo>
                  <a:pt x="71899" y="19289"/>
                  <a:pt x="71896" y="19295"/>
                  <a:pt x="71893" y="19301"/>
                </a:cubicBezTo>
                <a:lnTo>
                  <a:pt x="71886" y="19298"/>
                </a:lnTo>
                <a:cubicBezTo>
                  <a:pt x="71877" y="19289"/>
                  <a:pt x="71865" y="19283"/>
                  <a:pt x="71855" y="19276"/>
                </a:cubicBezTo>
                <a:cubicBezTo>
                  <a:pt x="71826" y="19260"/>
                  <a:pt x="71794" y="19251"/>
                  <a:pt x="71759" y="19251"/>
                </a:cubicBezTo>
                <a:cubicBezTo>
                  <a:pt x="71754" y="19251"/>
                  <a:pt x="71749" y="19251"/>
                  <a:pt x="71744" y="19252"/>
                </a:cubicBezTo>
                <a:cubicBezTo>
                  <a:pt x="71654" y="19252"/>
                  <a:pt x="71539" y="19298"/>
                  <a:pt x="71512" y="19385"/>
                </a:cubicBezTo>
                <a:cubicBezTo>
                  <a:pt x="71512" y="19397"/>
                  <a:pt x="71508" y="19406"/>
                  <a:pt x="71505" y="19416"/>
                </a:cubicBezTo>
                <a:cubicBezTo>
                  <a:pt x="71505" y="19425"/>
                  <a:pt x="71502" y="19434"/>
                  <a:pt x="71499" y="19441"/>
                </a:cubicBezTo>
                <a:cubicBezTo>
                  <a:pt x="71490" y="19453"/>
                  <a:pt x="71453" y="19465"/>
                  <a:pt x="71434" y="19471"/>
                </a:cubicBezTo>
                <a:cubicBezTo>
                  <a:pt x="71341" y="19499"/>
                  <a:pt x="71245" y="19521"/>
                  <a:pt x="71146" y="19530"/>
                </a:cubicBezTo>
                <a:cubicBezTo>
                  <a:pt x="71124" y="19530"/>
                  <a:pt x="71106" y="19537"/>
                  <a:pt x="71087" y="19546"/>
                </a:cubicBezTo>
                <a:cubicBezTo>
                  <a:pt x="71059" y="19561"/>
                  <a:pt x="71041" y="19589"/>
                  <a:pt x="71041" y="19617"/>
                </a:cubicBezTo>
                <a:lnTo>
                  <a:pt x="71038" y="19617"/>
                </a:lnTo>
                <a:lnTo>
                  <a:pt x="71016" y="19626"/>
                </a:lnTo>
                <a:cubicBezTo>
                  <a:pt x="70973" y="19651"/>
                  <a:pt x="70939" y="19685"/>
                  <a:pt x="70914" y="19725"/>
                </a:cubicBezTo>
                <a:cubicBezTo>
                  <a:pt x="70904" y="19741"/>
                  <a:pt x="70895" y="19756"/>
                  <a:pt x="70883" y="19769"/>
                </a:cubicBezTo>
                <a:cubicBezTo>
                  <a:pt x="70849" y="19794"/>
                  <a:pt x="70812" y="19809"/>
                  <a:pt x="70771" y="19818"/>
                </a:cubicBezTo>
                <a:lnTo>
                  <a:pt x="70722" y="19831"/>
                </a:lnTo>
                <a:lnTo>
                  <a:pt x="70654" y="19852"/>
                </a:lnTo>
                <a:lnTo>
                  <a:pt x="70641" y="19856"/>
                </a:lnTo>
                <a:cubicBezTo>
                  <a:pt x="70635" y="19849"/>
                  <a:pt x="70629" y="19843"/>
                  <a:pt x="70626" y="19840"/>
                </a:cubicBezTo>
                <a:lnTo>
                  <a:pt x="70610" y="19821"/>
                </a:lnTo>
                <a:cubicBezTo>
                  <a:pt x="70572" y="19768"/>
                  <a:pt x="70507" y="19735"/>
                  <a:pt x="70442" y="19735"/>
                </a:cubicBezTo>
                <a:cubicBezTo>
                  <a:pt x="70439" y="19735"/>
                  <a:pt x="70436" y="19735"/>
                  <a:pt x="70434" y="19735"/>
                </a:cubicBezTo>
                <a:lnTo>
                  <a:pt x="70424" y="19735"/>
                </a:lnTo>
                <a:cubicBezTo>
                  <a:pt x="70415" y="19735"/>
                  <a:pt x="70406" y="19734"/>
                  <a:pt x="70397" y="19734"/>
                </a:cubicBezTo>
                <a:cubicBezTo>
                  <a:pt x="70279" y="19734"/>
                  <a:pt x="70161" y="19753"/>
                  <a:pt x="70046" y="19784"/>
                </a:cubicBezTo>
                <a:cubicBezTo>
                  <a:pt x="70006" y="19797"/>
                  <a:pt x="69969" y="19812"/>
                  <a:pt x="69932" y="19831"/>
                </a:cubicBezTo>
                <a:cubicBezTo>
                  <a:pt x="69898" y="19843"/>
                  <a:pt x="69867" y="19859"/>
                  <a:pt x="69833" y="19868"/>
                </a:cubicBezTo>
                <a:cubicBezTo>
                  <a:pt x="69731" y="19899"/>
                  <a:pt x="69622" y="19911"/>
                  <a:pt x="69514" y="19911"/>
                </a:cubicBezTo>
                <a:lnTo>
                  <a:pt x="69390" y="19911"/>
                </a:lnTo>
                <a:cubicBezTo>
                  <a:pt x="69370" y="19912"/>
                  <a:pt x="69351" y="19912"/>
                  <a:pt x="69331" y="19912"/>
                </a:cubicBezTo>
                <a:cubicBezTo>
                  <a:pt x="69155" y="19912"/>
                  <a:pt x="68981" y="19887"/>
                  <a:pt x="68811" y="19840"/>
                </a:cubicBezTo>
                <a:cubicBezTo>
                  <a:pt x="68761" y="19825"/>
                  <a:pt x="68749" y="19809"/>
                  <a:pt x="68749" y="19806"/>
                </a:cubicBezTo>
                <a:cubicBezTo>
                  <a:pt x="68758" y="19794"/>
                  <a:pt x="68773" y="19784"/>
                  <a:pt x="68789" y="19784"/>
                </a:cubicBezTo>
                <a:cubicBezTo>
                  <a:pt x="68804" y="19781"/>
                  <a:pt x="68820" y="19778"/>
                  <a:pt x="68832" y="19778"/>
                </a:cubicBezTo>
                <a:cubicBezTo>
                  <a:pt x="68891" y="19784"/>
                  <a:pt x="68950" y="19794"/>
                  <a:pt x="69006" y="19815"/>
                </a:cubicBezTo>
                <a:cubicBezTo>
                  <a:pt x="69034" y="19821"/>
                  <a:pt x="69061" y="19831"/>
                  <a:pt x="69086" y="19837"/>
                </a:cubicBezTo>
                <a:cubicBezTo>
                  <a:pt x="69167" y="19856"/>
                  <a:pt x="69248" y="19868"/>
                  <a:pt x="69330" y="19868"/>
                </a:cubicBezTo>
                <a:cubicBezTo>
                  <a:pt x="69340" y="19868"/>
                  <a:pt x="69349" y="19868"/>
                  <a:pt x="69359" y="19868"/>
                </a:cubicBezTo>
                <a:cubicBezTo>
                  <a:pt x="69473" y="19868"/>
                  <a:pt x="69585" y="19856"/>
                  <a:pt x="69696" y="19837"/>
                </a:cubicBezTo>
                <a:cubicBezTo>
                  <a:pt x="69727" y="19834"/>
                  <a:pt x="69752" y="19809"/>
                  <a:pt x="69758" y="19781"/>
                </a:cubicBezTo>
                <a:cubicBezTo>
                  <a:pt x="69761" y="19750"/>
                  <a:pt x="69740" y="19722"/>
                  <a:pt x="69712" y="19716"/>
                </a:cubicBezTo>
                <a:lnTo>
                  <a:pt x="69418" y="19617"/>
                </a:lnTo>
                <a:lnTo>
                  <a:pt x="69157" y="19530"/>
                </a:lnTo>
                <a:cubicBezTo>
                  <a:pt x="69198" y="19499"/>
                  <a:pt x="69244" y="19478"/>
                  <a:pt x="69297" y="19468"/>
                </a:cubicBezTo>
                <a:cubicBezTo>
                  <a:pt x="69328" y="19471"/>
                  <a:pt x="69359" y="19481"/>
                  <a:pt x="69387" y="19493"/>
                </a:cubicBezTo>
                <a:cubicBezTo>
                  <a:pt x="69430" y="19512"/>
                  <a:pt x="69480" y="19524"/>
                  <a:pt x="69529" y="19527"/>
                </a:cubicBezTo>
                <a:cubicBezTo>
                  <a:pt x="69613" y="19527"/>
                  <a:pt x="69727" y="19524"/>
                  <a:pt x="69817" y="19468"/>
                </a:cubicBezTo>
                <a:lnTo>
                  <a:pt x="69827" y="19462"/>
                </a:lnTo>
                <a:cubicBezTo>
                  <a:pt x="69830" y="19459"/>
                  <a:pt x="69833" y="19459"/>
                  <a:pt x="69836" y="19456"/>
                </a:cubicBezTo>
                <a:lnTo>
                  <a:pt x="69848" y="19456"/>
                </a:lnTo>
                <a:cubicBezTo>
                  <a:pt x="69895" y="19462"/>
                  <a:pt x="69941" y="19475"/>
                  <a:pt x="69985" y="19496"/>
                </a:cubicBezTo>
                <a:lnTo>
                  <a:pt x="69991" y="19499"/>
                </a:lnTo>
                <a:cubicBezTo>
                  <a:pt x="70015" y="19512"/>
                  <a:pt x="70043" y="19521"/>
                  <a:pt x="70071" y="19524"/>
                </a:cubicBezTo>
                <a:lnTo>
                  <a:pt x="70084" y="19524"/>
                </a:lnTo>
                <a:cubicBezTo>
                  <a:pt x="70127" y="19521"/>
                  <a:pt x="70167" y="19509"/>
                  <a:pt x="70201" y="19487"/>
                </a:cubicBezTo>
                <a:cubicBezTo>
                  <a:pt x="70242" y="19465"/>
                  <a:pt x="70279" y="19437"/>
                  <a:pt x="70310" y="19403"/>
                </a:cubicBezTo>
                <a:cubicBezTo>
                  <a:pt x="70365" y="19338"/>
                  <a:pt x="70353" y="19286"/>
                  <a:pt x="70341" y="19261"/>
                </a:cubicBezTo>
                <a:cubicBezTo>
                  <a:pt x="70328" y="19233"/>
                  <a:pt x="70297" y="19193"/>
                  <a:pt x="70211" y="19183"/>
                </a:cubicBezTo>
                <a:cubicBezTo>
                  <a:pt x="70118" y="19171"/>
                  <a:pt x="70019" y="19152"/>
                  <a:pt x="69923" y="19134"/>
                </a:cubicBezTo>
                <a:cubicBezTo>
                  <a:pt x="70053" y="19118"/>
                  <a:pt x="70186" y="19109"/>
                  <a:pt x="70319" y="19109"/>
                </a:cubicBezTo>
                <a:lnTo>
                  <a:pt x="70372" y="19109"/>
                </a:lnTo>
                <a:cubicBezTo>
                  <a:pt x="70393" y="19109"/>
                  <a:pt x="70415" y="19103"/>
                  <a:pt x="70431" y="19087"/>
                </a:cubicBezTo>
                <a:cubicBezTo>
                  <a:pt x="70446" y="19072"/>
                  <a:pt x="70449" y="19050"/>
                  <a:pt x="70446" y="19032"/>
                </a:cubicBezTo>
                <a:cubicBezTo>
                  <a:pt x="70434" y="18985"/>
                  <a:pt x="70415" y="18908"/>
                  <a:pt x="70427" y="18858"/>
                </a:cubicBezTo>
                <a:cubicBezTo>
                  <a:pt x="70431" y="18852"/>
                  <a:pt x="70434" y="18843"/>
                  <a:pt x="70437" y="18836"/>
                </a:cubicBezTo>
                <a:cubicBezTo>
                  <a:pt x="70465" y="18796"/>
                  <a:pt x="70465" y="18747"/>
                  <a:pt x="70443" y="18703"/>
                </a:cubicBezTo>
                <a:cubicBezTo>
                  <a:pt x="70471" y="18697"/>
                  <a:pt x="70505" y="18691"/>
                  <a:pt x="70536" y="18691"/>
                </a:cubicBezTo>
                <a:cubicBezTo>
                  <a:pt x="70635" y="18685"/>
                  <a:pt x="70731" y="18679"/>
                  <a:pt x="70827" y="18666"/>
                </a:cubicBezTo>
                <a:cubicBezTo>
                  <a:pt x="70864" y="18663"/>
                  <a:pt x="70898" y="18651"/>
                  <a:pt x="70923" y="18626"/>
                </a:cubicBezTo>
                <a:cubicBezTo>
                  <a:pt x="70942" y="18604"/>
                  <a:pt x="70954" y="18576"/>
                  <a:pt x="70951" y="18548"/>
                </a:cubicBezTo>
                <a:lnTo>
                  <a:pt x="70951" y="18545"/>
                </a:lnTo>
                <a:cubicBezTo>
                  <a:pt x="70951" y="18514"/>
                  <a:pt x="70963" y="18486"/>
                  <a:pt x="70982" y="18465"/>
                </a:cubicBezTo>
                <a:cubicBezTo>
                  <a:pt x="70991" y="18459"/>
                  <a:pt x="71004" y="18456"/>
                  <a:pt x="71013" y="18452"/>
                </a:cubicBezTo>
                <a:cubicBezTo>
                  <a:pt x="71041" y="18446"/>
                  <a:pt x="71066" y="18437"/>
                  <a:pt x="71090" y="18425"/>
                </a:cubicBezTo>
                <a:cubicBezTo>
                  <a:pt x="71193" y="18366"/>
                  <a:pt x="71248" y="18270"/>
                  <a:pt x="71289" y="18198"/>
                </a:cubicBezTo>
                <a:cubicBezTo>
                  <a:pt x="71338" y="18115"/>
                  <a:pt x="71437" y="17938"/>
                  <a:pt x="71341" y="17796"/>
                </a:cubicBezTo>
                <a:cubicBezTo>
                  <a:pt x="71326" y="17774"/>
                  <a:pt x="71301" y="17762"/>
                  <a:pt x="71276" y="17762"/>
                </a:cubicBezTo>
                <a:cubicBezTo>
                  <a:pt x="71251" y="17762"/>
                  <a:pt x="71227" y="17774"/>
                  <a:pt x="71211" y="17793"/>
                </a:cubicBezTo>
                <a:cubicBezTo>
                  <a:pt x="71177" y="17842"/>
                  <a:pt x="71137" y="17886"/>
                  <a:pt x="71093" y="17926"/>
                </a:cubicBezTo>
                <a:cubicBezTo>
                  <a:pt x="71075" y="17941"/>
                  <a:pt x="71053" y="17957"/>
                  <a:pt x="71035" y="17975"/>
                </a:cubicBezTo>
                <a:lnTo>
                  <a:pt x="71016" y="17988"/>
                </a:lnTo>
                <a:cubicBezTo>
                  <a:pt x="71000" y="17985"/>
                  <a:pt x="70988" y="17982"/>
                  <a:pt x="70973" y="17982"/>
                </a:cubicBezTo>
                <a:cubicBezTo>
                  <a:pt x="70963" y="17982"/>
                  <a:pt x="70951" y="17985"/>
                  <a:pt x="70942" y="17985"/>
                </a:cubicBezTo>
                <a:cubicBezTo>
                  <a:pt x="70920" y="17991"/>
                  <a:pt x="70904" y="18000"/>
                  <a:pt x="70886" y="18009"/>
                </a:cubicBezTo>
                <a:cubicBezTo>
                  <a:pt x="70880" y="18013"/>
                  <a:pt x="70877" y="18016"/>
                  <a:pt x="70870" y="18016"/>
                </a:cubicBezTo>
                <a:cubicBezTo>
                  <a:pt x="70869" y="18017"/>
                  <a:pt x="70867" y="18018"/>
                  <a:pt x="70866" y="18018"/>
                </a:cubicBezTo>
                <a:cubicBezTo>
                  <a:pt x="70864" y="18018"/>
                  <a:pt x="70863" y="18017"/>
                  <a:pt x="70861" y="18016"/>
                </a:cubicBezTo>
                <a:lnTo>
                  <a:pt x="70830" y="18016"/>
                </a:lnTo>
                <a:cubicBezTo>
                  <a:pt x="70815" y="18013"/>
                  <a:pt x="70799" y="18013"/>
                  <a:pt x="70781" y="18013"/>
                </a:cubicBezTo>
                <a:cubicBezTo>
                  <a:pt x="70777" y="18011"/>
                  <a:pt x="70774" y="18010"/>
                  <a:pt x="70770" y="18010"/>
                </a:cubicBezTo>
                <a:cubicBezTo>
                  <a:pt x="70766" y="18010"/>
                  <a:pt x="70762" y="18011"/>
                  <a:pt x="70759" y="18013"/>
                </a:cubicBezTo>
                <a:cubicBezTo>
                  <a:pt x="70663" y="18019"/>
                  <a:pt x="70607" y="18081"/>
                  <a:pt x="70564" y="18127"/>
                </a:cubicBezTo>
                <a:lnTo>
                  <a:pt x="70558" y="18133"/>
                </a:lnTo>
                <a:cubicBezTo>
                  <a:pt x="70486" y="18211"/>
                  <a:pt x="70403" y="18273"/>
                  <a:pt x="70310" y="18322"/>
                </a:cubicBezTo>
                <a:cubicBezTo>
                  <a:pt x="70282" y="18338"/>
                  <a:pt x="70251" y="18350"/>
                  <a:pt x="70220" y="18353"/>
                </a:cubicBezTo>
                <a:lnTo>
                  <a:pt x="70208" y="18353"/>
                </a:lnTo>
                <a:cubicBezTo>
                  <a:pt x="70198" y="18350"/>
                  <a:pt x="70192" y="18347"/>
                  <a:pt x="70183" y="18344"/>
                </a:cubicBezTo>
                <a:cubicBezTo>
                  <a:pt x="70167" y="18338"/>
                  <a:pt x="70149" y="18335"/>
                  <a:pt x="70133" y="18332"/>
                </a:cubicBezTo>
                <a:cubicBezTo>
                  <a:pt x="70122" y="18329"/>
                  <a:pt x="70111" y="18327"/>
                  <a:pt x="70100" y="18327"/>
                </a:cubicBezTo>
                <a:cubicBezTo>
                  <a:pt x="70096" y="18327"/>
                  <a:pt x="70091" y="18328"/>
                  <a:pt x="70087" y="18329"/>
                </a:cubicBezTo>
                <a:cubicBezTo>
                  <a:pt x="70056" y="18329"/>
                  <a:pt x="70025" y="18332"/>
                  <a:pt x="69994" y="18338"/>
                </a:cubicBezTo>
                <a:cubicBezTo>
                  <a:pt x="69963" y="18344"/>
                  <a:pt x="69929" y="18350"/>
                  <a:pt x="69898" y="18356"/>
                </a:cubicBezTo>
                <a:cubicBezTo>
                  <a:pt x="69811" y="18378"/>
                  <a:pt x="69721" y="18390"/>
                  <a:pt x="69631" y="18394"/>
                </a:cubicBezTo>
                <a:cubicBezTo>
                  <a:pt x="69616" y="18394"/>
                  <a:pt x="69597" y="18394"/>
                  <a:pt x="69579" y="18390"/>
                </a:cubicBezTo>
                <a:cubicBezTo>
                  <a:pt x="69452" y="18378"/>
                  <a:pt x="69362" y="18338"/>
                  <a:pt x="69303" y="18270"/>
                </a:cubicBezTo>
                <a:lnTo>
                  <a:pt x="69300" y="18267"/>
                </a:lnTo>
                <a:cubicBezTo>
                  <a:pt x="69328" y="18260"/>
                  <a:pt x="69356" y="18257"/>
                  <a:pt x="69384" y="18257"/>
                </a:cubicBezTo>
                <a:cubicBezTo>
                  <a:pt x="69408" y="18254"/>
                  <a:pt x="69430" y="18254"/>
                  <a:pt x="69452" y="18248"/>
                </a:cubicBezTo>
                <a:cubicBezTo>
                  <a:pt x="69511" y="18232"/>
                  <a:pt x="69566" y="18211"/>
                  <a:pt x="69619" y="18189"/>
                </a:cubicBezTo>
                <a:cubicBezTo>
                  <a:pt x="69647" y="18236"/>
                  <a:pt x="69700" y="18267"/>
                  <a:pt x="69752" y="18267"/>
                </a:cubicBezTo>
                <a:cubicBezTo>
                  <a:pt x="69761" y="18267"/>
                  <a:pt x="69771" y="18263"/>
                  <a:pt x="69780" y="18263"/>
                </a:cubicBezTo>
                <a:cubicBezTo>
                  <a:pt x="69827" y="18254"/>
                  <a:pt x="69870" y="18236"/>
                  <a:pt x="69907" y="18211"/>
                </a:cubicBezTo>
                <a:cubicBezTo>
                  <a:pt x="69923" y="18195"/>
                  <a:pt x="69944" y="18186"/>
                  <a:pt x="69963" y="18180"/>
                </a:cubicBezTo>
                <a:lnTo>
                  <a:pt x="69969" y="18180"/>
                </a:lnTo>
                <a:cubicBezTo>
                  <a:pt x="69978" y="18180"/>
                  <a:pt x="69988" y="18180"/>
                  <a:pt x="70000" y="18183"/>
                </a:cubicBezTo>
                <a:cubicBezTo>
                  <a:pt x="70015" y="18186"/>
                  <a:pt x="70031" y="18186"/>
                  <a:pt x="70046" y="18186"/>
                </a:cubicBezTo>
                <a:cubicBezTo>
                  <a:pt x="70068" y="18186"/>
                  <a:pt x="70087" y="18183"/>
                  <a:pt x="70105" y="18180"/>
                </a:cubicBezTo>
                <a:cubicBezTo>
                  <a:pt x="70118" y="18174"/>
                  <a:pt x="70133" y="18167"/>
                  <a:pt x="70146" y="18161"/>
                </a:cubicBezTo>
                <a:cubicBezTo>
                  <a:pt x="70152" y="18158"/>
                  <a:pt x="70155" y="18155"/>
                  <a:pt x="70161" y="18155"/>
                </a:cubicBezTo>
                <a:cubicBezTo>
                  <a:pt x="70177" y="18155"/>
                  <a:pt x="70189" y="18158"/>
                  <a:pt x="70204" y="18164"/>
                </a:cubicBezTo>
                <a:cubicBezTo>
                  <a:pt x="70220" y="18167"/>
                  <a:pt x="70238" y="18174"/>
                  <a:pt x="70257" y="18177"/>
                </a:cubicBezTo>
                <a:cubicBezTo>
                  <a:pt x="70269" y="18177"/>
                  <a:pt x="70285" y="18180"/>
                  <a:pt x="70297" y="18180"/>
                </a:cubicBezTo>
                <a:cubicBezTo>
                  <a:pt x="70437" y="18180"/>
                  <a:pt x="70558" y="18081"/>
                  <a:pt x="70582" y="17944"/>
                </a:cubicBezTo>
                <a:cubicBezTo>
                  <a:pt x="70601" y="17882"/>
                  <a:pt x="70567" y="17817"/>
                  <a:pt x="70505" y="17799"/>
                </a:cubicBezTo>
                <a:cubicBezTo>
                  <a:pt x="70492" y="17796"/>
                  <a:pt x="70480" y="17793"/>
                  <a:pt x="70468" y="17793"/>
                </a:cubicBezTo>
                <a:cubicBezTo>
                  <a:pt x="70437" y="17793"/>
                  <a:pt x="70409" y="17802"/>
                  <a:pt x="70381" y="17814"/>
                </a:cubicBezTo>
                <a:cubicBezTo>
                  <a:pt x="70375" y="17817"/>
                  <a:pt x="70372" y="17821"/>
                  <a:pt x="70365" y="17821"/>
                </a:cubicBezTo>
                <a:cubicBezTo>
                  <a:pt x="70356" y="17824"/>
                  <a:pt x="70347" y="17827"/>
                  <a:pt x="70341" y="17827"/>
                </a:cubicBezTo>
                <a:cubicBezTo>
                  <a:pt x="70319" y="17824"/>
                  <a:pt x="70300" y="17824"/>
                  <a:pt x="70282" y="17821"/>
                </a:cubicBezTo>
                <a:cubicBezTo>
                  <a:pt x="70263" y="17817"/>
                  <a:pt x="70245" y="17814"/>
                  <a:pt x="70226" y="17814"/>
                </a:cubicBezTo>
                <a:lnTo>
                  <a:pt x="70204" y="17814"/>
                </a:lnTo>
                <a:cubicBezTo>
                  <a:pt x="70164" y="17814"/>
                  <a:pt x="70124" y="17821"/>
                  <a:pt x="70087" y="17833"/>
                </a:cubicBezTo>
                <a:cubicBezTo>
                  <a:pt x="70099" y="17752"/>
                  <a:pt x="70133" y="17678"/>
                  <a:pt x="70192" y="17647"/>
                </a:cubicBezTo>
                <a:cubicBezTo>
                  <a:pt x="70254" y="17619"/>
                  <a:pt x="70316" y="17601"/>
                  <a:pt x="70381" y="17588"/>
                </a:cubicBezTo>
                <a:lnTo>
                  <a:pt x="70393" y="17585"/>
                </a:lnTo>
                <a:lnTo>
                  <a:pt x="70412" y="17582"/>
                </a:lnTo>
                <a:cubicBezTo>
                  <a:pt x="70443" y="17576"/>
                  <a:pt x="70477" y="17570"/>
                  <a:pt x="70511" y="17560"/>
                </a:cubicBezTo>
                <a:cubicBezTo>
                  <a:pt x="70520" y="17557"/>
                  <a:pt x="70530" y="17551"/>
                  <a:pt x="70551" y="17545"/>
                </a:cubicBezTo>
                <a:cubicBezTo>
                  <a:pt x="70561" y="17539"/>
                  <a:pt x="70582" y="17529"/>
                  <a:pt x="70595" y="17526"/>
                </a:cubicBezTo>
                <a:cubicBezTo>
                  <a:pt x="70619" y="17526"/>
                  <a:pt x="70641" y="17511"/>
                  <a:pt x="70654" y="17489"/>
                </a:cubicBezTo>
                <a:cubicBezTo>
                  <a:pt x="70669" y="17455"/>
                  <a:pt x="70650" y="17415"/>
                  <a:pt x="70616" y="17405"/>
                </a:cubicBezTo>
                <a:cubicBezTo>
                  <a:pt x="70595" y="17396"/>
                  <a:pt x="70576" y="17387"/>
                  <a:pt x="70558" y="17378"/>
                </a:cubicBezTo>
                <a:lnTo>
                  <a:pt x="70592" y="17378"/>
                </a:lnTo>
                <a:cubicBezTo>
                  <a:pt x="70607" y="17390"/>
                  <a:pt x="70626" y="17399"/>
                  <a:pt x="70644" y="17405"/>
                </a:cubicBezTo>
                <a:lnTo>
                  <a:pt x="70678" y="17415"/>
                </a:lnTo>
                <a:lnTo>
                  <a:pt x="70712" y="17424"/>
                </a:lnTo>
                <a:cubicBezTo>
                  <a:pt x="70731" y="17430"/>
                  <a:pt x="70750" y="17433"/>
                  <a:pt x="70768" y="17433"/>
                </a:cubicBezTo>
                <a:lnTo>
                  <a:pt x="70774" y="17433"/>
                </a:lnTo>
                <a:cubicBezTo>
                  <a:pt x="70827" y="17430"/>
                  <a:pt x="70873" y="17399"/>
                  <a:pt x="70895" y="17350"/>
                </a:cubicBezTo>
                <a:cubicBezTo>
                  <a:pt x="70917" y="17313"/>
                  <a:pt x="70935" y="17272"/>
                  <a:pt x="70945" y="17232"/>
                </a:cubicBezTo>
                <a:cubicBezTo>
                  <a:pt x="70954" y="17201"/>
                  <a:pt x="70948" y="17170"/>
                  <a:pt x="70929" y="17148"/>
                </a:cubicBezTo>
                <a:cubicBezTo>
                  <a:pt x="70908" y="17127"/>
                  <a:pt x="70877" y="17117"/>
                  <a:pt x="70849" y="17117"/>
                </a:cubicBezTo>
                <a:lnTo>
                  <a:pt x="70833" y="17117"/>
                </a:lnTo>
                <a:cubicBezTo>
                  <a:pt x="70815" y="17114"/>
                  <a:pt x="70771" y="17105"/>
                  <a:pt x="70734" y="17096"/>
                </a:cubicBezTo>
                <a:cubicBezTo>
                  <a:pt x="70746" y="17086"/>
                  <a:pt x="70762" y="17077"/>
                  <a:pt x="70777" y="17068"/>
                </a:cubicBezTo>
                <a:cubicBezTo>
                  <a:pt x="70836" y="17031"/>
                  <a:pt x="70911" y="16987"/>
                  <a:pt x="70914" y="16904"/>
                </a:cubicBezTo>
                <a:cubicBezTo>
                  <a:pt x="70923" y="16829"/>
                  <a:pt x="70911" y="16755"/>
                  <a:pt x="70873" y="16693"/>
                </a:cubicBezTo>
                <a:cubicBezTo>
                  <a:pt x="70827" y="16637"/>
                  <a:pt x="70759" y="16603"/>
                  <a:pt x="70688" y="16603"/>
                </a:cubicBezTo>
                <a:cubicBezTo>
                  <a:pt x="70684" y="16603"/>
                  <a:pt x="70679" y="16603"/>
                  <a:pt x="70675" y="16603"/>
                </a:cubicBezTo>
                <a:cubicBezTo>
                  <a:pt x="70640" y="16603"/>
                  <a:pt x="70607" y="16615"/>
                  <a:pt x="70579" y="16634"/>
                </a:cubicBezTo>
                <a:cubicBezTo>
                  <a:pt x="70558" y="16650"/>
                  <a:pt x="70542" y="16668"/>
                  <a:pt x="70530" y="16687"/>
                </a:cubicBezTo>
                <a:cubicBezTo>
                  <a:pt x="70489" y="16743"/>
                  <a:pt x="70452" y="16798"/>
                  <a:pt x="70418" y="16857"/>
                </a:cubicBezTo>
                <a:cubicBezTo>
                  <a:pt x="70387" y="16845"/>
                  <a:pt x="70356" y="16839"/>
                  <a:pt x="70322" y="16839"/>
                </a:cubicBezTo>
                <a:cubicBezTo>
                  <a:pt x="70313" y="16839"/>
                  <a:pt x="70300" y="16839"/>
                  <a:pt x="70291" y="16842"/>
                </a:cubicBezTo>
                <a:cubicBezTo>
                  <a:pt x="70211" y="16848"/>
                  <a:pt x="70142" y="16904"/>
                  <a:pt x="70118" y="16981"/>
                </a:cubicBezTo>
                <a:cubicBezTo>
                  <a:pt x="70115" y="16997"/>
                  <a:pt x="70111" y="17015"/>
                  <a:pt x="70111" y="17034"/>
                </a:cubicBezTo>
                <a:cubicBezTo>
                  <a:pt x="70111" y="17043"/>
                  <a:pt x="70111" y="17055"/>
                  <a:pt x="70108" y="17065"/>
                </a:cubicBezTo>
                <a:cubicBezTo>
                  <a:pt x="70096" y="17086"/>
                  <a:pt x="70081" y="17105"/>
                  <a:pt x="70062" y="17121"/>
                </a:cubicBezTo>
                <a:cubicBezTo>
                  <a:pt x="70056" y="17127"/>
                  <a:pt x="70046" y="17136"/>
                  <a:pt x="70040" y="17142"/>
                </a:cubicBezTo>
                <a:cubicBezTo>
                  <a:pt x="70025" y="17158"/>
                  <a:pt x="70012" y="17161"/>
                  <a:pt x="69969" y="17170"/>
                </a:cubicBezTo>
                <a:lnTo>
                  <a:pt x="69950" y="17173"/>
                </a:lnTo>
                <a:cubicBezTo>
                  <a:pt x="69901" y="17189"/>
                  <a:pt x="69851" y="17207"/>
                  <a:pt x="69805" y="17232"/>
                </a:cubicBezTo>
                <a:cubicBezTo>
                  <a:pt x="69783" y="17244"/>
                  <a:pt x="69758" y="17257"/>
                  <a:pt x="69734" y="17266"/>
                </a:cubicBezTo>
                <a:cubicBezTo>
                  <a:pt x="69675" y="17285"/>
                  <a:pt x="69616" y="17297"/>
                  <a:pt x="69554" y="17303"/>
                </a:cubicBezTo>
                <a:cubicBezTo>
                  <a:pt x="69480" y="17306"/>
                  <a:pt x="69405" y="17322"/>
                  <a:pt x="69334" y="17347"/>
                </a:cubicBezTo>
                <a:cubicBezTo>
                  <a:pt x="69319" y="17353"/>
                  <a:pt x="69303" y="17359"/>
                  <a:pt x="69288" y="17365"/>
                </a:cubicBezTo>
                <a:cubicBezTo>
                  <a:pt x="69263" y="17381"/>
                  <a:pt x="69235" y="17390"/>
                  <a:pt x="69207" y="17393"/>
                </a:cubicBezTo>
                <a:cubicBezTo>
                  <a:pt x="69185" y="17393"/>
                  <a:pt x="69164" y="17387"/>
                  <a:pt x="69145" y="17381"/>
                </a:cubicBezTo>
                <a:cubicBezTo>
                  <a:pt x="69164" y="17362"/>
                  <a:pt x="69185" y="17344"/>
                  <a:pt x="69207" y="17328"/>
                </a:cubicBezTo>
                <a:cubicBezTo>
                  <a:pt x="69266" y="17288"/>
                  <a:pt x="69346" y="17275"/>
                  <a:pt x="69433" y="17263"/>
                </a:cubicBezTo>
                <a:cubicBezTo>
                  <a:pt x="69452" y="17260"/>
                  <a:pt x="69470" y="17260"/>
                  <a:pt x="69489" y="17257"/>
                </a:cubicBezTo>
                <a:cubicBezTo>
                  <a:pt x="69563" y="17244"/>
                  <a:pt x="69737" y="17210"/>
                  <a:pt x="69780" y="17133"/>
                </a:cubicBezTo>
                <a:cubicBezTo>
                  <a:pt x="69796" y="17105"/>
                  <a:pt x="69796" y="17071"/>
                  <a:pt x="69777" y="17043"/>
                </a:cubicBezTo>
                <a:cubicBezTo>
                  <a:pt x="69765" y="17021"/>
                  <a:pt x="69765" y="16994"/>
                  <a:pt x="69777" y="16969"/>
                </a:cubicBezTo>
                <a:cubicBezTo>
                  <a:pt x="69792" y="16944"/>
                  <a:pt x="69814" y="16925"/>
                  <a:pt x="69842" y="16919"/>
                </a:cubicBezTo>
                <a:cubicBezTo>
                  <a:pt x="69851" y="16919"/>
                  <a:pt x="69864" y="16919"/>
                  <a:pt x="69873" y="16916"/>
                </a:cubicBezTo>
                <a:cubicBezTo>
                  <a:pt x="69916" y="16916"/>
                  <a:pt x="69960" y="16904"/>
                  <a:pt x="69994" y="16882"/>
                </a:cubicBezTo>
                <a:cubicBezTo>
                  <a:pt x="70028" y="16857"/>
                  <a:pt x="70050" y="16820"/>
                  <a:pt x="70050" y="16780"/>
                </a:cubicBezTo>
                <a:cubicBezTo>
                  <a:pt x="70050" y="16733"/>
                  <a:pt x="70028" y="16690"/>
                  <a:pt x="69991" y="16662"/>
                </a:cubicBezTo>
                <a:cubicBezTo>
                  <a:pt x="69941" y="16631"/>
                  <a:pt x="69882" y="16613"/>
                  <a:pt x="69823" y="16613"/>
                </a:cubicBezTo>
                <a:cubicBezTo>
                  <a:pt x="69819" y="16612"/>
                  <a:pt x="69815" y="16612"/>
                  <a:pt x="69812" y="16612"/>
                </a:cubicBezTo>
                <a:cubicBezTo>
                  <a:pt x="69794" y="16612"/>
                  <a:pt x="69777" y="16617"/>
                  <a:pt x="69761" y="16622"/>
                </a:cubicBezTo>
                <a:cubicBezTo>
                  <a:pt x="69734" y="16634"/>
                  <a:pt x="69712" y="16650"/>
                  <a:pt x="69690" y="16671"/>
                </a:cubicBezTo>
                <a:lnTo>
                  <a:pt x="69684" y="16678"/>
                </a:lnTo>
                <a:cubicBezTo>
                  <a:pt x="69622" y="16733"/>
                  <a:pt x="69542" y="16767"/>
                  <a:pt x="69458" y="16774"/>
                </a:cubicBezTo>
                <a:lnTo>
                  <a:pt x="69439" y="16774"/>
                </a:lnTo>
                <a:cubicBezTo>
                  <a:pt x="69402" y="16777"/>
                  <a:pt x="69368" y="16783"/>
                  <a:pt x="69334" y="16792"/>
                </a:cubicBezTo>
                <a:cubicBezTo>
                  <a:pt x="69306" y="16805"/>
                  <a:pt x="69281" y="16820"/>
                  <a:pt x="69260" y="16839"/>
                </a:cubicBezTo>
                <a:cubicBezTo>
                  <a:pt x="69250" y="16845"/>
                  <a:pt x="69241" y="16851"/>
                  <a:pt x="69232" y="16857"/>
                </a:cubicBezTo>
                <a:cubicBezTo>
                  <a:pt x="69229" y="16857"/>
                  <a:pt x="69226" y="16860"/>
                  <a:pt x="69223" y="16860"/>
                </a:cubicBezTo>
                <a:lnTo>
                  <a:pt x="69216" y="16842"/>
                </a:lnTo>
                <a:cubicBezTo>
                  <a:pt x="69210" y="16829"/>
                  <a:pt x="69201" y="16820"/>
                  <a:pt x="69192" y="16811"/>
                </a:cubicBezTo>
                <a:lnTo>
                  <a:pt x="69223" y="16798"/>
                </a:lnTo>
                <a:cubicBezTo>
                  <a:pt x="69303" y="16755"/>
                  <a:pt x="69377" y="16702"/>
                  <a:pt x="69442" y="16640"/>
                </a:cubicBezTo>
                <a:cubicBezTo>
                  <a:pt x="69486" y="16613"/>
                  <a:pt x="69514" y="16566"/>
                  <a:pt x="69526" y="16513"/>
                </a:cubicBezTo>
                <a:cubicBezTo>
                  <a:pt x="69526" y="16510"/>
                  <a:pt x="69526" y="16504"/>
                  <a:pt x="69526" y="16498"/>
                </a:cubicBezTo>
                <a:cubicBezTo>
                  <a:pt x="69505" y="16505"/>
                  <a:pt x="69484" y="16508"/>
                  <a:pt x="69462" y="16508"/>
                </a:cubicBezTo>
                <a:cubicBezTo>
                  <a:pt x="69455" y="16508"/>
                  <a:pt x="69447" y="16508"/>
                  <a:pt x="69439" y="16507"/>
                </a:cubicBezTo>
                <a:cubicBezTo>
                  <a:pt x="69371" y="16507"/>
                  <a:pt x="69303" y="16482"/>
                  <a:pt x="69309" y="16374"/>
                </a:cubicBezTo>
                <a:cubicBezTo>
                  <a:pt x="69312" y="16287"/>
                  <a:pt x="69377" y="16269"/>
                  <a:pt x="69433" y="16266"/>
                </a:cubicBezTo>
                <a:cubicBezTo>
                  <a:pt x="69489" y="16278"/>
                  <a:pt x="69545" y="16284"/>
                  <a:pt x="69569" y="16334"/>
                </a:cubicBezTo>
                <a:cubicBezTo>
                  <a:pt x="69641" y="16275"/>
                  <a:pt x="69715" y="16228"/>
                  <a:pt x="69799" y="16191"/>
                </a:cubicBezTo>
                <a:cubicBezTo>
                  <a:pt x="69848" y="16166"/>
                  <a:pt x="69898" y="16142"/>
                  <a:pt x="69950" y="16111"/>
                </a:cubicBezTo>
                <a:cubicBezTo>
                  <a:pt x="70034" y="16058"/>
                  <a:pt x="70046" y="15962"/>
                  <a:pt x="70053" y="15894"/>
                </a:cubicBezTo>
                <a:lnTo>
                  <a:pt x="70053" y="15882"/>
                </a:lnTo>
                <a:cubicBezTo>
                  <a:pt x="70056" y="15869"/>
                  <a:pt x="70053" y="15857"/>
                  <a:pt x="70043" y="15844"/>
                </a:cubicBezTo>
                <a:cubicBezTo>
                  <a:pt x="69957" y="15717"/>
                  <a:pt x="69761" y="15717"/>
                  <a:pt x="69696" y="15717"/>
                </a:cubicBezTo>
                <a:cubicBezTo>
                  <a:pt x="69669" y="15717"/>
                  <a:pt x="69644" y="15717"/>
                  <a:pt x="69619" y="15720"/>
                </a:cubicBezTo>
                <a:cubicBezTo>
                  <a:pt x="69523" y="15724"/>
                  <a:pt x="69464" y="15755"/>
                  <a:pt x="69439" y="15807"/>
                </a:cubicBezTo>
                <a:cubicBezTo>
                  <a:pt x="69433" y="15826"/>
                  <a:pt x="69430" y="15841"/>
                  <a:pt x="69427" y="15860"/>
                </a:cubicBezTo>
                <a:cubicBezTo>
                  <a:pt x="69427" y="15869"/>
                  <a:pt x="69427" y="15878"/>
                  <a:pt x="69424" y="15885"/>
                </a:cubicBezTo>
                <a:cubicBezTo>
                  <a:pt x="69411" y="15903"/>
                  <a:pt x="69396" y="15922"/>
                  <a:pt x="69380" y="15934"/>
                </a:cubicBezTo>
                <a:lnTo>
                  <a:pt x="69371" y="15947"/>
                </a:lnTo>
                <a:cubicBezTo>
                  <a:pt x="69322" y="15993"/>
                  <a:pt x="69269" y="16033"/>
                  <a:pt x="69210" y="16070"/>
                </a:cubicBezTo>
                <a:cubicBezTo>
                  <a:pt x="69201" y="16077"/>
                  <a:pt x="69192" y="16080"/>
                  <a:pt x="69179" y="16083"/>
                </a:cubicBezTo>
                <a:cubicBezTo>
                  <a:pt x="69167" y="16083"/>
                  <a:pt x="69154" y="16080"/>
                  <a:pt x="69142" y="16077"/>
                </a:cubicBezTo>
                <a:lnTo>
                  <a:pt x="69130" y="16070"/>
                </a:lnTo>
                <a:cubicBezTo>
                  <a:pt x="69078" y="16054"/>
                  <a:pt x="69022" y="16045"/>
                  <a:pt x="68967" y="16045"/>
                </a:cubicBezTo>
                <a:cubicBezTo>
                  <a:pt x="68960" y="16045"/>
                  <a:pt x="68952" y="16045"/>
                  <a:pt x="68944" y="16046"/>
                </a:cubicBezTo>
                <a:lnTo>
                  <a:pt x="68888" y="16046"/>
                </a:lnTo>
                <a:lnTo>
                  <a:pt x="68869" y="16049"/>
                </a:lnTo>
                <a:lnTo>
                  <a:pt x="68842" y="16052"/>
                </a:lnTo>
                <a:lnTo>
                  <a:pt x="68842" y="16052"/>
                </a:lnTo>
                <a:lnTo>
                  <a:pt x="68848" y="16046"/>
                </a:lnTo>
                <a:lnTo>
                  <a:pt x="68866" y="16030"/>
                </a:lnTo>
                <a:cubicBezTo>
                  <a:pt x="68907" y="15999"/>
                  <a:pt x="68941" y="15962"/>
                  <a:pt x="68969" y="15919"/>
                </a:cubicBezTo>
                <a:cubicBezTo>
                  <a:pt x="68987" y="15882"/>
                  <a:pt x="69003" y="15844"/>
                  <a:pt x="69009" y="15804"/>
                </a:cubicBezTo>
                <a:cubicBezTo>
                  <a:pt x="69012" y="15773"/>
                  <a:pt x="69021" y="15745"/>
                  <a:pt x="69037" y="15720"/>
                </a:cubicBezTo>
                <a:cubicBezTo>
                  <a:pt x="69058" y="15696"/>
                  <a:pt x="69089" y="15677"/>
                  <a:pt x="69120" y="15671"/>
                </a:cubicBezTo>
                <a:cubicBezTo>
                  <a:pt x="69142" y="15662"/>
                  <a:pt x="69164" y="15652"/>
                  <a:pt x="69185" y="15640"/>
                </a:cubicBezTo>
                <a:cubicBezTo>
                  <a:pt x="69235" y="15615"/>
                  <a:pt x="69269" y="15566"/>
                  <a:pt x="69275" y="15510"/>
                </a:cubicBezTo>
                <a:cubicBezTo>
                  <a:pt x="69278" y="15485"/>
                  <a:pt x="69272" y="15460"/>
                  <a:pt x="69254" y="15439"/>
                </a:cubicBezTo>
                <a:cubicBezTo>
                  <a:pt x="69260" y="15411"/>
                  <a:pt x="69275" y="15386"/>
                  <a:pt x="69297" y="15370"/>
                </a:cubicBezTo>
                <a:lnTo>
                  <a:pt x="69315" y="15352"/>
                </a:lnTo>
                <a:cubicBezTo>
                  <a:pt x="69377" y="15290"/>
                  <a:pt x="69486" y="15185"/>
                  <a:pt x="69343" y="15067"/>
                </a:cubicBezTo>
                <a:cubicBezTo>
                  <a:pt x="69325" y="15051"/>
                  <a:pt x="69300" y="15039"/>
                  <a:pt x="69272" y="15039"/>
                </a:cubicBezTo>
                <a:lnTo>
                  <a:pt x="69269" y="15039"/>
                </a:lnTo>
                <a:cubicBezTo>
                  <a:pt x="69247" y="15039"/>
                  <a:pt x="69229" y="15045"/>
                  <a:pt x="69210" y="15054"/>
                </a:cubicBezTo>
                <a:cubicBezTo>
                  <a:pt x="69182" y="15070"/>
                  <a:pt x="69154" y="15092"/>
                  <a:pt x="69133" y="15116"/>
                </a:cubicBezTo>
                <a:lnTo>
                  <a:pt x="69120" y="15132"/>
                </a:lnTo>
                <a:cubicBezTo>
                  <a:pt x="69114" y="15138"/>
                  <a:pt x="69105" y="15147"/>
                  <a:pt x="69102" y="15154"/>
                </a:cubicBezTo>
                <a:lnTo>
                  <a:pt x="69096" y="15154"/>
                </a:lnTo>
                <a:lnTo>
                  <a:pt x="69074" y="15151"/>
                </a:lnTo>
                <a:cubicBezTo>
                  <a:pt x="69069" y="15149"/>
                  <a:pt x="69065" y="15148"/>
                  <a:pt x="69060" y="15148"/>
                </a:cubicBezTo>
                <a:cubicBezTo>
                  <a:pt x="69056" y="15148"/>
                  <a:pt x="69052" y="15149"/>
                  <a:pt x="69049" y="15151"/>
                </a:cubicBezTo>
                <a:cubicBezTo>
                  <a:pt x="68993" y="15151"/>
                  <a:pt x="68941" y="15169"/>
                  <a:pt x="68897" y="15200"/>
                </a:cubicBezTo>
                <a:cubicBezTo>
                  <a:pt x="68876" y="15216"/>
                  <a:pt x="68854" y="15234"/>
                  <a:pt x="68832" y="15253"/>
                </a:cubicBezTo>
                <a:cubicBezTo>
                  <a:pt x="68832" y="15253"/>
                  <a:pt x="68829" y="15256"/>
                  <a:pt x="68826" y="15259"/>
                </a:cubicBezTo>
                <a:cubicBezTo>
                  <a:pt x="68807" y="15250"/>
                  <a:pt x="68789" y="15247"/>
                  <a:pt x="68770" y="15247"/>
                </a:cubicBezTo>
                <a:cubicBezTo>
                  <a:pt x="68742" y="15247"/>
                  <a:pt x="68718" y="15253"/>
                  <a:pt x="68693" y="15262"/>
                </a:cubicBezTo>
                <a:lnTo>
                  <a:pt x="68690" y="15262"/>
                </a:lnTo>
                <a:cubicBezTo>
                  <a:pt x="68696" y="15240"/>
                  <a:pt x="68705" y="15219"/>
                  <a:pt x="68718" y="15200"/>
                </a:cubicBezTo>
                <a:cubicBezTo>
                  <a:pt x="68755" y="15172"/>
                  <a:pt x="68795" y="15154"/>
                  <a:pt x="68842" y="15147"/>
                </a:cubicBezTo>
                <a:lnTo>
                  <a:pt x="68916" y="15129"/>
                </a:lnTo>
                <a:cubicBezTo>
                  <a:pt x="68978" y="15113"/>
                  <a:pt x="69037" y="15095"/>
                  <a:pt x="69099" y="15073"/>
                </a:cubicBezTo>
                <a:lnTo>
                  <a:pt x="69111" y="15070"/>
                </a:lnTo>
                <a:cubicBezTo>
                  <a:pt x="69170" y="15048"/>
                  <a:pt x="69247" y="15020"/>
                  <a:pt x="69284" y="14958"/>
                </a:cubicBezTo>
                <a:cubicBezTo>
                  <a:pt x="69322" y="14897"/>
                  <a:pt x="69303" y="14841"/>
                  <a:pt x="69288" y="14791"/>
                </a:cubicBezTo>
                <a:cubicBezTo>
                  <a:pt x="69281" y="14773"/>
                  <a:pt x="69278" y="14751"/>
                  <a:pt x="69275" y="14729"/>
                </a:cubicBezTo>
                <a:lnTo>
                  <a:pt x="69452" y="14646"/>
                </a:lnTo>
                <a:lnTo>
                  <a:pt x="69715" y="14509"/>
                </a:lnTo>
                <a:cubicBezTo>
                  <a:pt x="69740" y="14500"/>
                  <a:pt x="69755" y="14472"/>
                  <a:pt x="69752" y="14444"/>
                </a:cubicBezTo>
                <a:cubicBezTo>
                  <a:pt x="69737" y="14364"/>
                  <a:pt x="69641" y="14308"/>
                  <a:pt x="69520" y="14308"/>
                </a:cubicBezTo>
                <a:lnTo>
                  <a:pt x="69495" y="14308"/>
                </a:lnTo>
                <a:cubicBezTo>
                  <a:pt x="69467" y="14308"/>
                  <a:pt x="69442" y="14314"/>
                  <a:pt x="69418" y="14317"/>
                </a:cubicBezTo>
                <a:cubicBezTo>
                  <a:pt x="69390" y="14323"/>
                  <a:pt x="69362" y="14327"/>
                  <a:pt x="69337" y="14327"/>
                </a:cubicBezTo>
                <a:cubicBezTo>
                  <a:pt x="69300" y="14277"/>
                  <a:pt x="69241" y="14249"/>
                  <a:pt x="69182" y="14249"/>
                </a:cubicBezTo>
                <a:lnTo>
                  <a:pt x="69173" y="14249"/>
                </a:lnTo>
                <a:cubicBezTo>
                  <a:pt x="69114" y="14249"/>
                  <a:pt x="69058" y="14277"/>
                  <a:pt x="69024" y="14327"/>
                </a:cubicBezTo>
                <a:cubicBezTo>
                  <a:pt x="69003" y="14314"/>
                  <a:pt x="68984" y="14299"/>
                  <a:pt x="68965" y="14283"/>
                </a:cubicBezTo>
                <a:lnTo>
                  <a:pt x="68962" y="14280"/>
                </a:lnTo>
                <a:cubicBezTo>
                  <a:pt x="68910" y="14240"/>
                  <a:pt x="68854" y="14206"/>
                  <a:pt x="68792" y="14184"/>
                </a:cubicBezTo>
                <a:cubicBezTo>
                  <a:pt x="68786" y="14181"/>
                  <a:pt x="68780" y="14178"/>
                  <a:pt x="68773" y="14178"/>
                </a:cubicBezTo>
                <a:cubicBezTo>
                  <a:pt x="68702" y="14231"/>
                  <a:pt x="68615" y="14262"/>
                  <a:pt x="68523" y="14262"/>
                </a:cubicBezTo>
                <a:cubicBezTo>
                  <a:pt x="68519" y="14262"/>
                  <a:pt x="68515" y="14262"/>
                  <a:pt x="68510" y="14262"/>
                </a:cubicBezTo>
                <a:cubicBezTo>
                  <a:pt x="68430" y="14262"/>
                  <a:pt x="68408" y="14240"/>
                  <a:pt x="68423" y="14200"/>
                </a:cubicBezTo>
                <a:cubicBezTo>
                  <a:pt x="68433" y="14184"/>
                  <a:pt x="68439" y="14162"/>
                  <a:pt x="68448" y="14144"/>
                </a:cubicBezTo>
                <a:lnTo>
                  <a:pt x="68448" y="14144"/>
                </a:lnTo>
                <a:cubicBezTo>
                  <a:pt x="68430" y="14153"/>
                  <a:pt x="68411" y="14159"/>
                  <a:pt x="68392" y="14162"/>
                </a:cubicBezTo>
                <a:cubicBezTo>
                  <a:pt x="68380" y="14166"/>
                  <a:pt x="68365" y="14166"/>
                  <a:pt x="68352" y="14166"/>
                </a:cubicBezTo>
                <a:cubicBezTo>
                  <a:pt x="68287" y="14166"/>
                  <a:pt x="68219" y="14184"/>
                  <a:pt x="68163" y="14218"/>
                </a:cubicBezTo>
                <a:lnTo>
                  <a:pt x="68138" y="14231"/>
                </a:lnTo>
                <a:cubicBezTo>
                  <a:pt x="68120" y="14243"/>
                  <a:pt x="68101" y="14249"/>
                  <a:pt x="68080" y="14249"/>
                </a:cubicBezTo>
                <a:lnTo>
                  <a:pt x="68070" y="14249"/>
                </a:lnTo>
                <a:cubicBezTo>
                  <a:pt x="68058" y="14243"/>
                  <a:pt x="68049" y="14237"/>
                  <a:pt x="68039" y="14231"/>
                </a:cubicBezTo>
                <a:cubicBezTo>
                  <a:pt x="68018" y="14215"/>
                  <a:pt x="67996" y="14206"/>
                  <a:pt x="67974" y="14196"/>
                </a:cubicBezTo>
                <a:cubicBezTo>
                  <a:pt x="67990" y="14175"/>
                  <a:pt x="68005" y="14150"/>
                  <a:pt x="68018" y="14125"/>
                </a:cubicBezTo>
                <a:cubicBezTo>
                  <a:pt x="68024" y="14116"/>
                  <a:pt x="68027" y="14107"/>
                  <a:pt x="68033" y="14100"/>
                </a:cubicBezTo>
                <a:cubicBezTo>
                  <a:pt x="68070" y="14042"/>
                  <a:pt x="68117" y="13989"/>
                  <a:pt x="68176" y="13952"/>
                </a:cubicBezTo>
                <a:cubicBezTo>
                  <a:pt x="68188" y="13942"/>
                  <a:pt x="68203" y="13936"/>
                  <a:pt x="68216" y="13933"/>
                </a:cubicBezTo>
                <a:cubicBezTo>
                  <a:pt x="68262" y="13915"/>
                  <a:pt x="68343" y="13884"/>
                  <a:pt x="68340" y="13800"/>
                </a:cubicBezTo>
                <a:cubicBezTo>
                  <a:pt x="68340" y="13741"/>
                  <a:pt x="68346" y="13723"/>
                  <a:pt x="68355" y="13719"/>
                </a:cubicBezTo>
                <a:cubicBezTo>
                  <a:pt x="68371" y="13716"/>
                  <a:pt x="68383" y="13713"/>
                  <a:pt x="68399" y="13713"/>
                </a:cubicBezTo>
                <a:lnTo>
                  <a:pt x="68420" y="13713"/>
                </a:lnTo>
                <a:cubicBezTo>
                  <a:pt x="68448" y="13713"/>
                  <a:pt x="68476" y="13716"/>
                  <a:pt x="68504" y="13719"/>
                </a:cubicBezTo>
                <a:cubicBezTo>
                  <a:pt x="68532" y="13719"/>
                  <a:pt x="68566" y="13723"/>
                  <a:pt x="68600" y="13723"/>
                </a:cubicBezTo>
                <a:lnTo>
                  <a:pt x="68625" y="13723"/>
                </a:lnTo>
                <a:cubicBezTo>
                  <a:pt x="68656" y="13719"/>
                  <a:pt x="68684" y="13710"/>
                  <a:pt x="68708" y="13689"/>
                </a:cubicBezTo>
                <a:cubicBezTo>
                  <a:pt x="68767" y="13633"/>
                  <a:pt x="68776" y="13515"/>
                  <a:pt x="68773" y="13487"/>
                </a:cubicBezTo>
                <a:cubicBezTo>
                  <a:pt x="68767" y="13447"/>
                  <a:pt x="68755" y="13407"/>
                  <a:pt x="68730" y="13373"/>
                </a:cubicBezTo>
                <a:cubicBezTo>
                  <a:pt x="68724" y="13363"/>
                  <a:pt x="68718" y="13357"/>
                  <a:pt x="68711" y="13351"/>
                </a:cubicBezTo>
                <a:cubicBezTo>
                  <a:pt x="68711" y="13320"/>
                  <a:pt x="68696" y="13292"/>
                  <a:pt x="68671" y="13280"/>
                </a:cubicBezTo>
                <a:cubicBezTo>
                  <a:pt x="68649" y="13267"/>
                  <a:pt x="68625" y="13261"/>
                  <a:pt x="68600" y="13261"/>
                </a:cubicBezTo>
                <a:cubicBezTo>
                  <a:pt x="68584" y="13261"/>
                  <a:pt x="68572" y="13261"/>
                  <a:pt x="68560" y="13264"/>
                </a:cubicBezTo>
                <a:lnTo>
                  <a:pt x="68414" y="13286"/>
                </a:lnTo>
                <a:cubicBezTo>
                  <a:pt x="68383" y="13289"/>
                  <a:pt x="68352" y="13295"/>
                  <a:pt x="68327" y="13311"/>
                </a:cubicBezTo>
                <a:cubicBezTo>
                  <a:pt x="68318" y="13314"/>
                  <a:pt x="68312" y="13320"/>
                  <a:pt x="68306" y="13326"/>
                </a:cubicBezTo>
                <a:cubicBezTo>
                  <a:pt x="68306" y="13325"/>
                  <a:pt x="68306" y="13324"/>
                  <a:pt x="68305" y="13324"/>
                </a:cubicBezTo>
                <a:cubicBezTo>
                  <a:pt x="68305" y="13324"/>
                  <a:pt x="68304" y="13325"/>
                  <a:pt x="68303" y="13326"/>
                </a:cubicBezTo>
                <a:lnTo>
                  <a:pt x="68275" y="13326"/>
                </a:lnTo>
                <a:cubicBezTo>
                  <a:pt x="68225" y="13338"/>
                  <a:pt x="68179" y="13366"/>
                  <a:pt x="68148" y="13404"/>
                </a:cubicBezTo>
                <a:cubicBezTo>
                  <a:pt x="68135" y="13419"/>
                  <a:pt x="68120" y="13431"/>
                  <a:pt x="68104" y="13438"/>
                </a:cubicBezTo>
                <a:lnTo>
                  <a:pt x="68058" y="13438"/>
                </a:lnTo>
                <a:cubicBezTo>
                  <a:pt x="68015" y="13431"/>
                  <a:pt x="67971" y="13428"/>
                  <a:pt x="67928" y="13428"/>
                </a:cubicBezTo>
                <a:cubicBezTo>
                  <a:pt x="67884" y="13428"/>
                  <a:pt x="67838" y="13431"/>
                  <a:pt x="67795" y="13438"/>
                </a:cubicBezTo>
                <a:cubicBezTo>
                  <a:pt x="67798" y="13435"/>
                  <a:pt x="67801" y="13431"/>
                  <a:pt x="67804" y="13428"/>
                </a:cubicBezTo>
                <a:cubicBezTo>
                  <a:pt x="67832" y="13407"/>
                  <a:pt x="67863" y="13388"/>
                  <a:pt x="67897" y="13376"/>
                </a:cubicBezTo>
                <a:lnTo>
                  <a:pt x="67925" y="13363"/>
                </a:lnTo>
                <a:cubicBezTo>
                  <a:pt x="68064" y="13301"/>
                  <a:pt x="68238" y="13174"/>
                  <a:pt x="68309" y="13016"/>
                </a:cubicBezTo>
                <a:cubicBezTo>
                  <a:pt x="68330" y="12973"/>
                  <a:pt x="68334" y="12917"/>
                  <a:pt x="68315" y="12871"/>
                </a:cubicBezTo>
                <a:cubicBezTo>
                  <a:pt x="68296" y="12837"/>
                  <a:pt x="68272" y="12803"/>
                  <a:pt x="68244" y="12778"/>
                </a:cubicBezTo>
                <a:cubicBezTo>
                  <a:pt x="68208" y="12756"/>
                  <a:pt x="68171" y="12746"/>
                  <a:pt x="68131" y="12746"/>
                </a:cubicBezTo>
                <a:cubicBezTo>
                  <a:pt x="68125" y="12746"/>
                  <a:pt x="68119" y="12746"/>
                  <a:pt x="68114" y="12747"/>
                </a:cubicBezTo>
                <a:cubicBezTo>
                  <a:pt x="68076" y="12747"/>
                  <a:pt x="68036" y="12750"/>
                  <a:pt x="67999" y="12756"/>
                </a:cubicBezTo>
                <a:cubicBezTo>
                  <a:pt x="67974" y="12759"/>
                  <a:pt x="67949" y="12759"/>
                  <a:pt x="67934" y="12759"/>
                </a:cubicBezTo>
                <a:lnTo>
                  <a:pt x="67931" y="12759"/>
                </a:lnTo>
                <a:cubicBezTo>
                  <a:pt x="67850" y="12759"/>
                  <a:pt x="67770" y="12775"/>
                  <a:pt x="67699" y="12803"/>
                </a:cubicBezTo>
                <a:cubicBezTo>
                  <a:pt x="67661" y="12821"/>
                  <a:pt x="67627" y="12846"/>
                  <a:pt x="67599" y="12871"/>
                </a:cubicBezTo>
                <a:cubicBezTo>
                  <a:pt x="67584" y="12855"/>
                  <a:pt x="67565" y="12843"/>
                  <a:pt x="67544" y="12840"/>
                </a:cubicBezTo>
                <a:lnTo>
                  <a:pt x="67525" y="12840"/>
                </a:lnTo>
                <a:cubicBezTo>
                  <a:pt x="67500" y="12843"/>
                  <a:pt x="67476" y="12846"/>
                  <a:pt x="67451" y="12855"/>
                </a:cubicBezTo>
                <a:cubicBezTo>
                  <a:pt x="67476" y="12824"/>
                  <a:pt x="67507" y="12800"/>
                  <a:pt x="67544" y="12784"/>
                </a:cubicBezTo>
                <a:lnTo>
                  <a:pt x="67553" y="12778"/>
                </a:lnTo>
                <a:cubicBezTo>
                  <a:pt x="67599" y="12762"/>
                  <a:pt x="67637" y="12731"/>
                  <a:pt x="67661" y="12691"/>
                </a:cubicBezTo>
                <a:cubicBezTo>
                  <a:pt x="67671" y="12669"/>
                  <a:pt x="67674" y="12645"/>
                  <a:pt x="67674" y="12623"/>
                </a:cubicBezTo>
                <a:lnTo>
                  <a:pt x="67674" y="12617"/>
                </a:lnTo>
                <a:cubicBezTo>
                  <a:pt x="67677" y="12518"/>
                  <a:pt x="67711" y="12490"/>
                  <a:pt x="67826" y="12437"/>
                </a:cubicBezTo>
                <a:cubicBezTo>
                  <a:pt x="67903" y="12403"/>
                  <a:pt x="67971" y="12350"/>
                  <a:pt x="68024" y="12285"/>
                </a:cubicBezTo>
                <a:cubicBezTo>
                  <a:pt x="68033" y="12270"/>
                  <a:pt x="68039" y="12251"/>
                  <a:pt x="68033" y="12236"/>
                </a:cubicBezTo>
                <a:cubicBezTo>
                  <a:pt x="68027" y="12217"/>
                  <a:pt x="68015" y="12205"/>
                  <a:pt x="67999" y="12196"/>
                </a:cubicBezTo>
                <a:cubicBezTo>
                  <a:pt x="67928" y="12161"/>
                  <a:pt x="67850" y="12140"/>
                  <a:pt x="67773" y="12137"/>
                </a:cubicBezTo>
                <a:cubicBezTo>
                  <a:pt x="67711" y="12137"/>
                  <a:pt x="67649" y="12155"/>
                  <a:pt x="67596" y="12186"/>
                </a:cubicBezTo>
                <a:cubicBezTo>
                  <a:pt x="67568" y="12205"/>
                  <a:pt x="67541" y="12226"/>
                  <a:pt x="67519" y="12248"/>
                </a:cubicBezTo>
                <a:cubicBezTo>
                  <a:pt x="67507" y="12257"/>
                  <a:pt x="67497" y="12267"/>
                  <a:pt x="67488" y="12276"/>
                </a:cubicBezTo>
                <a:cubicBezTo>
                  <a:pt x="67469" y="12292"/>
                  <a:pt x="67445" y="12304"/>
                  <a:pt x="67420" y="12307"/>
                </a:cubicBezTo>
                <a:cubicBezTo>
                  <a:pt x="67463" y="12217"/>
                  <a:pt x="67528" y="12137"/>
                  <a:pt x="67609" y="12072"/>
                </a:cubicBezTo>
                <a:cubicBezTo>
                  <a:pt x="67652" y="12038"/>
                  <a:pt x="67730" y="11976"/>
                  <a:pt x="67680" y="11889"/>
                </a:cubicBezTo>
                <a:cubicBezTo>
                  <a:pt x="67643" y="11836"/>
                  <a:pt x="67587" y="11796"/>
                  <a:pt x="67525" y="11777"/>
                </a:cubicBezTo>
                <a:cubicBezTo>
                  <a:pt x="67491" y="11768"/>
                  <a:pt x="67457" y="11765"/>
                  <a:pt x="67423" y="11765"/>
                </a:cubicBezTo>
                <a:cubicBezTo>
                  <a:pt x="67376" y="11765"/>
                  <a:pt x="67330" y="11771"/>
                  <a:pt x="67284" y="11777"/>
                </a:cubicBezTo>
                <a:cubicBezTo>
                  <a:pt x="67259" y="11784"/>
                  <a:pt x="67237" y="11787"/>
                  <a:pt x="67215" y="11790"/>
                </a:cubicBezTo>
                <a:cubicBezTo>
                  <a:pt x="67200" y="11790"/>
                  <a:pt x="67184" y="11793"/>
                  <a:pt x="67169" y="11793"/>
                </a:cubicBezTo>
                <a:cubicBezTo>
                  <a:pt x="67169" y="11787"/>
                  <a:pt x="67169" y="11780"/>
                  <a:pt x="67166" y="11774"/>
                </a:cubicBezTo>
                <a:cubicBezTo>
                  <a:pt x="67166" y="11762"/>
                  <a:pt x="67166" y="11753"/>
                  <a:pt x="67166" y="11740"/>
                </a:cubicBezTo>
                <a:cubicBezTo>
                  <a:pt x="67178" y="11734"/>
                  <a:pt x="67191" y="11728"/>
                  <a:pt x="67203" y="11725"/>
                </a:cubicBezTo>
                <a:lnTo>
                  <a:pt x="67206" y="11725"/>
                </a:lnTo>
                <a:cubicBezTo>
                  <a:pt x="67287" y="11691"/>
                  <a:pt x="67361" y="11650"/>
                  <a:pt x="67429" y="11598"/>
                </a:cubicBezTo>
                <a:cubicBezTo>
                  <a:pt x="67448" y="11585"/>
                  <a:pt x="67466" y="11573"/>
                  <a:pt x="67488" y="11561"/>
                </a:cubicBezTo>
                <a:cubicBezTo>
                  <a:pt x="67547" y="11530"/>
                  <a:pt x="67596" y="11483"/>
                  <a:pt x="67630" y="11427"/>
                </a:cubicBezTo>
                <a:cubicBezTo>
                  <a:pt x="67643" y="11403"/>
                  <a:pt x="67655" y="11378"/>
                  <a:pt x="67665" y="11356"/>
                </a:cubicBezTo>
                <a:cubicBezTo>
                  <a:pt x="67680" y="11313"/>
                  <a:pt x="67702" y="11276"/>
                  <a:pt x="67730" y="11242"/>
                </a:cubicBezTo>
                <a:lnTo>
                  <a:pt x="67745" y="11226"/>
                </a:lnTo>
                <a:cubicBezTo>
                  <a:pt x="67767" y="11207"/>
                  <a:pt x="67785" y="11183"/>
                  <a:pt x="67798" y="11158"/>
                </a:cubicBezTo>
                <a:cubicBezTo>
                  <a:pt x="67819" y="11124"/>
                  <a:pt x="67816" y="11077"/>
                  <a:pt x="67795" y="11043"/>
                </a:cubicBezTo>
                <a:cubicBezTo>
                  <a:pt x="67766" y="11015"/>
                  <a:pt x="67730" y="11000"/>
                  <a:pt x="67693" y="11000"/>
                </a:cubicBezTo>
                <a:cubicBezTo>
                  <a:pt x="67690" y="11000"/>
                  <a:pt x="67686" y="11000"/>
                  <a:pt x="67683" y="11000"/>
                </a:cubicBezTo>
                <a:cubicBezTo>
                  <a:pt x="67637" y="11003"/>
                  <a:pt x="67590" y="11012"/>
                  <a:pt x="67547" y="11025"/>
                </a:cubicBezTo>
                <a:cubicBezTo>
                  <a:pt x="67448" y="11053"/>
                  <a:pt x="67349" y="11090"/>
                  <a:pt x="67256" y="11130"/>
                </a:cubicBezTo>
                <a:lnTo>
                  <a:pt x="67234" y="11139"/>
                </a:lnTo>
                <a:cubicBezTo>
                  <a:pt x="67194" y="11158"/>
                  <a:pt x="67153" y="11173"/>
                  <a:pt x="67110" y="11183"/>
                </a:cubicBezTo>
                <a:lnTo>
                  <a:pt x="67104" y="11183"/>
                </a:lnTo>
                <a:lnTo>
                  <a:pt x="67098" y="11176"/>
                </a:lnTo>
                <a:cubicBezTo>
                  <a:pt x="67064" y="11139"/>
                  <a:pt x="67051" y="11108"/>
                  <a:pt x="67057" y="11090"/>
                </a:cubicBezTo>
                <a:cubicBezTo>
                  <a:pt x="67067" y="11074"/>
                  <a:pt x="67079" y="11059"/>
                  <a:pt x="67095" y="11049"/>
                </a:cubicBezTo>
                <a:lnTo>
                  <a:pt x="67144" y="11003"/>
                </a:lnTo>
                <a:cubicBezTo>
                  <a:pt x="67203" y="10947"/>
                  <a:pt x="67268" y="10888"/>
                  <a:pt x="67330" y="10833"/>
                </a:cubicBezTo>
                <a:cubicBezTo>
                  <a:pt x="67342" y="10823"/>
                  <a:pt x="67355" y="10814"/>
                  <a:pt x="67367" y="10802"/>
                </a:cubicBezTo>
                <a:cubicBezTo>
                  <a:pt x="67420" y="10764"/>
                  <a:pt x="67485" y="10712"/>
                  <a:pt x="67500" y="10637"/>
                </a:cubicBezTo>
                <a:cubicBezTo>
                  <a:pt x="67503" y="10622"/>
                  <a:pt x="67503" y="10603"/>
                  <a:pt x="67503" y="10588"/>
                </a:cubicBezTo>
                <a:cubicBezTo>
                  <a:pt x="67503" y="10576"/>
                  <a:pt x="67503" y="10563"/>
                  <a:pt x="67507" y="10554"/>
                </a:cubicBezTo>
                <a:cubicBezTo>
                  <a:pt x="67531" y="10529"/>
                  <a:pt x="67538" y="10486"/>
                  <a:pt x="67519" y="10455"/>
                </a:cubicBezTo>
                <a:cubicBezTo>
                  <a:pt x="67500" y="10428"/>
                  <a:pt x="67467" y="10410"/>
                  <a:pt x="67432" y="10410"/>
                </a:cubicBezTo>
                <a:cubicBezTo>
                  <a:pt x="67427" y="10410"/>
                  <a:pt x="67422" y="10411"/>
                  <a:pt x="67417" y="10411"/>
                </a:cubicBezTo>
                <a:cubicBezTo>
                  <a:pt x="67367" y="10411"/>
                  <a:pt x="67314" y="10424"/>
                  <a:pt x="67268" y="10445"/>
                </a:cubicBezTo>
                <a:lnTo>
                  <a:pt x="67259" y="10449"/>
                </a:lnTo>
                <a:cubicBezTo>
                  <a:pt x="67246" y="10455"/>
                  <a:pt x="67231" y="10464"/>
                  <a:pt x="67218" y="10470"/>
                </a:cubicBezTo>
                <a:cubicBezTo>
                  <a:pt x="67197" y="10436"/>
                  <a:pt x="67169" y="10408"/>
                  <a:pt x="67138" y="10384"/>
                </a:cubicBezTo>
                <a:cubicBezTo>
                  <a:pt x="67129" y="10374"/>
                  <a:pt x="67113" y="10365"/>
                  <a:pt x="67104" y="10356"/>
                </a:cubicBezTo>
                <a:cubicBezTo>
                  <a:pt x="67157" y="10340"/>
                  <a:pt x="67206" y="10309"/>
                  <a:pt x="67240" y="10266"/>
                </a:cubicBezTo>
                <a:cubicBezTo>
                  <a:pt x="67274" y="10266"/>
                  <a:pt x="67305" y="10253"/>
                  <a:pt x="67333" y="10235"/>
                </a:cubicBezTo>
                <a:cubicBezTo>
                  <a:pt x="67361" y="10207"/>
                  <a:pt x="67380" y="10167"/>
                  <a:pt x="67383" y="10126"/>
                </a:cubicBezTo>
                <a:cubicBezTo>
                  <a:pt x="67398" y="10018"/>
                  <a:pt x="67401" y="9906"/>
                  <a:pt x="67389" y="9798"/>
                </a:cubicBezTo>
                <a:cubicBezTo>
                  <a:pt x="67386" y="9773"/>
                  <a:pt x="67370" y="9752"/>
                  <a:pt x="67352" y="9739"/>
                </a:cubicBezTo>
                <a:cubicBezTo>
                  <a:pt x="67336" y="9730"/>
                  <a:pt x="67318" y="9724"/>
                  <a:pt x="67299" y="9724"/>
                </a:cubicBezTo>
                <a:cubicBezTo>
                  <a:pt x="67262" y="9724"/>
                  <a:pt x="67228" y="9742"/>
                  <a:pt x="67209" y="9773"/>
                </a:cubicBezTo>
                <a:cubicBezTo>
                  <a:pt x="67166" y="9835"/>
                  <a:pt x="67116" y="9894"/>
                  <a:pt x="67057" y="9947"/>
                </a:cubicBezTo>
                <a:cubicBezTo>
                  <a:pt x="67023" y="9978"/>
                  <a:pt x="67011" y="9978"/>
                  <a:pt x="67008" y="9978"/>
                </a:cubicBezTo>
                <a:cubicBezTo>
                  <a:pt x="66995" y="9968"/>
                  <a:pt x="66986" y="9956"/>
                  <a:pt x="66986" y="9941"/>
                </a:cubicBezTo>
                <a:cubicBezTo>
                  <a:pt x="66980" y="9906"/>
                  <a:pt x="66986" y="9876"/>
                  <a:pt x="66999" y="9845"/>
                </a:cubicBezTo>
                <a:cubicBezTo>
                  <a:pt x="67005" y="9820"/>
                  <a:pt x="67011" y="9795"/>
                  <a:pt x="67014" y="9767"/>
                </a:cubicBezTo>
                <a:cubicBezTo>
                  <a:pt x="67023" y="9683"/>
                  <a:pt x="66995" y="9600"/>
                  <a:pt x="66934" y="9541"/>
                </a:cubicBezTo>
                <a:lnTo>
                  <a:pt x="66909" y="9519"/>
                </a:lnTo>
                <a:cubicBezTo>
                  <a:pt x="66893" y="9507"/>
                  <a:pt x="66884" y="9495"/>
                  <a:pt x="66875" y="9479"/>
                </a:cubicBezTo>
                <a:cubicBezTo>
                  <a:pt x="66872" y="9467"/>
                  <a:pt x="66875" y="9457"/>
                  <a:pt x="66878" y="9445"/>
                </a:cubicBezTo>
                <a:cubicBezTo>
                  <a:pt x="66881" y="9429"/>
                  <a:pt x="66881" y="9414"/>
                  <a:pt x="66881" y="9399"/>
                </a:cubicBezTo>
                <a:cubicBezTo>
                  <a:pt x="66881" y="9368"/>
                  <a:pt x="66872" y="9337"/>
                  <a:pt x="66859" y="9306"/>
                </a:cubicBezTo>
                <a:cubicBezTo>
                  <a:pt x="66850" y="9281"/>
                  <a:pt x="66841" y="9256"/>
                  <a:pt x="66850" y="9244"/>
                </a:cubicBezTo>
                <a:cubicBezTo>
                  <a:pt x="66856" y="9234"/>
                  <a:pt x="66862" y="9225"/>
                  <a:pt x="66872" y="9216"/>
                </a:cubicBezTo>
                <a:cubicBezTo>
                  <a:pt x="66896" y="9188"/>
                  <a:pt x="66940" y="9138"/>
                  <a:pt x="66912" y="9079"/>
                </a:cubicBezTo>
                <a:cubicBezTo>
                  <a:pt x="66890" y="9039"/>
                  <a:pt x="66850" y="9014"/>
                  <a:pt x="66807" y="9008"/>
                </a:cubicBezTo>
                <a:cubicBezTo>
                  <a:pt x="66782" y="9002"/>
                  <a:pt x="66757" y="9002"/>
                  <a:pt x="66729" y="9002"/>
                </a:cubicBezTo>
                <a:cubicBezTo>
                  <a:pt x="66714" y="9002"/>
                  <a:pt x="66698" y="8999"/>
                  <a:pt x="66680" y="8999"/>
                </a:cubicBezTo>
                <a:cubicBezTo>
                  <a:pt x="66655" y="8990"/>
                  <a:pt x="66636" y="8965"/>
                  <a:pt x="66608" y="8928"/>
                </a:cubicBezTo>
                <a:cubicBezTo>
                  <a:pt x="66587" y="8900"/>
                  <a:pt x="66565" y="8872"/>
                  <a:pt x="66537" y="8850"/>
                </a:cubicBezTo>
                <a:cubicBezTo>
                  <a:pt x="66503" y="8822"/>
                  <a:pt x="66460" y="8807"/>
                  <a:pt x="66416" y="8804"/>
                </a:cubicBezTo>
                <a:cubicBezTo>
                  <a:pt x="66240" y="8804"/>
                  <a:pt x="66156" y="9055"/>
                  <a:pt x="66150" y="9123"/>
                </a:cubicBezTo>
                <a:cubicBezTo>
                  <a:pt x="66147" y="9154"/>
                  <a:pt x="66147" y="9182"/>
                  <a:pt x="66150" y="9213"/>
                </a:cubicBezTo>
                <a:cubicBezTo>
                  <a:pt x="66150" y="9234"/>
                  <a:pt x="66150" y="9259"/>
                  <a:pt x="66150" y="9284"/>
                </a:cubicBezTo>
                <a:cubicBezTo>
                  <a:pt x="66144" y="9337"/>
                  <a:pt x="66125" y="9389"/>
                  <a:pt x="66094" y="9436"/>
                </a:cubicBezTo>
                <a:cubicBezTo>
                  <a:pt x="66079" y="9436"/>
                  <a:pt x="66066" y="9439"/>
                  <a:pt x="66054" y="9442"/>
                </a:cubicBezTo>
                <a:cubicBezTo>
                  <a:pt x="66032" y="9451"/>
                  <a:pt x="66014" y="9467"/>
                  <a:pt x="65998" y="9488"/>
                </a:cubicBezTo>
                <a:cubicBezTo>
                  <a:pt x="65942" y="9566"/>
                  <a:pt x="65908" y="9656"/>
                  <a:pt x="65899" y="9752"/>
                </a:cubicBezTo>
                <a:cubicBezTo>
                  <a:pt x="65899" y="9767"/>
                  <a:pt x="65899" y="9783"/>
                  <a:pt x="65896" y="9798"/>
                </a:cubicBezTo>
                <a:cubicBezTo>
                  <a:pt x="65896" y="9820"/>
                  <a:pt x="65893" y="9845"/>
                  <a:pt x="65890" y="9866"/>
                </a:cubicBezTo>
                <a:cubicBezTo>
                  <a:pt x="65880" y="9872"/>
                  <a:pt x="65868" y="9876"/>
                  <a:pt x="65856" y="9876"/>
                </a:cubicBezTo>
                <a:cubicBezTo>
                  <a:pt x="65843" y="9876"/>
                  <a:pt x="65834" y="9872"/>
                  <a:pt x="65822" y="9869"/>
                </a:cubicBezTo>
                <a:cubicBezTo>
                  <a:pt x="65797" y="9854"/>
                  <a:pt x="65772" y="9838"/>
                  <a:pt x="65753" y="9817"/>
                </a:cubicBezTo>
                <a:cubicBezTo>
                  <a:pt x="65729" y="9795"/>
                  <a:pt x="65707" y="9776"/>
                  <a:pt x="65682" y="9761"/>
                </a:cubicBezTo>
                <a:cubicBezTo>
                  <a:pt x="65657" y="9745"/>
                  <a:pt x="65629" y="9736"/>
                  <a:pt x="65605" y="9736"/>
                </a:cubicBezTo>
                <a:cubicBezTo>
                  <a:pt x="65555" y="9736"/>
                  <a:pt x="65509" y="9764"/>
                  <a:pt x="65490" y="9810"/>
                </a:cubicBezTo>
                <a:cubicBezTo>
                  <a:pt x="65441" y="9906"/>
                  <a:pt x="65487" y="9996"/>
                  <a:pt x="65527" y="10077"/>
                </a:cubicBezTo>
                <a:cubicBezTo>
                  <a:pt x="65549" y="10111"/>
                  <a:pt x="65564" y="10145"/>
                  <a:pt x="65574" y="10185"/>
                </a:cubicBezTo>
                <a:cubicBezTo>
                  <a:pt x="65599" y="10284"/>
                  <a:pt x="65654" y="10306"/>
                  <a:pt x="65698" y="10306"/>
                </a:cubicBezTo>
                <a:cubicBezTo>
                  <a:pt x="65710" y="10306"/>
                  <a:pt x="65725" y="10303"/>
                  <a:pt x="65738" y="10297"/>
                </a:cubicBezTo>
                <a:lnTo>
                  <a:pt x="65747" y="10297"/>
                </a:lnTo>
                <a:cubicBezTo>
                  <a:pt x="65778" y="10297"/>
                  <a:pt x="65806" y="10315"/>
                  <a:pt x="65818" y="10343"/>
                </a:cubicBezTo>
                <a:cubicBezTo>
                  <a:pt x="65822" y="10359"/>
                  <a:pt x="65818" y="10374"/>
                  <a:pt x="65812" y="10390"/>
                </a:cubicBezTo>
                <a:cubicBezTo>
                  <a:pt x="65791" y="10427"/>
                  <a:pt x="65738" y="10455"/>
                  <a:pt x="65679" y="10483"/>
                </a:cubicBezTo>
                <a:cubicBezTo>
                  <a:pt x="65620" y="10436"/>
                  <a:pt x="65546" y="10411"/>
                  <a:pt x="65475" y="10411"/>
                </a:cubicBezTo>
                <a:cubicBezTo>
                  <a:pt x="65459" y="10411"/>
                  <a:pt x="65447" y="10414"/>
                  <a:pt x="65434" y="10414"/>
                </a:cubicBezTo>
                <a:cubicBezTo>
                  <a:pt x="65400" y="10414"/>
                  <a:pt x="65369" y="10436"/>
                  <a:pt x="65351" y="10464"/>
                </a:cubicBezTo>
                <a:cubicBezTo>
                  <a:pt x="65338" y="10495"/>
                  <a:pt x="65345" y="10529"/>
                  <a:pt x="65369" y="10551"/>
                </a:cubicBezTo>
                <a:lnTo>
                  <a:pt x="65369" y="10554"/>
                </a:lnTo>
                <a:cubicBezTo>
                  <a:pt x="65372" y="10566"/>
                  <a:pt x="65372" y="10576"/>
                  <a:pt x="65372" y="10588"/>
                </a:cubicBezTo>
                <a:cubicBezTo>
                  <a:pt x="65372" y="10603"/>
                  <a:pt x="65372" y="10622"/>
                  <a:pt x="65375" y="10641"/>
                </a:cubicBezTo>
                <a:cubicBezTo>
                  <a:pt x="65391" y="10709"/>
                  <a:pt x="65450" y="10755"/>
                  <a:pt x="65499" y="10795"/>
                </a:cubicBezTo>
                <a:cubicBezTo>
                  <a:pt x="65515" y="10805"/>
                  <a:pt x="65530" y="10820"/>
                  <a:pt x="65546" y="10833"/>
                </a:cubicBezTo>
                <a:cubicBezTo>
                  <a:pt x="65586" y="10876"/>
                  <a:pt x="65617" y="10929"/>
                  <a:pt x="65636" y="10984"/>
                </a:cubicBezTo>
                <a:cubicBezTo>
                  <a:pt x="65657" y="11037"/>
                  <a:pt x="65685" y="11087"/>
                  <a:pt x="65716" y="11136"/>
                </a:cubicBezTo>
                <a:lnTo>
                  <a:pt x="65725" y="11142"/>
                </a:lnTo>
                <a:cubicBezTo>
                  <a:pt x="65729" y="11149"/>
                  <a:pt x="65735" y="11158"/>
                  <a:pt x="65738" y="11164"/>
                </a:cubicBezTo>
                <a:cubicBezTo>
                  <a:pt x="65741" y="11173"/>
                  <a:pt x="65725" y="11201"/>
                  <a:pt x="65713" y="11217"/>
                </a:cubicBezTo>
                <a:cubicBezTo>
                  <a:pt x="65707" y="11229"/>
                  <a:pt x="65701" y="11238"/>
                  <a:pt x="65695" y="11254"/>
                </a:cubicBezTo>
                <a:lnTo>
                  <a:pt x="65667" y="11248"/>
                </a:lnTo>
                <a:cubicBezTo>
                  <a:pt x="65636" y="11238"/>
                  <a:pt x="65595" y="11229"/>
                  <a:pt x="65592" y="11220"/>
                </a:cubicBezTo>
                <a:cubicBezTo>
                  <a:pt x="65592" y="11214"/>
                  <a:pt x="65589" y="11211"/>
                  <a:pt x="65589" y="11207"/>
                </a:cubicBezTo>
                <a:cubicBezTo>
                  <a:pt x="65589" y="11192"/>
                  <a:pt x="65583" y="11180"/>
                  <a:pt x="65577" y="11167"/>
                </a:cubicBezTo>
                <a:cubicBezTo>
                  <a:pt x="65564" y="11139"/>
                  <a:pt x="65543" y="11118"/>
                  <a:pt x="65515" y="11102"/>
                </a:cubicBezTo>
                <a:cubicBezTo>
                  <a:pt x="65431" y="11043"/>
                  <a:pt x="65335" y="11006"/>
                  <a:pt x="65233" y="10997"/>
                </a:cubicBezTo>
                <a:cubicBezTo>
                  <a:pt x="65224" y="10994"/>
                  <a:pt x="65211" y="10994"/>
                  <a:pt x="65202" y="10994"/>
                </a:cubicBezTo>
                <a:cubicBezTo>
                  <a:pt x="65180" y="10994"/>
                  <a:pt x="65162" y="10997"/>
                  <a:pt x="65146" y="11003"/>
                </a:cubicBezTo>
                <a:cubicBezTo>
                  <a:pt x="65081" y="11025"/>
                  <a:pt x="65053" y="11096"/>
                  <a:pt x="65081" y="11158"/>
                </a:cubicBezTo>
                <a:cubicBezTo>
                  <a:pt x="65094" y="11183"/>
                  <a:pt x="65112" y="11204"/>
                  <a:pt x="65134" y="11226"/>
                </a:cubicBezTo>
                <a:cubicBezTo>
                  <a:pt x="65140" y="11229"/>
                  <a:pt x="65143" y="11235"/>
                  <a:pt x="65149" y="11242"/>
                </a:cubicBezTo>
                <a:cubicBezTo>
                  <a:pt x="65177" y="11276"/>
                  <a:pt x="65199" y="11316"/>
                  <a:pt x="65214" y="11356"/>
                </a:cubicBezTo>
                <a:cubicBezTo>
                  <a:pt x="65252" y="11434"/>
                  <a:pt x="65292" y="11523"/>
                  <a:pt x="65397" y="11567"/>
                </a:cubicBezTo>
                <a:cubicBezTo>
                  <a:pt x="65413" y="11573"/>
                  <a:pt x="65428" y="11579"/>
                  <a:pt x="65441" y="11582"/>
                </a:cubicBezTo>
                <a:cubicBezTo>
                  <a:pt x="65456" y="11585"/>
                  <a:pt x="65468" y="11592"/>
                  <a:pt x="65481" y="11598"/>
                </a:cubicBezTo>
                <a:cubicBezTo>
                  <a:pt x="65484" y="11607"/>
                  <a:pt x="65487" y="11613"/>
                  <a:pt x="65490" y="11619"/>
                </a:cubicBezTo>
                <a:cubicBezTo>
                  <a:pt x="65493" y="11632"/>
                  <a:pt x="65496" y="11641"/>
                  <a:pt x="65499" y="11650"/>
                </a:cubicBezTo>
                <a:cubicBezTo>
                  <a:pt x="65537" y="11728"/>
                  <a:pt x="65633" y="11780"/>
                  <a:pt x="65766" y="11793"/>
                </a:cubicBezTo>
                <a:lnTo>
                  <a:pt x="65775" y="11793"/>
                </a:lnTo>
                <a:cubicBezTo>
                  <a:pt x="65794" y="11793"/>
                  <a:pt x="65815" y="11796"/>
                  <a:pt x="65837" y="11805"/>
                </a:cubicBezTo>
                <a:cubicBezTo>
                  <a:pt x="65840" y="11811"/>
                  <a:pt x="65840" y="11818"/>
                  <a:pt x="65843" y="11824"/>
                </a:cubicBezTo>
                <a:lnTo>
                  <a:pt x="65862" y="11895"/>
                </a:lnTo>
                <a:lnTo>
                  <a:pt x="65865" y="11911"/>
                </a:lnTo>
                <a:cubicBezTo>
                  <a:pt x="65815" y="11895"/>
                  <a:pt x="65769" y="11870"/>
                  <a:pt x="65729" y="11839"/>
                </a:cubicBezTo>
                <a:cubicBezTo>
                  <a:pt x="65704" y="11821"/>
                  <a:pt x="65679" y="11808"/>
                  <a:pt x="65651" y="11799"/>
                </a:cubicBezTo>
                <a:cubicBezTo>
                  <a:pt x="65636" y="11796"/>
                  <a:pt x="65620" y="11793"/>
                  <a:pt x="65605" y="11793"/>
                </a:cubicBezTo>
                <a:lnTo>
                  <a:pt x="65568" y="11793"/>
                </a:lnTo>
                <a:cubicBezTo>
                  <a:pt x="65552" y="11793"/>
                  <a:pt x="65537" y="11790"/>
                  <a:pt x="65524" y="11784"/>
                </a:cubicBezTo>
                <a:cubicBezTo>
                  <a:pt x="65499" y="11774"/>
                  <a:pt x="65478" y="11768"/>
                  <a:pt x="65453" y="11765"/>
                </a:cubicBezTo>
                <a:cubicBezTo>
                  <a:pt x="65444" y="11765"/>
                  <a:pt x="65434" y="11762"/>
                  <a:pt x="65425" y="11762"/>
                </a:cubicBezTo>
                <a:cubicBezTo>
                  <a:pt x="65335" y="11765"/>
                  <a:pt x="65252" y="11811"/>
                  <a:pt x="65205" y="11886"/>
                </a:cubicBezTo>
                <a:cubicBezTo>
                  <a:pt x="65193" y="11901"/>
                  <a:pt x="65183" y="11920"/>
                  <a:pt x="65183" y="11938"/>
                </a:cubicBezTo>
                <a:cubicBezTo>
                  <a:pt x="65187" y="11979"/>
                  <a:pt x="65208" y="12016"/>
                  <a:pt x="65242" y="12038"/>
                </a:cubicBezTo>
                <a:cubicBezTo>
                  <a:pt x="65276" y="12062"/>
                  <a:pt x="65295" y="12081"/>
                  <a:pt x="65298" y="12100"/>
                </a:cubicBezTo>
                <a:cubicBezTo>
                  <a:pt x="65298" y="12106"/>
                  <a:pt x="65298" y="12112"/>
                  <a:pt x="65298" y="12118"/>
                </a:cubicBezTo>
                <a:cubicBezTo>
                  <a:pt x="65295" y="12140"/>
                  <a:pt x="65295" y="12165"/>
                  <a:pt x="65304" y="12186"/>
                </a:cubicBezTo>
                <a:cubicBezTo>
                  <a:pt x="65283" y="12168"/>
                  <a:pt x="65258" y="12152"/>
                  <a:pt x="65230" y="12143"/>
                </a:cubicBezTo>
                <a:cubicBezTo>
                  <a:pt x="65202" y="12134"/>
                  <a:pt x="65171" y="12127"/>
                  <a:pt x="65140" y="12127"/>
                </a:cubicBezTo>
                <a:cubicBezTo>
                  <a:pt x="65112" y="12127"/>
                  <a:pt x="65087" y="12130"/>
                  <a:pt x="65063" y="12134"/>
                </a:cubicBezTo>
                <a:cubicBezTo>
                  <a:pt x="64998" y="12146"/>
                  <a:pt x="64939" y="12168"/>
                  <a:pt x="64880" y="12196"/>
                </a:cubicBezTo>
                <a:cubicBezTo>
                  <a:pt x="64861" y="12202"/>
                  <a:pt x="64849" y="12217"/>
                  <a:pt x="64843" y="12233"/>
                </a:cubicBezTo>
                <a:cubicBezTo>
                  <a:pt x="64840" y="12251"/>
                  <a:pt x="64843" y="12270"/>
                  <a:pt x="64855" y="12282"/>
                </a:cubicBezTo>
                <a:cubicBezTo>
                  <a:pt x="64905" y="12350"/>
                  <a:pt x="64973" y="12403"/>
                  <a:pt x="65050" y="12434"/>
                </a:cubicBezTo>
                <a:lnTo>
                  <a:pt x="65081" y="12450"/>
                </a:lnTo>
                <a:cubicBezTo>
                  <a:pt x="65109" y="12456"/>
                  <a:pt x="65134" y="12471"/>
                  <a:pt x="65156" y="12490"/>
                </a:cubicBezTo>
                <a:cubicBezTo>
                  <a:pt x="65159" y="12499"/>
                  <a:pt x="65162" y="12505"/>
                  <a:pt x="65165" y="12515"/>
                </a:cubicBezTo>
                <a:cubicBezTo>
                  <a:pt x="65171" y="12542"/>
                  <a:pt x="65187" y="12570"/>
                  <a:pt x="65205" y="12589"/>
                </a:cubicBezTo>
                <a:cubicBezTo>
                  <a:pt x="65227" y="12607"/>
                  <a:pt x="65248" y="12623"/>
                  <a:pt x="65273" y="12632"/>
                </a:cubicBezTo>
                <a:cubicBezTo>
                  <a:pt x="65283" y="12635"/>
                  <a:pt x="65289" y="12638"/>
                  <a:pt x="65295" y="12642"/>
                </a:cubicBezTo>
                <a:cubicBezTo>
                  <a:pt x="65292" y="12657"/>
                  <a:pt x="65289" y="12669"/>
                  <a:pt x="65283" y="12682"/>
                </a:cubicBezTo>
                <a:cubicBezTo>
                  <a:pt x="65255" y="12728"/>
                  <a:pt x="65252" y="12781"/>
                  <a:pt x="65273" y="12827"/>
                </a:cubicBezTo>
                <a:cubicBezTo>
                  <a:pt x="65279" y="12837"/>
                  <a:pt x="65283" y="12846"/>
                  <a:pt x="65286" y="12858"/>
                </a:cubicBezTo>
                <a:cubicBezTo>
                  <a:pt x="65301" y="12908"/>
                  <a:pt x="65338" y="12948"/>
                  <a:pt x="65388" y="12964"/>
                </a:cubicBezTo>
                <a:cubicBezTo>
                  <a:pt x="65428" y="12976"/>
                  <a:pt x="65444" y="12992"/>
                  <a:pt x="65444" y="12992"/>
                </a:cubicBezTo>
                <a:cubicBezTo>
                  <a:pt x="65437" y="12998"/>
                  <a:pt x="65428" y="12998"/>
                  <a:pt x="65422" y="13001"/>
                </a:cubicBezTo>
                <a:cubicBezTo>
                  <a:pt x="65394" y="12998"/>
                  <a:pt x="65369" y="12985"/>
                  <a:pt x="65348" y="12967"/>
                </a:cubicBezTo>
                <a:cubicBezTo>
                  <a:pt x="65314" y="12945"/>
                  <a:pt x="65286" y="12914"/>
                  <a:pt x="65264" y="12877"/>
                </a:cubicBezTo>
                <a:lnTo>
                  <a:pt x="65258" y="12871"/>
                </a:lnTo>
                <a:cubicBezTo>
                  <a:pt x="65242" y="12843"/>
                  <a:pt x="65224" y="12818"/>
                  <a:pt x="65199" y="12800"/>
                </a:cubicBezTo>
                <a:cubicBezTo>
                  <a:pt x="65168" y="12781"/>
                  <a:pt x="65131" y="12765"/>
                  <a:pt x="65094" y="12762"/>
                </a:cubicBezTo>
                <a:cubicBezTo>
                  <a:pt x="65041" y="12753"/>
                  <a:pt x="64985" y="12750"/>
                  <a:pt x="64933" y="12750"/>
                </a:cubicBezTo>
                <a:cubicBezTo>
                  <a:pt x="64855" y="12750"/>
                  <a:pt x="64778" y="12759"/>
                  <a:pt x="64700" y="12778"/>
                </a:cubicBezTo>
                <a:cubicBezTo>
                  <a:pt x="64663" y="12784"/>
                  <a:pt x="64626" y="12800"/>
                  <a:pt x="64595" y="12824"/>
                </a:cubicBezTo>
                <a:cubicBezTo>
                  <a:pt x="64545" y="12871"/>
                  <a:pt x="64536" y="12936"/>
                  <a:pt x="64570" y="13013"/>
                </a:cubicBezTo>
                <a:cubicBezTo>
                  <a:pt x="64610" y="13097"/>
                  <a:pt x="64669" y="13171"/>
                  <a:pt x="64747" y="13224"/>
                </a:cubicBezTo>
                <a:cubicBezTo>
                  <a:pt x="64756" y="13230"/>
                  <a:pt x="64765" y="13236"/>
                  <a:pt x="64775" y="13242"/>
                </a:cubicBezTo>
                <a:cubicBezTo>
                  <a:pt x="64815" y="13280"/>
                  <a:pt x="64868" y="13301"/>
                  <a:pt x="64923" y="13301"/>
                </a:cubicBezTo>
                <a:lnTo>
                  <a:pt x="64951" y="13301"/>
                </a:lnTo>
                <a:cubicBezTo>
                  <a:pt x="64962" y="13300"/>
                  <a:pt x="64972" y="13299"/>
                  <a:pt x="64982" y="13299"/>
                </a:cubicBezTo>
                <a:cubicBezTo>
                  <a:pt x="65012" y="13299"/>
                  <a:pt x="65041" y="13305"/>
                  <a:pt x="65069" y="13317"/>
                </a:cubicBezTo>
                <a:cubicBezTo>
                  <a:pt x="65078" y="13320"/>
                  <a:pt x="65084" y="13326"/>
                  <a:pt x="65094" y="13332"/>
                </a:cubicBezTo>
                <a:cubicBezTo>
                  <a:pt x="65115" y="13351"/>
                  <a:pt x="65140" y="13363"/>
                  <a:pt x="65165" y="13376"/>
                </a:cubicBezTo>
                <a:cubicBezTo>
                  <a:pt x="65152" y="13382"/>
                  <a:pt x="65143" y="13388"/>
                  <a:pt x="65131" y="13394"/>
                </a:cubicBezTo>
                <a:cubicBezTo>
                  <a:pt x="65118" y="13400"/>
                  <a:pt x="65109" y="13413"/>
                  <a:pt x="65103" y="13425"/>
                </a:cubicBezTo>
                <a:cubicBezTo>
                  <a:pt x="64998" y="13425"/>
                  <a:pt x="64889" y="13419"/>
                  <a:pt x="64784" y="13413"/>
                </a:cubicBezTo>
                <a:cubicBezTo>
                  <a:pt x="64756" y="13413"/>
                  <a:pt x="64725" y="13407"/>
                  <a:pt x="64700" y="13394"/>
                </a:cubicBezTo>
                <a:cubicBezTo>
                  <a:pt x="64685" y="13385"/>
                  <a:pt x="64675" y="13373"/>
                  <a:pt x="64666" y="13363"/>
                </a:cubicBezTo>
                <a:cubicBezTo>
                  <a:pt x="64657" y="13351"/>
                  <a:pt x="64648" y="13342"/>
                  <a:pt x="64635" y="13332"/>
                </a:cubicBezTo>
                <a:cubicBezTo>
                  <a:pt x="64570" y="13276"/>
                  <a:pt x="64489" y="13249"/>
                  <a:pt x="64408" y="13249"/>
                </a:cubicBezTo>
                <a:cubicBezTo>
                  <a:pt x="64331" y="13249"/>
                  <a:pt x="64254" y="13273"/>
                  <a:pt x="64189" y="13323"/>
                </a:cubicBezTo>
                <a:cubicBezTo>
                  <a:pt x="64133" y="13373"/>
                  <a:pt x="64102" y="13444"/>
                  <a:pt x="64106" y="13518"/>
                </a:cubicBezTo>
                <a:cubicBezTo>
                  <a:pt x="64109" y="13592"/>
                  <a:pt x="64146" y="13661"/>
                  <a:pt x="64208" y="13704"/>
                </a:cubicBezTo>
                <a:cubicBezTo>
                  <a:pt x="64220" y="13713"/>
                  <a:pt x="64236" y="13719"/>
                  <a:pt x="64254" y="13719"/>
                </a:cubicBezTo>
                <a:lnTo>
                  <a:pt x="64279" y="13719"/>
                </a:lnTo>
                <a:cubicBezTo>
                  <a:pt x="64313" y="13719"/>
                  <a:pt x="64344" y="13716"/>
                  <a:pt x="64375" y="13716"/>
                </a:cubicBezTo>
                <a:cubicBezTo>
                  <a:pt x="64403" y="13713"/>
                  <a:pt x="64431" y="13713"/>
                  <a:pt x="64459" y="13713"/>
                </a:cubicBezTo>
                <a:lnTo>
                  <a:pt x="64480" y="13713"/>
                </a:lnTo>
                <a:cubicBezTo>
                  <a:pt x="64485" y="13712"/>
                  <a:pt x="64489" y="13712"/>
                  <a:pt x="64493" y="13712"/>
                </a:cubicBezTo>
                <a:cubicBezTo>
                  <a:pt x="64503" y="13712"/>
                  <a:pt x="64513" y="13714"/>
                  <a:pt x="64524" y="13716"/>
                </a:cubicBezTo>
                <a:cubicBezTo>
                  <a:pt x="64533" y="13723"/>
                  <a:pt x="64542" y="13738"/>
                  <a:pt x="64539" y="13797"/>
                </a:cubicBezTo>
                <a:cubicBezTo>
                  <a:pt x="64536" y="13828"/>
                  <a:pt x="64545" y="13859"/>
                  <a:pt x="64567" y="13881"/>
                </a:cubicBezTo>
                <a:cubicBezTo>
                  <a:pt x="64583" y="13899"/>
                  <a:pt x="64604" y="13908"/>
                  <a:pt x="64629" y="13915"/>
                </a:cubicBezTo>
                <a:cubicBezTo>
                  <a:pt x="64669" y="13915"/>
                  <a:pt x="64688" y="13936"/>
                  <a:pt x="64691" y="13958"/>
                </a:cubicBezTo>
                <a:cubicBezTo>
                  <a:pt x="64694" y="13964"/>
                  <a:pt x="64700" y="13970"/>
                  <a:pt x="64703" y="13980"/>
                </a:cubicBezTo>
                <a:cubicBezTo>
                  <a:pt x="64713" y="13995"/>
                  <a:pt x="64722" y="14011"/>
                  <a:pt x="64734" y="14029"/>
                </a:cubicBezTo>
                <a:cubicBezTo>
                  <a:pt x="64771" y="14073"/>
                  <a:pt x="64818" y="14113"/>
                  <a:pt x="64868" y="14144"/>
                </a:cubicBezTo>
                <a:cubicBezTo>
                  <a:pt x="64908" y="14166"/>
                  <a:pt x="64942" y="14196"/>
                  <a:pt x="64970" y="14234"/>
                </a:cubicBezTo>
                <a:cubicBezTo>
                  <a:pt x="64945" y="14320"/>
                  <a:pt x="65007" y="14426"/>
                  <a:pt x="65109" y="14463"/>
                </a:cubicBezTo>
                <a:lnTo>
                  <a:pt x="65125" y="14469"/>
                </a:lnTo>
                <a:cubicBezTo>
                  <a:pt x="65075" y="14485"/>
                  <a:pt x="65024" y="14492"/>
                  <a:pt x="64974" y="14492"/>
                </a:cubicBezTo>
                <a:cubicBezTo>
                  <a:pt x="64964" y="14492"/>
                  <a:pt x="64954" y="14491"/>
                  <a:pt x="64945" y="14491"/>
                </a:cubicBezTo>
                <a:lnTo>
                  <a:pt x="64914" y="14491"/>
                </a:lnTo>
                <a:cubicBezTo>
                  <a:pt x="64849" y="14491"/>
                  <a:pt x="64787" y="14500"/>
                  <a:pt x="64725" y="14522"/>
                </a:cubicBezTo>
                <a:lnTo>
                  <a:pt x="64710" y="14429"/>
                </a:lnTo>
                <a:cubicBezTo>
                  <a:pt x="64706" y="14404"/>
                  <a:pt x="64697" y="14379"/>
                  <a:pt x="64685" y="14358"/>
                </a:cubicBezTo>
                <a:cubicBezTo>
                  <a:pt x="64654" y="14323"/>
                  <a:pt x="64614" y="14299"/>
                  <a:pt x="64570" y="14296"/>
                </a:cubicBezTo>
                <a:cubicBezTo>
                  <a:pt x="64554" y="14292"/>
                  <a:pt x="64539" y="14291"/>
                  <a:pt x="64523" y="14291"/>
                </a:cubicBezTo>
                <a:cubicBezTo>
                  <a:pt x="64477" y="14291"/>
                  <a:pt x="64433" y="14304"/>
                  <a:pt x="64394" y="14330"/>
                </a:cubicBezTo>
                <a:cubicBezTo>
                  <a:pt x="64387" y="14255"/>
                  <a:pt x="64338" y="14193"/>
                  <a:pt x="64273" y="14169"/>
                </a:cubicBezTo>
                <a:cubicBezTo>
                  <a:pt x="64245" y="14156"/>
                  <a:pt x="64220" y="14153"/>
                  <a:pt x="64192" y="14153"/>
                </a:cubicBezTo>
                <a:cubicBezTo>
                  <a:pt x="64106" y="14159"/>
                  <a:pt x="64025" y="14193"/>
                  <a:pt x="63963" y="14252"/>
                </a:cubicBezTo>
                <a:cubicBezTo>
                  <a:pt x="63932" y="14283"/>
                  <a:pt x="63895" y="14308"/>
                  <a:pt x="63855" y="14323"/>
                </a:cubicBezTo>
                <a:cubicBezTo>
                  <a:pt x="63817" y="14277"/>
                  <a:pt x="63762" y="14246"/>
                  <a:pt x="63703" y="14246"/>
                </a:cubicBezTo>
                <a:lnTo>
                  <a:pt x="63697" y="14246"/>
                </a:lnTo>
                <a:cubicBezTo>
                  <a:pt x="63647" y="14246"/>
                  <a:pt x="63601" y="14265"/>
                  <a:pt x="63563" y="14299"/>
                </a:cubicBezTo>
                <a:cubicBezTo>
                  <a:pt x="63500" y="14279"/>
                  <a:pt x="63431" y="14267"/>
                  <a:pt x="63363" y="14267"/>
                </a:cubicBezTo>
                <a:cubicBezTo>
                  <a:pt x="63356" y="14267"/>
                  <a:pt x="63348" y="14267"/>
                  <a:pt x="63340" y="14268"/>
                </a:cubicBezTo>
                <a:cubicBezTo>
                  <a:pt x="63313" y="14268"/>
                  <a:pt x="63285" y="14268"/>
                  <a:pt x="63257" y="14271"/>
                </a:cubicBezTo>
                <a:cubicBezTo>
                  <a:pt x="63148" y="14274"/>
                  <a:pt x="63080" y="14311"/>
                  <a:pt x="63055" y="14373"/>
                </a:cubicBezTo>
                <a:cubicBezTo>
                  <a:pt x="63046" y="14395"/>
                  <a:pt x="63043" y="14413"/>
                  <a:pt x="63040" y="14435"/>
                </a:cubicBezTo>
                <a:cubicBezTo>
                  <a:pt x="63040" y="14444"/>
                  <a:pt x="63040" y="14454"/>
                  <a:pt x="63037" y="14463"/>
                </a:cubicBezTo>
                <a:cubicBezTo>
                  <a:pt x="63025" y="14485"/>
                  <a:pt x="63006" y="14506"/>
                  <a:pt x="62987" y="14525"/>
                </a:cubicBezTo>
                <a:lnTo>
                  <a:pt x="62978" y="14534"/>
                </a:lnTo>
                <a:cubicBezTo>
                  <a:pt x="62922" y="14590"/>
                  <a:pt x="62863" y="14639"/>
                  <a:pt x="62798" y="14683"/>
                </a:cubicBezTo>
                <a:cubicBezTo>
                  <a:pt x="62786" y="14689"/>
                  <a:pt x="62774" y="14695"/>
                  <a:pt x="62761" y="14698"/>
                </a:cubicBezTo>
                <a:cubicBezTo>
                  <a:pt x="62749" y="14695"/>
                  <a:pt x="62733" y="14692"/>
                  <a:pt x="62721" y="14689"/>
                </a:cubicBezTo>
                <a:lnTo>
                  <a:pt x="62709" y="14683"/>
                </a:lnTo>
                <a:cubicBezTo>
                  <a:pt x="62640" y="14661"/>
                  <a:pt x="62569" y="14652"/>
                  <a:pt x="62498" y="14652"/>
                </a:cubicBezTo>
                <a:cubicBezTo>
                  <a:pt x="62479" y="14652"/>
                  <a:pt x="62458" y="14652"/>
                  <a:pt x="62436" y="14655"/>
                </a:cubicBezTo>
                <a:lnTo>
                  <a:pt x="62414" y="14658"/>
                </a:lnTo>
                <a:lnTo>
                  <a:pt x="62383" y="14658"/>
                </a:lnTo>
                <a:lnTo>
                  <a:pt x="62393" y="14652"/>
                </a:lnTo>
                <a:lnTo>
                  <a:pt x="62411" y="14633"/>
                </a:lnTo>
                <a:cubicBezTo>
                  <a:pt x="62458" y="14596"/>
                  <a:pt x="62495" y="14553"/>
                  <a:pt x="62529" y="14503"/>
                </a:cubicBezTo>
                <a:cubicBezTo>
                  <a:pt x="62548" y="14463"/>
                  <a:pt x="62563" y="14416"/>
                  <a:pt x="62572" y="14370"/>
                </a:cubicBezTo>
                <a:cubicBezTo>
                  <a:pt x="62575" y="14336"/>
                  <a:pt x="62588" y="14302"/>
                  <a:pt x="62603" y="14271"/>
                </a:cubicBezTo>
                <a:cubicBezTo>
                  <a:pt x="62628" y="14243"/>
                  <a:pt x="62659" y="14221"/>
                  <a:pt x="62696" y="14212"/>
                </a:cubicBezTo>
                <a:cubicBezTo>
                  <a:pt x="62718" y="14203"/>
                  <a:pt x="62746" y="14190"/>
                  <a:pt x="62771" y="14178"/>
                </a:cubicBezTo>
                <a:cubicBezTo>
                  <a:pt x="62826" y="14144"/>
                  <a:pt x="62863" y="14088"/>
                  <a:pt x="62873" y="14023"/>
                </a:cubicBezTo>
                <a:cubicBezTo>
                  <a:pt x="62873" y="13992"/>
                  <a:pt x="62863" y="13964"/>
                  <a:pt x="62848" y="13939"/>
                </a:cubicBezTo>
                <a:cubicBezTo>
                  <a:pt x="62851" y="13908"/>
                  <a:pt x="62870" y="13877"/>
                  <a:pt x="62894" y="13856"/>
                </a:cubicBezTo>
                <a:lnTo>
                  <a:pt x="62916" y="13834"/>
                </a:lnTo>
                <a:cubicBezTo>
                  <a:pt x="62987" y="13763"/>
                  <a:pt x="63105" y="13642"/>
                  <a:pt x="62947" y="13503"/>
                </a:cubicBezTo>
                <a:cubicBezTo>
                  <a:pt x="62925" y="13481"/>
                  <a:pt x="62898" y="13472"/>
                  <a:pt x="62870" y="13469"/>
                </a:cubicBezTo>
                <a:lnTo>
                  <a:pt x="62860" y="13469"/>
                </a:lnTo>
                <a:cubicBezTo>
                  <a:pt x="62839" y="13469"/>
                  <a:pt x="62814" y="13475"/>
                  <a:pt x="62795" y="13487"/>
                </a:cubicBezTo>
                <a:cubicBezTo>
                  <a:pt x="62764" y="13506"/>
                  <a:pt x="62733" y="13531"/>
                  <a:pt x="62712" y="13558"/>
                </a:cubicBezTo>
                <a:cubicBezTo>
                  <a:pt x="62705" y="13565"/>
                  <a:pt x="62699" y="13571"/>
                  <a:pt x="62696" y="13577"/>
                </a:cubicBezTo>
                <a:cubicBezTo>
                  <a:pt x="62690" y="13586"/>
                  <a:pt x="62684" y="13592"/>
                  <a:pt x="62675" y="13602"/>
                </a:cubicBezTo>
                <a:lnTo>
                  <a:pt x="62668" y="13602"/>
                </a:lnTo>
                <a:lnTo>
                  <a:pt x="62644" y="13599"/>
                </a:lnTo>
                <a:lnTo>
                  <a:pt x="62616" y="13599"/>
                </a:lnTo>
                <a:cubicBezTo>
                  <a:pt x="62554" y="13599"/>
                  <a:pt x="62495" y="13620"/>
                  <a:pt x="62445" y="13658"/>
                </a:cubicBezTo>
                <a:cubicBezTo>
                  <a:pt x="62421" y="13676"/>
                  <a:pt x="62399" y="13698"/>
                  <a:pt x="62377" y="13719"/>
                </a:cubicBezTo>
                <a:lnTo>
                  <a:pt x="62368" y="13726"/>
                </a:lnTo>
                <a:cubicBezTo>
                  <a:pt x="62349" y="13716"/>
                  <a:pt x="62328" y="13713"/>
                  <a:pt x="62303" y="13713"/>
                </a:cubicBezTo>
                <a:cubicBezTo>
                  <a:pt x="62275" y="13713"/>
                  <a:pt x="62244" y="13719"/>
                  <a:pt x="62216" y="13729"/>
                </a:cubicBezTo>
                <a:lnTo>
                  <a:pt x="62213" y="13729"/>
                </a:lnTo>
                <a:cubicBezTo>
                  <a:pt x="62219" y="13704"/>
                  <a:pt x="62232" y="13679"/>
                  <a:pt x="62247" y="13661"/>
                </a:cubicBezTo>
                <a:cubicBezTo>
                  <a:pt x="62284" y="13627"/>
                  <a:pt x="62334" y="13605"/>
                  <a:pt x="62383" y="13596"/>
                </a:cubicBezTo>
                <a:cubicBezTo>
                  <a:pt x="62411" y="13589"/>
                  <a:pt x="62439" y="13580"/>
                  <a:pt x="62467" y="13574"/>
                </a:cubicBezTo>
                <a:cubicBezTo>
                  <a:pt x="62535" y="13555"/>
                  <a:pt x="62603" y="13534"/>
                  <a:pt x="62671" y="13509"/>
                </a:cubicBezTo>
                <a:lnTo>
                  <a:pt x="62687" y="13506"/>
                </a:lnTo>
                <a:cubicBezTo>
                  <a:pt x="62752" y="13481"/>
                  <a:pt x="62842" y="13447"/>
                  <a:pt x="62879" y="13373"/>
                </a:cubicBezTo>
                <a:cubicBezTo>
                  <a:pt x="62919" y="13301"/>
                  <a:pt x="62901" y="13233"/>
                  <a:pt x="62882" y="13177"/>
                </a:cubicBezTo>
                <a:cubicBezTo>
                  <a:pt x="62876" y="13153"/>
                  <a:pt x="62870" y="13131"/>
                  <a:pt x="62870" y="13106"/>
                </a:cubicBezTo>
                <a:lnTo>
                  <a:pt x="63065" y="13004"/>
                </a:lnTo>
                <a:lnTo>
                  <a:pt x="63356" y="12855"/>
                </a:lnTo>
                <a:cubicBezTo>
                  <a:pt x="63387" y="12840"/>
                  <a:pt x="63402" y="12809"/>
                  <a:pt x="63396" y="12778"/>
                </a:cubicBezTo>
                <a:cubicBezTo>
                  <a:pt x="63390" y="12738"/>
                  <a:pt x="63368" y="12704"/>
                  <a:pt x="63334" y="12679"/>
                </a:cubicBezTo>
                <a:cubicBezTo>
                  <a:pt x="63316" y="12713"/>
                  <a:pt x="63275" y="12738"/>
                  <a:pt x="63198" y="12744"/>
                </a:cubicBezTo>
                <a:cubicBezTo>
                  <a:pt x="63188" y="12745"/>
                  <a:pt x="63178" y="12745"/>
                  <a:pt x="63169" y="12745"/>
                </a:cubicBezTo>
                <a:cubicBezTo>
                  <a:pt x="63057" y="12745"/>
                  <a:pt x="63046" y="12677"/>
                  <a:pt x="63049" y="12623"/>
                </a:cubicBezTo>
                <a:lnTo>
                  <a:pt x="63049" y="12623"/>
                </a:lnTo>
                <a:lnTo>
                  <a:pt x="63028" y="12626"/>
                </a:lnTo>
                <a:cubicBezTo>
                  <a:pt x="62997" y="12632"/>
                  <a:pt x="62966" y="12635"/>
                  <a:pt x="62935" y="12638"/>
                </a:cubicBezTo>
                <a:cubicBezTo>
                  <a:pt x="62894" y="12580"/>
                  <a:pt x="62829" y="12546"/>
                  <a:pt x="62761" y="12546"/>
                </a:cubicBezTo>
                <a:lnTo>
                  <a:pt x="62752" y="12546"/>
                </a:lnTo>
                <a:cubicBezTo>
                  <a:pt x="62684" y="12549"/>
                  <a:pt x="62622" y="12583"/>
                  <a:pt x="62585" y="12642"/>
                </a:cubicBezTo>
                <a:cubicBezTo>
                  <a:pt x="62560" y="12626"/>
                  <a:pt x="62538" y="12611"/>
                  <a:pt x="62520" y="12589"/>
                </a:cubicBezTo>
                <a:lnTo>
                  <a:pt x="62517" y="12586"/>
                </a:lnTo>
                <a:cubicBezTo>
                  <a:pt x="62458" y="12539"/>
                  <a:pt x="62396" y="12499"/>
                  <a:pt x="62328" y="12474"/>
                </a:cubicBezTo>
                <a:cubicBezTo>
                  <a:pt x="62306" y="12465"/>
                  <a:pt x="62287" y="12456"/>
                  <a:pt x="62266" y="12446"/>
                </a:cubicBezTo>
                <a:cubicBezTo>
                  <a:pt x="62210" y="12412"/>
                  <a:pt x="62148" y="12394"/>
                  <a:pt x="62083" y="12391"/>
                </a:cubicBezTo>
                <a:lnTo>
                  <a:pt x="62067" y="12391"/>
                </a:lnTo>
                <a:cubicBezTo>
                  <a:pt x="62024" y="12397"/>
                  <a:pt x="61981" y="12409"/>
                  <a:pt x="61937" y="12428"/>
                </a:cubicBezTo>
                <a:cubicBezTo>
                  <a:pt x="61919" y="12437"/>
                  <a:pt x="61900" y="12443"/>
                  <a:pt x="61878" y="12450"/>
                </a:cubicBezTo>
                <a:cubicBezTo>
                  <a:pt x="61863" y="12450"/>
                  <a:pt x="61847" y="12453"/>
                  <a:pt x="61832" y="12453"/>
                </a:cubicBezTo>
                <a:cubicBezTo>
                  <a:pt x="61804" y="12453"/>
                  <a:pt x="61779" y="12456"/>
                  <a:pt x="61755" y="12459"/>
                </a:cubicBezTo>
                <a:cubicBezTo>
                  <a:pt x="61708" y="12471"/>
                  <a:pt x="61662" y="12490"/>
                  <a:pt x="61621" y="12515"/>
                </a:cubicBezTo>
                <a:lnTo>
                  <a:pt x="61593" y="12530"/>
                </a:lnTo>
                <a:cubicBezTo>
                  <a:pt x="61575" y="12539"/>
                  <a:pt x="61553" y="12549"/>
                  <a:pt x="61528" y="12549"/>
                </a:cubicBezTo>
                <a:cubicBezTo>
                  <a:pt x="61527" y="12550"/>
                  <a:pt x="61525" y="12551"/>
                  <a:pt x="61524" y="12551"/>
                </a:cubicBezTo>
                <a:cubicBezTo>
                  <a:pt x="61522" y="12551"/>
                  <a:pt x="61521" y="12550"/>
                  <a:pt x="61519" y="12549"/>
                </a:cubicBezTo>
                <a:cubicBezTo>
                  <a:pt x="61504" y="12546"/>
                  <a:pt x="61491" y="12536"/>
                  <a:pt x="61479" y="12527"/>
                </a:cubicBezTo>
                <a:cubicBezTo>
                  <a:pt x="61457" y="12511"/>
                  <a:pt x="61432" y="12499"/>
                  <a:pt x="61408" y="12490"/>
                </a:cubicBezTo>
                <a:cubicBezTo>
                  <a:pt x="61426" y="12462"/>
                  <a:pt x="61445" y="12434"/>
                  <a:pt x="61457" y="12406"/>
                </a:cubicBezTo>
                <a:cubicBezTo>
                  <a:pt x="61463" y="12397"/>
                  <a:pt x="61466" y="12384"/>
                  <a:pt x="61473" y="12375"/>
                </a:cubicBezTo>
                <a:cubicBezTo>
                  <a:pt x="61513" y="12307"/>
                  <a:pt x="61569" y="12248"/>
                  <a:pt x="61634" y="12202"/>
                </a:cubicBezTo>
                <a:cubicBezTo>
                  <a:pt x="61649" y="12192"/>
                  <a:pt x="61665" y="12183"/>
                  <a:pt x="61680" y="12177"/>
                </a:cubicBezTo>
                <a:cubicBezTo>
                  <a:pt x="61730" y="12158"/>
                  <a:pt x="61823" y="12121"/>
                  <a:pt x="61820" y="12022"/>
                </a:cubicBezTo>
                <a:cubicBezTo>
                  <a:pt x="61817" y="11954"/>
                  <a:pt x="61826" y="11932"/>
                  <a:pt x="61835" y="11929"/>
                </a:cubicBezTo>
                <a:cubicBezTo>
                  <a:pt x="61851" y="11923"/>
                  <a:pt x="61866" y="11923"/>
                  <a:pt x="61885" y="11923"/>
                </a:cubicBezTo>
                <a:lnTo>
                  <a:pt x="61906" y="11923"/>
                </a:lnTo>
                <a:cubicBezTo>
                  <a:pt x="61940" y="11923"/>
                  <a:pt x="61971" y="11923"/>
                  <a:pt x="62002" y="11926"/>
                </a:cubicBezTo>
                <a:cubicBezTo>
                  <a:pt x="62033" y="11929"/>
                  <a:pt x="62070" y="11929"/>
                  <a:pt x="62108" y="11929"/>
                </a:cubicBezTo>
                <a:lnTo>
                  <a:pt x="62136" y="11929"/>
                </a:lnTo>
                <a:cubicBezTo>
                  <a:pt x="62170" y="11929"/>
                  <a:pt x="62204" y="11917"/>
                  <a:pt x="62228" y="11892"/>
                </a:cubicBezTo>
                <a:cubicBezTo>
                  <a:pt x="62294" y="11827"/>
                  <a:pt x="62306" y="11688"/>
                  <a:pt x="62303" y="11657"/>
                </a:cubicBezTo>
                <a:cubicBezTo>
                  <a:pt x="62297" y="11607"/>
                  <a:pt x="62281" y="11561"/>
                  <a:pt x="62253" y="11520"/>
                </a:cubicBezTo>
                <a:cubicBezTo>
                  <a:pt x="62247" y="11511"/>
                  <a:pt x="62241" y="11502"/>
                  <a:pt x="62232" y="11495"/>
                </a:cubicBezTo>
                <a:cubicBezTo>
                  <a:pt x="62235" y="11461"/>
                  <a:pt x="62216" y="11427"/>
                  <a:pt x="62188" y="11412"/>
                </a:cubicBezTo>
                <a:cubicBezTo>
                  <a:pt x="62163" y="11396"/>
                  <a:pt x="62136" y="11390"/>
                  <a:pt x="62108" y="11390"/>
                </a:cubicBezTo>
                <a:cubicBezTo>
                  <a:pt x="62092" y="11390"/>
                  <a:pt x="62080" y="11390"/>
                  <a:pt x="62064" y="11393"/>
                </a:cubicBezTo>
                <a:lnTo>
                  <a:pt x="61903" y="11418"/>
                </a:lnTo>
                <a:cubicBezTo>
                  <a:pt x="61869" y="11421"/>
                  <a:pt x="61835" y="11430"/>
                  <a:pt x="61804" y="11449"/>
                </a:cubicBezTo>
                <a:cubicBezTo>
                  <a:pt x="61795" y="11452"/>
                  <a:pt x="61789" y="11458"/>
                  <a:pt x="61779" y="11465"/>
                </a:cubicBezTo>
                <a:lnTo>
                  <a:pt x="61773" y="11465"/>
                </a:lnTo>
                <a:cubicBezTo>
                  <a:pt x="61764" y="11465"/>
                  <a:pt x="61755" y="11465"/>
                  <a:pt x="61745" y="11468"/>
                </a:cubicBezTo>
                <a:cubicBezTo>
                  <a:pt x="61690" y="11480"/>
                  <a:pt x="61640" y="11511"/>
                  <a:pt x="61603" y="11557"/>
                </a:cubicBezTo>
                <a:cubicBezTo>
                  <a:pt x="61590" y="11573"/>
                  <a:pt x="61575" y="11585"/>
                  <a:pt x="61556" y="11595"/>
                </a:cubicBezTo>
                <a:lnTo>
                  <a:pt x="61547" y="11595"/>
                </a:lnTo>
                <a:cubicBezTo>
                  <a:pt x="61535" y="11595"/>
                  <a:pt x="61522" y="11595"/>
                  <a:pt x="61510" y="11592"/>
                </a:cubicBezTo>
                <a:lnTo>
                  <a:pt x="61504" y="11592"/>
                </a:lnTo>
                <a:cubicBezTo>
                  <a:pt x="61467" y="11587"/>
                  <a:pt x="61433" y="11584"/>
                  <a:pt x="61397" y="11584"/>
                </a:cubicBezTo>
                <a:cubicBezTo>
                  <a:pt x="61384" y="11584"/>
                  <a:pt x="61371" y="11584"/>
                  <a:pt x="61358" y="11585"/>
                </a:cubicBezTo>
                <a:cubicBezTo>
                  <a:pt x="61309" y="11585"/>
                  <a:pt x="61259" y="11585"/>
                  <a:pt x="61209" y="11592"/>
                </a:cubicBezTo>
                <a:lnTo>
                  <a:pt x="61219" y="11582"/>
                </a:lnTo>
                <a:cubicBezTo>
                  <a:pt x="61250" y="11557"/>
                  <a:pt x="61284" y="11536"/>
                  <a:pt x="61324" y="11523"/>
                </a:cubicBezTo>
                <a:lnTo>
                  <a:pt x="61352" y="11508"/>
                </a:lnTo>
                <a:cubicBezTo>
                  <a:pt x="61510" y="11434"/>
                  <a:pt x="61705" y="11288"/>
                  <a:pt x="61782" y="11099"/>
                </a:cubicBezTo>
                <a:cubicBezTo>
                  <a:pt x="61810" y="11046"/>
                  <a:pt x="61813" y="10984"/>
                  <a:pt x="61792" y="10929"/>
                </a:cubicBezTo>
                <a:cubicBezTo>
                  <a:pt x="61770" y="10888"/>
                  <a:pt x="61742" y="10851"/>
                  <a:pt x="61711" y="10817"/>
                </a:cubicBezTo>
                <a:cubicBezTo>
                  <a:pt x="61674" y="10796"/>
                  <a:pt x="61633" y="10782"/>
                  <a:pt x="61591" y="10782"/>
                </a:cubicBezTo>
                <a:cubicBezTo>
                  <a:pt x="61584" y="10782"/>
                  <a:pt x="61576" y="10782"/>
                  <a:pt x="61569" y="10783"/>
                </a:cubicBezTo>
                <a:cubicBezTo>
                  <a:pt x="61525" y="10783"/>
                  <a:pt x="61482" y="10786"/>
                  <a:pt x="61439" y="10792"/>
                </a:cubicBezTo>
                <a:cubicBezTo>
                  <a:pt x="61411" y="10795"/>
                  <a:pt x="61383" y="10799"/>
                  <a:pt x="61364" y="10799"/>
                </a:cubicBezTo>
                <a:lnTo>
                  <a:pt x="61361" y="10799"/>
                </a:lnTo>
                <a:cubicBezTo>
                  <a:pt x="61355" y="10798"/>
                  <a:pt x="61348" y="10798"/>
                  <a:pt x="61342" y="10798"/>
                </a:cubicBezTo>
                <a:cubicBezTo>
                  <a:pt x="61258" y="10798"/>
                  <a:pt x="61176" y="10817"/>
                  <a:pt x="61101" y="10848"/>
                </a:cubicBezTo>
                <a:cubicBezTo>
                  <a:pt x="61061" y="10870"/>
                  <a:pt x="61024" y="10895"/>
                  <a:pt x="60989" y="10926"/>
                </a:cubicBezTo>
                <a:cubicBezTo>
                  <a:pt x="60974" y="10907"/>
                  <a:pt x="60952" y="10895"/>
                  <a:pt x="60928" y="10891"/>
                </a:cubicBezTo>
                <a:lnTo>
                  <a:pt x="60909" y="10891"/>
                </a:lnTo>
                <a:cubicBezTo>
                  <a:pt x="60878" y="10891"/>
                  <a:pt x="60850" y="10898"/>
                  <a:pt x="60825" y="10907"/>
                </a:cubicBezTo>
                <a:cubicBezTo>
                  <a:pt x="60850" y="10870"/>
                  <a:pt x="60887" y="10842"/>
                  <a:pt x="60928" y="10823"/>
                </a:cubicBezTo>
                <a:lnTo>
                  <a:pt x="60940" y="10817"/>
                </a:lnTo>
                <a:cubicBezTo>
                  <a:pt x="60989" y="10799"/>
                  <a:pt x="61033" y="10761"/>
                  <a:pt x="61061" y="10715"/>
                </a:cubicBezTo>
                <a:cubicBezTo>
                  <a:pt x="61070" y="10690"/>
                  <a:pt x="61073" y="10662"/>
                  <a:pt x="61073" y="10634"/>
                </a:cubicBezTo>
                <a:lnTo>
                  <a:pt x="61073" y="10625"/>
                </a:lnTo>
                <a:cubicBezTo>
                  <a:pt x="61076" y="10511"/>
                  <a:pt x="61113" y="10476"/>
                  <a:pt x="61243" y="10418"/>
                </a:cubicBezTo>
                <a:cubicBezTo>
                  <a:pt x="61330" y="10377"/>
                  <a:pt x="61408" y="10315"/>
                  <a:pt x="61463" y="10238"/>
                </a:cubicBezTo>
                <a:cubicBezTo>
                  <a:pt x="61476" y="10219"/>
                  <a:pt x="61482" y="10198"/>
                  <a:pt x="61476" y="10179"/>
                </a:cubicBezTo>
                <a:cubicBezTo>
                  <a:pt x="61470" y="10157"/>
                  <a:pt x="61457" y="10142"/>
                  <a:pt x="61439" y="10133"/>
                </a:cubicBezTo>
                <a:cubicBezTo>
                  <a:pt x="61361" y="10089"/>
                  <a:pt x="61274" y="10064"/>
                  <a:pt x="61185" y="10061"/>
                </a:cubicBezTo>
                <a:cubicBezTo>
                  <a:pt x="61113" y="10061"/>
                  <a:pt x="61045" y="10083"/>
                  <a:pt x="60986" y="10120"/>
                </a:cubicBezTo>
                <a:cubicBezTo>
                  <a:pt x="60955" y="10142"/>
                  <a:pt x="60928" y="10167"/>
                  <a:pt x="60903" y="10191"/>
                </a:cubicBezTo>
                <a:cubicBezTo>
                  <a:pt x="60890" y="10204"/>
                  <a:pt x="60878" y="10213"/>
                  <a:pt x="60869" y="10222"/>
                </a:cubicBezTo>
                <a:cubicBezTo>
                  <a:pt x="60847" y="10244"/>
                  <a:pt x="60819" y="10257"/>
                  <a:pt x="60791" y="10263"/>
                </a:cubicBezTo>
                <a:cubicBezTo>
                  <a:pt x="60841" y="10154"/>
                  <a:pt x="60912" y="10061"/>
                  <a:pt x="61005" y="9984"/>
                </a:cubicBezTo>
                <a:cubicBezTo>
                  <a:pt x="61051" y="9944"/>
                  <a:pt x="61138" y="9872"/>
                  <a:pt x="61082" y="9770"/>
                </a:cubicBezTo>
                <a:cubicBezTo>
                  <a:pt x="61042" y="9705"/>
                  <a:pt x="60980" y="9659"/>
                  <a:pt x="60909" y="9637"/>
                </a:cubicBezTo>
                <a:cubicBezTo>
                  <a:pt x="60872" y="9625"/>
                  <a:pt x="60835" y="9622"/>
                  <a:pt x="60794" y="9622"/>
                </a:cubicBezTo>
                <a:cubicBezTo>
                  <a:pt x="60745" y="9622"/>
                  <a:pt x="60692" y="9628"/>
                  <a:pt x="60639" y="9640"/>
                </a:cubicBezTo>
                <a:cubicBezTo>
                  <a:pt x="60615" y="9643"/>
                  <a:pt x="60587" y="9646"/>
                  <a:pt x="60562" y="9649"/>
                </a:cubicBezTo>
                <a:cubicBezTo>
                  <a:pt x="60547" y="9649"/>
                  <a:pt x="60528" y="9653"/>
                  <a:pt x="60509" y="9656"/>
                </a:cubicBezTo>
                <a:cubicBezTo>
                  <a:pt x="60509" y="9649"/>
                  <a:pt x="60509" y="9640"/>
                  <a:pt x="60509" y="9631"/>
                </a:cubicBezTo>
                <a:cubicBezTo>
                  <a:pt x="60506" y="9618"/>
                  <a:pt x="60506" y="9606"/>
                  <a:pt x="60509" y="9594"/>
                </a:cubicBezTo>
                <a:cubicBezTo>
                  <a:pt x="60522" y="9584"/>
                  <a:pt x="60534" y="9578"/>
                  <a:pt x="60550" y="9572"/>
                </a:cubicBezTo>
                <a:lnTo>
                  <a:pt x="60553" y="9572"/>
                </a:lnTo>
                <a:cubicBezTo>
                  <a:pt x="60643" y="9532"/>
                  <a:pt x="60726" y="9485"/>
                  <a:pt x="60804" y="9423"/>
                </a:cubicBezTo>
                <a:cubicBezTo>
                  <a:pt x="60822" y="9408"/>
                  <a:pt x="60847" y="9392"/>
                  <a:pt x="60869" y="9377"/>
                </a:cubicBezTo>
                <a:cubicBezTo>
                  <a:pt x="60934" y="9340"/>
                  <a:pt x="60989" y="9287"/>
                  <a:pt x="61027" y="9222"/>
                </a:cubicBezTo>
                <a:cubicBezTo>
                  <a:pt x="61042" y="9191"/>
                  <a:pt x="61055" y="9163"/>
                  <a:pt x="61067" y="9135"/>
                </a:cubicBezTo>
                <a:cubicBezTo>
                  <a:pt x="61082" y="9089"/>
                  <a:pt x="61107" y="9042"/>
                  <a:pt x="61138" y="9005"/>
                </a:cubicBezTo>
                <a:cubicBezTo>
                  <a:pt x="61144" y="8996"/>
                  <a:pt x="61151" y="8990"/>
                  <a:pt x="61157" y="8983"/>
                </a:cubicBezTo>
                <a:cubicBezTo>
                  <a:pt x="61182" y="8962"/>
                  <a:pt x="61200" y="8937"/>
                  <a:pt x="61216" y="8906"/>
                </a:cubicBezTo>
                <a:cubicBezTo>
                  <a:pt x="61240" y="8866"/>
                  <a:pt x="61237" y="8813"/>
                  <a:pt x="61209" y="8773"/>
                </a:cubicBezTo>
                <a:cubicBezTo>
                  <a:pt x="61182" y="8740"/>
                  <a:pt x="61144" y="8722"/>
                  <a:pt x="61103" y="8722"/>
                </a:cubicBezTo>
                <a:cubicBezTo>
                  <a:pt x="61097" y="8722"/>
                  <a:pt x="61091" y="8722"/>
                  <a:pt x="61086" y="8723"/>
                </a:cubicBezTo>
                <a:cubicBezTo>
                  <a:pt x="61033" y="8723"/>
                  <a:pt x="60983" y="8733"/>
                  <a:pt x="60934" y="8751"/>
                </a:cubicBezTo>
                <a:cubicBezTo>
                  <a:pt x="60822" y="8785"/>
                  <a:pt x="60714" y="8825"/>
                  <a:pt x="60609" y="8875"/>
                </a:cubicBezTo>
                <a:lnTo>
                  <a:pt x="60587" y="8884"/>
                </a:lnTo>
                <a:cubicBezTo>
                  <a:pt x="60540" y="8906"/>
                  <a:pt x="60494" y="8925"/>
                  <a:pt x="60444" y="8937"/>
                </a:cubicBezTo>
                <a:lnTo>
                  <a:pt x="60438" y="8937"/>
                </a:lnTo>
                <a:cubicBezTo>
                  <a:pt x="60438" y="8934"/>
                  <a:pt x="60435" y="8931"/>
                  <a:pt x="60429" y="8928"/>
                </a:cubicBezTo>
                <a:cubicBezTo>
                  <a:pt x="60395" y="8884"/>
                  <a:pt x="60379" y="8850"/>
                  <a:pt x="60389" y="8825"/>
                </a:cubicBezTo>
                <a:cubicBezTo>
                  <a:pt x="60398" y="8807"/>
                  <a:pt x="60413" y="8791"/>
                  <a:pt x="60429" y="8779"/>
                </a:cubicBezTo>
                <a:lnTo>
                  <a:pt x="60485" y="8726"/>
                </a:lnTo>
                <a:cubicBezTo>
                  <a:pt x="60553" y="8658"/>
                  <a:pt x="60621" y="8590"/>
                  <a:pt x="60692" y="8525"/>
                </a:cubicBezTo>
                <a:cubicBezTo>
                  <a:pt x="60708" y="8513"/>
                  <a:pt x="60723" y="8500"/>
                  <a:pt x="60739" y="8488"/>
                </a:cubicBezTo>
                <a:cubicBezTo>
                  <a:pt x="60797" y="8441"/>
                  <a:pt x="60869" y="8383"/>
                  <a:pt x="60884" y="8296"/>
                </a:cubicBezTo>
                <a:cubicBezTo>
                  <a:pt x="60887" y="8274"/>
                  <a:pt x="60890" y="8256"/>
                  <a:pt x="60887" y="8234"/>
                </a:cubicBezTo>
                <a:cubicBezTo>
                  <a:pt x="60887" y="8221"/>
                  <a:pt x="60887" y="8209"/>
                  <a:pt x="60890" y="8197"/>
                </a:cubicBezTo>
                <a:cubicBezTo>
                  <a:pt x="60921" y="8166"/>
                  <a:pt x="60928" y="8116"/>
                  <a:pt x="60906" y="8079"/>
                </a:cubicBezTo>
                <a:cubicBezTo>
                  <a:pt x="60883" y="8044"/>
                  <a:pt x="60844" y="8026"/>
                  <a:pt x="60804" y="8026"/>
                </a:cubicBezTo>
                <a:cubicBezTo>
                  <a:pt x="60801" y="8026"/>
                  <a:pt x="60797" y="8026"/>
                  <a:pt x="60794" y="8026"/>
                </a:cubicBezTo>
                <a:cubicBezTo>
                  <a:pt x="60735" y="8029"/>
                  <a:pt x="60677" y="8042"/>
                  <a:pt x="60624" y="8067"/>
                </a:cubicBezTo>
                <a:lnTo>
                  <a:pt x="60615" y="8073"/>
                </a:lnTo>
                <a:cubicBezTo>
                  <a:pt x="60599" y="8082"/>
                  <a:pt x="60584" y="8091"/>
                  <a:pt x="60568" y="8098"/>
                </a:cubicBezTo>
                <a:cubicBezTo>
                  <a:pt x="60547" y="8057"/>
                  <a:pt x="60516" y="8023"/>
                  <a:pt x="60478" y="7995"/>
                </a:cubicBezTo>
                <a:cubicBezTo>
                  <a:pt x="60466" y="7986"/>
                  <a:pt x="60454" y="7974"/>
                  <a:pt x="60441" y="7961"/>
                </a:cubicBezTo>
                <a:cubicBezTo>
                  <a:pt x="60503" y="7943"/>
                  <a:pt x="60556" y="7909"/>
                  <a:pt x="60596" y="7856"/>
                </a:cubicBezTo>
                <a:cubicBezTo>
                  <a:pt x="60633" y="7856"/>
                  <a:pt x="60670" y="7844"/>
                  <a:pt x="60698" y="7819"/>
                </a:cubicBezTo>
                <a:cubicBezTo>
                  <a:pt x="60732" y="7785"/>
                  <a:pt x="60751" y="7741"/>
                  <a:pt x="60754" y="7695"/>
                </a:cubicBezTo>
                <a:cubicBezTo>
                  <a:pt x="60773" y="7565"/>
                  <a:pt x="60773" y="7435"/>
                  <a:pt x="60760" y="7308"/>
                </a:cubicBezTo>
                <a:cubicBezTo>
                  <a:pt x="60757" y="7277"/>
                  <a:pt x="60742" y="7252"/>
                  <a:pt x="60717" y="7236"/>
                </a:cubicBezTo>
                <a:cubicBezTo>
                  <a:pt x="60701" y="7224"/>
                  <a:pt x="60680" y="7218"/>
                  <a:pt x="60658" y="7218"/>
                </a:cubicBezTo>
                <a:cubicBezTo>
                  <a:pt x="60618" y="7218"/>
                  <a:pt x="60581" y="7240"/>
                  <a:pt x="60559" y="7277"/>
                </a:cubicBezTo>
                <a:cubicBezTo>
                  <a:pt x="60509" y="7351"/>
                  <a:pt x="60454" y="7419"/>
                  <a:pt x="60392" y="7478"/>
                </a:cubicBezTo>
                <a:cubicBezTo>
                  <a:pt x="60351" y="7518"/>
                  <a:pt x="60336" y="7518"/>
                  <a:pt x="60336" y="7518"/>
                </a:cubicBezTo>
                <a:cubicBezTo>
                  <a:pt x="60333" y="7518"/>
                  <a:pt x="60314" y="7503"/>
                  <a:pt x="60308" y="7472"/>
                </a:cubicBezTo>
                <a:cubicBezTo>
                  <a:pt x="60305" y="7435"/>
                  <a:pt x="60308" y="7398"/>
                  <a:pt x="60324" y="7363"/>
                </a:cubicBezTo>
                <a:cubicBezTo>
                  <a:pt x="60330" y="7332"/>
                  <a:pt x="60339" y="7302"/>
                  <a:pt x="60342" y="7271"/>
                </a:cubicBezTo>
                <a:cubicBezTo>
                  <a:pt x="60355" y="7171"/>
                  <a:pt x="60320" y="7075"/>
                  <a:pt x="60252" y="7004"/>
                </a:cubicBezTo>
                <a:cubicBezTo>
                  <a:pt x="60243" y="6995"/>
                  <a:pt x="60234" y="6986"/>
                  <a:pt x="60224" y="6976"/>
                </a:cubicBezTo>
                <a:cubicBezTo>
                  <a:pt x="60209" y="6964"/>
                  <a:pt x="60193" y="6948"/>
                  <a:pt x="60184" y="6933"/>
                </a:cubicBezTo>
                <a:cubicBezTo>
                  <a:pt x="60184" y="6917"/>
                  <a:pt x="60184" y="6905"/>
                  <a:pt x="60187" y="6893"/>
                </a:cubicBezTo>
                <a:cubicBezTo>
                  <a:pt x="60190" y="6874"/>
                  <a:pt x="60193" y="6855"/>
                  <a:pt x="60193" y="6840"/>
                </a:cubicBezTo>
                <a:cubicBezTo>
                  <a:pt x="60190" y="6803"/>
                  <a:pt x="60184" y="6766"/>
                  <a:pt x="60169" y="6728"/>
                </a:cubicBezTo>
                <a:cubicBezTo>
                  <a:pt x="60159" y="6698"/>
                  <a:pt x="60150" y="6670"/>
                  <a:pt x="60156" y="6651"/>
                </a:cubicBezTo>
                <a:cubicBezTo>
                  <a:pt x="60162" y="6642"/>
                  <a:pt x="60172" y="6629"/>
                  <a:pt x="60181" y="6620"/>
                </a:cubicBezTo>
                <a:cubicBezTo>
                  <a:pt x="60209" y="6589"/>
                  <a:pt x="60258" y="6533"/>
                  <a:pt x="60228" y="6462"/>
                </a:cubicBezTo>
                <a:cubicBezTo>
                  <a:pt x="60206" y="6416"/>
                  <a:pt x="60162" y="6385"/>
                  <a:pt x="60113" y="6375"/>
                </a:cubicBezTo>
                <a:cubicBezTo>
                  <a:pt x="60082" y="6369"/>
                  <a:pt x="60054" y="6369"/>
                  <a:pt x="60023" y="6369"/>
                </a:cubicBezTo>
                <a:cubicBezTo>
                  <a:pt x="60004" y="6369"/>
                  <a:pt x="59986" y="6366"/>
                  <a:pt x="59970" y="6363"/>
                </a:cubicBezTo>
                <a:cubicBezTo>
                  <a:pt x="59939" y="6357"/>
                  <a:pt x="59918" y="6326"/>
                  <a:pt x="59887" y="6282"/>
                </a:cubicBezTo>
                <a:cubicBezTo>
                  <a:pt x="59865" y="6248"/>
                  <a:pt x="59840" y="6217"/>
                  <a:pt x="59809" y="6190"/>
                </a:cubicBezTo>
                <a:cubicBezTo>
                  <a:pt x="59772" y="6155"/>
                  <a:pt x="59726" y="6137"/>
                  <a:pt x="59673" y="6137"/>
                </a:cubicBezTo>
                <a:cubicBezTo>
                  <a:pt x="59475" y="6137"/>
                  <a:pt x="59382" y="6431"/>
                  <a:pt x="59376" y="6509"/>
                </a:cubicBezTo>
                <a:cubicBezTo>
                  <a:pt x="59373" y="6543"/>
                  <a:pt x="59373" y="6580"/>
                  <a:pt x="59373" y="6614"/>
                </a:cubicBezTo>
                <a:lnTo>
                  <a:pt x="59373" y="6698"/>
                </a:lnTo>
                <a:cubicBezTo>
                  <a:pt x="59366" y="6763"/>
                  <a:pt x="59345" y="6821"/>
                  <a:pt x="59311" y="6877"/>
                </a:cubicBezTo>
                <a:cubicBezTo>
                  <a:pt x="59295" y="6877"/>
                  <a:pt x="59280" y="6880"/>
                  <a:pt x="59264" y="6886"/>
                </a:cubicBezTo>
                <a:cubicBezTo>
                  <a:pt x="59239" y="6896"/>
                  <a:pt x="59221" y="6914"/>
                  <a:pt x="59205" y="6939"/>
                </a:cubicBezTo>
                <a:cubicBezTo>
                  <a:pt x="59140" y="7029"/>
                  <a:pt x="59103" y="7137"/>
                  <a:pt x="59094" y="7249"/>
                </a:cubicBezTo>
                <a:cubicBezTo>
                  <a:pt x="59094" y="7264"/>
                  <a:pt x="59091" y="7283"/>
                  <a:pt x="59091" y="7302"/>
                </a:cubicBezTo>
                <a:cubicBezTo>
                  <a:pt x="59091" y="7329"/>
                  <a:pt x="59088" y="7357"/>
                  <a:pt x="59085" y="7385"/>
                </a:cubicBezTo>
                <a:cubicBezTo>
                  <a:pt x="59072" y="7391"/>
                  <a:pt x="59057" y="7394"/>
                  <a:pt x="59044" y="7394"/>
                </a:cubicBezTo>
                <a:cubicBezTo>
                  <a:pt x="59032" y="7394"/>
                  <a:pt x="59016" y="7391"/>
                  <a:pt x="59007" y="7385"/>
                </a:cubicBezTo>
                <a:cubicBezTo>
                  <a:pt x="58976" y="7370"/>
                  <a:pt x="58951" y="7348"/>
                  <a:pt x="58930" y="7323"/>
                </a:cubicBezTo>
                <a:cubicBezTo>
                  <a:pt x="58902" y="7298"/>
                  <a:pt x="58877" y="7277"/>
                  <a:pt x="58849" y="7258"/>
                </a:cubicBezTo>
                <a:cubicBezTo>
                  <a:pt x="58824" y="7240"/>
                  <a:pt x="58793" y="7227"/>
                  <a:pt x="58762" y="7227"/>
                </a:cubicBezTo>
                <a:cubicBezTo>
                  <a:pt x="58704" y="7230"/>
                  <a:pt x="58654" y="7264"/>
                  <a:pt x="58635" y="7314"/>
                </a:cubicBezTo>
                <a:cubicBezTo>
                  <a:pt x="58580" y="7432"/>
                  <a:pt x="58632" y="7537"/>
                  <a:pt x="58676" y="7630"/>
                </a:cubicBezTo>
                <a:cubicBezTo>
                  <a:pt x="58697" y="7670"/>
                  <a:pt x="58716" y="7710"/>
                  <a:pt x="58728" y="7757"/>
                </a:cubicBezTo>
                <a:cubicBezTo>
                  <a:pt x="58756" y="7871"/>
                  <a:pt x="58818" y="7899"/>
                  <a:pt x="58868" y="7899"/>
                </a:cubicBezTo>
                <a:cubicBezTo>
                  <a:pt x="58880" y="7899"/>
                  <a:pt x="58896" y="7896"/>
                  <a:pt x="58911" y="7890"/>
                </a:cubicBezTo>
                <a:lnTo>
                  <a:pt x="58923" y="7890"/>
                </a:lnTo>
                <a:cubicBezTo>
                  <a:pt x="58958" y="7890"/>
                  <a:pt x="58985" y="7912"/>
                  <a:pt x="59001" y="7943"/>
                </a:cubicBezTo>
                <a:cubicBezTo>
                  <a:pt x="59004" y="7961"/>
                  <a:pt x="59001" y="7980"/>
                  <a:pt x="58992" y="7998"/>
                </a:cubicBezTo>
                <a:cubicBezTo>
                  <a:pt x="58967" y="8042"/>
                  <a:pt x="58911" y="8076"/>
                  <a:pt x="58843" y="8107"/>
                </a:cubicBezTo>
                <a:cubicBezTo>
                  <a:pt x="58781" y="8057"/>
                  <a:pt x="58705" y="8026"/>
                  <a:pt x="58625" y="8026"/>
                </a:cubicBezTo>
                <a:cubicBezTo>
                  <a:pt x="58621" y="8026"/>
                  <a:pt x="58618" y="8026"/>
                  <a:pt x="58614" y="8026"/>
                </a:cubicBezTo>
                <a:cubicBezTo>
                  <a:pt x="58598" y="8026"/>
                  <a:pt x="58583" y="8026"/>
                  <a:pt x="58570" y="8029"/>
                </a:cubicBezTo>
                <a:cubicBezTo>
                  <a:pt x="58530" y="8029"/>
                  <a:pt x="58493" y="8051"/>
                  <a:pt x="58477" y="8088"/>
                </a:cubicBezTo>
                <a:cubicBezTo>
                  <a:pt x="58462" y="8122"/>
                  <a:pt x="58468" y="8163"/>
                  <a:pt x="58496" y="8190"/>
                </a:cubicBezTo>
                <a:lnTo>
                  <a:pt x="58496" y="8194"/>
                </a:lnTo>
                <a:cubicBezTo>
                  <a:pt x="58499" y="8206"/>
                  <a:pt x="58502" y="8218"/>
                  <a:pt x="58499" y="8231"/>
                </a:cubicBezTo>
                <a:cubicBezTo>
                  <a:pt x="58499" y="8252"/>
                  <a:pt x="58499" y="8271"/>
                  <a:pt x="58502" y="8293"/>
                </a:cubicBezTo>
                <a:cubicBezTo>
                  <a:pt x="58518" y="8376"/>
                  <a:pt x="58586" y="8429"/>
                  <a:pt x="58642" y="8472"/>
                </a:cubicBezTo>
                <a:cubicBezTo>
                  <a:pt x="58660" y="8491"/>
                  <a:pt x="58679" y="8503"/>
                  <a:pt x="58694" y="8519"/>
                </a:cubicBezTo>
                <a:cubicBezTo>
                  <a:pt x="58738" y="8571"/>
                  <a:pt x="58772" y="8633"/>
                  <a:pt x="58793" y="8698"/>
                </a:cubicBezTo>
                <a:cubicBezTo>
                  <a:pt x="58818" y="8760"/>
                  <a:pt x="58849" y="8819"/>
                  <a:pt x="58886" y="8875"/>
                </a:cubicBezTo>
                <a:lnTo>
                  <a:pt x="58893" y="8884"/>
                </a:lnTo>
                <a:cubicBezTo>
                  <a:pt x="58899" y="8891"/>
                  <a:pt x="58905" y="8900"/>
                  <a:pt x="58908" y="8909"/>
                </a:cubicBezTo>
                <a:cubicBezTo>
                  <a:pt x="58911" y="8921"/>
                  <a:pt x="58893" y="8952"/>
                  <a:pt x="58883" y="8971"/>
                </a:cubicBezTo>
                <a:cubicBezTo>
                  <a:pt x="58874" y="8983"/>
                  <a:pt x="58865" y="8999"/>
                  <a:pt x="58858" y="9014"/>
                </a:cubicBezTo>
                <a:lnTo>
                  <a:pt x="58827" y="9005"/>
                </a:lnTo>
                <a:cubicBezTo>
                  <a:pt x="58793" y="8996"/>
                  <a:pt x="58750" y="8987"/>
                  <a:pt x="58747" y="8974"/>
                </a:cubicBezTo>
                <a:cubicBezTo>
                  <a:pt x="58744" y="8968"/>
                  <a:pt x="58744" y="8965"/>
                  <a:pt x="58744" y="8959"/>
                </a:cubicBezTo>
                <a:cubicBezTo>
                  <a:pt x="58741" y="8943"/>
                  <a:pt x="58735" y="8928"/>
                  <a:pt x="58728" y="8912"/>
                </a:cubicBezTo>
                <a:cubicBezTo>
                  <a:pt x="58713" y="8881"/>
                  <a:pt x="58691" y="8853"/>
                  <a:pt x="58660" y="8835"/>
                </a:cubicBezTo>
                <a:cubicBezTo>
                  <a:pt x="58567" y="8767"/>
                  <a:pt x="58459" y="8726"/>
                  <a:pt x="58344" y="8711"/>
                </a:cubicBezTo>
                <a:cubicBezTo>
                  <a:pt x="58332" y="8708"/>
                  <a:pt x="58319" y="8708"/>
                  <a:pt x="58307" y="8708"/>
                </a:cubicBezTo>
                <a:cubicBezTo>
                  <a:pt x="58285" y="8708"/>
                  <a:pt x="58264" y="8711"/>
                  <a:pt x="58245" y="8720"/>
                </a:cubicBezTo>
                <a:cubicBezTo>
                  <a:pt x="58171" y="8748"/>
                  <a:pt x="58140" y="8832"/>
                  <a:pt x="58171" y="8903"/>
                </a:cubicBezTo>
                <a:cubicBezTo>
                  <a:pt x="58186" y="8931"/>
                  <a:pt x="58208" y="8956"/>
                  <a:pt x="58230" y="8980"/>
                </a:cubicBezTo>
                <a:cubicBezTo>
                  <a:pt x="58236" y="8987"/>
                  <a:pt x="58242" y="8993"/>
                  <a:pt x="58248" y="8999"/>
                </a:cubicBezTo>
                <a:cubicBezTo>
                  <a:pt x="58279" y="9039"/>
                  <a:pt x="58304" y="9086"/>
                  <a:pt x="58323" y="9135"/>
                </a:cubicBezTo>
                <a:cubicBezTo>
                  <a:pt x="58363" y="9228"/>
                  <a:pt x="58406" y="9330"/>
                  <a:pt x="58527" y="9383"/>
                </a:cubicBezTo>
                <a:cubicBezTo>
                  <a:pt x="58542" y="9389"/>
                  <a:pt x="58558" y="9395"/>
                  <a:pt x="58577" y="9402"/>
                </a:cubicBezTo>
                <a:cubicBezTo>
                  <a:pt x="58592" y="9405"/>
                  <a:pt x="58608" y="9411"/>
                  <a:pt x="58620" y="9420"/>
                </a:cubicBezTo>
                <a:cubicBezTo>
                  <a:pt x="58626" y="9426"/>
                  <a:pt x="58629" y="9436"/>
                  <a:pt x="58629" y="9445"/>
                </a:cubicBezTo>
                <a:cubicBezTo>
                  <a:pt x="58632" y="9457"/>
                  <a:pt x="58639" y="9470"/>
                  <a:pt x="58642" y="9479"/>
                </a:cubicBezTo>
                <a:cubicBezTo>
                  <a:pt x="58682" y="9572"/>
                  <a:pt x="58793" y="9634"/>
                  <a:pt x="58939" y="9646"/>
                </a:cubicBezTo>
                <a:lnTo>
                  <a:pt x="58948" y="9646"/>
                </a:lnTo>
                <a:cubicBezTo>
                  <a:pt x="58973" y="9646"/>
                  <a:pt x="58995" y="9653"/>
                  <a:pt x="59020" y="9659"/>
                </a:cubicBezTo>
                <a:cubicBezTo>
                  <a:pt x="59023" y="9668"/>
                  <a:pt x="59026" y="9677"/>
                  <a:pt x="59026" y="9683"/>
                </a:cubicBezTo>
                <a:lnTo>
                  <a:pt x="59047" y="9767"/>
                </a:lnTo>
                <a:lnTo>
                  <a:pt x="59054" y="9786"/>
                </a:lnTo>
                <a:lnTo>
                  <a:pt x="59047" y="9783"/>
                </a:lnTo>
                <a:lnTo>
                  <a:pt x="59047" y="9783"/>
                </a:lnTo>
                <a:cubicBezTo>
                  <a:pt x="59057" y="9851"/>
                  <a:pt x="58985" y="9860"/>
                  <a:pt x="58951" y="9900"/>
                </a:cubicBezTo>
                <a:cubicBezTo>
                  <a:pt x="58942" y="9841"/>
                  <a:pt x="58899" y="9773"/>
                  <a:pt x="58942" y="9730"/>
                </a:cubicBezTo>
                <a:cubicBezTo>
                  <a:pt x="58927" y="9721"/>
                  <a:pt x="58911" y="9711"/>
                  <a:pt x="58896" y="9702"/>
                </a:cubicBezTo>
                <a:cubicBezTo>
                  <a:pt x="58871" y="9680"/>
                  <a:pt x="58843" y="9662"/>
                  <a:pt x="58812" y="9653"/>
                </a:cubicBezTo>
                <a:cubicBezTo>
                  <a:pt x="58793" y="9649"/>
                  <a:pt x="58778" y="9646"/>
                  <a:pt x="58762" y="9646"/>
                </a:cubicBezTo>
                <a:lnTo>
                  <a:pt x="58716" y="9646"/>
                </a:lnTo>
                <a:cubicBezTo>
                  <a:pt x="58700" y="9646"/>
                  <a:pt x="58685" y="9640"/>
                  <a:pt x="58669" y="9634"/>
                </a:cubicBezTo>
                <a:cubicBezTo>
                  <a:pt x="58645" y="9625"/>
                  <a:pt x="58617" y="9618"/>
                  <a:pt x="58589" y="9612"/>
                </a:cubicBezTo>
                <a:lnTo>
                  <a:pt x="58558" y="9612"/>
                </a:lnTo>
                <a:cubicBezTo>
                  <a:pt x="58456" y="9615"/>
                  <a:pt x="58366" y="9668"/>
                  <a:pt x="58313" y="9755"/>
                </a:cubicBezTo>
                <a:cubicBezTo>
                  <a:pt x="58298" y="9773"/>
                  <a:pt x="58292" y="9795"/>
                  <a:pt x="58289" y="9820"/>
                </a:cubicBezTo>
                <a:cubicBezTo>
                  <a:pt x="58292" y="9866"/>
                  <a:pt x="58316" y="9906"/>
                  <a:pt x="58357" y="9931"/>
                </a:cubicBezTo>
                <a:cubicBezTo>
                  <a:pt x="58397" y="9962"/>
                  <a:pt x="58412" y="9984"/>
                  <a:pt x="58416" y="10006"/>
                </a:cubicBezTo>
                <a:cubicBezTo>
                  <a:pt x="58416" y="10012"/>
                  <a:pt x="58416" y="10021"/>
                  <a:pt x="58416" y="10030"/>
                </a:cubicBezTo>
                <a:cubicBezTo>
                  <a:pt x="58412" y="10055"/>
                  <a:pt x="58416" y="10083"/>
                  <a:pt x="58422" y="10108"/>
                </a:cubicBezTo>
                <a:cubicBezTo>
                  <a:pt x="58397" y="10086"/>
                  <a:pt x="58369" y="10068"/>
                  <a:pt x="58341" y="10055"/>
                </a:cubicBezTo>
                <a:cubicBezTo>
                  <a:pt x="58307" y="10046"/>
                  <a:pt x="58273" y="10040"/>
                  <a:pt x="58239" y="10040"/>
                </a:cubicBezTo>
                <a:cubicBezTo>
                  <a:pt x="58211" y="10040"/>
                  <a:pt x="58183" y="10043"/>
                  <a:pt x="58155" y="10049"/>
                </a:cubicBezTo>
                <a:cubicBezTo>
                  <a:pt x="58084" y="10061"/>
                  <a:pt x="58016" y="10086"/>
                  <a:pt x="57951" y="10117"/>
                </a:cubicBezTo>
                <a:cubicBezTo>
                  <a:pt x="57932" y="10126"/>
                  <a:pt x="57917" y="10145"/>
                  <a:pt x="57911" y="10167"/>
                </a:cubicBezTo>
                <a:cubicBezTo>
                  <a:pt x="57908" y="10185"/>
                  <a:pt x="57911" y="10207"/>
                  <a:pt x="57923" y="10222"/>
                </a:cubicBezTo>
                <a:cubicBezTo>
                  <a:pt x="57979" y="10300"/>
                  <a:pt x="58056" y="10362"/>
                  <a:pt x="58143" y="10402"/>
                </a:cubicBezTo>
                <a:lnTo>
                  <a:pt x="58177" y="10418"/>
                </a:lnTo>
                <a:cubicBezTo>
                  <a:pt x="58208" y="10427"/>
                  <a:pt x="58236" y="10445"/>
                  <a:pt x="58261" y="10467"/>
                </a:cubicBezTo>
                <a:cubicBezTo>
                  <a:pt x="58264" y="10476"/>
                  <a:pt x="58267" y="10486"/>
                  <a:pt x="58270" y="10495"/>
                </a:cubicBezTo>
                <a:cubicBezTo>
                  <a:pt x="58279" y="10529"/>
                  <a:pt x="58295" y="10560"/>
                  <a:pt x="58316" y="10585"/>
                </a:cubicBezTo>
                <a:cubicBezTo>
                  <a:pt x="58338" y="10607"/>
                  <a:pt x="58366" y="10622"/>
                  <a:pt x="58394" y="10634"/>
                </a:cubicBezTo>
                <a:cubicBezTo>
                  <a:pt x="58403" y="10637"/>
                  <a:pt x="58412" y="10644"/>
                  <a:pt x="58419" y="10647"/>
                </a:cubicBezTo>
                <a:cubicBezTo>
                  <a:pt x="58416" y="10662"/>
                  <a:pt x="58409" y="10678"/>
                  <a:pt x="58403" y="10693"/>
                </a:cubicBezTo>
                <a:cubicBezTo>
                  <a:pt x="58385" y="10740"/>
                  <a:pt x="58357" y="10802"/>
                  <a:pt x="58394" y="10867"/>
                </a:cubicBezTo>
                <a:cubicBezTo>
                  <a:pt x="58400" y="10876"/>
                  <a:pt x="58403" y="10888"/>
                  <a:pt x="58409" y="10898"/>
                </a:cubicBezTo>
                <a:cubicBezTo>
                  <a:pt x="58422" y="10957"/>
                  <a:pt x="58465" y="11003"/>
                  <a:pt x="58521" y="11025"/>
                </a:cubicBezTo>
                <a:cubicBezTo>
                  <a:pt x="58567" y="11040"/>
                  <a:pt x="58583" y="11056"/>
                  <a:pt x="58583" y="11059"/>
                </a:cubicBezTo>
                <a:cubicBezTo>
                  <a:pt x="58577" y="11062"/>
                  <a:pt x="58567" y="11065"/>
                  <a:pt x="58561" y="11068"/>
                </a:cubicBezTo>
                <a:cubicBezTo>
                  <a:pt x="58527" y="11065"/>
                  <a:pt x="58499" y="11049"/>
                  <a:pt x="58474" y="11028"/>
                </a:cubicBezTo>
                <a:cubicBezTo>
                  <a:pt x="58437" y="11000"/>
                  <a:pt x="58406" y="10963"/>
                  <a:pt x="58381" y="10922"/>
                </a:cubicBezTo>
                <a:lnTo>
                  <a:pt x="58375" y="10913"/>
                </a:lnTo>
                <a:cubicBezTo>
                  <a:pt x="58360" y="10879"/>
                  <a:pt x="58338" y="10851"/>
                  <a:pt x="58310" y="10830"/>
                </a:cubicBezTo>
                <a:cubicBezTo>
                  <a:pt x="58276" y="10808"/>
                  <a:pt x="58236" y="10792"/>
                  <a:pt x="58192" y="10789"/>
                </a:cubicBezTo>
                <a:cubicBezTo>
                  <a:pt x="58134" y="10777"/>
                  <a:pt x="58075" y="10774"/>
                  <a:pt x="58013" y="10774"/>
                </a:cubicBezTo>
                <a:cubicBezTo>
                  <a:pt x="57988" y="10774"/>
                  <a:pt x="57966" y="10777"/>
                  <a:pt x="57942" y="10777"/>
                </a:cubicBezTo>
                <a:cubicBezTo>
                  <a:pt x="57908" y="10805"/>
                  <a:pt x="57864" y="10826"/>
                  <a:pt x="57827" y="10854"/>
                </a:cubicBezTo>
                <a:cubicBezTo>
                  <a:pt x="57811" y="10885"/>
                  <a:pt x="57793" y="10916"/>
                  <a:pt x="57771" y="10944"/>
                </a:cubicBezTo>
                <a:cubicBezTo>
                  <a:pt x="57752" y="10961"/>
                  <a:pt x="57731" y="10992"/>
                  <a:pt x="57708" y="10992"/>
                </a:cubicBezTo>
                <a:cubicBezTo>
                  <a:pt x="57698" y="10992"/>
                  <a:pt x="57687" y="10985"/>
                  <a:pt x="57675" y="10969"/>
                </a:cubicBezTo>
                <a:cubicBezTo>
                  <a:pt x="57632" y="10907"/>
                  <a:pt x="57675" y="10867"/>
                  <a:pt x="57715" y="10836"/>
                </a:cubicBezTo>
                <a:cubicBezTo>
                  <a:pt x="57734" y="10823"/>
                  <a:pt x="57753" y="10811"/>
                  <a:pt x="57774" y="10799"/>
                </a:cubicBezTo>
                <a:cubicBezTo>
                  <a:pt x="57768" y="10799"/>
                  <a:pt x="57759" y="10802"/>
                  <a:pt x="57753" y="10802"/>
                </a:cubicBezTo>
                <a:cubicBezTo>
                  <a:pt x="57709" y="10811"/>
                  <a:pt x="57666" y="10830"/>
                  <a:pt x="57635" y="10861"/>
                </a:cubicBezTo>
                <a:cubicBezTo>
                  <a:pt x="57579" y="10913"/>
                  <a:pt x="57570" y="10991"/>
                  <a:pt x="57607" y="11080"/>
                </a:cubicBezTo>
                <a:cubicBezTo>
                  <a:pt x="57647" y="11180"/>
                  <a:pt x="57715" y="11266"/>
                  <a:pt x="57805" y="11328"/>
                </a:cubicBezTo>
                <a:cubicBezTo>
                  <a:pt x="57815" y="11338"/>
                  <a:pt x="57824" y="11344"/>
                  <a:pt x="57833" y="11350"/>
                </a:cubicBezTo>
                <a:cubicBezTo>
                  <a:pt x="57877" y="11396"/>
                  <a:pt x="57938" y="11418"/>
                  <a:pt x="58000" y="11418"/>
                </a:cubicBezTo>
                <a:lnTo>
                  <a:pt x="58031" y="11418"/>
                </a:lnTo>
                <a:cubicBezTo>
                  <a:pt x="58039" y="11418"/>
                  <a:pt x="58047" y="11417"/>
                  <a:pt x="58054" y="11417"/>
                </a:cubicBezTo>
                <a:cubicBezTo>
                  <a:pt x="58092" y="11417"/>
                  <a:pt x="58128" y="11424"/>
                  <a:pt x="58165" y="11437"/>
                </a:cubicBezTo>
                <a:cubicBezTo>
                  <a:pt x="58174" y="11443"/>
                  <a:pt x="58183" y="11449"/>
                  <a:pt x="58192" y="11458"/>
                </a:cubicBezTo>
                <a:cubicBezTo>
                  <a:pt x="58214" y="11477"/>
                  <a:pt x="58242" y="11495"/>
                  <a:pt x="58270" y="11505"/>
                </a:cubicBezTo>
                <a:cubicBezTo>
                  <a:pt x="58258" y="11514"/>
                  <a:pt x="58245" y="11523"/>
                  <a:pt x="58233" y="11530"/>
                </a:cubicBezTo>
                <a:cubicBezTo>
                  <a:pt x="58217" y="11539"/>
                  <a:pt x="58205" y="11551"/>
                  <a:pt x="58199" y="11564"/>
                </a:cubicBezTo>
                <a:cubicBezTo>
                  <a:pt x="58081" y="11564"/>
                  <a:pt x="57963" y="11561"/>
                  <a:pt x="57846" y="11548"/>
                </a:cubicBezTo>
                <a:cubicBezTo>
                  <a:pt x="57811" y="11548"/>
                  <a:pt x="57777" y="11542"/>
                  <a:pt x="57746" y="11530"/>
                </a:cubicBezTo>
                <a:cubicBezTo>
                  <a:pt x="57734" y="11517"/>
                  <a:pt x="57719" y="11505"/>
                  <a:pt x="57709" y="11489"/>
                </a:cubicBezTo>
                <a:cubicBezTo>
                  <a:pt x="57697" y="11477"/>
                  <a:pt x="57688" y="11465"/>
                  <a:pt x="57675" y="11455"/>
                </a:cubicBezTo>
                <a:cubicBezTo>
                  <a:pt x="57647" y="11427"/>
                  <a:pt x="57613" y="11403"/>
                  <a:pt x="57573" y="11387"/>
                </a:cubicBezTo>
                <a:cubicBezTo>
                  <a:pt x="57511" y="11443"/>
                  <a:pt x="57431" y="11465"/>
                  <a:pt x="57353" y="11495"/>
                </a:cubicBezTo>
                <a:cubicBezTo>
                  <a:pt x="57365" y="11449"/>
                  <a:pt x="57381" y="11403"/>
                  <a:pt x="57403" y="11359"/>
                </a:cubicBezTo>
                <a:lnTo>
                  <a:pt x="57403" y="11359"/>
                </a:lnTo>
                <a:cubicBezTo>
                  <a:pt x="57319" y="11362"/>
                  <a:pt x="57238" y="11390"/>
                  <a:pt x="57177" y="11446"/>
                </a:cubicBezTo>
                <a:cubicBezTo>
                  <a:pt x="57111" y="11502"/>
                  <a:pt x="57077" y="11585"/>
                  <a:pt x="57084" y="11672"/>
                </a:cubicBezTo>
                <a:cubicBezTo>
                  <a:pt x="57087" y="11759"/>
                  <a:pt x="57127" y="11836"/>
                  <a:pt x="57195" y="11889"/>
                </a:cubicBezTo>
                <a:cubicBezTo>
                  <a:pt x="57198" y="11892"/>
                  <a:pt x="57201" y="11895"/>
                  <a:pt x="57204" y="11895"/>
                </a:cubicBezTo>
                <a:cubicBezTo>
                  <a:pt x="57212" y="11862"/>
                  <a:pt x="57222" y="11835"/>
                  <a:pt x="57249" y="11835"/>
                </a:cubicBezTo>
                <a:cubicBezTo>
                  <a:pt x="57255" y="11835"/>
                  <a:pt x="57262" y="11837"/>
                  <a:pt x="57269" y="11839"/>
                </a:cubicBezTo>
                <a:cubicBezTo>
                  <a:pt x="57297" y="11855"/>
                  <a:pt x="57322" y="11876"/>
                  <a:pt x="57338" y="11907"/>
                </a:cubicBezTo>
                <a:lnTo>
                  <a:pt x="57384" y="11907"/>
                </a:lnTo>
                <a:cubicBezTo>
                  <a:pt x="57415" y="11904"/>
                  <a:pt x="57446" y="11904"/>
                  <a:pt x="57477" y="11904"/>
                </a:cubicBezTo>
                <a:lnTo>
                  <a:pt x="57502" y="11904"/>
                </a:lnTo>
                <a:cubicBezTo>
                  <a:pt x="57506" y="11903"/>
                  <a:pt x="57511" y="11903"/>
                  <a:pt x="57516" y="11903"/>
                </a:cubicBezTo>
                <a:cubicBezTo>
                  <a:pt x="57528" y="11903"/>
                  <a:pt x="57540" y="11905"/>
                  <a:pt x="57551" y="11907"/>
                </a:cubicBezTo>
                <a:cubicBezTo>
                  <a:pt x="57561" y="11914"/>
                  <a:pt x="57570" y="11935"/>
                  <a:pt x="57567" y="12003"/>
                </a:cubicBezTo>
                <a:cubicBezTo>
                  <a:pt x="57564" y="12038"/>
                  <a:pt x="57573" y="12075"/>
                  <a:pt x="57598" y="12100"/>
                </a:cubicBezTo>
                <a:cubicBezTo>
                  <a:pt x="57623" y="12124"/>
                  <a:pt x="57654" y="12143"/>
                  <a:pt x="57688" y="12146"/>
                </a:cubicBezTo>
                <a:lnTo>
                  <a:pt x="57700" y="12149"/>
                </a:lnTo>
                <a:cubicBezTo>
                  <a:pt x="57719" y="12155"/>
                  <a:pt x="57734" y="12189"/>
                  <a:pt x="57753" y="12217"/>
                </a:cubicBezTo>
                <a:cubicBezTo>
                  <a:pt x="57762" y="12236"/>
                  <a:pt x="57771" y="12254"/>
                  <a:pt x="57784" y="12273"/>
                </a:cubicBezTo>
                <a:cubicBezTo>
                  <a:pt x="57827" y="12329"/>
                  <a:pt x="57877" y="12375"/>
                  <a:pt x="57935" y="12409"/>
                </a:cubicBezTo>
                <a:cubicBezTo>
                  <a:pt x="57979" y="12437"/>
                  <a:pt x="58019" y="12474"/>
                  <a:pt x="58050" y="12515"/>
                </a:cubicBezTo>
                <a:cubicBezTo>
                  <a:pt x="58022" y="12617"/>
                  <a:pt x="58090" y="12741"/>
                  <a:pt x="58205" y="12787"/>
                </a:cubicBezTo>
                <a:lnTo>
                  <a:pt x="58220" y="12793"/>
                </a:lnTo>
                <a:cubicBezTo>
                  <a:pt x="58171" y="12818"/>
                  <a:pt x="58096" y="12818"/>
                  <a:pt x="58019" y="12821"/>
                </a:cubicBezTo>
                <a:lnTo>
                  <a:pt x="57985" y="12821"/>
                </a:lnTo>
                <a:cubicBezTo>
                  <a:pt x="57978" y="12821"/>
                  <a:pt x="57971" y="12821"/>
                  <a:pt x="57963" y="12821"/>
                </a:cubicBezTo>
                <a:cubicBezTo>
                  <a:pt x="57899" y="12821"/>
                  <a:pt x="57836" y="12833"/>
                  <a:pt x="57777" y="12855"/>
                </a:cubicBezTo>
                <a:lnTo>
                  <a:pt x="57759" y="12747"/>
                </a:lnTo>
                <a:cubicBezTo>
                  <a:pt x="57756" y="12716"/>
                  <a:pt x="57746" y="12688"/>
                  <a:pt x="57728" y="12663"/>
                </a:cubicBezTo>
                <a:cubicBezTo>
                  <a:pt x="57697" y="12623"/>
                  <a:pt x="57654" y="12595"/>
                  <a:pt x="57604" y="12589"/>
                </a:cubicBezTo>
                <a:cubicBezTo>
                  <a:pt x="57585" y="12586"/>
                  <a:pt x="57570" y="12583"/>
                  <a:pt x="57554" y="12583"/>
                </a:cubicBezTo>
                <a:cubicBezTo>
                  <a:pt x="57520" y="12583"/>
                  <a:pt x="57486" y="12592"/>
                  <a:pt x="57455" y="12604"/>
                </a:cubicBezTo>
                <a:cubicBezTo>
                  <a:pt x="57455" y="12536"/>
                  <a:pt x="57437" y="12471"/>
                  <a:pt x="57406" y="12409"/>
                </a:cubicBezTo>
                <a:cubicBezTo>
                  <a:pt x="57359" y="12332"/>
                  <a:pt x="57276" y="12285"/>
                  <a:pt x="57186" y="12282"/>
                </a:cubicBezTo>
                <a:cubicBezTo>
                  <a:pt x="57136" y="12282"/>
                  <a:pt x="57090" y="12298"/>
                  <a:pt x="57056" y="12329"/>
                </a:cubicBezTo>
                <a:cubicBezTo>
                  <a:pt x="57031" y="12350"/>
                  <a:pt x="57012" y="12375"/>
                  <a:pt x="56997" y="12403"/>
                </a:cubicBezTo>
                <a:cubicBezTo>
                  <a:pt x="56969" y="12450"/>
                  <a:pt x="56941" y="12499"/>
                  <a:pt x="56916" y="12546"/>
                </a:cubicBezTo>
                <a:cubicBezTo>
                  <a:pt x="56882" y="12577"/>
                  <a:pt x="56845" y="12601"/>
                  <a:pt x="56802" y="12620"/>
                </a:cubicBezTo>
                <a:lnTo>
                  <a:pt x="56799" y="12620"/>
                </a:lnTo>
                <a:cubicBezTo>
                  <a:pt x="56761" y="12564"/>
                  <a:pt x="56700" y="12530"/>
                  <a:pt x="56634" y="12527"/>
                </a:cubicBezTo>
                <a:lnTo>
                  <a:pt x="56625" y="12527"/>
                </a:lnTo>
                <a:cubicBezTo>
                  <a:pt x="56557" y="12527"/>
                  <a:pt x="56492" y="12561"/>
                  <a:pt x="56452" y="12620"/>
                </a:cubicBezTo>
                <a:cubicBezTo>
                  <a:pt x="56436" y="12620"/>
                  <a:pt x="56424" y="12617"/>
                  <a:pt x="56408" y="12617"/>
                </a:cubicBezTo>
                <a:cubicBezTo>
                  <a:pt x="56421" y="12589"/>
                  <a:pt x="56427" y="12561"/>
                  <a:pt x="56430" y="12530"/>
                </a:cubicBezTo>
                <a:cubicBezTo>
                  <a:pt x="56430" y="12468"/>
                  <a:pt x="56402" y="12409"/>
                  <a:pt x="56356" y="12366"/>
                </a:cubicBezTo>
                <a:cubicBezTo>
                  <a:pt x="56300" y="12323"/>
                  <a:pt x="56232" y="12298"/>
                  <a:pt x="56157" y="12295"/>
                </a:cubicBezTo>
                <a:cubicBezTo>
                  <a:pt x="56133" y="12295"/>
                  <a:pt x="56108" y="12298"/>
                  <a:pt x="56083" y="12310"/>
                </a:cubicBezTo>
                <a:cubicBezTo>
                  <a:pt x="56052" y="12326"/>
                  <a:pt x="56024" y="12350"/>
                  <a:pt x="55999" y="12378"/>
                </a:cubicBezTo>
                <a:lnTo>
                  <a:pt x="55993" y="12388"/>
                </a:lnTo>
                <a:cubicBezTo>
                  <a:pt x="55922" y="12465"/>
                  <a:pt x="55826" y="12511"/>
                  <a:pt x="55724" y="12524"/>
                </a:cubicBezTo>
                <a:lnTo>
                  <a:pt x="55699" y="12527"/>
                </a:lnTo>
                <a:cubicBezTo>
                  <a:pt x="55696" y="12527"/>
                  <a:pt x="55692" y="12527"/>
                  <a:pt x="55689" y="12527"/>
                </a:cubicBezTo>
                <a:cubicBezTo>
                  <a:pt x="55612" y="12527"/>
                  <a:pt x="55539" y="12560"/>
                  <a:pt x="55485" y="12617"/>
                </a:cubicBezTo>
                <a:cubicBezTo>
                  <a:pt x="55473" y="12626"/>
                  <a:pt x="55464" y="12635"/>
                  <a:pt x="55451" y="12642"/>
                </a:cubicBezTo>
                <a:cubicBezTo>
                  <a:pt x="55448" y="12645"/>
                  <a:pt x="55445" y="12648"/>
                  <a:pt x="55442" y="12648"/>
                </a:cubicBezTo>
                <a:lnTo>
                  <a:pt x="55442" y="12645"/>
                </a:lnTo>
                <a:cubicBezTo>
                  <a:pt x="55439" y="12638"/>
                  <a:pt x="55436" y="12629"/>
                  <a:pt x="55433" y="12620"/>
                </a:cubicBezTo>
                <a:cubicBezTo>
                  <a:pt x="55426" y="12604"/>
                  <a:pt x="55417" y="12589"/>
                  <a:pt x="55405" y="12577"/>
                </a:cubicBezTo>
                <a:cubicBezTo>
                  <a:pt x="55417" y="12570"/>
                  <a:pt x="55430" y="12564"/>
                  <a:pt x="55442" y="12558"/>
                </a:cubicBezTo>
                <a:cubicBezTo>
                  <a:pt x="55538" y="12496"/>
                  <a:pt x="55625" y="12422"/>
                  <a:pt x="55702" y="12335"/>
                </a:cubicBezTo>
                <a:cubicBezTo>
                  <a:pt x="55755" y="12292"/>
                  <a:pt x="55792" y="12226"/>
                  <a:pt x="55801" y="12158"/>
                </a:cubicBezTo>
                <a:cubicBezTo>
                  <a:pt x="55801" y="12127"/>
                  <a:pt x="55798" y="12096"/>
                  <a:pt x="55792" y="12069"/>
                </a:cubicBezTo>
                <a:cubicBezTo>
                  <a:pt x="55789" y="12059"/>
                  <a:pt x="55786" y="12050"/>
                  <a:pt x="55786" y="12041"/>
                </a:cubicBezTo>
                <a:cubicBezTo>
                  <a:pt x="55789" y="11994"/>
                  <a:pt x="55807" y="11954"/>
                  <a:pt x="55838" y="11923"/>
                </a:cubicBezTo>
                <a:cubicBezTo>
                  <a:pt x="55916" y="11827"/>
                  <a:pt x="56018" y="11768"/>
                  <a:pt x="56126" y="11706"/>
                </a:cubicBezTo>
                <a:cubicBezTo>
                  <a:pt x="56185" y="11669"/>
                  <a:pt x="56247" y="11635"/>
                  <a:pt x="56306" y="11588"/>
                </a:cubicBezTo>
                <a:cubicBezTo>
                  <a:pt x="56408" y="11514"/>
                  <a:pt x="56421" y="11381"/>
                  <a:pt x="56430" y="11282"/>
                </a:cubicBezTo>
                <a:lnTo>
                  <a:pt x="56430" y="11269"/>
                </a:lnTo>
                <a:cubicBezTo>
                  <a:pt x="56433" y="11248"/>
                  <a:pt x="56427" y="11229"/>
                  <a:pt x="56418" y="11214"/>
                </a:cubicBezTo>
                <a:cubicBezTo>
                  <a:pt x="56312" y="11034"/>
                  <a:pt x="56080" y="11034"/>
                  <a:pt x="56006" y="11034"/>
                </a:cubicBezTo>
                <a:cubicBezTo>
                  <a:pt x="55975" y="11034"/>
                  <a:pt x="55944" y="11034"/>
                  <a:pt x="55916" y="11037"/>
                </a:cubicBezTo>
                <a:cubicBezTo>
                  <a:pt x="55798" y="11043"/>
                  <a:pt x="55727" y="11087"/>
                  <a:pt x="55702" y="11161"/>
                </a:cubicBezTo>
                <a:cubicBezTo>
                  <a:pt x="55693" y="11186"/>
                  <a:pt x="55690" y="11211"/>
                  <a:pt x="55687" y="11238"/>
                </a:cubicBezTo>
                <a:cubicBezTo>
                  <a:pt x="55687" y="11248"/>
                  <a:pt x="55684" y="11260"/>
                  <a:pt x="55680" y="11269"/>
                </a:cubicBezTo>
                <a:cubicBezTo>
                  <a:pt x="55668" y="11297"/>
                  <a:pt x="55649" y="11319"/>
                  <a:pt x="55631" y="11341"/>
                </a:cubicBezTo>
                <a:lnTo>
                  <a:pt x="55618" y="11356"/>
                </a:lnTo>
                <a:cubicBezTo>
                  <a:pt x="55563" y="11421"/>
                  <a:pt x="55498" y="11480"/>
                  <a:pt x="55426" y="11530"/>
                </a:cubicBezTo>
                <a:cubicBezTo>
                  <a:pt x="55414" y="11539"/>
                  <a:pt x="55402" y="11545"/>
                  <a:pt x="55389" y="11551"/>
                </a:cubicBezTo>
                <a:cubicBezTo>
                  <a:pt x="55374" y="11548"/>
                  <a:pt x="55358" y="11545"/>
                  <a:pt x="55346" y="11539"/>
                </a:cubicBezTo>
                <a:lnTo>
                  <a:pt x="55330" y="11533"/>
                </a:lnTo>
                <a:cubicBezTo>
                  <a:pt x="55259" y="11508"/>
                  <a:pt x="55185" y="11495"/>
                  <a:pt x="55107" y="11495"/>
                </a:cubicBezTo>
                <a:cubicBezTo>
                  <a:pt x="55086" y="11495"/>
                  <a:pt x="55064" y="11495"/>
                  <a:pt x="55042" y="11499"/>
                </a:cubicBezTo>
                <a:lnTo>
                  <a:pt x="55018" y="11502"/>
                </a:lnTo>
                <a:lnTo>
                  <a:pt x="54987" y="11505"/>
                </a:lnTo>
                <a:lnTo>
                  <a:pt x="54987" y="11505"/>
                </a:lnTo>
                <a:lnTo>
                  <a:pt x="54996" y="11495"/>
                </a:lnTo>
                <a:lnTo>
                  <a:pt x="55014" y="11474"/>
                </a:lnTo>
                <a:cubicBezTo>
                  <a:pt x="55064" y="11430"/>
                  <a:pt x="55104" y="11378"/>
                  <a:pt x="55138" y="11319"/>
                </a:cubicBezTo>
                <a:cubicBezTo>
                  <a:pt x="55160" y="11269"/>
                  <a:pt x="55176" y="11214"/>
                  <a:pt x="55185" y="11158"/>
                </a:cubicBezTo>
                <a:cubicBezTo>
                  <a:pt x="55188" y="11118"/>
                  <a:pt x="55200" y="11077"/>
                  <a:pt x="55219" y="11040"/>
                </a:cubicBezTo>
                <a:cubicBezTo>
                  <a:pt x="55244" y="11006"/>
                  <a:pt x="55278" y="10981"/>
                  <a:pt x="55318" y="10969"/>
                </a:cubicBezTo>
                <a:cubicBezTo>
                  <a:pt x="55346" y="10957"/>
                  <a:pt x="55371" y="10944"/>
                  <a:pt x="55395" y="10932"/>
                </a:cubicBezTo>
                <a:cubicBezTo>
                  <a:pt x="55457" y="10888"/>
                  <a:pt x="55498" y="10820"/>
                  <a:pt x="55504" y="10746"/>
                </a:cubicBezTo>
                <a:cubicBezTo>
                  <a:pt x="55507" y="10712"/>
                  <a:pt x="55498" y="10678"/>
                  <a:pt x="55476" y="10647"/>
                </a:cubicBezTo>
                <a:cubicBezTo>
                  <a:pt x="55482" y="10610"/>
                  <a:pt x="55501" y="10576"/>
                  <a:pt x="55529" y="10548"/>
                </a:cubicBezTo>
                <a:lnTo>
                  <a:pt x="55550" y="10523"/>
                </a:lnTo>
                <a:cubicBezTo>
                  <a:pt x="55628" y="10436"/>
                  <a:pt x="55752" y="10291"/>
                  <a:pt x="55581" y="10123"/>
                </a:cubicBezTo>
                <a:cubicBezTo>
                  <a:pt x="55560" y="10102"/>
                  <a:pt x="55532" y="10086"/>
                  <a:pt x="55498" y="10086"/>
                </a:cubicBezTo>
                <a:lnTo>
                  <a:pt x="55495" y="10086"/>
                </a:lnTo>
                <a:cubicBezTo>
                  <a:pt x="55470" y="10086"/>
                  <a:pt x="55445" y="10092"/>
                  <a:pt x="55423" y="10108"/>
                </a:cubicBezTo>
                <a:cubicBezTo>
                  <a:pt x="55389" y="10130"/>
                  <a:pt x="55358" y="10157"/>
                  <a:pt x="55334" y="10191"/>
                </a:cubicBezTo>
                <a:lnTo>
                  <a:pt x="55318" y="10216"/>
                </a:lnTo>
                <a:cubicBezTo>
                  <a:pt x="55312" y="10226"/>
                  <a:pt x="55303" y="10238"/>
                  <a:pt x="55296" y="10244"/>
                </a:cubicBezTo>
                <a:lnTo>
                  <a:pt x="55290" y="10244"/>
                </a:lnTo>
                <a:cubicBezTo>
                  <a:pt x="55281" y="10241"/>
                  <a:pt x="55272" y="10241"/>
                  <a:pt x="55262" y="10238"/>
                </a:cubicBezTo>
                <a:lnTo>
                  <a:pt x="55234" y="10238"/>
                </a:lnTo>
                <a:cubicBezTo>
                  <a:pt x="55166" y="10238"/>
                  <a:pt x="55101" y="10266"/>
                  <a:pt x="55052" y="10309"/>
                </a:cubicBezTo>
                <a:cubicBezTo>
                  <a:pt x="55024" y="10331"/>
                  <a:pt x="54999" y="10356"/>
                  <a:pt x="54977" y="10384"/>
                </a:cubicBezTo>
                <a:lnTo>
                  <a:pt x="54971" y="10390"/>
                </a:lnTo>
                <a:cubicBezTo>
                  <a:pt x="54946" y="10380"/>
                  <a:pt x="54925" y="10374"/>
                  <a:pt x="54900" y="10374"/>
                </a:cubicBezTo>
                <a:cubicBezTo>
                  <a:pt x="54869" y="10377"/>
                  <a:pt x="54838" y="10384"/>
                  <a:pt x="54807" y="10396"/>
                </a:cubicBezTo>
                <a:lnTo>
                  <a:pt x="54804" y="10396"/>
                </a:lnTo>
                <a:cubicBezTo>
                  <a:pt x="54810" y="10365"/>
                  <a:pt x="54822" y="10337"/>
                  <a:pt x="54838" y="10312"/>
                </a:cubicBezTo>
                <a:cubicBezTo>
                  <a:pt x="54866" y="10275"/>
                  <a:pt x="54922" y="10257"/>
                  <a:pt x="54984" y="10235"/>
                </a:cubicBezTo>
                <a:lnTo>
                  <a:pt x="55073" y="10207"/>
                </a:lnTo>
                <a:cubicBezTo>
                  <a:pt x="55148" y="10185"/>
                  <a:pt x="55219" y="10160"/>
                  <a:pt x="55290" y="10133"/>
                </a:cubicBezTo>
                <a:lnTo>
                  <a:pt x="55309" y="10123"/>
                </a:lnTo>
                <a:cubicBezTo>
                  <a:pt x="55377" y="10095"/>
                  <a:pt x="55470" y="10055"/>
                  <a:pt x="55516" y="9968"/>
                </a:cubicBezTo>
                <a:cubicBezTo>
                  <a:pt x="55560" y="9885"/>
                  <a:pt x="55538" y="9801"/>
                  <a:pt x="55519" y="9736"/>
                </a:cubicBezTo>
                <a:cubicBezTo>
                  <a:pt x="55510" y="9708"/>
                  <a:pt x="55507" y="9677"/>
                  <a:pt x="55504" y="9649"/>
                </a:cubicBezTo>
                <a:lnTo>
                  <a:pt x="55711" y="9529"/>
                </a:lnTo>
                <a:lnTo>
                  <a:pt x="55959" y="9386"/>
                </a:lnTo>
                <a:cubicBezTo>
                  <a:pt x="55978" y="9330"/>
                  <a:pt x="56015" y="9281"/>
                  <a:pt x="56065" y="9250"/>
                </a:cubicBezTo>
                <a:cubicBezTo>
                  <a:pt x="56046" y="9141"/>
                  <a:pt x="55934" y="9064"/>
                  <a:pt x="55795" y="9064"/>
                </a:cubicBezTo>
                <a:lnTo>
                  <a:pt x="55764" y="9064"/>
                </a:lnTo>
                <a:cubicBezTo>
                  <a:pt x="55733" y="9067"/>
                  <a:pt x="55702" y="9070"/>
                  <a:pt x="55671" y="9076"/>
                </a:cubicBezTo>
                <a:cubicBezTo>
                  <a:pt x="55640" y="9083"/>
                  <a:pt x="55606" y="9089"/>
                  <a:pt x="55575" y="9089"/>
                </a:cubicBezTo>
                <a:cubicBezTo>
                  <a:pt x="55535" y="9024"/>
                  <a:pt x="55467" y="8983"/>
                  <a:pt x="55389" y="8980"/>
                </a:cubicBezTo>
                <a:cubicBezTo>
                  <a:pt x="55315" y="8983"/>
                  <a:pt x="55247" y="9027"/>
                  <a:pt x="55210" y="9092"/>
                </a:cubicBezTo>
                <a:cubicBezTo>
                  <a:pt x="55185" y="9076"/>
                  <a:pt x="55160" y="9055"/>
                  <a:pt x="55138" y="9033"/>
                </a:cubicBezTo>
                <a:lnTo>
                  <a:pt x="55135" y="9027"/>
                </a:lnTo>
                <a:cubicBezTo>
                  <a:pt x="55076" y="8971"/>
                  <a:pt x="55008" y="8925"/>
                  <a:pt x="54934" y="8894"/>
                </a:cubicBezTo>
                <a:cubicBezTo>
                  <a:pt x="54912" y="8881"/>
                  <a:pt x="54891" y="8872"/>
                  <a:pt x="54869" y="8860"/>
                </a:cubicBezTo>
                <a:cubicBezTo>
                  <a:pt x="54813" y="8822"/>
                  <a:pt x="54745" y="8801"/>
                  <a:pt x="54677" y="8795"/>
                </a:cubicBezTo>
                <a:lnTo>
                  <a:pt x="54661" y="8795"/>
                </a:lnTo>
                <a:cubicBezTo>
                  <a:pt x="54612" y="8801"/>
                  <a:pt x="54565" y="8813"/>
                  <a:pt x="54522" y="8838"/>
                </a:cubicBezTo>
                <a:cubicBezTo>
                  <a:pt x="54500" y="8847"/>
                  <a:pt x="54482" y="8856"/>
                  <a:pt x="54457" y="8863"/>
                </a:cubicBezTo>
                <a:cubicBezTo>
                  <a:pt x="54441" y="8866"/>
                  <a:pt x="54426" y="8866"/>
                  <a:pt x="54407" y="8869"/>
                </a:cubicBezTo>
                <a:cubicBezTo>
                  <a:pt x="54380" y="8869"/>
                  <a:pt x="54352" y="8869"/>
                  <a:pt x="54327" y="8875"/>
                </a:cubicBezTo>
                <a:cubicBezTo>
                  <a:pt x="54274" y="8891"/>
                  <a:pt x="54228" y="8912"/>
                  <a:pt x="54184" y="8940"/>
                </a:cubicBezTo>
                <a:cubicBezTo>
                  <a:pt x="54175" y="8946"/>
                  <a:pt x="54166" y="8952"/>
                  <a:pt x="54156" y="8959"/>
                </a:cubicBezTo>
                <a:cubicBezTo>
                  <a:pt x="54135" y="8974"/>
                  <a:pt x="54110" y="8980"/>
                  <a:pt x="54085" y="8983"/>
                </a:cubicBezTo>
                <a:lnTo>
                  <a:pt x="54076" y="8983"/>
                </a:lnTo>
                <a:cubicBezTo>
                  <a:pt x="54060" y="8977"/>
                  <a:pt x="54048" y="8968"/>
                  <a:pt x="54036" y="8959"/>
                </a:cubicBezTo>
                <a:cubicBezTo>
                  <a:pt x="54011" y="8937"/>
                  <a:pt x="53986" y="8921"/>
                  <a:pt x="53958" y="8909"/>
                </a:cubicBezTo>
                <a:cubicBezTo>
                  <a:pt x="53980" y="8878"/>
                  <a:pt x="53995" y="8844"/>
                  <a:pt x="54011" y="8810"/>
                </a:cubicBezTo>
                <a:cubicBezTo>
                  <a:pt x="54017" y="8798"/>
                  <a:pt x="54020" y="8785"/>
                  <a:pt x="54026" y="8773"/>
                </a:cubicBezTo>
                <a:cubicBezTo>
                  <a:pt x="54070" y="8692"/>
                  <a:pt x="54129" y="8621"/>
                  <a:pt x="54197" y="8565"/>
                </a:cubicBezTo>
                <a:cubicBezTo>
                  <a:pt x="54212" y="8553"/>
                  <a:pt x="54231" y="8544"/>
                  <a:pt x="54246" y="8537"/>
                </a:cubicBezTo>
                <a:cubicBezTo>
                  <a:pt x="54299" y="8513"/>
                  <a:pt x="54398" y="8469"/>
                  <a:pt x="54395" y="8352"/>
                </a:cubicBezTo>
                <a:cubicBezTo>
                  <a:pt x="54392" y="8268"/>
                  <a:pt x="54401" y="8246"/>
                  <a:pt x="54410" y="8240"/>
                </a:cubicBezTo>
                <a:cubicBezTo>
                  <a:pt x="54429" y="8234"/>
                  <a:pt x="54448" y="8231"/>
                  <a:pt x="54466" y="8231"/>
                </a:cubicBezTo>
                <a:lnTo>
                  <a:pt x="54488" y="8231"/>
                </a:lnTo>
                <a:cubicBezTo>
                  <a:pt x="54525" y="8231"/>
                  <a:pt x="54556" y="8234"/>
                  <a:pt x="54590" y="8237"/>
                </a:cubicBezTo>
                <a:cubicBezTo>
                  <a:pt x="54624" y="8240"/>
                  <a:pt x="54664" y="8243"/>
                  <a:pt x="54708" y="8243"/>
                </a:cubicBezTo>
                <a:lnTo>
                  <a:pt x="54736" y="8243"/>
                </a:lnTo>
                <a:cubicBezTo>
                  <a:pt x="54773" y="8240"/>
                  <a:pt x="54810" y="8221"/>
                  <a:pt x="54835" y="8194"/>
                </a:cubicBezTo>
                <a:cubicBezTo>
                  <a:pt x="54903" y="8116"/>
                  <a:pt x="54915" y="7952"/>
                  <a:pt x="54912" y="7912"/>
                </a:cubicBezTo>
                <a:cubicBezTo>
                  <a:pt x="54906" y="7853"/>
                  <a:pt x="54887" y="7800"/>
                  <a:pt x="54860" y="7751"/>
                </a:cubicBezTo>
                <a:cubicBezTo>
                  <a:pt x="54853" y="7738"/>
                  <a:pt x="54847" y="7729"/>
                  <a:pt x="54838" y="7720"/>
                </a:cubicBezTo>
                <a:cubicBezTo>
                  <a:pt x="54841" y="7679"/>
                  <a:pt x="54822" y="7642"/>
                  <a:pt x="54788" y="7621"/>
                </a:cubicBezTo>
                <a:cubicBezTo>
                  <a:pt x="54764" y="7602"/>
                  <a:pt x="54733" y="7593"/>
                  <a:pt x="54705" y="7593"/>
                </a:cubicBezTo>
                <a:cubicBezTo>
                  <a:pt x="54689" y="7593"/>
                  <a:pt x="54674" y="7596"/>
                  <a:pt x="54658" y="7599"/>
                </a:cubicBezTo>
                <a:lnTo>
                  <a:pt x="54485" y="7627"/>
                </a:lnTo>
                <a:cubicBezTo>
                  <a:pt x="54448" y="7633"/>
                  <a:pt x="54410" y="7645"/>
                  <a:pt x="54380" y="7667"/>
                </a:cubicBezTo>
                <a:cubicBezTo>
                  <a:pt x="54370" y="7670"/>
                  <a:pt x="54364" y="7676"/>
                  <a:pt x="54355" y="7686"/>
                </a:cubicBezTo>
                <a:lnTo>
                  <a:pt x="54352" y="7689"/>
                </a:lnTo>
                <a:lnTo>
                  <a:pt x="54349" y="7689"/>
                </a:lnTo>
                <a:cubicBezTo>
                  <a:pt x="54339" y="7689"/>
                  <a:pt x="54330" y="7689"/>
                  <a:pt x="54321" y="7692"/>
                </a:cubicBezTo>
                <a:cubicBezTo>
                  <a:pt x="54259" y="7707"/>
                  <a:pt x="54203" y="7744"/>
                  <a:pt x="54166" y="7797"/>
                </a:cubicBezTo>
                <a:cubicBezTo>
                  <a:pt x="54150" y="7819"/>
                  <a:pt x="54129" y="7840"/>
                  <a:pt x="54116" y="7847"/>
                </a:cubicBezTo>
                <a:lnTo>
                  <a:pt x="54107" y="7847"/>
                </a:lnTo>
                <a:cubicBezTo>
                  <a:pt x="54091" y="7844"/>
                  <a:pt x="54079" y="7844"/>
                  <a:pt x="54067" y="7840"/>
                </a:cubicBezTo>
                <a:lnTo>
                  <a:pt x="54060" y="7840"/>
                </a:lnTo>
                <a:cubicBezTo>
                  <a:pt x="54008" y="7834"/>
                  <a:pt x="53955" y="7831"/>
                  <a:pt x="53906" y="7831"/>
                </a:cubicBezTo>
                <a:cubicBezTo>
                  <a:pt x="53853" y="7831"/>
                  <a:pt x="53797" y="7834"/>
                  <a:pt x="53745" y="7844"/>
                </a:cubicBezTo>
                <a:cubicBezTo>
                  <a:pt x="53748" y="7837"/>
                  <a:pt x="53751" y="7834"/>
                  <a:pt x="53754" y="7831"/>
                </a:cubicBezTo>
                <a:cubicBezTo>
                  <a:pt x="53788" y="7800"/>
                  <a:pt x="53825" y="7775"/>
                  <a:pt x="53868" y="7757"/>
                </a:cubicBezTo>
                <a:lnTo>
                  <a:pt x="53899" y="7741"/>
                </a:lnTo>
                <a:cubicBezTo>
                  <a:pt x="54067" y="7652"/>
                  <a:pt x="54274" y="7475"/>
                  <a:pt x="54358" y="7252"/>
                </a:cubicBezTo>
                <a:cubicBezTo>
                  <a:pt x="54386" y="7187"/>
                  <a:pt x="54389" y="7113"/>
                  <a:pt x="54367" y="7048"/>
                </a:cubicBezTo>
                <a:cubicBezTo>
                  <a:pt x="54345" y="6998"/>
                  <a:pt x="54314" y="6955"/>
                  <a:pt x="54280" y="6914"/>
                </a:cubicBezTo>
                <a:cubicBezTo>
                  <a:pt x="54238" y="6886"/>
                  <a:pt x="54190" y="6871"/>
                  <a:pt x="54142" y="6871"/>
                </a:cubicBezTo>
                <a:cubicBezTo>
                  <a:pt x="54137" y="6871"/>
                  <a:pt x="54133" y="6871"/>
                  <a:pt x="54129" y="6871"/>
                </a:cubicBezTo>
                <a:cubicBezTo>
                  <a:pt x="54082" y="6874"/>
                  <a:pt x="54036" y="6877"/>
                  <a:pt x="53992" y="6883"/>
                </a:cubicBezTo>
                <a:cubicBezTo>
                  <a:pt x="53964" y="6886"/>
                  <a:pt x="53940" y="6890"/>
                  <a:pt x="53915" y="6893"/>
                </a:cubicBezTo>
                <a:lnTo>
                  <a:pt x="53909" y="6893"/>
                </a:lnTo>
                <a:cubicBezTo>
                  <a:pt x="53903" y="6892"/>
                  <a:pt x="53897" y="6892"/>
                  <a:pt x="53891" y="6892"/>
                </a:cubicBezTo>
                <a:cubicBezTo>
                  <a:pt x="53801" y="6892"/>
                  <a:pt x="53711" y="6914"/>
                  <a:pt x="53630" y="6952"/>
                </a:cubicBezTo>
                <a:cubicBezTo>
                  <a:pt x="53587" y="6979"/>
                  <a:pt x="53549" y="7010"/>
                  <a:pt x="53515" y="7048"/>
                </a:cubicBezTo>
                <a:cubicBezTo>
                  <a:pt x="53500" y="7023"/>
                  <a:pt x="53475" y="7007"/>
                  <a:pt x="53447" y="7004"/>
                </a:cubicBezTo>
                <a:lnTo>
                  <a:pt x="53429" y="7004"/>
                </a:lnTo>
                <a:cubicBezTo>
                  <a:pt x="53398" y="7007"/>
                  <a:pt x="53367" y="7013"/>
                  <a:pt x="53339" y="7023"/>
                </a:cubicBezTo>
                <a:cubicBezTo>
                  <a:pt x="53367" y="6982"/>
                  <a:pt x="53404" y="6948"/>
                  <a:pt x="53447" y="6924"/>
                </a:cubicBezTo>
                <a:lnTo>
                  <a:pt x="53460" y="6917"/>
                </a:lnTo>
                <a:cubicBezTo>
                  <a:pt x="53515" y="6893"/>
                  <a:pt x="53562" y="6849"/>
                  <a:pt x="53590" y="6794"/>
                </a:cubicBezTo>
                <a:cubicBezTo>
                  <a:pt x="53599" y="6763"/>
                  <a:pt x="53605" y="6732"/>
                  <a:pt x="53602" y="6698"/>
                </a:cubicBezTo>
                <a:lnTo>
                  <a:pt x="53602" y="6688"/>
                </a:lnTo>
                <a:cubicBezTo>
                  <a:pt x="53605" y="6552"/>
                  <a:pt x="53645" y="6509"/>
                  <a:pt x="53785" y="6437"/>
                </a:cubicBezTo>
                <a:cubicBezTo>
                  <a:pt x="53881" y="6388"/>
                  <a:pt x="53961" y="6313"/>
                  <a:pt x="54020" y="6224"/>
                </a:cubicBezTo>
                <a:cubicBezTo>
                  <a:pt x="54033" y="6202"/>
                  <a:pt x="54039" y="6177"/>
                  <a:pt x="54033" y="6152"/>
                </a:cubicBezTo>
                <a:cubicBezTo>
                  <a:pt x="54026" y="6128"/>
                  <a:pt x="54011" y="6109"/>
                  <a:pt x="53989" y="6097"/>
                </a:cubicBezTo>
                <a:cubicBezTo>
                  <a:pt x="53958" y="6078"/>
                  <a:pt x="53924" y="6063"/>
                  <a:pt x="53890" y="6050"/>
                </a:cubicBezTo>
                <a:lnTo>
                  <a:pt x="53887" y="6053"/>
                </a:lnTo>
                <a:cubicBezTo>
                  <a:pt x="53880" y="6057"/>
                  <a:pt x="53874" y="6058"/>
                  <a:pt x="53869" y="6058"/>
                </a:cubicBezTo>
                <a:cubicBezTo>
                  <a:pt x="53854" y="6058"/>
                  <a:pt x="53845" y="6047"/>
                  <a:pt x="53841" y="6032"/>
                </a:cubicBezTo>
                <a:cubicBezTo>
                  <a:pt x="53800" y="6019"/>
                  <a:pt x="53760" y="6013"/>
                  <a:pt x="53723" y="6013"/>
                </a:cubicBezTo>
                <a:cubicBezTo>
                  <a:pt x="53645" y="6013"/>
                  <a:pt x="53571" y="6038"/>
                  <a:pt x="53509" y="6084"/>
                </a:cubicBezTo>
                <a:cubicBezTo>
                  <a:pt x="53478" y="6109"/>
                  <a:pt x="53447" y="6137"/>
                  <a:pt x="53419" y="6168"/>
                </a:cubicBezTo>
                <a:cubicBezTo>
                  <a:pt x="53407" y="6180"/>
                  <a:pt x="53395" y="6193"/>
                  <a:pt x="53382" y="6208"/>
                </a:cubicBezTo>
                <a:cubicBezTo>
                  <a:pt x="53360" y="6233"/>
                  <a:pt x="53333" y="6248"/>
                  <a:pt x="53302" y="6255"/>
                </a:cubicBezTo>
                <a:cubicBezTo>
                  <a:pt x="53320" y="6205"/>
                  <a:pt x="53345" y="6159"/>
                  <a:pt x="53376" y="6112"/>
                </a:cubicBezTo>
                <a:cubicBezTo>
                  <a:pt x="53351" y="6112"/>
                  <a:pt x="53326" y="6094"/>
                  <a:pt x="53323" y="6069"/>
                </a:cubicBezTo>
                <a:cubicBezTo>
                  <a:pt x="53289" y="5963"/>
                  <a:pt x="53391" y="5957"/>
                  <a:pt x="53441" y="5920"/>
                </a:cubicBezTo>
                <a:cubicBezTo>
                  <a:pt x="53469" y="5899"/>
                  <a:pt x="53500" y="5876"/>
                  <a:pt x="53534" y="5876"/>
                </a:cubicBezTo>
                <a:cubicBezTo>
                  <a:pt x="53545" y="5876"/>
                  <a:pt x="53556" y="5878"/>
                  <a:pt x="53568" y="5883"/>
                </a:cubicBezTo>
                <a:cubicBezTo>
                  <a:pt x="53614" y="5833"/>
                  <a:pt x="53658" y="5759"/>
                  <a:pt x="53611" y="5666"/>
                </a:cubicBezTo>
                <a:cubicBezTo>
                  <a:pt x="53571" y="5592"/>
                  <a:pt x="53506" y="5536"/>
                  <a:pt x="53429" y="5508"/>
                </a:cubicBezTo>
                <a:cubicBezTo>
                  <a:pt x="53388" y="5496"/>
                  <a:pt x="53348" y="5490"/>
                  <a:pt x="53308" y="5490"/>
                </a:cubicBezTo>
                <a:cubicBezTo>
                  <a:pt x="53252" y="5490"/>
                  <a:pt x="53196" y="5496"/>
                  <a:pt x="53141" y="5508"/>
                </a:cubicBezTo>
                <a:cubicBezTo>
                  <a:pt x="53113" y="5514"/>
                  <a:pt x="53085" y="5520"/>
                  <a:pt x="53060" y="5524"/>
                </a:cubicBezTo>
                <a:cubicBezTo>
                  <a:pt x="53041" y="5524"/>
                  <a:pt x="53023" y="5527"/>
                  <a:pt x="53004" y="5533"/>
                </a:cubicBezTo>
                <a:cubicBezTo>
                  <a:pt x="53004" y="5520"/>
                  <a:pt x="53004" y="5511"/>
                  <a:pt x="53001" y="5502"/>
                </a:cubicBezTo>
                <a:cubicBezTo>
                  <a:pt x="52998" y="5486"/>
                  <a:pt x="52998" y="5471"/>
                  <a:pt x="53001" y="5459"/>
                </a:cubicBezTo>
                <a:cubicBezTo>
                  <a:pt x="53014" y="5446"/>
                  <a:pt x="53029" y="5440"/>
                  <a:pt x="53045" y="5434"/>
                </a:cubicBezTo>
                <a:lnTo>
                  <a:pt x="53051" y="5431"/>
                </a:lnTo>
                <a:cubicBezTo>
                  <a:pt x="53088" y="5412"/>
                  <a:pt x="53125" y="5390"/>
                  <a:pt x="53162" y="5366"/>
                </a:cubicBezTo>
                <a:lnTo>
                  <a:pt x="53156" y="5366"/>
                </a:lnTo>
                <a:cubicBezTo>
                  <a:pt x="53153" y="5366"/>
                  <a:pt x="53150" y="5366"/>
                  <a:pt x="53147" y="5366"/>
                </a:cubicBezTo>
                <a:cubicBezTo>
                  <a:pt x="53102" y="5366"/>
                  <a:pt x="53092" y="5343"/>
                  <a:pt x="53100" y="5322"/>
                </a:cubicBezTo>
                <a:cubicBezTo>
                  <a:pt x="53116" y="5288"/>
                  <a:pt x="53141" y="5260"/>
                  <a:pt x="53212" y="5254"/>
                </a:cubicBezTo>
                <a:cubicBezTo>
                  <a:pt x="53255" y="5257"/>
                  <a:pt x="53268" y="5270"/>
                  <a:pt x="53268" y="5288"/>
                </a:cubicBezTo>
                <a:cubicBezTo>
                  <a:pt x="53283" y="5276"/>
                  <a:pt x="53302" y="5266"/>
                  <a:pt x="53314" y="5254"/>
                </a:cubicBezTo>
                <a:cubicBezTo>
                  <a:pt x="53336" y="5232"/>
                  <a:pt x="53360" y="5214"/>
                  <a:pt x="53385" y="5198"/>
                </a:cubicBezTo>
                <a:cubicBezTo>
                  <a:pt x="53456" y="5152"/>
                  <a:pt x="53515" y="5087"/>
                  <a:pt x="53556" y="5009"/>
                </a:cubicBezTo>
                <a:cubicBezTo>
                  <a:pt x="53571" y="4975"/>
                  <a:pt x="53583" y="4941"/>
                  <a:pt x="53596" y="4910"/>
                </a:cubicBezTo>
                <a:cubicBezTo>
                  <a:pt x="53614" y="4855"/>
                  <a:pt x="53639" y="4799"/>
                  <a:pt x="53673" y="4752"/>
                </a:cubicBezTo>
                <a:lnTo>
                  <a:pt x="53692" y="4728"/>
                </a:lnTo>
                <a:cubicBezTo>
                  <a:pt x="53717" y="4700"/>
                  <a:pt x="53738" y="4669"/>
                  <a:pt x="53754" y="4635"/>
                </a:cubicBezTo>
                <a:cubicBezTo>
                  <a:pt x="53779" y="4582"/>
                  <a:pt x="53779" y="4523"/>
                  <a:pt x="53748" y="4474"/>
                </a:cubicBezTo>
                <a:cubicBezTo>
                  <a:pt x="53719" y="4433"/>
                  <a:pt x="53673" y="4411"/>
                  <a:pt x="53627" y="4411"/>
                </a:cubicBezTo>
                <a:cubicBezTo>
                  <a:pt x="53624" y="4411"/>
                  <a:pt x="53621" y="4411"/>
                  <a:pt x="53618" y="4412"/>
                </a:cubicBezTo>
                <a:cubicBezTo>
                  <a:pt x="53562" y="4415"/>
                  <a:pt x="53506" y="4427"/>
                  <a:pt x="53453" y="4446"/>
                </a:cubicBezTo>
                <a:cubicBezTo>
                  <a:pt x="53336" y="4486"/>
                  <a:pt x="53218" y="4535"/>
                  <a:pt x="53106" y="4594"/>
                </a:cubicBezTo>
                <a:lnTo>
                  <a:pt x="53085" y="4607"/>
                </a:lnTo>
                <a:cubicBezTo>
                  <a:pt x="53035" y="4632"/>
                  <a:pt x="52986" y="4653"/>
                  <a:pt x="52933" y="4669"/>
                </a:cubicBezTo>
                <a:lnTo>
                  <a:pt x="52927" y="4669"/>
                </a:lnTo>
                <a:cubicBezTo>
                  <a:pt x="52927" y="4669"/>
                  <a:pt x="52924" y="4662"/>
                  <a:pt x="52918" y="4659"/>
                </a:cubicBezTo>
                <a:cubicBezTo>
                  <a:pt x="52880" y="4607"/>
                  <a:pt x="52865" y="4563"/>
                  <a:pt x="52874" y="4539"/>
                </a:cubicBezTo>
                <a:cubicBezTo>
                  <a:pt x="52883" y="4517"/>
                  <a:pt x="52899" y="4495"/>
                  <a:pt x="52918" y="4480"/>
                </a:cubicBezTo>
                <a:lnTo>
                  <a:pt x="52976" y="4415"/>
                </a:lnTo>
                <a:cubicBezTo>
                  <a:pt x="53048" y="4337"/>
                  <a:pt x="53122" y="4254"/>
                  <a:pt x="53199" y="4176"/>
                </a:cubicBezTo>
                <a:cubicBezTo>
                  <a:pt x="53202" y="4173"/>
                  <a:pt x="53206" y="4170"/>
                  <a:pt x="53209" y="4167"/>
                </a:cubicBezTo>
                <a:cubicBezTo>
                  <a:pt x="53193" y="4164"/>
                  <a:pt x="53181" y="4161"/>
                  <a:pt x="53165" y="4158"/>
                </a:cubicBezTo>
                <a:cubicBezTo>
                  <a:pt x="53221" y="4093"/>
                  <a:pt x="53286" y="4043"/>
                  <a:pt x="53360" y="4006"/>
                </a:cubicBezTo>
                <a:cubicBezTo>
                  <a:pt x="53382" y="3975"/>
                  <a:pt x="53395" y="3941"/>
                  <a:pt x="53404" y="3904"/>
                </a:cubicBezTo>
                <a:cubicBezTo>
                  <a:pt x="53407" y="3879"/>
                  <a:pt x="53407" y="3854"/>
                  <a:pt x="53407" y="3829"/>
                </a:cubicBezTo>
                <a:cubicBezTo>
                  <a:pt x="53404" y="3814"/>
                  <a:pt x="53407" y="3798"/>
                  <a:pt x="53410" y="3783"/>
                </a:cubicBezTo>
                <a:cubicBezTo>
                  <a:pt x="53441" y="3743"/>
                  <a:pt x="53447" y="3690"/>
                  <a:pt x="53425" y="3643"/>
                </a:cubicBezTo>
                <a:cubicBezTo>
                  <a:pt x="53402" y="3603"/>
                  <a:pt x="53360" y="3581"/>
                  <a:pt x="53314" y="3581"/>
                </a:cubicBezTo>
                <a:cubicBezTo>
                  <a:pt x="53311" y="3581"/>
                  <a:pt x="53308" y="3581"/>
                  <a:pt x="53305" y="3581"/>
                </a:cubicBezTo>
                <a:cubicBezTo>
                  <a:pt x="53243" y="3585"/>
                  <a:pt x="53181" y="3600"/>
                  <a:pt x="53125" y="3631"/>
                </a:cubicBezTo>
                <a:lnTo>
                  <a:pt x="53113" y="3637"/>
                </a:lnTo>
                <a:cubicBezTo>
                  <a:pt x="53100" y="3647"/>
                  <a:pt x="53082" y="3656"/>
                  <a:pt x="53066" y="3665"/>
                </a:cubicBezTo>
                <a:cubicBezTo>
                  <a:pt x="53041" y="3619"/>
                  <a:pt x="53010" y="3578"/>
                  <a:pt x="52970" y="3544"/>
                </a:cubicBezTo>
                <a:cubicBezTo>
                  <a:pt x="52958" y="3532"/>
                  <a:pt x="52942" y="3516"/>
                  <a:pt x="52930" y="3504"/>
                </a:cubicBezTo>
                <a:cubicBezTo>
                  <a:pt x="52998" y="3479"/>
                  <a:pt x="53054" y="3436"/>
                  <a:pt x="53094" y="3377"/>
                </a:cubicBezTo>
                <a:cubicBezTo>
                  <a:pt x="53134" y="3377"/>
                  <a:pt x="53172" y="3362"/>
                  <a:pt x="53202" y="3334"/>
                </a:cubicBezTo>
                <a:cubicBezTo>
                  <a:pt x="53240" y="3290"/>
                  <a:pt x="53261" y="3238"/>
                  <a:pt x="53264" y="3182"/>
                </a:cubicBezTo>
                <a:cubicBezTo>
                  <a:pt x="53283" y="3030"/>
                  <a:pt x="53283" y="2875"/>
                  <a:pt x="53268" y="2720"/>
                </a:cubicBezTo>
                <a:cubicBezTo>
                  <a:pt x="53264" y="2686"/>
                  <a:pt x="53249" y="2658"/>
                  <a:pt x="53224" y="2637"/>
                </a:cubicBezTo>
                <a:cubicBezTo>
                  <a:pt x="53206" y="2624"/>
                  <a:pt x="53184" y="2615"/>
                  <a:pt x="53162" y="2615"/>
                </a:cubicBezTo>
                <a:cubicBezTo>
                  <a:pt x="53116" y="2618"/>
                  <a:pt x="53075" y="2643"/>
                  <a:pt x="53054" y="2686"/>
                </a:cubicBezTo>
                <a:cubicBezTo>
                  <a:pt x="53004" y="2773"/>
                  <a:pt x="52942" y="2854"/>
                  <a:pt x="52877" y="2928"/>
                </a:cubicBezTo>
                <a:cubicBezTo>
                  <a:pt x="52834" y="2971"/>
                  <a:pt x="52818" y="2974"/>
                  <a:pt x="52815" y="2974"/>
                </a:cubicBezTo>
                <a:cubicBezTo>
                  <a:pt x="52800" y="2959"/>
                  <a:pt x="52791" y="2940"/>
                  <a:pt x="52787" y="2919"/>
                </a:cubicBezTo>
                <a:cubicBezTo>
                  <a:pt x="52784" y="2875"/>
                  <a:pt x="52787" y="2829"/>
                  <a:pt x="52803" y="2789"/>
                </a:cubicBezTo>
                <a:cubicBezTo>
                  <a:pt x="52812" y="2751"/>
                  <a:pt x="52818" y="2714"/>
                  <a:pt x="52821" y="2677"/>
                </a:cubicBezTo>
                <a:cubicBezTo>
                  <a:pt x="52837" y="2562"/>
                  <a:pt x="52803" y="2445"/>
                  <a:pt x="52729" y="2358"/>
                </a:cubicBezTo>
                <a:cubicBezTo>
                  <a:pt x="52719" y="2346"/>
                  <a:pt x="52707" y="2336"/>
                  <a:pt x="52698" y="2324"/>
                </a:cubicBezTo>
                <a:cubicBezTo>
                  <a:pt x="52679" y="2308"/>
                  <a:pt x="52667" y="2293"/>
                  <a:pt x="52657" y="2271"/>
                </a:cubicBezTo>
                <a:cubicBezTo>
                  <a:pt x="52654" y="2256"/>
                  <a:pt x="52654" y="2240"/>
                  <a:pt x="52660" y="2225"/>
                </a:cubicBezTo>
                <a:cubicBezTo>
                  <a:pt x="52664" y="2203"/>
                  <a:pt x="52664" y="2181"/>
                  <a:pt x="52664" y="2160"/>
                </a:cubicBezTo>
                <a:cubicBezTo>
                  <a:pt x="52664" y="2116"/>
                  <a:pt x="52654" y="2073"/>
                  <a:pt x="52639" y="2030"/>
                </a:cubicBezTo>
                <a:cubicBezTo>
                  <a:pt x="52626" y="2002"/>
                  <a:pt x="52620" y="1971"/>
                  <a:pt x="52626" y="1940"/>
                </a:cubicBezTo>
                <a:cubicBezTo>
                  <a:pt x="52633" y="1924"/>
                  <a:pt x="52642" y="1912"/>
                  <a:pt x="52651" y="1903"/>
                </a:cubicBezTo>
                <a:cubicBezTo>
                  <a:pt x="52682" y="1862"/>
                  <a:pt x="52735" y="1794"/>
                  <a:pt x="52701" y="1707"/>
                </a:cubicBezTo>
                <a:cubicBezTo>
                  <a:pt x="52679" y="1655"/>
                  <a:pt x="52633" y="1618"/>
                  <a:pt x="52577" y="1608"/>
                </a:cubicBezTo>
                <a:cubicBezTo>
                  <a:pt x="52554" y="1601"/>
                  <a:pt x="52530" y="1598"/>
                  <a:pt x="52507" y="1598"/>
                </a:cubicBezTo>
                <a:cubicBezTo>
                  <a:pt x="52499" y="1598"/>
                  <a:pt x="52492" y="1598"/>
                  <a:pt x="52484" y="1599"/>
                </a:cubicBezTo>
                <a:cubicBezTo>
                  <a:pt x="52462" y="1599"/>
                  <a:pt x="52444" y="1596"/>
                  <a:pt x="52425" y="1593"/>
                </a:cubicBezTo>
                <a:cubicBezTo>
                  <a:pt x="52394" y="1584"/>
                  <a:pt x="52369" y="1550"/>
                  <a:pt x="52338" y="1497"/>
                </a:cubicBezTo>
                <a:cubicBezTo>
                  <a:pt x="52314" y="1454"/>
                  <a:pt x="52286" y="1416"/>
                  <a:pt x="52255" y="1385"/>
                </a:cubicBezTo>
                <a:cubicBezTo>
                  <a:pt x="52217" y="1345"/>
                  <a:pt x="52165" y="1320"/>
                  <a:pt x="52109" y="1320"/>
                </a:cubicBezTo>
                <a:cubicBezTo>
                  <a:pt x="51898" y="1320"/>
                  <a:pt x="51799" y="1673"/>
                  <a:pt x="51790" y="1766"/>
                </a:cubicBezTo>
                <a:cubicBezTo>
                  <a:pt x="51787" y="1810"/>
                  <a:pt x="51787" y="1850"/>
                  <a:pt x="51790" y="1890"/>
                </a:cubicBezTo>
                <a:cubicBezTo>
                  <a:pt x="51790" y="1924"/>
                  <a:pt x="51790" y="1958"/>
                  <a:pt x="51790" y="1992"/>
                </a:cubicBezTo>
                <a:cubicBezTo>
                  <a:pt x="51784" y="2067"/>
                  <a:pt x="51762" y="2141"/>
                  <a:pt x="51725" y="2206"/>
                </a:cubicBezTo>
                <a:cubicBezTo>
                  <a:pt x="51706" y="2209"/>
                  <a:pt x="51691" y="2212"/>
                  <a:pt x="51675" y="2219"/>
                </a:cubicBezTo>
                <a:cubicBezTo>
                  <a:pt x="51648" y="2234"/>
                  <a:pt x="51626" y="2256"/>
                  <a:pt x="51610" y="2281"/>
                </a:cubicBezTo>
                <a:cubicBezTo>
                  <a:pt x="51542" y="2395"/>
                  <a:pt x="51502" y="2522"/>
                  <a:pt x="51493" y="2652"/>
                </a:cubicBezTo>
                <a:cubicBezTo>
                  <a:pt x="51493" y="2674"/>
                  <a:pt x="51490" y="2696"/>
                  <a:pt x="51490" y="2717"/>
                </a:cubicBezTo>
                <a:cubicBezTo>
                  <a:pt x="51490" y="2751"/>
                  <a:pt x="51486" y="2782"/>
                  <a:pt x="51480" y="2816"/>
                </a:cubicBezTo>
                <a:cubicBezTo>
                  <a:pt x="51468" y="2826"/>
                  <a:pt x="51456" y="2829"/>
                  <a:pt x="51440" y="2829"/>
                </a:cubicBezTo>
                <a:cubicBezTo>
                  <a:pt x="51428" y="2829"/>
                  <a:pt x="51412" y="2826"/>
                  <a:pt x="51403" y="2819"/>
                </a:cubicBezTo>
                <a:cubicBezTo>
                  <a:pt x="51369" y="2798"/>
                  <a:pt x="51341" y="2773"/>
                  <a:pt x="51316" y="2745"/>
                </a:cubicBezTo>
                <a:cubicBezTo>
                  <a:pt x="51291" y="2717"/>
                  <a:pt x="51263" y="2689"/>
                  <a:pt x="51232" y="2665"/>
                </a:cubicBezTo>
                <a:cubicBezTo>
                  <a:pt x="51205" y="2643"/>
                  <a:pt x="51174" y="2631"/>
                  <a:pt x="51140" y="2631"/>
                </a:cubicBezTo>
                <a:cubicBezTo>
                  <a:pt x="51078" y="2634"/>
                  <a:pt x="51022" y="2674"/>
                  <a:pt x="51003" y="2733"/>
                </a:cubicBezTo>
                <a:cubicBezTo>
                  <a:pt x="50948" y="2872"/>
                  <a:pt x="51000" y="2999"/>
                  <a:pt x="51050" y="3111"/>
                </a:cubicBezTo>
                <a:cubicBezTo>
                  <a:pt x="51071" y="3157"/>
                  <a:pt x="51090" y="3210"/>
                  <a:pt x="51106" y="3262"/>
                </a:cubicBezTo>
                <a:cubicBezTo>
                  <a:pt x="51133" y="3402"/>
                  <a:pt x="51202" y="3433"/>
                  <a:pt x="51251" y="3433"/>
                </a:cubicBezTo>
                <a:cubicBezTo>
                  <a:pt x="51267" y="3430"/>
                  <a:pt x="51282" y="3427"/>
                  <a:pt x="51298" y="3420"/>
                </a:cubicBezTo>
                <a:lnTo>
                  <a:pt x="51310" y="3420"/>
                </a:lnTo>
                <a:cubicBezTo>
                  <a:pt x="51350" y="3423"/>
                  <a:pt x="51384" y="3448"/>
                  <a:pt x="51397" y="3485"/>
                </a:cubicBezTo>
                <a:cubicBezTo>
                  <a:pt x="51400" y="3507"/>
                  <a:pt x="51397" y="3529"/>
                  <a:pt x="51387" y="3550"/>
                </a:cubicBezTo>
                <a:cubicBezTo>
                  <a:pt x="51359" y="3603"/>
                  <a:pt x="51301" y="3643"/>
                  <a:pt x="51226" y="3681"/>
                </a:cubicBezTo>
                <a:cubicBezTo>
                  <a:pt x="51161" y="3619"/>
                  <a:pt x="51075" y="3585"/>
                  <a:pt x="50985" y="3585"/>
                </a:cubicBezTo>
                <a:cubicBezTo>
                  <a:pt x="50969" y="3585"/>
                  <a:pt x="50954" y="3585"/>
                  <a:pt x="50938" y="3588"/>
                </a:cubicBezTo>
                <a:cubicBezTo>
                  <a:pt x="50892" y="3591"/>
                  <a:pt x="50855" y="3619"/>
                  <a:pt x="50836" y="3659"/>
                </a:cubicBezTo>
                <a:cubicBezTo>
                  <a:pt x="50824" y="3699"/>
                  <a:pt x="50830" y="3746"/>
                  <a:pt x="50858" y="3780"/>
                </a:cubicBezTo>
                <a:lnTo>
                  <a:pt x="50861" y="3783"/>
                </a:lnTo>
                <a:cubicBezTo>
                  <a:pt x="50864" y="3798"/>
                  <a:pt x="50864" y="3814"/>
                  <a:pt x="50864" y="3829"/>
                </a:cubicBezTo>
                <a:cubicBezTo>
                  <a:pt x="50861" y="3854"/>
                  <a:pt x="50864" y="3879"/>
                  <a:pt x="50867" y="3904"/>
                </a:cubicBezTo>
                <a:cubicBezTo>
                  <a:pt x="50876" y="3953"/>
                  <a:pt x="50898" y="4000"/>
                  <a:pt x="50932" y="4040"/>
                </a:cubicBezTo>
                <a:cubicBezTo>
                  <a:pt x="51037" y="3997"/>
                  <a:pt x="51158" y="3956"/>
                  <a:pt x="51319" y="3897"/>
                </a:cubicBezTo>
                <a:lnTo>
                  <a:pt x="51319" y="3897"/>
                </a:lnTo>
                <a:cubicBezTo>
                  <a:pt x="51260" y="4024"/>
                  <a:pt x="51143" y="4083"/>
                  <a:pt x="51034" y="4142"/>
                </a:cubicBezTo>
                <a:cubicBezTo>
                  <a:pt x="51047" y="4151"/>
                  <a:pt x="51059" y="4164"/>
                  <a:pt x="51068" y="4173"/>
                </a:cubicBezTo>
                <a:cubicBezTo>
                  <a:pt x="51118" y="4238"/>
                  <a:pt x="51155" y="4309"/>
                  <a:pt x="51177" y="4387"/>
                </a:cubicBezTo>
                <a:cubicBezTo>
                  <a:pt x="51202" y="4461"/>
                  <a:pt x="51232" y="4532"/>
                  <a:pt x="51273" y="4601"/>
                </a:cubicBezTo>
                <a:lnTo>
                  <a:pt x="51282" y="4610"/>
                </a:lnTo>
                <a:cubicBezTo>
                  <a:pt x="51282" y="4613"/>
                  <a:pt x="51285" y="4616"/>
                  <a:pt x="51288" y="4619"/>
                </a:cubicBezTo>
                <a:lnTo>
                  <a:pt x="51390" y="4597"/>
                </a:lnTo>
                <a:lnTo>
                  <a:pt x="51298" y="4647"/>
                </a:lnTo>
                <a:cubicBezTo>
                  <a:pt x="51291" y="4672"/>
                  <a:pt x="51282" y="4693"/>
                  <a:pt x="51270" y="4715"/>
                </a:cubicBezTo>
                <a:cubicBezTo>
                  <a:pt x="51260" y="4731"/>
                  <a:pt x="51251" y="4746"/>
                  <a:pt x="51245" y="4765"/>
                </a:cubicBezTo>
                <a:lnTo>
                  <a:pt x="51214" y="4755"/>
                </a:lnTo>
                <a:cubicBezTo>
                  <a:pt x="51189" y="4749"/>
                  <a:pt x="51164" y="4740"/>
                  <a:pt x="51140" y="4731"/>
                </a:cubicBezTo>
                <a:lnTo>
                  <a:pt x="51050" y="4780"/>
                </a:lnTo>
                <a:cubicBezTo>
                  <a:pt x="51053" y="4737"/>
                  <a:pt x="51078" y="4697"/>
                  <a:pt x="51118" y="4678"/>
                </a:cubicBezTo>
                <a:cubicBezTo>
                  <a:pt x="51115" y="4666"/>
                  <a:pt x="51112" y="4653"/>
                  <a:pt x="51109" y="4644"/>
                </a:cubicBezTo>
                <a:cubicBezTo>
                  <a:pt x="51090" y="4607"/>
                  <a:pt x="51065" y="4576"/>
                  <a:pt x="51034" y="4551"/>
                </a:cubicBezTo>
                <a:cubicBezTo>
                  <a:pt x="50938" y="4474"/>
                  <a:pt x="50821" y="4421"/>
                  <a:pt x="50697" y="4402"/>
                </a:cubicBezTo>
                <a:cubicBezTo>
                  <a:pt x="50684" y="4402"/>
                  <a:pt x="50672" y="4399"/>
                  <a:pt x="50659" y="4399"/>
                </a:cubicBezTo>
                <a:cubicBezTo>
                  <a:pt x="50635" y="4399"/>
                  <a:pt x="50613" y="4405"/>
                  <a:pt x="50594" y="4415"/>
                </a:cubicBezTo>
                <a:cubicBezTo>
                  <a:pt x="50508" y="4452"/>
                  <a:pt x="50486" y="4557"/>
                  <a:pt x="50517" y="4632"/>
                </a:cubicBezTo>
                <a:cubicBezTo>
                  <a:pt x="50529" y="4666"/>
                  <a:pt x="50551" y="4700"/>
                  <a:pt x="50579" y="4728"/>
                </a:cubicBezTo>
                <a:cubicBezTo>
                  <a:pt x="50585" y="4734"/>
                  <a:pt x="50591" y="4743"/>
                  <a:pt x="50598" y="4749"/>
                </a:cubicBezTo>
                <a:cubicBezTo>
                  <a:pt x="50632" y="4799"/>
                  <a:pt x="50656" y="4855"/>
                  <a:pt x="50675" y="4913"/>
                </a:cubicBezTo>
                <a:cubicBezTo>
                  <a:pt x="50718" y="5025"/>
                  <a:pt x="50765" y="5149"/>
                  <a:pt x="50892" y="5211"/>
                </a:cubicBezTo>
                <a:cubicBezTo>
                  <a:pt x="50910" y="5217"/>
                  <a:pt x="50926" y="5226"/>
                  <a:pt x="50944" y="5232"/>
                </a:cubicBezTo>
                <a:cubicBezTo>
                  <a:pt x="50963" y="5236"/>
                  <a:pt x="50979" y="5245"/>
                  <a:pt x="50994" y="5254"/>
                </a:cubicBezTo>
                <a:cubicBezTo>
                  <a:pt x="50997" y="5263"/>
                  <a:pt x="51000" y="5273"/>
                  <a:pt x="51003" y="5285"/>
                </a:cubicBezTo>
                <a:cubicBezTo>
                  <a:pt x="51006" y="5297"/>
                  <a:pt x="51013" y="5313"/>
                  <a:pt x="51016" y="5325"/>
                </a:cubicBezTo>
                <a:cubicBezTo>
                  <a:pt x="51059" y="5437"/>
                  <a:pt x="51177" y="5508"/>
                  <a:pt x="51335" y="5527"/>
                </a:cubicBezTo>
                <a:lnTo>
                  <a:pt x="51344" y="5527"/>
                </a:lnTo>
                <a:cubicBezTo>
                  <a:pt x="51369" y="5527"/>
                  <a:pt x="51394" y="5533"/>
                  <a:pt x="51418" y="5542"/>
                </a:cubicBezTo>
                <a:cubicBezTo>
                  <a:pt x="51421" y="5551"/>
                  <a:pt x="51425" y="5561"/>
                  <a:pt x="51425" y="5570"/>
                </a:cubicBezTo>
                <a:lnTo>
                  <a:pt x="51449" y="5672"/>
                </a:lnTo>
                <a:lnTo>
                  <a:pt x="51452" y="5691"/>
                </a:lnTo>
                <a:cubicBezTo>
                  <a:pt x="51394" y="5669"/>
                  <a:pt x="51338" y="5635"/>
                  <a:pt x="51288" y="5595"/>
                </a:cubicBezTo>
                <a:cubicBezTo>
                  <a:pt x="51260" y="5567"/>
                  <a:pt x="51229" y="5548"/>
                  <a:pt x="51195" y="5536"/>
                </a:cubicBezTo>
                <a:cubicBezTo>
                  <a:pt x="51182" y="5531"/>
                  <a:pt x="51170" y="5529"/>
                  <a:pt x="51157" y="5529"/>
                </a:cubicBezTo>
                <a:cubicBezTo>
                  <a:pt x="51152" y="5529"/>
                  <a:pt x="51148" y="5529"/>
                  <a:pt x="51143" y="5530"/>
                </a:cubicBezTo>
                <a:lnTo>
                  <a:pt x="51096" y="5530"/>
                </a:lnTo>
                <a:cubicBezTo>
                  <a:pt x="51078" y="5527"/>
                  <a:pt x="51062" y="5520"/>
                  <a:pt x="51047" y="5514"/>
                </a:cubicBezTo>
                <a:cubicBezTo>
                  <a:pt x="51019" y="5502"/>
                  <a:pt x="50991" y="5493"/>
                  <a:pt x="50960" y="5486"/>
                </a:cubicBezTo>
                <a:lnTo>
                  <a:pt x="50926" y="5486"/>
                </a:lnTo>
                <a:cubicBezTo>
                  <a:pt x="50805" y="5486"/>
                  <a:pt x="50712" y="5573"/>
                  <a:pt x="50666" y="5657"/>
                </a:cubicBezTo>
                <a:cubicBezTo>
                  <a:pt x="50650" y="5682"/>
                  <a:pt x="50641" y="5706"/>
                  <a:pt x="50641" y="5734"/>
                </a:cubicBezTo>
                <a:cubicBezTo>
                  <a:pt x="50641" y="5787"/>
                  <a:pt x="50669" y="5840"/>
                  <a:pt x="50712" y="5870"/>
                </a:cubicBezTo>
                <a:cubicBezTo>
                  <a:pt x="50743" y="5892"/>
                  <a:pt x="50765" y="5923"/>
                  <a:pt x="50774" y="5957"/>
                </a:cubicBezTo>
                <a:cubicBezTo>
                  <a:pt x="50774" y="5967"/>
                  <a:pt x="50774" y="5976"/>
                  <a:pt x="50774" y="5988"/>
                </a:cubicBezTo>
                <a:cubicBezTo>
                  <a:pt x="50771" y="6019"/>
                  <a:pt x="50774" y="6050"/>
                  <a:pt x="50783" y="6081"/>
                </a:cubicBezTo>
                <a:cubicBezTo>
                  <a:pt x="50759" y="6056"/>
                  <a:pt x="50728" y="6035"/>
                  <a:pt x="50697" y="6019"/>
                </a:cubicBezTo>
                <a:cubicBezTo>
                  <a:pt x="50663" y="6007"/>
                  <a:pt x="50625" y="5997"/>
                  <a:pt x="50588" y="5997"/>
                </a:cubicBezTo>
                <a:cubicBezTo>
                  <a:pt x="50557" y="5997"/>
                  <a:pt x="50526" y="6004"/>
                  <a:pt x="50498" y="6010"/>
                </a:cubicBezTo>
                <a:cubicBezTo>
                  <a:pt x="50421" y="6025"/>
                  <a:pt x="50347" y="6053"/>
                  <a:pt x="50282" y="6094"/>
                </a:cubicBezTo>
                <a:cubicBezTo>
                  <a:pt x="50235" y="6118"/>
                  <a:pt x="50223" y="6177"/>
                  <a:pt x="50251" y="6221"/>
                </a:cubicBezTo>
                <a:cubicBezTo>
                  <a:pt x="50306" y="6310"/>
                  <a:pt x="50390" y="6385"/>
                  <a:pt x="50486" y="6434"/>
                </a:cubicBezTo>
                <a:cubicBezTo>
                  <a:pt x="50495" y="6440"/>
                  <a:pt x="50508" y="6447"/>
                  <a:pt x="50520" y="6453"/>
                </a:cubicBezTo>
                <a:cubicBezTo>
                  <a:pt x="50554" y="6462"/>
                  <a:pt x="50585" y="6484"/>
                  <a:pt x="50610" y="6512"/>
                </a:cubicBezTo>
                <a:cubicBezTo>
                  <a:pt x="50613" y="6521"/>
                  <a:pt x="50616" y="6533"/>
                  <a:pt x="50619" y="6546"/>
                </a:cubicBezTo>
                <a:cubicBezTo>
                  <a:pt x="50628" y="6583"/>
                  <a:pt x="50644" y="6620"/>
                  <a:pt x="50669" y="6651"/>
                </a:cubicBezTo>
                <a:cubicBezTo>
                  <a:pt x="50687" y="6682"/>
                  <a:pt x="50712" y="6707"/>
                  <a:pt x="50743" y="6728"/>
                </a:cubicBezTo>
                <a:cubicBezTo>
                  <a:pt x="50749" y="6732"/>
                  <a:pt x="50759" y="6738"/>
                  <a:pt x="50768" y="6744"/>
                </a:cubicBezTo>
                <a:cubicBezTo>
                  <a:pt x="50765" y="6763"/>
                  <a:pt x="50759" y="6781"/>
                  <a:pt x="50749" y="6800"/>
                </a:cubicBezTo>
                <a:cubicBezTo>
                  <a:pt x="50731" y="6852"/>
                  <a:pt x="50703" y="6930"/>
                  <a:pt x="50740" y="7004"/>
                </a:cubicBezTo>
                <a:cubicBezTo>
                  <a:pt x="50746" y="7017"/>
                  <a:pt x="50752" y="7029"/>
                  <a:pt x="50755" y="7044"/>
                </a:cubicBezTo>
                <a:cubicBezTo>
                  <a:pt x="50771" y="7109"/>
                  <a:pt x="50814" y="7165"/>
                  <a:pt x="50876" y="7193"/>
                </a:cubicBezTo>
                <a:cubicBezTo>
                  <a:pt x="50926" y="7212"/>
                  <a:pt x="50941" y="7230"/>
                  <a:pt x="50944" y="7233"/>
                </a:cubicBezTo>
                <a:cubicBezTo>
                  <a:pt x="50935" y="7240"/>
                  <a:pt x="50926" y="7243"/>
                  <a:pt x="50920" y="7246"/>
                </a:cubicBezTo>
                <a:cubicBezTo>
                  <a:pt x="50882" y="7240"/>
                  <a:pt x="50852" y="7224"/>
                  <a:pt x="50830" y="7199"/>
                </a:cubicBezTo>
                <a:cubicBezTo>
                  <a:pt x="50786" y="7165"/>
                  <a:pt x="50752" y="7122"/>
                  <a:pt x="50728" y="7072"/>
                </a:cubicBezTo>
                <a:lnTo>
                  <a:pt x="50721" y="7060"/>
                </a:lnTo>
                <a:cubicBezTo>
                  <a:pt x="50706" y="7023"/>
                  <a:pt x="50681" y="6992"/>
                  <a:pt x="50653" y="6964"/>
                </a:cubicBezTo>
                <a:cubicBezTo>
                  <a:pt x="50616" y="6936"/>
                  <a:pt x="50573" y="6917"/>
                  <a:pt x="50526" y="6911"/>
                </a:cubicBezTo>
                <a:cubicBezTo>
                  <a:pt x="50475" y="6901"/>
                  <a:pt x="50422" y="6895"/>
                  <a:pt x="50368" y="6895"/>
                </a:cubicBezTo>
                <a:cubicBezTo>
                  <a:pt x="50357" y="6895"/>
                  <a:pt x="50345" y="6895"/>
                  <a:pt x="50334" y="6896"/>
                </a:cubicBezTo>
                <a:cubicBezTo>
                  <a:pt x="50238" y="6896"/>
                  <a:pt x="50145" y="6908"/>
                  <a:pt x="50055" y="6933"/>
                </a:cubicBezTo>
                <a:cubicBezTo>
                  <a:pt x="50009" y="6942"/>
                  <a:pt x="49966" y="6967"/>
                  <a:pt x="49928" y="7001"/>
                </a:cubicBezTo>
                <a:cubicBezTo>
                  <a:pt x="49873" y="7063"/>
                  <a:pt x="49860" y="7159"/>
                  <a:pt x="49901" y="7267"/>
                </a:cubicBezTo>
                <a:cubicBezTo>
                  <a:pt x="49944" y="7382"/>
                  <a:pt x="50015" y="7484"/>
                  <a:pt x="50111" y="7562"/>
                </a:cubicBezTo>
                <a:cubicBezTo>
                  <a:pt x="50124" y="7571"/>
                  <a:pt x="50133" y="7580"/>
                  <a:pt x="50142" y="7590"/>
                </a:cubicBezTo>
                <a:cubicBezTo>
                  <a:pt x="50189" y="7639"/>
                  <a:pt x="50254" y="7670"/>
                  <a:pt x="50322" y="7670"/>
                </a:cubicBezTo>
                <a:lnTo>
                  <a:pt x="50356" y="7670"/>
                </a:lnTo>
                <a:cubicBezTo>
                  <a:pt x="50367" y="7669"/>
                  <a:pt x="50378" y="7668"/>
                  <a:pt x="50390" y="7668"/>
                </a:cubicBezTo>
                <a:cubicBezTo>
                  <a:pt x="50425" y="7668"/>
                  <a:pt x="50460" y="7675"/>
                  <a:pt x="50495" y="7692"/>
                </a:cubicBezTo>
                <a:cubicBezTo>
                  <a:pt x="50505" y="7698"/>
                  <a:pt x="50514" y="7707"/>
                  <a:pt x="50526" y="7717"/>
                </a:cubicBezTo>
                <a:cubicBezTo>
                  <a:pt x="50551" y="7741"/>
                  <a:pt x="50579" y="7760"/>
                  <a:pt x="50610" y="7775"/>
                </a:cubicBezTo>
                <a:cubicBezTo>
                  <a:pt x="50598" y="7785"/>
                  <a:pt x="50582" y="7794"/>
                  <a:pt x="50570" y="7803"/>
                </a:cubicBezTo>
                <a:cubicBezTo>
                  <a:pt x="50554" y="7813"/>
                  <a:pt x="50542" y="7828"/>
                  <a:pt x="50536" y="7844"/>
                </a:cubicBezTo>
                <a:cubicBezTo>
                  <a:pt x="50412" y="7844"/>
                  <a:pt x="50285" y="7837"/>
                  <a:pt x="50158" y="7825"/>
                </a:cubicBezTo>
                <a:cubicBezTo>
                  <a:pt x="50151" y="7826"/>
                  <a:pt x="50143" y="7827"/>
                  <a:pt x="50136" y="7827"/>
                </a:cubicBezTo>
                <a:cubicBezTo>
                  <a:pt x="50087" y="7827"/>
                  <a:pt x="50039" y="7800"/>
                  <a:pt x="50015" y="7757"/>
                </a:cubicBezTo>
                <a:cubicBezTo>
                  <a:pt x="50006" y="7741"/>
                  <a:pt x="49994" y="7729"/>
                  <a:pt x="49981" y="7713"/>
                </a:cubicBezTo>
                <a:cubicBezTo>
                  <a:pt x="49909" y="7637"/>
                  <a:pt x="49813" y="7599"/>
                  <a:pt x="49716" y="7599"/>
                </a:cubicBezTo>
                <a:cubicBezTo>
                  <a:pt x="49621" y="7599"/>
                  <a:pt x="49527" y="7635"/>
                  <a:pt x="49455" y="7707"/>
                </a:cubicBezTo>
                <a:cubicBezTo>
                  <a:pt x="49309" y="7856"/>
                  <a:pt x="49315" y="8094"/>
                  <a:pt x="49470" y="8234"/>
                </a:cubicBezTo>
                <a:cubicBezTo>
                  <a:pt x="49486" y="8249"/>
                  <a:pt x="49504" y="8256"/>
                  <a:pt x="49526" y="8259"/>
                </a:cubicBezTo>
                <a:lnTo>
                  <a:pt x="49554" y="8259"/>
                </a:lnTo>
                <a:cubicBezTo>
                  <a:pt x="49597" y="8259"/>
                  <a:pt x="49631" y="8256"/>
                  <a:pt x="49668" y="8252"/>
                </a:cubicBezTo>
                <a:cubicBezTo>
                  <a:pt x="49705" y="8249"/>
                  <a:pt x="49736" y="8246"/>
                  <a:pt x="49771" y="8246"/>
                </a:cubicBezTo>
                <a:lnTo>
                  <a:pt x="49792" y="8246"/>
                </a:lnTo>
                <a:cubicBezTo>
                  <a:pt x="49811" y="8246"/>
                  <a:pt x="49829" y="8249"/>
                  <a:pt x="49848" y="8256"/>
                </a:cubicBezTo>
                <a:cubicBezTo>
                  <a:pt x="49857" y="8262"/>
                  <a:pt x="49867" y="8283"/>
                  <a:pt x="49863" y="8367"/>
                </a:cubicBezTo>
                <a:cubicBezTo>
                  <a:pt x="49851" y="8451"/>
                  <a:pt x="49910" y="8528"/>
                  <a:pt x="49994" y="8537"/>
                </a:cubicBezTo>
                <a:cubicBezTo>
                  <a:pt x="49997" y="8541"/>
                  <a:pt x="50003" y="8541"/>
                  <a:pt x="50006" y="8544"/>
                </a:cubicBezTo>
                <a:cubicBezTo>
                  <a:pt x="50024" y="8550"/>
                  <a:pt x="50046" y="8587"/>
                  <a:pt x="50062" y="8624"/>
                </a:cubicBezTo>
                <a:cubicBezTo>
                  <a:pt x="50071" y="8646"/>
                  <a:pt x="50083" y="8671"/>
                  <a:pt x="50096" y="8692"/>
                </a:cubicBezTo>
                <a:cubicBezTo>
                  <a:pt x="50139" y="8754"/>
                  <a:pt x="50195" y="8810"/>
                  <a:pt x="50257" y="8853"/>
                </a:cubicBezTo>
                <a:cubicBezTo>
                  <a:pt x="50303" y="8887"/>
                  <a:pt x="50347" y="8931"/>
                  <a:pt x="50378" y="8980"/>
                </a:cubicBezTo>
                <a:cubicBezTo>
                  <a:pt x="50353" y="9114"/>
                  <a:pt x="50421" y="9247"/>
                  <a:pt x="50545" y="9302"/>
                </a:cubicBezTo>
                <a:lnTo>
                  <a:pt x="50560" y="9312"/>
                </a:lnTo>
                <a:cubicBezTo>
                  <a:pt x="50505" y="9343"/>
                  <a:pt x="50427" y="9343"/>
                  <a:pt x="50347" y="9343"/>
                </a:cubicBezTo>
                <a:lnTo>
                  <a:pt x="50309" y="9343"/>
                </a:lnTo>
                <a:cubicBezTo>
                  <a:pt x="50232" y="9343"/>
                  <a:pt x="50158" y="9358"/>
                  <a:pt x="50086" y="9386"/>
                </a:cubicBezTo>
                <a:lnTo>
                  <a:pt x="50068" y="9256"/>
                </a:lnTo>
                <a:cubicBezTo>
                  <a:pt x="50065" y="9222"/>
                  <a:pt x="50052" y="9188"/>
                  <a:pt x="50034" y="9157"/>
                </a:cubicBezTo>
                <a:cubicBezTo>
                  <a:pt x="50003" y="9107"/>
                  <a:pt x="49956" y="9076"/>
                  <a:pt x="49901" y="9067"/>
                </a:cubicBezTo>
                <a:cubicBezTo>
                  <a:pt x="49885" y="9064"/>
                  <a:pt x="49867" y="9061"/>
                  <a:pt x="49851" y="9061"/>
                </a:cubicBezTo>
                <a:cubicBezTo>
                  <a:pt x="49792" y="9061"/>
                  <a:pt x="49736" y="9079"/>
                  <a:pt x="49690" y="9117"/>
                </a:cubicBezTo>
                <a:cubicBezTo>
                  <a:pt x="49674" y="9027"/>
                  <a:pt x="49647" y="8934"/>
                  <a:pt x="49544" y="8887"/>
                </a:cubicBezTo>
                <a:cubicBezTo>
                  <a:pt x="49513" y="8875"/>
                  <a:pt x="49482" y="8866"/>
                  <a:pt x="49448" y="8866"/>
                </a:cubicBezTo>
                <a:cubicBezTo>
                  <a:pt x="49365" y="8866"/>
                  <a:pt x="49272" y="8915"/>
                  <a:pt x="49179" y="9008"/>
                </a:cubicBezTo>
                <a:cubicBezTo>
                  <a:pt x="49142" y="9052"/>
                  <a:pt x="49098" y="9086"/>
                  <a:pt x="49046" y="9107"/>
                </a:cubicBezTo>
                <a:cubicBezTo>
                  <a:pt x="49012" y="9042"/>
                  <a:pt x="48943" y="9002"/>
                  <a:pt x="48869" y="8996"/>
                </a:cubicBezTo>
                <a:lnTo>
                  <a:pt x="48860" y="8996"/>
                </a:lnTo>
                <a:cubicBezTo>
                  <a:pt x="48786" y="8999"/>
                  <a:pt x="48714" y="9039"/>
                  <a:pt x="48674" y="9104"/>
                </a:cubicBezTo>
                <a:cubicBezTo>
                  <a:pt x="48643" y="9104"/>
                  <a:pt x="48609" y="9101"/>
                  <a:pt x="48578" y="9092"/>
                </a:cubicBezTo>
                <a:cubicBezTo>
                  <a:pt x="48550" y="9089"/>
                  <a:pt x="48519" y="9083"/>
                  <a:pt x="48488" y="9079"/>
                </a:cubicBezTo>
                <a:lnTo>
                  <a:pt x="48457" y="9079"/>
                </a:lnTo>
                <a:cubicBezTo>
                  <a:pt x="48312" y="9079"/>
                  <a:pt x="48200" y="9157"/>
                  <a:pt x="48182" y="9272"/>
                </a:cubicBezTo>
                <a:cubicBezTo>
                  <a:pt x="48175" y="9309"/>
                  <a:pt x="48194" y="9346"/>
                  <a:pt x="48225" y="9364"/>
                </a:cubicBezTo>
                <a:lnTo>
                  <a:pt x="48535" y="9544"/>
                </a:lnTo>
                <a:lnTo>
                  <a:pt x="48745" y="9665"/>
                </a:lnTo>
                <a:cubicBezTo>
                  <a:pt x="48742" y="9696"/>
                  <a:pt x="48736" y="9724"/>
                  <a:pt x="48730" y="9752"/>
                </a:cubicBezTo>
                <a:cubicBezTo>
                  <a:pt x="48711" y="9820"/>
                  <a:pt x="48689" y="9903"/>
                  <a:pt x="48733" y="9987"/>
                </a:cubicBezTo>
                <a:cubicBezTo>
                  <a:pt x="48776" y="10068"/>
                  <a:pt x="48866" y="10108"/>
                  <a:pt x="48934" y="10133"/>
                </a:cubicBezTo>
                <a:lnTo>
                  <a:pt x="48959" y="10142"/>
                </a:lnTo>
                <a:cubicBezTo>
                  <a:pt x="49061" y="10182"/>
                  <a:pt x="49148" y="10257"/>
                  <a:pt x="49201" y="10353"/>
                </a:cubicBezTo>
                <a:cubicBezTo>
                  <a:pt x="49105" y="10346"/>
                  <a:pt x="49015" y="10300"/>
                  <a:pt x="48959" y="10226"/>
                </a:cubicBezTo>
                <a:lnTo>
                  <a:pt x="48947" y="10207"/>
                </a:lnTo>
                <a:cubicBezTo>
                  <a:pt x="48916" y="10164"/>
                  <a:pt x="48872" y="10102"/>
                  <a:pt x="48792" y="10089"/>
                </a:cubicBezTo>
                <a:cubicBezTo>
                  <a:pt x="48782" y="10086"/>
                  <a:pt x="48773" y="10086"/>
                  <a:pt x="48764" y="10086"/>
                </a:cubicBezTo>
                <a:cubicBezTo>
                  <a:pt x="48708" y="10086"/>
                  <a:pt x="48655" y="10114"/>
                  <a:pt x="48624" y="10157"/>
                </a:cubicBezTo>
                <a:cubicBezTo>
                  <a:pt x="48581" y="10213"/>
                  <a:pt x="48566" y="10281"/>
                  <a:pt x="48581" y="10349"/>
                </a:cubicBezTo>
                <a:cubicBezTo>
                  <a:pt x="48603" y="10424"/>
                  <a:pt x="48643" y="10489"/>
                  <a:pt x="48696" y="10538"/>
                </a:cubicBezTo>
                <a:cubicBezTo>
                  <a:pt x="48705" y="10551"/>
                  <a:pt x="48714" y="10560"/>
                  <a:pt x="48720" y="10569"/>
                </a:cubicBezTo>
                <a:cubicBezTo>
                  <a:pt x="48748" y="10594"/>
                  <a:pt x="48767" y="10631"/>
                  <a:pt x="48773" y="10668"/>
                </a:cubicBezTo>
                <a:cubicBezTo>
                  <a:pt x="48751" y="10696"/>
                  <a:pt x="48742" y="10730"/>
                  <a:pt x="48745" y="10768"/>
                </a:cubicBezTo>
                <a:cubicBezTo>
                  <a:pt x="48751" y="10842"/>
                  <a:pt x="48792" y="10910"/>
                  <a:pt x="48854" y="10950"/>
                </a:cubicBezTo>
                <a:cubicBezTo>
                  <a:pt x="48878" y="10966"/>
                  <a:pt x="48903" y="10978"/>
                  <a:pt x="48931" y="10988"/>
                </a:cubicBezTo>
                <a:cubicBezTo>
                  <a:pt x="48953" y="10994"/>
                  <a:pt x="48974" y="11006"/>
                  <a:pt x="48993" y="11022"/>
                </a:cubicBezTo>
                <a:cubicBezTo>
                  <a:pt x="49009" y="11043"/>
                  <a:pt x="49021" y="11071"/>
                  <a:pt x="49027" y="11099"/>
                </a:cubicBezTo>
                <a:cubicBezTo>
                  <a:pt x="49033" y="11121"/>
                  <a:pt x="49040" y="11142"/>
                  <a:pt x="49049" y="11161"/>
                </a:cubicBezTo>
                <a:cubicBezTo>
                  <a:pt x="49092" y="11266"/>
                  <a:pt x="49182" y="11347"/>
                  <a:pt x="49290" y="11381"/>
                </a:cubicBezTo>
                <a:lnTo>
                  <a:pt x="49303" y="11384"/>
                </a:lnTo>
                <a:lnTo>
                  <a:pt x="49315" y="11390"/>
                </a:lnTo>
                <a:cubicBezTo>
                  <a:pt x="49315" y="11390"/>
                  <a:pt x="49315" y="11393"/>
                  <a:pt x="49312" y="11396"/>
                </a:cubicBezTo>
                <a:lnTo>
                  <a:pt x="49275" y="11492"/>
                </a:lnTo>
                <a:cubicBezTo>
                  <a:pt x="49272" y="11505"/>
                  <a:pt x="49266" y="11514"/>
                  <a:pt x="49263" y="11520"/>
                </a:cubicBezTo>
                <a:cubicBezTo>
                  <a:pt x="49253" y="11523"/>
                  <a:pt x="49244" y="11526"/>
                  <a:pt x="49235" y="11526"/>
                </a:cubicBezTo>
                <a:lnTo>
                  <a:pt x="49058" y="11526"/>
                </a:lnTo>
                <a:cubicBezTo>
                  <a:pt x="49049" y="11526"/>
                  <a:pt x="49040" y="11526"/>
                  <a:pt x="49031" y="11526"/>
                </a:cubicBezTo>
                <a:cubicBezTo>
                  <a:pt x="48950" y="11526"/>
                  <a:pt x="48871" y="11550"/>
                  <a:pt x="48804" y="11595"/>
                </a:cubicBezTo>
                <a:lnTo>
                  <a:pt x="48711" y="11468"/>
                </a:lnTo>
                <a:lnTo>
                  <a:pt x="48584" y="11297"/>
                </a:lnTo>
                <a:cubicBezTo>
                  <a:pt x="48575" y="11285"/>
                  <a:pt x="48569" y="11272"/>
                  <a:pt x="48562" y="11257"/>
                </a:cubicBezTo>
                <a:cubicBezTo>
                  <a:pt x="48562" y="11254"/>
                  <a:pt x="48562" y="11248"/>
                  <a:pt x="48562" y="11245"/>
                </a:cubicBezTo>
                <a:cubicBezTo>
                  <a:pt x="48562" y="11223"/>
                  <a:pt x="48559" y="11204"/>
                  <a:pt x="48553" y="11183"/>
                </a:cubicBezTo>
                <a:cubicBezTo>
                  <a:pt x="48525" y="11108"/>
                  <a:pt x="48454" y="11068"/>
                  <a:pt x="48336" y="11059"/>
                </a:cubicBezTo>
                <a:lnTo>
                  <a:pt x="48250" y="11059"/>
                </a:lnTo>
                <a:cubicBezTo>
                  <a:pt x="48172" y="11059"/>
                  <a:pt x="47940" y="11059"/>
                  <a:pt x="47835" y="11235"/>
                </a:cubicBezTo>
                <a:cubicBezTo>
                  <a:pt x="47825" y="11254"/>
                  <a:pt x="47822" y="11272"/>
                  <a:pt x="47825" y="11291"/>
                </a:cubicBezTo>
                <a:lnTo>
                  <a:pt x="47825" y="11307"/>
                </a:lnTo>
                <a:cubicBezTo>
                  <a:pt x="47835" y="11403"/>
                  <a:pt x="47847" y="11539"/>
                  <a:pt x="47949" y="11610"/>
                </a:cubicBezTo>
                <a:cubicBezTo>
                  <a:pt x="47983" y="11638"/>
                  <a:pt x="48024" y="11660"/>
                  <a:pt x="48058" y="11681"/>
                </a:cubicBezTo>
                <a:cubicBezTo>
                  <a:pt x="48098" y="11703"/>
                  <a:pt x="48138" y="11728"/>
                  <a:pt x="48175" y="11756"/>
                </a:cubicBezTo>
                <a:cubicBezTo>
                  <a:pt x="48293" y="11849"/>
                  <a:pt x="48352" y="11994"/>
                  <a:pt x="48333" y="12143"/>
                </a:cubicBezTo>
                <a:cubicBezTo>
                  <a:pt x="48324" y="12186"/>
                  <a:pt x="48330" y="12230"/>
                  <a:pt x="48358" y="12267"/>
                </a:cubicBezTo>
                <a:cubicBezTo>
                  <a:pt x="48380" y="12295"/>
                  <a:pt x="48411" y="12310"/>
                  <a:pt x="48448" y="12316"/>
                </a:cubicBezTo>
                <a:lnTo>
                  <a:pt x="48454" y="12319"/>
                </a:lnTo>
                <a:cubicBezTo>
                  <a:pt x="48476" y="12329"/>
                  <a:pt x="48491" y="12341"/>
                  <a:pt x="48507" y="12357"/>
                </a:cubicBezTo>
                <a:cubicBezTo>
                  <a:pt x="48541" y="12394"/>
                  <a:pt x="48581" y="12422"/>
                  <a:pt x="48628" y="12440"/>
                </a:cubicBezTo>
                <a:cubicBezTo>
                  <a:pt x="48659" y="12450"/>
                  <a:pt x="48689" y="12453"/>
                  <a:pt x="48724" y="12453"/>
                </a:cubicBezTo>
                <a:lnTo>
                  <a:pt x="48755" y="12453"/>
                </a:lnTo>
                <a:cubicBezTo>
                  <a:pt x="48847" y="12459"/>
                  <a:pt x="48931" y="12536"/>
                  <a:pt x="49009" y="12626"/>
                </a:cubicBezTo>
                <a:cubicBezTo>
                  <a:pt x="48978" y="12638"/>
                  <a:pt x="48947" y="12645"/>
                  <a:pt x="48916" y="12645"/>
                </a:cubicBezTo>
                <a:cubicBezTo>
                  <a:pt x="48911" y="12645"/>
                  <a:pt x="48907" y="12645"/>
                  <a:pt x="48902" y="12645"/>
                </a:cubicBezTo>
                <a:cubicBezTo>
                  <a:pt x="48864" y="12645"/>
                  <a:pt x="48825" y="12633"/>
                  <a:pt x="48792" y="12611"/>
                </a:cubicBezTo>
                <a:cubicBezTo>
                  <a:pt x="48777" y="12601"/>
                  <a:pt x="48760" y="12597"/>
                  <a:pt x="48744" y="12597"/>
                </a:cubicBezTo>
                <a:cubicBezTo>
                  <a:pt x="48721" y="12597"/>
                  <a:pt x="48698" y="12605"/>
                  <a:pt x="48680" y="12623"/>
                </a:cubicBezTo>
                <a:cubicBezTo>
                  <a:pt x="48662" y="12642"/>
                  <a:pt x="48649" y="12669"/>
                  <a:pt x="48655" y="12697"/>
                </a:cubicBezTo>
                <a:cubicBezTo>
                  <a:pt x="48631" y="12685"/>
                  <a:pt x="48609" y="12673"/>
                  <a:pt x="48590" y="12654"/>
                </a:cubicBezTo>
                <a:lnTo>
                  <a:pt x="48361" y="12465"/>
                </a:lnTo>
                <a:cubicBezTo>
                  <a:pt x="48305" y="12415"/>
                  <a:pt x="48243" y="12375"/>
                  <a:pt x="48172" y="12347"/>
                </a:cubicBezTo>
                <a:cubicBezTo>
                  <a:pt x="48138" y="12335"/>
                  <a:pt x="48104" y="12329"/>
                  <a:pt x="48067" y="12329"/>
                </a:cubicBezTo>
                <a:cubicBezTo>
                  <a:pt x="48063" y="12329"/>
                  <a:pt x="48059" y="12328"/>
                  <a:pt x="48055" y="12328"/>
                </a:cubicBezTo>
                <a:cubicBezTo>
                  <a:pt x="47998" y="12328"/>
                  <a:pt x="47943" y="12350"/>
                  <a:pt x="47903" y="12384"/>
                </a:cubicBezTo>
                <a:cubicBezTo>
                  <a:pt x="47853" y="12428"/>
                  <a:pt x="47828" y="12487"/>
                  <a:pt x="47828" y="12552"/>
                </a:cubicBezTo>
                <a:cubicBezTo>
                  <a:pt x="47828" y="12604"/>
                  <a:pt x="47853" y="12657"/>
                  <a:pt x="47893" y="12694"/>
                </a:cubicBezTo>
                <a:cubicBezTo>
                  <a:pt x="47937" y="12725"/>
                  <a:pt x="47986" y="12741"/>
                  <a:pt x="48039" y="12744"/>
                </a:cubicBezTo>
                <a:cubicBezTo>
                  <a:pt x="48051" y="12744"/>
                  <a:pt x="48064" y="12747"/>
                  <a:pt x="48076" y="12750"/>
                </a:cubicBezTo>
                <a:cubicBezTo>
                  <a:pt x="48147" y="12775"/>
                  <a:pt x="48185" y="12852"/>
                  <a:pt x="48157" y="12923"/>
                </a:cubicBezTo>
                <a:cubicBezTo>
                  <a:pt x="48138" y="12958"/>
                  <a:pt x="48138" y="12995"/>
                  <a:pt x="48154" y="13032"/>
                </a:cubicBezTo>
                <a:cubicBezTo>
                  <a:pt x="48175" y="13081"/>
                  <a:pt x="48222" y="13119"/>
                  <a:pt x="48274" y="13134"/>
                </a:cubicBezTo>
                <a:cubicBezTo>
                  <a:pt x="48370" y="13165"/>
                  <a:pt x="48466" y="13177"/>
                  <a:pt x="48566" y="13177"/>
                </a:cubicBezTo>
                <a:cubicBezTo>
                  <a:pt x="48603" y="13177"/>
                  <a:pt x="48640" y="13174"/>
                  <a:pt x="48677" y="13171"/>
                </a:cubicBezTo>
                <a:cubicBezTo>
                  <a:pt x="48699" y="13171"/>
                  <a:pt x="48717" y="13168"/>
                  <a:pt x="48739" y="13165"/>
                </a:cubicBezTo>
                <a:cubicBezTo>
                  <a:pt x="48776" y="13159"/>
                  <a:pt x="48816" y="13153"/>
                  <a:pt x="48854" y="13153"/>
                </a:cubicBezTo>
                <a:lnTo>
                  <a:pt x="48872" y="13153"/>
                </a:lnTo>
                <a:cubicBezTo>
                  <a:pt x="48937" y="13159"/>
                  <a:pt x="48999" y="13184"/>
                  <a:pt x="49049" y="13227"/>
                </a:cubicBezTo>
                <a:cubicBezTo>
                  <a:pt x="49061" y="13239"/>
                  <a:pt x="49070" y="13255"/>
                  <a:pt x="49077" y="13273"/>
                </a:cubicBezTo>
                <a:cubicBezTo>
                  <a:pt x="49018" y="13335"/>
                  <a:pt x="48919" y="13366"/>
                  <a:pt x="48786" y="13366"/>
                </a:cubicBezTo>
                <a:cubicBezTo>
                  <a:pt x="48680" y="13366"/>
                  <a:pt x="48575" y="13351"/>
                  <a:pt x="48473" y="13323"/>
                </a:cubicBezTo>
                <a:cubicBezTo>
                  <a:pt x="48259" y="13270"/>
                  <a:pt x="48061" y="13156"/>
                  <a:pt x="47869" y="13044"/>
                </a:cubicBezTo>
                <a:cubicBezTo>
                  <a:pt x="47822" y="13019"/>
                  <a:pt x="47770" y="12985"/>
                  <a:pt x="47760" y="12951"/>
                </a:cubicBezTo>
                <a:cubicBezTo>
                  <a:pt x="47757" y="12936"/>
                  <a:pt x="47757" y="12923"/>
                  <a:pt x="47757" y="12908"/>
                </a:cubicBezTo>
                <a:cubicBezTo>
                  <a:pt x="47757" y="12883"/>
                  <a:pt x="47757" y="12858"/>
                  <a:pt x="47751" y="12834"/>
                </a:cubicBezTo>
                <a:cubicBezTo>
                  <a:pt x="47729" y="12731"/>
                  <a:pt x="47649" y="12654"/>
                  <a:pt x="47547" y="12635"/>
                </a:cubicBezTo>
                <a:cubicBezTo>
                  <a:pt x="47534" y="12635"/>
                  <a:pt x="47522" y="12632"/>
                  <a:pt x="47506" y="12632"/>
                </a:cubicBezTo>
                <a:cubicBezTo>
                  <a:pt x="47478" y="12632"/>
                  <a:pt x="47447" y="12638"/>
                  <a:pt x="47420" y="12651"/>
                </a:cubicBezTo>
                <a:cubicBezTo>
                  <a:pt x="47423" y="12648"/>
                  <a:pt x="47423" y="12645"/>
                  <a:pt x="47426" y="12642"/>
                </a:cubicBezTo>
                <a:cubicBezTo>
                  <a:pt x="47463" y="12570"/>
                  <a:pt x="47444" y="12499"/>
                  <a:pt x="47429" y="12440"/>
                </a:cubicBezTo>
                <a:cubicBezTo>
                  <a:pt x="47423" y="12419"/>
                  <a:pt x="47416" y="12394"/>
                  <a:pt x="47416" y="12369"/>
                </a:cubicBezTo>
                <a:lnTo>
                  <a:pt x="47593" y="12267"/>
                </a:lnTo>
                <a:lnTo>
                  <a:pt x="47856" y="12115"/>
                </a:lnTo>
                <a:cubicBezTo>
                  <a:pt x="47884" y="12100"/>
                  <a:pt x="47900" y="12069"/>
                  <a:pt x="47897" y="12038"/>
                </a:cubicBezTo>
                <a:cubicBezTo>
                  <a:pt x="47881" y="11942"/>
                  <a:pt x="47785" y="11873"/>
                  <a:pt x="47664" y="11873"/>
                </a:cubicBezTo>
                <a:lnTo>
                  <a:pt x="47639" y="11873"/>
                </a:lnTo>
                <a:cubicBezTo>
                  <a:pt x="47612" y="11876"/>
                  <a:pt x="47587" y="11880"/>
                  <a:pt x="47562" y="11886"/>
                </a:cubicBezTo>
                <a:cubicBezTo>
                  <a:pt x="47534" y="11892"/>
                  <a:pt x="47506" y="11895"/>
                  <a:pt x="47478" y="11895"/>
                </a:cubicBezTo>
                <a:cubicBezTo>
                  <a:pt x="47444" y="11839"/>
                  <a:pt x="47385" y="11805"/>
                  <a:pt x="47320" y="11802"/>
                </a:cubicBezTo>
                <a:lnTo>
                  <a:pt x="47314" y="11802"/>
                </a:lnTo>
                <a:cubicBezTo>
                  <a:pt x="47249" y="11805"/>
                  <a:pt x="47193" y="11842"/>
                  <a:pt x="47162" y="11898"/>
                </a:cubicBezTo>
                <a:cubicBezTo>
                  <a:pt x="47141" y="11883"/>
                  <a:pt x="47119" y="11867"/>
                  <a:pt x="47104" y="11846"/>
                </a:cubicBezTo>
                <a:lnTo>
                  <a:pt x="47097" y="11842"/>
                </a:lnTo>
                <a:cubicBezTo>
                  <a:pt x="47048" y="11796"/>
                  <a:pt x="46989" y="11756"/>
                  <a:pt x="46927" y="11728"/>
                </a:cubicBezTo>
                <a:cubicBezTo>
                  <a:pt x="46908" y="11719"/>
                  <a:pt x="46890" y="11709"/>
                  <a:pt x="46874" y="11700"/>
                </a:cubicBezTo>
                <a:cubicBezTo>
                  <a:pt x="46825" y="11669"/>
                  <a:pt x="46766" y="11650"/>
                  <a:pt x="46707" y="11644"/>
                </a:cubicBezTo>
                <a:lnTo>
                  <a:pt x="46695" y="11644"/>
                </a:lnTo>
                <a:cubicBezTo>
                  <a:pt x="46654" y="11650"/>
                  <a:pt x="46614" y="11663"/>
                  <a:pt x="46577" y="11681"/>
                </a:cubicBezTo>
                <a:cubicBezTo>
                  <a:pt x="46558" y="11691"/>
                  <a:pt x="46540" y="11700"/>
                  <a:pt x="46521" y="11703"/>
                </a:cubicBezTo>
                <a:cubicBezTo>
                  <a:pt x="46509" y="11706"/>
                  <a:pt x="46493" y="11706"/>
                  <a:pt x="46481" y="11706"/>
                </a:cubicBezTo>
                <a:cubicBezTo>
                  <a:pt x="46456" y="11706"/>
                  <a:pt x="46431" y="11709"/>
                  <a:pt x="46410" y="11715"/>
                </a:cubicBezTo>
                <a:cubicBezTo>
                  <a:pt x="46366" y="11725"/>
                  <a:pt x="46326" y="11743"/>
                  <a:pt x="46292" y="11768"/>
                </a:cubicBezTo>
                <a:lnTo>
                  <a:pt x="46264" y="11784"/>
                </a:lnTo>
                <a:cubicBezTo>
                  <a:pt x="46249" y="11796"/>
                  <a:pt x="46227" y="11805"/>
                  <a:pt x="46205" y="11805"/>
                </a:cubicBezTo>
                <a:cubicBezTo>
                  <a:pt x="46204" y="11807"/>
                  <a:pt x="46202" y="11808"/>
                  <a:pt x="46201" y="11808"/>
                </a:cubicBezTo>
                <a:cubicBezTo>
                  <a:pt x="46199" y="11808"/>
                  <a:pt x="46198" y="11807"/>
                  <a:pt x="46196" y="11805"/>
                </a:cubicBezTo>
                <a:cubicBezTo>
                  <a:pt x="46184" y="11799"/>
                  <a:pt x="46171" y="11793"/>
                  <a:pt x="46162" y="11784"/>
                </a:cubicBezTo>
                <a:cubicBezTo>
                  <a:pt x="46143" y="11768"/>
                  <a:pt x="46122" y="11756"/>
                  <a:pt x="46097" y="11746"/>
                </a:cubicBezTo>
                <a:cubicBezTo>
                  <a:pt x="46116" y="11719"/>
                  <a:pt x="46131" y="11691"/>
                  <a:pt x="46143" y="11660"/>
                </a:cubicBezTo>
                <a:cubicBezTo>
                  <a:pt x="46146" y="11650"/>
                  <a:pt x="46153" y="11641"/>
                  <a:pt x="46156" y="11629"/>
                </a:cubicBezTo>
                <a:cubicBezTo>
                  <a:pt x="46193" y="11564"/>
                  <a:pt x="46242" y="11502"/>
                  <a:pt x="46301" y="11452"/>
                </a:cubicBezTo>
                <a:cubicBezTo>
                  <a:pt x="46314" y="11443"/>
                  <a:pt x="46329" y="11437"/>
                  <a:pt x="46345" y="11430"/>
                </a:cubicBezTo>
                <a:cubicBezTo>
                  <a:pt x="46388" y="11409"/>
                  <a:pt x="46472" y="11372"/>
                  <a:pt x="46469" y="11272"/>
                </a:cubicBezTo>
                <a:cubicBezTo>
                  <a:pt x="46466" y="11204"/>
                  <a:pt x="46475" y="11183"/>
                  <a:pt x="46484" y="11176"/>
                </a:cubicBezTo>
                <a:cubicBezTo>
                  <a:pt x="46496" y="11173"/>
                  <a:pt x="46512" y="11170"/>
                  <a:pt x="46531" y="11170"/>
                </a:cubicBezTo>
                <a:lnTo>
                  <a:pt x="46549" y="11170"/>
                </a:lnTo>
                <a:cubicBezTo>
                  <a:pt x="46577" y="11170"/>
                  <a:pt x="46605" y="11173"/>
                  <a:pt x="46636" y="11176"/>
                </a:cubicBezTo>
                <a:cubicBezTo>
                  <a:pt x="46664" y="11180"/>
                  <a:pt x="46698" y="11180"/>
                  <a:pt x="46732" y="11180"/>
                </a:cubicBezTo>
                <a:lnTo>
                  <a:pt x="46757" y="11180"/>
                </a:lnTo>
                <a:cubicBezTo>
                  <a:pt x="46788" y="11180"/>
                  <a:pt x="46819" y="11164"/>
                  <a:pt x="46840" y="11139"/>
                </a:cubicBezTo>
                <a:cubicBezTo>
                  <a:pt x="46899" y="11074"/>
                  <a:pt x="46908" y="10935"/>
                  <a:pt x="46905" y="10901"/>
                </a:cubicBezTo>
                <a:cubicBezTo>
                  <a:pt x="46902" y="10851"/>
                  <a:pt x="46887" y="10805"/>
                  <a:pt x="46862" y="10764"/>
                </a:cubicBezTo>
                <a:cubicBezTo>
                  <a:pt x="46859" y="10755"/>
                  <a:pt x="46850" y="10746"/>
                  <a:pt x="46843" y="10737"/>
                </a:cubicBezTo>
                <a:cubicBezTo>
                  <a:pt x="46847" y="10706"/>
                  <a:pt x="46831" y="10672"/>
                  <a:pt x="46803" y="10653"/>
                </a:cubicBezTo>
                <a:cubicBezTo>
                  <a:pt x="46781" y="10641"/>
                  <a:pt x="46757" y="10631"/>
                  <a:pt x="46729" y="10631"/>
                </a:cubicBezTo>
                <a:cubicBezTo>
                  <a:pt x="46716" y="10631"/>
                  <a:pt x="46704" y="10634"/>
                  <a:pt x="46692" y="10637"/>
                </a:cubicBezTo>
                <a:lnTo>
                  <a:pt x="46546" y="10659"/>
                </a:lnTo>
                <a:cubicBezTo>
                  <a:pt x="46512" y="10662"/>
                  <a:pt x="46481" y="10675"/>
                  <a:pt x="46453" y="10693"/>
                </a:cubicBezTo>
                <a:cubicBezTo>
                  <a:pt x="46447" y="10696"/>
                  <a:pt x="46441" y="10703"/>
                  <a:pt x="46435" y="10709"/>
                </a:cubicBezTo>
                <a:lnTo>
                  <a:pt x="46428" y="10709"/>
                </a:lnTo>
                <a:cubicBezTo>
                  <a:pt x="46419" y="10709"/>
                  <a:pt x="46410" y="10712"/>
                  <a:pt x="46404" y="10712"/>
                </a:cubicBezTo>
                <a:cubicBezTo>
                  <a:pt x="46351" y="10727"/>
                  <a:pt x="46304" y="10758"/>
                  <a:pt x="46273" y="10802"/>
                </a:cubicBezTo>
                <a:cubicBezTo>
                  <a:pt x="46258" y="10820"/>
                  <a:pt x="46242" y="10842"/>
                  <a:pt x="46230" y="10842"/>
                </a:cubicBezTo>
                <a:lnTo>
                  <a:pt x="46221" y="10842"/>
                </a:lnTo>
                <a:cubicBezTo>
                  <a:pt x="46212" y="10842"/>
                  <a:pt x="46199" y="10839"/>
                  <a:pt x="46190" y="10839"/>
                </a:cubicBezTo>
                <a:lnTo>
                  <a:pt x="46184" y="10839"/>
                </a:lnTo>
                <a:cubicBezTo>
                  <a:pt x="46140" y="10833"/>
                  <a:pt x="46097" y="10830"/>
                  <a:pt x="46054" y="10830"/>
                </a:cubicBezTo>
                <a:cubicBezTo>
                  <a:pt x="46007" y="10830"/>
                  <a:pt x="45961" y="10833"/>
                  <a:pt x="45917" y="10839"/>
                </a:cubicBezTo>
                <a:cubicBezTo>
                  <a:pt x="45920" y="10836"/>
                  <a:pt x="45920" y="10833"/>
                  <a:pt x="45923" y="10830"/>
                </a:cubicBezTo>
                <a:cubicBezTo>
                  <a:pt x="45951" y="10805"/>
                  <a:pt x="45985" y="10783"/>
                  <a:pt x="46019" y="10768"/>
                </a:cubicBezTo>
                <a:lnTo>
                  <a:pt x="46047" y="10755"/>
                </a:lnTo>
                <a:cubicBezTo>
                  <a:pt x="46190" y="10678"/>
                  <a:pt x="46366" y="10529"/>
                  <a:pt x="46438" y="10340"/>
                </a:cubicBezTo>
                <a:cubicBezTo>
                  <a:pt x="46459" y="10284"/>
                  <a:pt x="46462" y="10222"/>
                  <a:pt x="46444" y="10167"/>
                </a:cubicBezTo>
                <a:cubicBezTo>
                  <a:pt x="46425" y="10126"/>
                  <a:pt x="46397" y="10089"/>
                  <a:pt x="46366" y="10058"/>
                </a:cubicBezTo>
                <a:cubicBezTo>
                  <a:pt x="46333" y="10033"/>
                  <a:pt x="46292" y="10021"/>
                  <a:pt x="46252" y="10021"/>
                </a:cubicBezTo>
                <a:cubicBezTo>
                  <a:pt x="46248" y="10021"/>
                  <a:pt x="46244" y="10021"/>
                  <a:pt x="46239" y="10021"/>
                </a:cubicBezTo>
                <a:cubicBezTo>
                  <a:pt x="46199" y="10021"/>
                  <a:pt x="46159" y="10024"/>
                  <a:pt x="46122" y="10030"/>
                </a:cubicBezTo>
                <a:cubicBezTo>
                  <a:pt x="46100" y="10033"/>
                  <a:pt x="46078" y="10037"/>
                  <a:pt x="46057" y="10037"/>
                </a:cubicBezTo>
                <a:lnTo>
                  <a:pt x="46050" y="10037"/>
                </a:lnTo>
                <a:cubicBezTo>
                  <a:pt x="45970" y="10037"/>
                  <a:pt x="45889" y="10055"/>
                  <a:pt x="45815" y="10089"/>
                </a:cubicBezTo>
                <a:cubicBezTo>
                  <a:pt x="45778" y="10111"/>
                  <a:pt x="45744" y="10139"/>
                  <a:pt x="45716" y="10170"/>
                </a:cubicBezTo>
                <a:cubicBezTo>
                  <a:pt x="45704" y="10151"/>
                  <a:pt x="45682" y="10136"/>
                  <a:pt x="45660" y="10133"/>
                </a:cubicBezTo>
                <a:lnTo>
                  <a:pt x="45642" y="10133"/>
                </a:lnTo>
                <a:cubicBezTo>
                  <a:pt x="45614" y="10136"/>
                  <a:pt x="45589" y="10139"/>
                  <a:pt x="45564" y="10148"/>
                </a:cubicBezTo>
                <a:cubicBezTo>
                  <a:pt x="45589" y="10114"/>
                  <a:pt x="45620" y="10086"/>
                  <a:pt x="45657" y="10064"/>
                </a:cubicBezTo>
                <a:lnTo>
                  <a:pt x="45669" y="10061"/>
                </a:lnTo>
                <a:cubicBezTo>
                  <a:pt x="45716" y="10040"/>
                  <a:pt x="45753" y="10003"/>
                  <a:pt x="45778" y="9956"/>
                </a:cubicBezTo>
                <a:cubicBezTo>
                  <a:pt x="45787" y="9928"/>
                  <a:pt x="45790" y="9900"/>
                  <a:pt x="45790" y="9872"/>
                </a:cubicBezTo>
                <a:lnTo>
                  <a:pt x="45790" y="9863"/>
                </a:lnTo>
                <a:cubicBezTo>
                  <a:pt x="45793" y="9749"/>
                  <a:pt x="45827" y="9714"/>
                  <a:pt x="45945" y="9653"/>
                </a:cubicBezTo>
                <a:cubicBezTo>
                  <a:pt x="46026" y="9609"/>
                  <a:pt x="46094" y="9547"/>
                  <a:pt x="46143" y="9470"/>
                </a:cubicBezTo>
                <a:cubicBezTo>
                  <a:pt x="46156" y="9454"/>
                  <a:pt x="46159" y="9433"/>
                  <a:pt x="46156" y="9411"/>
                </a:cubicBezTo>
                <a:cubicBezTo>
                  <a:pt x="46150" y="9392"/>
                  <a:pt x="46137" y="9374"/>
                  <a:pt x="46119" y="9364"/>
                </a:cubicBezTo>
                <a:cubicBezTo>
                  <a:pt x="46050" y="9321"/>
                  <a:pt x="45970" y="9296"/>
                  <a:pt x="45889" y="9293"/>
                </a:cubicBezTo>
                <a:cubicBezTo>
                  <a:pt x="45824" y="9293"/>
                  <a:pt x="45762" y="9315"/>
                  <a:pt x="45710" y="9352"/>
                </a:cubicBezTo>
                <a:cubicBezTo>
                  <a:pt x="45682" y="9374"/>
                  <a:pt x="45657" y="9399"/>
                  <a:pt x="45632" y="9423"/>
                </a:cubicBezTo>
                <a:cubicBezTo>
                  <a:pt x="45623" y="9436"/>
                  <a:pt x="45614" y="9445"/>
                  <a:pt x="45601" y="9457"/>
                </a:cubicBezTo>
                <a:cubicBezTo>
                  <a:pt x="45586" y="9476"/>
                  <a:pt x="45561" y="9491"/>
                  <a:pt x="45533" y="9495"/>
                </a:cubicBezTo>
                <a:cubicBezTo>
                  <a:pt x="45577" y="9389"/>
                  <a:pt x="45642" y="9293"/>
                  <a:pt x="45725" y="9216"/>
                </a:cubicBezTo>
                <a:cubicBezTo>
                  <a:pt x="45772" y="9172"/>
                  <a:pt x="45849" y="9098"/>
                  <a:pt x="45796" y="8996"/>
                </a:cubicBezTo>
                <a:cubicBezTo>
                  <a:pt x="45762" y="8934"/>
                  <a:pt x="45710" y="8887"/>
                  <a:pt x="45642" y="8863"/>
                </a:cubicBezTo>
                <a:cubicBezTo>
                  <a:pt x="45611" y="8853"/>
                  <a:pt x="45577" y="8847"/>
                  <a:pt x="45539" y="8847"/>
                </a:cubicBezTo>
                <a:cubicBezTo>
                  <a:pt x="45493" y="8847"/>
                  <a:pt x="45446" y="8853"/>
                  <a:pt x="45400" y="8866"/>
                </a:cubicBezTo>
                <a:cubicBezTo>
                  <a:pt x="45375" y="8869"/>
                  <a:pt x="45350" y="8872"/>
                  <a:pt x="45329" y="8875"/>
                </a:cubicBezTo>
                <a:cubicBezTo>
                  <a:pt x="45316" y="8878"/>
                  <a:pt x="45298" y="8881"/>
                  <a:pt x="45282" y="8884"/>
                </a:cubicBezTo>
                <a:lnTo>
                  <a:pt x="45282" y="8856"/>
                </a:lnTo>
                <a:cubicBezTo>
                  <a:pt x="45279" y="8844"/>
                  <a:pt x="45279" y="8832"/>
                  <a:pt x="45282" y="8819"/>
                </a:cubicBezTo>
                <a:cubicBezTo>
                  <a:pt x="45295" y="8810"/>
                  <a:pt x="45307" y="8804"/>
                  <a:pt x="45319" y="8798"/>
                </a:cubicBezTo>
                <a:lnTo>
                  <a:pt x="45326" y="8798"/>
                </a:lnTo>
                <a:cubicBezTo>
                  <a:pt x="45406" y="8757"/>
                  <a:pt x="45484" y="8708"/>
                  <a:pt x="45549" y="8646"/>
                </a:cubicBezTo>
                <a:cubicBezTo>
                  <a:pt x="45567" y="8630"/>
                  <a:pt x="45589" y="8615"/>
                  <a:pt x="45608" y="8599"/>
                </a:cubicBezTo>
                <a:cubicBezTo>
                  <a:pt x="45673" y="8562"/>
                  <a:pt x="45722" y="8506"/>
                  <a:pt x="45753" y="8441"/>
                </a:cubicBezTo>
                <a:cubicBezTo>
                  <a:pt x="45765" y="8414"/>
                  <a:pt x="45778" y="8386"/>
                  <a:pt x="45787" y="8358"/>
                </a:cubicBezTo>
                <a:cubicBezTo>
                  <a:pt x="45803" y="8308"/>
                  <a:pt x="45827" y="8262"/>
                  <a:pt x="45855" y="8221"/>
                </a:cubicBezTo>
                <a:cubicBezTo>
                  <a:pt x="45858" y="8215"/>
                  <a:pt x="45865" y="8209"/>
                  <a:pt x="45871" y="8203"/>
                </a:cubicBezTo>
                <a:cubicBezTo>
                  <a:pt x="45892" y="8178"/>
                  <a:pt x="45911" y="8153"/>
                  <a:pt x="45923" y="8122"/>
                </a:cubicBezTo>
                <a:cubicBezTo>
                  <a:pt x="45945" y="8079"/>
                  <a:pt x="45942" y="8029"/>
                  <a:pt x="45917" y="7986"/>
                </a:cubicBezTo>
                <a:cubicBezTo>
                  <a:pt x="45894" y="7954"/>
                  <a:pt x="45855" y="7936"/>
                  <a:pt x="45815" y="7936"/>
                </a:cubicBezTo>
                <a:cubicBezTo>
                  <a:pt x="45812" y="7936"/>
                  <a:pt x="45809" y="7936"/>
                  <a:pt x="45806" y="7937"/>
                </a:cubicBezTo>
                <a:cubicBezTo>
                  <a:pt x="45759" y="7937"/>
                  <a:pt x="45713" y="7946"/>
                  <a:pt x="45666" y="7964"/>
                </a:cubicBezTo>
                <a:cubicBezTo>
                  <a:pt x="45567" y="7998"/>
                  <a:pt x="45468" y="8039"/>
                  <a:pt x="45372" y="8088"/>
                </a:cubicBezTo>
                <a:lnTo>
                  <a:pt x="45354" y="8101"/>
                </a:lnTo>
                <a:cubicBezTo>
                  <a:pt x="45313" y="8122"/>
                  <a:pt x="45270" y="8141"/>
                  <a:pt x="45227" y="8153"/>
                </a:cubicBezTo>
                <a:lnTo>
                  <a:pt x="45220" y="8153"/>
                </a:lnTo>
                <a:lnTo>
                  <a:pt x="45214" y="8144"/>
                </a:lnTo>
                <a:cubicBezTo>
                  <a:pt x="45180" y="8101"/>
                  <a:pt x="45168" y="8067"/>
                  <a:pt x="45174" y="8042"/>
                </a:cubicBezTo>
                <a:cubicBezTo>
                  <a:pt x="45183" y="8023"/>
                  <a:pt x="45196" y="8005"/>
                  <a:pt x="45214" y="7992"/>
                </a:cubicBezTo>
                <a:lnTo>
                  <a:pt x="45264" y="7937"/>
                </a:lnTo>
                <a:cubicBezTo>
                  <a:pt x="45323" y="7871"/>
                  <a:pt x="45388" y="7800"/>
                  <a:pt x="45453" y="7735"/>
                </a:cubicBezTo>
                <a:cubicBezTo>
                  <a:pt x="45465" y="7723"/>
                  <a:pt x="45477" y="7710"/>
                  <a:pt x="45490" y="7698"/>
                </a:cubicBezTo>
                <a:cubicBezTo>
                  <a:pt x="45542" y="7648"/>
                  <a:pt x="45611" y="7590"/>
                  <a:pt x="45623" y="7503"/>
                </a:cubicBezTo>
                <a:cubicBezTo>
                  <a:pt x="45626" y="7484"/>
                  <a:pt x="45629" y="7463"/>
                  <a:pt x="45626" y="7441"/>
                </a:cubicBezTo>
                <a:cubicBezTo>
                  <a:pt x="45626" y="7429"/>
                  <a:pt x="45626" y="7416"/>
                  <a:pt x="45629" y="7404"/>
                </a:cubicBezTo>
                <a:cubicBezTo>
                  <a:pt x="45657" y="7370"/>
                  <a:pt x="45663" y="7326"/>
                  <a:pt x="45645" y="7286"/>
                </a:cubicBezTo>
                <a:cubicBezTo>
                  <a:pt x="45624" y="7254"/>
                  <a:pt x="45588" y="7233"/>
                  <a:pt x="45548" y="7233"/>
                </a:cubicBezTo>
                <a:cubicBezTo>
                  <a:pt x="45545" y="7233"/>
                  <a:pt x="45542" y="7233"/>
                  <a:pt x="45539" y="7233"/>
                </a:cubicBezTo>
                <a:cubicBezTo>
                  <a:pt x="45487" y="7236"/>
                  <a:pt x="45434" y="7249"/>
                  <a:pt x="45388" y="7274"/>
                </a:cubicBezTo>
                <a:lnTo>
                  <a:pt x="45378" y="7280"/>
                </a:lnTo>
                <a:cubicBezTo>
                  <a:pt x="45366" y="7289"/>
                  <a:pt x="45350" y="7298"/>
                  <a:pt x="45341" y="7305"/>
                </a:cubicBezTo>
                <a:cubicBezTo>
                  <a:pt x="45319" y="7267"/>
                  <a:pt x="45292" y="7233"/>
                  <a:pt x="45258" y="7202"/>
                </a:cubicBezTo>
                <a:cubicBezTo>
                  <a:pt x="45245" y="7193"/>
                  <a:pt x="45233" y="7181"/>
                  <a:pt x="45223" y="7168"/>
                </a:cubicBezTo>
                <a:cubicBezTo>
                  <a:pt x="45279" y="7150"/>
                  <a:pt x="45329" y="7113"/>
                  <a:pt x="45363" y="7063"/>
                </a:cubicBezTo>
                <a:cubicBezTo>
                  <a:pt x="45397" y="7063"/>
                  <a:pt x="45431" y="7048"/>
                  <a:pt x="45456" y="7023"/>
                </a:cubicBezTo>
                <a:cubicBezTo>
                  <a:pt x="45487" y="6989"/>
                  <a:pt x="45505" y="6945"/>
                  <a:pt x="45505" y="6896"/>
                </a:cubicBezTo>
                <a:cubicBezTo>
                  <a:pt x="45524" y="6766"/>
                  <a:pt x="45524" y="6636"/>
                  <a:pt x="45511" y="6505"/>
                </a:cubicBezTo>
                <a:cubicBezTo>
                  <a:pt x="45508" y="6478"/>
                  <a:pt x="45493" y="6453"/>
                  <a:pt x="45471" y="6434"/>
                </a:cubicBezTo>
                <a:cubicBezTo>
                  <a:pt x="45456" y="6422"/>
                  <a:pt x="45437" y="6416"/>
                  <a:pt x="45419" y="6416"/>
                </a:cubicBezTo>
                <a:cubicBezTo>
                  <a:pt x="45378" y="6419"/>
                  <a:pt x="45344" y="6440"/>
                  <a:pt x="45329" y="6474"/>
                </a:cubicBezTo>
                <a:cubicBezTo>
                  <a:pt x="45285" y="6549"/>
                  <a:pt x="45233" y="6620"/>
                  <a:pt x="45177" y="6682"/>
                </a:cubicBezTo>
                <a:cubicBezTo>
                  <a:pt x="45143" y="6719"/>
                  <a:pt x="45127" y="6719"/>
                  <a:pt x="45127" y="6719"/>
                </a:cubicBezTo>
                <a:cubicBezTo>
                  <a:pt x="45112" y="6710"/>
                  <a:pt x="45103" y="6691"/>
                  <a:pt x="45103" y="6676"/>
                </a:cubicBezTo>
                <a:cubicBezTo>
                  <a:pt x="45100" y="6636"/>
                  <a:pt x="45103" y="6598"/>
                  <a:pt x="45115" y="6561"/>
                </a:cubicBezTo>
                <a:cubicBezTo>
                  <a:pt x="45121" y="6530"/>
                  <a:pt x="45127" y="6499"/>
                  <a:pt x="45131" y="6468"/>
                </a:cubicBezTo>
                <a:cubicBezTo>
                  <a:pt x="45143" y="6372"/>
                  <a:pt x="45115" y="6273"/>
                  <a:pt x="45050" y="6199"/>
                </a:cubicBezTo>
                <a:cubicBezTo>
                  <a:pt x="45044" y="6190"/>
                  <a:pt x="45034" y="6180"/>
                  <a:pt x="45025" y="6171"/>
                </a:cubicBezTo>
                <a:cubicBezTo>
                  <a:pt x="45010" y="6159"/>
                  <a:pt x="44997" y="6143"/>
                  <a:pt x="44988" y="6124"/>
                </a:cubicBezTo>
                <a:cubicBezTo>
                  <a:pt x="44988" y="6112"/>
                  <a:pt x="44991" y="6100"/>
                  <a:pt x="44991" y="6087"/>
                </a:cubicBezTo>
                <a:cubicBezTo>
                  <a:pt x="44994" y="6069"/>
                  <a:pt x="44997" y="6050"/>
                  <a:pt x="44997" y="6032"/>
                </a:cubicBezTo>
                <a:cubicBezTo>
                  <a:pt x="44994" y="5994"/>
                  <a:pt x="44988" y="5957"/>
                  <a:pt x="44976" y="5920"/>
                </a:cubicBezTo>
                <a:cubicBezTo>
                  <a:pt x="44963" y="5898"/>
                  <a:pt x="44960" y="5870"/>
                  <a:pt x="44963" y="5843"/>
                </a:cubicBezTo>
                <a:cubicBezTo>
                  <a:pt x="44969" y="5833"/>
                  <a:pt x="44979" y="5821"/>
                  <a:pt x="44985" y="5812"/>
                </a:cubicBezTo>
                <a:cubicBezTo>
                  <a:pt x="45013" y="5778"/>
                  <a:pt x="45056" y="5722"/>
                  <a:pt x="45028" y="5651"/>
                </a:cubicBezTo>
                <a:cubicBezTo>
                  <a:pt x="45010" y="5604"/>
                  <a:pt x="44969" y="5573"/>
                  <a:pt x="44923" y="5564"/>
                </a:cubicBezTo>
                <a:cubicBezTo>
                  <a:pt x="44903" y="5559"/>
                  <a:pt x="44884" y="5556"/>
                  <a:pt x="44864" y="5556"/>
                </a:cubicBezTo>
                <a:cubicBezTo>
                  <a:pt x="44857" y="5556"/>
                  <a:pt x="44850" y="5557"/>
                  <a:pt x="44842" y="5558"/>
                </a:cubicBezTo>
                <a:cubicBezTo>
                  <a:pt x="44827" y="5558"/>
                  <a:pt x="44808" y="5555"/>
                  <a:pt x="44793" y="5551"/>
                </a:cubicBezTo>
                <a:cubicBezTo>
                  <a:pt x="44765" y="5542"/>
                  <a:pt x="44746" y="5514"/>
                  <a:pt x="44719" y="5471"/>
                </a:cubicBezTo>
                <a:cubicBezTo>
                  <a:pt x="44700" y="5437"/>
                  <a:pt x="44675" y="5403"/>
                  <a:pt x="44647" y="5375"/>
                </a:cubicBezTo>
                <a:cubicBezTo>
                  <a:pt x="44616" y="5341"/>
                  <a:pt x="44573" y="5322"/>
                  <a:pt x="44527" y="5322"/>
                </a:cubicBezTo>
                <a:cubicBezTo>
                  <a:pt x="44347" y="5322"/>
                  <a:pt x="44260" y="5620"/>
                  <a:pt x="44254" y="5700"/>
                </a:cubicBezTo>
                <a:cubicBezTo>
                  <a:pt x="44254" y="5734"/>
                  <a:pt x="44254" y="5768"/>
                  <a:pt x="44254" y="5805"/>
                </a:cubicBezTo>
                <a:lnTo>
                  <a:pt x="44254" y="5889"/>
                </a:lnTo>
                <a:cubicBezTo>
                  <a:pt x="44251" y="5954"/>
                  <a:pt x="44229" y="6016"/>
                  <a:pt x="44198" y="6072"/>
                </a:cubicBezTo>
                <a:cubicBezTo>
                  <a:pt x="44183" y="6072"/>
                  <a:pt x="44170" y="6075"/>
                  <a:pt x="44158" y="6081"/>
                </a:cubicBezTo>
                <a:cubicBezTo>
                  <a:pt x="44133" y="6094"/>
                  <a:pt x="44115" y="6112"/>
                  <a:pt x="44102" y="6134"/>
                </a:cubicBezTo>
                <a:cubicBezTo>
                  <a:pt x="44043" y="6230"/>
                  <a:pt x="44009" y="6338"/>
                  <a:pt x="44003" y="6450"/>
                </a:cubicBezTo>
                <a:cubicBezTo>
                  <a:pt x="44003" y="6468"/>
                  <a:pt x="44003" y="6487"/>
                  <a:pt x="44000" y="6502"/>
                </a:cubicBezTo>
                <a:cubicBezTo>
                  <a:pt x="44000" y="6530"/>
                  <a:pt x="43997" y="6561"/>
                  <a:pt x="43994" y="6589"/>
                </a:cubicBezTo>
                <a:cubicBezTo>
                  <a:pt x="43985" y="6594"/>
                  <a:pt x="43976" y="6597"/>
                  <a:pt x="43968" y="6597"/>
                </a:cubicBezTo>
                <a:cubicBezTo>
                  <a:pt x="43965" y="6597"/>
                  <a:pt x="43962" y="6596"/>
                  <a:pt x="43960" y="6595"/>
                </a:cubicBezTo>
                <a:cubicBezTo>
                  <a:pt x="43956" y="6596"/>
                  <a:pt x="43953" y="6597"/>
                  <a:pt x="43950" y="6597"/>
                </a:cubicBezTo>
                <a:cubicBezTo>
                  <a:pt x="43941" y="6597"/>
                  <a:pt x="43932" y="6594"/>
                  <a:pt x="43926" y="6589"/>
                </a:cubicBezTo>
                <a:cubicBezTo>
                  <a:pt x="43898" y="6571"/>
                  <a:pt x="43873" y="6552"/>
                  <a:pt x="43854" y="6527"/>
                </a:cubicBezTo>
                <a:cubicBezTo>
                  <a:pt x="43830" y="6502"/>
                  <a:pt x="43808" y="6481"/>
                  <a:pt x="43780" y="6459"/>
                </a:cubicBezTo>
                <a:cubicBezTo>
                  <a:pt x="43758" y="6440"/>
                  <a:pt x="43730" y="6431"/>
                  <a:pt x="43703" y="6428"/>
                </a:cubicBezTo>
                <a:cubicBezTo>
                  <a:pt x="43650" y="6431"/>
                  <a:pt x="43603" y="6465"/>
                  <a:pt x="43588" y="6518"/>
                </a:cubicBezTo>
                <a:cubicBezTo>
                  <a:pt x="43538" y="6632"/>
                  <a:pt x="43585" y="6741"/>
                  <a:pt x="43625" y="6834"/>
                </a:cubicBezTo>
                <a:cubicBezTo>
                  <a:pt x="43647" y="6877"/>
                  <a:pt x="43662" y="6921"/>
                  <a:pt x="43672" y="6964"/>
                </a:cubicBezTo>
                <a:cubicBezTo>
                  <a:pt x="43696" y="7082"/>
                  <a:pt x="43755" y="7106"/>
                  <a:pt x="43799" y="7106"/>
                </a:cubicBezTo>
                <a:cubicBezTo>
                  <a:pt x="43811" y="7106"/>
                  <a:pt x="43823" y="7103"/>
                  <a:pt x="43836" y="7100"/>
                </a:cubicBezTo>
                <a:lnTo>
                  <a:pt x="43848" y="7100"/>
                </a:lnTo>
                <a:cubicBezTo>
                  <a:pt x="43879" y="7100"/>
                  <a:pt x="43910" y="7122"/>
                  <a:pt x="43919" y="7153"/>
                </a:cubicBezTo>
                <a:cubicBezTo>
                  <a:pt x="43923" y="7171"/>
                  <a:pt x="43919" y="7190"/>
                  <a:pt x="43910" y="7209"/>
                </a:cubicBezTo>
                <a:cubicBezTo>
                  <a:pt x="43888" y="7255"/>
                  <a:pt x="43839" y="7286"/>
                  <a:pt x="43777" y="7320"/>
                </a:cubicBezTo>
                <a:cubicBezTo>
                  <a:pt x="43721" y="7267"/>
                  <a:pt x="43647" y="7236"/>
                  <a:pt x="43569" y="7236"/>
                </a:cubicBezTo>
                <a:cubicBezTo>
                  <a:pt x="43557" y="7236"/>
                  <a:pt x="43545" y="7236"/>
                  <a:pt x="43532" y="7240"/>
                </a:cubicBezTo>
                <a:cubicBezTo>
                  <a:pt x="43495" y="7243"/>
                  <a:pt x="43461" y="7264"/>
                  <a:pt x="43445" y="7298"/>
                </a:cubicBezTo>
                <a:cubicBezTo>
                  <a:pt x="43433" y="7332"/>
                  <a:pt x="43439" y="7373"/>
                  <a:pt x="43464" y="7401"/>
                </a:cubicBezTo>
                <a:lnTo>
                  <a:pt x="43467" y="7404"/>
                </a:lnTo>
                <a:cubicBezTo>
                  <a:pt x="43467" y="7416"/>
                  <a:pt x="43470" y="7432"/>
                  <a:pt x="43467" y="7444"/>
                </a:cubicBezTo>
                <a:cubicBezTo>
                  <a:pt x="43467" y="7466"/>
                  <a:pt x="43470" y="7484"/>
                  <a:pt x="43470" y="7506"/>
                </a:cubicBezTo>
                <a:cubicBezTo>
                  <a:pt x="43486" y="7590"/>
                  <a:pt x="43548" y="7645"/>
                  <a:pt x="43594" y="7689"/>
                </a:cubicBezTo>
                <a:cubicBezTo>
                  <a:pt x="43613" y="7707"/>
                  <a:pt x="43628" y="7720"/>
                  <a:pt x="43644" y="7735"/>
                </a:cubicBezTo>
                <a:cubicBezTo>
                  <a:pt x="43684" y="7791"/>
                  <a:pt x="43715" y="7850"/>
                  <a:pt x="43734" y="7918"/>
                </a:cubicBezTo>
                <a:cubicBezTo>
                  <a:pt x="43755" y="7980"/>
                  <a:pt x="43783" y="8039"/>
                  <a:pt x="43817" y="8094"/>
                </a:cubicBezTo>
                <a:lnTo>
                  <a:pt x="43823" y="8104"/>
                </a:lnTo>
                <a:cubicBezTo>
                  <a:pt x="43830" y="8113"/>
                  <a:pt x="43836" y="8122"/>
                  <a:pt x="43839" y="8132"/>
                </a:cubicBezTo>
                <a:cubicBezTo>
                  <a:pt x="43836" y="8153"/>
                  <a:pt x="43826" y="8175"/>
                  <a:pt x="43814" y="8194"/>
                </a:cubicBezTo>
                <a:cubicBezTo>
                  <a:pt x="43808" y="8206"/>
                  <a:pt x="43799" y="8221"/>
                  <a:pt x="43792" y="8237"/>
                </a:cubicBezTo>
                <a:lnTo>
                  <a:pt x="43765" y="8228"/>
                </a:lnTo>
                <a:cubicBezTo>
                  <a:pt x="43734" y="8218"/>
                  <a:pt x="43693" y="8209"/>
                  <a:pt x="43690" y="8197"/>
                </a:cubicBezTo>
                <a:cubicBezTo>
                  <a:pt x="43690" y="8190"/>
                  <a:pt x="43687" y="8187"/>
                  <a:pt x="43687" y="8181"/>
                </a:cubicBezTo>
                <a:cubicBezTo>
                  <a:pt x="43684" y="8129"/>
                  <a:pt x="43656" y="8082"/>
                  <a:pt x="43613" y="8054"/>
                </a:cubicBezTo>
                <a:cubicBezTo>
                  <a:pt x="43532" y="7989"/>
                  <a:pt x="43433" y="7946"/>
                  <a:pt x="43328" y="7930"/>
                </a:cubicBezTo>
                <a:cubicBezTo>
                  <a:pt x="43315" y="7927"/>
                  <a:pt x="43306" y="7927"/>
                  <a:pt x="43294" y="7927"/>
                </a:cubicBezTo>
                <a:cubicBezTo>
                  <a:pt x="43275" y="7927"/>
                  <a:pt x="43257" y="7930"/>
                  <a:pt x="43238" y="7940"/>
                </a:cubicBezTo>
                <a:cubicBezTo>
                  <a:pt x="43170" y="7974"/>
                  <a:pt x="43142" y="8054"/>
                  <a:pt x="43173" y="8122"/>
                </a:cubicBezTo>
                <a:cubicBezTo>
                  <a:pt x="43185" y="8153"/>
                  <a:pt x="43204" y="8181"/>
                  <a:pt x="43226" y="8203"/>
                </a:cubicBezTo>
                <a:cubicBezTo>
                  <a:pt x="43232" y="8209"/>
                  <a:pt x="43238" y="8215"/>
                  <a:pt x="43241" y="8221"/>
                </a:cubicBezTo>
                <a:cubicBezTo>
                  <a:pt x="43272" y="8265"/>
                  <a:pt x="43294" y="8311"/>
                  <a:pt x="43309" y="8361"/>
                </a:cubicBezTo>
                <a:cubicBezTo>
                  <a:pt x="43346" y="8454"/>
                  <a:pt x="43387" y="8559"/>
                  <a:pt x="43495" y="8612"/>
                </a:cubicBezTo>
                <a:cubicBezTo>
                  <a:pt x="43507" y="8621"/>
                  <a:pt x="43523" y="8624"/>
                  <a:pt x="43538" y="8630"/>
                </a:cubicBezTo>
                <a:cubicBezTo>
                  <a:pt x="43554" y="8633"/>
                  <a:pt x="43566" y="8640"/>
                  <a:pt x="43579" y="8649"/>
                </a:cubicBezTo>
                <a:cubicBezTo>
                  <a:pt x="43582" y="8658"/>
                  <a:pt x="43585" y="8668"/>
                  <a:pt x="43588" y="8674"/>
                </a:cubicBezTo>
                <a:cubicBezTo>
                  <a:pt x="43591" y="8686"/>
                  <a:pt x="43594" y="8698"/>
                  <a:pt x="43600" y="8711"/>
                </a:cubicBezTo>
                <a:cubicBezTo>
                  <a:pt x="43638" y="8804"/>
                  <a:pt x="43734" y="8866"/>
                  <a:pt x="43867" y="8881"/>
                </a:cubicBezTo>
                <a:lnTo>
                  <a:pt x="43876" y="8881"/>
                </a:lnTo>
                <a:cubicBezTo>
                  <a:pt x="43898" y="8881"/>
                  <a:pt x="43919" y="8884"/>
                  <a:pt x="43938" y="8894"/>
                </a:cubicBezTo>
                <a:cubicBezTo>
                  <a:pt x="43941" y="8900"/>
                  <a:pt x="43944" y="8909"/>
                  <a:pt x="43947" y="8918"/>
                </a:cubicBezTo>
                <a:lnTo>
                  <a:pt x="43966" y="9002"/>
                </a:lnTo>
                <a:lnTo>
                  <a:pt x="43969" y="9021"/>
                </a:lnTo>
                <a:cubicBezTo>
                  <a:pt x="43919" y="8999"/>
                  <a:pt x="43870" y="8971"/>
                  <a:pt x="43830" y="8937"/>
                </a:cubicBezTo>
                <a:cubicBezTo>
                  <a:pt x="43808" y="8915"/>
                  <a:pt x="43780" y="8897"/>
                  <a:pt x="43752" y="8887"/>
                </a:cubicBezTo>
                <a:cubicBezTo>
                  <a:pt x="43737" y="8884"/>
                  <a:pt x="43721" y="8881"/>
                  <a:pt x="43706" y="8881"/>
                </a:cubicBezTo>
                <a:lnTo>
                  <a:pt x="43665" y="8881"/>
                </a:lnTo>
                <a:cubicBezTo>
                  <a:pt x="43653" y="8881"/>
                  <a:pt x="43638" y="8875"/>
                  <a:pt x="43625" y="8869"/>
                </a:cubicBezTo>
                <a:cubicBezTo>
                  <a:pt x="43600" y="8860"/>
                  <a:pt x="43576" y="8850"/>
                  <a:pt x="43551" y="8847"/>
                </a:cubicBezTo>
                <a:cubicBezTo>
                  <a:pt x="43542" y="8847"/>
                  <a:pt x="43532" y="8844"/>
                  <a:pt x="43523" y="8844"/>
                </a:cubicBezTo>
                <a:cubicBezTo>
                  <a:pt x="43421" y="8844"/>
                  <a:pt x="43340" y="8921"/>
                  <a:pt x="43300" y="8990"/>
                </a:cubicBezTo>
                <a:cubicBezTo>
                  <a:pt x="43288" y="9011"/>
                  <a:pt x="43281" y="9033"/>
                  <a:pt x="43278" y="9055"/>
                </a:cubicBezTo>
                <a:cubicBezTo>
                  <a:pt x="43281" y="9101"/>
                  <a:pt x="43303" y="9145"/>
                  <a:pt x="43340" y="9172"/>
                </a:cubicBezTo>
                <a:cubicBezTo>
                  <a:pt x="43365" y="9188"/>
                  <a:pt x="43387" y="9216"/>
                  <a:pt x="43393" y="9247"/>
                </a:cubicBezTo>
                <a:cubicBezTo>
                  <a:pt x="43396" y="9253"/>
                  <a:pt x="43396" y="9262"/>
                  <a:pt x="43393" y="9272"/>
                </a:cubicBezTo>
                <a:cubicBezTo>
                  <a:pt x="43393" y="9296"/>
                  <a:pt x="43393" y="9321"/>
                  <a:pt x="43402" y="9349"/>
                </a:cubicBezTo>
                <a:cubicBezTo>
                  <a:pt x="43377" y="9327"/>
                  <a:pt x="43353" y="9309"/>
                  <a:pt x="43325" y="9296"/>
                </a:cubicBezTo>
                <a:cubicBezTo>
                  <a:pt x="43297" y="9284"/>
                  <a:pt x="43266" y="9278"/>
                  <a:pt x="43235" y="9278"/>
                </a:cubicBezTo>
                <a:cubicBezTo>
                  <a:pt x="43210" y="9278"/>
                  <a:pt x="43182" y="9281"/>
                  <a:pt x="43157" y="9287"/>
                </a:cubicBezTo>
                <a:cubicBezTo>
                  <a:pt x="43092" y="9302"/>
                  <a:pt x="43030" y="9324"/>
                  <a:pt x="42972" y="9358"/>
                </a:cubicBezTo>
                <a:cubicBezTo>
                  <a:pt x="42934" y="9380"/>
                  <a:pt x="42925" y="9429"/>
                  <a:pt x="42947" y="9467"/>
                </a:cubicBezTo>
                <a:cubicBezTo>
                  <a:pt x="42996" y="9541"/>
                  <a:pt x="43065" y="9606"/>
                  <a:pt x="43148" y="9646"/>
                </a:cubicBezTo>
                <a:lnTo>
                  <a:pt x="43176" y="9662"/>
                </a:lnTo>
                <a:cubicBezTo>
                  <a:pt x="43207" y="9671"/>
                  <a:pt x="43232" y="9690"/>
                  <a:pt x="43253" y="9711"/>
                </a:cubicBezTo>
                <a:cubicBezTo>
                  <a:pt x="43257" y="9721"/>
                  <a:pt x="43260" y="9730"/>
                  <a:pt x="43263" y="9742"/>
                </a:cubicBezTo>
                <a:cubicBezTo>
                  <a:pt x="43269" y="9773"/>
                  <a:pt x="43281" y="9804"/>
                  <a:pt x="43303" y="9832"/>
                </a:cubicBezTo>
                <a:cubicBezTo>
                  <a:pt x="43322" y="9851"/>
                  <a:pt x="43346" y="9869"/>
                  <a:pt x="43371" y="9882"/>
                </a:cubicBezTo>
                <a:cubicBezTo>
                  <a:pt x="43380" y="9885"/>
                  <a:pt x="43390" y="9891"/>
                  <a:pt x="43393" y="9894"/>
                </a:cubicBezTo>
                <a:cubicBezTo>
                  <a:pt x="43390" y="9910"/>
                  <a:pt x="43387" y="9925"/>
                  <a:pt x="43380" y="9941"/>
                </a:cubicBezTo>
                <a:cubicBezTo>
                  <a:pt x="43353" y="9996"/>
                  <a:pt x="43349" y="10058"/>
                  <a:pt x="43371" y="10114"/>
                </a:cubicBezTo>
                <a:cubicBezTo>
                  <a:pt x="43377" y="10126"/>
                  <a:pt x="43380" y="10139"/>
                  <a:pt x="43384" y="10148"/>
                </a:cubicBezTo>
                <a:cubicBezTo>
                  <a:pt x="43396" y="10204"/>
                  <a:pt x="43433" y="10253"/>
                  <a:pt x="43486" y="10275"/>
                </a:cubicBezTo>
                <a:cubicBezTo>
                  <a:pt x="43529" y="10291"/>
                  <a:pt x="43542" y="10309"/>
                  <a:pt x="43545" y="10312"/>
                </a:cubicBezTo>
                <a:cubicBezTo>
                  <a:pt x="43535" y="10315"/>
                  <a:pt x="43529" y="10318"/>
                  <a:pt x="43520" y="10318"/>
                </a:cubicBezTo>
                <a:cubicBezTo>
                  <a:pt x="43492" y="10315"/>
                  <a:pt x="43464" y="10303"/>
                  <a:pt x="43442" y="10281"/>
                </a:cubicBezTo>
                <a:cubicBezTo>
                  <a:pt x="43408" y="10250"/>
                  <a:pt x="43380" y="10213"/>
                  <a:pt x="43359" y="10173"/>
                </a:cubicBezTo>
                <a:lnTo>
                  <a:pt x="43353" y="10164"/>
                </a:lnTo>
                <a:cubicBezTo>
                  <a:pt x="43340" y="10133"/>
                  <a:pt x="43318" y="10105"/>
                  <a:pt x="43294" y="10080"/>
                </a:cubicBezTo>
                <a:cubicBezTo>
                  <a:pt x="43263" y="10058"/>
                  <a:pt x="43226" y="10043"/>
                  <a:pt x="43188" y="10037"/>
                </a:cubicBezTo>
                <a:cubicBezTo>
                  <a:pt x="43136" y="10027"/>
                  <a:pt x="43080" y="10021"/>
                  <a:pt x="43024" y="10021"/>
                </a:cubicBezTo>
                <a:cubicBezTo>
                  <a:pt x="42944" y="10021"/>
                  <a:pt x="42866" y="10033"/>
                  <a:pt x="42789" y="10055"/>
                </a:cubicBezTo>
                <a:cubicBezTo>
                  <a:pt x="42749" y="10064"/>
                  <a:pt x="42711" y="10083"/>
                  <a:pt x="42680" y="10111"/>
                </a:cubicBezTo>
                <a:cubicBezTo>
                  <a:pt x="42631" y="10167"/>
                  <a:pt x="42625" y="10244"/>
                  <a:pt x="42659" y="10337"/>
                </a:cubicBezTo>
                <a:cubicBezTo>
                  <a:pt x="42693" y="10433"/>
                  <a:pt x="42755" y="10520"/>
                  <a:pt x="42835" y="10585"/>
                </a:cubicBezTo>
                <a:cubicBezTo>
                  <a:pt x="42848" y="10594"/>
                  <a:pt x="42854" y="10603"/>
                  <a:pt x="42863" y="10610"/>
                </a:cubicBezTo>
                <a:cubicBezTo>
                  <a:pt x="42900" y="10653"/>
                  <a:pt x="42956" y="10678"/>
                  <a:pt x="43015" y="10678"/>
                </a:cubicBezTo>
                <a:lnTo>
                  <a:pt x="43043" y="10678"/>
                </a:lnTo>
                <a:cubicBezTo>
                  <a:pt x="43050" y="10677"/>
                  <a:pt x="43056" y="10677"/>
                  <a:pt x="43063" y="10677"/>
                </a:cubicBezTo>
                <a:cubicBezTo>
                  <a:pt x="43096" y="10677"/>
                  <a:pt x="43130" y="10683"/>
                  <a:pt x="43161" y="10696"/>
                </a:cubicBezTo>
                <a:cubicBezTo>
                  <a:pt x="43170" y="10703"/>
                  <a:pt x="43179" y="10709"/>
                  <a:pt x="43185" y="10718"/>
                </a:cubicBezTo>
                <a:cubicBezTo>
                  <a:pt x="43207" y="10737"/>
                  <a:pt x="43232" y="10755"/>
                  <a:pt x="43257" y="10768"/>
                </a:cubicBezTo>
                <a:cubicBezTo>
                  <a:pt x="43247" y="10774"/>
                  <a:pt x="43235" y="10783"/>
                  <a:pt x="43222" y="10789"/>
                </a:cubicBezTo>
                <a:cubicBezTo>
                  <a:pt x="43210" y="10799"/>
                  <a:pt x="43201" y="10811"/>
                  <a:pt x="43195" y="10826"/>
                </a:cubicBezTo>
                <a:cubicBezTo>
                  <a:pt x="43086" y="10826"/>
                  <a:pt x="42981" y="10820"/>
                  <a:pt x="42872" y="10811"/>
                </a:cubicBezTo>
                <a:cubicBezTo>
                  <a:pt x="42841" y="10811"/>
                  <a:pt x="42814" y="10802"/>
                  <a:pt x="42786" y="10789"/>
                </a:cubicBezTo>
                <a:cubicBezTo>
                  <a:pt x="42773" y="10777"/>
                  <a:pt x="42761" y="10764"/>
                  <a:pt x="42752" y="10749"/>
                </a:cubicBezTo>
                <a:cubicBezTo>
                  <a:pt x="42742" y="10737"/>
                  <a:pt x="42733" y="10727"/>
                  <a:pt x="42724" y="10715"/>
                </a:cubicBezTo>
                <a:cubicBezTo>
                  <a:pt x="42663" y="10651"/>
                  <a:pt x="42582" y="10619"/>
                  <a:pt x="42501" y="10619"/>
                </a:cubicBezTo>
                <a:cubicBezTo>
                  <a:pt x="42421" y="10619"/>
                  <a:pt x="42341" y="10650"/>
                  <a:pt x="42281" y="10712"/>
                </a:cubicBezTo>
                <a:cubicBezTo>
                  <a:pt x="42157" y="10836"/>
                  <a:pt x="42160" y="11037"/>
                  <a:pt x="42287" y="11155"/>
                </a:cubicBezTo>
                <a:cubicBezTo>
                  <a:pt x="42303" y="11167"/>
                  <a:pt x="42318" y="11173"/>
                  <a:pt x="42337" y="11173"/>
                </a:cubicBezTo>
                <a:lnTo>
                  <a:pt x="42361" y="11173"/>
                </a:lnTo>
                <a:cubicBezTo>
                  <a:pt x="42395" y="11173"/>
                  <a:pt x="42426" y="11170"/>
                  <a:pt x="42457" y="11170"/>
                </a:cubicBezTo>
                <a:cubicBezTo>
                  <a:pt x="42488" y="11167"/>
                  <a:pt x="42513" y="11164"/>
                  <a:pt x="42544" y="11164"/>
                </a:cubicBezTo>
                <a:lnTo>
                  <a:pt x="42563" y="11164"/>
                </a:lnTo>
                <a:cubicBezTo>
                  <a:pt x="42578" y="11164"/>
                  <a:pt x="42594" y="11167"/>
                  <a:pt x="42609" y="11170"/>
                </a:cubicBezTo>
                <a:cubicBezTo>
                  <a:pt x="42618" y="11176"/>
                  <a:pt x="42625" y="11198"/>
                  <a:pt x="42625" y="11266"/>
                </a:cubicBezTo>
                <a:cubicBezTo>
                  <a:pt x="42612" y="11338"/>
                  <a:pt x="42662" y="11403"/>
                  <a:pt x="42733" y="11412"/>
                </a:cubicBezTo>
                <a:lnTo>
                  <a:pt x="42745" y="11415"/>
                </a:lnTo>
                <a:cubicBezTo>
                  <a:pt x="42761" y="11421"/>
                  <a:pt x="42776" y="11452"/>
                  <a:pt x="42792" y="11483"/>
                </a:cubicBezTo>
                <a:cubicBezTo>
                  <a:pt x="42801" y="11505"/>
                  <a:pt x="42811" y="11523"/>
                  <a:pt x="42820" y="11542"/>
                </a:cubicBezTo>
                <a:cubicBezTo>
                  <a:pt x="42857" y="11595"/>
                  <a:pt x="42903" y="11641"/>
                  <a:pt x="42956" y="11678"/>
                </a:cubicBezTo>
                <a:cubicBezTo>
                  <a:pt x="42996" y="11706"/>
                  <a:pt x="43034" y="11743"/>
                  <a:pt x="43058" y="11787"/>
                </a:cubicBezTo>
                <a:cubicBezTo>
                  <a:pt x="43040" y="11898"/>
                  <a:pt x="43099" y="12010"/>
                  <a:pt x="43201" y="12059"/>
                </a:cubicBezTo>
                <a:lnTo>
                  <a:pt x="43216" y="12065"/>
                </a:lnTo>
                <a:cubicBezTo>
                  <a:pt x="43170" y="12090"/>
                  <a:pt x="43102" y="12093"/>
                  <a:pt x="43034" y="12093"/>
                </a:cubicBezTo>
                <a:lnTo>
                  <a:pt x="42999" y="12093"/>
                </a:lnTo>
                <a:cubicBezTo>
                  <a:pt x="42934" y="12093"/>
                  <a:pt x="42869" y="12106"/>
                  <a:pt x="42811" y="12127"/>
                </a:cubicBezTo>
                <a:lnTo>
                  <a:pt x="42795" y="12019"/>
                </a:lnTo>
                <a:cubicBezTo>
                  <a:pt x="42792" y="11988"/>
                  <a:pt x="42783" y="11960"/>
                  <a:pt x="42767" y="11932"/>
                </a:cubicBezTo>
                <a:cubicBezTo>
                  <a:pt x="42739" y="11895"/>
                  <a:pt x="42699" y="11867"/>
                  <a:pt x="42653" y="11858"/>
                </a:cubicBezTo>
                <a:cubicBezTo>
                  <a:pt x="42637" y="11855"/>
                  <a:pt x="42625" y="11855"/>
                  <a:pt x="42609" y="11855"/>
                </a:cubicBezTo>
                <a:cubicBezTo>
                  <a:pt x="42560" y="11855"/>
                  <a:pt x="42513" y="11870"/>
                  <a:pt x="42473" y="11901"/>
                </a:cubicBezTo>
                <a:cubicBezTo>
                  <a:pt x="42461" y="11827"/>
                  <a:pt x="42436" y="11746"/>
                  <a:pt x="42349" y="11706"/>
                </a:cubicBezTo>
                <a:cubicBezTo>
                  <a:pt x="42324" y="11697"/>
                  <a:pt x="42296" y="11691"/>
                  <a:pt x="42268" y="11691"/>
                </a:cubicBezTo>
                <a:cubicBezTo>
                  <a:pt x="42256" y="11691"/>
                  <a:pt x="42241" y="11691"/>
                  <a:pt x="42228" y="11694"/>
                </a:cubicBezTo>
                <a:cubicBezTo>
                  <a:pt x="42114" y="11545"/>
                  <a:pt x="41891" y="11542"/>
                  <a:pt x="41813" y="11542"/>
                </a:cubicBezTo>
                <a:cubicBezTo>
                  <a:pt x="41782" y="11542"/>
                  <a:pt x="41751" y="11542"/>
                  <a:pt x="41720" y="11545"/>
                </a:cubicBezTo>
                <a:cubicBezTo>
                  <a:pt x="41599" y="11551"/>
                  <a:pt x="41525" y="11592"/>
                  <a:pt x="41497" y="11666"/>
                </a:cubicBezTo>
                <a:cubicBezTo>
                  <a:pt x="41488" y="11691"/>
                  <a:pt x="41485" y="11715"/>
                  <a:pt x="41482" y="11740"/>
                </a:cubicBezTo>
                <a:cubicBezTo>
                  <a:pt x="41482" y="11753"/>
                  <a:pt x="41479" y="11762"/>
                  <a:pt x="41476" y="11774"/>
                </a:cubicBezTo>
                <a:cubicBezTo>
                  <a:pt x="41460" y="11799"/>
                  <a:pt x="41445" y="11821"/>
                  <a:pt x="41423" y="11842"/>
                </a:cubicBezTo>
                <a:lnTo>
                  <a:pt x="41410" y="11855"/>
                </a:lnTo>
                <a:cubicBezTo>
                  <a:pt x="41404" y="11861"/>
                  <a:pt x="41401" y="11864"/>
                  <a:pt x="41395" y="11870"/>
                </a:cubicBezTo>
                <a:cubicBezTo>
                  <a:pt x="41287" y="11880"/>
                  <a:pt x="41206" y="11945"/>
                  <a:pt x="41191" y="12031"/>
                </a:cubicBezTo>
                <a:cubicBezTo>
                  <a:pt x="41191" y="12034"/>
                  <a:pt x="41191" y="12034"/>
                  <a:pt x="41191" y="12038"/>
                </a:cubicBezTo>
                <a:cubicBezTo>
                  <a:pt x="41184" y="12041"/>
                  <a:pt x="41178" y="12044"/>
                  <a:pt x="41172" y="12047"/>
                </a:cubicBezTo>
                <a:cubicBezTo>
                  <a:pt x="41156" y="12044"/>
                  <a:pt x="41141" y="12041"/>
                  <a:pt x="41125" y="12034"/>
                </a:cubicBezTo>
                <a:lnTo>
                  <a:pt x="41110" y="12028"/>
                </a:lnTo>
                <a:cubicBezTo>
                  <a:pt x="41036" y="12003"/>
                  <a:pt x="40958" y="11991"/>
                  <a:pt x="40878" y="11991"/>
                </a:cubicBezTo>
                <a:cubicBezTo>
                  <a:pt x="40856" y="11991"/>
                  <a:pt x="40831" y="11991"/>
                  <a:pt x="40810" y="11994"/>
                </a:cubicBezTo>
                <a:lnTo>
                  <a:pt x="40785" y="11997"/>
                </a:lnTo>
                <a:lnTo>
                  <a:pt x="40751" y="12000"/>
                </a:lnTo>
                <a:lnTo>
                  <a:pt x="40760" y="11991"/>
                </a:lnTo>
                <a:lnTo>
                  <a:pt x="40782" y="11969"/>
                </a:lnTo>
                <a:cubicBezTo>
                  <a:pt x="40831" y="11926"/>
                  <a:pt x="40875" y="11876"/>
                  <a:pt x="40912" y="11818"/>
                </a:cubicBezTo>
                <a:cubicBezTo>
                  <a:pt x="40933" y="11768"/>
                  <a:pt x="40949" y="11715"/>
                  <a:pt x="40958" y="11663"/>
                </a:cubicBezTo>
                <a:cubicBezTo>
                  <a:pt x="40964" y="11622"/>
                  <a:pt x="40977" y="11582"/>
                  <a:pt x="40995" y="11548"/>
                </a:cubicBezTo>
                <a:cubicBezTo>
                  <a:pt x="41014" y="11517"/>
                  <a:pt x="41045" y="11502"/>
                  <a:pt x="41098" y="11480"/>
                </a:cubicBezTo>
                <a:cubicBezTo>
                  <a:pt x="41125" y="11468"/>
                  <a:pt x="41153" y="11455"/>
                  <a:pt x="41181" y="11440"/>
                </a:cubicBezTo>
                <a:cubicBezTo>
                  <a:pt x="41243" y="11403"/>
                  <a:pt x="41287" y="11334"/>
                  <a:pt x="41293" y="11260"/>
                </a:cubicBezTo>
                <a:cubicBezTo>
                  <a:pt x="41296" y="11226"/>
                  <a:pt x="41287" y="11192"/>
                  <a:pt x="41265" y="11164"/>
                </a:cubicBezTo>
                <a:cubicBezTo>
                  <a:pt x="41271" y="11127"/>
                  <a:pt x="41290" y="11093"/>
                  <a:pt x="41318" y="11068"/>
                </a:cubicBezTo>
                <a:lnTo>
                  <a:pt x="41342" y="11043"/>
                </a:lnTo>
                <a:cubicBezTo>
                  <a:pt x="41420" y="10957"/>
                  <a:pt x="41553" y="10814"/>
                  <a:pt x="41376" y="10656"/>
                </a:cubicBezTo>
                <a:cubicBezTo>
                  <a:pt x="41352" y="10631"/>
                  <a:pt x="41321" y="10619"/>
                  <a:pt x="41290" y="10616"/>
                </a:cubicBezTo>
                <a:lnTo>
                  <a:pt x="41283" y="10616"/>
                </a:lnTo>
                <a:cubicBezTo>
                  <a:pt x="41259" y="10616"/>
                  <a:pt x="41234" y="10625"/>
                  <a:pt x="41212" y="10637"/>
                </a:cubicBezTo>
                <a:cubicBezTo>
                  <a:pt x="41175" y="10659"/>
                  <a:pt x="41141" y="10687"/>
                  <a:pt x="41116" y="10721"/>
                </a:cubicBezTo>
                <a:lnTo>
                  <a:pt x="41098" y="10743"/>
                </a:lnTo>
                <a:cubicBezTo>
                  <a:pt x="41091" y="10752"/>
                  <a:pt x="41082" y="10764"/>
                  <a:pt x="41076" y="10771"/>
                </a:cubicBezTo>
                <a:lnTo>
                  <a:pt x="41070" y="10771"/>
                </a:lnTo>
                <a:cubicBezTo>
                  <a:pt x="41060" y="10771"/>
                  <a:pt x="41051" y="10768"/>
                  <a:pt x="41042" y="10768"/>
                </a:cubicBezTo>
                <a:cubicBezTo>
                  <a:pt x="41037" y="10766"/>
                  <a:pt x="41032" y="10765"/>
                  <a:pt x="41026" y="10765"/>
                </a:cubicBezTo>
                <a:cubicBezTo>
                  <a:pt x="41021" y="10765"/>
                  <a:pt x="41016" y="10766"/>
                  <a:pt x="41011" y="10768"/>
                </a:cubicBezTo>
                <a:cubicBezTo>
                  <a:pt x="40943" y="10768"/>
                  <a:pt x="40875" y="10792"/>
                  <a:pt x="40822" y="10836"/>
                </a:cubicBezTo>
                <a:cubicBezTo>
                  <a:pt x="40794" y="10857"/>
                  <a:pt x="40769" y="10882"/>
                  <a:pt x="40745" y="10907"/>
                </a:cubicBezTo>
                <a:cubicBezTo>
                  <a:pt x="40741" y="10910"/>
                  <a:pt x="40738" y="10913"/>
                  <a:pt x="40735" y="10916"/>
                </a:cubicBezTo>
                <a:cubicBezTo>
                  <a:pt x="40714" y="10907"/>
                  <a:pt x="40689" y="10901"/>
                  <a:pt x="40664" y="10901"/>
                </a:cubicBezTo>
                <a:cubicBezTo>
                  <a:pt x="40630" y="10901"/>
                  <a:pt x="40599" y="10907"/>
                  <a:pt x="40568" y="10919"/>
                </a:cubicBezTo>
                <a:lnTo>
                  <a:pt x="40562" y="10919"/>
                </a:lnTo>
                <a:cubicBezTo>
                  <a:pt x="40571" y="10891"/>
                  <a:pt x="40583" y="10864"/>
                  <a:pt x="40599" y="10839"/>
                </a:cubicBezTo>
                <a:cubicBezTo>
                  <a:pt x="40627" y="10805"/>
                  <a:pt x="40686" y="10783"/>
                  <a:pt x="40751" y="10764"/>
                </a:cubicBezTo>
                <a:cubicBezTo>
                  <a:pt x="40782" y="10755"/>
                  <a:pt x="40813" y="10746"/>
                  <a:pt x="40844" y="10737"/>
                </a:cubicBezTo>
                <a:cubicBezTo>
                  <a:pt x="40921" y="10718"/>
                  <a:pt x="40999" y="10693"/>
                  <a:pt x="41073" y="10665"/>
                </a:cubicBezTo>
                <a:lnTo>
                  <a:pt x="41088" y="10656"/>
                </a:lnTo>
                <a:cubicBezTo>
                  <a:pt x="41163" y="10628"/>
                  <a:pt x="41262" y="10588"/>
                  <a:pt x="41308" y="10501"/>
                </a:cubicBezTo>
                <a:cubicBezTo>
                  <a:pt x="41355" y="10418"/>
                  <a:pt x="41330" y="10340"/>
                  <a:pt x="41311" y="10275"/>
                </a:cubicBezTo>
                <a:cubicBezTo>
                  <a:pt x="41302" y="10247"/>
                  <a:pt x="41296" y="10219"/>
                  <a:pt x="41296" y="10191"/>
                </a:cubicBezTo>
                <a:lnTo>
                  <a:pt x="41513" y="10074"/>
                </a:lnTo>
                <a:lnTo>
                  <a:pt x="41838" y="9900"/>
                </a:lnTo>
                <a:cubicBezTo>
                  <a:pt x="41869" y="9882"/>
                  <a:pt x="41887" y="9848"/>
                  <a:pt x="41884" y="9810"/>
                </a:cubicBezTo>
                <a:cubicBezTo>
                  <a:pt x="41866" y="9699"/>
                  <a:pt x="41748" y="9622"/>
                  <a:pt x="41596" y="9622"/>
                </a:cubicBezTo>
                <a:lnTo>
                  <a:pt x="41565" y="9622"/>
                </a:lnTo>
                <a:cubicBezTo>
                  <a:pt x="41531" y="9625"/>
                  <a:pt x="41500" y="9631"/>
                  <a:pt x="41469" y="9634"/>
                </a:cubicBezTo>
                <a:cubicBezTo>
                  <a:pt x="41435" y="9640"/>
                  <a:pt x="41401" y="9646"/>
                  <a:pt x="41367" y="9646"/>
                </a:cubicBezTo>
                <a:cubicBezTo>
                  <a:pt x="41324" y="9581"/>
                  <a:pt x="41252" y="9541"/>
                  <a:pt x="41175" y="9541"/>
                </a:cubicBezTo>
                <a:lnTo>
                  <a:pt x="41166" y="9541"/>
                </a:lnTo>
                <a:cubicBezTo>
                  <a:pt x="41088" y="9544"/>
                  <a:pt x="41020" y="9584"/>
                  <a:pt x="40980" y="9649"/>
                </a:cubicBezTo>
                <a:cubicBezTo>
                  <a:pt x="40952" y="9634"/>
                  <a:pt x="40927" y="9615"/>
                  <a:pt x="40906" y="9591"/>
                </a:cubicBezTo>
                <a:lnTo>
                  <a:pt x="40899" y="9584"/>
                </a:lnTo>
                <a:cubicBezTo>
                  <a:pt x="40837" y="9532"/>
                  <a:pt x="40766" y="9488"/>
                  <a:pt x="40689" y="9454"/>
                </a:cubicBezTo>
                <a:cubicBezTo>
                  <a:pt x="40667" y="9445"/>
                  <a:pt x="40645" y="9436"/>
                  <a:pt x="40624" y="9423"/>
                </a:cubicBezTo>
                <a:cubicBezTo>
                  <a:pt x="40562" y="9386"/>
                  <a:pt x="40494" y="9364"/>
                  <a:pt x="40419" y="9358"/>
                </a:cubicBezTo>
                <a:lnTo>
                  <a:pt x="40404" y="9358"/>
                </a:lnTo>
                <a:cubicBezTo>
                  <a:pt x="40354" y="9364"/>
                  <a:pt x="40305" y="9380"/>
                  <a:pt x="40258" y="9402"/>
                </a:cubicBezTo>
                <a:cubicBezTo>
                  <a:pt x="40226" y="9421"/>
                  <a:pt x="40191" y="9430"/>
                  <a:pt x="40156" y="9430"/>
                </a:cubicBezTo>
                <a:cubicBezTo>
                  <a:pt x="40151" y="9430"/>
                  <a:pt x="40146" y="9430"/>
                  <a:pt x="40141" y="9429"/>
                </a:cubicBezTo>
                <a:cubicBezTo>
                  <a:pt x="40110" y="9433"/>
                  <a:pt x="40082" y="9433"/>
                  <a:pt x="40054" y="9439"/>
                </a:cubicBezTo>
                <a:cubicBezTo>
                  <a:pt x="40001" y="9451"/>
                  <a:pt x="39952" y="9473"/>
                  <a:pt x="39905" y="9501"/>
                </a:cubicBezTo>
                <a:cubicBezTo>
                  <a:pt x="39896" y="9507"/>
                  <a:pt x="39887" y="9513"/>
                  <a:pt x="39874" y="9519"/>
                </a:cubicBezTo>
                <a:cubicBezTo>
                  <a:pt x="39852" y="9535"/>
                  <a:pt x="39828" y="9541"/>
                  <a:pt x="39803" y="9544"/>
                </a:cubicBezTo>
                <a:lnTo>
                  <a:pt x="39790" y="9544"/>
                </a:lnTo>
                <a:cubicBezTo>
                  <a:pt x="39775" y="9538"/>
                  <a:pt x="39763" y="9529"/>
                  <a:pt x="39747" y="9519"/>
                </a:cubicBezTo>
                <a:cubicBezTo>
                  <a:pt x="39725" y="9501"/>
                  <a:pt x="39698" y="9485"/>
                  <a:pt x="39670" y="9473"/>
                </a:cubicBezTo>
                <a:cubicBezTo>
                  <a:pt x="39691" y="9442"/>
                  <a:pt x="39710" y="9408"/>
                  <a:pt x="39725" y="9374"/>
                </a:cubicBezTo>
                <a:cubicBezTo>
                  <a:pt x="39732" y="9361"/>
                  <a:pt x="39738" y="9352"/>
                  <a:pt x="39741" y="9340"/>
                </a:cubicBezTo>
                <a:cubicBezTo>
                  <a:pt x="39787" y="9259"/>
                  <a:pt x="39849" y="9191"/>
                  <a:pt x="39921" y="9135"/>
                </a:cubicBezTo>
                <a:cubicBezTo>
                  <a:pt x="39936" y="9126"/>
                  <a:pt x="39955" y="9117"/>
                  <a:pt x="39973" y="9110"/>
                </a:cubicBezTo>
                <a:cubicBezTo>
                  <a:pt x="40029" y="9086"/>
                  <a:pt x="40131" y="9042"/>
                  <a:pt x="40128" y="8928"/>
                </a:cubicBezTo>
                <a:cubicBezTo>
                  <a:pt x="40125" y="8847"/>
                  <a:pt x="40137" y="8822"/>
                  <a:pt x="40144" y="8819"/>
                </a:cubicBezTo>
                <a:cubicBezTo>
                  <a:pt x="40162" y="8813"/>
                  <a:pt x="40184" y="8810"/>
                  <a:pt x="40202" y="8810"/>
                </a:cubicBezTo>
                <a:lnTo>
                  <a:pt x="40227" y="8810"/>
                </a:lnTo>
                <a:cubicBezTo>
                  <a:pt x="40261" y="8810"/>
                  <a:pt x="40295" y="8813"/>
                  <a:pt x="40333" y="8816"/>
                </a:cubicBezTo>
                <a:cubicBezTo>
                  <a:pt x="40367" y="8819"/>
                  <a:pt x="40410" y="8822"/>
                  <a:pt x="40450" y="8822"/>
                </a:cubicBezTo>
                <a:lnTo>
                  <a:pt x="40481" y="8822"/>
                </a:lnTo>
                <a:cubicBezTo>
                  <a:pt x="40521" y="8819"/>
                  <a:pt x="40559" y="8804"/>
                  <a:pt x="40583" y="8773"/>
                </a:cubicBezTo>
                <a:cubicBezTo>
                  <a:pt x="40658" y="8695"/>
                  <a:pt x="40670" y="8537"/>
                  <a:pt x="40667" y="8497"/>
                </a:cubicBezTo>
                <a:cubicBezTo>
                  <a:pt x="40661" y="8444"/>
                  <a:pt x="40642" y="8389"/>
                  <a:pt x="40614" y="8342"/>
                </a:cubicBezTo>
                <a:cubicBezTo>
                  <a:pt x="40605" y="8333"/>
                  <a:pt x="40599" y="8321"/>
                  <a:pt x="40590" y="8311"/>
                </a:cubicBezTo>
                <a:cubicBezTo>
                  <a:pt x="40593" y="8274"/>
                  <a:pt x="40571" y="8234"/>
                  <a:pt x="40537" y="8215"/>
                </a:cubicBezTo>
                <a:cubicBezTo>
                  <a:pt x="40512" y="8200"/>
                  <a:pt x="40481" y="8190"/>
                  <a:pt x="40450" y="8190"/>
                </a:cubicBezTo>
                <a:cubicBezTo>
                  <a:pt x="40435" y="8190"/>
                  <a:pt x="40416" y="8194"/>
                  <a:pt x="40404" y="8194"/>
                </a:cubicBezTo>
                <a:lnTo>
                  <a:pt x="40221" y="8221"/>
                </a:lnTo>
                <a:lnTo>
                  <a:pt x="40218" y="8221"/>
                </a:lnTo>
                <a:cubicBezTo>
                  <a:pt x="40224" y="8256"/>
                  <a:pt x="40206" y="8290"/>
                  <a:pt x="40175" y="8299"/>
                </a:cubicBezTo>
                <a:cubicBezTo>
                  <a:pt x="40170" y="8300"/>
                  <a:pt x="40166" y="8301"/>
                  <a:pt x="40161" y="8301"/>
                </a:cubicBezTo>
                <a:cubicBezTo>
                  <a:pt x="40140" y="8301"/>
                  <a:pt x="40119" y="8289"/>
                  <a:pt x="40106" y="8271"/>
                </a:cubicBezTo>
                <a:cubicBezTo>
                  <a:pt x="40106" y="8268"/>
                  <a:pt x="40106" y="8265"/>
                  <a:pt x="40103" y="8262"/>
                </a:cubicBezTo>
                <a:cubicBezTo>
                  <a:pt x="40097" y="8265"/>
                  <a:pt x="40091" y="8271"/>
                  <a:pt x="40085" y="8274"/>
                </a:cubicBezTo>
                <a:lnTo>
                  <a:pt x="40082" y="8277"/>
                </a:lnTo>
                <a:lnTo>
                  <a:pt x="40075" y="8277"/>
                </a:lnTo>
                <a:cubicBezTo>
                  <a:pt x="40066" y="8277"/>
                  <a:pt x="40057" y="8280"/>
                  <a:pt x="40048" y="8280"/>
                </a:cubicBezTo>
                <a:cubicBezTo>
                  <a:pt x="39983" y="8296"/>
                  <a:pt x="39927" y="8333"/>
                  <a:pt x="39887" y="8386"/>
                </a:cubicBezTo>
                <a:cubicBezTo>
                  <a:pt x="39874" y="8404"/>
                  <a:pt x="39856" y="8420"/>
                  <a:pt x="39834" y="8432"/>
                </a:cubicBezTo>
                <a:lnTo>
                  <a:pt x="39825" y="8432"/>
                </a:lnTo>
                <a:cubicBezTo>
                  <a:pt x="39812" y="8432"/>
                  <a:pt x="39800" y="8432"/>
                  <a:pt x="39784" y="8429"/>
                </a:cubicBezTo>
                <a:lnTo>
                  <a:pt x="39778" y="8429"/>
                </a:lnTo>
                <a:cubicBezTo>
                  <a:pt x="39724" y="8421"/>
                  <a:pt x="39669" y="8417"/>
                  <a:pt x="39614" y="8417"/>
                </a:cubicBezTo>
                <a:cubicBezTo>
                  <a:pt x="39559" y="8417"/>
                  <a:pt x="39504" y="8421"/>
                  <a:pt x="39450" y="8429"/>
                </a:cubicBezTo>
                <a:cubicBezTo>
                  <a:pt x="39453" y="8426"/>
                  <a:pt x="39456" y="8420"/>
                  <a:pt x="39459" y="8417"/>
                </a:cubicBezTo>
                <a:cubicBezTo>
                  <a:pt x="39493" y="8389"/>
                  <a:pt x="39533" y="8364"/>
                  <a:pt x="39577" y="8345"/>
                </a:cubicBezTo>
                <a:lnTo>
                  <a:pt x="39608" y="8330"/>
                </a:lnTo>
                <a:cubicBezTo>
                  <a:pt x="39781" y="8243"/>
                  <a:pt x="40001" y="8070"/>
                  <a:pt x="40088" y="7853"/>
                </a:cubicBezTo>
                <a:cubicBezTo>
                  <a:pt x="40116" y="7791"/>
                  <a:pt x="40119" y="7720"/>
                  <a:pt x="40097" y="7655"/>
                </a:cubicBezTo>
                <a:cubicBezTo>
                  <a:pt x="40072" y="7605"/>
                  <a:pt x="40044" y="7562"/>
                  <a:pt x="40007" y="7525"/>
                </a:cubicBezTo>
                <a:cubicBezTo>
                  <a:pt x="39962" y="7496"/>
                  <a:pt x="39911" y="7481"/>
                  <a:pt x="39860" y="7481"/>
                </a:cubicBezTo>
                <a:cubicBezTo>
                  <a:pt x="39856" y="7481"/>
                  <a:pt x="39851" y="7481"/>
                  <a:pt x="39846" y="7481"/>
                </a:cubicBezTo>
                <a:cubicBezTo>
                  <a:pt x="39800" y="7484"/>
                  <a:pt x="39750" y="7487"/>
                  <a:pt x="39704" y="7494"/>
                </a:cubicBezTo>
                <a:cubicBezTo>
                  <a:pt x="39673" y="7497"/>
                  <a:pt x="39642" y="7503"/>
                  <a:pt x="39623" y="7503"/>
                </a:cubicBezTo>
                <a:lnTo>
                  <a:pt x="39617" y="7503"/>
                </a:lnTo>
                <a:cubicBezTo>
                  <a:pt x="39530" y="7506"/>
                  <a:pt x="39425" y="7512"/>
                  <a:pt x="39326" y="7562"/>
                </a:cubicBezTo>
                <a:cubicBezTo>
                  <a:pt x="39283" y="7586"/>
                  <a:pt x="39239" y="7617"/>
                  <a:pt x="39205" y="7655"/>
                </a:cubicBezTo>
                <a:cubicBezTo>
                  <a:pt x="39190" y="7630"/>
                  <a:pt x="39162" y="7614"/>
                  <a:pt x="39134" y="7611"/>
                </a:cubicBezTo>
                <a:lnTo>
                  <a:pt x="39112" y="7611"/>
                </a:lnTo>
                <a:cubicBezTo>
                  <a:pt x="39081" y="7614"/>
                  <a:pt x="39050" y="7621"/>
                  <a:pt x="39019" y="7630"/>
                </a:cubicBezTo>
                <a:cubicBezTo>
                  <a:pt x="39050" y="7590"/>
                  <a:pt x="39090" y="7556"/>
                  <a:pt x="39137" y="7534"/>
                </a:cubicBezTo>
                <a:lnTo>
                  <a:pt x="39149" y="7528"/>
                </a:lnTo>
                <a:cubicBezTo>
                  <a:pt x="39205" y="7506"/>
                  <a:pt x="39255" y="7463"/>
                  <a:pt x="39283" y="7407"/>
                </a:cubicBezTo>
                <a:cubicBezTo>
                  <a:pt x="39295" y="7379"/>
                  <a:pt x="39301" y="7345"/>
                  <a:pt x="39298" y="7314"/>
                </a:cubicBezTo>
                <a:lnTo>
                  <a:pt x="39298" y="7305"/>
                </a:lnTo>
                <a:cubicBezTo>
                  <a:pt x="39301" y="7171"/>
                  <a:pt x="39344" y="7128"/>
                  <a:pt x="39487" y="7060"/>
                </a:cubicBezTo>
                <a:cubicBezTo>
                  <a:pt x="39586" y="7010"/>
                  <a:pt x="39673" y="6939"/>
                  <a:pt x="39735" y="6849"/>
                </a:cubicBezTo>
                <a:cubicBezTo>
                  <a:pt x="39747" y="6831"/>
                  <a:pt x="39753" y="6806"/>
                  <a:pt x="39747" y="6781"/>
                </a:cubicBezTo>
                <a:cubicBezTo>
                  <a:pt x="39741" y="6759"/>
                  <a:pt x="39725" y="6738"/>
                  <a:pt x="39704" y="6725"/>
                </a:cubicBezTo>
                <a:cubicBezTo>
                  <a:pt x="39617" y="6676"/>
                  <a:pt x="39521" y="6651"/>
                  <a:pt x="39422" y="6645"/>
                </a:cubicBezTo>
                <a:cubicBezTo>
                  <a:pt x="39344" y="6645"/>
                  <a:pt x="39267" y="6670"/>
                  <a:pt x="39202" y="6713"/>
                </a:cubicBezTo>
                <a:cubicBezTo>
                  <a:pt x="39168" y="6738"/>
                  <a:pt x="39134" y="6766"/>
                  <a:pt x="39106" y="6797"/>
                </a:cubicBezTo>
                <a:cubicBezTo>
                  <a:pt x="39094" y="6809"/>
                  <a:pt x="39081" y="6821"/>
                  <a:pt x="39069" y="6834"/>
                </a:cubicBezTo>
                <a:cubicBezTo>
                  <a:pt x="39044" y="6859"/>
                  <a:pt x="39013" y="6874"/>
                  <a:pt x="38982" y="6880"/>
                </a:cubicBezTo>
                <a:cubicBezTo>
                  <a:pt x="39038" y="6756"/>
                  <a:pt x="39118" y="6648"/>
                  <a:pt x="39217" y="6558"/>
                </a:cubicBezTo>
                <a:cubicBezTo>
                  <a:pt x="39273" y="6509"/>
                  <a:pt x="39369" y="6425"/>
                  <a:pt x="39307" y="6304"/>
                </a:cubicBezTo>
                <a:cubicBezTo>
                  <a:pt x="39264" y="6233"/>
                  <a:pt x="39193" y="6177"/>
                  <a:pt x="39112" y="6149"/>
                </a:cubicBezTo>
                <a:cubicBezTo>
                  <a:pt x="39072" y="6137"/>
                  <a:pt x="39029" y="6131"/>
                  <a:pt x="38988" y="6131"/>
                </a:cubicBezTo>
                <a:cubicBezTo>
                  <a:pt x="38929" y="6134"/>
                  <a:pt x="38871" y="6140"/>
                  <a:pt x="38815" y="6152"/>
                </a:cubicBezTo>
                <a:cubicBezTo>
                  <a:pt x="38784" y="6159"/>
                  <a:pt x="38756" y="6162"/>
                  <a:pt x="38728" y="6165"/>
                </a:cubicBezTo>
                <a:cubicBezTo>
                  <a:pt x="38709" y="6168"/>
                  <a:pt x="38691" y="6171"/>
                  <a:pt x="38669" y="6174"/>
                </a:cubicBezTo>
                <a:cubicBezTo>
                  <a:pt x="38669" y="6165"/>
                  <a:pt x="38669" y="6152"/>
                  <a:pt x="38666" y="6146"/>
                </a:cubicBezTo>
                <a:cubicBezTo>
                  <a:pt x="38663" y="6131"/>
                  <a:pt x="38663" y="6115"/>
                  <a:pt x="38666" y="6103"/>
                </a:cubicBezTo>
                <a:cubicBezTo>
                  <a:pt x="38682" y="6090"/>
                  <a:pt x="38697" y="6084"/>
                  <a:pt x="38713" y="6078"/>
                </a:cubicBezTo>
                <a:lnTo>
                  <a:pt x="38719" y="6075"/>
                </a:lnTo>
                <a:cubicBezTo>
                  <a:pt x="38818" y="6032"/>
                  <a:pt x="38911" y="5973"/>
                  <a:pt x="38994" y="5905"/>
                </a:cubicBezTo>
                <a:cubicBezTo>
                  <a:pt x="39016" y="5886"/>
                  <a:pt x="39041" y="5867"/>
                  <a:pt x="39069" y="5849"/>
                </a:cubicBezTo>
                <a:cubicBezTo>
                  <a:pt x="39143" y="5805"/>
                  <a:pt x="39205" y="5743"/>
                  <a:pt x="39245" y="5666"/>
                </a:cubicBezTo>
                <a:cubicBezTo>
                  <a:pt x="39261" y="5635"/>
                  <a:pt x="39276" y="5601"/>
                  <a:pt x="39289" y="5567"/>
                </a:cubicBezTo>
                <a:cubicBezTo>
                  <a:pt x="39307" y="5514"/>
                  <a:pt x="39335" y="5462"/>
                  <a:pt x="39369" y="5412"/>
                </a:cubicBezTo>
                <a:cubicBezTo>
                  <a:pt x="39375" y="5406"/>
                  <a:pt x="39382" y="5400"/>
                  <a:pt x="39388" y="5390"/>
                </a:cubicBezTo>
                <a:cubicBezTo>
                  <a:pt x="39394" y="5384"/>
                  <a:pt x="39413" y="5366"/>
                  <a:pt x="39422" y="5350"/>
                </a:cubicBezTo>
                <a:lnTo>
                  <a:pt x="39422" y="5350"/>
                </a:lnTo>
                <a:cubicBezTo>
                  <a:pt x="39344" y="5390"/>
                  <a:pt x="39264" y="5381"/>
                  <a:pt x="39186" y="5384"/>
                </a:cubicBezTo>
                <a:cubicBezTo>
                  <a:pt x="39140" y="5384"/>
                  <a:pt x="39100" y="5338"/>
                  <a:pt x="39115" y="5270"/>
                </a:cubicBezTo>
                <a:cubicBezTo>
                  <a:pt x="39122" y="5230"/>
                  <a:pt x="39138" y="5220"/>
                  <a:pt x="39157" y="5220"/>
                </a:cubicBezTo>
                <a:cubicBezTo>
                  <a:pt x="39172" y="5220"/>
                  <a:pt x="39190" y="5227"/>
                  <a:pt x="39208" y="5229"/>
                </a:cubicBezTo>
                <a:cubicBezTo>
                  <a:pt x="39289" y="5245"/>
                  <a:pt x="39372" y="5254"/>
                  <a:pt x="39462" y="5270"/>
                </a:cubicBezTo>
                <a:cubicBezTo>
                  <a:pt x="39478" y="5226"/>
                  <a:pt x="39471" y="5180"/>
                  <a:pt x="39447" y="5143"/>
                </a:cubicBezTo>
                <a:cubicBezTo>
                  <a:pt x="39416" y="5104"/>
                  <a:pt x="39374" y="5083"/>
                  <a:pt x="39328" y="5083"/>
                </a:cubicBezTo>
                <a:cubicBezTo>
                  <a:pt x="39322" y="5083"/>
                  <a:pt x="39316" y="5083"/>
                  <a:pt x="39310" y="5084"/>
                </a:cubicBezTo>
                <a:cubicBezTo>
                  <a:pt x="39252" y="5084"/>
                  <a:pt x="39193" y="5096"/>
                  <a:pt x="39140" y="5115"/>
                </a:cubicBezTo>
                <a:cubicBezTo>
                  <a:pt x="39016" y="5155"/>
                  <a:pt x="38895" y="5205"/>
                  <a:pt x="38778" y="5260"/>
                </a:cubicBezTo>
                <a:lnTo>
                  <a:pt x="38753" y="5270"/>
                </a:lnTo>
                <a:cubicBezTo>
                  <a:pt x="38703" y="5297"/>
                  <a:pt x="38651" y="5319"/>
                  <a:pt x="38598" y="5335"/>
                </a:cubicBezTo>
                <a:lnTo>
                  <a:pt x="38592" y="5335"/>
                </a:lnTo>
                <a:cubicBezTo>
                  <a:pt x="38586" y="5328"/>
                  <a:pt x="38582" y="5325"/>
                  <a:pt x="38579" y="5322"/>
                </a:cubicBezTo>
                <a:cubicBezTo>
                  <a:pt x="38542" y="5273"/>
                  <a:pt x="38524" y="5229"/>
                  <a:pt x="38533" y="5205"/>
                </a:cubicBezTo>
                <a:cubicBezTo>
                  <a:pt x="38545" y="5183"/>
                  <a:pt x="38561" y="5164"/>
                  <a:pt x="38579" y="5149"/>
                </a:cubicBezTo>
                <a:lnTo>
                  <a:pt x="38641" y="5087"/>
                </a:lnTo>
                <a:cubicBezTo>
                  <a:pt x="38719" y="5009"/>
                  <a:pt x="38796" y="4929"/>
                  <a:pt x="38874" y="4855"/>
                </a:cubicBezTo>
                <a:cubicBezTo>
                  <a:pt x="38886" y="4839"/>
                  <a:pt x="38905" y="4827"/>
                  <a:pt x="38923" y="4811"/>
                </a:cubicBezTo>
                <a:cubicBezTo>
                  <a:pt x="38988" y="4755"/>
                  <a:pt x="39069" y="4690"/>
                  <a:pt x="39087" y="4585"/>
                </a:cubicBezTo>
                <a:cubicBezTo>
                  <a:pt x="39090" y="4563"/>
                  <a:pt x="39090" y="4539"/>
                  <a:pt x="39090" y="4514"/>
                </a:cubicBezTo>
                <a:cubicBezTo>
                  <a:pt x="39090" y="4501"/>
                  <a:pt x="39090" y="4486"/>
                  <a:pt x="39094" y="4470"/>
                </a:cubicBezTo>
                <a:cubicBezTo>
                  <a:pt x="39128" y="4433"/>
                  <a:pt x="39134" y="4378"/>
                  <a:pt x="39109" y="4334"/>
                </a:cubicBezTo>
                <a:cubicBezTo>
                  <a:pt x="39086" y="4294"/>
                  <a:pt x="39041" y="4272"/>
                  <a:pt x="38994" y="4272"/>
                </a:cubicBezTo>
                <a:cubicBezTo>
                  <a:pt x="38991" y="4272"/>
                  <a:pt x="38988" y="4272"/>
                  <a:pt x="38985" y="4272"/>
                </a:cubicBezTo>
                <a:cubicBezTo>
                  <a:pt x="38920" y="4275"/>
                  <a:pt x="38855" y="4291"/>
                  <a:pt x="38796" y="4322"/>
                </a:cubicBezTo>
                <a:lnTo>
                  <a:pt x="38784" y="4328"/>
                </a:lnTo>
                <a:cubicBezTo>
                  <a:pt x="38768" y="4337"/>
                  <a:pt x="38753" y="4347"/>
                  <a:pt x="38734" y="4356"/>
                </a:cubicBezTo>
                <a:cubicBezTo>
                  <a:pt x="38709" y="4309"/>
                  <a:pt x="38675" y="4272"/>
                  <a:pt x="38635" y="4238"/>
                </a:cubicBezTo>
                <a:cubicBezTo>
                  <a:pt x="38620" y="4226"/>
                  <a:pt x="38604" y="4210"/>
                  <a:pt x="38592" y="4198"/>
                </a:cubicBezTo>
                <a:cubicBezTo>
                  <a:pt x="38660" y="4176"/>
                  <a:pt x="38722" y="4133"/>
                  <a:pt x="38762" y="4077"/>
                </a:cubicBezTo>
                <a:cubicBezTo>
                  <a:pt x="38806" y="4077"/>
                  <a:pt x="38846" y="4058"/>
                  <a:pt x="38877" y="4031"/>
                </a:cubicBezTo>
                <a:cubicBezTo>
                  <a:pt x="38914" y="3993"/>
                  <a:pt x="38939" y="3941"/>
                  <a:pt x="38942" y="3885"/>
                </a:cubicBezTo>
                <a:cubicBezTo>
                  <a:pt x="38960" y="3736"/>
                  <a:pt x="38960" y="3585"/>
                  <a:pt x="38945" y="3436"/>
                </a:cubicBezTo>
                <a:cubicBezTo>
                  <a:pt x="38939" y="3405"/>
                  <a:pt x="38920" y="3377"/>
                  <a:pt x="38895" y="3358"/>
                </a:cubicBezTo>
                <a:cubicBezTo>
                  <a:pt x="38874" y="3346"/>
                  <a:pt x="38852" y="3340"/>
                  <a:pt x="38830" y="3340"/>
                </a:cubicBezTo>
                <a:cubicBezTo>
                  <a:pt x="38781" y="3340"/>
                  <a:pt x="38740" y="3365"/>
                  <a:pt x="38716" y="3408"/>
                </a:cubicBezTo>
                <a:cubicBezTo>
                  <a:pt x="38663" y="3492"/>
                  <a:pt x="38601" y="3572"/>
                  <a:pt x="38530" y="3643"/>
                </a:cubicBezTo>
                <a:cubicBezTo>
                  <a:pt x="38490" y="3687"/>
                  <a:pt x="38471" y="3687"/>
                  <a:pt x="38468" y="3687"/>
                </a:cubicBezTo>
                <a:cubicBezTo>
                  <a:pt x="38452" y="3674"/>
                  <a:pt x="38440" y="3656"/>
                  <a:pt x="38437" y="3634"/>
                </a:cubicBezTo>
                <a:cubicBezTo>
                  <a:pt x="38434" y="3591"/>
                  <a:pt x="38440" y="3547"/>
                  <a:pt x="38455" y="3504"/>
                </a:cubicBezTo>
                <a:cubicBezTo>
                  <a:pt x="38465" y="3470"/>
                  <a:pt x="38471" y="3433"/>
                  <a:pt x="38474" y="3399"/>
                </a:cubicBezTo>
                <a:cubicBezTo>
                  <a:pt x="38490" y="3284"/>
                  <a:pt x="38452" y="3173"/>
                  <a:pt x="38375" y="3089"/>
                </a:cubicBezTo>
                <a:cubicBezTo>
                  <a:pt x="38366" y="3077"/>
                  <a:pt x="38356" y="3067"/>
                  <a:pt x="38344" y="3055"/>
                </a:cubicBezTo>
                <a:cubicBezTo>
                  <a:pt x="38325" y="3043"/>
                  <a:pt x="38313" y="3024"/>
                  <a:pt x="38301" y="3005"/>
                </a:cubicBezTo>
                <a:cubicBezTo>
                  <a:pt x="38301" y="2990"/>
                  <a:pt x="38301" y="2974"/>
                  <a:pt x="38304" y="2959"/>
                </a:cubicBezTo>
                <a:cubicBezTo>
                  <a:pt x="38307" y="2937"/>
                  <a:pt x="38310" y="2916"/>
                  <a:pt x="38310" y="2897"/>
                </a:cubicBezTo>
                <a:cubicBezTo>
                  <a:pt x="38307" y="2854"/>
                  <a:pt x="38298" y="2810"/>
                  <a:pt x="38282" y="2770"/>
                </a:cubicBezTo>
                <a:cubicBezTo>
                  <a:pt x="38273" y="2730"/>
                  <a:pt x="38260" y="2699"/>
                  <a:pt x="38270" y="2680"/>
                </a:cubicBezTo>
                <a:cubicBezTo>
                  <a:pt x="38276" y="2668"/>
                  <a:pt x="38285" y="2655"/>
                  <a:pt x="38294" y="2643"/>
                </a:cubicBezTo>
                <a:cubicBezTo>
                  <a:pt x="38328" y="2606"/>
                  <a:pt x="38384" y="2541"/>
                  <a:pt x="38347" y="2457"/>
                </a:cubicBezTo>
                <a:cubicBezTo>
                  <a:pt x="38338" y="2435"/>
                  <a:pt x="38325" y="2417"/>
                  <a:pt x="38307" y="2401"/>
                </a:cubicBezTo>
                <a:cubicBezTo>
                  <a:pt x="38294" y="2404"/>
                  <a:pt x="38282" y="2408"/>
                  <a:pt x="38270" y="2411"/>
                </a:cubicBezTo>
                <a:cubicBezTo>
                  <a:pt x="38264" y="2411"/>
                  <a:pt x="38259" y="2411"/>
                  <a:pt x="38253" y="2411"/>
                </a:cubicBezTo>
                <a:cubicBezTo>
                  <a:pt x="38195" y="2411"/>
                  <a:pt x="38179" y="2380"/>
                  <a:pt x="38167" y="2352"/>
                </a:cubicBezTo>
                <a:cubicBezTo>
                  <a:pt x="38152" y="2352"/>
                  <a:pt x="38136" y="2352"/>
                  <a:pt x="38121" y="2349"/>
                </a:cubicBezTo>
                <a:cubicBezTo>
                  <a:pt x="38099" y="2349"/>
                  <a:pt x="38078" y="2349"/>
                  <a:pt x="38059" y="2342"/>
                </a:cubicBezTo>
                <a:cubicBezTo>
                  <a:pt x="38025" y="2333"/>
                  <a:pt x="38003" y="2302"/>
                  <a:pt x="37969" y="2250"/>
                </a:cubicBezTo>
                <a:cubicBezTo>
                  <a:pt x="37944" y="2209"/>
                  <a:pt x="37913" y="2172"/>
                  <a:pt x="37879" y="2141"/>
                </a:cubicBezTo>
                <a:cubicBezTo>
                  <a:pt x="37839" y="2101"/>
                  <a:pt x="37786" y="2079"/>
                  <a:pt x="37731" y="2076"/>
                </a:cubicBezTo>
                <a:cubicBezTo>
                  <a:pt x="37511" y="2076"/>
                  <a:pt x="37405" y="2420"/>
                  <a:pt x="37396" y="2513"/>
                </a:cubicBezTo>
                <a:cubicBezTo>
                  <a:pt x="37393" y="2553"/>
                  <a:pt x="37393" y="2593"/>
                  <a:pt x="37393" y="2634"/>
                </a:cubicBezTo>
                <a:cubicBezTo>
                  <a:pt x="37396" y="2668"/>
                  <a:pt x="37396" y="2702"/>
                  <a:pt x="37393" y="2733"/>
                </a:cubicBezTo>
                <a:cubicBezTo>
                  <a:pt x="37390" y="2807"/>
                  <a:pt x="37365" y="2878"/>
                  <a:pt x="37325" y="2940"/>
                </a:cubicBezTo>
                <a:lnTo>
                  <a:pt x="37325" y="2943"/>
                </a:lnTo>
                <a:cubicBezTo>
                  <a:pt x="37309" y="2943"/>
                  <a:pt x="37291" y="2946"/>
                  <a:pt x="37275" y="2956"/>
                </a:cubicBezTo>
                <a:cubicBezTo>
                  <a:pt x="37247" y="2968"/>
                  <a:pt x="37223" y="2990"/>
                  <a:pt x="37207" y="3015"/>
                </a:cubicBezTo>
                <a:cubicBezTo>
                  <a:pt x="37136" y="3123"/>
                  <a:pt x="37093" y="3247"/>
                  <a:pt x="37083" y="3377"/>
                </a:cubicBezTo>
                <a:cubicBezTo>
                  <a:pt x="37083" y="3399"/>
                  <a:pt x="37080" y="3420"/>
                  <a:pt x="37080" y="3439"/>
                </a:cubicBezTo>
                <a:cubicBezTo>
                  <a:pt x="37080" y="3473"/>
                  <a:pt x="37077" y="3504"/>
                  <a:pt x="37071" y="3538"/>
                </a:cubicBezTo>
                <a:cubicBezTo>
                  <a:pt x="37059" y="3544"/>
                  <a:pt x="37043" y="3547"/>
                  <a:pt x="37031" y="3547"/>
                </a:cubicBezTo>
                <a:cubicBezTo>
                  <a:pt x="37015" y="3547"/>
                  <a:pt x="37000" y="3544"/>
                  <a:pt x="36987" y="3538"/>
                </a:cubicBezTo>
                <a:cubicBezTo>
                  <a:pt x="36956" y="3520"/>
                  <a:pt x="36925" y="3495"/>
                  <a:pt x="36901" y="3467"/>
                </a:cubicBezTo>
                <a:cubicBezTo>
                  <a:pt x="36873" y="3439"/>
                  <a:pt x="36842" y="3414"/>
                  <a:pt x="36811" y="3389"/>
                </a:cubicBezTo>
                <a:cubicBezTo>
                  <a:pt x="36783" y="3368"/>
                  <a:pt x="36749" y="3355"/>
                  <a:pt x="36715" y="3355"/>
                </a:cubicBezTo>
                <a:cubicBezTo>
                  <a:pt x="36650" y="3355"/>
                  <a:pt x="36594" y="3399"/>
                  <a:pt x="36572" y="3458"/>
                </a:cubicBezTo>
                <a:cubicBezTo>
                  <a:pt x="36510" y="3594"/>
                  <a:pt x="36569" y="3715"/>
                  <a:pt x="36619" y="3823"/>
                </a:cubicBezTo>
                <a:cubicBezTo>
                  <a:pt x="36643" y="3870"/>
                  <a:pt x="36665" y="3919"/>
                  <a:pt x="36678" y="3972"/>
                </a:cubicBezTo>
                <a:cubicBezTo>
                  <a:pt x="36709" y="4108"/>
                  <a:pt x="36777" y="4136"/>
                  <a:pt x="36832" y="4136"/>
                </a:cubicBezTo>
                <a:cubicBezTo>
                  <a:pt x="36848" y="4136"/>
                  <a:pt x="36866" y="4133"/>
                  <a:pt x="36882" y="4127"/>
                </a:cubicBezTo>
                <a:lnTo>
                  <a:pt x="36894" y="4127"/>
                </a:lnTo>
                <a:cubicBezTo>
                  <a:pt x="36935" y="4127"/>
                  <a:pt x="36969" y="4151"/>
                  <a:pt x="36981" y="4189"/>
                </a:cubicBezTo>
                <a:cubicBezTo>
                  <a:pt x="36987" y="4210"/>
                  <a:pt x="36984" y="4232"/>
                  <a:pt x="36972" y="4254"/>
                </a:cubicBezTo>
                <a:cubicBezTo>
                  <a:pt x="36947" y="4306"/>
                  <a:pt x="36882" y="4343"/>
                  <a:pt x="36808" y="4381"/>
                </a:cubicBezTo>
                <a:cubicBezTo>
                  <a:pt x="36736" y="4319"/>
                  <a:pt x="36647" y="4285"/>
                  <a:pt x="36554" y="4285"/>
                </a:cubicBezTo>
                <a:cubicBezTo>
                  <a:pt x="36538" y="4285"/>
                  <a:pt x="36520" y="4285"/>
                  <a:pt x="36504" y="4288"/>
                </a:cubicBezTo>
                <a:cubicBezTo>
                  <a:pt x="36458" y="4291"/>
                  <a:pt x="36420" y="4316"/>
                  <a:pt x="36399" y="4356"/>
                </a:cubicBezTo>
                <a:cubicBezTo>
                  <a:pt x="36383" y="4396"/>
                  <a:pt x="36393" y="4443"/>
                  <a:pt x="36420" y="4477"/>
                </a:cubicBezTo>
                <a:lnTo>
                  <a:pt x="36424" y="4480"/>
                </a:lnTo>
                <a:cubicBezTo>
                  <a:pt x="36427" y="4495"/>
                  <a:pt x="36427" y="4511"/>
                  <a:pt x="36427" y="4523"/>
                </a:cubicBezTo>
                <a:cubicBezTo>
                  <a:pt x="36427" y="4548"/>
                  <a:pt x="36427" y="4573"/>
                  <a:pt x="36430" y="4594"/>
                </a:cubicBezTo>
                <a:cubicBezTo>
                  <a:pt x="36445" y="4693"/>
                  <a:pt x="36523" y="4755"/>
                  <a:pt x="36582" y="4808"/>
                </a:cubicBezTo>
                <a:cubicBezTo>
                  <a:pt x="36603" y="4824"/>
                  <a:pt x="36622" y="4842"/>
                  <a:pt x="36640" y="4861"/>
                </a:cubicBezTo>
                <a:cubicBezTo>
                  <a:pt x="36693" y="4923"/>
                  <a:pt x="36730" y="4994"/>
                  <a:pt x="36755" y="5068"/>
                </a:cubicBezTo>
                <a:cubicBezTo>
                  <a:pt x="36780" y="5139"/>
                  <a:pt x="36814" y="5211"/>
                  <a:pt x="36854" y="5276"/>
                </a:cubicBezTo>
                <a:lnTo>
                  <a:pt x="36863" y="5285"/>
                </a:lnTo>
                <a:cubicBezTo>
                  <a:pt x="36870" y="5294"/>
                  <a:pt x="36876" y="5307"/>
                  <a:pt x="36882" y="5316"/>
                </a:cubicBezTo>
                <a:cubicBezTo>
                  <a:pt x="36885" y="5328"/>
                  <a:pt x="36866" y="5366"/>
                  <a:pt x="36851" y="5387"/>
                </a:cubicBezTo>
                <a:cubicBezTo>
                  <a:pt x="36842" y="5403"/>
                  <a:pt x="36832" y="5418"/>
                  <a:pt x="36826" y="5437"/>
                </a:cubicBezTo>
                <a:lnTo>
                  <a:pt x="36792" y="5428"/>
                </a:lnTo>
                <a:cubicBezTo>
                  <a:pt x="36752" y="5418"/>
                  <a:pt x="36705" y="5406"/>
                  <a:pt x="36699" y="5390"/>
                </a:cubicBezTo>
                <a:cubicBezTo>
                  <a:pt x="36699" y="5384"/>
                  <a:pt x="36696" y="5378"/>
                  <a:pt x="36696" y="5372"/>
                </a:cubicBezTo>
                <a:cubicBezTo>
                  <a:pt x="36690" y="5313"/>
                  <a:pt x="36656" y="5260"/>
                  <a:pt x="36606" y="5226"/>
                </a:cubicBezTo>
                <a:cubicBezTo>
                  <a:pt x="36501" y="5149"/>
                  <a:pt x="36380" y="5099"/>
                  <a:pt x="36253" y="5084"/>
                </a:cubicBezTo>
                <a:cubicBezTo>
                  <a:pt x="36241" y="5081"/>
                  <a:pt x="36225" y="5081"/>
                  <a:pt x="36213" y="5081"/>
                </a:cubicBezTo>
                <a:cubicBezTo>
                  <a:pt x="36188" y="5081"/>
                  <a:pt x="36163" y="5084"/>
                  <a:pt x="36142" y="5093"/>
                </a:cubicBezTo>
                <a:cubicBezTo>
                  <a:pt x="36061" y="5130"/>
                  <a:pt x="36024" y="5226"/>
                  <a:pt x="36064" y="5307"/>
                </a:cubicBezTo>
                <a:cubicBezTo>
                  <a:pt x="36080" y="5341"/>
                  <a:pt x="36101" y="5372"/>
                  <a:pt x="36129" y="5400"/>
                </a:cubicBezTo>
                <a:cubicBezTo>
                  <a:pt x="36135" y="5406"/>
                  <a:pt x="36142" y="5412"/>
                  <a:pt x="36148" y="5421"/>
                </a:cubicBezTo>
                <a:cubicBezTo>
                  <a:pt x="36182" y="5471"/>
                  <a:pt x="36210" y="5524"/>
                  <a:pt x="36232" y="5579"/>
                </a:cubicBezTo>
                <a:cubicBezTo>
                  <a:pt x="36275" y="5688"/>
                  <a:pt x="36324" y="5809"/>
                  <a:pt x="36458" y="5870"/>
                </a:cubicBezTo>
                <a:cubicBezTo>
                  <a:pt x="36476" y="5877"/>
                  <a:pt x="36492" y="5883"/>
                  <a:pt x="36513" y="5889"/>
                </a:cubicBezTo>
                <a:cubicBezTo>
                  <a:pt x="36529" y="5895"/>
                  <a:pt x="36547" y="5901"/>
                  <a:pt x="36563" y="5914"/>
                </a:cubicBezTo>
                <a:cubicBezTo>
                  <a:pt x="36566" y="5920"/>
                  <a:pt x="36569" y="5932"/>
                  <a:pt x="36572" y="5942"/>
                </a:cubicBezTo>
                <a:cubicBezTo>
                  <a:pt x="36578" y="5954"/>
                  <a:pt x="36582" y="5970"/>
                  <a:pt x="36588" y="5982"/>
                </a:cubicBezTo>
                <a:cubicBezTo>
                  <a:pt x="36631" y="6090"/>
                  <a:pt x="36752" y="6162"/>
                  <a:pt x="36919" y="6177"/>
                </a:cubicBezTo>
                <a:lnTo>
                  <a:pt x="36928" y="6177"/>
                </a:lnTo>
                <a:cubicBezTo>
                  <a:pt x="36953" y="6177"/>
                  <a:pt x="36981" y="6180"/>
                  <a:pt x="37006" y="6190"/>
                </a:cubicBezTo>
                <a:cubicBezTo>
                  <a:pt x="37009" y="6199"/>
                  <a:pt x="37012" y="6208"/>
                  <a:pt x="37015" y="6221"/>
                </a:cubicBezTo>
                <a:lnTo>
                  <a:pt x="37037" y="6317"/>
                </a:lnTo>
                <a:lnTo>
                  <a:pt x="37043" y="6338"/>
                </a:lnTo>
                <a:cubicBezTo>
                  <a:pt x="36981" y="6313"/>
                  <a:pt x="36922" y="6282"/>
                  <a:pt x="36870" y="6242"/>
                </a:cubicBezTo>
                <a:cubicBezTo>
                  <a:pt x="36842" y="6214"/>
                  <a:pt x="36811" y="6196"/>
                  <a:pt x="36774" y="6186"/>
                </a:cubicBezTo>
                <a:cubicBezTo>
                  <a:pt x="36755" y="6180"/>
                  <a:pt x="36736" y="6177"/>
                  <a:pt x="36718" y="6177"/>
                </a:cubicBezTo>
                <a:lnTo>
                  <a:pt x="36671" y="6177"/>
                </a:lnTo>
                <a:cubicBezTo>
                  <a:pt x="36653" y="6174"/>
                  <a:pt x="36634" y="6171"/>
                  <a:pt x="36616" y="6165"/>
                </a:cubicBezTo>
                <a:cubicBezTo>
                  <a:pt x="36588" y="6152"/>
                  <a:pt x="36560" y="6143"/>
                  <a:pt x="36529" y="6140"/>
                </a:cubicBezTo>
                <a:cubicBezTo>
                  <a:pt x="36516" y="6137"/>
                  <a:pt x="36504" y="6137"/>
                  <a:pt x="36492" y="6137"/>
                </a:cubicBezTo>
                <a:cubicBezTo>
                  <a:pt x="36377" y="6143"/>
                  <a:pt x="36275" y="6205"/>
                  <a:pt x="36219" y="6304"/>
                </a:cubicBezTo>
                <a:cubicBezTo>
                  <a:pt x="36204" y="6326"/>
                  <a:pt x="36194" y="6351"/>
                  <a:pt x="36194" y="6378"/>
                </a:cubicBezTo>
                <a:cubicBezTo>
                  <a:pt x="36194" y="6431"/>
                  <a:pt x="36222" y="6481"/>
                  <a:pt x="36269" y="6509"/>
                </a:cubicBezTo>
                <a:cubicBezTo>
                  <a:pt x="36309" y="6543"/>
                  <a:pt x="36331" y="6571"/>
                  <a:pt x="36334" y="6595"/>
                </a:cubicBezTo>
                <a:cubicBezTo>
                  <a:pt x="36334" y="6605"/>
                  <a:pt x="36334" y="6614"/>
                  <a:pt x="36334" y="6623"/>
                </a:cubicBezTo>
                <a:cubicBezTo>
                  <a:pt x="36331" y="6654"/>
                  <a:pt x="36334" y="6685"/>
                  <a:pt x="36343" y="6716"/>
                </a:cubicBezTo>
                <a:cubicBezTo>
                  <a:pt x="36315" y="6691"/>
                  <a:pt x="36284" y="6670"/>
                  <a:pt x="36250" y="6657"/>
                </a:cubicBezTo>
                <a:cubicBezTo>
                  <a:pt x="36216" y="6642"/>
                  <a:pt x="36176" y="6636"/>
                  <a:pt x="36139" y="6636"/>
                </a:cubicBezTo>
                <a:cubicBezTo>
                  <a:pt x="36108" y="6636"/>
                  <a:pt x="36077" y="6639"/>
                  <a:pt x="36046" y="6645"/>
                </a:cubicBezTo>
                <a:cubicBezTo>
                  <a:pt x="35965" y="6660"/>
                  <a:pt x="35888" y="6688"/>
                  <a:pt x="35816" y="6728"/>
                </a:cubicBezTo>
                <a:cubicBezTo>
                  <a:pt x="35795" y="6738"/>
                  <a:pt x="35779" y="6759"/>
                  <a:pt x="35773" y="6781"/>
                </a:cubicBezTo>
                <a:cubicBezTo>
                  <a:pt x="35767" y="6806"/>
                  <a:pt x="35770" y="6831"/>
                  <a:pt x="35785" y="6849"/>
                </a:cubicBezTo>
                <a:cubicBezTo>
                  <a:pt x="35847" y="6939"/>
                  <a:pt x="35931" y="7013"/>
                  <a:pt x="36030" y="7060"/>
                </a:cubicBezTo>
                <a:cubicBezTo>
                  <a:pt x="36043" y="7066"/>
                  <a:pt x="36055" y="7072"/>
                  <a:pt x="36070" y="7079"/>
                </a:cubicBezTo>
                <a:cubicBezTo>
                  <a:pt x="36105" y="7088"/>
                  <a:pt x="36135" y="7109"/>
                  <a:pt x="36163" y="7134"/>
                </a:cubicBezTo>
                <a:cubicBezTo>
                  <a:pt x="36166" y="7147"/>
                  <a:pt x="36170" y="7156"/>
                  <a:pt x="36173" y="7168"/>
                </a:cubicBezTo>
                <a:cubicBezTo>
                  <a:pt x="36182" y="7206"/>
                  <a:pt x="36201" y="7243"/>
                  <a:pt x="36225" y="7274"/>
                </a:cubicBezTo>
                <a:cubicBezTo>
                  <a:pt x="36250" y="7295"/>
                  <a:pt x="36278" y="7317"/>
                  <a:pt x="36309" y="7329"/>
                </a:cubicBezTo>
                <a:cubicBezTo>
                  <a:pt x="36318" y="7332"/>
                  <a:pt x="36328" y="7339"/>
                  <a:pt x="36337" y="7345"/>
                </a:cubicBezTo>
                <a:cubicBezTo>
                  <a:pt x="36331" y="7363"/>
                  <a:pt x="36328" y="7382"/>
                  <a:pt x="36318" y="7401"/>
                </a:cubicBezTo>
                <a:cubicBezTo>
                  <a:pt x="36297" y="7453"/>
                  <a:pt x="36269" y="7525"/>
                  <a:pt x="36309" y="7599"/>
                </a:cubicBezTo>
                <a:cubicBezTo>
                  <a:pt x="36315" y="7611"/>
                  <a:pt x="36321" y="7624"/>
                  <a:pt x="36324" y="7639"/>
                </a:cubicBezTo>
                <a:cubicBezTo>
                  <a:pt x="36340" y="7704"/>
                  <a:pt x="36386" y="7757"/>
                  <a:pt x="36451" y="7785"/>
                </a:cubicBezTo>
                <a:cubicBezTo>
                  <a:pt x="36501" y="7800"/>
                  <a:pt x="36520" y="7822"/>
                  <a:pt x="36520" y="7825"/>
                </a:cubicBezTo>
                <a:cubicBezTo>
                  <a:pt x="36513" y="7828"/>
                  <a:pt x="36504" y="7834"/>
                  <a:pt x="36495" y="7834"/>
                </a:cubicBezTo>
                <a:cubicBezTo>
                  <a:pt x="36458" y="7831"/>
                  <a:pt x="36427" y="7816"/>
                  <a:pt x="36399" y="7791"/>
                </a:cubicBezTo>
                <a:cubicBezTo>
                  <a:pt x="36359" y="7757"/>
                  <a:pt x="36321" y="7713"/>
                  <a:pt x="36297" y="7667"/>
                </a:cubicBezTo>
                <a:lnTo>
                  <a:pt x="36287" y="7655"/>
                </a:lnTo>
                <a:cubicBezTo>
                  <a:pt x="36272" y="7617"/>
                  <a:pt x="36247" y="7586"/>
                  <a:pt x="36216" y="7562"/>
                </a:cubicBezTo>
                <a:cubicBezTo>
                  <a:pt x="36176" y="7534"/>
                  <a:pt x="36132" y="7515"/>
                  <a:pt x="36086" y="7509"/>
                </a:cubicBezTo>
                <a:cubicBezTo>
                  <a:pt x="36018" y="7500"/>
                  <a:pt x="35953" y="7494"/>
                  <a:pt x="35885" y="7494"/>
                </a:cubicBezTo>
                <a:cubicBezTo>
                  <a:pt x="35785" y="7494"/>
                  <a:pt x="35689" y="7506"/>
                  <a:pt x="35593" y="7531"/>
                </a:cubicBezTo>
                <a:cubicBezTo>
                  <a:pt x="35544" y="7540"/>
                  <a:pt x="35497" y="7565"/>
                  <a:pt x="35463" y="7599"/>
                </a:cubicBezTo>
                <a:cubicBezTo>
                  <a:pt x="35401" y="7661"/>
                  <a:pt x="35389" y="7751"/>
                  <a:pt x="35432" y="7856"/>
                </a:cubicBezTo>
                <a:cubicBezTo>
                  <a:pt x="35479" y="7971"/>
                  <a:pt x="35553" y="8070"/>
                  <a:pt x="35652" y="8144"/>
                </a:cubicBezTo>
                <a:cubicBezTo>
                  <a:pt x="35665" y="8153"/>
                  <a:pt x="35674" y="8163"/>
                  <a:pt x="35683" y="8172"/>
                </a:cubicBezTo>
                <a:cubicBezTo>
                  <a:pt x="35733" y="8221"/>
                  <a:pt x="35801" y="8249"/>
                  <a:pt x="35872" y="8249"/>
                </a:cubicBezTo>
                <a:lnTo>
                  <a:pt x="35906" y="8249"/>
                </a:lnTo>
                <a:cubicBezTo>
                  <a:pt x="35918" y="8248"/>
                  <a:pt x="35930" y="8247"/>
                  <a:pt x="35942" y="8247"/>
                </a:cubicBezTo>
                <a:cubicBezTo>
                  <a:pt x="35980" y="8247"/>
                  <a:pt x="36017" y="8255"/>
                  <a:pt x="36052" y="8271"/>
                </a:cubicBezTo>
                <a:cubicBezTo>
                  <a:pt x="36064" y="8277"/>
                  <a:pt x="36074" y="8287"/>
                  <a:pt x="36086" y="8296"/>
                </a:cubicBezTo>
                <a:cubicBezTo>
                  <a:pt x="36111" y="8317"/>
                  <a:pt x="36139" y="8336"/>
                  <a:pt x="36173" y="8352"/>
                </a:cubicBezTo>
                <a:cubicBezTo>
                  <a:pt x="36157" y="8361"/>
                  <a:pt x="36145" y="8370"/>
                  <a:pt x="36129" y="8379"/>
                </a:cubicBezTo>
                <a:cubicBezTo>
                  <a:pt x="36114" y="8389"/>
                  <a:pt x="36101" y="8401"/>
                  <a:pt x="36095" y="8417"/>
                </a:cubicBezTo>
                <a:cubicBezTo>
                  <a:pt x="35962" y="8417"/>
                  <a:pt x="35829" y="8414"/>
                  <a:pt x="35699" y="8401"/>
                </a:cubicBezTo>
                <a:cubicBezTo>
                  <a:pt x="35671" y="8398"/>
                  <a:pt x="35640" y="8392"/>
                  <a:pt x="35612" y="8386"/>
                </a:cubicBezTo>
                <a:lnTo>
                  <a:pt x="35612" y="8386"/>
                </a:lnTo>
                <a:cubicBezTo>
                  <a:pt x="35643" y="8451"/>
                  <a:pt x="35730" y="8466"/>
                  <a:pt x="35717" y="8559"/>
                </a:cubicBezTo>
                <a:cubicBezTo>
                  <a:pt x="35705" y="8640"/>
                  <a:pt x="35628" y="8671"/>
                  <a:pt x="35584" y="8680"/>
                </a:cubicBezTo>
                <a:cubicBezTo>
                  <a:pt x="35581" y="8680"/>
                  <a:pt x="35577" y="8681"/>
                  <a:pt x="35574" y="8681"/>
                </a:cubicBezTo>
                <a:cubicBezTo>
                  <a:pt x="35518" y="8681"/>
                  <a:pt x="35480" y="8607"/>
                  <a:pt x="35491" y="8528"/>
                </a:cubicBezTo>
                <a:cubicBezTo>
                  <a:pt x="35504" y="8466"/>
                  <a:pt x="35538" y="8410"/>
                  <a:pt x="35587" y="8373"/>
                </a:cubicBezTo>
                <a:cubicBezTo>
                  <a:pt x="35572" y="8361"/>
                  <a:pt x="35559" y="8348"/>
                  <a:pt x="35550" y="8336"/>
                </a:cubicBezTo>
                <a:cubicBezTo>
                  <a:pt x="35538" y="8321"/>
                  <a:pt x="35525" y="8308"/>
                  <a:pt x="35513" y="8293"/>
                </a:cubicBezTo>
                <a:cubicBezTo>
                  <a:pt x="35433" y="8218"/>
                  <a:pt x="35331" y="8180"/>
                  <a:pt x="35228" y="8180"/>
                </a:cubicBezTo>
                <a:cubicBezTo>
                  <a:pt x="35131" y="8180"/>
                  <a:pt x="35034" y="8214"/>
                  <a:pt x="34955" y="8283"/>
                </a:cubicBezTo>
                <a:cubicBezTo>
                  <a:pt x="34884" y="8352"/>
                  <a:pt x="34847" y="8448"/>
                  <a:pt x="34853" y="8547"/>
                </a:cubicBezTo>
                <a:cubicBezTo>
                  <a:pt x="34856" y="8646"/>
                  <a:pt x="34900" y="8739"/>
                  <a:pt x="34977" y="8801"/>
                </a:cubicBezTo>
                <a:cubicBezTo>
                  <a:pt x="34996" y="8816"/>
                  <a:pt x="35014" y="8822"/>
                  <a:pt x="35036" y="8822"/>
                </a:cubicBezTo>
                <a:lnTo>
                  <a:pt x="35067" y="8822"/>
                </a:lnTo>
                <a:cubicBezTo>
                  <a:pt x="35110" y="8822"/>
                  <a:pt x="35147" y="8819"/>
                  <a:pt x="35188" y="8819"/>
                </a:cubicBezTo>
                <a:cubicBezTo>
                  <a:pt x="35225" y="8816"/>
                  <a:pt x="35256" y="8813"/>
                  <a:pt x="35293" y="8813"/>
                </a:cubicBezTo>
                <a:lnTo>
                  <a:pt x="35318" y="8813"/>
                </a:lnTo>
                <a:cubicBezTo>
                  <a:pt x="35336" y="8813"/>
                  <a:pt x="35355" y="8816"/>
                  <a:pt x="35374" y="8819"/>
                </a:cubicBezTo>
                <a:cubicBezTo>
                  <a:pt x="35383" y="8825"/>
                  <a:pt x="35392" y="8850"/>
                  <a:pt x="35392" y="8931"/>
                </a:cubicBezTo>
                <a:cubicBezTo>
                  <a:pt x="35386" y="8971"/>
                  <a:pt x="35398" y="9011"/>
                  <a:pt x="35423" y="9045"/>
                </a:cubicBezTo>
                <a:cubicBezTo>
                  <a:pt x="35451" y="9073"/>
                  <a:pt x="35488" y="9092"/>
                  <a:pt x="35525" y="9098"/>
                </a:cubicBezTo>
                <a:cubicBezTo>
                  <a:pt x="35528" y="9098"/>
                  <a:pt x="35535" y="9098"/>
                  <a:pt x="35538" y="9101"/>
                </a:cubicBezTo>
                <a:cubicBezTo>
                  <a:pt x="35559" y="9107"/>
                  <a:pt x="35578" y="9145"/>
                  <a:pt x="35597" y="9179"/>
                </a:cubicBezTo>
                <a:cubicBezTo>
                  <a:pt x="35609" y="9200"/>
                  <a:pt x="35618" y="9222"/>
                  <a:pt x="35634" y="9244"/>
                </a:cubicBezTo>
                <a:cubicBezTo>
                  <a:pt x="35680" y="9306"/>
                  <a:pt x="35736" y="9361"/>
                  <a:pt x="35801" y="9405"/>
                </a:cubicBezTo>
                <a:cubicBezTo>
                  <a:pt x="35851" y="9436"/>
                  <a:pt x="35894" y="9476"/>
                  <a:pt x="35928" y="9526"/>
                </a:cubicBezTo>
                <a:cubicBezTo>
                  <a:pt x="35916" y="9594"/>
                  <a:pt x="35928" y="9662"/>
                  <a:pt x="35962" y="9721"/>
                </a:cubicBezTo>
                <a:cubicBezTo>
                  <a:pt x="35974" y="9714"/>
                  <a:pt x="35987" y="9711"/>
                  <a:pt x="35996" y="9711"/>
                </a:cubicBezTo>
                <a:cubicBezTo>
                  <a:pt x="36074" y="9711"/>
                  <a:pt x="36098" y="9776"/>
                  <a:pt x="36114" y="9845"/>
                </a:cubicBezTo>
                <a:lnTo>
                  <a:pt x="36123" y="9851"/>
                </a:lnTo>
                <a:lnTo>
                  <a:pt x="36114" y="9854"/>
                </a:lnTo>
                <a:cubicBezTo>
                  <a:pt x="36117" y="9866"/>
                  <a:pt x="36120" y="9882"/>
                  <a:pt x="36120" y="9897"/>
                </a:cubicBezTo>
                <a:cubicBezTo>
                  <a:pt x="36120" y="9966"/>
                  <a:pt x="36106" y="10024"/>
                  <a:pt x="36053" y="10024"/>
                </a:cubicBezTo>
                <a:cubicBezTo>
                  <a:pt x="36046" y="10024"/>
                  <a:pt x="36039" y="10023"/>
                  <a:pt x="36030" y="10021"/>
                </a:cubicBezTo>
                <a:cubicBezTo>
                  <a:pt x="35962" y="10006"/>
                  <a:pt x="35909" y="9950"/>
                  <a:pt x="35903" y="9882"/>
                </a:cubicBezTo>
                <a:lnTo>
                  <a:pt x="35860" y="9882"/>
                </a:lnTo>
                <a:cubicBezTo>
                  <a:pt x="35779" y="9882"/>
                  <a:pt x="35702" y="9894"/>
                  <a:pt x="35628" y="9922"/>
                </a:cubicBezTo>
                <a:lnTo>
                  <a:pt x="35606" y="9795"/>
                </a:lnTo>
                <a:cubicBezTo>
                  <a:pt x="35603" y="9761"/>
                  <a:pt x="35590" y="9727"/>
                  <a:pt x="35575" y="9696"/>
                </a:cubicBezTo>
                <a:cubicBezTo>
                  <a:pt x="35541" y="9649"/>
                  <a:pt x="35488" y="9618"/>
                  <a:pt x="35432" y="9609"/>
                </a:cubicBezTo>
                <a:cubicBezTo>
                  <a:pt x="35417" y="9606"/>
                  <a:pt x="35398" y="9603"/>
                  <a:pt x="35380" y="9603"/>
                </a:cubicBezTo>
                <a:cubicBezTo>
                  <a:pt x="35321" y="9606"/>
                  <a:pt x="35262" y="9625"/>
                  <a:pt x="35212" y="9659"/>
                </a:cubicBezTo>
                <a:cubicBezTo>
                  <a:pt x="35197" y="9572"/>
                  <a:pt x="35166" y="9482"/>
                  <a:pt x="35061" y="9436"/>
                </a:cubicBezTo>
                <a:cubicBezTo>
                  <a:pt x="35030" y="9420"/>
                  <a:pt x="34996" y="9414"/>
                  <a:pt x="34962" y="9414"/>
                </a:cubicBezTo>
                <a:cubicBezTo>
                  <a:pt x="34872" y="9414"/>
                  <a:pt x="34776" y="9460"/>
                  <a:pt x="34677" y="9553"/>
                </a:cubicBezTo>
                <a:cubicBezTo>
                  <a:pt x="34639" y="9594"/>
                  <a:pt x="34590" y="9628"/>
                  <a:pt x="34540" y="9649"/>
                </a:cubicBezTo>
                <a:cubicBezTo>
                  <a:pt x="34500" y="9584"/>
                  <a:pt x="34429" y="9544"/>
                  <a:pt x="34354" y="9541"/>
                </a:cubicBezTo>
                <a:lnTo>
                  <a:pt x="34345" y="9541"/>
                </a:lnTo>
                <a:cubicBezTo>
                  <a:pt x="34268" y="9541"/>
                  <a:pt x="34193" y="9581"/>
                  <a:pt x="34150" y="9646"/>
                </a:cubicBezTo>
                <a:cubicBezTo>
                  <a:pt x="34116" y="9646"/>
                  <a:pt x="34082" y="9643"/>
                  <a:pt x="34048" y="9637"/>
                </a:cubicBezTo>
                <a:cubicBezTo>
                  <a:pt x="34020" y="9631"/>
                  <a:pt x="33986" y="9625"/>
                  <a:pt x="33955" y="9622"/>
                </a:cubicBezTo>
                <a:lnTo>
                  <a:pt x="33921" y="9622"/>
                </a:lnTo>
                <a:cubicBezTo>
                  <a:pt x="33772" y="9622"/>
                  <a:pt x="33654" y="9699"/>
                  <a:pt x="33636" y="9810"/>
                </a:cubicBezTo>
                <a:cubicBezTo>
                  <a:pt x="33630" y="9848"/>
                  <a:pt x="33648" y="9882"/>
                  <a:pt x="33682" y="9900"/>
                </a:cubicBezTo>
                <a:lnTo>
                  <a:pt x="34008" y="10077"/>
                </a:lnTo>
                <a:lnTo>
                  <a:pt x="34224" y="10191"/>
                </a:lnTo>
                <a:cubicBezTo>
                  <a:pt x="34221" y="10219"/>
                  <a:pt x="34218" y="10247"/>
                  <a:pt x="34209" y="10275"/>
                </a:cubicBezTo>
                <a:cubicBezTo>
                  <a:pt x="34190" y="10340"/>
                  <a:pt x="34169" y="10424"/>
                  <a:pt x="34212" y="10504"/>
                </a:cubicBezTo>
                <a:cubicBezTo>
                  <a:pt x="34255" y="10585"/>
                  <a:pt x="34351" y="10622"/>
                  <a:pt x="34423" y="10650"/>
                </a:cubicBezTo>
                <a:lnTo>
                  <a:pt x="34447" y="10656"/>
                </a:lnTo>
                <a:cubicBezTo>
                  <a:pt x="34497" y="10675"/>
                  <a:pt x="34543" y="10699"/>
                  <a:pt x="34584" y="10730"/>
                </a:cubicBezTo>
                <a:cubicBezTo>
                  <a:pt x="34630" y="10768"/>
                  <a:pt x="34670" y="10811"/>
                  <a:pt x="34701" y="10861"/>
                </a:cubicBezTo>
                <a:cubicBezTo>
                  <a:pt x="34602" y="10857"/>
                  <a:pt x="34509" y="10811"/>
                  <a:pt x="34447" y="10737"/>
                </a:cubicBezTo>
                <a:lnTo>
                  <a:pt x="34435" y="10721"/>
                </a:lnTo>
                <a:cubicBezTo>
                  <a:pt x="34398" y="10662"/>
                  <a:pt x="34339" y="10619"/>
                  <a:pt x="34271" y="10603"/>
                </a:cubicBezTo>
                <a:cubicBezTo>
                  <a:pt x="34262" y="10603"/>
                  <a:pt x="34252" y="10600"/>
                  <a:pt x="34243" y="10600"/>
                </a:cubicBezTo>
                <a:cubicBezTo>
                  <a:pt x="34187" y="10600"/>
                  <a:pt x="34131" y="10628"/>
                  <a:pt x="34097" y="10672"/>
                </a:cubicBezTo>
                <a:cubicBezTo>
                  <a:pt x="34054" y="10721"/>
                  <a:pt x="34035" y="10792"/>
                  <a:pt x="34051" y="10857"/>
                </a:cubicBezTo>
                <a:cubicBezTo>
                  <a:pt x="34076" y="10929"/>
                  <a:pt x="34116" y="10994"/>
                  <a:pt x="34172" y="11043"/>
                </a:cubicBezTo>
                <a:lnTo>
                  <a:pt x="34200" y="11071"/>
                </a:lnTo>
                <a:cubicBezTo>
                  <a:pt x="34227" y="11096"/>
                  <a:pt x="34246" y="11130"/>
                  <a:pt x="34252" y="11167"/>
                </a:cubicBezTo>
                <a:cubicBezTo>
                  <a:pt x="34231" y="11195"/>
                  <a:pt x="34221" y="11229"/>
                  <a:pt x="34224" y="11263"/>
                </a:cubicBezTo>
                <a:cubicBezTo>
                  <a:pt x="34231" y="11338"/>
                  <a:pt x="34271" y="11403"/>
                  <a:pt x="34336" y="11443"/>
                </a:cubicBezTo>
                <a:cubicBezTo>
                  <a:pt x="34361" y="11455"/>
                  <a:pt x="34385" y="11468"/>
                  <a:pt x="34413" y="11477"/>
                </a:cubicBezTo>
                <a:cubicBezTo>
                  <a:pt x="34438" y="11486"/>
                  <a:pt x="34460" y="11495"/>
                  <a:pt x="34478" y="11511"/>
                </a:cubicBezTo>
                <a:cubicBezTo>
                  <a:pt x="34497" y="11533"/>
                  <a:pt x="34509" y="11557"/>
                  <a:pt x="34516" y="11585"/>
                </a:cubicBezTo>
                <a:cubicBezTo>
                  <a:pt x="34522" y="11607"/>
                  <a:pt x="34528" y="11629"/>
                  <a:pt x="34537" y="11647"/>
                </a:cubicBezTo>
                <a:cubicBezTo>
                  <a:pt x="34587" y="11753"/>
                  <a:pt x="34680" y="11830"/>
                  <a:pt x="34791" y="11861"/>
                </a:cubicBezTo>
                <a:lnTo>
                  <a:pt x="34804" y="11867"/>
                </a:lnTo>
                <a:lnTo>
                  <a:pt x="34819" y="11870"/>
                </a:lnTo>
                <a:lnTo>
                  <a:pt x="34816" y="11876"/>
                </a:lnTo>
                <a:lnTo>
                  <a:pt x="34776" y="11973"/>
                </a:lnTo>
                <a:cubicBezTo>
                  <a:pt x="34773" y="11982"/>
                  <a:pt x="34766" y="11991"/>
                  <a:pt x="34763" y="12000"/>
                </a:cubicBezTo>
                <a:cubicBezTo>
                  <a:pt x="34754" y="12000"/>
                  <a:pt x="34742" y="12003"/>
                  <a:pt x="34732" y="12003"/>
                </a:cubicBezTo>
                <a:lnTo>
                  <a:pt x="34550" y="12003"/>
                </a:lnTo>
                <a:cubicBezTo>
                  <a:pt x="34460" y="12003"/>
                  <a:pt x="34361" y="12013"/>
                  <a:pt x="34283" y="12069"/>
                </a:cubicBezTo>
                <a:lnTo>
                  <a:pt x="34184" y="11945"/>
                </a:lnTo>
                <a:lnTo>
                  <a:pt x="34054" y="11780"/>
                </a:lnTo>
                <a:cubicBezTo>
                  <a:pt x="34045" y="11768"/>
                  <a:pt x="34039" y="11756"/>
                  <a:pt x="34029" y="11740"/>
                </a:cubicBezTo>
                <a:lnTo>
                  <a:pt x="34029" y="11728"/>
                </a:lnTo>
                <a:cubicBezTo>
                  <a:pt x="34029" y="11706"/>
                  <a:pt x="34026" y="11688"/>
                  <a:pt x="34020" y="11669"/>
                </a:cubicBezTo>
                <a:cubicBezTo>
                  <a:pt x="33992" y="11595"/>
                  <a:pt x="33915" y="11554"/>
                  <a:pt x="33794" y="11548"/>
                </a:cubicBezTo>
                <a:cubicBezTo>
                  <a:pt x="33766" y="11548"/>
                  <a:pt x="33735" y="11545"/>
                  <a:pt x="33701" y="11545"/>
                </a:cubicBezTo>
                <a:cubicBezTo>
                  <a:pt x="33620" y="11545"/>
                  <a:pt x="33379" y="11545"/>
                  <a:pt x="33270" y="11719"/>
                </a:cubicBezTo>
                <a:cubicBezTo>
                  <a:pt x="33261" y="11734"/>
                  <a:pt x="33258" y="11756"/>
                  <a:pt x="33258" y="11774"/>
                </a:cubicBezTo>
                <a:lnTo>
                  <a:pt x="33258" y="11787"/>
                </a:lnTo>
                <a:cubicBezTo>
                  <a:pt x="33267" y="11883"/>
                  <a:pt x="33283" y="12013"/>
                  <a:pt x="33388" y="12084"/>
                </a:cubicBezTo>
                <a:cubicBezTo>
                  <a:pt x="33428" y="12112"/>
                  <a:pt x="33465" y="12134"/>
                  <a:pt x="33506" y="12155"/>
                </a:cubicBezTo>
                <a:cubicBezTo>
                  <a:pt x="33546" y="12177"/>
                  <a:pt x="33586" y="12199"/>
                  <a:pt x="33623" y="12226"/>
                </a:cubicBezTo>
                <a:cubicBezTo>
                  <a:pt x="33744" y="12313"/>
                  <a:pt x="33809" y="12456"/>
                  <a:pt x="33791" y="12604"/>
                </a:cubicBezTo>
                <a:cubicBezTo>
                  <a:pt x="33778" y="12645"/>
                  <a:pt x="33788" y="12688"/>
                  <a:pt x="33816" y="12722"/>
                </a:cubicBezTo>
                <a:cubicBezTo>
                  <a:pt x="33840" y="12750"/>
                  <a:pt x="33871" y="12769"/>
                  <a:pt x="33908" y="12772"/>
                </a:cubicBezTo>
                <a:lnTo>
                  <a:pt x="33918" y="12775"/>
                </a:lnTo>
                <a:cubicBezTo>
                  <a:pt x="33936" y="12784"/>
                  <a:pt x="33955" y="12796"/>
                  <a:pt x="33970" y="12812"/>
                </a:cubicBezTo>
                <a:cubicBezTo>
                  <a:pt x="34008" y="12849"/>
                  <a:pt x="34051" y="12877"/>
                  <a:pt x="34097" y="12892"/>
                </a:cubicBezTo>
                <a:cubicBezTo>
                  <a:pt x="34128" y="12902"/>
                  <a:pt x="34162" y="12905"/>
                  <a:pt x="34196" y="12905"/>
                </a:cubicBezTo>
                <a:lnTo>
                  <a:pt x="34231" y="12905"/>
                </a:lnTo>
                <a:cubicBezTo>
                  <a:pt x="34330" y="12911"/>
                  <a:pt x="34413" y="12988"/>
                  <a:pt x="34494" y="13075"/>
                </a:cubicBezTo>
                <a:cubicBezTo>
                  <a:pt x="34463" y="13088"/>
                  <a:pt x="34432" y="13094"/>
                  <a:pt x="34398" y="13094"/>
                </a:cubicBezTo>
                <a:cubicBezTo>
                  <a:pt x="34351" y="13094"/>
                  <a:pt x="34308" y="13081"/>
                  <a:pt x="34271" y="13060"/>
                </a:cubicBezTo>
                <a:cubicBezTo>
                  <a:pt x="34255" y="13050"/>
                  <a:pt x="34237" y="13044"/>
                  <a:pt x="34218" y="13044"/>
                </a:cubicBezTo>
                <a:cubicBezTo>
                  <a:pt x="34193" y="13044"/>
                  <a:pt x="34172" y="13054"/>
                  <a:pt x="34153" y="13072"/>
                </a:cubicBezTo>
                <a:cubicBezTo>
                  <a:pt x="34131" y="13091"/>
                  <a:pt x="34122" y="13115"/>
                  <a:pt x="34125" y="13143"/>
                </a:cubicBezTo>
                <a:cubicBezTo>
                  <a:pt x="34100" y="13134"/>
                  <a:pt x="34079" y="13119"/>
                  <a:pt x="34060" y="13103"/>
                </a:cubicBezTo>
                <a:lnTo>
                  <a:pt x="33819" y="12920"/>
                </a:lnTo>
                <a:lnTo>
                  <a:pt x="33812" y="12914"/>
                </a:lnTo>
                <a:lnTo>
                  <a:pt x="33812" y="12939"/>
                </a:lnTo>
                <a:cubicBezTo>
                  <a:pt x="33812" y="12991"/>
                  <a:pt x="33824" y="13063"/>
                  <a:pt x="33694" y="13063"/>
                </a:cubicBezTo>
                <a:cubicBezTo>
                  <a:pt x="33691" y="13063"/>
                  <a:pt x="33688" y="13063"/>
                  <a:pt x="33685" y="13063"/>
                </a:cubicBezTo>
                <a:cubicBezTo>
                  <a:pt x="33534" y="13057"/>
                  <a:pt x="33549" y="12973"/>
                  <a:pt x="33515" y="12917"/>
                </a:cubicBezTo>
                <a:cubicBezTo>
                  <a:pt x="33524" y="12865"/>
                  <a:pt x="33531" y="12812"/>
                  <a:pt x="33617" y="12800"/>
                </a:cubicBezTo>
                <a:cubicBezTo>
                  <a:pt x="33583" y="12790"/>
                  <a:pt x="33546" y="12784"/>
                  <a:pt x="33512" y="12784"/>
                </a:cubicBezTo>
                <a:cubicBezTo>
                  <a:pt x="33508" y="12784"/>
                  <a:pt x="33504" y="12784"/>
                  <a:pt x="33500" y="12784"/>
                </a:cubicBezTo>
                <a:cubicBezTo>
                  <a:pt x="33442" y="12784"/>
                  <a:pt x="33385" y="12805"/>
                  <a:pt x="33338" y="12840"/>
                </a:cubicBezTo>
                <a:cubicBezTo>
                  <a:pt x="33289" y="12880"/>
                  <a:pt x="33261" y="12939"/>
                  <a:pt x="33261" y="13001"/>
                </a:cubicBezTo>
                <a:cubicBezTo>
                  <a:pt x="33261" y="13057"/>
                  <a:pt x="33286" y="13106"/>
                  <a:pt x="33329" y="13140"/>
                </a:cubicBezTo>
                <a:cubicBezTo>
                  <a:pt x="33376" y="13171"/>
                  <a:pt x="33425" y="13187"/>
                  <a:pt x="33481" y="13190"/>
                </a:cubicBezTo>
                <a:cubicBezTo>
                  <a:pt x="33493" y="13190"/>
                  <a:pt x="33506" y="13193"/>
                  <a:pt x="33518" y="13196"/>
                </a:cubicBezTo>
                <a:cubicBezTo>
                  <a:pt x="33555" y="13205"/>
                  <a:pt x="33583" y="13230"/>
                  <a:pt x="33599" y="13264"/>
                </a:cubicBezTo>
                <a:cubicBezTo>
                  <a:pt x="33617" y="13295"/>
                  <a:pt x="33617" y="13332"/>
                  <a:pt x="33602" y="13363"/>
                </a:cubicBezTo>
                <a:cubicBezTo>
                  <a:pt x="33583" y="13397"/>
                  <a:pt x="33583" y="13435"/>
                  <a:pt x="33599" y="13469"/>
                </a:cubicBezTo>
                <a:cubicBezTo>
                  <a:pt x="33623" y="13518"/>
                  <a:pt x="33670" y="13555"/>
                  <a:pt x="33726" y="13571"/>
                </a:cubicBezTo>
                <a:cubicBezTo>
                  <a:pt x="33825" y="13599"/>
                  <a:pt x="33927" y="13611"/>
                  <a:pt x="34032" y="13611"/>
                </a:cubicBezTo>
                <a:cubicBezTo>
                  <a:pt x="34069" y="13611"/>
                  <a:pt x="34110" y="13611"/>
                  <a:pt x="34147" y="13608"/>
                </a:cubicBezTo>
                <a:lnTo>
                  <a:pt x="34215" y="13599"/>
                </a:lnTo>
                <a:cubicBezTo>
                  <a:pt x="34252" y="13592"/>
                  <a:pt x="34293" y="13589"/>
                  <a:pt x="34333" y="13589"/>
                </a:cubicBezTo>
                <a:lnTo>
                  <a:pt x="34354" y="13589"/>
                </a:lnTo>
                <a:cubicBezTo>
                  <a:pt x="34420" y="13592"/>
                  <a:pt x="34485" y="13617"/>
                  <a:pt x="34534" y="13661"/>
                </a:cubicBezTo>
                <a:cubicBezTo>
                  <a:pt x="34550" y="13673"/>
                  <a:pt x="34562" y="13689"/>
                  <a:pt x="34568" y="13707"/>
                </a:cubicBezTo>
                <a:cubicBezTo>
                  <a:pt x="34503" y="13766"/>
                  <a:pt x="34401" y="13797"/>
                  <a:pt x="34262" y="13797"/>
                </a:cubicBezTo>
                <a:cubicBezTo>
                  <a:pt x="34153" y="13794"/>
                  <a:pt x="34042" y="13781"/>
                  <a:pt x="33936" y="13754"/>
                </a:cubicBezTo>
                <a:cubicBezTo>
                  <a:pt x="33713" y="13704"/>
                  <a:pt x="33503" y="13592"/>
                  <a:pt x="33301" y="13484"/>
                </a:cubicBezTo>
                <a:cubicBezTo>
                  <a:pt x="33255" y="13456"/>
                  <a:pt x="33202" y="13425"/>
                  <a:pt x="33190" y="13391"/>
                </a:cubicBezTo>
                <a:cubicBezTo>
                  <a:pt x="33187" y="13379"/>
                  <a:pt x="33187" y="13363"/>
                  <a:pt x="33187" y="13348"/>
                </a:cubicBezTo>
                <a:cubicBezTo>
                  <a:pt x="33187" y="13326"/>
                  <a:pt x="33184" y="13301"/>
                  <a:pt x="33181" y="13280"/>
                </a:cubicBezTo>
                <a:cubicBezTo>
                  <a:pt x="33174" y="13252"/>
                  <a:pt x="33162" y="13224"/>
                  <a:pt x="33146" y="13202"/>
                </a:cubicBezTo>
                <a:cubicBezTo>
                  <a:pt x="33221" y="13131"/>
                  <a:pt x="33230" y="13023"/>
                  <a:pt x="33239" y="12939"/>
                </a:cubicBezTo>
                <a:lnTo>
                  <a:pt x="33239" y="12927"/>
                </a:lnTo>
                <a:cubicBezTo>
                  <a:pt x="33239" y="12908"/>
                  <a:pt x="33236" y="12889"/>
                  <a:pt x="33227" y="12877"/>
                </a:cubicBezTo>
                <a:cubicBezTo>
                  <a:pt x="33134" y="12713"/>
                  <a:pt x="32923" y="12713"/>
                  <a:pt x="32855" y="12713"/>
                </a:cubicBezTo>
                <a:cubicBezTo>
                  <a:pt x="32827" y="12713"/>
                  <a:pt x="32800" y="12713"/>
                  <a:pt x="32775" y="12716"/>
                </a:cubicBezTo>
                <a:cubicBezTo>
                  <a:pt x="32688" y="12719"/>
                  <a:pt x="32629" y="12750"/>
                  <a:pt x="32598" y="12800"/>
                </a:cubicBezTo>
                <a:cubicBezTo>
                  <a:pt x="32563" y="12778"/>
                  <a:pt x="32523" y="12768"/>
                  <a:pt x="32484" y="12768"/>
                </a:cubicBezTo>
                <a:cubicBezTo>
                  <a:pt x="32479" y="12768"/>
                  <a:pt x="32473" y="12768"/>
                  <a:pt x="32468" y="12769"/>
                </a:cubicBezTo>
                <a:cubicBezTo>
                  <a:pt x="32375" y="12769"/>
                  <a:pt x="32288" y="12815"/>
                  <a:pt x="32236" y="12892"/>
                </a:cubicBezTo>
                <a:cubicBezTo>
                  <a:pt x="32180" y="12979"/>
                  <a:pt x="32180" y="13081"/>
                  <a:pt x="32183" y="13162"/>
                </a:cubicBezTo>
                <a:cubicBezTo>
                  <a:pt x="32140" y="13150"/>
                  <a:pt x="32093" y="13143"/>
                  <a:pt x="32044" y="13143"/>
                </a:cubicBezTo>
                <a:cubicBezTo>
                  <a:pt x="32025" y="13143"/>
                  <a:pt x="32007" y="13143"/>
                  <a:pt x="31985" y="13146"/>
                </a:cubicBezTo>
                <a:lnTo>
                  <a:pt x="31963" y="13150"/>
                </a:lnTo>
                <a:lnTo>
                  <a:pt x="31935" y="13153"/>
                </a:lnTo>
                <a:lnTo>
                  <a:pt x="31942" y="13143"/>
                </a:lnTo>
                <a:lnTo>
                  <a:pt x="31960" y="13125"/>
                </a:lnTo>
                <a:cubicBezTo>
                  <a:pt x="32007" y="13081"/>
                  <a:pt x="32044" y="13035"/>
                  <a:pt x="32072" y="12982"/>
                </a:cubicBezTo>
                <a:cubicBezTo>
                  <a:pt x="32093" y="12933"/>
                  <a:pt x="32106" y="12883"/>
                  <a:pt x="32115" y="12834"/>
                </a:cubicBezTo>
                <a:cubicBezTo>
                  <a:pt x="32118" y="12796"/>
                  <a:pt x="32127" y="12759"/>
                  <a:pt x="32146" y="12725"/>
                </a:cubicBezTo>
                <a:cubicBezTo>
                  <a:pt x="32168" y="12694"/>
                  <a:pt x="32199" y="12673"/>
                  <a:pt x="32236" y="12660"/>
                </a:cubicBezTo>
                <a:cubicBezTo>
                  <a:pt x="32257" y="12651"/>
                  <a:pt x="32282" y="12635"/>
                  <a:pt x="32304" y="12623"/>
                </a:cubicBezTo>
                <a:cubicBezTo>
                  <a:pt x="32363" y="12583"/>
                  <a:pt x="32397" y="12521"/>
                  <a:pt x="32403" y="12456"/>
                </a:cubicBezTo>
                <a:cubicBezTo>
                  <a:pt x="32406" y="12422"/>
                  <a:pt x="32397" y="12391"/>
                  <a:pt x="32378" y="12363"/>
                </a:cubicBezTo>
                <a:cubicBezTo>
                  <a:pt x="32384" y="12329"/>
                  <a:pt x="32400" y="12298"/>
                  <a:pt x="32425" y="12273"/>
                </a:cubicBezTo>
                <a:lnTo>
                  <a:pt x="32443" y="12248"/>
                </a:lnTo>
                <a:cubicBezTo>
                  <a:pt x="32511" y="12171"/>
                  <a:pt x="32626" y="12038"/>
                  <a:pt x="32474" y="11886"/>
                </a:cubicBezTo>
                <a:cubicBezTo>
                  <a:pt x="32453" y="11864"/>
                  <a:pt x="32428" y="11849"/>
                  <a:pt x="32397" y="11849"/>
                </a:cubicBezTo>
                <a:lnTo>
                  <a:pt x="32394" y="11849"/>
                </a:lnTo>
                <a:cubicBezTo>
                  <a:pt x="32372" y="11849"/>
                  <a:pt x="32350" y="11855"/>
                  <a:pt x="32332" y="11867"/>
                </a:cubicBezTo>
                <a:cubicBezTo>
                  <a:pt x="32298" y="11889"/>
                  <a:pt x="32273" y="11914"/>
                  <a:pt x="32248" y="11945"/>
                </a:cubicBezTo>
                <a:cubicBezTo>
                  <a:pt x="32245" y="11954"/>
                  <a:pt x="32239" y="11960"/>
                  <a:pt x="32236" y="11966"/>
                </a:cubicBezTo>
                <a:cubicBezTo>
                  <a:pt x="32230" y="11976"/>
                  <a:pt x="32223" y="11985"/>
                  <a:pt x="32214" y="11994"/>
                </a:cubicBezTo>
                <a:lnTo>
                  <a:pt x="32208" y="11994"/>
                </a:lnTo>
                <a:cubicBezTo>
                  <a:pt x="32202" y="11994"/>
                  <a:pt x="32192" y="11991"/>
                  <a:pt x="32186" y="11988"/>
                </a:cubicBezTo>
                <a:lnTo>
                  <a:pt x="32158" y="11988"/>
                </a:lnTo>
                <a:cubicBezTo>
                  <a:pt x="32100" y="11991"/>
                  <a:pt x="32041" y="12013"/>
                  <a:pt x="31994" y="12056"/>
                </a:cubicBezTo>
                <a:cubicBezTo>
                  <a:pt x="31973" y="12075"/>
                  <a:pt x="31948" y="12096"/>
                  <a:pt x="31929" y="12121"/>
                </a:cubicBezTo>
                <a:lnTo>
                  <a:pt x="31923" y="12130"/>
                </a:lnTo>
                <a:cubicBezTo>
                  <a:pt x="31901" y="12121"/>
                  <a:pt x="31880" y="12115"/>
                  <a:pt x="31858" y="12115"/>
                </a:cubicBezTo>
                <a:cubicBezTo>
                  <a:pt x="31830" y="12115"/>
                  <a:pt x="31802" y="12121"/>
                  <a:pt x="31774" y="12134"/>
                </a:cubicBezTo>
                <a:lnTo>
                  <a:pt x="31771" y="12134"/>
                </a:lnTo>
                <a:cubicBezTo>
                  <a:pt x="31777" y="12106"/>
                  <a:pt x="31790" y="12078"/>
                  <a:pt x="31802" y="12056"/>
                </a:cubicBezTo>
                <a:cubicBezTo>
                  <a:pt x="31839" y="12019"/>
                  <a:pt x="31886" y="11997"/>
                  <a:pt x="31935" y="11985"/>
                </a:cubicBezTo>
                <a:cubicBezTo>
                  <a:pt x="31960" y="11979"/>
                  <a:pt x="31988" y="11969"/>
                  <a:pt x="32016" y="11960"/>
                </a:cubicBezTo>
                <a:cubicBezTo>
                  <a:pt x="32081" y="11942"/>
                  <a:pt x="32146" y="11920"/>
                  <a:pt x="32211" y="11892"/>
                </a:cubicBezTo>
                <a:lnTo>
                  <a:pt x="32227" y="11886"/>
                </a:lnTo>
                <a:cubicBezTo>
                  <a:pt x="32288" y="11858"/>
                  <a:pt x="32375" y="11821"/>
                  <a:pt x="32412" y="11743"/>
                </a:cubicBezTo>
                <a:cubicBezTo>
                  <a:pt x="32453" y="11663"/>
                  <a:pt x="32431" y="11588"/>
                  <a:pt x="32419" y="11526"/>
                </a:cubicBezTo>
                <a:cubicBezTo>
                  <a:pt x="32409" y="11502"/>
                  <a:pt x="32403" y="11477"/>
                  <a:pt x="32403" y="11449"/>
                </a:cubicBezTo>
                <a:lnTo>
                  <a:pt x="32592" y="11338"/>
                </a:lnTo>
                <a:lnTo>
                  <a:pt x="32871" y="11173"/>
                </a:lnTo>
                <a:cubicBezTo>
                  <a:pt x="32899" y="11155"/>
                  <a:pt x="32914" y="11124"/>
                  <a:pt x="32911" y="11090"/>
                </a:cubicBezTo>
                <a:cubicBezTo>
                  <a:pt x="32896" y="10984"/>
                  <a:pt x="32793" y="10913"/>
                  <a:pt x="32663" y="10913"/>
                </a:cubicBezTo>
                <a:lnTo>
                  <a:pt x="32635" y="10913"/>
                </a:lnTo>
                <a:cubicBezTo>
                  <a:pt x="32607" y="10916"/>
                  <a:pt x="32580" y="10919"/>
                  <a:pt x="32552" y="10926"/>
                </a:cubicBezTo>
                <a:cubicBezTo>
                  <a:pt x="32524" y="10932"/>
                  <a:pt x="32496" y="10935"/>
                  <a:pt x="32465" y="10938"/>
                </a:cubicBezTo>
                <a:cubicBezTo>
                  <a:pt x="32431" y="10876"/>
                  <a:pt x="32366" y="10839"/>
                  <a:pt x="32298" y="10839"/>
                </a:cubicBezTo>
                <a:lnTo>
                  <a:pt x="32292" y="10839"/>
                </a:lnTo>
                <a:cubicBezTo>
                  <a:pt x="32223" y="10842"/>
                  <a:pt x="32161" y="10879"/>
                  <a:pt x="32130" y="10941"/>
                </a:cubicBezTo>
                <a:cubicBezTo>
                  <a:pt x="32106" y="10926"/>
                  <a:pt x="32084" y="10907"/>
                  <a:pt x="32069" y="10885"/>
                </a:cubicBezTo>
                <a:lnTo>
                  <a:pt x="32062" y="10879"/>
                </a:lnTo>
                <a:cubicBezTo>
                  <a:pt x="32010" y="10830"/>
                  <a:pt x="31948" y="10786"/>
                  <a:pt x="31883" y="10758"/>
                </a:cubicBezTo>
                <a:cubicBezTo>
                  <a:pt x="31861" y="10746"/>
                  <a:pt x="31842" y="10737"/>
                  <a:pt x="31824" y="10727"/>
                </a:cubicBezTo>
                <a:cubicBezTo>
                  <a:pt x="31771" y="10693"/>
                  <a:pt x="31712" y="10672"/>
                  <a:pt x="31647" y="10668"/>
                </a:cubicBezTo>
                <a:lnTo>
                  <a:pt x="31635" y="10668"/>
                </a:lnTo>
                <a:cubicBezTo>
                  <a:pt x="31592" y="10672"/>
                  <a:pt x="31548" y="10684"/>
                  <a:pt x="31508" y="10706"/>
                </a:cubicBezTo>
                <a:cubicBezTo>
                  <a:pt x="31477" y="10724"/>
                  <a:pt x="31443" y="10734"/>
                  <a:pt x="31406" y="10734"/>
                </a:cubicBezTo>
                <a:cubicBezTo>
                  <a:pt x="31381" y="10734"/>
                  <a:pt x="31356" y="10737"/>
                  <a:pt x="31331" y="10740"/>
                </a:cubicBezTo>
                <a:cubicBezTo>
                  <a:pt x="31288" y="10752"/>
                  <a:pt x="31245" y="10774"/>
                  <a:pt x="31204" y="10799"/>
                </a:cubicBezTo>
                <a:lnTo>
                  <a:pt x="31180" y="10817"/>
                </a:lnTo>
                <a:cubicBezTo>
                  <a:pt x="31161" y="10830"/>
                  <a:pt x="31139" y="10839"/>
                  <a:pt x="31115" y="10839"/>
                </a:cubicBezTo>
                <a:lnTo>
                  <a:pt x="31105" y="10839"/>
                </a:lnTo>
                <a:cubicBezTo>
                  <a:pt x="31093" y="10833"/>
                  <a:pt x="31080" y="10826"/>
                  <a:pt x="31068" y="10814"/>
                </a:cubicBezTo>
                <a:cubicBezTo>
                  <a:pt x="31049" y="10799"/>
                  <a:pt x="31025" y="10783"/>
                  <a:pt x="31000" y="10771"/>
                </a:cubicBezTo>
                <a:cubicBezTo>
                  <a:pt x="31018" y="10743"/>
                  <a:pt x="31034" y="10712"/>
                  <a:pt x="31046" y="10681"/>
                </a:cubicBezTo>
                <a:cubicBezTo>
                  <a:pt x="31053" y="10668"/>
                  <a:pt x="31056" y="10659"/>
                  <a:pt x="31062" y="10647"/>
                </a:cubicBezTo>
                <a:cubicBezTo>
                  <a:pt x="31102" y="10576"/>
                  <a:pt x="31155" y="10511"/>
                  <a:pt x="31217" y="10455"/>
                </a:cubicBezTo>
                <a:cubicBezTo>
                  <a:pt x="31232" y="10445"/>
                  <a:pt x="31248" y="10436"/>
                  <a:pt x="31263" y="10430"/>
                </a:cubicBezTo>
                <a:cubicBezTo>
                  <a:pt x="31310" y="10408"/>
                  <a:pt x="31399" y="10368"/>
                  <a:pt x="31396" y="10263"/>
                </a:cubicBezTo>
                <a:cubicBezTo>
                  <a:pt x="31393" y="10185"/>
                  <a:pt x="31403" y="10164"/>
                  <a:pt x="31409" y="10157"/>
                </a:cubicBezTo>
                <a:cubicBezTo>
                  <a:pt x="31427" y="10154"/>
                  <a:pt x="31443" y="10151"/>
                  <a:pt x="31458" y="10151"/>
                </a:cubicBezTo>
                <a:lnTo>
                  <a:pt x="31480" y="10151"/>
                </a:lnTo>
                <a:cubicBezTo>
                  <a:pt x="31511" y="10151"/>
                  <a:pt x="31542" y="10151"/>
                  <a:pt x="31570" y="10157"/>
                </a:cubicBezTo>
                <a:cubicBezTo>
                  <a:pt x="31601" y="10160"/>
                  <a:pt x="31638" y="10160"/>
                  <a:pt x="31675" y="10160"/>
                </a:cubicBezTo>
                <a:lnTo>
                  <a:pt x="31700" y="10160"/>
                </a:lnTo>
                <a:cubicBezTo>
                  <a:pt x="31734" y="10160"/>
                  <a:pt x="31768" y="10142"/>
                  <a:pt x="31790" y="10117"/>
                </a:cubicBezTo>
                <a:cubicBezTo>
                  <a:pt x="31852" y="10046"/>
                  <a:pt x="31861" y="9894"/>
                  <a:pt x="31858" y="9857"/>
                </a:cubicBezTo>
                <a:cubicBezTo>
                  <a:pt x="31855" y="9807"/>
                  <a:pt x="31839" y="9755"/>
                  <a:pt x="31815" y="9711"/>
                </a:cubicBezTo>
                <a:cubicBezTo>
                  <a:pt x="31808" y="9702"/>
                  <a:pt x="31802" y="9690"/>
                  <a:pt x="31793" y="9680"/>
                </a:cubicBezTo>
                <a:cubicBezTo>
                  <a:pt x="31796" y="9646"/>
                  <a:pt x="31777" y="9612"/>
                  <a:pt x="31749" y="9591"/>
                </a:cubicBezTo>
                <a:cubicBezTo>
                  <a:pt x="31728" y="9577"/>
                  <a:pt x="31706" y="9568"/>
                  <a:pt x="31683" y="9568"/>
                </a:cubicBezTo>
                <a:cubicBezTo>
                  <a:pt x="31679" y="9568"/>
                  <a:pt x="31676" y="9568"/>
                  <a:pt x="31672" y="9569"/>
                </a:cubicBezTo>
                <a:cubicBezTo>
                  <a:pt x="31657" y="9569"/>
                  <a:pt x="31644" y="9569"/>
                  <a:pt x="31632" y="9572"/>
                </a:cubicBezTo>
                <a:lnTo>
                  <a:pt x="31477" y="9597"/>
                </a:lnTo>
                <a:cubicBezTo>
                  <a:pt x="31443" y="9603"/>
                  <a:pt x="31409" y="9612"/>
                  <a:pt x="31381" y="9631"/>
                </a:cubicBezTo>
                <a:cubicBezTo>
                  <a:pt x="31372" y="9637"/>
                  <a:pt x="31365" y="9643"/>
                  <a:pt x="31359" y="9649"/>
                </a:cubicBezTo>
                <a:cubicBezTo>
                  <a:pt x="31359" y="9649"/>
                  <a:pt x="31356" y="9653"/>
                  <a:pt x="31356" y="9653"/>
                </a:cubicBezTo>
                <a:lnTo>
                  <a:pt x="31350" y="9653"/>
                </a:lnTo>
                <a:cubicBezTo>
                  <a:pt x="31344" y="9653"/>
                  <a:pt x="31334" y="9653"/>
                  <a:pt x="31325" y="9656"/>
                </a:cubicBezTo>
                <a:cubicBezTo>
                  <a:pt x="31269" y="9671"/>
                  <a:pt x="31220" y="9705"/>
                  <a:pt x="31189" y="9752"/>
                </a:cubicBezTo>
                <a:cubicBezTo>
                  <a:pt x="31176" y="9770"/>
                  <a:pt x="31161" y="9786"/>
                  <a:pt x="31142" y="9798"/>
                </a:cubicBezTo>
                <a:lnTo>
                  <a:pt x="31133" y="9798"/>
                </a:lnTo>
                <a:cubicBezTo>
                  <a:pt x="31121" y="9795"/>
                  <a:pt x="31111" y="9795"/>
                  <a:pt x="31099" y="9792"/>
                </a:cubicBezTo>
                <a:lnTo>
                  <a:pt x="31093" y="9792"/>
                </a:lnTo>
                <a:cubicBezTo>
                  <a:pt x="31046" y="9786"/>
                  <a:pt x="31000" y="9783"/>
                  <a:pt x="30953" y="9783"/>
                </a:cubicBezTo>
                <a:cubicBezTo>
                  <a:pt x="30904" y="9783"/>
                  <a:pt x="30857" y="9786"/>
                  <a:pt x="30808" y="9795"/>
                </a:cubicBezTo>
                <a:cubicBezTo>
                  <a:pt x="30811" y="9789"/>
                  <a:pt x="30814" y="9786"/>
                  <a:pt x="30817" y="9783"/>
                </a:cubicBezTo>
                <a:cubicBezTo>
                  <a:pt x="30848" y="9755"/>
                  <a:pt x="30882" y="9733"/>
                  <a:pt x="30919" y="9718"/>
                </a:cubicBezTo>
                <a:lnTo>
                  <a:pt x="30947" y="9702"/>
                </a:lnTo>
                <a:cubicBezTo>
                  <a:pt x="31099" y="9618"/>
                  <a:pt x="31285" y="9457"/>
                  <a:pt x="31359" y="9253"/>
                </a:cubicBezTo>
                <a:cubicBezTo>
                  <a:pt x="31387" y="9194"/>
                  <a:pt x="31390" y="9126"/>
                  <a:pt x="31369" y="9067"/>
                </a:cubicBezTo>
                <a:cubicBezTo>
                  <a:pt x="31350" y="9021"/>
                  <a:pt x="31325" y="8980"/>
                  <a:pt x="31291" y="8946"/>
                </a:cubicBezTo>
                <a:cubicBezTo>
                  <a:pt x="31255" y="8918"/>
                  <a:pt x="31213" y="8906"/>
                  <a:pt x="31169" y="8906"/>
                </a:cubicBezTo>
                <a:cubicBezTo>
                  <a:pt x="31165" y="8906"/>
                  <a:pt x="31160" y="8906"/>
                  <a:pt x="31155" y="8906"/>
                </a:cubicBezTo>
                <a:cubicBezTo>
                  <a:pt x="31115" y="8906"/>
                  <a:pt x="31071" y="8912"/>
                  <a:pt x="31031" y="8918"/>
                </a:cubicBezTo>
                <a:cubicBezTo>
                  <a:pt x="31009" y="8921"/>
                  <a:pt x="30984" y="8925"/>
                  <a:pt x="30960" y="8925"/>
                </a:cubicBezTo>
                <a:lnTo>
                  <a:pt x="30957" y="8925"/>
                </a:lnTo>
                <a:cubicBezTo>
                  <a:pt x="30951" y="8924"/>
                  <a:pt x="30946" y="8924"/>
                  <a:pt x="30940" y="8924"/>
                </a:cubicBezTo>
                <a:cubicBezTo>
                  <a:pt x="30859" y="8924"/>
                  <a:pt x="30778" y="8946"/>
                  <a:pt x="30706" y="8980"/>
                </a:cubicBezTo>
                <a:cubicBezTo>
                  <a:pt x="30665" y="9005"/>
                  <a:pt x="30631" y="9033"/>
                  <a:pt x="30600" y="9067"/>
                </a:cubicBezTo>
                <a:cubicBezTo>
                  <a:pt x="30588" y="9045"/>
                  <a:pt x="30566" y="9033"/>
                  <a:pt x="30541" y="9030"/>
                </a:cubicBezTo>
                <a:cubicBezTo>
                  <a:pt x="30538" y="9028"/>
                  <a:pt x="30535" y="9028"/>
                  <a:pt x="30532" y="9028"/>
                </a:cubicBezTo>
                <a:cubicBezTo>
                  <a:pt x="30529" y="9028"/>
                  <a:pt x="30526" y="9028"/>
                  <a:pt x="30523" y="9030"/>
                </a:cubicBezTo>
                <a:cubicBezTo>
                  <a:pt x="30495" y="9030"/>
                  <a:pt x="30467" y="9036"/>
                  <a:pt x="30442" y="9045"/>
                </a:cubicBezTo>
                <a:cubicBezTo>
                  <a:pt x="30467" y="9008"/>
                  <a:pt x="30501" y="8977"/>
                  <a:pt x="30541" y="8956"/>
                </a:cubicBezTo>
                <a:lnTo>
                  <a:pt x="30551" y="8949"/>
                </a:lnTo>
                <a:cubicBezTo>
                  <a:pt x="30634" y="8918"/>
                  <a:pt x="30687" y="8835"/>
                  <a:pt x="30681" y="8748"/>
                </a:cubicBezTo>
                <a:lnTo>
                  <a:pt x="30681" y="8739"/>
                </a:lnTo>
                <a:cubicBezTo>
                  <a:pt x="30684" y="8612"/>
                  <a:pt x="30721" y="8575"/>
                  <a:pt x="30845" y="8510"/>
                </a:cubicBezTo>
                <a:cubicBezTo>
                  <a:pt x="30932" y="8463"/>
                  <a:pt x="31003" y="8395"/>
                  <a:pt x="31056" y="8314"/>
                </a:cubicBezTo>
                <a:cubicBezTo>
                  <a:pt x="31068" y="8293"/>
                  <a:pt x="31071" y="8271"/>
                  <a:pt x="31068" y="8249"/>
                </a:cubicBezTo>
                <a:cubicBezTo>
                  <a:pt x="31062" y="8228"/>
                  <a:pt x="31046" y="8209"/>
                  <a:pt x="31028" y="8197"/>
                </a:cubicBezTo>
                <a:cubicBezTo>
                  <a:pt x="30957" y="8150"/>
                  <a:pt x="30873" y="8122"/>
                  <a:pt x="30786" y="8119"/>
                </a:cubicBezTo>
                <a:cubicBezTo>
                  <a:pt x="30718" y="8119"/>
                  <a:pt x="30650" y="8141"/>
                  <a:pt x="30597" y="8184"/>
                </a:cubicBezTo>
                <a:cubicBezTo>
                  <a:pt x="30566" y="8206"/>
                  <a:pt x="30538" y="8231"/>
                  <a:pt x="30514" y="8262"/>
                </a:cubicBezTo>
                <a:cubicBezTo>
                  <a:pt x="30504" y="8271"/>
                  <a:pt x="30492" y="8283"/>
                  <a:pt x="30483" y="8296"/>
                </a:cubicBezTo>
                <a:cubicBezTo>
                  <a:pt x="30464" y="8317"/>
                  <a:pt x="30436" y="8333"/>
                  <a:pt x="30408" y="8339"/>
                </a:cubicBezTo>
                <a:cubicBezTo>
                  <a:pt x="30455" y="8225"/>
                  <a:pt x="30523" y="8122"/>
                  <a:pt x="30613" y="8036"/>
                </a:cubicBezTo>
                <a:cubicBezTo>
                  <a:pt x="30659" y="7989"/>
                  <a:pt x="30743" y="7912"/>
                  <a:pt x="30687" y="7800"/>
                </a:cubicBezTo>
                <a:cubicBezTo>
                  <a:pt x="30650" y="7732"/>
                  <a:pt x="30594" y="7683"/>
                  <a:pt x="30523" y="7655"/>
                </a:cubicBezTo>
                <a:cubicBezTo>
                  <a:pt x="30486" y="7642"/>
                  <a:pt x="30452" y="7636"/>
                  <a:pt x="30414" y="7636"/>
                </a:cubicBezTo>
                <a:cubicBezTo>
                  <a:pt x="30362" y="7639"/>
                  <a:pt x="30312" y="7645"/>
                  <a:pt x="30263" y="7658"/>
                </a:cubicBezTo>
                <a:cubicBezTo>
                  <a:pt x="30238" y="7661"/>
                  <a:pt x="30213" y="7667"/>
                  <a:pt x="30191" y="7670"/>
                </a:cubicBezTo>
                <a:cubicBezTo>
                  <a:pt x="30173" y="7670"/>
                  <a:pt x="30157" y="7673"/>
                  <a:pt x="30139" y="7676"/>
                </a:cubicBezTo>
                <a:cubicBezTo>
                  <a:pt x="30139" y="7667"/>
                  <a:pt x="30139" y="7658"/>
                  <a:pt x="30136" y="7648"/>
                </a:cubicBezTo>
                <a:cubicBezTo>
                  <a:pt x="30123" y="7621"/>
                  <a:pt x="30142" y="7586"/>
                  <a:pt x="30176" y="7586"/>
                </a:cubicBezTo>
                <a:lnTo>
                  <a:pt x="30179" y="7583"/>
                </a:lnTo>
                <a:cubicBezTo>
                  <a:pt x="30269" y="7543"/>
                  <a:pt x="30349" y="7487"/>
                  <a:pt x="30418" y="7422"/>
                </a:cubicBezTo>
                <a:cubicBezTo>
                  <a:pt x="30439" y="7404"/>
                  <a:pt x="30461" y="7388"/>
                  <a:pt x="30483" y="7373"/>
                </a:cubicBezTo>
                <a:cubicBezTo>
                  <a:pt x="30548" y="7329"/>
                  <a:pt x="30603" y="7271"/>
                  <a:pt x="30638" y="7199"/>
                </a:cubicBezTo>
                <a:cubicBezTo>
                  <a:pt x="30650" y="7168"/>
                  <a:pt x="30662" y="7137"/>
                  <a:pt x="30675" y="7109"/>
                </a:cubicBezTo>
                <a:cubicBezTo>
                  <a:pt x="30693" y="7057"/>
                  <a:pt x="30715" y="7007"/>
                  <a:pt x="30746" y="6964"/>
                </a:cubicBezTo>
                <a:cubicBezTo>
                  <a:pt x="30749" y="6955"/>
                  <a:pt x="30755" y="6948"/>
                  <a:pt x="30761" y="6942"/>
                </a:cubicBezTo>
                <a:cubicBezTo>
                  <a:pt x="30786" y="6917"/>
                  <a:pt x="30805" y="6886"/>
                  <a:pt x="30817" y="6855"/>
                </a:cubicBezTo>
                <a:cubicBezTo>
                  <a:pt x="30842" y="6809"/>
                  <a:pt x="30839" y="6753"/>
                  <a:pt x="30814" y="6710"/>
                </a:cubicBezTo>
                <a:cubicBezTo>
                  <a:pt x="30788" y="6673"/>
                  <a:pt x="30746" y="6654"/>
                  <a:pt x="30703" y="6654"/>
                </a:cubicBezTo>
                <a:cubicBezTo>
                  <a:pt x="30700" y="6654"/>
                  <a:pt x="30697" y="6654"/>
                  <a:pt x="30693" y="6654"/>
                </a:cubicBezTo>
                <a:cubicBezTo>
                  <a:pt x="30644" y="6654"/>
                  <a:pt x="30594" y="6667"/>
                  <a:pt x="30548" y="6685"/>
                </a:cubicBezTo>
                <a:cubicBezTo>
                  <a:pt x="30489" y="6704"/>
                  <a:pt x="30430" y="6728"/>
                  <a:pt x="30377" y="6753"/>
                </a:cubicBezTo>
                <a:cubicBezTo>
                  <a:pt x="30467" y="6790"/>
                  <a:pt x="30538" y="6868"/>
                  <a:pt x="30569" y="6964"/>
                </a:cubicBezTo>
                <a:cubicBezTo>
                  <a:pt x="30591" y="7017"/>
                  <a:pt x="30610" y="7072"/>
                  <a:pt x="30563" y="7116"/>
                </a:cubicBezTo>
                <a:cubicBezTo>
                  <a:pt x="30547" y="7132"/>
                  <a:pt x="30531" y="7138"/>
                  <a:pt x="30517" y="7138"/>
                </a:cubicBezTo>
                <a:cubicBezTo>
                  <a:pt x="30489" y="7138"/>
                  <a:pt x="30463" y="7116"/>
                  <a:pt x="30439" y="7094"/>
                </a:cubicBezTo>
                <a:cubicBezTo>
                  <a:pt x="30353" y="7007"/>
                  <a:pt x="30331" y="6893"/>
                  <a:pt x="30356" y="6763"/>
                </a:cubicBezTo>
                <a:lnTo>
                  <a:pt x="30356" y="6763"/>
                </a:lnTo>
                <a:cubicBezTo>
                  <a:pt x="30318" y="6781"/>
                  <a:pt x="30275" y="6800"/>
                  <a:pt x="30235" y="6818"/>
                </a:cubicBezTo>
                <a:lnTo>
                  <a:pt x="30213" y="6831"/>
                </a:lnTo>
                <a:cubicBezTo>
                  <a:pt x="30173" y="6855"/>
                  <a:pt x="30126" y="6874"/>
                  <a:pt x="30080" y="6890"/>
                </a:cubicBezTo>
                <a:lnTo>
                  <a:pt x="30074" y="6890"/>
                </a:lnTo>
                <a:cubicBezTo>
                  <a:pt x="30071" y="6886"/>
                  <a:pt x="30068" y="6880"/>
                  <a:pt x="30064" y="6877"/>
                </a:cubicBezTo>
                <a:cubicBezTo>
                  <a:pt x="30030" y="6831"/>
                  <a:pt x="30018" y="6794"/>
                  <a:pt x="30027" y="6769"/>
                </a:cubicBezTo>
                <a:cubicBezTo>
                  <a:pt x="30037" y="6747"/>
                  <a:pt x="30049" y="6728"/>
                  <a:pt x="30064" y="6713"/>
                </a:cubicBezTo>
                <a:lnTo>
                  <a:pt x="30117" y="6657"/>
                </a:lnTo>
                <a:cubicBezTo>
                  <a:pt x="30182" y="6583"/>
                  <a:pt x="30250" y="6509"/>
                  <a:pt x="30318" y="6437"/>
                </a:cubicBezTo>
                <a:cubicBezTo>
                  <a:pt x="30331" y="6425"/>
                  <a:pt x="30346" y="6409"/>
                  <a:pt x="30362" y="6400"/>
                </a:cubicBezTo>
                <a:cubicBezTo>
                  <a:pt x="30418" y="6348"/>
                  <a:pt x="30489" y="6282"/>
                  <a:pt x="30504" y="6186"/>
                </a:cubicBezTo>
                <a:cubicBezTo>
                  <a:pt x="30507" y="6165"/>
                  <a:pt x="30507" y="6143"/>
                  <a:pt x="30507" y="6121"/>
                </a:cubicBezTo>
                <a:cubicBezTo>
                  <a:pt x="30504" y="6106"/>
                  <a:pt x="30507" y="6094"/>
                  <a:pt x="30511" y="6078"/>
                </a:cubicBezTo>
                <a:cubicBezTo>
                  <a:pt x="30538" y="6044"/>
                  <a:pt x="30545" y="5994"/>
                  <a:pt x="30523" y="5951"/>
                </a:cubicBezTo>
                <a:cubicBezTo>
                  <a:pt x="30503" y="5916"/>
                  <a:pt x="30466" y="5895"/>
                  <a:pt x="30423" y="5895"/>
                </a:cubicBezTo>
                <a:cubicBezTo>
                  <a:pt x="30420" y="5895"/>
                  <a:pt x="30417" y="5895"/>
                  <a:pt x="30414" y="5895"/>
                </a:cubicBezTo>
                <a:cubicBezTo>
                  <a:pt x="30359" y="5895"/>
                  <a:pt x="30303" y="5911"/>
                  <a:pt x="30253" y="5939"/>
                </a:cubicBezTo>
                <a:lnTo>
                  <a:pt x="30244" y="5945"/>
                </a:lnTo>
                <a:cubicBezTo>
                  <a:pt x="30229" y="5954"/>
                  <a:pt x="30213" y="5963"/>
                  <a:pt x="30201" y="5970"/>
                </a:cubicBezTo>
                <a:cubicBezTo>
                  <a:pt x="30179" y="5929"/>
                  <a:pt x="30148" y="5892"/>
                  <a:pt x="30114" y="5861"/>
                </a:cubicBezTo>
                <a:cubicBezTo>
                  <a:pt x="30102" y="5849"/>
                  <a:pt x="30086" y="5836"/>
                  <a:pt x="30074" y="5821"/>
                </a:cubicBezTo>
                <a:cubicBezTo>
                  <a:pt x="30136" y="5802"/>
                  <a:pt x="30188" y="5762"/>
                  <a:pt x="30222" y="5709"/>
                </a:cubicBezTo>
                <a:cubicBezTo>
                  <a:pt x="30260" y="5706"/>
                  <a:pt x="30294" y="5694"/>
                  <a:pt x="30322" y="5666"/>
                </a:cubicBezTo>
                <a:cubicBezTo>
                  <a:pt x="30353" y="5629"/>
                  <a:pt x="30374" y="5579"/>
                  <a:pt x="30374" y="5530"/>
                </a:cubicBezTo>
                <a:cubicBezTo>
                  <a:pt x="30393" y="5390"/>
                  <a:pt x="30393" y="5248"/>
                  <a:pt x="30380" y="5105"/>
                </a:cubicBezTo>
                <a:cubicBezTo>
                  <a:pt x="30377" y="5078"/>
                  <a:pt x="30365" y="5047"/>
                  <a:pt x="30340" y="5028"/>
                </a:cubicBezTo>
                <a:cubicBezTo>
                  <a:pt x="30325" y="5016"/>
                  <a:pt x="30306" y="5009"/>
                  <a:pt x="30284" y="5009"/>
                </a:cubicBezTo>
                <a:cubicBezTo>
                  <a:pt x="30244" y="5012"/>
                  <a:pt x="30207" y="5037"/>
                  <a:pt x="30188" y="5074"/>
                </a:cubicBezTo>
                <a:cubicBezTo>
                  <a:pt x="30142" y="5152"/>
                  <a:pt x="30089" y="5226"/>
                  <a:pt x="30027" y="5294"/>
                </a:cubicBezTo>
                <a:cubicBezTo>
                  <a:pt x="29990" y="5335"/>
                  <a:pt x="29975" y="5338"/>
                  <a:pt x="29975" y="5338"/>
                </a:cubicBezTo>
                <a:cubicBezTo>
                  <a:pt x="29972" y="5338"/>
                  <a:pt x="29953" y="5319"/>
                  <a:pt x="29947" y="5288"/>
                </a:cubicBezTo>
                <a:cubicBezTo>
                  <a:pt x="29944" y="5248"/>
                  <a:pt x="29950" y="5205"/>
                  <a:pt x="29962" y="5167"/>
                </a:cubicBezTo>
                <a:cubicBezTo>
                  <a:pt x="29968" y="5133"/>
                  <a:pt x="29975" y="5099"/>
                  <a:pt x="29981" y="5065"/>
                </a:cubicBezTo>
                <a:cubicBezTo>
                  <a:pt x="29993" y="4960"/>
                  <a:pt x="29962" y="4855"/>
                  <a:pt x="29894" y="4774"/>
                </a:cubicBezTo>
                <a:cubicBezTo>
                  <a:pt x="29885" y="4762"/>
                  <a:pt x="29876" y="4752"/>
                  <a:pt x="29866" y="4743"/>
                </a:cubicBezTo>
                <a:cubicBezTo>
                  <a:pt x="29851" y="4731"/>
                  <a:pt x="29838" y="4712"/>
                  <a:pt x="29829" y="4693"/>
                </a:cubicBezTo>
                <a:cubicBezTo>
                  <a:pt x="29826" y="4681"/>
                  <a:pt x="29829" y="4666"/>
                  <a:pt x="29829" y="4650"/>
                </a:cubicBezTo>
                <a:cubicBezTo>
                  <a:pt x="29832" y="4632"/>
                  <a:pt x="29835" y="4613"/>
                  <a:pt x="29835" y="4591"/>
                </a:cubicBezTo>
                <a:cubicBezTo>
                  <a:pt x="29835" y="4551"/>
                  <a:pt x="29826" y="4511"/>
                  <a:pt x="29814" y="4474"/>
                </a:cubicBezTo>
                <a:cubicBezTo>
                  <a:pt x="29801" y="4449"/>
                  <a:pt x="29798" y="4418"/>
                  <a:pt x="29801" y="4390"/>
                </a:cubicBezTo>
                <a:cubicBezTo>
                  <a:pt x="29807" y="4378"/>
                  <a:pt x="29814" y="4368"/>
                  <a:pt x="29823" y="4356"/>
                </a:cubicBezTo>
                <a:cubicBezTo>
                  <a:pt x="29838" y="4337"/>
                  <a:pt x="29851" y="4319"/>
                  <a:pt x="29860" y="4300"/>
                </a:cubicBezTo>
                <a:cubicBezTo>
                  <a:pt x="29863" y="4294"/>
                  <a:pt x="29866" y="4285"/>
                  <a:pt x="29869" y="4278"/>
                </a:cubicBezTo>
                <a:cubicBezTo>
                  <a:pt x="29882" y="4247"/>
                  <a:pt x="29882" y="4213"/>
                  <a:pt x="29869" y="4179"/>
                </a:cubicBezTo>
                <a:cubicBezTo>
                  <a:pt x="29851" y="4133"/>
                  <a:pt x="29807" y="4099"/>
                  <a:pt x="29755" y="4086"/>
                </a:cubicBezTo>
                <a:cubicBezTo>
                  <a:pt x="29730" y="4083"/>
                  <a:pt x="29699" y="4080"/>
                  <a:pt x="29671" y="4080"/>
                </a:cubicBezTo>
                <a:cubicBezTo>
                  <a:pt x="29656" y="4080"/>
                  <a:pt x="29637" y="4080"/>
                  <a:pt x="29618" y="4074"/>
                </a:cubicBezTo>
                <a:cubicBezTo>
                  <a:pt x="29591" y="4065"/>
                  <a:pt x="29572" y="4037"/>
                  <a:pt x="29541" y="3984"/>
                </a:cubicBezTo>
                <a:cubicBezTo>
                  <a:pt x="29522" y="3950"/>
                  <a:pt x="29498" y="3913"/>
                  <a:pt x="29467" y="3882"/>
                </a:cubicBezTo>
                <a:cubicBezTo>
                  <a:pt x="29433" y="3848"/>
                  <a:pt x="29386" y="3826"/>
                  <a:pt x="29337" y="3823"/>
                </a:cubicBezTo>
                <a:cubicBezTo>
                  <a:pt x="29148" y="3823"/>
                  <a:pt x="29058" y="4148"/>
                  <a:pt x="29049" y="4235"/>
                </a:cubicBezTo>
                <a:cubicBezTo>
                  <a:pt x="29049" y="4272"/>
                  <a:pt x="29045" y="4312"/>
                  <a:pt x="29049" y="4350"/>
                </a:cubicBezTo>
                <a:cubicBezTo>
                  <a:pt x="29049" y="4381"/>
                  <a:pt x="29049" y="4412"/>
                  <a:pt x="29049" y="4443"/>
                </a:cubicBezTo>
                <a:cubicBezTo>
                  <a:pt x="29042" y="4511"/>
                  <a:pt x="29024" y="4576"/>
                  <a:pt x="28990" y="4635"/>
                </a:cubicBezTo>
                <a:lnTo>
                  <a:pt x="28990" y="4638"/>
                </a:lnTo>
                <a:cubicBezTo>
                  <a:pt x="28974" y="4638"/>
                  <a:pt x="28959" y="4644"/>
                  <a:pt x="28943" y="4650"/>
                </a:cubicBezTo>
                <a:cubicBezTo>
                  <a:pt x="28922" y="4662"/>
                  <a:pt x="28900" y="4681"/>
                  <a:pt x="28887" y="4706"/>
                </a:cubicBezTo>
                <a:cubicBezTo>
                  <a:pt x="28835" y="4793"/>
                  <a:pt x="28801" y="4889"/>
                  <a:pt x="28788" y="4988"/>
                </a:cubicBezTo>
                <a:cubicBezTo>
                  <a:pt x="28847" y="4994"/>
                  <a:pt x="28878" y="5016"/>
                  <a:pt x="28869" y="5050"/>
                </a:cubicBezTo>
                <a:cubicBezTo>
                  <a:pt x="28847" y="5124"/>
                  <a:pt x="28841" y="5211"/>
                  <a:pt x="28661" y="5226"/>
                </a:cubicBezTo>
                <a:cubicBezTo>
                  <a:pt x="28656" y="5227"/>
                  <a:pt x="28650" y="5227"/>
                  <a:pt x="28645" y="5227"/>
                </a:cubicBezTo>
                <a:cubicBezTo>
                  <a:pt x="28572" y="5227"/>
                  <a:pt x="28535" y="5189"/>
                  <a:pt x="28544" y="5152"/>
                </a:cubicBezTo>
                <a:cubicBezTo>
                  <a:pt x="28550" y="5127"/>
                  <a:pt x="28556" y="5102"/>
                  <a:pt x="28568" y="5078"/>
                </a:cubicBezTo>
                <a:cubicBezTo>
                  <a:pt x="28562" y="5071"/>
                  <a:pt x="28553" y="5062"/>
                  <a:pt x="28544" y="5056"/>
                </a:cubicBezTo>
                <a:cubicBezTo>
                  <a:pt x="28520" y="5034"/>
                  <a:pt x="28491" y="5025"/>
                  <a:pt x="28462" y="5025"/>
                </a:cubicBezTo>
                <a:cubicBezTo>
                  <a:pt x="28407" y="5025"/>
                  <a:pt x="28353" y="5060"/>
                  <a:pt x="28339" y="5121"/>
                </a:cubicBezTo>
                <a:cubicBezTo>
                  <a:pt x="28287" y="5248"/>
                  <a:pt x="28336" y="5363"/>
                  <a:pt x="28379" y="5462"/>
                </a:cubicBezTo>
                <a:cubicBezTo>
                  <a:pt x="28401" y="5508"/>
                  <a:pt x="28417" y="5555"/>
                  <a:pt x="28429" y="5601"/>
                </a:cubicBezTo>
                <a:cubicBezTo>
                  <a:pt x="28454" y="5731"/>
                  <a:pt x="28516" y="5756"/>
                  <a:pt x="28562" y="5756"/>
                </a:cubicBezTo>
                <a:cubicBezTo>
                  <a:pt x="28566" y="5757"/>
                  <a:pt x="28569" y="5757"/>
                  <a:pt x="28573" y="5757"/>
                </a:cubicBezTo>
                <a:cubicBezTo>
                  <a:pt x="28583" y="5757"/>
                  <a:pt x="28593" y="5754"/>
                  <a:pt x="28602" y="5750"/>
                </a:cubicBezTo>
                <a:lnTo>
                  <a:pt x="28615" y="5750"/>
                </a:lnTo>
                <a:cubicBezTo>
                  <a:pt x="28649" y="5750"/>
                  <a:pt x="28680" y="5771"/>
                  <a:pt x="28692" y="5805"/>
                </a:cubicBezTo>
                <a:cubicBezTo>
                  <a:pt x="28695" y="5827"/>
                  <a:pt x="28692" y="5846"/>
                  <a:pt x="28683" y="5864"/>
                </a:cubicBezTo>
                <a:cubicBezTo>
                  <a:pt x="28661" y="5914"/>
                  <a:pt x="28606" y="5951"/>
                  <a:pt x="28541" y="5985"/>
                </a:cubicBezTo>
                <a:cubicBezTo>
                  <a:pt x="28482" y="5927"/>
                  <a:pt x="28404" y="5896"/>
                  <a:pt x="28322" y="5896"/>
                </a:cubicBezTo>
                <a:cubicBezTo>
                  <a:pt x="28308" y="5896"/>
                  <a:pt x="28294" y="5897"/>
                  <a:pt x="28280" y="5898"/>
                </a:cubicBezTo>
                <a:cubicBezTo>
                  <a:pt x="28240" y="5901"/>
                  <a:pt x="28206" y="5926"/>
                  <a:pt x="28191" y="5963"/>
                </a:cubicBezTo>
                <a:cubicBezTo>
                  <a:pt x="28175" y="6001"/>
                  <a:pt x="28181" y="6044"/>
                  <a:pt x="28206" y="6075"/>
                </a:cubicBezTo>
                <a:lnTo>
                  <a:pt x="28209" y="6078"/>
                </a:lnTo>
                <a:cubicBezTo>
                  <a:pt x="28212" y="6094"/>
                  <a:pt x="28212" y="6106"/>
                  <a:pt x="28212" y="6121"/>
                </a:cubicBezTo>
                <a:cubicBezTo>
                  <a:pt x="28212" y="6143"/>
                  <a:pt x="28212" y="6165"/>
                  <a:pt x="28215" y="6186"/>
                </a:cubicBezTo>
                <a:cubicBezTo>
                  <a:pt x="28231" y="6279"/>
                  <a:pt x="28296" y="6338"/>
                  <a:pt x="28345" y="6388"/>
                </a:cubicBezTo>
                <a:cubicBezTo>
                  <a:pt x="28364" y="6403"/>
                  <a:pt x="28383" y="6419"/>
                  <a:pt x="28398" y="6437"/>
                </a:cubicBezTo>
                <a:cubicBezTo>
                  <a:pt x="28441" y="6496"/>
                  <a:pt x="28475" y="6561"/>
                  <a:pt x="28494" y="6629"/>
                </a:cubicBezTo>
                <a:cubicBezTo>
                  <a:pt x="28516" y="6698"/>
                  <a:pt x="28547" y="6763"/>
                  <a:pt x="28584" y="6825"/>
                </a:cubicBezTo>
                <a:lnTo>
                  <a:pt x="28590" y="6834"/>
                </a:lnTo>
                <a:cubicBezTo>
                  <a:pt x="28596" y="6843"/>
                  <a:pt x="28602" y="6852"/>
                  <a:pt x="28606" y="6862"/>
                </a:cubicBezTo>
                <a:cubicBezTo>
                  <a:pt x="28602" y="6886"/>
                  <a:pt x="28593" y="6911"/>
                  <a:pt x="28578" y="6930"/>
                </a:cubicBezTo>
                <a:cubicBezTo>
                  <a:pt x="28572" y="6945"/>
                  <a:pt x="28562" y="6961"/>
                  <a:pt x="28556" y="6976"/>
                </a:cubicBezTo>
                <a:lnTo>
                  <a:pt x="28528" y="6967"/>
                </a:lnTo>
                <a:cubicBezTo>
                  <a:pt x="28494" y="6958"/>
                  <a:pt x="28451" y="6945"/>
                  <a:pt x="28448" y="6933"/>
                </a:cubicBezTo>
                <a:cubicBezTo>
                  <a:pt x="28448" y="6927"/>
                  <a:pt x="28445" y="6924"/>
                  <a:pt x="28445" y="6917"/>
                </a:cubicBezTo>
                <a:cubicBezTo>
                  <a:pt x="28445" y="6899"/>
                  <a:pt x="28438" y="6883"/>
                  <a:pt x="28432" y="6865"/>
                </a:cubicBezTo>
                <a:cubicBezTo>
                  <a:pt x="28420" y="6831"/>
                  <a:pt x="28395" y="6803"/>
                  <a:pt x="28367" y="6781"/>
                </a:cubicBezTo>
                <a:cubicBezTo>
                  <a:pt x="28318" y="6741"/>
                  <a:pt x="28262" y="6707"/>
                  <a:pt x="28203" y="6685"/>
                </a:cubicBezTo>
                <a:cubicBezTo>
                  <a:pt x="28181" y="6766"/>
                  <a:pt x="28132" y="6815"/>
                  <a:pt x="28060" y="6818"/>
                </a:cubicBezTo>
                <a:cubicBezTo>
                  <a:pt x="28005" y="6818"/>
                  <a:pt x="27964" y="6784"/>
                  <a:pt x="27983" y="6716"/>
                </a:cubicBezTo>
                <a:cubicBezTo>
                  <a:pt x="27989" y="6688"/>
                  <a:pt x="28002" y="6663"/>
                  <a:pt x="28023" y="6645"/>
                </a:cubicBezTo>
                <a:cubicBezTo>
                  <a:pt x="28005" y="6645"/>
                  <a:pt x="27986" y="6648"/>
                  <a:pt x="27968" y="6654"/>
                </a:cubicBezTo>
                <a:cubicBezTo>
                  <a:pt x="27890" y="6688"/>
                  <a:pt x="27871" y="6784"/>
                  <a:pt x="27899" y="6855"/>
                </a:cubicBezTo>
                <a:cubicBezTo>
                  <a:pt x="27912" y="6886"/>
                  <a:pt x="27930" y="6917"/>
                  <a:pt x="27955" y="6942"/>
                </a:cubicBezTo>
                <a:cubicBezTo>
                  <a:pt x="27961" y="6948"/>
                  <a:pt x="27968" y="6955"/>
                  <a:pt x="27971" y="6961"/>
                </a:cubicBezTo>
                <a:cubicBezTo>
                  <a:pt x="28002" y="7010"/>
                  <a:pt x="28026" y="7060"/>
                  <a:pt x="28045" y="7113"/>
                </a:cubicBezTo>
                <a:cubicBezTo>
                  <a:pt x="28082" y="7212"/>
                  <a:pt x="28125" y="7326"/>
                  <a:pt x="28237" y="7382"/>
                </a:cubicBezTo>
                <a:cubicBezTo>
                  <a:pt x="28252" y="7391"/>
                  <a:pt x="28268" y="7398"/>
                  <a:pt x="28283" y="7404"/>
                </a:cubicBezTo>
                <a:cubicBezTo>
                  <a:pt x="28299" y="7407"/>
                  <a:pt x="28314" y="7413"/>
                  <a:pt x="28330" y="7422"/>
                </a:cubicBezTo>
                <a:cubicBezTo>
                  <a:pt x="28333" y="7432"/>
                  <a:pt x="28336" y="7441"/>
                  <a:pt x="28336" y="7450"/>
                </a:cubicBezTo>
                <a:cubicBezTo>
                  <a:pt x="28342" y="7463"/>
                  <a:pt x="28345" y="7475"/>
                  <a:pt x="28348" y="7490"/>
                </a:cubicBezTo>
                <a:cubicBezTo>
                  <a:pt x="28389" y="7590"/>
                  <a:pt x="28491" y="7658"/>
                  <a:pt x="28633" y="7673"/>
                </a:cubicBezTo>
                <a:lnTo>
                  <a:pt x="28643" y="7673"/>
                </a:lnTo>
                <a:cubicBezTo>
                  <a:pt x="28668" y="7673"/>
                  <a:pt x="28689" y="7679"/>
                  <a:pt x="28711" y="7686"/>
                </a:cubicBezTo>
                <a:cubicBezTo>
                  <a:pt x="28714" y="7695"/>
                  <a:pt x="28717" y="7704"/>
                  <a:pt x="28717" y="7713"/>
                </a:cubicBezTo>
                <a:lnTo>
                  <a:pt x="28739" y="7806"/>
                </a:lnTo>
                <a:lnTo>
                  <a:pt x="28742" y="7825"/>
                </a:lnTo>
                <a:cubicBezTo>
                  <a:pt x="28689" y="7803"/>
                  <a:pt x="28637" y="7772"/>
                  <a:pt x="28593" y="7735"/>
                </a:cubicBezTo>
                <a:cubicBezTo>
                  <a:pt x="28572" y="7710"/>
                  <a:pt x="28541" y="7692"/>
                  <a:pt x="28510" y="7683"/>
                </a:cubicBezTo>
                <a:cubicBezTo>
                  <a:pt x="28494" y="7676"/>
                  <a:pt x="28479" y="7676"/>
                  <a:pt x="28463" y="7676"/>
                </a:cubicBezTo>
                <a:lnTo>
                  <a:pt x="28420" y="7676"/>
                </a:lnTo>
                <a:cubicBezTo>
                  <a:pt x="28404" y="7673"/>
                  <a:pt x="28389" y="7667"/>
                  <a:pt x="28376" y="7661"/>
                </a:cubicBezTo>
                <a:cubicBezTo>
                  <a:pt x="28352" y="7652"/>
                  <a:pt x="28324" y="7642"/>
                  <a:pt x="28299" y="7639"/>
                </a:cubicBezTo>
                <a:cubicBezTo>
                  <a:pt x="28287" y="7636"/>
                  <a:pt x="28277" y="7636"/>
                  <a:pt x="28268" y="7636"/>
                </a:cubicBezTo>
                <a:cubicBezTo>
                  <a:pt x="28160" y="7636"/>
                  <a:pt x="28073" y="7717"/>
                  <a:pt x="28029" y="7791"/>
                </a:cubicBezTo>
                <a:cubicBezTo>
                  <a:pt x="28017" y="7813"/>
                  <a:pt x="28011" y="7837"/>
                  <a:pt x="28008" y="7862"/>
                </a:cubicBezTo>
                <a:cubicBezTo>
                  <a:pt x="28011" y="7912"/>
                  <a:pt x="28036" y="7958"/>
                  <a:pt x="28073" y="7986"/>
                </a:cubicBezTo>
                <a:cubicBezTo>
                  <a:pt x="28101" y="8008"/>
                  <a:pt x="28122" y="8036"/>
                  <a:pt x="28132" y="8067"/>
                </a:cubicBezTo>
                <a:cubicBezTo>
                  <a:pt x="28132" y="8076"/>
                  <a:pt x="28132" y="8085"/>
                  <a:pt x="28132" y="8094"/>
                </a:cubicBezTo>
                <a:cubicBezTo>
                  <a:pt x="28129" y="8122"/>
                  <a:pt x="28129" y="8150"/>
                  <a:pt x="28138" y="8178"/>
                </a:cubicBezTo>
                <a:cubicBezTo>
                  <a:pt x="28116" y="8156"/>
                  <a:pt x="28088" y="8138"/>
                  <a:pt x="28060" y="8122"/>
                </a:cubicBezTo>
                <a:cubicBezTo>
                  <a:pt x="28029" y="8110"/>
                  <a:pt x="27995" y="8104"/>
                  <a:pt x="27964" y="8104"/>
                </a:cubicBezTo>
                <a:cubicBezTo>
                  <a:pt x="27937" y="8104"/>
                  <a:pt x="27909" y="8107"/>
                  <a:pt x="27881" y="8113"/>
                </a:cubicBezTo>
                <a:cubicBezTo>
                  <a:pt x="27813" y="8129"/>
                  <a:pt x="27748" y="8156"/>
                  <a:pt x="27686" y="8190"/>
                </a:cubicBezTo>
                <a:cubicBezTo>
                  <a:pt x="27667" y="8203"/>
                  <a:pt x="27652" y="8221"/>
                  <a:pt x="27645" y="8243"/>
                </a:cubicBezTo>
                <a:cubicBezTo>
                  <a:pt x="27642" y="8265"/>
                  <a:pt x="27645" y="8290"/>
                  <a:pt x="27658" y="8308"/>
                </a:cubicBezTo>
                <a:cubicBezTo>
                  <a:pt x="27710" y="8389"/>
                  <a:pt x="27782" y="8457"/>
                  <a:pt x="27868" y="8503"/>
                </a:cubicBezTo>
                <a:lnTo>
                  <a:pt x="27902" y="8519"/>
                </a:lnTo>
                <a:cubicBezTo>
                  <a:pt x="27933" y="8531"/>
                  <a:pt x="27961" y="8550"/>
                  <a:pt x="27980" y="8575"/>
                </a:cubicBezTo>
                <a:cubicBezTo>
                  <a:pt x="27986" y="8584"/>
                  <a:pt x="27989" y="8596"/>
                  <a:pt x="27992" y="8606"/>
                </a:cubicBezTo>
                <a:cubicBezTo>
                  <a:pt x="28002" y="8674"/>
                  <a:pt x="28045" y="8729"/>
                  <a:pt x="28107" y="8757"/>
                </a:cubicBezTo>
                <a:cubicBezTo>
                  <a:pt x="28113" y="8760"/>
                  <a:pt x="28125" y="8767"/>
                  <a:pt x="28129" y="8770"/>
                </a:cubicBezTo>
                <a:cubicBezTo>
                  <a:pt x="28125" y="8788"/>
                  <a:pt x="28122" y="8807"/>
                  <a:pt x="28113" y="8822"/>
                </a:cubicBezTo>
                <a:cubicBezTo>
                  <a:pt x="28098" y="8872"/>
                  <a:pt x="28073" y="8940"/>
                  <a:pt x="28107" y="9011"/>
                </a:cubicBezTo>
                <a:cubicBezTo>
                  <a:pt x="28113" y="9021"/>
                  <a:pt x="28116" y="9033"/>
                  <a:pt x="28119" y="9045"/>
                </a:cubicBezTo>
                <a:cubicBezTo>
                  <a:pt x="28132" y="9107"/>
                  <a:pt x="28172" y="9157"/>
                  <a:pt x="28228" y="9182"/>
                </a:cubicBezTo>
                <a:cubicBezTo>
                  <a:pt x="28274" y="9200"/>
                  <a:pt x="28287" y="9219"/>
                  <a:pt x="28290" y="9222"/>
                </a:cubicBezTo>
                <a:cubicBezTo>
                  <a:pt x="28283" y="9225"/>
                  <a:pt x="28274" y="9228"/>
                  <a:pt x="28265" y="9231"/>
                </a:cubicBezTo>
                <a:cubicBezTo>
                  <a:pt x="28234" y="9228"/>
                  <a:pt x="28206" y="9213"/>
                  <a:pt x="28184" y="9188"/>
                </a:cubicBezTo>
                <a:cubicBezTo>
                  <a:pt x="28147" y="9157"/>
                  <a:pt x="28116" y="9117"/>
                  <a:pt x="28094" y="9073"/>
                </a:cubicBezTo>
                <a:lnTo>
                  <a:pt x="28088" y="9061"/>
                </a:lnTo>
                <a:cubicBezTo>
                  <a:pt x="28076" y="9027"/>
                  <a:pt x="28054" y="8999"/>
                  <a:pt x="28026" y="8974"/>
                </a:cubicBezTo>
                <a:cubicBezTo>
                  <a:pt x="27992" y="8949"/>
                  <a:pt x="27955" y="8931"/>
                  <a:pt x="27915" y="8925"/>
                </a:cubicBezTo>
                <a:cubicBezTo>
                  <a:pt x="27856" y="8915"/>
                  <a:pt x="27800" y="8909"/>
                  <a:pt x="27741" y="8909"/>
                </a:cubicBezTo>
                <a:cubicBezTo>
                  <a:pt x="27655" y="8909"/>
                  <a:pt x="27571" y="8921"/>
                  <a:pt x="27490" y="8943"/>
                </a:cubicBezTo>
                <a:cubicBezTo>
                  <a:pt x="27447" y="8952"/>
                  <a:pt x="27407" y="8974"/>
                  <a:pt x="27376" y="9005"/>
                </a:cubicBezTo>
                <a:cubicBezTo>
                  <a:pt x="27373" y="9008"/>
                  <a:pt x="27373" y="9014"/>
                  <a:pt x="27370" y="9018"/>
                </a:cubicBezTo>
                <a:cubicBezTo>
                  <a:pt x="27398" y="9048"/>
                  <a:pt x="27404" y="9092"/>
                  <a:pt x="27388" y="9132"/>
                </a:cubicBezTo>
                <a:cubicBezTo>
                  <a:pt x="27382" y="9157"/>
                  <a:pt x="27360" y="9179"/>
                  <a:pt x="27333" y="9185"/>
                </a:cubicBezTo>
                <a:cubicBezTo>
                  <a:pt x="27336" y="9206"/>
                  <a:pt x="27342" y="9228"/>
                  <a:pt x="27351" y="9250"/>
                </a:cubicBezTo>
                <a:cubicBezTo>
                  <a:pt x="27388" y="9355"/>
                  <a:pt x="27453" y="9448"/>
                  <a:pt x="27540" y="9519"/>
                </a:cubicBezTo>
                <a:cubicBezTo>
                  <a:pt x="27549" y="9529"/>
                  <a:pt x="27559" y="9538"/>
                  <a:pt x="27568" y="9547"/>
                </a:cubicBezTo>
                <a:cubicBezTo>
                  <a:pt x="27608" y="9594"/>
                  <a:pt x="27667" y="9618"/>
                  <a:pt x="27729" y="9618"/>
                </a:cubicBezTo>
                <a:lnTo>
                  <a:pt x="27760" y="9618"/>
                </a:lnTo>
                <a:cubicBezTo>
                  <a:pt x="27767" y="9618"/>
                  <a:pt x="27774" y="9618"/>
                  <a:pt x="27781" y="9618"/>
                </a:cubicBezTo>
                <a:cubicBezTo>
                  <a:pt x="27817" y="9618"/>
                  <a:pt x="27853" y="9625"/>
                  <a:pt x="27884" y="9640"/>
                </a:cubicBezTo>
                <a:cubicBezTo>
                  <a:pt x="27893" y="9646"/>
                  <a:pt x="27906" y="9653"/>
                  <a:pt x="27912" y="9662"/>
                </a:cubicBezTo>
                <a:cubicBezTo>
                  <a:pt x="27937" y="9683"/>
                  <a:pt x="27961" y="9702"/>
                  <a:pt x="27989" y="9714"/>
                </a:cubicBezTo>
                <a:cubicBezTo>
                  <a:pt x="27980" y="9724"/>
                  <a:pt x="27968" y="9733"/>
                  <a:pt x="27955" y="9742"/>
                </a:cubicBezTo>
                <a:cubicBezTo>
                  <a:pt x="27940" y="9752"/>
                  <a:pt x="27930" y="9764"/>
                  <a:pt x="27924" y="9779"/>
                </a:cubicBezTo>
                <a:cubicBezTo>
                  <a:pt x="27810" y="9779"/>
                  <a:pt x="27695" y="9773"/>
                  <a:pt x="27583" y="9764"/>
                </a:cubicBezTo>
                <a:cubicBezTo>
                  <a:pt x="27549" y="9764"/>
                  <a:pt x="27518" y="9755"/>
                  <a:pt x="27490" y="9742"/>
                </a:cubicBezTo>
                <a:cubicBezTo>
                  <a:pt x="27475" y="9730"/>
                  <a:pt x="27466" y="9714"/>
                  <a:pt x="27453" y="9699"/>
                </a:cubicBezTo>
                <a:cubicBezTo>
                  <a:pt x="27444" y="9687"/>
                  <a:pt x="27435" y="9674"/>
                  <a:pt x="27422" y="9662"/>
                </a:cubicBezTo>
                <a:cubicBezTo>
                  <a:pt x="27357" y="9592"/>
                  <a:pt x="27268" y="9556"/>
                  <a:pt x="27178" y="9556"/>
                </a:cubicBezTo>
                <a:cubicBezTo>
                  <a:pt x="27094" y="9556"/>
                  <a:pt x="27008" y="9588"/>
                  <a:pt x="26942" y="9653"/>
                </a:cubicBezTo>
                <a:cubicBezTo>
                  <a:pt x="26880" y="9718"/>
                  <a:pt x="26849" y="9807"/>
                  <a:pt x="26852" y="9897"/>
                </a:cubicBezTo>
                <a:cubicBezTo>
                  <a:pt x="26856" y="9990"/>
                  <a:pt x="26896" y="10077"/>
                  <a:pt x="26961" y="10139"/>
                </a:cubicBezTo>
                <a:cubicBezTo>
                  <a:pt x="26976" y="10151"/>
                  <a:pt x="26995" y="10157"/>
                  <a:pt x="27013" y="10157"/>
                </a:cubicBezTo>
                <a:lnTo>
                  <a:pt x="27038" y="10157"/>
                </a:lnTo>
                <a:cubicBezTo>
                  <a:pt x="27079" y="10157"/>
                  <a:pt x="27110" y="10157"/>
                  <a:pt x="27140" y="10154"/>
                </a:cubicBezTo>
                <a:cubicBezTo>
                  <a:pt x="27175" y="10151"/>
                  <a:pt x="27202" y="10148"/>
                  <a:pt x="27233" y="10148"/>
                </a:cubicBezTo>
                <a:lnTo>
                  <a:pt x="27255" y="10148"/>
                </a:lnTo>
                <a:cubicBezTo>
                  <a:pt x="27271" y="10148"/>
                  <a:pt x="27286" y="10151"/>
                  <a:pt x="27302" y="10157"/>
                </a:cubicBezTo>
                <a:cubicBezTo>
                  <a:pt x="27311" y="10160"/>
                  <a:pt x="27320" y="10182"/>
                  <a:pt x="27317" y="10260"/>
                </a:cubicBezTo>
                <a:cubicBezTo>
                  <a:pt x="27314" y="10297"/>
                  <a:pt x="27323" y="10337"/>
                  <a:pt x="27348" y="10365"/>
                </a:cubicBezTo>
                <a:cubicBezTo>
                  <a:pt x="27370" y="10393"/>
                  <a:pt x="27401" y="10411"/>
                  <a:pt x="27435" y="10414"/>
                </a:cubicBezTo>
                <a:cubicBezTo>
                  <a:pt x="27438" y="10414"/>
                  <a:pt x="27441" y="10418"/>
                  <a:pt x="27447" y="10421"/>
                </a:cubicBezTo>
                <a:cubicBezTo>
                  <a:pt x="27463" y="10424"/>
                  <a:pt x="27478" y="10458"/>
                  <a:pt x="27494" y="10492"/>
                </a:cubicBezTo>
                <a:cubicBezTo>
                  <a:pt x="27506" y="10514"/>
                  <a:pt x="27515" y="10535"/>
                  <a:pt x="27528" y="10557"/>
                </a:cubicBezTo>
                <a:cubicBezTo>
                  <a:pt x="27565" y="10613"/>
                  <a:pt x="27614" y="10665"/>
                  <a:pt x="27670" y="10706"/>
                </a:cubicBezTo>
                <a:cubicBezTo>
                  <a:pt x="27714" y="10737"/>
                  <a:pt x="27754" y="10777"/>
                  <a:pt x="27782" y="10820"/>
                </a:cubicBezTo>
                <a:cubicBezTo>
                  <a:pt x="27760" y="10944"/>
                  <a:pt x="27819" y="11065"/>
                  <a:pt x="27930" y="11118"/>
                </a:cubicBezTo>
                <a:lnTo>
                  <a:pt x="27946" y="11124"/>
                </a:lnTo>
                <a:cubicBezTo>
                  <a:pt x="27896" y="11152"/>
                  <a:pt x="27825" y="11152"/>
                  <a:pt x="27754" y="11155"/>
                </a:cubicBezTo>
                <a:lnTo>
                  <a:pt x="27720" y="11155"/>
                </a:lnTo>
                <a:cubicBezTo>
                  <a:pt x="27652" y="11155"/>
                  <a:pt x="27583" y="11167"/>
                  <a:pt x="27518" y="11192"/>
                </a:cubicBezTo>
                <a:lnTo>
                  <a:pt x="27503" y="11077"/>
                </a:lnTo>
                <a:cubicBezTo>
                  <a:pt x="27500" y="11043"/>
                  <a:pt x="27490" y="11012"/>
                  <a:pt x="27472" y="10984"/>
                </a:cubicBezTo>
                <a:cubicBezTo>
                  <a:pt x="27447" y="10941"/>
                  <a:pt x="27401" y="10910"/>
                  <a:pt x="27351" y="10901"/>
                </a:cubicBezTo>
                <a:cubicBezTo>
                  <a:pt x="27336" y="10898"/>
                  <a:pt x="27323" y="10898"/>
                  <a:pt x="27308" y="10898"/>
                </a:cubicBezTo>
                <a:cubicBezTo>
                  <a:pt x="27255" y="10898"/>
                  <a:pt x="27202" y="10916"/>
                  <a:pt x="27162" y="10947"/>
                </a:cubicBezTo>
                <a:cubicBezTo>
                  <a:pt x="27150" y="10867"/>
                  <a:pt x="27125" y="10780"/>
                  <a:pt x="27032" y="10740"/>
                </a:cubicBezTo>
                <a:cubicBezTo>
                  <a:pt x="27004" y="10727"/>
                  <a:pt x="26976" y="10718"/>
                  <a:pt x="26945" y="10718"/>
                </a:cubicBezTo>
                <a:cubicBezTo>
                  <a:pt x="26868" y="10718"/>
                  <a:pt x="26784" y="10764"/>
                  <a:pt x="26701" y="10848"/>
                </a:cubicBezTo>
                <a:cubicBezTo>
                  <a:pt x="26667" y="10888"/>
                  <a:pt x="26626" y="10919"/>
                  <a:pt x="26583" y="10941"/>
                </a:cubicBezTo>
                <a:cubicBezTo>
                  <a:pt x="26549" y="10882"/>
                  <a:pt x="26490" y="10842"/>
                  <a:pt x="26422" y="10839"/>
                </a:cubicBezTo>
                <a:lnTo>
                  <a:pt x="26416" y="10839"/>
                </a:lnTo>
                <a:cubicBezTo>
                  <a:pt x="26344" y="10839"/>
                  <a:pt x="26282" y="10876"/>
                  <a:pt x="26248" y="10938"/>
                </a:cubicBezTo>
                <a:cubicBezTo>
                  <a:pt x="26217" y="10935"/>
                  <a:pt x="26190" y="10932"/>
                  <a:pt x="26159" y="10926"/>
                </a:cubicBezTo>
                <a:cubicBezTo>
                  <a:pt x="26134" y="10922"/>
                  <a:pt x="26106" y="10916"/>
                  <a:pt x="26078" y="10913"/>
                </a:cubicBezTo>
                <a:lnTo>
                  <a:pt x="26050" y="10913"/>
                </a:lnTo>
                <a:cubicBezTo>
                  <a:pt x="25920" y="10913"/>
                  <a:pt x="25818" y="10988"/>
                  <a:pt x="25802" y="11090"/>
                </a:cubicBezTo>
                <a:cubicBezTo>
                  <a:pt x="25796" y="11124"/>
                  <a:pt x="25812" y="11158"/>
                  <a:pt x="25840" y="11173"/>
                </a:cubicBezTo>
                <a:lnTo>
                  <a:pt x="26118" y="11334"/>
                </a:lnTo>
                <a:lnTo>
                  <a:pt x="26304" y="11446"/>
                </a:lnTo>
                <a:cubicBezTo>
                  <a:pt x="26304" y="11471"/>
                  <a:pt x="26298" y="11499"/>
                  <a:pt x="26292" y="11523"/>
                </a:cubicBezTo>
                <a:cubicBezTo>
                  <a:pt x="26276" y="11585"/>
                  <a:pt x="26258" y="11663"/>
                  <a:pt x="26295" y="11737"/>
                </a:cubicBezTo>
                <a:cubicBezTo>
                  <a:pt x="26332" y="11815"/>
                  <a:pt x="26413" y="11849"/>
                  <a:pt x="26478" y="11873"/>
                </a:cubicBezTo>
                <a:lnTo>
                  <a:pt x="26499" y="11883"/>
                </a:lnTo>
                <a:cubicBezTo>
                  <a:pt x="26540" y="11898"/>
                  <a:pt x="26580" y="11923"/>
                  <a:pt x="26614" y="11951"/>
                </a:cubicBezTo>
                <a:cubicBezTo>
                  <a:pt x="26654" y="11985"/>
                  <a:pt x="26688" y="12028"/>
                  <a:pt x="26716" y="12075"/>
                </a:cubicBezTo>
                <a:cubicBezTo>
                  <a:pt x="26629" y="12069"/>
                  <a:pt x="26549" y="12025"/>
                  <a:pt x="26496" y="11957"/>
                </a:cubicBezTo>
                <a:lnTo>
                  <a:pt x="26487" y="11942"/>
                </a:lnTo>
                <a:cubicBezTo>
                  <a:pt x="26456" y="11889"/>
                  <a:pt x="26406" y="11849"/>
                  <a:pt x="26348" y="11833"/>
                </a:cubicBezTo>
                <a:lnTo>
                  <a:pt x="26320" y="11833"/>
                </a:lnTo>
                <a:cubicBezTo>
                  <a:pt x="26270" y="11833"/>
                  <a:pt x="26227" y="11858"/>
                  <a:pt x="26196" y="11898"/>
                </a:cubicBezTo>
                <a:cubicBezTo>
                  <a:pt x="26159" y="11948"/>
                  <a:pt x="26143" y="12013"/>
                  <a:pt x="26159" y="12075"/>
                </a:cubicBezTo>
                <a:cubicBezTo>
                  <a:pt x="26177" y="12140"/>
                  <a:pt x="26211" y="12199"/>
                  <a:pt x="26261" y="12245"/>
                </a:cubicBezTo>
                <a:cubicBezTo>
                  <a:pt x="26270" y="12254"/>
                  <a:pt x="26276" y="12264"/>
                  <a:pt x="26282" y="12273"/>
                </a:cubicBezTo>
                <a:cubicBezTo>
                  <a:pt x="26307" y="12298"/>
                  <a:pt x="26326" y="12329"/>
                  <a:pt x="26329" y="12363"/>
                </a:cubicBezTo>
                <a:cubicBezTo>
                  <a:pt x="26310" y="12391"/>
                  <a:pt x="26304" y="12422"/>
                  <a:pt x="26304" y="12453"/>
                </a:cubicBezTo>
                <a:cubicBezTo>
                  <a:pt x="26310" y="12521"/>
                  <a:pt x="26348" y="12583"/>
                  <a:pt x="26403" y="12623"/>
                </a:cubicBezTo>
                <a:cubicBezTo>
                  <a:pt x="26425" y="12635"/>
                  <a:pt x="26447" y="12645"/>
                  <a:pt x="26471" y="12657"/>
                </a:cubicBezTo>
                <a:cubicBezTo>
                  <a:pt x="26493" y="12663"/>
                  <a:pt x="26512" y="12673"/>
                  <a:pt x="26527" y="12685"/>
                </a:cubicBezTo>
                <a:cubicBezTo>
                  <a:pt x="26543" y="12707"/>
                  <a:pt x="26552" y="12731"/>
                  <a:pt x="26558" y="12756"/>
                </a:cubicBezTo>
                <a:cubicBezTo>
                  <a:pt x="26564" y="12775"/>
                  <a:pt x="26571" y="12796"/>
                  <a:pt x="26580" y="12815"/>
                </a:cubicBezTo>
                <a:cubicBezTo>
                  <a:pt x="26617" y="12911"/>
                  <a:pt x="26698" y="12982"/>
                  <a:pt x="26797" y="13016"/>
                </a:cubicBezTo>
                <a:lnTo>
                  <a:pt x="26809" y="13019"/>
                </a:lnTo>
                <a:lnTo>
                  <a:pt x="26818" y="13023"/>
                </a:lnTo>
                <a:cubicBezTo>
                  <a:pt x="26818" y="13026"/>
                  <a:pt x="26818" y="13029"/>
                  <a:pt x="26818" y="13032"/>
                </a:cubicBezTo>
                <a:lnTo>
                  <a:pt x="26781" y="13119"/>
                </a:lnTo>
                <a:cubicBezTo>
                  <a:pt x="26778" y="13128"/>
                  <a:pt x="26775" y="13137"/>
                  <a:pt x="26772" y="13143"/>
                </a:cubicBezTo>
                <a:cubicBezTo>
                  <a:pt x="26763" y="13146"/>
                  <a:pt x="26753" y="13146"/>
                  <a:pt x="26747" y="13150"/>
                </a:cubicBezTo>
                <a:lnTo>
                  <a:pt x="26586" y="13150"/>
                </a:lnTo>
                <a:cubicBezTo>
                  <a:pt x="26577" y="13149"/>
                  <a:pt x="26568" y="13149"/>
                  <a:pt x="26559" y="13149"/>
                </a:cubicBezTo>
                <a:cubicBezTo>
                  <a:pt x="26488" y="13149"/>
                  <a:pt x="26417" y="13170"/>
                  <a:pt x="26357" y="13211"/>
                </a:cubicBezTo>
                <a:lnTo>
                  <a:pt x="26273" y="13094"/>
                </a:lnTo>
                <a:lnTo>
                  <a:pt x="26162" y="12939"/>
                </a:lnTo>
                <a:cubicBezTo>
                  <a:pt x="26152" y="12930"/>
                  <a:pt x="26146" y="12917"/>
                  <a:pt x="26140" y="12905"/>
                </a:cubicBezTo>
                <a:cubicBezTo>
                  <a:pt x="26140" y="12902"/>
                  <a:pt x="26140" y="12896"/>
                  <a:pt x="26140" y="12892"/>
                </a:cubicBezTo>
                <a:cubicBezTo>
                  <a:pt x="26140" y="12874"/>
                  <a:pt x="26137" y="12855"/>
                  <a:pt x="26131" y="12840"/>
                </a:cubicBezTo>
                <a:cubicBezTo>
                  <a:pt x="26106" y="12769"/>
                  <a:pt x="26041" y="12731"/>
                  <a:pt x="25936" y="12725"/>
                </a:cubicBezTo>
                <a:cubicBezTo>
                  <a:pt x="25911" y="12725"/>
                  <a:pt x="25883" y="12722"/>
                  <a:pt x="25855" y="12722"/>
                </a:cubicBezTo>
                <a:cubicBezTo>
                  <a:pt x="25787" y="12722"/>
                  <a:pt x="25579" y="12722"/>
                  <a:pt x="25483" y="12886"/>
                </a:cubicBezTo>
                <a:cubicBezTo>
                  <a:pt x="25477" y="12902"/>
                  <a:pt x="25471" y="12917"/>
                  <a:pt x="25474" y="12936"/>
                </a:cubicBezTo>
                <a:lnTo>
                  <a:pt x="25474" y="12948"/>
                </a:lnTo>
                <a:cubicBezTo>
                  <a:pt x="25483" y="13038"/>
                  <a:pt x="25493" y="13162"/>
                  <a:pt x="25586" y="13230"/>
                </a:cubicBezTo>
                <a:cubicBezTo>
                  <a:pt x="25592" y="13233"/>
                  <a:pt x="25595" y="13236"/>
                  <a:pt x="25601" y="13239"/>
                </a:cubicBezTo>
                <a:cubicBezTo>
                  <a:pt x="25598" y="13239"/>
                  <a:pt x="25598" y="13239"/>
                  <a:pt x="25598" y="13242"/>
                </a:cubicBezTo>
                <a:cubicBezTo>
                  <a:pt x="25555" y="13311"/>
                  <a:pt x="25505" y="13376"/>
                  <a:pt x="25449" y="13435"/>
                </a:cubicBezTo>
                <a:cubicBezTo>
                  <a:pt x="25428" y="13459"/>
                  <a:pt x="25403" y="13481"/>
                  <a:pt x="25378" y="13506"/>
                </a:cubicBezTo>
                <a:lnTo>
                  <a:pt x="25353" y="13527"/>
                </a:lnTo>
                <a:lnTo>
                  <a:pt x="25350" y="13527"/>
                </a:lnTo>
                <a:cubicBezTo>
                  <a:pt x="25339" y="13520"/>
                  <a:pt x="25325" y="13517"/>
                  <a:pt x="25311" y="13517"/>
                </a:cubicBezTo>
                <a:cubicBezTo>
                  <a:pt x="25307" y="13517"/>
                  <a:pt x="25302" y="13517"/>
                  <a:pt x="25297" y="13518"/>
                </a:cubicBezTo>
                <a:cubicBezTo>
                  <a:pt x="25294" y="13517"/>
                  <a:pt x="25290" y="13517"/>
                  <a:pt x="25287" y="13517"/>
                </a:cubicBezTo>
                <a:cubicBezTo>
                  <a:pt x="25278" y="13517"/>
                  <a:pt x="25268" y="13519"/>
                  <a:pt x="25257" y="13521"/>
                </a:cubicBezTo>
                <a:cubicBezTo>
                  <a:pt x="25232" y="13531"/>
                  <a:pt x="25211" y="13543"/>
                  <a:pt x="25189" y="13555"/>
                </a:cubicBezTo>
                <a:cubicBezTo>
                  <a:pt x="25183" y="13562"/>
                  <a:pt x="25177" y="13565"/>
                  <a:pt x="25171" y="13568"/>
                </a:cubicBezTo>
                <a:lnTo>
                  <a:pt x="25158" y="13568"/>
                </a:lnTo>
                <a:cubicBezTo>
                  <a:pt x="25146" y="13568"/>
                  <a:pt x="25133" y="13568"/>
                  <a:pt x="25121" y="13565"/>
                </a:cubicBezTo>
                <a:cubicBezTo>
                  <a:pt x="25099" y="13562"/>
                  <a:pt x="25081" y="13558"/>
                  <a:pt x="25059" y="13558"/>
                </a:cubicBezTo>
                <a:lnTo>
                  <a:pt x="25028" y="13558"/>
                </a:lnTo>
                <a:cubicBezTo>
                  <a:pt x="24913" y="13574"/>
                  <a:pt x="24842" y="13661"/>
                  <a:pt x="24786" y="13732"/>
                </a:cubicBezTo>
                <a:lnTo>
                  <a:pt x="24777" y="13744"/>
                </a:lnTo>
                <a:cubicBezTo>
                  <a:pt x="24693" y="13853"/>
                  <a:pt x="24588" y="13946"/>
                  <a:pt x="24470" y="14020"/>
                </a:cubicBezTo>
                <a:cubicBezTo>
                  <a:pt x="24436" y="14042"/>
                  <a:pt x="24399" y="14057"/>
                  <a:pt x="24359" y="14063"/>
                </a:cubicBezTo>
                <a:lnTo>
                  <a:pt x="24343" y="14063"/>
                </a:lnTo>
                <a:cubicBezTo>
                  <a:pt x="24334" y="14060"/>
                  <a:pt x="24322" y="14057"/>
                  <a:pt x="24313" y="14054"/>
                </a:cubicBezTo>
                <a:cubicBezTo>
                  <a:pt x="24291" y="14045"/>
                  <a:pt x="24272" y="14039"/>
                  <a:pt x="24251" y="14032"/>
                </a:cubicBezTo>
                <a:cubicBezTo>
                  <a:pt x="24232" y="14029"/>
                  <a:pt x="24210" y="14026"/>
                  <a:pt x="24192" y="14026"/>
                </a:cubicBezTo>
                <a:cubicBezTo>
                  <a:pt x="24173" y="14026"/>
                  <a:pt x="24151" y="14029"/>
                  <a:pt x="24133" y="14032"/>
                </a:cubicBezTo>
                <a:cubicBezTo>
                  <a:pt x="24065" y="14057"/>
                  <a:pt x="23990" y="14082"/>
                  <a:pt x="23904" y="14116"/>
                </a:cubicBezTo>
                <a:cubicBezTo>
                  <a:pt x="23910" y="14100"/>
                  <a:pt x="23919" y="14088"/>
                  <a:pt x="23928" y="14076"/>
                </a:cubicBezTo>
                <a:lnTo>
                  <a:pt x="23928" y="14076"/>
                </a:lnTo>
                <a:cubicBezTo>
                  <a:pt x="23829" y="14104"/>
                  <a:pt x="23730" y="14119"/>
                  <a:pt x="23628" y="14122"/>
                </a:cubicBezTo>
                <a:cubicBezTo>
                  <a:pt x="23606" y="14122"/>
                  <a:pt x="23585" y="14122"/>
                  <a:pt x="23560" y="14119"/>
                </a:cubicBezTo>
                <a:cubicBezTo>
                  <a:pt x="23402" y="14100"/>
                  <a:pt x="23290" y="14042"/>
                  <a:pt x="23216" y="13939"/>
                </a:cubicBezTo>
                <a:lnTo>
                  <a:pt x="23213" y="13936"/>
                </a:lnTo>
                <a:cubicBezTo>
                  <a:pt x="23247" y="13930"/>
                  <a:pt x="23284" y="13924"/>
                  <a:pt x="23318" y="13921"/>
                </a:cubicBezTo>
                <a:cubicBezTo>
                  <a:pt x="23346" y="13921"/>
                  <a:pt x="23374" y="13918"/>
                  <a:pt x="23402" y="13912"/>
                </a:cubicBezTo>
                <a:cubicBezTo>
                  <a:pt x="23473" y="13887"/>
                  <a:pt x="23544" y="13856"/>
                  <a:pt x="23612" y="13822"/>
                </a:cubicBezTo>
                <a:cubicBezTo>
                  <a:pt x="23645" y="13878"/>
                  <a:pt x="23707" y="13915"/>
                  <a:pt x="23772" y="13915"/>
                </a:cubicBezTo>
                <a:cubicBezTo>
                  <a:pt x="23774" y="13915"/>
                  <a:pt x="23777" y="13915"/>
                  <a:pt x="23780" y="13915"/>
                </a:cubicBezTo>
                <a:cubicBezTo>
                  <a:pt x="23786" y="13915"/>
                  <a:pt x="23795" y="13915"/>
                  <a:pt x="23805" y="13912"/>
                </a:cubicBezTo>
                <a:cubicBezTo>
                  <a:pt x="23829" y="13834"/>
                  <a:pt x="23916" y="13840"/>
                  <a:pt x="23975" y="13816"/>
                </a:cubicBezTo>
                <a:lnTo>
                  <a:pt x="23990" y="13816"/>
                </a:lnTo>
                <a:cubicBezTo>
                  <a:pt x="24006" y="13803"/>
                  <a:pt x="24024" y="13794"/>
                  <a:pt x="24043" y="13788"/>
                </a:cubicBezTo>
                <a:lnTo>
                  <a:pt x="24049" y="13788"/>
                </a:lnTo>
                <a:cubicBezTo>
                  <a:pt x="24062" y="13788"/>
                  <a:pt x="24074" y="13791"/>
                  <a:pt x="24086" y="13791"/>
                </a:cubicBezTo>
                <a:cubicBezTo>
                  <a:pt x="24105" y="13794"/>
                  <a:pt x="24127" y="13797"/>
                  <a:pt x="24145" y="13797"/>
                </a:cubicBezTo>
                <a:cubicBezTo>
                  <a:pt x="24170" y="13797"/>
                  <a:pt x="24195" y="13794"/>
                  <a:pt x="24216" y="13785"/>
                </a:cubicBezTo>
                <a:cubicBezTo>
                  <a:pt x="24235" y="13778"/>
                  <a:pt x="24254" y="13769"/>
                  <a:pt x="24269" y="13760"/>
                </a:cubicBezTo>
                <a:cubicBezTo>
                  <a:pt x="24275" y="13757"/>
                  <a:pt x="24282" y="13754"/>
                  <a:pt x="24288" y="13750"/>
                </a:cubicBezTo>
                <a:cubicBezTo>
                  <a:pt x="24306" y="13750"/>
                  <a:pt x="24325" y="13757"/>
                  <a:pt x="24340" y="13763"/>
                </a:cubicBezTo>
                <a:cubicBezTo>
                  <a:pt x="24362" y="13769"/>
                  <a:pt x="24384" y="13775"/>
                  <a:pt x="24405" y="13781"/>
                </a:cubicBezTo>
                <a:cubicBezTo>
                  <a:pt x="24424" y="13785"/>
                  <a:pt x="24443" y="13785"/>
                  <a:pt x="24458" y="13785"/>
                </a:cubicBezTo>
                <a:cubicBezTo>
                  <a:pt x="24545" y="13785"/>
                  <a:pt x="24628" y="13747"/>
                  <a:pt x="24690" y="13685"/>
                </a:cubicBezTo>
                <a:cubicBezTo>
                  <a:pt x="24755" y="13617"/>
                  <a:pt x="24799" y="13534"/>
                  <a:pt x="24811" y="13441"/>
                </a:cubicBezTo>
                <a:cubicBezTo>
                  <a:pt x="24830" y="13338"/>
                  <a:pt x="24793" y="13255"/>
                  <a:pt x="24715" y="13227"/>
                </a:cubicBezTo>
                <a:cubicBezTo>
                  <a:pt x="24700" y="13221"/>
                  <a:pt x="24681" y="13218"/>
                  <a:pt x="24666" y="13218"/>
                </a:cubicBezTo>
                <a:cubicBezTo>
                  <a:pt x="24628" y="13218"/>
                  <a:pt x="24591" y="13230"/>
                  <a:pt x="24560" y="13252"/>
                </a:cubicBezTo>
                <a:cubicBezTo>
                  <a:pt x="24551" y="13255"/>
                  <a:pt x="24545" y="13258"/>
                  <a:pt x="24539" y="13261"/>
                </a:cubicBezTo>
                <a:cubicBezTo>
                  <a:pt x="24529" y="13264"/>
                  <a:pt x="24517" y="13267"/>
                  <a:pt x="24508" y="13267"/>
                </a:cubicBezTo>
                <a:cubicBezTo>
                  <a:pt x="24483" y="13264"/>
                  <a:pt x="24458" y="13261"/>
                  <a:pt x="24436" y="13258"/>
                </a:cubicBezTo>
                <a:cubicBezTo>
                  <a:pt x="24412" y="13255"/>
                  <a:pt x="24390" y="13252"/>
                  <a:pt x="24368" y="13249"/>
                </a:cubicBezTo>
                <a:lnTo>
                  <a:pt x="24337" y="13249"/>
                </a:lnTo>
                <a:cubicBezTo>
                  <a:pt x="24288" y="13249"/>
                  <a:pt x="24238" y="13258"/>
                  <a:pt x="24192" y="13277"/>
                </a:cubicBezTo>
                <a:cubicBezTo>
                  <a:pt x="24207" y="13159"/>
                  <a:pt x="24247" y="13050"/>
                  <a:pt x="24322" y="13004"/>
                </a:cubicBezTo>
                <a:cubicBezTo>
                  <a:pt x="24396" y="12964"/>
                  <a:pt x="24474" y="12933"/>
                  <a:pt x="24554" y="12917"/>
                </a:cubicBezTo>
                <a:lnTo>
                  <a:pt x="24570" y="12914"/>
                </a:lnTo>
                <a:lnTo>
                  <a:pt x="24591" y="12908"/>
                </a:lnTo>
                <a:cubicBezTo>
                  <a:pt x="24635" y="12899"/>
                  <a:pt x="24675" y="12889"/>
                  <a:pt x="24718" y="12874"/>
                </a:cubicBezTo>
                <a:cubicBezTo>
                  <a:pt x="24734" y="12868"/>
                  <a:pt x="24752" y="12861"/>
                  <a:pt x="24768" y="12852"/>
                </a:cubicBezTo>
                <a:cubicBezTo>
                  <a:pt x="24780" y="12846"/>
                  <a:pt x="24805" y="12834"/>
                  <a:pt x="24820" y="12827"/>
                </a:cubicBezTo>
                <a:cubicBezTo>
                  <a:pt x="24917" y="12815"/>
                  <a:pt x="24935" y="12685"/>
                  <a:pt x="24848" y="12648"/>
                </a:cubicBezTo>
                <a:cubicBezTo>
                  <a:pt x="24824" y="12635"/>
                  <a:pt x="24799" y="12623"/>
                  <a:pt x="24774" y="12607"/>
                </a:cubicBezTo>
                <a:lnTo>
                  <a:pt x="24817" y="12607"/>
                </a:lnTo>
                <a:lnTo>
                  <a:pt x="24817" y="12611"/>
                </a:lnTo>
                <a:cubicBezTo>
                  <a:pt x="24836" y="12629"/>
                  <a:pt x="24861" y="12642"/>
                  <a:pt x="24886" y="12651"/>
                </a:cubicBezTo>
                <a:lnTo>
                  <a:pt x="24926" y="12663"/>
                </a:lnTo>
                <a:lnTo>
                  <a:pt x="24969" y="12679"/>
                </a:lnTo>
                <a:cubicBezTo>
                  <a:pt x="24991" y="12688"/>
                  <a:pt x="25013" y="12691"/>
                  <a:pt x="25037" y="12691"/>
                </a:cubicBezTo>
                <a:lnTo>
                  <a:pt x="25047" y="12691"/>
                </a:lnTo>
                <a:cubicBezTo>
                  <a:pt x="25090" y="12691"/>
                  <a:pt x="25152" y="12666"/>
                  <a:pt x="25195" y="12570"/>
                </a:cubicBezTo>
                <a:cubicBezTo>
                  <a:pt x="25223" y="12515"/>
                  <a:pt x="25245" y="12456"/>
                  <a:pt x="25257" y="12394"/>
                </a:cubicBezTo>
                <a:cubicBezTo>
                  <a:pt x="25267" y="12353"/>
                  <a:pt x="25260" y="12307"/>
                  <a:pt x="25236" y="12273"/>
                </a:cubicBezTo>
                <a:cubicBezTo>
                  <a:pt x="25211" y="12242"/>
                  <a:pt x="25177" y="12226"/>
                  <a:pt x="25136" y="12226"/>
                </a:cubicBezTo>
                <a:lnTo>
                  <a:pt x="25118" y="12223"/>
                </a:lnTo>
                <a:cubicBezTo>
                  <a:pt x="25074" y="12214"/>
                  <a:pt x="25034" y="12205"/>
                  <a:pt x="24994" y="12192"/>
                </a:cubicBezTo>
                <a:cubicBezTo>
                  <a:pt x="25013" y="12177"/>
                  <a:pt x="25031" y="12165"/>
                  <a:pt x="25050" y="12152"/>
                </a:cubicBezTo>
                <a:cubicBezTo>
                  <a:pt x="25121" y="12100"/>
                  <a:pt x="25214" y="12031"/>
                  <a:pt x="25220" y="11911"/>
                </a:cubicBezTo>
                <a:cubicBezTo>
                  <a:pt x="25223" y="11824"/>
                  <a:pt x="25229" y="11703"/>
                  <a:pt x="25167" y="11601"/>
                </a:cubicBezTo>
                <a:cubicBezTo>
                  <a:pt x="25118" y="11520"/>
                  <a:pt x="25031" y="11468"/>
                  <a:pt x="24935" y="11468"/>
                </a:cubicBezTo>
                <a:cubicBezTo>
                  <a:pt x="24931" y="11467"/>
                  <a:pt x="24928" y="11467"/>
                  <a:pt x="24924" y="11467"/>
                </a:cubicBezTo>
                <a:cubicBezTo>
                  <a:pt x="24878" y="11467"/>
                  <a:pt x="24833" y="11485"/>
                  <a:pt x="24799" y="11514"/>
                </a:cubicBezTo>
                <a:cubicBezTo>
                  <a:pt x="24774" y="11539"/>
                  <a:pt x="24755" y="11564"/>
                  <a:pt x="24737" y="11592"/>
                </a:cubicBezTo>
                <a:cubicBezTo>
                  <a:pt x="24687" y="11675"/>
                  <a:pt x="24641" y="11756"/>
                  <a:pt x="24597" y="11842"/>
                </a:cubicBezTo>
                <a:cubicBezTo>
                  <a:pt x="24560" y="11824"/>
                  <a:pt x="24523" y="11815"/>
                  <a:pt x="24483" y="11815"/>
                </a:cubicBezTo>
                <a:cubicBezTo>
                  <a:pt x="24467" y="11815"/>
                  <a:pt x="24455" y="11815"/>
                  <a:pt x="24440" y="11818"/>
                </a:cubicBezTo>
                <a:cubicBezTo>
                  <a:pt x="24334" y="11836"/>
                  <a:pt x="24251" y="11917"/>
                  <a:pt x="24226" y="12025"/>
                </a:cubicBezTo>
                <a:cubicBezTo>
                  <a:pt x="24223" y="12050"/>
                  <a:pt x="24220" y="12075"/>
                  <a:pt x="24220" y="12103"/>
                </a:cubicBezTo>
                <a:cubicBezTo>
                  <a:pt x="24220" y="12118"/>
                  <a:pt x="24220" y="12134"/>
                  <a:pt x="24216" y="12149"/>
                </a:cubicBezTo>
                <a:cubicBezTo>
                  <a:pt x="24201" y="12180"/>
                  <a:pt x="24182" y="12208"/>
                  <a:pt x="24158" y="12230"/>
                </a:cubicBezTo>
                <a:cubicBezTo>
                  <a:pt x="24145" y="12242"/>
                  <a:pt x="24136" y="12251"/>
                  <a:pt x="24130" y="12264"/>
                </a:cubicBezTo>
                <a:cubicBezTo>
                  <a:pt x="24108" y="12285"/>
                  <a:pt x="24093" y="12292"/>
                  <a:pt x="24040" y="12304"/>
                </a:cubicBezTo>
                <a:lnTo>
                  <a:pt x="24018" y="12310"/>
                </a:lnTo>
                <a:cubicBezTo>
                  <a:pt x="23953" y="12329"/>
                  <a:pt x="23894" y="12360"/>
                  <a:pt x="23839" y="12397"/>
                </a:cubicBezTo>
                <a:cubicBezTo>
                  <a:pt x="23808" y="12415"/>
                  <a:pt x="23780" y="12431"/>
                  <a:pt x="23746" y="12446"/>
                </a:cubicBezTo>
                <a:cubicBezTo>
                  <a:pt x="23674" y="12474"/>
                  <a:pt x="23600" y="12490"/>
                  <a:pt x="23526" y="12496"/>
                </a:cubicBezTo>
                <a:cubicBezTo>
                  <a:pt x="23430" y="12505"/>
                  <a:pt x="23337" y="12527"/>
                  <a:pt x="23250" y="12564"/>
                </a:cubicBezTo>
                <a:cubicBezTo>
                  <a:pt x="23228" y="12573"/>
                  <a:pt x="23210" y="12583"/>
                  <a:pt x="23191" y="12592"/>
                </a:cubicBezTo>
                <a:cubicBezTo>
                  <a:pt x="23160" y="12611"/>
                  <a:pt x="23126" y="12626"/>
                  <a:pt x="23092" y="12632"/>
                </a:cubicBezTo>
                <a:cubicBezTo>
                  <a:pt x="23064" y="12629"/>
                  <a:pt x="23039" y="12623"/>
                  <a:pt x="23015" y="12614"/>
                </a:cubicBezTo>
                <a:cubicBezTo>
                  <a:pt x="23036" y="12586"/>
                  <a:pt x="23064" y="12558"/>
                  <a:pt x="23092" y="12533"/>
                </a:cubicBezTo>
                <a:cubicBezTo>
                  <a:pt x="23163" y="12474"/>
                  <a:pt x="23266" y="12459"/>
                  <a:pt x="23371" y="12440"/>
                </a:cubicBezTo>
                <a:cubicBezTo>
                  <a:pt x="23396" y="12437"/>
                  <a:pt x="23420" y="12431"/>
                  <a:pt x="23445" y="12428"/>
                </a:cubicBezTo>
                <a:cubicBezTo>
                  <a:pt x="23535" y="12412"/>
                  <a:pt x="23752" y="12360"/>
                  <a:pt x="23805" y="12245"/>
                </a:cubicBezTo>
                <a:cubicBezTo>
                  <a:pt x="23826" y="12205"/>
                  <a:pt x="23826" y="12158"/>
                  <a:pt x="23805" y="12118"/>
                </a:cubicBezTo>
                <a:cubicBezTo>
                  <a:pt x="23774" y="12044"/>
                  <a:pt x="23811" y="11960"/>
                  <a:pt x="23885" y="11935"/>
                </a:cubicBezTo>
                <a:cubicBezTo>
                  <a:pt x="23897" y="11932"/>
                  <a:pt x="23913" y="11932"/>
                  <a:pt x="23925" y="11929"/>
                </a:cubicBezTo>
                <a:cubicBezTo>
                  <a:pt x="23981" y="11926"/>
                  <a:pt x="24034" y="11907"/>
                  <a:pt x="24077" y="11876"/>
                </a:cubicBezTo>
                <a:cubicBezTo>
                  <a:pt x="24105" y="11852"/>
                  <a:pt x="24124" y="11821"/>
                  <a:pt x="24136" y="11787"/>
                </a:cubicBezTo>
                <a:lnTo>
                  <a:pt x="24136" y="11787"/>
                </a:lnTo>
                <a:lnTo>
                  <a:pt x="24089" y="11793"/>
                </a:lnTo>
                <a:cubicBezTo>
                  <a:pt x="24072" y="11796"/>
                  <a:pt x="24053" y="11799"/>
                  <a:pt x="24035" y="11799"/>
                </a:cubicBezTo>
                <a:cubicBezTo>
                  <a:pt x="23983" y="11799"/>
                  <a:pt x="23936" y="11778"/>
                  <a:pt x="23947" y="11694"/>
                </a:cubicBezTo>
                <a:cubicBezTo>
                  <a:pt x="23950" y="11626"/>
                  <a:pt x="23990" y="11570"/>
                  <a:pt x="24052" y="11542"/>
                </a:cubicBezTo>
                <a:cubicBezTo>
                  <a:pt x="23997" y="11505"/>
                  <a:pt x="23932" y="11483"/>
                  <a:pt x="23863" y="11480"/>
                </a:cubicBezTo>
                <a:cubicBezTo>
                  <a:pt x="23835" y="11480"/>
                  <a:pt x="23811" y="11483"/>
                  <a:pt x="23786" y="11495"/>
                </a:cubicBezTo>
                <a:cubicBezTo>
                  <a:pt x="23752" y="11514"/>
                  <a:pt x="23724" y="11539"/>
                  <a:pt x="23699" y="11567"/>
                </a:cubicBezTo>
                <a:lnTo>
                  <a:pt x="23690" y="11576"/>
                </a:lnTo>
                <a:cubicBezTo>
                  <a:pt x="23619" y="11657"/>
                  <a:pt x="23516" y="11706"/>
                  <a:pt x="23408" y="11719"/>
                </a:cubicBezTo>
                <a:lnTo>
                  <a:pt x="23383" y="11722"/>
                </a:lnTo>
                <a:cubicBezTo>
                  <a:pt x="23340" y="11725"/>
                  <a:pt x="23293" y="11734"/>
                  <a:pt x="23253" y="11749"/>
                </a:cubicBezTo>
                <a:cubicBezTo>
                  <a:pt x="23219" y="11768"/>
                  <a:pt x="23188" y="11790"/>
                  <a:pt x="23160" y="11815"/>
                </a:cubicBezTo>
                <a:cubicBezTo>
                  <a:pt x="23151" y="11824"/>
                  <a:pt x="23139" y="11836"/>
                  <a:pt x="23126" y="11842"/>
                </a:cubicBezTo>
                <a:cubicBezTo>
                  <a:pt x="23123" y="11846"/>
                  <a:pt x="23120" y="11849"/>
                  <a:pt x="23117" y="11849"/>
                </a:cubicBezTo>
                <a:cubicBezTo>
                  <a:pt x="23117" y="11849"/>
                  <a:pt x="23117" y="11849"/>
                  <a:pt x="23117" y="11846"/>
                </a:cubicBezTo>
                <a:cubicBezTo>
                  <a:pt x="23114" y="11836"/>
                  <a:pt x="23111" y="11830"/>
                  <a:pt x="23108" y="11821"/>
                </a:cubicBezTo>
                <a:cubicBezTo>
                  <a:pt x="23098" y="11802"/>
                  <a:pt x="23092" y="11787"/>
                  <a:pt x="23080" y="11771"/>
                </a:cubicBezTo>
                <a:cubicBezTo>
                  <a:pt x="23092" y="11765"/>
                  <a:pt x="23101" y="11759"/>
                  <a:pt x="23114" y="11753"/>
                </a:cubicBezTo>
                <a:cubicBezTo>
                  <a:pt x="23216" y="11691"/>
                  <a:pt x="23309" y="11613"/>
                  <a:pt x="23389" y="11523"/>
                </a:cubicBezTo>
                <a:cubicBezTo>
                  <a:pt x="23476" y="11458"/>
                  <a:pt x="23513" y="11347"/>
                  <a:pt x="23482" y="11245"/>
                </a:cubicBezTo>
                <a:cubicBezTo>
                  <a:pt x="23482" y="11242"/>
                  <a:pt x="23482" y="11238"/>
                  <a:pt x="23482" y="11235"/>
                </a:cubicBezTo>
                <a:cubicBezTo>
                  <a:pt x="23430" y="11189"/>
                  <a:pt x="23408" y="11108"/>
                  <a:pt x="23374" y="11000"/>
                </a:cubicBezTo>
                <a:lnTo>
                  <a:pt x="23374" y="11000"/>
                </a:lnTo>
                <a:lnTo>
                  <a:pt x="23492" y="11152"/>
                </a:lnTo>
                <a:cubicBezTo>
                  <a:pt x="23504" y="11130"/>
                  <a:pt x="23516" y="11108"/>
                  <a:pt x="23532" y="11090"/>
                </a:cubicBezTo>
                <a:cubicBezTo>
                  <a:pt x="23569" y="11046"/>
                  <a:pt x="23612" y="11006"/>
                  <a:pt x="23662" y="10972"/>
                </a:cubicBezTo>
                <a:cubicBezTo>
                  <a:pt x="23650" y="10957"/>
                  <a:pt x="23640" y="10941"/>
                  <a:pt x="23634" y="10926"/>
                </a:cubicBezTo>
                <a:cubicBezTo>
                  <a:pt x="23628" y="10873"/>
                  <a:pt x="23647" y="10848"/>
                  <a:pt x="23674" y="10848"/>
                </a:cubicBezTo>
                <a:cubicBezTo>
                  <a:pt x="23712" y="10848"/>
                  <a:pt x="23746" y="10870"/>
                  <a:pt x="23767" y="10901"/>
                </a:cubicBezTo>
                <a:lnTo>
                  <a:pt x="23832" y="10861"/>
                </a:lnTo>
                <a:cubicBezTo>
                  <a:pt x="23894" y="10823"/>
                  <a:pt x="23959" y="10786"/>
                  <a:pt x="24021" y="10743"/>
                </a:cubicBezTo>
                <a:cubicBezTo>
                  <a:pt x="24127" y="10665"/>
                  <a:pt x="24142" y="10526"/>
                  <a:pt x="24151" y="10424"/>
                </a:cubicBezTo>
                <a:lnTo>
                  <a:pt x="24151" y="10405"/>
                </a:lnTo>
                <a:cubicBezTo>
                  <a:pt x="24151" y="10387"/>
                  <a:pt x="24148" y="10368"/>
                  <a:pt x="24139" y="10349"/>
                </a:cubicBezTo>
                <a:cubicBezTo>
                  <a:pt x="24028" y="10164"/>
                  <a:pt x="23786" y="10164"/>
                  <a:pt x="23705" y="10164"/>
                </a:cubicBezTo>
                <a:cubicBezTo>
                  <a:pt x="23674" y="10164"/>
                  <a:pt x="23643" y="10164"/>
                  <a:pt x="23612" y="10167"/>
                </a:cubicBezTo>
                <a:cubicBezTo>
                  <a:pt x="23492" y="10173"/>
                  <a:pt x="23417" y="10216"/>
                  <a:pt x="23389" y="10297"/>
                </a:cubicBezTo>
                <a:cubicBezTo>
                  <a:pt x="23380" y="10322"/>
                  <a:pt x="23374" y="10346"/>
                  <a:pt x="23374" y="10374"/>
                </a:cubicBezTo>
                <a:cubicBezTo>
                  <a:pt x="23374" y="10384"/>
                  <a:pt x="23371" y="10396"/>
                  <a:pt x="23368" y="10408"/>
                </a:cubicBezTo>
                <a:cubicBezTo>
                  <a:pt x="23352" y="10436"/>
                  <a:pt x="23337" y="10461"/>
                  <a:pt x="23315" y="10483"/>
                </a:cubicBezTo>
                <a:lnTo>
                  <a:pt x="23303" y="10498"/>
                </a:lnTo>
                <a:cubicBezTo>
                  <a:pt x="23244" y="10566"/>
                  <a:pt x="23176" y="10628"/>
                  <a:pt x="23101" y="10681"/>
                </a:cubicBezTo>
                <a:cubicBezTo>
                  <a:pt x="23089" y="10690"/>
                  <a:pt x="23077" y="10696"/>
                  <a:pt x="23064" y="10703"/>
                </a:cubicBezTo>
                <a:cubicBezTo>
                  <a:pt x="23049" y="10699"/>
                  <a:pt x="23033" y="10693"/>
                  <a:pt x="23018" y="10687"/>
                </a:cubicBezTo>
                <a:lnTo>
                  <a:pt x="23002" y="10684"/>
                </a:lnTo>
                <a:cubicBezTo>
                  <a:pt x="22928" y="10656"/>
                  <a:pt x="22851" y="10644"/>
                  <a:pt x="22770" y="10644"/>
                </a:cubicBezTo>
                <a:cubicBezTo>
                  <a:pt x="22748" y="10644"/>
                  <a:pt x="22724" y="10647"/>
                  <a:pt x="22702" y="10647"/>
                </a:cubicBezTo>
                <a:lnTo>
                  <a:pt x="22677" y="10650"/>
                </a:lnTo>
                <a:lnTo>
                  <a:pt x="22643" y="10653"/>
                </a:lnTo>
                <a:lnTo>
                  <a:pt x="22652" y="10644"/>
                </a:lnTo>
                <a:lnTo>
                  <a:pt x="22674" y="10622"/>
                </a:lnTo>
                <a:cubicBezTo>
                  <a:pt x="22727" y="10576"/>
                  <a:pt x="22770" y="10520"/>
                  <a:pt x="22801" y="10458"/>
                </a:cubicBezTo>
                <a:cubicBezTo>
                  <a:pt x="22826" y="10405"/>
                  <a:pt x="22844" y="10349"/>
                  <a:pt x="22851" y="10291"/>
                </a:cubicBezTo>
                <a:cubicBezTo>
                  <a:pt x="22857" y="10247"/>
                  <a:pt x="22869" y="10207"/>
                  <a:pt x="22888" y="10167"/>
                </a:cubicBezTo>
                <a:cubicBezTo>
                  <a:pt x="22906" y="10136"/>
                  <a:pt x="22937" y="10117"/>
                  <a:pt x="22990" y="10092"/>
                </a:cubicBezTo>
                <a:cubicBezTo>
                  <a:pt x="23018" y="10080"/>
                  <a:pt x="23046" y="10068"/>
                  <a:pt x="23074" y="10052"/>
                </a:cubicBezTo>
                <a:cubicBezTo>
                  <a:pt x="23139" y="10009"/>
                  <a:pt x="23179" y="9937"/>
                  <a:pt x="23185" y="9860"/>
                </a:cubicBezTo>
                <a:cubicBezTo>
                  <a:pt x="23188" y="9823"/>
                  <a:pt x="23179" y="9786"/>
                  <a:pt x="23157" y="9755"/>
                </a:cubicBezTo>
                <a:cubicBezTo>
                  <a:pt x="23163" y="9714"/>
                  <a:pt x="23182" y="9680"/>
                  <a:pt x="23210" y="9653"/>
                </a:cubicBezTo>
                <a:lnTo>
                  <a:pt x="23235" y="9625"/>
                </a:lnTo>
                <a:cubicBezTo>
                  <a:pt x="23312" y="9535"/>
                  <a:pt x="23445" y="9380"/>
                  <a:pt x="23269" y="9206"/>
                </a:cubicBezTo>
                <a:cubicBezTo>
                  <a:pt x="23247" y="9185"/>
                  <a:pt x="23216" y="9169"/>
                  <a:pt x="23182" y="9166"/>
                </a:cubicBezTo>
                <a:lnTo>
                  <a:pt x="23176" y="9166"/>
                </a:lnTo>
                <a:cubicBezTo>
                  <a:pt x="23151" y="9166"/>
                  <a:pt x="23123" y="9175"/>
                  <a:pt x="23101" y="9188"/>
                </a:cubicBezTo>
                <a:cubicBezTo>
                  <a:pt x="23095" y="9194"/>
                  <a:pt x="23092" y="9197"/>
                  <a:pt x="23086" y="9203"/>
                </a:cubicBezTo>
                <a:cubicBezTo>
                  <a:pt x="23111" y="9241"/>
                  <a:pt x="23135" y="9278"/>
                  <a:pt x="23163" y="9318"/>
                </a:cubicBezTo>
                <a:cubicBezTo>
                  <a:pt x="23108" y="9318"/>
                  <a:pt x="23052" y="9309"/>
                  <a:pt x="22999" y="9287"/>
                </a:cubicBezTo>
                <a:lnTo>
                  <a:pt x="22990" y="9302"/>
                </a:lnTo>
                <a:cubicBezTo>
                  <a:pt x="22984" y="9312"/>
                  <a:pt x="22978" y="9321"/>
                  <a:pt x="22968" y="9330"/>
                </a:cubicBezTo>
                <a:lnTo>
                  <a:pt x="22962" y="9330"/>
                </a:lnTo>
                <a:cubicBezTo>
                  <a:pt x="22953" y="9327"/>
                  <a:pt x="22943" y="9324"/>
                  <a:pt x="22934" y="9324"/>
                </a:cubicBezTo>
                <a:lnTo>
                  <a:pt x="22903" y="9324"/>
                </a:lnTo>
                <a:cubicBezTo>
                  <a:pt x="22835" y="9327"/>
                  <a:pt x="22767" y="9355"/>
                  <a:pt x="22714" y="9399"/>
                </a:cubicBezTo>
                <a:cubicBezTo>
                  <a:pt x="22686" y="9423"/>
                  <a:pt x="22662" y="9451"/>
                  <a:pt x="22637" y="9476"/>
                </a:cubicBezTo>
                <a:lnTo>
                  <a:pt x="22627" y="9485"/>
                </a:lnTo>
                <a:cubicBezTo>
                  <a:pt x="22606" y="9476"/>
                  <a:pt x="22581" y="9470"/>
                  <a:pt x="22556" y="9470"/>
                </a:cubicBezTo>
                <a:cubicBezTo>
                  <a:pt x="22522" y="9473"/>
                  <a:pt x="22491" y="9479"/>
                  <a:pt x="22460" y="9491"/>
                </a:cubicBezTo>
                <a:lnTo>
                  <a:pt x="22454" y="9491"/>
                </a:lnTo>
                <a:cubicBezTo>
                  <a:pt x="22463" y="9460"/>
                  <a:pt x="22476" y="9429"/>
                  <a:pt x="22494" y="9405"/>
                </a:cubicBezTo>
                <a:cubicBezTo>
                  <a:pt x="22522" y="9364"/>
                  <a:pt x="22578" y="9346"/>
                  <a:pt x="22646" y="9324"/>
                </a:cubicBezTo>
                <a:cubicBezTo>
                  <a:pt x="22677" y="9315"/>
                  <a:pt x="22708" y="9306"/>
                  <a:pt x="22739" y="9296"/>
                </a:cubicBezTo>
                <a:cubicBezTo>
                  <a:pt x="22792" y="9281"/>
                  <a:pt x="22847" y="9262"/>
                  <a:pt x="22900" y="9241"/>
                </a:cubicBezTo>
                <a:cubicBezTo>
                  <a:pt x="22869" y="9225"/>
                  <a:pt x="22841" y="9206"/>
                  <a:pt x="22813" y="9188"/>
                </a:cubicBezTo>
                <a:cubicBezTo>
                  <a:pt x="22789" y="9182"/>
                  <a:pt x="22764" y="9175"/>
                  <a:pt x="22739" y="9166"/>
                </a:cubicBezTo>
                <a:cubicBezTo>
                  <a:pt x="22720" y="9265"/>
                  <a:pt x="22649" y="9315"/>
                  <a:pt x="22575" y="9343"/>
                </a:cubicBezTo>
                <a:cubicBezTo>
                  <a:pt x="22564" y="9348"/>
                  <a:pt x="22552" y="9351"/>
                  <a:pt x="22542" y="9351"/>
                </a:cubicBezTo>
                <a:cubicBezTo>
                  <a:pt x="22509" y="9351"/>
                  <a:pt x="22482" y="9325"/>
                  <a:pt x="22473" y="9268"/>
                </a:cubicBezTo>
                <a:cubicBezTo>
                  <a:pt x="22479" y="9194"/>
                  <a:pt x="22531" y="9129"/>
                  <a:pt x="22603" y="9107"/>
                </a:cubicBezTo>
                <a:cubicBezTo>
                  <a:pt x="22575" y="9089"/>
                  <a:pt x="22547" y="9067"/>
                  <a:pt x="22522" y="9042"/>
                </a:cubicBezTo>
                <a:cubicBezTo>
                  <a:pt x="22488" y="9005"/>
                  <a:pt x="22451" y="8956"/>
                  <a:pt x="22476" y="8897"/>
                </a:cubicBezTo>
                <a:cubicBezTo>
                  <a:pt x="22493" y="8856"/>
                  <a:pt x="22519" y="8840"/>
                  <a:pt x="22547" y="8840"/>
                </a:cubicBezTo>
                <a:cubicBezTo>
                  <a:pt x="22570" y="8840"/>
                  <a:pt x="22594" y="8850"/>
                  <a:pt x="22615" y="8866"/>
                </a:cubicBezTo>
                <a:cubicBezTo>
                  <a:pt x="22683" y="8912"/>
                  <a:pt x="22748" y="8971"/>
                  <a:pt x="22813" y="9027"/>
                </a:cubicBezTo>
                <a:cubicBezTo>
                  <a:pt x="22818" y="9027"/>
                  <a:pt x="22823" y="9026"/>
                  <a:pt x="22828" y="9026"/>
                </a:cubicBezTo>
                <a:cubicBezTo>
                  <a:pt x="22928" y="9026"/>
                  <a:pt x="22996" y="9087"/>
                  <a:pt x="23061" y="9172"/>
                </a:cubicBezTo>
                <a:cubicBezTo>
                  <a:pt x="23120" y="9145"/>
                  <a:pt x="23170" y="9101"/>
                  <a:pt x="23201" y="9045"/>
                </a:cubicBezTo>
                <a:cubicBezTo>
                  <a:pt x="23244" y="8959"/>
                  <a:pt x="23222" y="8872"/>
                  <a:pt x="23204" y="8801"/>
                </a:cubicBezTo>
                <a:cubicBezTo>
                  <a:pt x="23197" y="8770"/>
                  <a:pt x="23191" y="8742"/>
                  <a:pt x="23188" y="8711"/>
                </a:cubicBezTo>
                <a:lnTo>
                  <a:pt x="23408" y="8587"/>
                </a:lnTo>
                <a:lnTo>
                  <a:pt x="23733" y="8398"/>
                </a:lnTo>
                <a:cubicBezTo>
                  <a:pt x="23764" y="8379"/>
                  <a:pt x="23783" y="8339"/>
                  <a:pt x="23777" y="8302"/>
                </a:cubicBezTo>
                <a:cubicBezTo>
                  <a:pt x="23761" y="8184"/>
                  <a:pt x="23643" y="8101"/>
                  <a:pt x="23492" y="8101"/>
                </a:cubicBezTo>
                <a:lnTo>
                  <a:pt x="23458" y="8101"/>
                </a:lnTo>
                <a:cubicBezTo>
                  <a:pt x="23427" y="8104"/>
                  <a:pt x="23396" y="8110"/>
                  <a:pt x="23365" y="8113"/>
                </a:cubicBezTo>
                <a:cubicBezTo>
                  <a:pt x="23331" y="8122"/>
                  <a:pt x="23297" y="8125"/>
                  <a:pt x="23262" y="8129"/>
                </a:cubicBezTo>
                <a:cubicBezTo>
                  <a:pt x="23222" y="8057"/>
                  <a:pt x="23148" y="8014"/>
                  <a:pt x="23067" y="8014"/>
                </a:cubicBezTo>
                <a:lnTo>
                  <a:pt x="23058" y="8014"/>
                </a:lnTo>
                <a:cubicBezTo>
                  <a:pt x="22981" y="8017"/>
                  <a:pt x="22909" y="8060"/>
                  <a:pt x="22872" y="8129"/>
                </a:cubicBezTo>
                <a:cubicBezTo>
                  <a:pt x="22844" y="8113"/>
                  <a:pt x="22820" y="8091"/>
                  <a:pt x="22798" y="8067"/>
                </a:cubicBezTo>
                <a:lnTo>
                  <a:pt x="22795" y="8060"/>
                </a:lnTo>
                <a:cubicBezTo>
                  <a:pt x="22733" y="8002"/>
                  <a:pt x="22662" y="7955"/>
                  <a:pt x="22584" y="7921"/>
                </a:cubicBezTo>
                <a:cubicBezTo>
                  <a:pt x="22559" y="7909"/>
                  <a:pt x="22538" y="7899"/>
                  <a:pt x="22519" y="7887"/>
                </a:cubicBezTo>
                <a:cubicBezTo>
                  <a:pt x="22457" y="7847"/>
                  <a:pt x="22386" y="7822"/>
                  <a:pt x="22315" y="7819"/>
                </a:cubicBezTo>
                <a:lnTo>
                  <a:pt x="22296" y="7819"/>
                </a:lnTo>
                <a:cubicBezTo>
                  <a:pt x="22247" y="7822"/>
                  <a:pt x="22197" y="7837"/>
                  <a:pt x="22150" y="7862"/>
                </a:cubicBezTo>
                <a:cubicBezTo>
                  <a:pt x="22129" y="7875"/>
                  <a:pt x="22107" y="7884"/>
                  <a:pt x="22085" y="7890"/>
                </a:cubicBezTo>
                <a:cubicBezTo>
                  <a:pt x="22067" y="7893"/>
                  <a:pt x="22051" y="7893"/>
                  <a:pt x="22033" y="7893"/>
                </a:cubicBezTo>
                <a:cubicBezTo>
                  <a:pt x="22005" y="7893"/>
                  <a:pt x="21974" y="7896"/>
                  <a:pt x="21946" y="7902"/>
                </a:cubicBezTo>
                <a:cubicBezTo>
                  <a:pt x="21893" y="7918"/>
                  <a:pt x="21844" y="7940"/>
                  <a:pt x="21800" y="7971"/>
                </a:cubicBezTo>
                <a:lnTo>
                  <a:pt x="21766" y="7989"/>
                </a:lnTo>
                <a:cubicBezTo>
                  <a:pt x="21745" y="8005"/>
                  <a:pt x="21720" y="8014"/>
                  <a:pt x="21695" y="8017"/>
                </a:cubicBezTo>
                <a:lnTo>
                  <a:pt x="21683" y="8017"/>
                </a:lnTo>
                <a:cubicBezTo>
                  <a:pt x="21667" y="8008"/>
                  <a:pt x="21655" y="7998"/>
                  <a:pt x="21642" y="7989"/>
                </a:cubicBezTo>
                <a:cubicBezTo>
                  <a:pt x="21618" y="7967"/>
                  <a:pt x="21590" y="7952"/>
                  <a:pt x="21562" y="7940"/>
                </a:cubicBezTo>
                <a:cubicBezTo>
                  <a:pt x="21584" y="7906"/>
                  <a:pt x="21602" y="7871"/>
                  <a:pt x="21618" y="7834"/>
                </a:cubicBezTo>
                <a:cubicBezTo>
                  <a:pt x="21621" y="7822"/>
                  <a:pt x="21627" y="7810"/>
                  <a:pt x="21633" y="7794"/>
                </a:cubicBezTo>
                <a:cubicBezTo>
                  <a:pt x="21680" y="7710"/>
                  <a:pt x="21739" y="7636"/>
                  <a:pt x="21813" y="7577"/>
                </a:cubicBezTo>
                <a:cubicBezTo>
                  <a:pt x="21828" y="7565"/>
                  <a:pt x="21847" y="7556"/>
                  <a:pt x="21866" y="7549"/>
                </a:cubicBezTo>
                <a:cubicBezTo>
                  <a:pt x="21921" y="7525"/>
                  <a:pt x="22023" y="7478"/>
                  <a:pt x="22020" y="7354"/>
                </a:cubicBezTo>
                <a:cubicBezTo>
                  <a:pt x="22017" y="7267"/>
                  <a:pt x="22027" y="7243"/>
                  <a:pt x="22036" y="7236"/>
                </a:cubicBezTo>
                <a:cubicBezTo>
                  <a:pt x="22049" y="7232"/>
                  <a:pt x="22063" y="7229"/>
                  <a:pt x="22078" y="7229"/>
                </a:cubicBezTo>
                <a:cubicBezTo>
                  <a:pt x="22083" y="7229"/>
                  <a:pt x="22089" y="7229"/>
                  <a:pt x="22095" y="7230"/>
                </a:cubicBezTo>
                <a:lnTo>
                  <a:pt x="22120" y="7230"/>
                </a:lnTo>
                <a:cubicBezTo>
                  <a:pt x="22154" y="7230"/>
                  <a:pt x="22188" y="7230"/>
                  <a:pt x="22225" y="7233"/>
                </a:cubicBezTo>
                <a:cubicBezTo>
                  <a:pt x="22259" y="7236"/>
                  <a:pt x="22302" y="7240"/>
                  <a:pt x="22343" y="7240"/>
                </a:cubicBezTo>
                <a:lnTo>
                  <a:pt x="22349" y="7240"/>
                </a:lnTo>
                <a:cubicBezTo>
                  <a:pt x="22346" y="7230"/>
                  <a:pt x="22346" y="7221"/>
                  <a:pt x="22346" y="7215"/>
                </a:cubicBezTo>
                <a:cubicBezTo>
                  <a:pt x="22348" y="7161"/>
                  <a:pt x="22364" y="7138"/>
                  <a:pt x="22393" y="7138"/>
                </a:cubicBezTo>
                <a:cubicBezTo>
                  <a:pt x="22401" y="7138"/>
                  <a:pt x="22410" y="7140"/>
                  <a:pt x="22420" y="7144"/>
                </a:cubicBezTo>
                <a:cubicBezTo>
                  <a:pt x="22445" y="7150"/>
                  <a:pt x="22470" y="7156"/>
                  <a:pt x="22494" y="7162"/>
                </a:cubicBezTo>
                <a:cubicBezTo>
                  <a:pt x="22538" y="7079"/>
                  <a:pt x="22559" y="6986"/>
                  <a:pt x="22556" y="6893"/>
                </a:cubicBezTo>
                <a:cubicBezTo>
                  <a:pt x="22553" y="6834"/>
                  <a:pt x="22535" y="6775"/>
                  <a:pt x="22504" y="6725"/>
                </a:cubicBezTo>
                <a:cubicBezTo>
                  <a:pt x="22497" y="6713"/>
                  <a:pt x="22491" y="6701"/>
                  <a:pt x="22482" y="6691"/>
                </a:cubicBezTo>
                <a:cubicBezTo>
                  <a:pt x="22482" y="6651"/>
                  <a:pt x="22463" y="6611"/>
                  <a:pt x="22429" y="6589"/>
                </a:cubicBezTo>
                <a:cubicBezTo>
                  <a:pt x="22404" y="6571"/>
                  <a:pt x="22373" y="6561"/>
                  <a:pt x="22339" y="6561"/>
                </a:cubicBezTo>
                <a:cubicBezTo>
                  <a:pt x="22324" y="6561"/>
                  <a:pt x="22308" y="6564"/>
                  <a:pt x="22293" y="6564"/>
                </a:cubicBezTo>
                <a:lnTo>
                  <a:pt x="22113" y="6595"/>
                </a:lnTo>
                <a:cubicBezTo>
                  <a:pt x="22073" y="6601"/>
                  <a:pt x="22036" y="6614"/>
                  <a:pt x="22002" y="6636"/>
                </a:cubicBezTo>
                <a:cubicBezTo>
                  <a:pt x="21993" y="6642"/>
                  <a:pt x="21986" y="6648"/>
                  <a:pt x="21977" y="6654"/>
                </a:cubicBezTo>
                <a:lnTo>
                  <a:pt x="21974" y="6657"/>
                </a:lnTo>
                <a:lnTo>
                  <a:pt x="21968" y="6657"/>
                </a:lnTo>
                <a:cubicBezTo>
                  <a:pt x="21958" y="6657"/>
                  <a:pt x="21949" y="6660"/>
                  <a:pt x="21940" y="6660"/>
                </a:cubicBezTo>
                <a:cubicBezTo>
                  <a:pt x="21875" y="6679"/>
                  <a:pt x="21819" y="6716"/>
                  <a:pt x="21779" y="6772"/>
                </a:cubicBezTo>
                <a:cubicBezTo>
                  <a:pt x="21760" y="6794"/>
                  <a:pt x="21742" y="6818"/>
                  <a:pt x="21726" y="6821"/>
                </a:cubicBezTo>
                <a:lnTo>
                  <a:pt x="21717" y="6821"/>
                </a:lnTo>
                <a:cubicBezTo>
                  <a:pt x="21701" y="6821"/>
                  <a:pt x="21689" y="6821"/>
                  <a:pt x="21677" y="6818"/>
                </a:cubicBezTo>
                <a:lnTo>
                  <a:pt x="21670" y="6818"/>
                </a:lnTo>
                <a:cubicBezTo>
                  <a:pt x="21615" y="6812"/>
                  <a:pt x="21562" y="6809"/>
                  <a:pt x="21506" y="6809"/>
                </a:cubicBezTo>
                <a:cubicBezTo>
                  <a:pt x="21450" y="6809"/>
                  <a:pt x="21395" y="6812"/>
                  <a:pt x="21342" y="6818"/>
                </a:cubicBezTo>
                <a:cubicBezTo>
                  <a:pt x="21345" y="6815"/>
                  <a:pt x="21348" y="6812"/>
                  <a:pt x="21351" y="6809"/>
                </a:cubicBezTo>
                <a:cubicBezTo>
                  <a:pt x="21385" y="6775"/>
                  <a:pt x="21423" y="6750"/>
                  <a:pt x="21466" y="6732"/>
                </a:cubicBezTo>
                <a:lnTo>
                  <a:pt x="21500" y="6713"/>
                </a:lnTo>
                <a:cubicBezTo>
                  <a:pt x="21673" y="6620"/>
                  <a:pt x="21890" y="6434"/>
                  <a:pt x="21980" y="6202"/>
                </a:cubicBezTo>
                <a:cubicBezTo>
                  <a:pt x="22008" y="6134"/>
                  <a:pt x="22011" y="6056"/>
                  <a:pt x="21989" y="5988"/>
                </a:cubicBezTo>
                <a:cubicBezTo>
                  <a:pt x="21965" y="5936"/>
                  <a:pt x="21934" y="5889"/>
                  <a:pt x="21896" y="5849"/>
                </a:cubicBezTo>
                <a:cubicBezTo>
                  <a:pt x="21854" y="5818"/>
                  <a:pt x="21804" y="5802"/>
                  <a:pt x="21752" y="5802"/>
                </a:cubicBezTo>
                <a:cubicBezTo>
                  <a:pt x="21748" y="5802"/>
                  <a:pt x="21743" y="5802"/>
                  <a:pt x="21739" y="5802"/>
                </a:cubicBezTo>
                <a:cubicBezTo>
                  <a:pt x="21692" y="5805"/>
                  <a:pt x="21642" y="5809"/>
                  <a:pt x="21596" y="5815"/>
                </a:cubicBezTo>
                <a:cubicBezTo>
                  <a:pt x="21568" y="5821"/>
                  <a:pt x="21540" y="5824"/>
                  <a:pt x="21512" y="5824"/>
                </a:cubicBezTo>
                <a:lnTo>
                  <a:pt x="21509" y="5824"/>
                </a:lnTo>
                <a:cubicBezTo>
                  <a:pt x="21423" y="5830"/>
                  <a:pt x="21314" y="5833"/>
                  <a:pt x="21218" y="5889"/>
                </a:cubicBezTo>
                <a:cubicBezTo>
                  <a:pt x="21175" y="5917"/>
                  <a:pt x="21131" y="5948"/>
                  <a:pt x="21097" y="5988"/>
                </a:cubicBezTo>
                <a:cubicBezTo>
                  <a:pt x="21082" y="5963"/>
                  <a:pt x="21054" y="5948"/>
                  <a:pt x="21026" y="5945"/>
                </a:cubicBezTo>
                <a:cubicBezTo>
                  <a:pt x="21023" y="5943"/>
                  <a:pt x="21020" y="5943"/>
                  <a:pt x="21016" y="5943"/>
                </a:cubicBezTo>
                <a:cubicBezTo>
                  <a:pt x="21013" y="5943"/>
                  <a:pt x="21009" y="5943"/>
                  <a:pt x="21004" y="5945"/>
                </a:cubicBezTo>
                <a:cubicBezTo>
                  <a:pt x="20973" y="5945"/>
                  <a:pt x="20942" y="5951"/>
                  <a:pt x="20911" y="5963"/>
                </a:cubicBezTo>
                <a:cubicBezTo>
                  <a:pt x="20942" y="5920"/>
                  <a:pt x="20983" y="5883"/>
                  <a:pt x="21029" y="5858"/>
                </a:cubicBezTo>
                <a:lnTo>
                  <a:pt x="21042" y="5852"/>
                </a:lnTo>
                <a:cubicBezTo>
                  <a:pt x="21100" y="5827"/>
                  <a:pt x="21147" y="5781"/>
                  <a:pt x="21175" y="5725"/>
                </a:cubicBezTo>
                <a:cubicBezTo>
                  <a:pt x="21187" y="5691"/>
                  <a:pt x="21193" y="5657"/>
                  <a:pt x="21190" y="5623"/>
                </a:cubicBezTo>
                <a:lnTo>
                  <a:pt x="21190" y="5610"/>
                </a:lnTo>
                <a:cubicBezTo>
                  <a:pt x="21193" y="5468"/>
                  <a:pt x="21237" y="5424"/>
                  <a:pt x="21379" y="5350"/>
                </a:cubicBezTo>
                <a:cubicBezTo>
                  <a:pt x="21481" y="5297"/>
                  <a:pt x="21565" y="5220"/>
                  <a:pt x="21627" y="5124"/>
                </a:cubicBezTo>
                <a:cubicBezTo>
                  <a:pt x="21639" y="5102"/>
                  <a:pt x="21646" y="5078"/>
                  <a:pt x="21639" y="5053"/>
                </a:cubicBezTo>
                <a:cubicBezTo>
                  <a:pt x="21633" y="5028"/>
                  <a:pt x="21618" y="5006"/>
                  <a:pt x="21593" y="4994"/>
                </a:cubicBezTo>
                <a:cubicBezTo>
                  <a:pt x="21509" y="4941"/>
                  <a:pt x="21413" y="4910"/>
                  <a:pt x="21314" y="4907"/>
                </a:cubicBezTo>
                <a:cubicBezTo>
                  <a:pt x="21234" y="4907"/>
                  <a:pt x="21156" y="4932"/>
                  <a:pt x="21091" y="4978"/>
                </a:cubicBezTo>
                <a:cubicBezTo>
                  <a:pt x="21057" y="5006"/>
                  <a:pt x="21026" y="5034"/>
                  <a:pt x="20998" y="5068"/>
                </a:cubicBezTo>
                <a:cubicBezTo>
                  <a:pt x="20986" y="5081"/>
                  <a:pt x="20973" y="5096"/>
                  <a:pt x="20958" y="5109"/>
                </a:cubicBezTo>
                <a:cubicBezTo>
                  <a:pt x="20936" y="5133"/>
                  <a:pt x="20905" y="5152"/>
                  <a:pt x="20874" y="5158"/>
                </a:cubicBezTo>
                <a:cubicBezTo>
                  <a:pt x="20927" y="5025"/>
                  <a:pt x="21008" y="4907"/>
                  <a:pt x="21110" y="4811"/>
                </a:cubicBezTo>
                <a:cubicBezTo>
                  <a:pt x="21165" y="4759"/>
                  <a:pt x="21262" y="4669"/>
                  <a:pt x="21196" y="4539"/>
                </a:cubicBezTo>
                <a:cubicBezTo>
                  <a:pt x="21156" y="4461"/>
                  <a:pt x="21088" y="4402"/>
                  <a:pt x="21004" y="4374"/>
                </a:cubicBezTo>
                <a:cubicBezTo>
                  <a:pt x="20969" y="4364"/>
                  <a:pt x="20932" y="4355"/>
                  <a:pt x="20895" y="4355"/>
                </a:cubicBezTo>
                <a:cubicBezTo>
                  <a:pt x="20889" y="4355"/>
                  <a:pt x="20883" y="4355"/>
                  <a:pt x="20877" y="4356"/>
                </a:cubicBezTo>
                <a:cubicBezTo>
                  <a:pt x="20822" y="4356"/>
                  <a:pt x="20763" y="4365"/>
                  <a:pt x="20707" y="4378"/>
                </a:cubicBezTo>
                <a:cubicBezTo>
                  <a:pt x="20676" y="4384"/>
                  <a:pt x="20648" y="4387"/>
                  <a:pt x="20620" y="4390"/>
                </a:cubicBezTo>
                <a:cubicBezTo>
                  <a:pt x="20602" y="4393"/>
                  <a:pt x="20580" y="4396"/>
                  <a:pt x="20561" y="4399"/>
                </a:cubicBezTo>
                <a:cubicBezTo>
                  <a:pt x="20561" y="4390"/>
                  <a:pt x="20561" y="4378"/>
                  <a:pt x="20558" y="4368"/>
                </a:cubicBezTo>
                <a:cubicBezTo>
                  <a:pt x="20558" y="4353"/>
                  <a:pt x="20558" y="4337"/>
                  <a:pt x="20558" y="4322"/>
                </a:cubicBezTo>
                <a:cubicBezTo>
                  <a:pt x="20574" y="4312"/>
                  <a:pt x="20589" y="4303"/>
                  <a:pt x="20605" y="4297"/>
                </a:cubicBezTo>
                <a:lnTo>
                  <a:pt x="20611" y="4294"/>
                </a:lnTo>
                <a:cubicBezTo>
                  <a:pt x="20710" y="4244"/>
                  <a:pt x="20803" y="4182"/>
                  <a:pt x="20887" y="4111"/>
                </a:cubicBezTo>
                <a:cubicBezTo>
                  <a:pt x="20908" y="4089"/>
                  <a:pt x="20933" y="4071"/>
                  <a:pt x="20961" y="4052"/>
                </a:cubicBezTo>
                <a:cubicBezTo>
                  <a:pt x="21035" y="4003"/>
                  <a:pt x="21097" y="3935"/>
                  <a:pt x="21138" y="3854"/>
                </a:cubicBezTo>
                <a:cubicBezTo>
                  <a:pt x="21153" y="3820"/>
                  <a:pt x="21169" y="3786"/>
                  <a:pt x="21181" y="3752"/>
                </a:cubicBezTo>
                <a:cubicBezTo>
                  <a:pt x="21200" y="3690"/>
                  <a:pt x="21227" y="3634"/>
                  <a:pt x="21262" y="3585"/>
                </a:cubicBezTo>
                <a:cubicBezTo>
                  <a:pt x="21268" y="3575"/>
                  <a:pt x="21274" y="3569"/>
                  <a:pt x="21280" y="3560"/>
                </a:cubicBezTo>
                <a:cubicBezTo>
                  <a:pt x="21308" y="3532"/>
                  <a:pt x="21330" y="3498"/>
                  <a:pt x="21345" y="3461"/>
                </a:cubicBezTo>
                <a:cubicBezTo>
                  <a:pt x="21361" y="3430"/>
                  <a:pt x="21364" y="3393"/>
                  <a:pt x="21361" y="3358"/>
                </a:cubicBezTo>
                <a:cubicBezTo>
                  <a:pt x="21323" y="3346"/>
                  <a:pt x="21296" y="3309"/>
                  <a:pt x="21292" y="3269"/>
                </a:cubicBezTo>
                <a:cubicBezTo>
                  <a:pt x="21292" y="3266"/>
                  <a:pt x="21296" y="3259"/>
                  <a:pt x="21299" y="3256"/>
                </a:cubicBezTo>
                <a:cubicBezTo>
                  <a:pt x="21272" y="3240"/>
                  <a:pt x="21245" y="3231"/>
                  <a:pt x="21215" y="3231"/>
                </a:cubicBezTo>
                <a:cubicBezTo>
                  <a:pt x="21211" y="3231"/>
                  <a:pt x="21207" y="3231"/>
                  <a:pt x="21203" y="3231"/>
                </a:cubicBezTo>
                <a:cubicBezTo>
                  <a:pt x="21144" y="3231"/>
                  <a:pt x="21085" y="3244"/>
                  <a:pt x="21032" y="3266"/>
                </a:cubicBezTo>
                <a:cubicBezTo>
                  <a:pt x="20908" y="3309"/>
                  <a:pt x="20788" y="3362"/>
                  <a:pt x="20670" y="3420"/>
                </a:cubicBezTo>
                <a:lnTo>
                  <a:pt x="20645" y="3433"/>
                </a:lnTo>
                <a:cubicBezTo>
                  <a:pt x="20596" y="3461"/>
                  <a:pt x="20543" y="3485"/>
                  <a:pt x="20490" y="3501"/>
                </a:cubicBezTo>
                <a:lnTo>
                  <a:pt x="20484" y="3501"/>
                </a:lnTo>
                <a:lnTo>
                  <a:pt x="20475" y="3489"/>
                </a:lnTo>
                <a:cubicBezTo>
                  <a:pt x="20434" y="3433"/>
                  <a:pt x="20419" y="3389"/>
                  <a:pt x="20425" y="3362"/>
                </a:cubicBezTo>
                <a:cubicBezTo>
                  <a:pt x="20438" y="3340"/>
                  <a:pt x="20453" y="3318"/>
                  <a:pt x="20472" y="3300"/>
                </a:cubicBezTo>
                <a:lnTo>
                  <a:pt x="20534" y="3235"/>
                </a:lnTo>
                <a:cubicBezTo>
                  <a:pt x="20611" y="3151"/>
                  <a:pt x="20688" y="3067"/>
                  <a:pt x="20766" y="2984"/>
                </a:cubicBezTo>
                <a:cubicBezTo>
                  <a:pt x="20781" y="2968"/>
                  <a:pt x="20797" y="2956"/>
                  <a:pt x="20815" y="2940"/>
                </a:cubicBezTo>
                <a:cubicBezTo>
                  <a:pt x="20881" y="2881"/>
                  <a:pt x="20961" y="2807"/>
                  <a:pt x="20980" y="2699"/>
                </a:cubicBezTo>
                <a:cubicBezTo>
                  <a:pt x="20983" y="2671"/>
                  <a:pt x="20983" y="2646"/>
                  <a:pt x="20983" y="2621"/>
                </a:cubicBezTo>
                <a:cubicBezTo>
                  <a:pt x="20983" y="2603"/>
                  <a:pt x="20983" y="2587"/>
                  <a:pt x="20986" y="2572"/>
                </a:cubicBezTo>
                <a:cubicBezTo>
                  <a:pt x="21020" y="2531"/>
                  <a:pt x="21026" y="2473"/>
                  <a:pt x="21004" y="2426"/>
                </a:cubicBezTo>
                <a:cubicBezTo>
                  <a:pt x="20979" y="2387"/>
                  <a:pt x="20936" y="2360"/>
                  <a:pt x="20891" y="2360"/>
                </a:cubicBezTo>
                <a:cubicBezTo>
                  <a:pt x="20887" y="2360"/>
                  <a:pt x="20882" y="2360"/>
                  <a:pt x="20877" y="2361"/>
                </a:cubicBezTo>
                <a:cubicBezTo>
                  <a:pt x="20809" y="2364"/>
                  <a:pt x="20747" y="2380"/>
                  <a:pt x="20688" y="2411"/>
                </a:cubicBezTo>
                <a:lnTo>
                  <a:pt x="20676" y="2420"/>
                </a:lnTo>
                <a:cubicBezTo>
                  <a:pt x="20661" y="2429"/>
                  <a:pt x="20645" y="2438"/>
                  <a:pt x="20627" y="2448"/>
                </a:cubicBezTo>
                <a:cubicBezTo>
                  <a:pt x="20602" y="2401"/>
                  <a:pt x="20568" y="2358"/>
                  <a:pt x="20527" y="2324"/>
                </a:cubicBezTo>
                <a:cubicBezTo>
                  <a:pt x="20512" y="2308"/>
                  <a:pt x="20496" y="2293"/>
                  <a:pt x="20484" y="2277"/>
                </a:cubicBezTo>
                <a:cubicBezTo>
                  <a:pt x="20555" y="2256"/>
                  <a:pt x="20614" y="2209"/>
                  <a:pt x="20654" y="2147"/>
                </a:cubicBezTo>
                <a:cubicBezTo>
                  <a:pt x="20698" y="2147"/>
                  <a:pt x="20738" y="2132"/>
                  <a:pt x="20769" y="2101"/>
                </a:cubicBezTo>
                <a:cubicBezTo>
                  <a:pt x="20806" y="2058"/>
                  <a:pt x="20831" y="2002"/>
                  <a:pt x="20834" y="1946"/>
                </a:cubicBezTo>
                <a:cubicBezTo>
                  <a:pt x="20853" y="1785"/>
                  <a:pt x="20856" y="1624"/>
                  <a:pt x="20837" y="1463"/>
                </a:cubicBezTo>
                <a:cubicBezTo>
                  <a:pt x="20837" y="1429"/>
                  <a:pt x="20819" y="1395"/>
                  <a:pt x="20791" y="1376"/>
                </a:cubicBezTo>
                <a:cubicBezTo>
                  <a:pt x="20772" y="1361"/>
                  <a:pt x="20750" y="1351"/>
                  <a:pt x="20726" y="1351"/>
                </a:cubicBezTo>
                <a:cubicBezTo>
                  <a:pt x="20679" y="1354"/>
                  <a:pt x="20636" y="1382"/>
                  <a:pt x="20614" y="1426"/>
                </a:cubicBezTo>
                <a:cubicBezTo>
                  <a:pt x="20561" y="1515"/>
                  <a:pt x="20500" y="1602"/>
                  <a:pt x="20428" y="1680"/>
                </a:cubicBezTo>
                <a:cubicBezTo>
                  <a:pt x="20385" y="1726"/>
                  <a:pt x="20366" y="1726"/>
                  <a:pt x="20366" y="1726"/>
                </a:cubicBezTo>
                <a:cubicBezTo>
                  <a:pt x="20348" y="1714"/>
                  <a:pt x="20338" y="1692"/>
                  <a:pt x="20335" y="1670"/>
                </a:cubicBezTo>
                <a:cubicBezTo>
                  <a:pt x="20332" y="1624"/>
                  <a:pt x="20335" y="1577"/>
                  <a:pt x="20351" y="1531"/>
                </a:cubicBezTo>
                <a:cubicBezTo>
                  <a:pt x="20360" y="1494"/>
                  <a:pt x="20369" y="1454"/>
                  <a:pt x="20373" y="1416"/>
                </a:cubicBezTo>
                <a:cubicBezTo>
                  <a:pt x="20388" y="1296"/>
                  <a:pt x="20351" y="1175"/>
                  <a:pt x="20273" y="1082"/>
                </a:cubicBezTo>
                <a:cubicBezTo>
                  <a:pt x="20264" y="1069"/>
                  <a:pt x="20252" y="1060"/>
                  <a:pt x="20242" y="1048"/>
                </a:cubicBezTo>
                <a:cubicBezTo>
                  <a:pt x="20224" y="1032"/>
                  <a:pt x="20208" y="1014"/>
                  <a:pt x="20199" y="992"/>
                </a:cubicBezTo>
                <a:cubicBezTo>
                  <a:pt x="20196" y="976"/>
                  <a:pt x="20199" y="958"/>
                  <a:pt x="20202" y="942"/>
                </a:cubicBezTo>
                <a:cubicBezTo>
                  <a:pt x="20215" y="874"/>
                  <a:pt x="20205" y="803"/>
                  <a:pt x="20180" y="738"/>
                </a:cubicBezTo>
                <a:cubicBezTo>
                  <a:pt x="20168" y="710"/>
                  <a:pt x="20162" y="676"/>
                  <a:pt x="20165" y="645"/>
                </a:cubicBezTo>
                <a:cubicBezTo>
                  <a:pt x="20174" y="630"/>
                  <a:pt x="20184" y="617"/>
                  <a:pt x="20193" y="605"/>
                </a:cubicBezTo>
                <a:cubicBezTo>
                  <a:pt x="20227" y="565"/>
                  <a:pt x="20280" y="493"/>
                  <a:pt x="20246" y="403"/>
                </a:cubicBezTo>
                <a:cubicBezTo>
                  <a:pt x="20221" y="351"/>
                  <a:pt x="20174" y="311"/>
                  <a:pt x="20115" y="301"/>
                </a:cubicBezTo>
                <a:cubicBezTo>
                  <a:pt x="20084" y="295"/>
                  <a:pt x="20050" y="292"/>
                  <a:pt x="20019" y="292"/>
                </a:cubicBezTo>
                <a:cubicBezTo>
                  <a:pt x="19998" y="292"/>
                  <a:pt x="19976" y="289"/>
                  <a:pt x="19957" y="286"/>
                </a:cubicBezTo>
                <a:cubicBezTo>
                  <a:pt x="19923" y="273"/>
                  <a:pt x="19902" y="239"/>
                  <a:pt x="19868" y="184"/>
                </a:cubicBezTo>
                <a:cubicBezTo>
                  <a:pt x="19843" y="140"/>
                  <a:pt x="19812" y="103"/>
                  <a:pt x="19781" y="69"/>
                </a:cubicBezTo>
                <a:cubicBezTo>
                  <a:pt x="19741" y="26"/>
                  <a:pt x="19685" y="1"/>
                  <a:pt x="196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ow Rescue App Pitch Deck by Slidesgo">
  <a:themeElements>
    <a:clrScheme name="Simple Light">
      <a:dk1>
        <a:srgbClr val="1A1A18"/>
      </a:dk1>
      <a:lt1>
        <a:srgbClr val="F1F0E4"/>
      </a:lt1>
      <a:dk2>
        <a:srgbClr val="AFAEB6"/>
      </a:dk2>
      <a:lt2>
        <a:srgbClr val="797C71"/>
      </a:lt2>
      <a:accent1>
        <a:srgbClr val="F7DA57"/>
      </a:accent1>
      <a:accent2>
        <a:srgbClr val="BF956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149</Words>
  <Application>Microsoft Office PowerPoint</Application>
  <PresentationFormat>如螢幕大小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Roboto Slab Black</vt:lpstr>
      <vt:lpstr>Roboto</vt:lpstr>
      <vt:lpstr>Arial</vt:lpstr>
      <vt:lpstr>Archivo Black</vt:lpstr>
      <vt:lpstr>Snow Rescue App Pitch Deck by Slidesgo</vt:lpstr>
      <vt:lpstr>Robust UDP Challenge</vt:lpstr>
      <vt:lpstr>Topic</vt:lpstr>
      <vt:lpstr>Server</vt:lpstr>
      <vt:lpstr>PowerPoint 簡報</vt:lpstr>
      <vt:lpstr>Client</vt:lpstr>
      <vt:lpstr>PowerPoint 簡報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UDP Challenge</dc:title>
  <cp:lastModifiedBy>文心 吳</cp:lastModifiedBy>
  <cp:revision>3</cp:revision>
  <dcterms:modified xsi:type="dcterms:W3CDTF">2022-12-15T02:24:54Z</dcterms:modified>
</cp:coreProperties>
</file>