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内容占位符 3"/>
          <p:cNvSpPr/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yongxiang shi</dc:creator>
  <cp:lastModifiedBy>大海</cp:lastModifiedBy>
  <cp:revision>3</cp:revision>
  <dcterms:created xsi:type="dcterms:W3CDTF">2023-08-09T12:44:00Z</dcterms:created>
  <dcterms:modified xsi:type="dcterms:W3CDTF">2025-07-09T09:46:38Z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2DB0964CEE4C40FD887B98F2D6C7CD1A_12</vt:lpwstr>
  </property>
</Properties>
</file>