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56" r:id="rId11"/>
    <p:sldId id="257" r:id="rId12"/>
    <p:sldId id="260" r:id="rId13"/>
    <p:sldId id="258" r:id="rId14"/>
    <p:sldId id="259" r:id="rId15"/>
    <p:sldId id="261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968" y="52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36CA75-86EA-E8BF-F893-5CD68FE2D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27E0DC-F4A4-6C58-EAD1-E445AB2FC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CB05A3-FC6A-0AC3-66CC-AC67A3CBE0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992BC-7B3D-4E2D-B8F5-A1BCBAA640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94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BC1B97-A681-9362-DFB7-DF897190D9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9200D0-73D0-5B49-878F-242C08FF2B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FF3C5D-8216-E036-2321-BE8E10410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8D87F-1E2C-4C0C-A4AE-465E0E58CF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264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B0E98C-8A0F-777E-6337-3F80A8715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60208F-D3BD-98F9-3E44-5AD1A4CD9E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C9BED-8BAE-AED3-044D-AA3B43951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EC0AF-898A-4E0E-9E01-AD23A97ACF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9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6E4BB0-1EEB-0127-732B-E65E804E2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DE378D-C6B4-D68A-55A8-491BB3FDE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FFEC1A-587E-680E-FEBD-AFB7074F1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F895F-F853-47FC-B6B8-764A196131E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894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50B238-F69E-EB84-BF0C-DC0C0DDF5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65725B-FDCF-45F6-908D-D0B0A078B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76D967-7172-90E6-0BE9-25B3F9FDA3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78A2C-F788-4E4F-860D-C37C9140CCC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870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D30C3-7DEE-308F-B427-73E2FF957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A5F81-FA43-A6EE-904B-23729BBD3F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BE721-593B-7998-091E-EC7E2D496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23BB-5031-4C41-B81F-7C233FCD892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406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F3DC2A-1105-A7F7-96FB-E51C4DC09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B68424C-6149-182C-4E2C-007CBAACC0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B15E5B-9174-BBC2-5CA8-8791F0FEE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77DF3-FA9A-466D-A660-BB06C206A22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49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2FF43A-AA30-EA65-1222-355FC9390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5F8B21-A6CE-BCA5-E9DC-87726903A6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8C42A6-B88A-C3D6-A898-C47BD8F56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E6B72-B66A-4D71-8C52-1A73650F8BC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70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227EE17-0238-F138-1A39-3D15A099E0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7D78BE-E04F-A12F-777F-5DC9D73817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0CD39C-F683-67F3-67D4-5C4363046A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356C7-56A4-4BB3-94B4-F8969FEFA6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291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5CE3C-2311-156B-612E-253639A60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0739AF-D311-EE00-2CCD-F5F0E07D90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E9CA8-A406-663E-D87A-6BD62858D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19927-FCCB-484A-AB32-620CED2D802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06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4B497-B913-7155-3E53-76FA038498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45396-A204-7E33-92D1-5A9DE18DF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3AF8A-0946-6A95-B977-2B46DA41F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DCC43-8614-4220-BB3E-F5F29B4038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209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12A374-2E9A-00DA-819D-57F3EE497C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FFE552-2364-22E6-8096-A6191BB3AF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71CC02-7C66-D629-2899-7A6C41EDC9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F9AB91-8616-1CBC-D4E6-4DAD4120D6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E19297-BF5D-2BF6-1F44-628BA21542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5E63658-A894-4C70-BCDD-DBC80B04C90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B37935-7259-A872-B0A3-3237208F9330}"/>
              </a:ext>
            </a:extLst>
          </p:cNvPr>
          <p:cNvSpPr txBox="1"/>
          <p:nvPr/>
        </p:nvSpPr>
        <p:spPr>
          <a:xfrm>
            <a:off x="118762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49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D26BECF-0A70-DF2F-9622-7061042D1B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/>
              <a:t>针对</a:t>
            </a:r>
            <a:r>
              <a:rPr lang="en-US" altLang="zh-CN" sz="4400"/>
              <a:t>6</a:t>
            </a:r>
            <a:r>
              <a:rPr lang="zh-CN" altLang="en-US" sz="4400"/>
              <a:t>月和</a:t>
            </a:r>
            <a:r>
              <a:rPr lang="en-US" altLang="zh-CN" sz="4400"/>
              <a:t>12</a:t>
            </a:r>
            <a:r>
              <a:rPr lang="zh-CN" altLang="en-US" sz="4400"/>
              <a:t>月为中心的时间序列问题</a:t>
            </a:r>
            <a:endParaRPr lang="zh-CN" altLang="zh-CN" sz="44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92831F0-A7EE-A40B-87B3-3C104D0144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5AC23DA-18D5-20D9-A9AE-BBAF97999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</a:t>
            </a:r>
            <a:r>
              <a:rPr lang="en-US" altLang="zh-CN"/>
              <a:t>6</a:t>
            </a:r>
            <a:r>
              <a:rPr lang="zh-CN" altLang="en-US"/>
              <a:t>月为中心的时间序列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11E56637-9C64-5B2F-4ADC-F9E76A04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91440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C5B9313-48AF-B5FD-C36A-1E7CB417F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</a:t>
            </a:r>
            <a:r>
              <a:rPr lang="en-US" altLang="zh-CN"/>
              <a:t>6</a:t>
            </a:r>
            <a:r>
              <a:rPr lang="zh-CN" altLang="en-US"/>
              <a:t>月为中心</a:t>
            </a:r>
            <a:r>
              <a:rPr lang="en-US" altLang="zh-CN"/>
              <a:t>1.99std</a:t>
            </a:r>
            <a:r>
              <a:rPr lang="zh-CN" altLang="en-US"/>
              <a:t>的</a:t>
            </a:r>
            <a:r>
              <a:rPr lang="en-US" altLang="zh-CN"/>
              <a:t>dGMST</a:t>
            </a:r>
            <a:r>
              <a:rPr lang="zh-CN" altLang="en-US"/>
              <a:t>图</a:t>
            </a: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B91002B0-8E8C-C73A-2E05-9C3DA97B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037638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542B42F2-0FD1-E079-1788-7E2538438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</a:t>
            </a:r>
            <a:r>
              <a:rPr lang="en-US" altLang="zh-CN"/>
              <a:t>12</a:t>
            </a:r>
            <a:r>
              <a:rPr lang="zh-CN" altLang="en-US"/>
              <a:t>月为中心的时间序列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B545581D-E8B6-4B64-57EE-FB6E673D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1436688"/>
            <a:ext cx="9144001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9B12183-8104-14AC-1239-F859BC5FB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575" y="115888"/>
            <a:ext cx="8578850" cy="1143000"/>
          </a:xfrm>
        </p:spPr>
        <p:txBody>
          <a:bodyPr/>
          <a:lstStyle/>
          <a:p>
            <a:pPr eaLnBrk="1" hangingPunct="1"/>
            <a:r>
              <a:rPr lang="zh-CN" altLang="en-US"/>
              <a:t>以</a:t>
            </a:r>
            <a:r>
              <a:rPr lang="en-US" altLang="zh-CN"/>
              <a:t>12</a:t>
            </a:r>
            <a:r>
              <a:rPr lang="zh-CN" altLang="en-US"/>
              <a:t>月为中心</a:t>
            </a:r>
            <a:r>
              <a:rPr lang="en-US" altLang="zh-CN"/>
              <a:t>1.99std</a:t>
            </a:r>
            <a:r>
              <a:rPr lang="zh-CN" altLang="en-US"/>
              <a:t>的</a:t>
            </a:r>
            <a:r>
              <a:rPr lang="en-US" altLang="zh-CN"/>
              <a:t>dGMST</a:t>
            </a:r>
            <a:r>
              <a:rPr lang="zh-CN" altLang="en-US"/>
              <a:t>图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FC5DF865-FD3E-87F0-A869-BCD2281E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9144000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24EFE2B3-4FD5-A73E-881C-681B9CA9B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不同拼接方法对比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1B2C2DD8-ED77-D9FF-AAA4-6C97CB66E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-25400"/>
            <a:ext cx="88598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12D8A4E9-5F68-1130-ACA8-783C230CF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1.99std</a:t>
            </a:r>
            <a:r>
              <a:rPr lang="zh-CN" altLang="en-US"/>
              <a:t>的初始</a:t>
            </a:r>
            <a:r>
              <a:rPr lang="en-US" altLang="zh-CN"/>
              <a:t>dGMST</a:t>
            </a:r>
            <a:r>
              <a:rPr lang="zh-CN" altLang="en-US"/>
              <a:t>时间序列</a:t>
            </a:r>
          </a:p>
        </p:txBody>
      </p:sp>
      <p:sp>
        <p:nvSpPr>
          <p:cNvPr id="2051" name="内容占位符 2">
            <a:extLst>
              <a:ext uri="{FF2B5EF4-FFF2-40B4-BE49-F238E27FC236}">
                <a16:creationId xmlns:a16="http://schemas.microsoft.com/office/drawing/2014/main" id="{566B1043-F4DE-BFBF-B5FD-AE220F7A02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2" name="Picture 4" descr="No description has been provided for this image">
            <a:extLst>
              <a:ext uri="{FF2B5EF4-FFF2-40B4-BE49-F238E27FC236}">
                <a16:creationId xmlns:a16="http://schemas.microsoft.com/office/drawing/2014/main" id="{4ABEF4BC-053D-104E-495E-E811C2BD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088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8FD23337-94E0-247B-585B-581A50D10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1.69std</a:t>
            </a:r>
            <a:r>
              <a:rPr lang="zh-CN" altLang="en-US"/>
              <a:t>的</a:t>
            </a:r>
            <a:r>
              <a:rPr lang="en-US" altLang="zh-CN"/>
              <a:t>dGMST</a:t>
            </a:r>
            <a:endParaRPr lang="zh-CN" altLang="en-US"/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id="{14A228B2-4B5A-FAFB-1B99-A9C6762A6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2" descr="No description has been provided for this image">
            <a:extLst>
              <a:ext uri="{FF2B5EF4-FFF2-40B4-BE49-F238E27FC236}">
                <a16:creationId xmlns:a16="http://schemas.microsoft.com/office/drawing/2014/main" id="{743B06F2-EC12-E2BD-8B22-4E77AF43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268413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55D62621-B264-C4AF-5F9E-FFF24896D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99</a:t>
            </a:r>
            <a:r>
              <a:rPr lang="zh-CN" altLang="en-US"/>
              <a:t>分位数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CDA4B026-83F7-C48D-1DA0-681F9565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0" name="Picture 2" descr="No description has been provided for this image">
            <a:extLst>
              <a:ext uri="{FF2B5EF4-FFF2-40B4-BE49-F238E27FC236}">
                <a16:creationId xmlns:a16="http://schemas.microsoft.com/office/drawing/2014/main" id="{031202C2-5456-6D5D-D5B2-03708DB3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0463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7BA0126-0224-06B1-11B5-5320FA5E9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通过两种不同的拼接</a:t>
            </a:r>
            <a:r>
              <a:rPr lang="en-US" altLang="zh-CN" sz="1800" b="1"/>
              <a:t>(</a:t>
            </a:r>
            <a:r>
              <a:rPr lang="zh-CN" altLang="en-US" sz="1800" b="1"/>
              <a:t>直接拼接</a:t>
            </a:r>
            <a:r>
              <a:rPr lang="en-US" altLang="zh-CN" sz="1800" b="1"/>
              <a:t>)</a:t>
            </a:r>
            <a:endParaRPr lang="zh-CN" altLang="en-US" sz="1800" b="1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8DEAC59-0A88-C5DD-1770-594D4401B9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85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31" name="图片 10">
            <a:extLst>
              <a:ext uri="{FF2B5EF4-FFF2-40B4-BE49-F238E27FC236}">
                <a16:creationId xmlns:a16="http://schemas.microsoft.com/office/drawing/2014/main" id="{1088CB2E-A6E9-B2D1-1BA2-1263357E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62100"/>
            <a:ext cx="83629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B1EBAF80-1CDE-84C5-07C9-1B8A6F4E4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第二种拼接</a:t>
            </a:r>
            <a:r>
              <a:rPr lang="en-US" altLang="zh-CN" sz="1600" b="1"/>
              <a:t>(</a:t>
            </a:r>
            <a:r>
              <a:rPr lang="zh-CN" altLang="en-US" sz="1600" b="1"/>
              <a:t>过点拼接</a:t>
            </a:r>
            <a:r>
              <a:rPr lang="en-US" altLang="zh-CN" sz="1600" b="1"/>
              <a:t>)</a:t>
            </a:r>
            <a:endParaRPr lang="zh-CN" altLang="en-US" sz="1600" b="1"/>
          </a:p>
        </p:txBody>
      </p:sp>
      <p:pic>
        <p:nvPicPr>
          <p:cNvPr id="6147" name="内容占位符 3">
            <a:extLst>
              <a:ext uri="{FF2B5EF4-FFF2-40B4-BE49-F238E27FC236}">
                <a16:creationId xmlns:a16="http://schemas.microsoft.com/office/drawing/2014/main" id="{436BF2DA-8C4C-DBC8-19C5-18BC094B8C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0863"/>
            <a:ext cx="8229600" cy="40846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A864DC-6C0A-BE47-1D31-05844FF37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在快速上升点做相关系数</a:t>
            </a:r>
            <a:r>
              <a:rPr lang="en-US" altLang="zh-CN" sz="1600" b="1"/>
              <a:t>(</a:t>
            </a:r>
            <a:r>
              <a:rPr lang="zh-CN" altLang="en-US" sz="1600" b="1"/>
              <a:t>一个月</a:t>
            </a:r>
            <a:r>
              <a:rPr lang="en-US" altLang="zh-CN" sz="1600" b="1"/>
              <a:t>)</a:t>
            </a:r>
            <a:endParaRPr lang="zh-CN" altLang="en-US" sz="1600" b="1"/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6493E176-13E7-9FE0-888A-BECD787A2E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5975" y="1600200"/>
            <a:ext cx="4972050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061C31C9-66AC-4D36-ACE9-9D7C850F0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59688" cy="696912"/>
          </a:xfrm>
        </p:spPr>
        <p:txBody>
          <a:bodyPr/>
          <a:lstStyle/>
          <a:p>
            <a:r>
              <a:rPr lang="zh-CN" altLang="en-US"/>
              <a:t>整体</a:t>
            </a:r>
            <a:r>
              <a:rPr lang="en-US" altLang="zh-CN"/>
              <a:t>dGMST</a:t>
            </a:r>
            <a:r>
              <a:rPr lang="zh-CN" altLang="en-US"/>
              <a:t>做相关系数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24402930-B12B-4FDC-9567-09E1E92300F1}"/>
              </a:ext>
            </a:extLst>
          </p:cNvPr>
          <p:cNvSpPr>
            <a:spLocks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6" name="图片 2">
            <a:extLst>
              <a:ext uri="{FF2B5EF4-FFF2-40B4-BE49-F238E27FC236}">
                <a16:creationId xmlns:a16="http://schemas.microsoft.com/office/drawing/2014/main" id="{B6DE752D-CAA7-DD15-B1F6-11C848BB99D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76388"/>
            <a:ext cx="54800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文本框 3">
            <a:extLst>
              <a:ext uri="{FF2B5EF4-FFF2-40B4-BE49-F238E27FC236}">
                <a16:creationId xmlns:a16="http://schemas.microsoft.com/office/drawing/2014/main" id="{55DC08E8-317F-90C6-07F4-DFCD71ED4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701800"/>
            <a:ext cx="3048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特征是我们把快速上升点取一，其他取零，来体现快速上升与其他指数的相关性。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tnino</a:t>
            </a:r>
            <a:r>
              <a:rPr lang="zh-CN" altLang="en-US" sz="1800"/>
              <a:t>是对</a:t>
            </a:r>
            <a:r>
              <a:rPr lang="en-US" altLang="zh-CN" sz="1800"/>
              <a:t>nino</a:t>
            </a:r>
            <a:r>
              <a:rPr lang="zh-CN" altLang="en-US" sz="1800"/>
              <a:t>的绝对值大于</a:t>
            </a:r>
            <a:r>
              <a:rPr lang="en-US" altLang="zh-CN" sz="1800"/>
              <a:t>0.5</a:t>
            </a:r>
            <a:r>
              <a:rPr lang="zh-CN" altLang="en-US" sz="1800"/>
              <a:t>的取一，其他是零。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538A4157-12F9-29C3-34D6-61D801CA6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3</a:t>
            </a:r>
            <a:r>
              <a:rPr lang="zh-CN" altLang="en-US"/>
              <a:t>个月的相关性矩阵</a:t>
            </a:r>
          </a:p>
        </p:txBody>
      </p:sp>
      <p:pic>
        <p:nvPicPr>
          <p:cNvPr id="9219" name="内容占位符 4" descr="图表, 表格, 树状图&#10;&#10;AI 生成的内容可能不正确。">
            <a:extLst>
              <a:ext uri="{FF2B5EF4-FFF2-40B4-BE49-F238E27FC236}">
                <a16:creationId xmlns:a16="http://schemas.microsoft.com/office/drawing/2014/main" id="{360B3D4C-1D1C-60CD-B135-8888A5687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4025" y="1341438"/>
            <a:ext cx="6940550" cy="4852987"/>
          </a:xfr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027294A-D7A7-7EE0-56C4-3640C96AF7A9}"/>
              </a:ext>
            </a:extLst>
          </p:cNvPr>
          <p:cNvCxnSpPr>
            <a:cxnSpLocks/>
          </p:cNvCxnSpPr>
          <p:nvPr/>
        </p:nvCxnSpPr>
        <p:spPr>
          <a:xfrm>
            <a:off x="1258888" y="4778375"/>
            <a:ext cx="1009650" cy="52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21" name="文本框 10">
            <a:extLst>
              <a:ext uri="{FF2B5EF4-FFF2-40B4-BE49-F238E27FC236}">
                <a16:creationId xmlns:a16="http://schemas.microsoft.com/office/drawing/2014/main" id="{DB9539EF-514B-EDD1-71AF-6A4CD09AFF9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200" y="4270375"/>
            <a:ext cx="13684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/>
              <a:t>与</a:t>
            </a:r>
            <a:r>
              <a:rPr lang="en-US" altLang="zh-CN" sz="1400"/>
              <a:t>DMI</a:t>
            </a:r>
            <a:r>
              <a:rPr lang="zh-CN" altLang="en-US" sz="1400"/>
              <a:t>相关性比</a:t>
            </a:r>
            <a:r>
              <a:rPr lang="en-US" altLang="zh-CN" sz="1400"/>
              <a:t>1</a:t>
            </a:r>
            <a:r>
              <a:rPr lang="zh-CN" altLang="en-US" sz="1400"/>
              <a:t>月的</a:t>
            </a:r>
            <a:r>
              <a:rPr lang="en-US" altLang="zh-CN" sz="1400"/>
              <a:t>0.06</a:t>
            </a:r>
            <a:r>
              <a:rPr lang="zh-CN" altLang="en-US" sz="1400"/>
              <a:t>上升</a:t>
            </a:r>
            <a:r>
              <a:rPr lang="en-US" altLang="zh-CN" sz="1400"/>
              <a:t>0.11</a:t>
            </a:r>
            <a:endParaRPr lang="zh-CN" altLang="en-US" sz="1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29674C-A620-8ED9-E515-A143C2CCD8CC}"/>
              </a:ext>
            </a:extLst>
          </p:cNvPr>
          <p:cNvCxnSpPr>
            <a:cxnSpLocks/>
          </p:cNvCxnSpPr>
          <p:nvPr/>
        </p:nvCxnSpPr>
        <p:spPr>
          <a:xfrm flipH="1">
            <a:off x="4859338" y="4005263"/>
            <a:ext cx="1441450" cy="1223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23" name="文本框 18">
            <a:extLst>
              <a:ext uri="{FF2B5EF4-FFF2-40B4-BE49-F238E27FC236}">
                <a16:creationId xmlns:a16="http://schemas.microsoft.com/office/drawing/2014/main" id="{82111BC7-CBF1-F581-D933-23A0C8CF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3635375"/>
            <a:ext cx="14398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/>
              <a:t>与</a:t>
            </a:r>
            <a:r>
              <a:rPr lang="en-US" altLang="zh-CN" sz="1400"/>
              <a:t>NINO</a:t>
            </a:r>
            <a:r>
              <a:rPr lang="zh-CN" altLang="en-US" sz="1400"/>
              <a:t>相关性达到</a:t>
            </a:r>
            <a:r>
              <a:rPr lang="en-US" altLang="zh-CN" sz="1400"/>
              <a:t>0.29</a:t>
            </a:r>
            <a:r>
              <a:rPr lang="zh-CN" altLang="en-US" sz="1400"/>
              <a:t> </a:t>
            </a:r>
            <a:r>
              <a:rPr lang="en-US" altLang="zh-CN" sz="1400"/>
              <a:t>,1</a:t>
            </a:r>
            <a:r>
              <a:rPr lang="zh-CN" altLang="en-US" sz="1400"/>
              <a:t>月的</a:t>
            </a:r>
            <a:r>
              <a:rPr lang="en-US" altLang="zh-CN" sz="1400"/>
              <a:t>0.06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154</Words>
  <Application>Microsoft Office PowerPoint</Application>
  <PresentationFormat>全屏显示(4:3)</PresentationFormat>
  <Paragraphs>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宋体</vt:lpstr>
      <vt:lpstr>等线</vt:lpstr>
      <vt:lpstr>默认设计模板</vt:lpstr>
      <vt:lpstr>PowerPoint 演示文稿</vt:lpstr>
      <vt:lpstr>1.99std的初始dGMST时间序列</vt:lpstr>
      <vt:lpstr>1.69std的dGMST</vt:lpstr>
      <vt:lpstr>99分位数</vt:lpstr>
      <vt:lpstr>通过两种不同的拼接(直接拼接)</vt:lpstr>
      <vt:lpstr>第二种拼接(过点拼接)</vt:lpstr>
      <vt:lpstr>在快速上升点做相关系数(一个月)</vt:lpstr>
      <vt:lpstr>整体dGMST做相关系数</vt:lpstr>
      <vt:lpstr>与3个月的相关性矩阵</vt:lpstr>
      <vt:lpstr>针对6月和12月为中心的时间序列问题</vt:lpstr>
      <vt:lpstr>以6月为中心的时间序列</vt:lpstr>
      <vt:lpstr>以6月为中心1.99std的dGMST图</vt:lpstr>
      <vt:lpstr>以12月为中心的时间序列</vt:lpstr>
      <vt:lpstr>以12月为中心1.99std的dGMST图</vt:lpstr>
      <vt:lpstr>不同拼接方法对比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yongxiang shi</dc:creator>
  <cp:lastModifiedBy>yongxiang shi</cp:lastModifiedBy>
  <cp:revision>12</cp:revision>
  <dcterms:created xsi:type="dcterms:W3CDTF">2016-12-02T08:56:59Z</dcterms:created>
  <dcterms:modified xsi:type="dcterms:W3CDTF">2025-06-12T15:32:10Z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A53E6BCDF29B43C782E18EA977D39EA3_12</vt:lpwstr>
  </property>
</Properties>
</file>