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7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1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5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5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6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3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BD2D-EF55-4D08-BB18-70C46FC8AF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B291-FD02-4CEA-BCAA-2D15C3569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1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de Compras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Fabrício Dias de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25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</a:t>
            </a:r>
            <a:r>
              <a:rPr lang="pt-BR" dirty="0" err="1" smtClean="0"/>
              <a:t>app</a:t>
            </a:r>
            <a:r>
              <a:rPr lang="pt-BR" dirty="0" smtClean="0"/>
              <a:t> e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Só é necessário uma tela para </a:t>
            </a:r>
            <a:r>
              <a:rPr lang="pt-BR" smtClean="0"/>
              <a:t>ele funcionar.</a:t>
            </a:r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25042"/>
            <a:ext cx="2671930" cy="473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88024" y="2708920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Você será apresentado a essa tela quando abrir 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 caixa de texto, você vai inserir uma lista de compras</a:t>
            </a:r>
          </a:p>
        </p:txBody>
      </p:sp>
    </p:spTree>
    <p:extLst>
      <p:ext uri="{BB962C8B-B14F-4D97-AF65-F5344CB8AC3E}">
        <p14:creationId xmlns:p14="http://schemas.microsoft.com/office/powerpoint/2010/main" val="21043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</a:t>
            </a:r>
            <a:r>
              <a:rPr lang="pt-BR" dirty="0" err="1" smtClean="0"/>
              <a:t>app</a:t>
            </a:r>
            <a:r>
              <a:rPr lang="pt-BR" dirty="0" smtClean="0"/>
              <a:t> e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Inserção e alteração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70892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Ao terminar, você clica em salvar.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Esse botão será usado tanto para inserir uma nova lista quanto para salvar uma lista alterada.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2635690" cy="46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51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</a:t>
            </a:r>
            <a:r>
              <a:rPr lang="pt-BR" dirty="0" err="1" smtClean="0"/>
              <a:t>app</a:t>
            </a:r>
            <a:r>
              <a:rPr lang="pt-BR" dirty="0" smtClean="0"/>
              <a:t> e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Navegação: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708920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Você usa os botões “anterior” e “próximo” para passar de uma lista a outra.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Quando termina a sequência de listas, tanto clicando em anterior ou próximo, será solicitado uma nova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Será exibido uma mensagem tanto para uma lista inserida quando para uma alterada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8864"/>
            <a:ext cx="2635690" cy="46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6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</a:t>
            </a:r>
            <a:r>
              <a:rPr lang="pt-BR" dirty="0" err="1" smtClean="0"/>
              <a:t>app</a:t>
            </a:r>
            <a:r>
              <a:rPr lang="pt-BR" dirty="0" smtClean="0"/>
              <a:t> e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Exclusão: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70892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Somente toque em excluir. A lista será </a:t>
            </a:r>
            <a:r>
              <a:rPr lang="pt-BR" dirty="0" err="1" smtClean="0"/>
              <a:t>exluída</a:t>
            </a:r>
            <a:r>
              <a:rPr lang="pt-BR" dirty="0" smtClean="0"/>
              <a:t>, e exibida uma mensagem.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61245"/>
            <a:ext cx="2448272" cy="433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98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</a:t>
            </a:r>
            <a:r>
              <a:rPr lang="pt-BR" dirty="0" err="1" smtClean="0"/>
              <a:t>app</a:t>
            </a:r>
            <a:r>
              <a:rPr lang="pt-BR" dirty="0" smtClean="0"/>
              <a:t> e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7089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Aqui você vê a versão do </a:t>
            </a:r>
            <a:r>
              <a:rPr lang="pt-BR" dirty="0" err="1" smtClean="0"/>
              <a:t>app</a:t>
            </a: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3" y="2276872"/>
            <a:ext cx="2453974" cy="434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11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</a:t>
            </a:r>
            <a:r>
              <a:rPr lang="pt-BR" dirty="0" err="1" smtClean="0"/>
              <a:t>app</a:t>
            </a:r>
            <a:r>
              <a:rPr lang="pt-BR" dirty="0" smtClean="0"/>
              <a:t> e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Contato: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70892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Aqui você vê o meu </a:t>
            </a:r>
            <a:r>
              <a:rPr lang="pt-BR" dirty="0" err="1" smtClean="0"/>
              <a:t>email</a:t>
            </a:r>
            <a:r>
              <a:rPr lang="pt-BR" dirty="0" smtClean="0"/>
              <a:t> pessoal </a:t>
            </a:r>
            <a:r>
              <a:rPr lang="pt-BR" smtClean="0"/>
              <a:t>para contato.</a:t>
            </a: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498277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3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app</a:t>
            </a:r>
            <a:r>
              <a:rPr lang="pt-BR" dirty="0" smtClean="0"/>
              <a:t> cria várias listas de compras de produtos genéricos, cada lista em um texto com vários produtos. Que pode ser criadas novas listas, excluídas e traz também uma navegação entre listas.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de Compras </a:t>
            </a:r>
            <a:r>
              <a:rPr lang="pt-BR" dirty="0" err="1" smtClean="0"/>
              <a:t>Android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240650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milk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524"/>
            <a:ext cx="5199319" cy="38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" y="2348880"/>
            <a:ext cx="7240650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6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Buy</a:t>
            </a:r>
            <a:r>
              <a:rPr lang="pt-BR" dirty="0" smtClean="0"/>
              <a:t> me a Pie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6" y="2276872"/>
            <a:ext cx="522638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Boa lista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48880"/>
            <a:ext cx="2170767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Meu carrinho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04864"/>
            <a:ext cx="2547054" cy="42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enquanto só gravação em banco.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33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265</Words>
  <Application>Microsoft Office PowerPoint</Application>
  <PresentationFormat>Apresentação na tela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Lista de Compras</vt:lpstr>
      <vt:lpstr>Funcionamento </vt:lpstr>
      <vt:lpstr>Apps similares</vt:lpstr>
      <vt:lpstr>Apps similares</vt:lpstr>
      <vt:lpstr>Apps similares</vt:lpstr>
      <vt:lpstr>Apps similares</vt:lpstr>
      <vt:lpstr>Apps similares</vt:lpstr>
      <vt:lpstr>Apps similares</vt:lpstr>
      <vt:lpstr>Recursos utilizados</vt:lpstr>
      <vt:lpstr>Telas do app e funcionamento</vt:lpstr>
      <vt:lpstr>Telas do app e funcionamento</vt:lpstr>
      <vt:lpstr>Telas do app e funcionamento</vt:lpstr>
      <vt:lpstr>Telas do app e funcionamento</vt:lpstr>
      <vt:lpstr>Telas do app e funcionamento</vt:lpstr>
      <vt:lpstr>Telas do app e funcionamento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Compras</dc:title>
  <dc:creator>Fabrício Dias de Oliveira</dc:creator>
  <cp:lastModifiedBy>Fabrício Dias de Oliveira</cp:lastModifiedBy>
  <cp:revision>16</cp:revision>
  <dcterms:created xsi:type="dcterms:W3CDTF">2015-12-09T12:03:20Z</dcterms:created>
  <dcterms:modified xsi:type="dcterms:W3CDTF">2015-12-16T11:29:37Z</dcterms:modified>
</cp:coreProperties>
</file>