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5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 snapToObjects="1">
      <p:cViewPr varScale="1">
        <p:scale>
          <a:sx n="73" d="100"/>
          <a:sy n="73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6B1C-1DAA-C085-B68C-DF7B17AB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B1A22-C2E2-41D0-C047-C8AA61090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A122-DC1A-89D9-84C4-2A24E795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E6B2-6DF4-D975-5B39-3DF91C52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12EB-E35E-7A44-7FD6-7EF9C5ED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296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88E1-7ACF-967F-8F08-4C0B8F18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E0803-DEE2-5578-06E3-A628853D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A9E4-AC23-2D70-A8E8-81C9B164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329D-95B8-F6F4-2B48-AA079CD0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65B30-BCEF-DC0D-9AD1-F79B2447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678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B70D0-502F-C3C9-6362-9891917D1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990C7-96E8-BB4B-A94A-0C610F4A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BB16-3702-77C7-7355-209A362E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E02D-CA08-D78C-6EB5-897A586A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A15E-A10E-0E18-8344-46B5FBC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75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4070-0810-D4D7-87B2-FDA5EB44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EBE7-EE30-4E71-22A3-7FCFF4A0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E469-740E-371B-0DB6-5E466B1B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1028-F645-7E8F-90CA-6F6BD53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23C-5501-DA92-A662-67866B96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6761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CD9F-0EB9-D0C6-EEB6-21E1BB6D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ADAB7-5205-FB3E-B740-56271F50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F0B67-9077-8503-8C93-31483041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0A17-D8F1-BB49-E9FF-FEFC5B0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0630-FDCC-6FB2-7202-DB27A7D8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85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5289-5F8F-BAB4-008E-0D87152A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58CA-296D-4EBB-FC3D-4D5A5F8FD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35730-6B4B-40BE-ED49-431432A58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15E7-D11D-9618-41B4-E39B0219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B69CD-9D6E-E1ED-C3B8-8BF0A78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50F1E-C117-7343-71D5-EF667D2B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34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7A4D-9F56-A7A4-8DF9-5BCB209F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1BE66-764E-501D-41C9-0B539274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AC40D-45A7-6AB3-F6BC-BF70D9BC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9B263-5EE3-39ED-7EC9-CEA4F88BB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AAF3-A2CA-74A8-8D85-54689EC8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78523-21B0-724B-9A07-ABEEAAA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C8B2D-2E42-7E8F-169F-5C03E13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E1869-3690-ABD2-6C26-6DB51A51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5261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6146-3449-BDA9-0958-56B5F0E8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86D4D-0470-5BDB-C084-1E32875C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3A08-52B6-4885-0D46-628293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8F685-53DA-90E2-5FC6-7F99BE1F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16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C421E-0208-3F89-8B51-61EB5B56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71BCC-2B4C-9582-014D-ADD4F947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10F0F-2EFC-E09A-32B0-F8DC4CDD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2144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677B-A8FC-F7A1-A3C3-C316546B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10B0-5D0E-4748-F1E3-A91FA909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78076-1B82-6F56-5895-A46647AC3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7936F-A1E5-0CD0-13F3-18D88987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DBF1-955E-4F35-7F9B-2FB636A7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1BCA-E9E3-7440-C94D-329A47E2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02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F3A-04A9-3E1D-41B4-2F73B981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DE4EA-2FFC-C026-0C5E-965E1BEB7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8DDE-305D-08E5-3A77-70D3A224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C9E2-68BD-2EAD-2B9F-7E1D465C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30A6-A61D-6A79-F957-8B59959F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ED01-DC90-8396-CB7D-76230C2B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95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A4D62-1745-BF83-14D0-8B375BD6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413F8-053B-0D7E-05F3-566F0FC9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EBAC-1FFE-DC58-D6EA-7F50C4356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9B52-5EC7-1F42-82AE-E301961AE32A}" type="datetimeFigureOut">
              <a:rPr lang="en-JP" smtClean="0"/>
              <a:t>06/04/2022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C350-7C9B-D5B2-6BB8-941FC6A01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7EB5-7717-ACBE-C5FF-B77A368FA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A5C0-D27E-354F-A6A1-C5FD670D643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803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12BB-7F0A-D9AE-3712-F687CB1D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Automatic Diagram</a:t>
            </a:r>
            <a:br>
              <a:rPr lang="en-JP" dirty="0"/>
            </a:br>
            <a:r>
              <a:rPr lang="en-JP" dirty="0"/>
              <a:t>Generation by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22F1C-11BF-F06D-77C3-9199DF23D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For drawio&amp;Lucid</a:t>
            </a:r>
          </a:p>
        </p:txBody>
      </p:sp>
    </p:spTree>
    <p:extLst>
      <p:ext uri="{BB962C8B-B14F-4D97-AF65-F5344CB8AC3E}">
        <p14:creationId xmlns:p14="http://schemas.microsoft.com/office/powerpoint/2010/main" val="14010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1AB-D079-973A-975C-4FE89898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0003"/>
            <a:ext cx="11524130" cy="913354"/>
          </a:xfrm>
        </p:spPr>
        <p:txBody>
          <a:bodyPr>
            <a:normAutofit fontScale="90000"/>
          </a:bodyPr>
          <a:lstStyle/>
          <a:p>
            <a:r>
              <a:rPr lang="en-JP" sz="2400" b="1" dirty="0"/>
              <a:t>Your python needs to;</a:t>
            </a:r>
            <a:br>
              <a:rPr lang="en-JP" sz="2400" dirty="0"/>
            </a:br>
            <a:r>
              <a:rPr lang="en-JP" sz="2400" dirty="0"/>
              <a:t>1.Imoport the input data files, reference table(excel) and group table(excel)  </a:t>
            </a:r>
            <a:br>
              <a:rPr lang="en-JP" sz="2400" dirty="0"/>
            </a:br>
            <a:r>
              <a:rPr lang="en-JP" sz="2400" dirty="0"/>
              <a:t>2.Generate the csv or any importable file </a:t>
            </a:r>
            <a:r>
              <a:rPr lang="en-JP" sz="2400" b="1" dirty="0">
                <a:solidFill>
                  <a:srgbClr val="C00000"/>
                </a:solidFill>
              </a:rPr>
              <a:t>for drawio and Lucid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D82EA-408E-F3EC-4375-B7E0C3B1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7" y="3249704"/>
            <a:ext cx="2548746" cy="1551146"/>
          </a:xfrm>
          <a:prstGeom prst="rect">
            <a:avLst/>
          </a:prstGeom>
        </p:spPr>
      </p:pic>
      <p:pic>
        <p:nvPicPr>
          <p:cNvPr id="1026" name="Picture 2" descr="Image result for drawio icon">
            <a:extLst>
              <a:ext uri="{FF2B5EF4-FFF2-40B4-BE49-F238E27FC236}">
                <a16:creationId xmlns:a16="http://schemas.microsoft.com/office/drawing/2014/main" id="{9386A593-8063-8308-BE89-683FB4F7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711" y="1384382"/>
            <a:ext cx="701488" cy="70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ADAD46-36B2-7019-7B7B-38C909B7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943" y="1333955"/>
            <a:ext cx="751915" cy="75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F11ECCC5-35ED-874D-669F-E747E21A6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026" y="3086598"/>
            <a:ext cx="938679" cy="9386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79263-1BEA-3530-E0F4-BBB213E921F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81223" y="1839316"/>
            <a:ext cx="953803" cy="171662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4E084-DAA7-609F-C9B3-2EA01E4FBE9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81223" y="3555938"/>
            <a:ext cx="953803" cy="46933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23E9A-DCE4-2285-2BAD-1CB783A36185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3449928" y="3555938"/>
            <a:ext cx="385098" cy="216337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2C6406F-9704-B81E-557F-0AB6BE30D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861" y="2977154"/>
            <a:ext cx="1048123" cy="1048123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C33FF5F1-F8CF-9A3C-AEC1-6EA874935D7C}"/>
              </a:ext>
            </a:extLst>
          </p:cNvPr>
          <p:cNvSpPr/>
          <p:nvPr/>
        </p:nvSpPr>
        <p:spPr>
          <a:xfrm>
            <a:off x="4927952" y="3203076"/>
            <a:ext cx="735108" cy="59627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9AF2CA-5971-65EA-5882-FB74455A4D99}"/>
              </a:ext>
            </a:extLst>
          </p:cNvPr>
          <p:cNvSpPr/>
          <p:nvPr/>
        </p:nvSpPr>
        <p:spPr>
          <a:xfrm>
            <a:off x="3536576" y="2780366"/>
            <a:ext cx="3361766" cy="155114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C5FFA1-06A9-06C2-62F1-B19C24492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2" y="5067678"/>
            <a:ext cx="3361766" cy="1303269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042B1BE1-08BA-3B8C-8A06-873AD6F11831}"/>
              </a:ext>
            </a:extLst>
          </p:cNvPr>
          <p:cNvSpPr/>
          <p:nvPr/>
        </p:nvSpPr>
        <p:spPr>
          <a:xfrm>
            <a:off x="6984990" y="3203076"/>
            <a:ext cx="558810" cy="82220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3208E8-D00A-F6D2-006C-6C88E7D7F0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4847" y="2085870"/>
            <a:ext cx="4465251" cy="3056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11B66A-B0D9-F271-EE22-CB3C5197088A}"/>
              </a:ext>
            </a:extLst>
          </p:cNvPr>
          <p:cNvSpPr/>
          <p:nvPr/>
        </p:nvSpPr>
        <p:spPr>
          <a:xfrm>
            <a:off x="786580" y="2505468"/>
            <a:ext cx="1774218" cy="388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600" dirty="0"/>
              <a:t>Input data files</a:t>
            </a:r>
          </a:p>
          <a:p>
            <a:pPr algn="ctr"/>
            <a:r>
              <a:rPr lang="en-JP" sz="1600" dirty="0"/>
              <a:t>(Many)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25B9A8-C78F-B9F2-4FC6-9A5E2472CE2B}"/>
              </a:ext>
            </a:extLst>
          </p:cNvPr>
          <p:cNvSpPr/>
          <p:nvPr/>
        </p:nvSpPr>
        <p:spPr>
          <a:xfrm>
            <a:off x="796503" y="4807313"/>
            <a:ext cx="1640541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600" dirty="0"/>
              <a:t>Reference 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B83224-C378-8C6B-C63D-B31F3A3E9A04}"/>
              </a:ext>
            </a:extLst>
          </p:cNvPr>
          <p:cNvSpPr/>
          <p:nvPr/>
        </p:nvSpPr>
        <p:spPr>
          <a:xfrm>
            <a:off x="948774" y="6370947"/>
            <a:ext cx="1640541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600" dirty="0"/>
              <a:t>Group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30865-66C3-96AD-3DF3-24B1F002FF00}"/>
              </a:ext>
            </a:extLst>
          </p:cNvPr>
          <p:cNvSpPr/>
          <p:nvPr/>
        </p:nvSpPr>
        <p:spPr>
          <a:xfrm>
            <a:off x="7893424" y="5142481"/>
            <a:ext cx="3630705" cy="576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*The linked fields need to be colored if possible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BDAA8-69BB-F212-4EC6-9B0291884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477" y="1013492"/>
            <a:ext cx="1732453" cy="7519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2FC6D7-5BAC-C4B6-41E8-3450FD1540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877" y="1165892"/>
            <a:ext cx="1732453" cy="7519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C8C38E-972A-268B-B1D1-4BB0336FE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77" y="1318292"/>
            <a:ext cx="1732453" cy="7519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D7ED744-1E43-B0D6-6D34-A53D7A9C1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77" y="1470692"/>
            <a:ext cx="1732453" cy="7519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53CAD3-36EB-6066-3D1A-BF804D61D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077" y="1623092"/>
            <a:ext cx="1732453" cy="7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1AB-D079-973A-975C-4FE89898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0003"/>
            <a:ext cx="11524130" cy="913354"/>
          </a:xfrm>
        </p:spPr>
        <p:txBody>
          <a:bodyPr>
            <a:normAutofit/>
          </a:bodyPr>
          <a:lstStyle/>
          <a:p>
            <a:r>
              <a:rPr lang="en-JP" sz="2400" b="1" dirty="0"/>
              <a:t>Your python needs to;</a:t>
            </a:r>
            <a:br>
              <a:rPr lang="en-JP" sz="2400" dirty="0"/>
            </a:br>
            <a:r>
              <a:rPr lang="en-JP" sz="2400" dirty="0"/>
              <a:t>3.Generate excels sheets for headers of different files</a:t>
            </a:r>
            <a:endParaRPr lang="en-JP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D82EA-408E-F3EC-4375-B7E0C3B1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7" y="3249704"/>
            <a:ext cx="2548746" cy="1551146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F11ECCC5-35ED-874D-669F-E747E21A6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21" y="3086598"/>
            <a:ext cx="938679" cy="9386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79263-1BEA-3530-E0F4-BBB213E921F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674530" y="1999050"/>
            <a:ext cx="1492591" cy="155688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4E084-DAA7-609F-C9B3-2EA01E4FBE9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81223" y="3555938"/>
            <a:ext cx="1285898" cy="46933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23E9A-DCE4-2285-2BAD-1CB783A36185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3449928" y="3555938"/>
            <a:ext cx="717193" cy="216337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33FF5F1-F8CF-9A3C-AEC1-6EA874935D7C}"/>
              </a:ext>
            </a:extLst>
          </p:cNvPr>
          <p:cNvSpPr/>
          <p:nvPr/>
        </p:nvSpPr>
        <p:spPr>
          <a:xfrm>
            <a:off x="5223276" y="3194330"/>
            <a:ext cx="735108" cy="59627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9AF2CA-5971-65EA-5882-FB74455A4D99}"/>
              </a:ext>
            </a:extLst>
          </p:cNvPr>
          <p:cNvSpPr/>
          <p:nvPr/>
        </p:nvSpPr>
        <p:spPr>
          <a:xfrm>
            <a:off x="3536576" y="2780366"/>
            <a:ext cx="1893393" cy="155114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C5FFA1-06A9-06C2-62F1-B19C2449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" y="5067678"/>
            <a:ext cx="3361766" cy="13032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11B66A-B0D9-F271-EE22-CB3C5197088A}"/>
              </a:ext>
            </a:extLst>
          </p:cNvPr>
          <p:cNvSpPr/>
          <p:nvPr/>
        </p:nvSpPr>
        <p:spPr>
          <a:xfrm>
            <a:off x="786580" y="2505468"/>
            <a:ext cx="1774218" cy="388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600" dirty="0"/>
              <a:t>Input data files</a:t>
            </a:r>
          </a:p>
          <a:p>
            <a:pPr algn="ctr"/>
            <a:r>
              <a:rPr lang="en-JP" sz="1600" dirty="0"/>
              <a:t>(Many)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25B9A8-C78F-B9F2-4FC6-9A5E2472CE2B}"/>
              </a:ext>
            </a:extLst>
          </p:cNvPr>
          <p:cNvSpPr/>
          <p:nvPr/>
        </p:nvSpPr>
        <p:spPr>
          <a:xfrm>
            <a:off x="796503" y="4807313"/>
            <a:ext cx="1640541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600" dirty="0"/>
              <a:t>Reference 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B83224-C378-8C6B-C63D-B31F3A3E9A04}"/>
              </a:ext>
            </a:extLst>
          </p:cNvPr>
          <p:cNvSpPr/>
          <p:nvPr/>
        </p:nvSpPr>
        <p:spPr>
          <a:xfrm>
            <a:off x="948774" y="6370947"/>
            <a:ext cx="1640541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600" dirty="0"/>
              <a:t>Group Table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12FFE-48FC-050D-B008-7E78D2F43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77" y="1013492"/>
            <a:ext cx="1732453" cy="7519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18AA41-FB81-FED5-2F04-4B1EC30B5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77" y="1165892"/>
            <a:ext cx="1732453" cy="7519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F97BDE-9AF4-38E7-FD33-664AC0175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77" y="1318292"/>
            <a:ext cx="1732453" cy="7519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FCE9DD-DD00-C0C1-CA1B-27121B993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77" y="1470692"/>
            <a:ext cx="1732453" cy="7519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F0EE77-4CB4-A0D8-CB50-908B869D7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77" y="1623092"/>
            <a:ext cx="1732453" cy="751915"/>
          </a:xfrm>
          <a:prstGeom prst="rect">
            <a:avLst/>
          </a:prstGeom>
        </p:spPr>
      </p:pic>
      <p:sp>
        <p:nvSpPr>
          <p:cNvPr id="33" name="Folded Corner 32">
            <a:extLst>
              <a:ext uri="{FF2B5EF4-FFF2-40B4-BE49-F238E27FC236}">
                <a16:creationId xmlns:a16="http://schemas.microsoft.com/office/drawing/2014/main" id="{6D4E41F0-EFD3-C9EC-4304-D291A4989951}"/>
              </a:ext>
            </a:extLst>
          </p:cNvPr>
          <p:cNvSpPr/>
          <p:nvPr/>
        </p:nvSpPr>
        <p:spPr>
          <a:xfrm>
            <a:off x="5922564" y="1385446"/>
            <a:ext cx="6085659" cy="5270848"/>
          </a:xfrm>
          <a:prstGeom prst="foldedCorner">
            <a:avLst/>
          </a:prstGeom>
          <a:solidFill>
            <a:schemeClr val="bg1">
              <a:lumMod val="8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JP" u="sng" dirty="0">
                <a:solidFill>
                  <a:schemeClr val="tx1"/>
                </a:solidFill>
              </a:rPr>
              <a:t>New Excel Sheets</a:t>
            </a:r>
          </a:p>
          <a:p>
            <a:pPr algn="ctr"/>
            <a:r>
              <a:rPr lang="en-JP" u="sng" dirty="0">
                <a:solidFill>
                  <a:schemeClr val="tx1"/>
                </a:solidFill>
              </a:rPr>
              <a:t>Different sheets for different input data fiels</a:t>
            </a:r>
          </a:p>
          <a:p>
            <a:pPr algn="ctr"/>
            <a:endParaRPr lang="en-JP" u="sng" dirty="0">
              <a:solidFill>
                <a:schemeClr val="tx1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CD139FC-0455-0999-8D9A-5D78C165B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486" y="983357"/>
            <a:ext cx="790762" cy="79076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D2C687F-32EF-5590-FA88-07EE0F5049C5}"/>
              </a:ext>
            </a:extLst>
          </p:cNvPr>
          <p:cNvSpPr/>
          <p:nvPr/>
        </p:nvSpPr>
        <p:spPr>
          <a:xfrm>
            <a:off x="6113632" y="4958380"/>
            <a:ext cx="5311220" cy="95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dirty="0">
                <a:solidFill>
                  <a:schemeClr val="tx1"/>
                </a:solidFill>
              </a:rPr>
              <a:t>SheetName: The input data file name of “FROM”</a:t>
            </a:r>
          </a:p>
          <a:p>
            <a:r>
              <a:rPr lang="en-JP" dirty="0">
                <a:solidFill>
                  <a:schemeClr val="tx1"/>
                </a:solidFill>
              </a:rPr>
              <a:t>Column A-C: Parameters from input data files</a:t>
            </a:r>
          </a:p>
          <a:p>
            <a:r>
              <a:rPr lang="en-JP" dirty="0">
                <a:solidFill>
                  <a:schemeClr val="tx1"/>
                </a:solidFill>
              </a:rPr>
              <a:t>Column D-F: Linked Parameters</a:t>
            </a:r>
          </a:p>
          <a:p>
            <a:r>
              <a:rPr lang="en-JP" dirty="0">
                <a:solidFill>
                  <a:schemeClr val="tx1"/>
                </a:solidFill>
              </a:rPr>
              <a:t>ColumnG: Status of “Linked” or “NoLink” or “NoFound”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*If there are many “TO” linked parameters,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rows. Check the “A2” rows on the sample image</a:t>
            </a:r>
            <a:endParaRPr lang="en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A99FC-BCF5-D2D0-C938-0E5687D0D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632" y="2564301"/>
            <a:ext cx="5622652" cy="18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AC7-DD89-131C-5BB4-6C06265D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P" u="sng" dirty="0"/>
              <a:t>Input Data Files</a:t>
            </a:r>
            <a:br>
              <a:rPr lang="en-JP" u="sng" dirty="0"/>
            </a:br>
            <a:r>
              <a:rPr lang="en-JP" sz="2800" dirty="0"/>
              <a:t>I will provide the sample files</a:t>
            </a:r>
            <a:endParaRPr lang="en-JP" dirty="0"/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A621BA13-4EE1-72FF-10EA-8DD1454ED7AA}"/>
              </a:ext>
            </a:extLst>
          </p:cNvPr>
          <p:cNvSpPr/>
          <p:nvPr/>
        </p:nvSpPr>
        <p:spPr>
          <a:xfrm>
            <a:off x="1662952" y="2389603"/>
            <a:ext cx="8602481" cy="3970855"/>
          </a:xfrm>
          <a:prstGeom prst="foldedCorner">
            <a:avLst/>
          </a:prstGeom>
          <a:solidFill>
            <a:schemeClr val="bg1">
              <a:lumMod val="8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【Data files(csv and excel)】</a:t>
            </a:r>
          </a:p>
          <a:p>
            <a:pPr algn="ctr"/>
            <a:endParaRPr lang="en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solidFill>
                  <a:schemeClr val="tx1"/>
                </a:solidFill>
              </a:rPr>
              <a:t>Input Data files are csv or excel files existing under the folders under the parent directly specified by your python</a:t>
            </a:r>
          </a:p>
          <a:p>
            <a:endParaRPr lang="en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u="sng" dirty="0">
                <a:solidFill>
                  <a:schemeClr val="tx1"/>
                </a:solidFill>
              </a:rPr>
              <a:t>Having unique header IDs on the 1st row</a:t>
            </a:r>
            <a:r>
              <a:rPr lang="en-JP" dirty="0">
                <a:solidFill>
                  <a:schemeClr val="tx1"/>
                </a:solidFill>
              </a:rPr>
              <a:t>. </a:t>
            </a:r>
          </a:p>
          <a:p>
            <a:r>
              <a:rPr lang="en-JP" dirty="0">
                <a:solidFill>
                  <a:schemeClr val="tx1"/>
                </a:solidFill>
              </a:rPr>
              <a:t>	The ID is consit of a capital letter+ID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solidFill>
                  <a:schemeClr val="tx1"/>
                </a:solidFill>
              </a:rPr>
              <a:t>Different file’s IDs start with different capital letters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P" dirty="0">
                <a:solidFill>
                  <a:schemeClr val="tx1"/>
                </a:solidFill>
              </a:rPr>
              <a:t>For example : File A has ID only starting with the “A”, File B’s ID starts with “B” and so on…*File A and B are just example of the file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u="sng" dirty="0">
                <a:solidFill>
                  <a:schemeClr val="tx1"/>
                </a:solidFill>
              </a:rPr>
              <a:t> Having the header name on the 2nd row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Header names can be shift-JIS and EUC-JP. The python should be compatible with the codecs.</a:t>
            </a:r>
            <a:endParaRPr lang="en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0C07-3668-4BDB-4CF5-BF7F2260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Reference Table for Lines *Sample</a:t>
            </a:r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7C1C36C6-D3B3-66A3-D18F-AC0AEFAE66CA}"/>
              </a:ext>
            </a:extLst>
          </p:cNvPr>
          <p:cNvSpPr/>
          <p:nvPr/>
        </p:nvSpPr>
        <p:spPr>
          <a:xfrm>
            <a:off x="2642972" y="1690688"/>
            <a:ext cx="6656251" cy="393373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Tables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(Excel sheet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2AB14-0EBA-41F7-271C-F0BAF744BD90}"/>
              </a:ext>
            </a:extLst>
          </p:cNvPr>
          <p:cNvSpPr/>
          <p:nvPr/>
        </p:nvSpPr>
        <p:spPr>
          <a:xfrm>
            <a:off x="465826" y="6124755"/>
            <a:ext cx="7522234" cy="50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dirty="0">
                <a:solidFill>
                  <a:srgbClr val="C00000"/>
                </a:solidFill>
              </a:rPr>
              <a:t>*The reference table may exist on a single or many sheets on the same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6FB5F-4878-26DC-53B0-A02964266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77" y="2430929"/>
            <a:ext cx="6044558" cy="24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0C07-3668-4BDB-4CF5-BF7F2260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Grouping for Files *Sample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2102D856-0068-D45A-F013-8001E564C150}"/>
              </a:ext>
            </a:extLst>
          </p:cNvPr>
          <p:cNvSpPr/>
          <p:nvPr/>
        </p:nvSpPr>
        <p:spPr>
          <a:xfrm>
            <a:off x="2035834" y="1811458"/>
            <a:ext cx="7970807" cy="279504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Grouping 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(Excel sheet)</a:t>
            </a:r>
            <a:endParaRPr lang="en-JP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1555C7-4B31-C2C4-1A3A-BF174A0A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93" y="2858848"/>
            <a:ext cx="6214014" cy="11403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2EF285-B820-DB15-E749-C5BFEDF90CBE}"/>
              </a:ext>
            </a:extLst>
          </p:cNvPr>
          <p:cNvSpPr/>
          <p:nvPr/>
        </p:nvSpPr>
        <p:spPr>
          <a:xfrm>
            <a:off x="465826" y="6124755"/>
            <a:ext cx="7522234" cy="50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dirty="0">
                <a:solidFill>
                  <a:schemeClr val="tx1"/>
                </a:solidFill>
              </a:rPr>
              <a:t>*This is for the diagram only</a:t>
            </a:r>
          </a:p>
        </p:txBody>
      </p:sp>
    </p:spTree>
    <p:extLst>
      <p:ext uri="{BB962C8B-B14F-4D97-AF65-F5344CB8AC3E}">
        <p14:creationId xmlns:p14="http://schemas.microsoft.com/office/powerpoint/2010/main" val="98370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AA72-51DE-CEC1-7D7E-5D67DE0F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JP" dirty="0"/>
              <a:t>Sample Diagram to be generated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EC930-E426-F75D-45BB-B366861E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901101"/>
            <a:ext cx="8293100" cy="5676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514DCD-0AAB-579E-0C6A-AD09679E4A91}"/>
              </a:ext>
            </a:extLst>
          </p:cNvPr>
          <p:cNvSpPr/>
          <p:nvPr/>
        </p:nvSpPr>
        <p:spPr>
          <a:xfrm>
            <a:off x="8427197" y="31727"/>
            <a:ext cx="3630705" cy="576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JP" dirty="0">
                <a:solidFill>
                  <a:srgbClr val="C00000"/>
                </a:solidFill>
              </a:rPr>
              <a:t>*The linked fields need to be colored if possible</a:t>
            </a:r>
          </a:p>
        </p:txBody>
      </p:sp>
    </p:spTree>
    <p:extLst>
      <p:ext uri="{BB962C8B-B14F-4D97-AF65-F5344CB8AC3E}">
        <p14:creationId xmlns:p14="http://schemas.microsoft.com/office/powerpoint/2010/main" val="321281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Automatic Diagram Generation by Python</vt:lpstr>
      <vt:lpstr>Your python needs to; 1.Imoport the input data files, reference table(excel) and group table(excel)   2.Generate the csv or any importable file for drawio and Lucid</vt:lpstr>
      <vt:lpstr>Your python needs to; 3.Generate excels sheets for headers of different files</vt:lpstr>
      <vt:lpstr>Input Data Files I will provide the sample files</vt:lpstr>
      <vt:lpstr>Reference Table for Lines *Sample</vt:lpstr>
      <vt:lpstr>Grouping for Files *Sample</vt:lpstr>
      <vt:lpstr>Sample Diagram to be generated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Diagram Generation by Python</dc:title>
  <dc:creator>【LV3】Shintaro</dc:creator>
  <cp:lastModifiedBy>Administrator</cp:lastModifiedBy>
  <cp:revision>12</cp:revision>
  <dcterms:created xsi:type="dcterms:W3CDTF">2022-06-01T04:42:11Z</dcterms:created>
  <dcterms:modified xsi:type="dcterms:W3CDTF">2022-06-04T01:05:27Z</dcterms:modified>
</cp:coreProperties>
</file>