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0" d="100"/>
          <a:sy n="80" d="100"/>
        </p:scale>
        <p:origin x="14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ookstack.cn/read/lihongxun945-gobang-ai/0e21091bef219472.md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66499" y="2075523"/>
            <a:ext cx="6209139" cy="200025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95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五子棋实验目的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699925" y="4075772"/>
            <a:ext cx="2059305" cy="43460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2025" dirty="0" err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汇报人</a:t>
            </a:r>
            <a:r>
              <a:rPr lang="en-US" sz="2025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lang="zh-CN" altLang="en-US" sz="2025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尹晨铭</a:t>
            </a:r>
            <a:endParaRPr lang="en-US" sz="2025" dirty="0">
              <a:solidFill>
                <a:srgbClr val="000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5560413" y="4244233"/>
            <a:ext cx="149037" cy="149037"/>
          </a:xfrm>
          <a:prstGeom prst="ellipse">
            <a:avLst/>
          </a:prstGeom>
          <a:solidFill>
            <a:schemeClr val="dk1">
              <a:alpha val="100000"/>
            </a:schemeClr>
          </a:solidFill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  <p:sp>
        <p:nvSpPr>
          <p:cNvPr id="5" name="TextBox 5"/>
          <p:cNvSpPr txBox="1"/>
          <p:nvPr/>
        </p:nvSpPr>
        <p:spPr>
          <a:xfrm>
            <a:off x="8030728" y="4075772"/>
            <a:ext cx="2745105" cy="4819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2025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2023-12-24</a:t>
            </a:r>
          </a:p>
        </p:txBody>
      </p:sp>
      <p:sp>
        <p:nvSpPr>
          <p:cNvPr id="6" name="AutoShape 6"/>
          <p:cNvSpPr/>
          <p:nvPr/>
        </p:nvSpPr>
        <p:spPr>
          <a:xfrm>
            <a:off x="7891216" y="4244233"/>
            <a:ext cx="149037" cy="149037"/>
          </a:xfrm>
          <a:prstGeom prst="ellipse">
            <a:avLst/>
          </a:prstGeom>
          <a:solidFill>
            <a:schemeClr val="dk1">
              <a:alpha val="100000"/>
            </a:schemeClr>
          </a:solidFill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22049" y="1596676"/>
            <a:ext cx="1968723" cy="4629531"/>
            <a:chOff x="1422049" y="1596676"/>
            <a:chExt cx="1968723" cy="4629531"/>
          </a:xfrm>
        </p:grpSpPr>
        <p:sp>
          <p:nvSpPr>
            <p:cNvPr id="3" name="Freeform 3"/>
            <p:cNvSpPr/>
            <p:nvPr/>
          </p:nvSpPr>
          <p:spPr>
            <a:xfrm>
              <a:off x="2025363" y="4856702"/>
              <a:ext cx="827723" cy="1223582"/>
            </a:xfrm>
            <a:custGeom>
              <a:avLst/>
              <a:gdLst/>
              <a:ahLst/>
              <a:cxnLst/>
              <a:rect l="l" t="t" r="r" b="b"/>
              <a:pathLst>
                <a:path w="277" h="410">
                  <a:moveTo>
                    <a:pt x="277" y="410"/>
                  </a:moveTo>
                  <a:lnTo>
                    <a:pt x="167" y="410"/>
                  </a:lnTo>
                  <a:lnTo>
                    <a:pt x="139" y="105"/>
                  </a:lnTo>
                  <a:lnTo>
                    <a:pt x="110" y="410"/>
                  </a:lnTo>
                  <a:lnTo>
                    <a:pt x="0" y="410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410"/>
                  </a:lnTo>
                  <a:close/>
                </a:path>
              </a:pathLst>
            </a:custGeom>
            <a:solidFill>
              <a:srgbClr val="383735">
                <a:alpha val="100000"/>
              </a:srgbClr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794667" y="5883307"/>
              <a:ext cx="609695" cy="342900"/>
            </a:xfrm>
            <a:custGeom>
              <a:avLst/>
              <a:gdLst/>
              <a:ahLst/>
              <a:cxnLst/>
              <a:rect l="l" t="t" r="r" b="b"/>
              <a:pathLst>
                <a:path w="141" h="79">
                  <a:moveTo>
                    <a:pt x="112" y="17"/>
                  </a:moveTo>
                  <a:cubicBezTo>
                    <a:pt x="130" y="36"/>
                    <a:pt x="141" y="57"/>
                    <a:pt x="109" y="61"/>
                  </a:cubicBezTo>
                  <a:cubicBezTo>
                    <a:pt x="80" y="65"/>
                    <a:pt x="0" y="79"/>
                    <a:pt x="20" y="40"/>
                  </a:cubicBezTo>
                  <a:cubicBezTo>
                    <a:pt x="39" y="3"/>
                    <a:pt x="61" y="0"/>
                    <a:pt x="74" y="0"/>
                  </a:cubicBezTo>
                  <a:cubicBezTo>
                    <a:pt x="86" y="0"/>
                    <a:pt x="102" y="7"/>
                    <a:pt x="112" y="17"/>
                  </a:cubicBezTo>
                  <a:close/>
                </a:path>
              </a:pathLst>
            </a:custGeom>
            <a:solidFill>
              <a:srgbClr val="563A28">
                <a:alpha val="100000"/>
              </a:srgbClr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2476276" y="5883307"/>
              <a:ext cx="607504" cy="342900"/>
            </a:xfrm>
            <a:custGeom>
              <a:avLst/>
              <a:gdLst/>
              <a:ahLst/>
              <a:cxnLst/>
              <a:rect l="l" t="t" r="r" b="b"/>
              <a:pathLst>
                <a:path w="140" h="79">
                  <a:moveTo>
                    <a:pt x="29" y="17"/>
                  </a:moveTo>
                  <a:cubicBezTo>
                    <a:pt x="10" y="36"/>
                    <a:pt x="0" y="57"/>
                    <a:pt x="31" y="61"/>
                  </a:cubicBezTo>
                  <a:cubicBezTo>
                    <a:pt x="60" y="65"/>
                    <a:pt x="140" y="79"/>
                    <a:pt x="120" y="40"/>
                  </a:cubicBezTo>
                  <a:cubicBezTo>
                    <a:pt x="101" y="3"/>
                    <a:pt x="79" y="0"/>
                    <a:pt x="67" y="0"/>
                  </a:cubicBezTo>
                  <a:cubicBezTo>
                    <a:pt x="54" y="0"/>
                    <a:pt x="38" y="7"/>
                    <a:pt x="29" y="17"/>
                  </a:cubicBezTo>
                  <a:close/>
                </a:path>
              </a:pathLst>
            </a:custGeom>
            <a:solidFill>
              <a:srgbClr val="563A28">
                <a:alpha val="100000"/>
              </a:srgbClr>
            </a:solidFill>
          </p:spPr>
        </p:sp>
        <p:sp>
          <p:nvSpPr>
            <p:cNvPr id="6" name="AutoShape 6"/>
            <p:cNvSpPr/>
            <p:nvPr/>
          </p:nvSpPr>
          <p:spPr>
            <a:xfrm>
              <a:off x="2192622" y="3770662"/>
              <a:ext cx="495395" cy="1115568"/>
            </a:xfrm>
            <a:prstGeom prst="rect">
              <a:avLst/>
            </a:prstGeom>
            <a:solidFill>
              <a:srgbClr val="F4EFED">
                <a:alpha val="100000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2383122" y="3793998"/>
              <a:ext cx="97346" cy="110109"/>
            </a:xfrm>
            <a:prstGeom prst="rect">
              <a:avLst/>
            </a:prstGeom>
            <a:solidFill>
              <a:srgbClr val="3A332D">
                <a:alpha val="100000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2302636" y="3891344"/>
              <a:ext cx="281559" cy="965263"/>
            </a:xfrm>
            <a:custGeom>
              <a:avLst/>
              <a:gdLst/>
              <a:ahLst/>
              <a:cxnLst/>
              <a:rect l="l" t="t" r="r" b="b"/>
              <a:pathLst>
                <a:path w="94" h="323">
                  <a:moveTo>
                    <a:pt x="34" y="0"/>
                  </a:moveTo>
                  <a:lnTo>
                    <a:pt x="0" y="268"/>
                  </a:lnTo>
                  <a:lnTo>
                    <a:pt x="48" y="323"/>
                  </a:lnTo>
                  <a:lnTo>
                    <a:pt x="94" y="267"/>
                  </a:lnTo>
                  <a:lnTo>
                    <a:pt x="5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3A332D">
                <a:alpha val="100000"/>
              </a:srgbClr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1511013" y="4670393"/>
              <a:ext cx="556736" cy="535591"/>
            </a:xfrm>
            <a:custGeom>
              <a:avLst/>
              <a:gdLst/>
              <a:ahLst/>
              <a:cxnLst/>
              <a:rect l="l" t="t" r="r" b="b"/>
              <a:pathLst>
                <a:path w="128" h="123">
                  <a:moveTo>
                    <a:pt x="48" y="0"/>
                  </a:moveTo>
                  <a:cubicBezTo>
                    <a:pt x="48" y="0"/>
                    <a:pt x="39" y="21"/>
                    <a:pt x="26" y="44"/>
                  </a:cubicBezTo>
                  <a:cubicBezTo>
                    <a:pt x="13" y="66"/>
                    <a:pt x="0" y="89"/>
                    <a:pt x="9" y="94"/>
                  </a:cubicBezTo>
                  <a:cubicBezTo>
                    <a:pt x="18" y="100"/>
                    <a:pt x="35" y="72"/>
                    <a:pt x="35" y="72"/>
                  </a:cubicBezTo>
                  <a:cubicBezTo>
                    <a:pt x="35" y="72"/>
                    <a:pt x="22" y="112"/>
                    <a:pt x="39" y="114"/>
                  </a:cubicBezTo>
                  <a:cubicBezTo>
                    <a:pt x="57" y="117"/>
                    <a:pt x="64" y="81"/>
                    <a:pt x="64" y="81"/>
                  </a:cubicBezTo>
                  <a:cubicBezTo>
                    <a:pt x="64" y="81"/>
                    <a:pt x="60" y="120"/>
                    <a:pt x="78" y="121"/>
                  </a:cubicBezTo>
                  <a:cubicBezTo>
                    <a:pt x="96" y="123"/>
                    <a:pt x="88" y="77"/>
                    <a:pt x="88" y="77"/>
                  </a:cubicBezTo>
                  <a:cubicBezTo>
                    <a:pt x="88" y="77"/>
                    <a:pt x="100" y="100"/>
                    <a:pt x="114" y="90"/>
                  </a:cubicBezTo>
                  <a:cubicBezTo>
                    <a:pt x="128" y="80"/>
                    <a:pt x="93" y="55"/>
                    <a:pt x="99" y="2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9DAB4">
                <a:alpha val="100000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667604" y="3785521"/>
              <a:ext cx="582168" cy="1030891"/>
            </a:xfrm>
            <a:custGeom>
              <a:avLst/>
              <a:gdLst/>
              <a:ahLst/>
              <a:cxnLst/>
              <a:rect l="l" t="t" r="r" b="b"/>
              <a:pathLst>
                <a:path w="134" h="238">
                  <a:moveTo>
                    <a:pt x="119" y="0"/>
                  </a:moveTo>
                  <a:cubicBezTo>
                    <a:pt x="119" y="0"/>
                    <a:pt x="22" y="34"/>
                    <a:pt x="0" y="213"/>
                  </a:cubicBezTo>
                  <a:cubicBezTo>
                    <a:pt x="0" y="213"/>
                    <a:pt x="28" y="236"/>
                    <a:pt x="68" y="238"/>
                  </a:cubicBezTo>
                  <a:cubicBezTo>
                    <a:pt x="68" y="238"/>
                    <a:pt x="84" y="189"/>
                    <a:pt x="102" y="183"/>
                  </a:cubicBezTo>
                  <a:cubicBezTo>
                    <a:pt x="134" y="2"/>
                    <a:pt x="134" y="2"/>
                    <a:pt x="134" y="2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383735">
                <a:alpha val="100000"/>
              </a:srgbClr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266726" y="3785521"/>
              <a:ext cx="165164" cy="135446"/>
            </a:xfrm>
            <a:custGeom>
              <a:avLst/>
              <a:gdLst/>
              <a:ahLst/>
              <a:cxnLst/>
              <a:rect l="l" t="t" r="r" b="b"/>
              <a:pathLst>
                <a:path w="55" h="46">
                  <a:moveTo>
                    <a:pt x="55" y="5"/>
                  </a:moveTo>
                  <a:lnTo>
                    <a:pt x="23" y="46"/>
                  </a:lnTo>
                  <a:lnTo>
                    <a:pt x="0" y="0"/>
                  </a:lnTo>
                  <a:lnTo>
                    <a:pt x="55" y="5"/>
                  </a:lnTo>
                  <a:close/>
                </a:path>
              </a:pathLst>
            </a:custGeom>
            <a:solidFill>
              <a:srgbClr val="E2DCD9">
                <a:alpha val="100000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989358" y="3736848"/>
              <a:ext cx="326041" cy="1166431"/>
            </a:xfrm>
            <a:custGeom>
              <a:avLst/>
              <a:gdLst/>
              <a:ahLst/>
              <a:cxnLst/>
              <a:rect l="l" t="t" r="r" b="b"/>
              <a:pathLst>
                <a:path w="75" h="269">
                  <a:moveTo>
                    <a:pt x="52" y="0"/>
                  </a:moveTo>
                  <a:cubicBezTo>
                    <a:pt x="52" y="0"/>
                    <a:pt x="0" y="62"/>
                    <a:pt x="6" y="259"/>
                  </a:cubicBezTo>
                  <a:cubicBezTo>
                    <a:pt x="6" y="259"/>
                    <a:pt x="24" y="269"/>
                    <a:pt x="50" y="264"/>
                  </a:cubicBezTo>
                  <a:cubicBezTo>
                    <a:pt x="50" y="264"/>
                    <a:pt x="57" y="102"/>
                    <a:pt x="75" y="0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3F3E3D">
                <a:alpha val="100000"/>
              </a:srgbClr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2804413" y="4670393"/>
              <a:ext cx="563118" cy="535591"/>
            </a:xfrm>
            <a:custGeom>
              <a:avLst/>
              <a:gdLst/>
              <a:ahLst/>
              <a:cxnLst/>
              <a:rect l="l" t="t" r="r" b="b"/>
              <a:pathLst>
                <a:path w="129" h="123">
                  <a:moveTo>
                    <a:pt x="81" y="0"/>
                  </a:moveTo>
                  <a:cubicBezTo>
                    <a:pt x="81" y="0"/>
                    <a:pt x="90" y="21"/>
                    <a:pt x="103" y="44"/>
                  </a:cubicBezTo>
                  <a:cubicBezTo>
                    <a:pt x="116" y="66"/>
                    <a:pt x="129" y="89"/>
                    <a:pt x="120" y="94"/>
                  </a:cubicBezTo>
                  <a:cubicBezTo>
                    <a:pt x="111" y="100"/>
                    <a:pt x="93" y="72"/>
                    <a:pt x="93" y="72"/>
                  </a:cubicBezTo>
                  <a:cubicBezTo>
                    <a:pt x="93" y="72"/>
                    <a:pt x="107" y="112"/>
                    <a:pt x="89" y="114"/>
                  </a:cubicBezTo>
                  <a:cubicBezTo>
                    <a:pt x="72" y="117"/>
                    <a:pt x="65" y="81"/>
                    <a:pt x="65" y="81"/>
                  </a:cubicBezTo>
                  <a:cubicBezTo>
                    <a:pt x="65" y="81"/>
                    <a:pt x="69" y="120"/>
                    <a:pt x="51" y="121"/>
                  </a:cubicBezTo>
                  <a:cubicBezTo>
                    <a:pt x="33" y="123"/>
                    <a:pt x="40" y="77"/>
                    <a:pt x="40" y="77"/>
                  </a:cubicBezTo>
                  <a:cubicBezTo>
                    <a:pt x="40" y="77"/>
                    <a:pt x="29" y="100"/>
                    <a:pt x="15" y="90"/>
                  </a:cubicBezTo>
                  <a:cubicBezTo>
                    <a:pt x="0" y="80"/>
                    <a:pt x="35" y="55"/>
                    <a:pt x="29" y="29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F9DAB4">
                <a:alpha val="100000"/>
              </a:srgbClr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2622295" y="3785521"/>
              <a:ext cx="586359" cy="1030891"/>
            </a:xfrm>
            <a:custGeom>
              <a:avLst/>
              <a:gdLst/>
              <a:ahLst/>
              <a:cxnLst/>
              <a:rect l="l" t="t" r="r" b="b"/>
              <a:pathLst>
                <a:path w="135" h="238">
                  <a:moveTo>
                    <a:pt x="16" y="0"/>
                  </a:moveTo>
                  <a:cubicBezTo>
                    <a:pt x="16" y="0"/>
                    <a:pt x="112" y="34"/>
                    <a:pt x="135" y="213"/>
                  </a:cubicBezTo>
                  <a:cubicBezTo>
                    <a:pt x="135" y="213"/>
                    <a:pt x="106" y="236"/>
                    <a:pt x="67" y="238"/>
                  </a:cubicBezTo>
                  <a:cubicBezTo>
                    <a:pt x="67" y="238"/>
                    <a:pt x="51" y="189"/>
                    <a:pt x="33" y="183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383735">
                <a:alpha val="100000"/>
              </a:srgbClr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2446654" y="3785521"/>
              <a:ext cx="165164" cy="135446"/>
            </a:xfrm>
            <a:custGeom>
              <a:avLst/>
              <a:gdLst/>
              <a:ahLst/>
              <a:cxnLst/>
              <a:rect l="l" t="t" r="r" b="b"/>
              <a:pathLst>
                <a:path w="55" h="46">
                  <a:moveTo>
                    <a:pt x="0" y="5"/>
                  </a:moveTo>
                  <a:lnTo>
                    <a:pt x="32" y="46"/>
                  </a:lnTo>
                  <a:lnTo>
                    <a:pt x="5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E2DCD9">
                <a:alpha val="100000"/>
              </a:srgbClr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2563049" y="3736848"/>
              <a:ext cx="326041" cy="1166431"/>
            </a:xfrm>
            <a:custGeom>
              <a:avLst/>
              <a:gdLst/>
              <a:ahLst/>
              <a:cxnLst/>
              <a:rect l="l" t="t" r="r" b="b"/>
              <a:pathLst>
                <a:path w="75" h="269">
                  <a:moveTo>
                    <a:pt x="23" y="0"/>
                  </a:moveTo>
                  <a:cubicBezTo>
                    <a:pt x="23" y="0"/>
                    <a:pt x="75" y="62"/>
                    <a:pt x="68" y="259"/>
                  </a:cubicBezTo>
                  <a:cubicBezTo>
                    <a:pt x="68" y="259"/>
                    <a:pt x="51" y="269"/>
                    <a:pt x="25" y="264"/>
                  </a:cubicBezTo>
                  <a:cubicBezTo>
                    <a:pt x="25" y="264"/>
                    <a:pt x="18" y="102"/>
                    <a:pt x="0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3F3E3D">
                <a:alpha val="100000"/>
              </a:srgbClr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489772" y="1596676"/>
              <a:ext cx="1901000" cy="1293400"/>
            </a:xfrm>
            <a:custGeom>
              <a:avLst/>
              <a:gdLst/>
              <a:ahLst/>
              <a:cxnLst/>
              <a:rect l="l" t="t" r="r" b="b"/>
              <a:pathLst>
                <a:path w="438" h="297">
                  <a:moveTo>
                    <a:pt x="14" y="295"/>
                  </a:moveTo>
                  <a:cubicBezTo>
                    <a:pt x="14" y="295"/>
                    <a:pt x="0" y="238"/>
                    <a:pt x="10" y="192"/>
                  </a:cubicBezTo>
                  <a:cubicBezTo>
                    <a:pt x="20" y="145"/>
                    <a:pt x="23" y="154"/>
                    <a:pt x="22" y="134"/>
                  </a:cubicBezTo>
                  <a:cubicBezTo>
                    <a:pt x="22" y="134"/>
                    <a:pt x="31" y="139"/>
                    <a:pt x="31" y="145"/>
                  </a:cubicBezTo>
                  <a:cubicBezTo>
                    <a:pt x="31" y="145"/>
                    <a:pt x="56" y="67"/>
                    <a:pt x="119" y="52"/>
                  </a:cubicBezTo>
                  <a:cubicBezTo>
                    <a:pt x="119" y="52"/>
                    <a:pt x="114" y="62"/>
                    <a:pt x="116" y="73"/>
                  </a:cubicBezTo>
                  <a:cubicBezTo>
                    <a:pt x="116" y="73"/>
                    <a:pt x="173" y="0"/>
                    <a:pt x="296" y="15"/>
                  </a:cubicBezTo>
                  <a:cubicBezTo>
                    <a:pt x="296" y="15"/>
                    <a:pt x="281" y="31"/>
                    <a:pt x="285" y="40"/>
                  </a:cubicBezTo>
                  <a:cubicBezTo>
                    <a:pt x="285" y="40"/>
                    <a:pt x="342" y="31"/>
                    <a:pt x="363" y="48"/>
                  </a:cubicBezTo>
                  <a:cubicBezTo>
                    <a:pt x="363" y="48"/>
                    <a:pt x="347" y="61"/>
                    <a:pt x="348" y="69"/>
                  </a:cubicBezTo>
                  <a:cubicBezTo>
                    <a:pt x="348" y="69"/>
                    <a:pt x="393" y="67"/>
                    <a:pt x="422" y="115"/>
                  </a:cubicBezTo>
                  <a:cubicBezTo>
                    <a:pt x="422" y="115"/>
                    <a:pt x="405" y="128"/>
                    <a:pt x="407" y="137"/>
                  </a:cubicBezTo>
                  <a:cubicBezTo>
                    <a:pt x="407" y="137"/>
                    <a:pt x="432" y="147"/>
                    <a:pt x="438" y="171"/>
                  </a:cubicBezTo>
                  <a:cubicBezTo>
                    <a:pt x="438" y="171"/>
                    <a:pt x="413" y="195"/>
                    <a:pt x="412" y="229"/>
                  </a:cubicBezTo>
                  <a:cubicBezTo>
                    <a:pt x="411" y="262"/>
                    <a:pt x="401" y="295"/>
                    <a:pt x="399" y="297"/>
                  </a:cubicBezTo>
                  <a:lnTo>
                    <a:pt x="14" y="295"/>
                  </a:lnTo>
                  <a:close/>
                </a:path>
              </a:pathLst>
            </a:custGeom>
            <a:solidFill>
              <a:srgbClr val="4C453F">
                <a:alpha val="100000"/>
              </a:srgbClr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2266726" y="2149221"/>
              <a:ext cx="751523" cy="683704"/>
            </a:xfrm>
            <a:custGeom>
              <a:avLst/>
              <a:gdLst/>
              <a:ahLst/>
              <a:cxnLst/>
              <a:rect l="l" t="t" r="r" b="b"/>
              <a:pathLst>
                <a:path w="173" h="157">
                  <a:moveTo>
                    <a:pt x="2" y="103"/>
                  </a:moveTo>
                  <a:cubicBezTo>
                    <a:pt x="2" y="103"/>
                    <a:pt x="0" y="14"/>
                    <a:pt x="70" y="0"/>
                  </a:cubicBezTo>
                  <a:cubicBezTo>
                    <a:pt x="70" y="0"/>
                    <a:pt x="53" y="29"/>
                    <a:pt x="56" y="36"/>
                  </a:cubicBezTo>
                  <a:cubicBezTo>
                    <a:pt x="56" y="36"/>
                    <a:pt x="84" y="4"/>
                    <a:pt x="131" y="19"/>
                  </a:cubicBezTo>
                  <a:cubicBezTo>
                    <a:pt x="131" y="19"/>
                    <a:pt x="110" y="24"/>
                    <a:pt x="108" y="35"/>
                  </a:cubicBezTo>
                  <a:cubicBezTo>
                    <a:pt x="108" y="35"/>
                    <a:pt x="169" y="26"/>
                    <a:pt x="173" y="109"/>
                  </a:cubicBezTo>
                  <a:cubicBezTo>
                    <a:pt x="173" y="109"/>
                    <a:pt x="51" y="157"/>
                    <a:pt x="2" y="103"/>
                  </a:cubicBezTo>
                  <a:close/>
                </a:path>
              </a:pathLst>
            </a:custGeom>
            <a:solidFill>
              <a:srgbClr val="3A332D">
                <a:alpha val="100000"/>
              </a:srgbClr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422049" y="2788444"/>
              <a:ext cx="281559" cy="419100"/>
            </a:xfrm>
            <a:custGeom>
              <a:avLst/>
              <a:gdLst/>
              <a:ahLst/>
              <a:cxnLst/>
              <a:rect l="l" t="t" r="r" b="b"/>
              <a:pathLst>
                <a:path w="65" h="97">
                  <a:moveTo>
                    <a:pt x="65" y="21"/>
                  </a:moveTo>
                  <a:cubicBezTo>
                    <a:pt x="65" y="21"/>
                    <a:pt x="30" y="0"/>
                    <a:pt x="15" y="21"/>
                  </a:cubicBezTo>
                  <a:cubicBezTo>
                    <a:pt x="0" y="43"/>
                    <a:pt x="28" y="82"/>
                    <a:pt x="65" y="97"/>
                  </a:cubicBezTo>
                  <a:lnTo>
                    <a:pt x="65" y="21"/>
                  </a:lnTo>
                  <a:close/>
                </a:path>
              </a:pathLst>
            </a:custGeom>
            <a:solidFill>
              <a:srgbClr val="F4D3B0">
                <a:alpha val="100000"/>
              </a:srgbClr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3083781" y="2788444"/>
              <a:ext cx="283655" cy="419100"/>
            </a:xfrm>
            <a:custGeom>
              <a:avLst/>
              <a:gdLst/>
              <a:ahLst/>
              <a:cxnLst/>
              <a:rect l="l" t="t" r="r" b="b"/>
              <a:pathLst>
                <a:path w="65" h="97">
                  <a:moveTo>
                    <a:pt x="0" y="21"/>
                  </a:moveTo>
                  <a:cubicBezTo>
                    <a:pt x="0" y="21"/>
                    <a:pt x="36" y="0"/>
                    <a:pt x="51" y="21"/>
                  </a:cubicBezTo>
                  <a:cubicBezTo>
                    <a:pt x="65" y="43"/>
                    <a:pt x="38" y="82"/>
                    <a:pt x="0" y="97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F4D3B0">
                <a:alpha val="100000"/>
              </a:srgbClr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1508822" y="2358771"/>
              <a:ext cx="1771841" cy="1458563"/>
            </a:xfrm>
            <a:custGeom>
              <a:avLst/>
              <a:gdLst/>
              <a:ahLst/>
              <a:cxnLst/>
              <a:rect l="l" t="t" r="r" b="b"/>
              <a:pathLst>
                <a:path w="408" h="336">
                  <a:moveTo>
                    <a:pt x="389" y="194"/>
                  </a:moveTo>
                  <a:cubicBezTo>
                    <a:pt x="379" y="175"/>
                    <a:pt x="371" y="170"/>
                    <a:pt x="371" y="118"/>
                  </a:cubicBezTo>
                  <a:cubicBezTo>
                    <a:pt x="371" y="66"/>
                    <a:pt x="346" y="44"/>
                    <a:pt x="346" y="44"/>
                  </a:cubicBezTo>
                  <a:cubicBezTo>
                    <a:pt x="287" y="0"/>
                    <a:pt x="204" y="61"/>
                    <a:pt x="204" y="61"/>
                  </a:cubicBezTo>
                  <a:cubicBezTo>
                    <a:pt x="204" y="61"/>
                    <a:pt x="121" y="0"/>
                    <a:pt x="62" y="44"/>
                  </a:cubicBezTo>
                  <a:cubicBezTo>
                    <a:pt x="62" y="44"/>
                    <a:pt x="37" y="66"/>
                    <a:pt x="37" y="118"/>
                  </a:cubicBezTo>
                  <a:cubicBezTo>
                    <a:pt x="37" y="170"/>
                    <a:pt x="29" y="175"/>
                    <a:pt x="19" y="194"/>
                  </a:cubicBezTo>
                  <a:cubicBezTo>
                    <a:pt x="10" y="214"/>
                    <a:pt x="0" y="336"/>
                    <a:pt x="204" y="336"/>
                  </a:cubicBezTo>
                  <a:cubicBezTo>
                    <a:pt x="408" y="336"/>
                    <a:pt x="399" y="214"/>
                    <a:pt x="389" y="194"/>
                  </a:cubicBezTo>
                  <a:close/>
                </a:path>
              </a:pathLst>
            </a:custGeom>
            <a:solidFill>
              <a:srgbClr val="F9DAB4">
                <a:alpha val="100000"/>
              </a:srgbClr>
            </a:solidFill>
          </p:spPr>
        </p:sp>
        <p:sp>
          <p:nvSpPr>
            <p:cNvPr id="22" name="AutoShape 22"/>
            <p:cNvSpPr/>
            <p:nvPr/>
          </p:nvSpPr>
          <p:spPr>
            <a:xfrm>
              <a:off x="1906872" y="3008662"/>
              <a:ext cx="171450" cy="175736"/>
            </a:xfrm>
            <a:prstGeom prst="ellipse">
              <a:avLst/>
            </a:prstGeom>
            <a:solidFill>
              <a:srgbClr val="3A332D">
                <a:alpha val="100000"/>
              </a:srgbClr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942781" y="3017139"/>
              <a:ext cx="82582" cy="55055"/>
            </a:xfrm>
            <a:custGeom>
              <a:avLst/>
              <a:gdLst/>
              <a:ahLst/>
              <a:cxnLst/>
              <a:rect l="l" t="t" r="r" b="b"/>
              <a:pathLst>
                <a:path w="19" h="12">
                  <a:moveTo>
                    <a:pt x="18" y="4"/>
                  </a:moveTo>
                  <a:cubicBezTo>
                    <a:pt x="19" y="7"/>
                    <a:pt x="15" y="10"/>
                    <a:pt x="10" y="11"/>
                  </a:cubicBezTo>
                  <a:cubicBezTo>
                    <a:pt x="5" y="12"/>
                    <a:pt x="1" y="11"/>
                    <a:pt x="0" y="8"/>
                  </a:cubicBezTo>
                  <a:cubicBezTo>
                    <a:pt x="0" y="5"/>
                    <a:pt x="3" y="2"/>
                    <a:pt x="8" y="1"/>
                  </a:cubicBezTo>
                  <a:cubicBezTo>
                    <a:pt x="13" y="0"/>
                    <a:pt x="18" y="2"/>
                    <a:pt x="18" y="4"/>
                  </a:cubicBezTo>
                  <a:close/>
                </a:path>
              </a:pathLst>
            </a:custGeom>
            <a:solidFill>
              <a:srgbClr val="E8DFD9">
                <a:alpha val="100000"/>
              </a:srgbClr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1826386" y="2796921"/>
              <a:ext cx="334423" cy="112204"/>
            </a:xfrm>
            <a:custGeom>
              <a:avLst/>
              <a:gdLst/>
              <a:ahLst/>
              <a:cxnLst/>
              <a:rect l="l" t="t" r="r" b="b"/>
              <a:pathLst>
                <a:path w="112" h="38">
                  <a:moveTo>
                    <a:pt x="0" y="9"/>
                  </a:moveTo>
                  <a:lnTo>
                    <a:pt x="0" y="38"/>
                  </a:lnTo>
                  <a:lnTo>
                    <a:pt x="112" y="32"/>
                  </a:lnTo>
                  <a:lnTo>
                    <a:pt x="11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3A332D">
                <a:alpha val="100000"/>
              </a:srgbClr>
            </a:solidFill>
          </p:spPr>
        </p:sp>
        <p:sp>
          <p:nvSpPr>
            <p:cNvPr id="25" name="AutoShape 25"/>
            <p:cNvSpPr/>
            <p:nvPr/>
          </p:nvSpPr>
          <p:spPr>
            <a:xfrm>
              <a:off x="2677349" y="3008662"/>
              <a:ext cx="175736" cy="175736"/>
            </a:xfrm>
            <a:prstGeom prst="ellipse">
              <a:avLst/>
            </a:prstGeom>
            <a:solidFill>
              <a:srgbClr val="3A332D">
                <a:alpha val="100000"/>
              </a:srgbClr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2709163" y="3017139"/>
              <a:ext cx="84677" cy="55055"/>
            </a:xfrm>
            <a:custGeom>
              <a:avLst/>
              <a:gdLst/>
              <a:ahLst/>
              <a:cxnLst/>
              <a:rect l="l" t="t" r="r" b="b"/>
              <a:pathLst>
                <a:path w="19" h="12">
                  <a:moveTo>
                    <a:pt x="19" y="4"/>
                  </a:moveTo>
                  <a:cubicBezTo>
                    <a:pt x="19" y="7"/>
                    <a:pt x="16" y="10"/>
                    <a:pt x="11" y="11"/>
                  </a:cubicBezTo>
                  <a:cubicBezTo>
                    <a:pt x="6" y="12"/>
                    <a:pt x="1" y="11"/>
                    <a:pt x="1" y="8"/>
                  </a:cubicBezTo>
                  <a:cubicBezTo>
                    <a:pt x="0" y="5"/>
                    <a:pt x="4" y="2"/>
                    <a:pt x="9" y="1"/>
                  </a:cubicBezTo>
                  <a:cubicBezTo>
                    <a:pt x="13" y="0"/>
                    <a:pt x="18" y="2"/>
                    <a:pt x="19" y="4"/>
                  </a:cubicBezTo>
                  <a:close/>
                </a:path>
              </a:pathLst>
            </a:custGeom>
            <a:solidFill>
              <a:srgbClr val="E8DFD9">
                <a:alpha val="100000"/>
              </a:srgbClr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2596958" y="2796921"/>
              <a:ext cx="338709" cy="112204"/>
            </a:xfrm>
            <a:custGeom>
              <a:avLst/>
              <a:gdLst/>
              <a:ahLst/>
              <a:cxnLst/>
              <a:rect l="l" t="t" r="r" b="b"/>
              <a:pathLst>
                <a:path w="114" h="38">
                  <a:moveTo>
                    <a:pt x="114" y="9"/>
                  </a:moveTo>
                  <a:lnTo>
                    <a:pt x="114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4" y="9"/>
                  </a:lnTo>
                  <a:close/>
                </a:path>
              </a:pathLst>
            </a:custGeom>
            <a:solidFill>
              <a:srgbClr val="3A332D">
                <a:alpha val="100000"/>
              </a:srgbClr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2296349" y="3226689"/>
              <a:ext cx="230695" cy="131254"/>
            </a:xfrm>
            <a:custGeom>
              <a:avLst/>
              <a:gdLst/>
              <a:ahLst/>
              <a:cxnLst/>
              <a:rect l="l" t="t" r="r" b="b"/>
              <a:pathLst>
                <a:path w="53" h="30">
                  <a:moveTo>
                    <a:pt x="0" y="30"/>
                  </a:moveTo>
                  <a:cubicBezTo>
                    <a:pt x="0" y="30"/>
                    <a:pt x="1" y="4"/>
                    <a:pt x="22" y="2"/>
                  </a:cubicBezTo>
                  <a:cubicBezTo>
                    <a:pt x="43" y="0"/>
                    <a:pt x="53" y="27"/>
                    <a:pt x="53" y="27"/>
                  </a:cubicBezTo>
                  <a:cubicBezTo>
                    <a:pt x="53" y="27"/>
                    <a:pt x="39" y="9"/>
                    <a:pt x="23" y="11"/>
                  </a:cubicBezTo>
                  <a:cubicBezTo>
                    <a:pt x="7" y="12"/>
                    <a:pt x="0" y="30"/>
                    <a:pt x="0" y="30"/>
                  </a:cubicBezTo>
                  <a:close/>
                </a:path>
              </a:pathLst>
            </a:custGeom>
            <a:solidFill>
              <a:srgbClr val="EFC4A0">
                <a:alpha val="100000"/>
              </a:srgbClr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2124899" y="3349466"/>
              <a:ext cx="694373" cy="359854"/>
            </a:xfrm>
            <a:custGeom>
              <a:avLst/>
              <a:gdLst/>
              <a:ahLst/>
              <a:cxnLst/>
              <a:rect l="l" t="t" r="r" b="b"/>
              <a:pathLst>
                <a:path w="160" h="83">
                  <a:moveTo>
                    <a:pt x="0" y="32"/>
                  </a:moveTo>
                  <a:cubicBezTo>
                    <a:pt x="0" y="32"/>
                    <a:pt x="118" y="44"/>
                    <a:pt x="150" y="0"/>
                  </a:cubicBezTo>
                  <a:cubicBezTo>
                    <a:pt x="150" y="0"/>
                    <a:pt x="160" y="83"/>
                    <a:pt x="29" y="68"/>
                  </a:cubicBezTo>
                  <a:cubicBezTo>
                    <a:pt x="29" y="68"/>
                    <a:pt x="30" y="50"/>
                    <a:pt x="0" y="32"/>
                  </a:cubicBezTo>
                  <a:close/>
                </a:path>
              </a:pathLst>
            </a:custGeom>
            <a:solidFill>
              <a:srgbClr val="492020">
                <a:alpha val="100000"/>
              </a:srgbClr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2309017" y="3546348"/>
              <a:ext cx="349282" cy="116396"/>
            </a:xfrm>
            <a:custGeom>
              <a:avLst/>
              <a:gdLst/>
              <a:ahLst/>
              <a:cxnLst/>
              <a:rect l="l" t="t" r="r" b="b"/>
              <a:pathLst>
                <a:path w="80" h="27">
                  <a:moveTo>
                    <a:pt x="80" y="10"/>
                  </a:moveTo>
                  <a:cubicBezTo>
                    <a:pt x="63" y="1"/>
                    <a:pt x="47" y="0"/>
                    <a:pt x="27" y="1"/>
                  </a:cubicBezTo>
                  <a:cubicBezTo>
                    <a:pt x="3" y="2"/>
                    <a:pt x="0" y="13"/>
                    <a:pt x="1" y="24"/>
                  </a:cubicBezTo>
                  <a:cubicBezTo>
                    <a:pt x="40" y="27"/>
                    <a:pt x="64" y="20"/>
                    <a:pt x="80" y="10"/>
                  </a:cubicBezTo>
                  <a:close/>
                </a:path>
              </a:pathLst>
            </a:custGeom>
            <a:solidFill>
              <a:srgbClr val="C65044">
                <a:alpha val="100000"/>
              </a:srgbClr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32" name="AutoShape 32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AutoShape 33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AutoShape 34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AutoShape 35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AutoShape 36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AutoShape 37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AutoShape 38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AutoShape 39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AutoShape 40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AutoShape 41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AutoShape 42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AutoShape 43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AutoShape 44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AutoShape 45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AutoShape 46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AutoShape 47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AutoShape 48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AutoShape 49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AutoShape 50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AutoShape 51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TextBox 52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实验内容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>
            <a:off x="5091113" y="1349255"/>
            <a:ext cx="1102900" cy="110290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AutoShape 54"/>
          <p:cNvSpPr/>
          <p:nvPr/>
        </p:nvSpPr>
        <p:spPr>
          <a:xfrm>
            <a:off x="5846826" y="1336491"/>
            <a:ext cx="347186" cy="349282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AutoShape 55"/>
          <p:cNvSpPr/>
          <p:nvPr/>
        </p:nvSpPr>
        <p:spPr>
          <a:xfrm>
            <a:off x="6115621" y="1171423"/>
            <a:ext cx="158782" cy="15878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6" name="Group 56"/>
          <p:cNvGrpSpPr/>
          <p:nvPr/>
        </p:nvGrpSpPr>
        <p:grpSpPr>
          <a:xfrm>
            <a:off x="5257991" y="1574521"/>
            <a:ext cx="859155" cy="624840"/>
            <a:chOff x="5257991" y="1574521"/>
            <a:chExt cx="859155" cy="624840"/>
          </a:xfrm>
        </p:grpSpPr>
        <p:sp>
          <p:nvSpPr>
            <p:cNvPr id="57" name="TextBox 57"/>
            <p:cNvSpPr txBox="1"/>
            <p:nvPr/>
          </p:nvSpPr>
          <p:spPr>
            <a:xfrm>
              <a:off x="5257991" y="1574521"/>
              <a:ext cx="859155" cy="624840"/>
            </a:xfrm>
            <a:prstGeom prst="rect">
              <a:avLst/>
            </a:prstGeom>
          </p:spPr>
          <p:txBody>
            <a:bodyPr wrap="square" lIns="91440" tIns="45720" rIns="91440" bIns="45720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b="1">
                  <a:solidFill>
                    <a:srgbClr val="FFFFFF">
                      <a:alpha val="100000"/>
                    </a:srgbClr>
                  </a:solidFill>
                  <a:latin typeface="微软雅黑"/>
                  <a:ea typeface="微软雅黑"/>
                  <a:cs typeface="微软雅黑"/>
                </a:rPr>
                <a:t>01</a:t>
              </a:r>
            </a:p>
          </p:txBody>
        </p:sp>
      </p:grpSp>
      <p:sp>
        <p:nvSpPr>
          <p:cNvPr id="58" name="AutoShape 58"/>
          <p:cNvSpPr/>
          <p:nvPr/>
        </p:nvSpPr>
        <p:spPr>
          <a:xfrm>
            <a:off x="5091113" y="3060668"/>
            <a:ext cx="1102900" cy="1104995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59" name="AutoShape 59"/>
          <p:cNvSpPr/>
          <p:nvPr/>
        </p:nvSpPr>
        <p:spPr>
          <a:xfrm>
            <a:off x="5846826" y="3048000"/>
            <a:ext cx="347186" cy="349282"/>
          </a:xfrm>
          <a:prstGeom prst="ellipse">
            <a:avLst/>
          </a:prstGeom>
          <a:solidFill>
            <a:schemeClr val="accent2">
              <a:lumMod val="60000"/>
              <a:lumOff val="40000"/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60" name="AutoShape 60"/>
          <p:cNvSpPr/>
          <p:nvPr/>
        </p:nvSpPr>
        <p:spPr>
          <a:xfrm>
            <a:off x="6115621" y="2882837"/>
            <a:ext cx="158782" cy="160877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grpSp>
        <p:nvGrpSpPr>
          <p:cNvPr id="61" name="Group 61"/>
          <p:cNvGrpSpPr/>
          <p:nvPr/>
        </p:nvGrpSpPr>
        <p:grpSpPr>
          <a:xfrm>
            <a:off x="5257991" y="3286601"/>
            <a:ext cx="935355" cy="624840"/>
            <a:chOff x="5257991" y="3286601"/>
            <a:chExt cx="935355" cy="624840"/>
          </a:xfrm>
        </p:grpSpPr>
        <p:sp>
          <p:nvSpPr>
            <p:cNvPr id="62" name="TextBox 62"/>
            <p:cNvSpPr txBox="1"/>
            <p:nvPr/>
          </p:nvSpPr>
          <p:spPr>
            <a:xfrm>
              <a:off x="5257991" y="3286601"/>
              <a:ext cx="935355" cy="624840"/>
            </a:xfrm>
            <a:prstGeom prst="rect">
              <a:avLst/>
            </a:prstGeom>
          </p:spPr>
          <p:txBody>
            <a:bodyPr wrap="square" lIns="91440" tIns="45720" rIns="91440" bIns="45720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b="1">
                  <a:solidFill>
                    <a:srgbClr val="FFFFFF">
                      <a:alpha val="100000"/>
                    </a:srgbClr>
                  </a:solidFill>
                  <a:latin typeface="微软雅黑"/>
                  <a:ea typeface="微软雅黑"/>
                  <a:cs typeface="微软雅黑"/>
                </a:rPr>
                <a:t>02</a:t>
              </a:r>
            </a:p>
          </p:txBody>
        </p:sp>
      </p:grpSp>
      <p:sp>
        <p:nvSpPr>
          <p:cNvPr id="63" name="AutoShape 63"/>
          <p:cNvSpPr/>
          <p:nvPr/>
        </p:nvSpPr>
        <p:spPr>
          <a:xfrm>
            <a:off x="5091113" y="4780407"/>
            <a:ext cx="1102900" cy="1102900"/>
          </a:xfrm>
          <a:prstGeom prst="ellipse">
            <a:avLst/>
          </a:prstGeom>
          <a:solidFill>
            <a:schemeClr val="accent3">
              <a:alpha val="100000"/>
            </a:schemeClr>
          </a:solidFill>
        </p:spPr>
        <p:style>
          <a:lnRef idx="0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sp>
      <p:sp>
        <p:nvSpPr>
          <p:cNvPr id="64" name="AutoShape 64"/>
          <p:cNvSpPr/>
          <p:nvPr/>
        </p:nvSpPr>
        <p:spPr>
          <a:xfrm>
            <a:off x="5846826" y="4767644"/>
            <a:ext cx="347186" cy="349282"/>
          </a:xfrm>
          <a:prstGeom prst="ellipse">
            <a:avLst/>
          </a:prstGeom>
          <a:solidFill>
            <a:schemeClr val="accent3">
              <a:lumMod val="60000"/>
              <a:lumOff val="40000"/>
              <a:alpha val="100000"/>
            </a:schemeClr>
          </a:solidFill>
        </p:spPr>
        <p:style>
          <a:lnRef idx="0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sp>
      <p:sp>
        <p:nvSpPr>
          <p:cNvPr id="65" name="AutoShape 65"/>
          <p:cNvSpPr/>
          <p:nvPr/>
        </p:nvSpPr>
        <p:spPr>
          <a:xfrm>
            <a:off x="6115621" y="4602575"/>
            <a:ext cx="158782" cy="158782"/>
          </a:xfrm>
          <a:prstGeom prst="ellipse">
            <a:avLst/>
          </a:prstGeom>
          <a:solidFill>
            <a:schemeClr val="accent3">
              <a:alpha val="100000"/>
            </a:schemeClr>
          </a:solidFill>
        </p:spPr>
        <p:style>
          <a:lnRef idx="0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sp>
      <p:grpSp>
        <p:nvGrpSpPr>
          <p:cNvPr id="66" name="Group 66"/>
          <p:cNvGrpSpPr/>
          <p:nvPr/>
        </p:nvGrpSpPr>
        <p:grpSpPr>
          <a:xfrm>
            <a:off x="5257991" y="5005674"/>
            <a:ext cx="935355" cy="624840"/>
            <a:chOff x="5257991" y="5005674"/>
            <a:chExt cx="935355" cy="624840"/>
          </a:xfrm>
        </p:grpSpPr>
        <p:sp>
          <p:nvSpPr>
            <p:cNvPr id="67" name="TextBox 67"/>
            <p:cNvSpPr txBox="1"/>
            <p:nvPr/>
          </p:nvSpPr>
          <p:spPr>
            <a:xfrm>
              <a:off x="5257991" y="5005674"/>
              <a:ext cx="935355" cy="624840"/>
            </a:xfrm>
            <a:prstGeom prst="rect">
              <a:avLst/>
            </a:prstGeom>
          </p:spPr>
          <p:txBody>
            <a:bodyPr wrap="square" lIns="91440" tIns="45720" rIns="91440" bIns="45720" rtlCol="0" anchor="t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b="1">
                  <a:solidFill>
                    <a:srgbClr val="FFFFFF">
                      <a:alpha val="100000"/>
                    </a:srgbClr>
                  </a:solidFill>
                  <a:latin typeface="微软雅黑"/>
                  <a:ea typeface="微软雅黑"/>
                  <a:cs typeface="微软雅黑"/>
                </a:rPr>
                <a:t>03</a:t>
              </a:r>
            </a:p>
          </p:txBody>
        </p:sp>
      </p:grpSp>
      <p:sp>
        <p:nvSpPr>
          <p:cNvPr id="68" name="TextBox 68"/>
          <p:cNvSpPr txBox="1"/>
          <p:nvPr/>
        </p:nvSpPr>
        <p:spPr>
          <a:xfrm>
            <a:off x="6542983" y="1318593"/>
            <a:ext cx="4495800" cy="1104900"/>
          </a:xfrm>
          <a:prstGeom prst="rect">
            <a:avLst/>
          </a:prstGeom>
        </p:spPr>
        <p:txBody>
          <a:bodyPr wrap="square" lIns="95250" tIns="95250" rIns="47625" bIns="95250" rtlCol="0" anchor="t" anchorCtr="0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3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本次五子棋实验分为八个模块，包括ai、board、negamax、evaluatePoint、static、comparer、config、logging。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542983" y="3081419"/>
            <a:ext cx="4495800" cy="1381125"/>
          </a:xfrm>
          <a:prstGeom prst="rect">
            <a:avLst/>
          </a:prstGeom>
        </p:spPr>
        <p:txBody>
          <a:bodyPr wrap="square" lIns="95250" tIns="95250" rIns="47625" bIns="95250" rtlCol="0" anchor="t" anchorCtr="0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3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board模块提供属性map与接口put用于落子、remove用于移除特定棋子、generator使用启发式算法获得std::list&lt;Place&gt;用于提供下一次落子位置集合、evaluate评估局面分数、isWin判断是否胜利。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6542983" y="4773978"/>
            <a:ext cx="4499225" cy="1381125"/>
          </a:xfrm>
          <a:prstGeom prst="rect">
            <a:avLst/>
          </a:prstGeom>
        </p:spPr>
        <p:txBody>
          <a:bodyPr wrap="square" lIns="95250" tIns="95250" rIns="47625" bIns="95250" rtlCol="0" anchor="t" anchorCtr="0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3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evaluatePoint模块提供scorePoint接口用于评估某一位置某个角色(Human/Computer)的总体估分。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70000"/>
          </a:blip>
          <a:srcRect l="16792" r="16792"/>
          <a:stretch>
            <a:fillRect/>
          </a:stretch>
        </p:blipFill>
        <p:spPr>
          <a:xfrm>
            <a:off x="7092556" y="1559288"/>
            <a:ext cx="4492828" cy="4492828"/>
          </a:xfrm>
          <a:prstGeom prst="round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557080" y="1431615"/>
            <a:ext cx="1511760" cy="1373901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4"/>
          <p:cNvSpPr txBox="1"/>
          <p:nvPr/>
        </p:nvSpPr>
        <p:spPr>
          <a:xfrm>
            <a:off x="720871" y="1321887"/>
            <a:ext cx="1111026" cy="1615440"/>
          </a:xfrm>
          <a:prstGeom prst="rect">
            <a:avLst/>
          </a:prstGeom>
        </p:spPr>
        <p:txBody>
          <a:bodyPr vert="horz" wrap="square" lIns="95250" tIns="95250" rIns="47625" bIns="95250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775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1</a:t>
            </a:r>
          </a:p>
        </p:txBody>
      </p:sp>
      <p:sp>
        <p:nvSpPr>
          <p:cNvPr id="5" name="Freeform 5"/>
          <p:cNvSpPr/>
          <p:nvPr/>
        </p:nvSpPr>
        <p:spPr>
          <a:xfrm>
            <a:off x="539110" y="3161277"/>
            <a:ext cx="1511760" cy="1373901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6"/>
          <p:cNvSpPr txBox="1"/>
          <p:nvPr/>
        </p:nvSpPr>
        <p:spPr>
          <a:xfrm>
            <a:off x="727285" y="3051549"/>
            <a:ext cx="1111026" cy="1615440"/>
          </a:xfrm>
          <a:prstGeom prst="rect">
            <a:avLst/>
          </a:prstGeom>
        </p:spPr>
        <p:txBody>
          <a:bodyPr vert="horz" wrap="square" lIns="95250" tIns="95250" rIns="47625" bIns="95250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775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2</a:t>
            </a:r>
          </a:p>
        </p:txBody>
      </p:sp>
      <p:sp>
        <p:nvSpPr>
          <p:cNvPr id="7" name="Freeform 7"/>
          <p:cNvSpPr/>
          <p:nvPr/>
        </p:nvSpPr>
        <p:spPr>
          <a:xfrm>
            <a:off x="575049" y="4866556"/>
            <a:ext cx="1511760" cy="1373901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8"/>
          <p:cNvSpPr txBox="1"/>
          <p:nvPr/>
        </p:nvSpPr>
        <p:spPr>
          <a:xfrm>
            <a:off x="751032" y="4756828"/>
            <a:ext cx="1111026" cy="1615440"/>
          </a:xfrm>
          <a:prstGeom prst="rect">
            <a:avLst/>
          </a:prstGeom>
        </p:spPr>
        <p:txBody>
          <a:bodyPr vert="horz" wrap="square" lIns="95250" tIns="95250" rIns="47625" bIns="95250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775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48535" y="1431615"/>
            <a:ext cx="4235703" cy="1341120"/>
          </a:xfrm>
          <a:prstGeom prst="rect">
            <a:avLst/>
          </a:prstGeom>
        </p:spPr>
        <p:txBody>
          <a:bodyPr vert="horz" wrap="square" lIns="95250" tIns="95250" rIns="47625" bIns="9525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negamax模块提供了deepenAll函数作为接口，用于封装Min-Max搜索与 $alpha-beta$ 剪枝。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48535" y="3135142"/>
            <a:ext cx="4235703" cy="1341120"/>
          </a:xfrm>
          <a:prstGeom prst="rect">
            <a:avLst/>
          </a:prstGeom>
        </p:spPr>
        <p:txBody>
          <a:bodyPr vert="horz" wrap="square" lIns="95250" tIns="95250" rIns="47625" bIns="9525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comparer模块为negamax模块提供比较函数以实现浮点数"等于""远大于""远小于"的判断。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48535" y="4866556"/>
            <a:ext cx="4235703" cy="1341120"/>
          </a:xfrm>
          <a:prstGeom prst="rect">
            <a:avLst/>
          </a:prstGeom>
        </p:spPr>
        <p:txBody>
          <a:bodyPr vert="horz" wrap="square" lIns="95250" tIns="95250" rIns="47625" bIns="9525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static模块定义了基本的声明，如枚举类Score、Role，结构体Place、Leaf。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13" name="AutoShape 13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AutoShape 14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AutoShape 15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AutoShape 16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AutoShape 17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AutoShape 18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AutoShape 19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AutoShape 20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AutoShape 32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TextBox 33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实验内容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08618" y="1676039"/>
            <a:ext cx="776002" cy="766477"/>
            <a:chOff x="5708618" y="1676039"/>
            <a:chExt cx="776002" cy="766477"/>
          </a:xfrm>
        </p:grpSpPr>
        <p:sp>
          <p:nvSpPr>
            <p:cNvPr id="3" name="TextBox 3"/>
            <p:cNvSpPr txBox="1"/>
            <p:nvPr/>
          </p:nvSpPr>
          <p:spPr>
            <a:xfrm>
              <a:off x="5708618" y="1676039"/>
              <a:ext cx="776002" cy="766477"/>
            </a:xfrm>
            <a:prstGeom prst="rect">
              <a:avLst/>
            </a:prstGeom>
          </p:spPr>
          <p:txBody>
            <a:bodyPr vert="horz" wrap="none" lIns="121920" tIns="60960" rIns="121920" bIns="60960" rtlCol="0" anchor="t" anchorCtr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100">
                  <a:solidFill>
                    <a:schemeClr val="lt1"/>
                  </a:solidFill>
                  <a:latin typeface="微软雅黑"/>
                  <a:ea typeface="微软雅黑"/>
                  <a:cs typeface="微软雅黑"/>
                </a:rPr>
                <a:t>输入</a:t>
              </a:r>
            </a:p>
            <a:p>
              <a:pPr algn="ctr">
                <a:lnSpc>
                  <a:spcPct val="80000"/>
                </a:lnSpc>
              </a:pPr>
              <a:r>
                <a:rPr lang="en-US" sz="2100">
                  <a:solidFill>
                    <a:schemeClr val="lt1"/>
                  </a:solidFill>
                  <a:latin typeface="微软雅黑"/>
                  <a:ea typeface="微软雅黑"/>
                  <a:cs typeface="微软雅黑"/>
                </a:rPr>
                <a:t>标题</a:t>
              </a:r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5290916" y="2839646"/>
            <a:ext cx="1569720" cy="1569720"/>
            <a:chOff x="5290916" y="2839646"/>
            <a:chExt cx="1569720" cy="1569720"/>
          </a:xfrm>
        </p:grpSpPr>
        <p:sp>
          <p:nvSpPr>
            <p:cNvPr id="5" name="AutoShape 5"/>
            <p:cNvSpPr/>
            <p:nvPr/>
          </p:nvSpPr>
          <p:spPr>
            <a:xfrm>
              <a:off x="5290916" y="2839646"/>
              <a:ext cx="1569720" cy="1569720"/>
            </a:xfrm>
            <a:prstGeom prst="ellipse">
              <a:avLst/>
            </a:prstGeom>
            <a:solidFill>
              <a:schemeClr val="accent1">
                <a:lumMod val="75000"/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Freeform 6"/>
            <p:cNvSpPr/>
            <p:nvPr/>
          </p:nvSpPr>
          <p:spPr>
            <a:xfrm>
              <a:off x="5687823" y="3272081"/>
              <a:ext cx="767048" cy="704183"/>
            </a:xfrm>
            <a:custGeom>
              <a:avLst/>
              <a:gdLst/>
              <a:ahLst/>
              <a:cxnLst/>
              <a:rect l="l" t="t" r="r" b="b"/>
              <a:pathLst>
                <a:path w="988" h="905">
                  <a:moveTo>
                    <a:pt x="298" y="855"/>
                  </a:moveTo>
                  <a:lnTo>
                    <a:pt x="359" y="855"/>
                  </a:lnTo>
                  <a:lnTo>
                    <a:pt x="359" y="855"/>
                  </a:lnTo>
                  <a:lnTo>
                    <a:pt x="374" y="838"/>
                  </a:lnTo>
                  <a:lnTo>
                    <a:pt x="388" y="819"/>
                  </a:lnTo>
                  <a:lnTo>
                    <a:pt x="401" y="799"/>
                  </a:lnTo>
                  <a:lnTo>
                    <a:pt x="412" y="776"/>
                  </a:lnTo>
                  <a:lnTo>
                    <a:pt x="421" y="752"/>
                  </a:lnTo>
                  <a:lnTo>
                    <a:pt x="427" y="725"/>
                  </a:lnTo>
                  <a:lnTo>
                    <a:pt x="432" y="697"/>
                  </a:lnTo>
                  <a:lnTo>
                    <a:pt x="436" y="666"/>
                  </a:lnTo>
                  <a:lnTo>
                    <a:pt x="425" y="666"/>
                  </a:lnTo>
                  <a:lnTo>
                    <a:pt x="425" y="666"/>
                  </a:lnTo>
                  <a:lnTo>
                    <a:pt x="418" y="666"/>
                  </a:lnTo>
                  <a:lnTo>
                    <a:pt x="412" y="664"/>
                  </a:lnTo>
                  <a:lnTo>
                    <a:pt x="405" y="661"/>
                  </a:lnTo>
                  <a:lnTo>
                    <a:pt x="401" y="656"/>
                  </a:lnTo>
                  <a:lnTo>
                    <a:pt x="397" y="651"/>
                  </a:lnTo>
                  <a:lnTo>
                    <a:pt x="393" y="646"/>
                  </a:lnTo>
                  <a:lnTo>
                    <a:pt x="391" y="639"/>
                  </a:lnTo>
                  <a:lnTo>
                    <a:pt x="390" y="633"/>
                  </a:lnTo>
                  <a:lnTo>
                    <a:pt x="390" y="633"/>
                  </a:lnTo>
                  <a:lnTo>
                    <a:pt x="390" y="633"/>
                  </a:lnTo>
                  <a:lnTo>
                    <a:pt x="391" y="625"/>
                  </a:lnTo>
                  <a:lnTo>
                    <a:pt x="393" y="620"/>
                  </a:lnTo>
                  <a:lnTo>
                    <a:pt x="397" y="613"/>
                  </a:lnTo>
                  <a:lnTo>
                    <a:pt x="401" y="609"/>
                  </a:lnTo>
                  <a:lnTo>
                    <a:pt x="405" y="604"/>
                  </a:lnTo>
                  <a:lnTo>
                    <a:pt x="412" y="601"/>
                  </a:lnTo>
                  <a:lnTo>
                    <a:pt x="418" y="599"/>
                  </a:lnTo>
                  <a:lnTo>
                    <a:pt x="425" y="598"/>
                  </a:lnTo>
                  <a:lnTo>
                    <a:pt x="442" y="598"/>
                  </a:lnTo>
                  <a:lnTo>
                    <a:pt x="442" y="598"/>
                  </a:lnTo>
                  <a:lnTo>
                    <a:pt x="417" y="573"/>
                  </a:lnTo>
                  <a:lnTo>
                    <a:pt x="393" y="546"/>
                  </a:lnTo>
                  <a:lnTo>
                    <a:pt x="371" y="519"/>
                  </a:lnTo>
                  <a:lnTo>
                    <a:pt x="351" y="489"/>
                  </a:lnTo>
                  <a:lnTo>
                    <a:pt x="337" y="512"/>
                  </a:lnTo>
                  <a:lnTo>
                    <a:pt x="337" y="512"/>
                  </a:lnTo>
                  <a:lnTo>
                    <a:pt x="277" y="476"/>
                  </a:lnTo>
                  <a:lnTo>
                    <a:pt x="248" y="458"/>
                  </a:lnTo>
                  <a:lnTo>
                    <a:pt x="219" y="438"/>
                  </a:lnTo>
                  <a:lnTo>
                    <a:pt x="191" y="418"/>
                  </a:lnTo>
                  <a:lnTo>
                    <a:pt x="164" y="395"/>
                  </a:lnTo>
                  <a:lnTo>
                    <a:pt x="138" y="371"/>
                  </a:lnTo>
                  <a:lnTo>
                    <a:pt x="126" y="358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02" y="331"/>
                  </a:lnTo>
                  <a:lnTo>
                    <a:pt x="92" y="317"/>
                  </a:lnTo>
                  <a:lnTo>
                    <a:pt x="81" y="301"/>
                  </a:lnTo>
                  <a:lnTo>
                    <a:pt x="71" y="285"/>
                  </a:lnTo>
                  <a:lnTo>
                    <a:pt x="61" y="269"/>
                  </a:lnTo>
                  <a:lnTo>
                    <a:pt x="53" y="251"/>
                  </a:lnTo>
                  <a:lnTo>
                    <a:pt x="44" y="234"/>
                  </a:lnTo>
                  <a:lnTo>
                    <a:pt x="36" y="216"/>
                  </a:lnTo>
                  <a:lnTo>
                    <a:pt x="30" y="196"/>
                  </a:lnTo>
                  <a:lnTo>
                    <a:pt x="23" y="175"/>
                  </a:lnTo>
                  <a:lnTo>
                    <a:pt x="18" y="154"/>
                  </a:lnTo>
                  <a:lnTo>
                    <a:pt x="13" y="132"/>
                  </a:lnTo>
                  <a:lnTo>
                    <a:pt x="9" y="108"/>
                  </a:lnTo>
                  <a:lnTo>
                    <a:pt x="6" y="84"/>
                  </a:lnTo>
                  <a:lnTo>
                    <a:pt x="4" y="59"/>
                  </a:lnTo>
                  <a:lnTo>
                    <a:pt x="3" y="33"/>
                  </a:lnTo>
                  <a:lnTo>
                    <a:pt x="0" y="0"/>
                  </a:lnTo>
                  <a:lnTo>
                    <a:pt x="33" y="7"/>
                  </a:lnTo>
                  <a:lnTo>
                    <a:pt x="239" y="55"/>
                  </a:lnTo>
                  <a:lnTo>
                    <a:pt x="252" y="58"/>
                  </a:lnTo>
                  <a:lnTo>
                    <a:pt x="252" y="58"/>
                  </a:lnTo>
                  <a:lnTo>
                    <a:pt x="256" y="23"/>
                  </a:lnTo>
                  <a:lnTo>
                    <a:pt x="473" y="23"/>
                  </a:lnTo>
                  <a:lnTo>
                    <a:pt x="520" y="23"/>
                  </a:lnTo>
                  <a:lnTo>
                    <a:pt x="737" y="23"/>
                  </a:lnTo>
                  <a:lnTo>
                    <a:pt x="737" y="23"/>
                  </a:lnTo>
                  <a:lnTo>
                    <a:pt x="740" y="57"/>
                  </a:lnTo>
                  <a:lnTo>
                    <a:pt x="751" y="55"/>
                  </a:lnTo>
                  <a:lnTo>
                    <a:pt x="956" y="7"/>
                  </a:lnTo>
                  <a:lnTo>
                    <a:pt x="988" y="0"/>
                  </a:lnTo>
                  <a:lnTo>
                    <a:pt x="987" y="33"/>
                  </a:lnTo>
                  <a:lnTo>
                    <a:pt x="987" y="33"/>
                  </a:lnTo>
                  <a:lnTo>
                    <a:pt x="986" y="59"/>
                  </a:lnTo>
                  <a:lnTo>
                    <a:pt x="983" y="84"/>
                  </a:lnTo>
                  <a:lnTo>
                    <a:pt x="980" y="108"/>
                  </a:lnTo>
                  <a:lnTo>
                    <a:pt x="976" y="132"/>
                  </a:lnTo>
                  <a:lnTo>
                    <a:pt x="971" y="154"/>
                  </a:lnTo>
                  <a:lnTo>
                    <a:pt x="965" y="175"/>
                  </a:lnTo>
                  <a:lnTo>
                    <a:pt x="960" y="196"/>
                  </a:lnTo>
                  <a:lnTo>
                    <a:pt x="952" y="216"/>
                  </a:lnTo>
                  <a:lnTo>
                    <a:pt x="945" y="234"/>
                  </a:lnTo>
                  <a:lnTo>
                    <a:pt x="936" y="251"/>
                  </a:lnTo>
                  <a:lnTo>
                    <a:pt x="927" y="269"/>
                  </a:lnTo>
                  <a:lnTo>
                    <a:pt x="918" y="285"/>
                  </a:lnTo>
                  <a:lnTo>
                    <a:pt x="908" y="301"/>
                  </a:lnTo>
                  <a:lnTo>
                    <a:pt x="897" y="317"/>
                  </a:lnTo>
                  <a:lnTo>
                    <a:pt x="886" y="331"/>
                  </a:lnTo>
                  <a:lnTo>
                    <a:pt x="874" y="345"/>
                  </a:lnTo>
                  <a:lnTo>
                    <a:pt x="874" y="345"/>
                  </a:lnTo>
                  <a:lnTo>
                    <a:pt x="862" y="358"/>
                  </a:lnTo>
                  <a:lnTo>
                    <a:pt x="850" y="371"/>
                  </a:lnTo>
                  <a:lnTo>
                    <a:pt x="825" y="395"/>
                  </a:lnTo>
                  <a:lnTo>
                    <a:pt x="798" y="418"/>
                  </a:lnTo>
                  <a:lnTo>
                    <a:pt x="770" y="438"/>
                  </a:lnTo>
                  <a:lnTo>
                    <a:pt x="742" y="458"/>
                  </a:lnTo>
                  <a:lnTo>
                    <a:pt x="713" y="476"/>
                  </a:lnTo>
                  <a:lnTo>
                    <a:pt x="653" y="512"/>
                  </a:lnTo>
                  <a:lnTo>
                    <a:pt x="640" y="491"/>
                  </a:lnTo>
                  <a:lnTo>
                    <a:pt x="640" y="491"/>
                  </a:lnTo>
                  <a:lnTo>
                    <a:pt x="620" y="521"/>
                  </a:lnTo>
                  <a:lnTo>
                    <a:pt x="599" y="548"/>
                  </a:lnTo>
                  <a:lnTo>
                    <a:pt x="576" y="574"/>
                  </a:lnTo>
                  <a:lnTo>
                    <a:pt x="551" y="598"/>
                  </a:lnTo>
                  <a:lnTo>
                    <a:pt x="567" y="598"/>
                  </a:lnTo>
                  <a:lnTo>
                    <a:pt x="567" y="598"/>
                  </a:lnTo>
                  <a:lnTo>
                    <a:pt x="574" y="599"/>
                  </a:lnTo>
                  <a:lnTo>
                    <a:pt x="580" y="601"/>
                  </a:lnTo>
                  <a:lnTo>
                    <a:pt x="586" y="604"/>
                  </a:lnTo>
                  <a:lnTo>
                    <a:pt x="591" y="609"/>
                  </a:lnTo>
                  <a:lnTo>
                    <a:pt x="595" y="613"/>
                  </a:lnTo>
                  <a:lnTo>
                    <a:pt x="599" y="620"/>
                  </a:lnTo>
                  <a:lnTo>
                    <a:pt x="601" y="625"/>
                  </a:lnTo>
                  <a:lnTo>
                    <a:pt x="601" y="633"/>
                  </a:lnTo>
                  <a:lnTo>
                    <a:pt x="601" y="633"/>
                  </a:lnTo>
                  <a:lnTo>
                    <a:pt x="601" y="633"/>
                  </a:lnTo>
                  <a:lnTo>
                    <a:pt x="601" y="639"/>
                  </a:lnTo>
                  <a:lnTo>
                    <a:pt x="599" y="646"/>
                  </a:lnTo>
                  <a:lnTo>
                    <a:pt x="595" y="651"/>
                  </a:lnTo>
                  <a:lnTo>
                    <a:pt x="591" y="656"/>
                  </a:lnTo>
                  <a:lnTo>
                    <a:pt x="586" y="661"/>
                  </a:lnTo>
                  <a:lnTo>
                    <a:pt x="580" y="664"/>
                  </a:lnTo>
                  <a:lnTo>
                    <a:pt x="574" y="666"/>
                  </a:lnTo>
                  <a:lnTo>
                    <a:pt x="567" y="666"/>
                  </a:lnTo>
                  <a:lnTo>
                    <a:pt x="557" y="666"/>
                  </a:lnTo>
                  <a:lnTo>
                    <a:pt x="557" y="666"/>
                  </a:lnTo>
                  <a:lnTo>
                    <a:pt x="561" y="697"/>
                  </a:lnTo>
                  <a:lnTo>
                    <a:pt x="565" y="725"/>
                  </a:lnTo>
                  <a:lnTo>
                    <a:pt x="572" y="752"/>
                  </a:lnTo>
                  <a:lnTo>
                    <a:pt x="581" y="776"/>
                  </a:lnTo>
                  <a:lnTo>
                    <a:pt x="592" y="799"/>
                  </a:lnTo>
                  <a:lnTo>
                    <a:pt x="605" y="819"/>
                  </a:lnTo>
                  <a:lnTo>
                    <a:pt x="619" y="838"/>
                  </a:lnTo>
                  <a:lnTo>
                    <a:pt x="634" y="855"/>
                  </a:lnTo>
                  <a:lnTo>
                    <a:pt x="697" y="855"/>
                  </a:lnTo>
                  <a:lnTo>
                    <a:pt x="713" y="905"/>
                  </a:lnTo>
                  <a:lnTo>
                    <a:pt x="283" y="905"/>
                  </a:lnTo>
                  <a:lnTo>
                    <a:pt x="298" y="855"/>
                  </a:lnTo>
                  <a:lnTo>
                    <a:pt x="298" y="855"/>
                  </a:lnTo>
                  <a:close/>
                  <a:moveTo>
                    <a:pt x="742" y="109"/>
                  </a:moveTo>
                  <a:lnTo>
                    <a:pt x="742" y="109"/>
                  </a:lnTo>
                  <a:lnTo>
                    <a:pt x="741" y="157"/>
                  </a:lnTo>
                  <a:lnTo>
                    <a:pt x="737" y="203"/>
                  </a:lnTo>
                  <a:lnTo>
                    <a:pt x="731" y="247"/>
                  </a:lnTo>
                  <a:lnTo>
                    <a:pt x="723" y="289"/>
                  </a:lnTo>
                  <a:lnTo>
                    <a:pt x="719" y="310"/>
                  </a:lnTo>
                  <a:lnTo>
                    <a:pt x="714" y="331"/>
                  </a:lnTo>
                  <a:lnTo>
                    <a:pt x="707" y="350"/>
                  </a:lnTo>
                  <a:lnTo>
                    <a:pt x="701" y="370"/>
                  </a:lnTo>
                  <a:lnTo>
                    <a:pt x="693" y="388"/>
                  </a:lnTo>
                  <a:lnTo>
                    <a:pt x="685" y="407"/>
                  </a:lnTo>
                  <a:lnTo>
                    <a:pt x="678" y="425"/>
                  </a:lnTo>
                  <a:lnTo>
                    <a:pt x="669" y="443"/>
                  </a:lnTo>
                  <a:lnTo>
                    <a:pt x="669" y="443"/>
                  </a:lnTo>
                  <a:lnTo>
                    <a:pt x="715" y="414"/>
                  </a:lnTo>
                  <a:lnTo>
                    <a:pt x="736" y="399"/>
                  </a:lnTo>
                  <a:lnTo>
                    <a:pt x="758" y="383"/>
                  </a:lnTo>
                  <a:lnTo>
                    <a:pt x="779" y="367"/>
                  </a:lnTo>
                  <a:lnTo>
                    <a:pt x="798" y="349"/>
                  </a:lnTo>
                  <a:lnTo>
                    <a:pt x="818" y="331"/>
                  </a:lnTo>
                  <a:lnTo>
                    <a:pt x="836" y="311"/>
                  </a:lnTo>
                  <a:lnTo>
                    <a:pt x="836" y="311"/>
                  </a:lnTo>
                  <a:lnTo>
                    <a:pt x="855" y="288"/>
                  </a:lnTo>
                  <a:lnTo>
                    <a:pt x="871" y="263"/>
                  </a:lnTo>
                  <a:lnTo>
                    <a:pt x="886" y="236"/>
                  </a:lnTo>
                  <a:lnTo>
                    <a:pt x="894" y="222"/>
                  </a:lnTo>
                  <a:lnTo>
                    <a:pt x="900" y="208"/>
                  </a:lnTo>
                  <a:lnTo>
                    <a:pt x="906" y="192"/>
                  </a:lnTo>
                  <a:lnTo>
                    <a:pt x="912" y="177"/>
                  </a:lnTo>
                  <a:lnTo>
                    <a:pt x="917" y="159"/>
                  </a:lnTo>
                  <a:lnTo>
                    <a:pt x="921" y="142"/>
                  </a:lnTo>
                  <a:lnTo>
                    <a:pt x="925" y="123"/>
                  </a:lnTo>
                  <a:lnTo>
                    <a:pt x="929" y="105"/>
                  </a:lnTo>
                  <a:lnTo>
                    <a:pt x="932" y="85"/>
                  </a:lnTo>
                  <a:lnTo>
                    <a:pt x="934" y="66"/>
                  </a:lnTo>
                  <a:lnTo>
                    <a:pt x="793" y="97"/>
                  </a:lnTo>
                  <a:lnTo>
                    <a:pt x="808" y="130"/>
                  </a:lnTo>
                  <a:lnTo>
                    <a:pt x="761" y="152"/>
                  </a:lnTo>
                  <a:lnTo>
                    <a:pt x="742" y="109"/>
                  </a:lnTo>
                  <a:lnTo>
                    <a:pt x="742" y="109"/>
                  </a:lnTo>
                  <a:close/>
                  <a:moveTo>
                    <a:pt x="326" y="446"/>
                  </a:moveTo>
                  <a:lnTo>
                    <a:pt x="326" y="446"/>
                  </a:lnTo>
                  <a:lnTo>
                    <a:pt x="316" y="428"/>
                  </a:lnTo>
                  <a:lnTo>
                    <a:pt x="308" y="409"/>
                  </a:lnTo>
                  <a:lnTo>
                    <a:pt x="300" y="390"/>
                  </a:lnTo>
                  <a:lnTo>
                    <a:pt x="292" y="371"/>
                  </a:lnTo>
                  <a:lnTo>
                    <a:pt x="286" y="350"/>
                  </a:lnTo>
                  <a:lnTo>
                    <a:pt x="279" y="331"/>
                  </a:lnTo>
                  <a:lnTo>
                    <a:pt x="274" y="309"/>
                  </a:lnTo>
                  <a:lnTo>
                    <a:pt x="269" y="288"/>
                  </a:lnTo>
                  <a:lnTo>
                    <a:pt x="264" y="267"/>
                  </a:lnTo>
                  <a:lnTo>
                    <a:pt x="261" y="244"/>
                  </a:lnTo>
                  <a:lnTo>
                    <a:pt x="258" y="221"/>
                  </a:lnTo>
                  <a:lnTo>
                    <a:pt x="256" y="198"/>
                  </a:lnTo>
                  <a:lnTo>
                    <a:pt x="253" y="174"/>
                  </a:lnTo>
                  <a:lnTo>
                    <a:pt x="252" y="151"/>
                  </a:lnTo>
                  <a:lnTo>
                    <a:pt x="251" y="102"/>
                  </a:lnTo>
                  <a:lnTo>
                    <a:pt x="228" y="152"/>
                  </a:lnTo>
                  <a:lnTo>
                    <a:pt x="182" y="130"/>
                  </a:lnTo>
                  <a:lnTo>
                    <a:pt x="197" y="97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58" y="85"/>
                  </a:lnTo>
                  <a:lnTo>
                    <a:pt x="60" y="105"/>
                  </a:lnTo>
                  <a:lnTo>
                    <a:pt x="63" y="123"/>
                  </a:lnTo>
                  <a:lnTo>
                    <a:pt x="68" y="142"/>
                  </a:lnTo>
                  <a:lnTo>
                    <a:pt x="72" y="159"/>
                  </a:lnTo>
                  <a:lnTo>
                    <a:pt x="77" y="177"/>
                  </a:lnTo>
                  <a:lnTo>
                    <a:pt x="83" y="192"/>
                  </a:lnTo>
                  <a:lnTo>
                    <a:pt x="89" y="208"/>
                  </a:lnTo>
                  <a:lnTo>
                    <a:pt x="96" y="222"/>
                  </a:lnTo>
                  <a:lnTo>
                    <a:pt x="102" y="236"/>
                  </a:lnTo>
                  <a:lnTo>
                    <a:pt x="118" y="263"/>
                  </a:lnTo>
                  <a:lnTo>
                    <a:pt x="135" y="288"/>
                  </a:lnTo>
                  <a:lnTo>
                    <a:pt x="153" y="311"/>
                  </a:lnTo>
                  <a:lnTo>
                    <a:pt x="153" y="311"/>
                  </a:lnTo>
                  <a:lnTo>
                    <a:pt x="172" y="332"/>
                  </a:lnTo>
                  <a:lnTo>
                    <a:pt x="191" y="350"/>
                  </a:lnTo>
                  <a:lnTo>
                    <a:pt x="212" y="369"/>
                  </a:lnTo>
                  <a:lnTo>
                    <a:pt x="234" y="385"/>
                  </a:lnTo>
                  <a:lnTo>
                    <a:pt x="256" y="401"/>
                  </a:lnTo>
                  <a:lnTo>
                    <a:pt x="279" y="417"/>
                  </a:lnTo>
                  <a:lnTo>
                    <a:pt x="326" y="446"/>
                  </a:lnTo>
                  <a:lnTo>
                    <a:pt x="326" y="446"/>
                  </a:lnTo>
                  <a:close/>
                  <a:moveTo>
                    <a:pt x="304" y="70"/>
                  </a:moveTo>
                  <a:lnTo>
                    <a:pt x="304" y="70"/>
                  </a:lnTo>
                  <a:lnTo>
                    <a:pt x="304" y="120"/>
                  </a:lnTo>
                  <a:lnTo>
                    <a:pt x="307" y="170"/>
                  </a:lnTo>
                  <a:lnTo>
                    <a:pt x="309" y="194"/>
                  </a:lnTo>
                  <a:lnTo>
                    <a:pt x="312" y="218"/>
                  </a:lnTo>
                  <a:lnTo>
                    <a:pt x="315" y="242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5" y="288"/>
                  </a:lnTo>
                  <a:lnTo>
                    <a:pt x="331" y="312"/>
                  </a:lnTo>
                  <a:lnTo>
                    <a:pt x="339" y="335"/>
                  </a:lnTo>
                  <a:lnTo>
                    <a:pt x="348" y="358"/>
                  </a:lnTo>
                  <a:lnTo>
                    <a:pt x="358" y="380"/>
                  </a:lnTo>
                  <a:lnTo>
                    <a:pt x="368" y="401"/>
                  </a:lnTo>
                  <a:lnTo>
                    <a:pt x="381" y="423"/>
                  </a:lnTo>
                  <a:lnTo>
                    <a:pt x="394" y="445"/>
                  </a:lnTo>
                  <a:lnTo>
                    <a:pt x="394" y="445"/>
                  </a:lnTo>
                  <a:lnTo>
                    <a:pt x="398" y="448"/>
                  </a:lnTo>
                  <a:lnTo>
                    <a:pt x="401" y="450"/>
                  </a:lnTo>
                  <a:lnTo>
                    <a:pt x="404" y="452"/>
                  </a:lnTo>
                  <a:lnTo>
                    <a:pt x="407" y="453"/>
                  </a:lnTo>
                  <a:lnTo>
                    <a:pt x="412" y="453"/>
                  </a:lnTo>
                  <a:lnTo>
                    <a:pt x="416" y="453"/>
                  </a:lnTo>
                  <a:lnTo>
                    <a:pt x="419" y="452"/>
                  </a:lnTo>
                  <a:lnTo>
                    <a:pt x="424" y="450"/>
                  </a:lnTo>
                  <a:lnTo>
                    <a:pt x="424" y="450"/>
                  </a:lnTo>
                  <a:lnTo>
                    <a:pt x="427" y="447"/>
                  </a:lnTo>
                  <a:lnTo>
                    <a:pt x="429" y="444"/>
                  </a:lnTo>
                  <a:lnTo>
                    <a:pt x="430" y="440"/>
                  </a:lnTo>
                  <a:lnTo>
                    <a:pt x="431" y="436"/>
                  </a:lnTo>
                  <a:lnTo>
                    <a:pt x="432" y="433"/>
                  </a:lnTo>
                  <a:lnTo>
                    <a:pt x="431" y="428"/>
                  </a:lnTo>
                  <a:lnTo>
                    <a:pt x="430" y="425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16" y="402"/>
                  </a:lnTo>
                  <a:lnTo>
                    <a:pt x="404" y="382"/>
                  </a:lnTo>
                  <a:lnTo>
                    <a:pt x="394" y="362"/>
                  </a:lnTo>
                  <a:lnTo>
                    <a:pt x="386" y="342"/>
                  </a:lnTo>
                  <a:lnTo>
                    <a:pt x="378" y="321"/>
                  </a:lnTo>
                  <a:lnTo>
                    <a:pt x="371" y="300"/>
                  </a:lnTo>
                  <a:lnTo>
                    <a:pt x="365" y="279"/>
                  </a:lnTo>
                  <a:lnTo>
                    <a:pt x="360" y="257"/>
                  </a:lnTo>
                  <a:lnTo>
                    <a:pt x="360" y="257"/>
                  </a:lnTo>
                  <a:lnTo>
                    <a:pt x="355" y="234"/>
                  </a:lnTo>
                  <a:lnTo>
                    <a:pt x="352" y="212"/>
                  </a:lnTo>
                  <a:lnTo>
                    <a:pt x="350" y="189"/>
                  </a:lnTo>
                  <a:lnTo>
                    <a:pt x="348" y="166"/>
                  </a:lnTo>
                  <a:lnTo>
                    <a:pt x="346" y="119"/>
                  </a:lnTo>
                  <a:lnTo>
                    <a:pt x="346" y="70"/>
                  </a:lnTo>
                  <a:lnTo>
                    <a:pt x="346" y="70"/>
                  </a:lnTo>
                  <a:lnTo>
                    <a:pt x="345" y="67"/>
                  </a:lnTo>
                  <a:lnTo>
                    <a:pt x="343" y="63"/>
                  </a:lnTo>
                  <a:lnTo>
                    <a:pt x="342" y="59"/>
                  </a:lnTo>
                  <a:lnTo>
                    <a:pt x="339" y="56"/>
                  </a:lnTo>
                  <a:lnTo>
                    <a:pt x="337" y="54"/>
                  </a:lnTo>
                  <a:lnTo>
                    <a:pt x="333" y="52"/>
                  </a:lnTo>
                  <a:lnTo>
                    <a:pt x="329" y="51"/>
                  </a:lnTo>
                  <a:lnTo>
                    <a:pt x="325" y="50"/>
                  </a:lnTo>
                  <a:lnTo>
                    <a:pt x="325" y="50"/>
                  </a:lnTo>
                  <a:lnTo>
                    <a:pt x="321" y="51"/>
                  </a:lnTo>
                  <a:lnTo>
                    <a:pt x="317" y="52"/>
                  </a:lnTo>
                  <a:lnTo>
                    <a:pt x="313" y="53"/>
                  </a:lnTo>
                  <a:lnTo>
                    <a:pt x="311" y="56"/>
                  </a:lnTo>
                  <a:lnTo>
                    <a:pt x="308" y="58"/>
                  </a:lnTo>
                  <a:lnTo>
                    <a:pt x="307" y="63"/>
                  </a:lnTo>
                  <a:lnTo>
                    <a:pt x="304" y="66"/>
                  </a:lnTo>
                  <a:lnTo>
                    <a:pt x="304" y="70"/>
                  </a:lnTo>
                  <a:lnTo>
                    <a:pt x="304" y="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sp>
        <p:nvSpPr>
          <p:cNvPr id="7" name="AutoShape 7"/>
          <p:cNvSpPr/>
          <p:nvPr/>
        </p:nvSpPr>
        <p:spPr>
          <a:xfrm>
            <a:off x="6996028" y="2992432"/>
            <a:ext cx="2221230" cy="1264147"/>
          </a:xfrm>
          <a:prstGeom prst="round2DiagRect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AutoShape 8"/>
          <p:cNvSpPr/>
          <p:nvPr/>
        </p:nvSpPr>
        <p:spPr>
          <a:xfrm rot="5400000">
            <a:off x="5424910" y="1427204"/>
            <a:ext cx="1342181" cy="1264147"/>
          </a:xfrm>
          <a:prstGeom prst="round2DiagRect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9"/>
          <p:cNvSpPr txBox="1"/>
          <p:nvPr/>
        </p:nvSpPr>
        <p:spPr>
          <a:xfrm>
            <a:off x="5471779" y="1765908"/>
            <a:ext cx="1249680" cy="586740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925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10" name="AutoShape 10"/>
          <p:cNvSpPr/>
          <p:nvPr/>
        </p:nvSpPr>
        <p:spPr>
          <a:xfrm>
            <a:off x="2955487" y="2992432"/>
            <a:ext cx="2221230" cy="1264147"/>
          </a:xfrm>
          <a:prstGeom prst="round2DiagRect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1"/>
          <p:cNvSpPr txBox="1"/>
          <p:nvPr/>
        </p:nvSpPr>
        <p:spPr>
          <a:xfrm>
            <a:off x="2955487" y="3331136"/>
            <a:ext cx="2221230" cy="586740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925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12" name="AutoShape 12"/>
          <p:cNvSpPr/>
          <p:nvPr/>
        </p:nvSpPr>
        <p:spPr>
          <a:xfrm rot="5400000">
            <a:off x="5426875" y="4565772"/>
            <a:ext cx="1342181" cy="1264147"/>
          </a:xfrm>
          <a:prstGeom prst="round2DiagRect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3"/>
          <p:cNvSpPr txBox="1"/>
          <p:nvPr/>
        </p:nvSpPr>
        <p:spPr>
          <a:xfrm>
            <a:off x="5471779" y="4904476"/>
            <a:ext cx="1249680" cy="586740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925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96028" y="3331136"/>
            <a:ext cx="2221230" cy="586740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925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16" name="AutoShape 16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AutoShape 17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AutoShape 18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AutoShape 19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AutoShape 20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AutoShape 32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AutoShape 33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AutoShape 34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AutoShape 35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TextBox 36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实验内容</a:t>
              </a: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522745" y="1445633"/>
            <a:ext cx="4653971" cy="1227289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r">
              <a:lnSpc>
                <a:spcPct val="150000"/>
              </a:lnSpc>
              <a:spcBef>
                <a:spcPts val="375"/>
              </a:spcBef>
            </a:pPr>
            <a:r>
              <a:rPr lang="en-US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config模块定义了基本常量，如搜索深度、超时时间等。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22745" y="4584201"/>
            <a:ext cx="4653971" cy="1227289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r">
              <a:lnSpc>
                <a:spcPct val="150000"/>
              </a:lnSpc>
              <a:spcBef>
                <a:spcPts val="375"/>
              </a:spcBef>
            </a:pPr>
            <a:r>
              <a:rPr lang="en-US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main模块最早用于调试提供了一个命令行版本的main.cpp，可以输入begin、go与print指令与ai模块交互。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996028" y="4584201"/>
            <a:ext cx="4653971" cy="1227289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l">
              <a:lnSpc>
                <a:spcPct val="150000"/>
              </a:lnSpc>
              <a:spcBef>
                <a:spcPts val="375"/>
              </a:spcBef>
            </a:pPr>
            <a:r>
              <a:rPr lang="en-US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ai模块提供了一个基本的接口类Computer封装了board与negamax的操作，拥有接口setHum、setComputer、isWin用于快捷落子。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996028" y="1445633"/>
            <a:ext cx="4653971" cy="1227289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l">
              <a:lnSpc>
                <a:spcPct val="150000"/>
              </a:lnSpc>
              <a:spcBef>
                <a:spcPts val="375"/>
              </a:spcBef>
            </a:pPr>
            <a:r>
              <a:rPr lang="en-US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logging模块实现了一个简单的日志记录系统，通过Logger类实现了最基本的日志分类、分级记录等功能。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93306" y="1775648"/>
            <a:ext cx="7405389" cy="1138956"/>
            <a:chOff x="2393306" y="1775648"/>
            <a:chExt cx="7405389" cy="1138956"/>
          </a:xfrm>
        </p:grpSpPr>
        <p:sp>
          <p:nvSpPr>
            <p:cNvPr id="3" name="TextBox 3"/>
            <p:cNvSpPr txBox="1"/>
            <p:nvPr/>
          </p:nvSpPr>
          <p:spPr>
            <a:xfrm>
              <a:off x="2393306" y="1775648"/>
              <a:ext cx="7405389" cy="1138956"/>
            </a:xfrm>
            <a:prstGeom prst="rect">
              <a:avLst/>
            </a:prstGeom>
          </p:spPr>
          <p:txBody>
            <a:bodyPr wrap="square" lIns="66008" tIns="33052" rIns="66008" bIns="33052" rtlCol="0" anchor="ctr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8400" b="1">
                  <a:solidFill>
                    <a:srgbClr val="D3816D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05</a:t>
              </a: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424378" y="2793581"/>
            <a:ext cx="7343244" cy="18059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sz="45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实验结论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151" r="151"/>
          <a:stretch>
            <a:fillRect/>
          </a:stretch>
        </p:blipFill>
        <p:spPr>
          <a:xfrm>
            <a:off x="3909691" y="1250241"/>
            <a:ext cx="7848600" cy="524827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4" name="AutoShape 4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AutoShape 5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AutoShape 6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AutoShape 7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AutoShape 8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AutoShape 9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AutoShape 10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AutoShape 11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AutoShape 12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AutoShape 13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AutoShape 14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AutoShape 15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AutoShape 16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AutoShape 17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AutoShape 18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AutoShape 19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AutoShape 20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extBox 24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实验结论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>
            <a:off x="454963" y="3878730"/>
            <a:ext cx="3974251" cy="2162291"/>
          </a:xfrm>
          <a:prstGeom prst="rect">
            <a:avLst/>
          </a:prstGeom>
          <a:solidFill>
            <a:schemeClr val="accent1">
              <a:lumMod val="75000"/>
              <a:alpha val="76862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AutoShape 26"/>
          <p:cNvSpPr/>
          <p:nvPr/>
        </p:nvSpPr>
        <p:spPr>
          <a:xfrm>
            <a:off x="563624" y="1510084"/>
            <a:ext cx="3078619" cy="1604591"/>
          </a:xfrm>
          <a:prstGeom prst="rect">
            <a:avLst/>
          </a:prstGeom>
        </p:spPr>
        <p:txBody>
          <a:bodyPr wrap="square" lIns="91440" tIns="45720" rIns="91440" bIns="45720" rtlCol="0" anchor="t" anchorCtr="0">
            <a:noAutofit/>
          </a:bodyPr>
          <a:lstStyle/>
          <a:p>
            <a:pPr algn="l">
              <a:lnSpc>
                <a:spcPct val="150000"/>
              </a:lnSpc>
              <a:spcBef>
                <a:spcPts val="270"/>
              </a:spcBef>
              <a:defRPr/>
            </a:pPr>
            <a:r>
              <a:rPr lang="en-US" sz="135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利用Max</a:t>
            </a:r>
            <a:r>
              <a:rPr lang="en-US" sz="135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-Min</a:t>
            </a:r>
            <a:r>
              <a:rPr lang="zh-CN" altLang="en-US" sz="135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博弈树与</a:t>
            </a:r>
            <a:r>
              <a:rPr lang="en-US" sz="135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AB剪枝等算法成功实现了五子棋AI的设计与使用</a:t>
            </a:r>
            <a:r>
              <a:rPr lang="en-US" sz="135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。</a:t>
            </a:r>
            <a:endParaRPr lang="en-US" sz="1100" dirty="0"/>
          </a:p>
        </p:txBody>
      </p:sp>
      <p:sp>
        <p:nvSpPr>
          <p:cNvPr id="27" name="AutoShape 27"/>
          <p:cNvSpPr/>
          <p:nvPr/>
        </p:nvSpPr>
        <p:spPr>
          <a:xfrm>
            <a:off x="590191" y="4157580"/>
            <a:ext cx="3052052" cy="1604591"/>
          </a:xfrm>
          <a:prstGeom prst="rect">
            <a:avLst/>
          </a:prstGeom>
        </p:spPr>
        <p:txBody>
          <a:bodyPr wrap="square" lIns="91440" tIns="45720" rIns="91440" bIns="45720" rtlCol="0" anchor="t" anchorCtr="0">
            <a:noAutofit/>
          </a:bodyPr>
          <a:lstStyle/>
          <a:p>
            <a:pPr algn="l">
              <a:lnSpc>
                <a:spcPct val="150000"/>
              </a:lnSpc>
              <a:spcBef>
                <a:spcPts val="270"/>
              </a:spcBef>
              <a:defRPr/>
            </a:pPr>
            <a:r>
              <a:rPr lang="en-US" sz="135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利用Qt 6实现了棋盘与棋子的可视化。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93306" y="1775648"/>
            <a:ext cx="7405389" cy="1138956"/>
            <a:chOff x="2393306" y="1775648"/>
            <a:chExt cx="7405389" cy="1138956"/>
          </a:xfrm>
        </p:grpSpPr>
        <p:sp>
          <p:nvSpPr>
            <p:cNvPr id="3" name="TextBox 3"/>
            <p:cNvSpPr txBox="1"/>
            <p:nvPr/>
          </p:nvSpPr>
          <p:spPr>
            <a:xfrm>
              <a:off x="2393306" y="1775648"/>
              <a:ext cx="7405389" cy="1138956"/>
            </a:xfrm>
            <a:prstGeom prst="rect">
              <a:avLst/>
            </a:prstGeom>
          </p:spPr>
          <p:txBody>
            <a:bodyPr wrap="square" lIns="66008" tIns="33052" rIns="66008" bIns="33052" rtlCol="0" anchor="ctr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8400" b="1">
                  <a:solidFill>
                    <a:srgbClr val="D3816D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06</a:t>
              </a: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424378" y="2793581"/>
            <a:ext cx="7343244" cy="18059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sz="45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反思、总结与展望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74024" y="1736141"/>
            <a:ext cx="1151096" cy="1151477"/>
            <a:chOff x="2174024" y="1736141"/>
            <a:chExt cx="1151096" cy="1151477"/>
          </a:xfrm>
        </p:grpSpPr>
        <p:sp>
          <p:nvSpPr>
            <p:cNvPr id="3" name="Freeform 3"/>
            <p:cNvSpPr/>
            <p:nvPr/>
          </p:nvSpPr>
          <p:spPr>
            <a:xfrm>
              <a:off x="2174024" y="1736141"/>
              <a:ext cx="1151096" cy="1151477"/>
            </a:xfrm>
            <a:custGeom>
              <a:avLst/>
              <a:gdLst/>
              <a:ahLst/>
              <a:cxnLst/>
              <a:rect l="l" t="t" r="r" b="b"/>
              <a:pathLst>
                <a:path w="1482" h="1482">
                  <a:moveTo>
                    <a:pt x="1482" y="742"/>
                  </a:moveTo>
                  <a:lnTo>
                    <a:pt x="1482" y="742"/>
                  </a:lnTo>
                  <a:lnTo>
                    <a:pt x="1481" y="780"/>
                  </a:lnTo>
                  <a:lnTo>
                    <a:pt x="1477" y="818"/>
                  </a:lnTo>
                  <a:lnTo>
                    <a:pt x="1473" y="854"/>
                  </a:lnTo>
                  <a:lnTo>
                    <a:pt x="1467" y="890"/>
                  </a:lnTo>
                  <a:lnTo>
                    <a:pt x="1458" y="926"/>
                  </a:lnTo>
                  <a:lnTo>
                    <a:pt x="1448" y="962"/>
                  </a:lnTo>
                  <a:lnTo>
                    <a:pt x="1436" y="997"/>
                  </a:lnTo>
                  <a:lnTo>
                    <a:pt x="1423" y="1029"/>
                  </a:lnTo>
                  <a:lnTo>
                    <a:pt x="1408" y="1063"/>
                  </a:lnTo>
                  <a:lnTo>
                    <a:pt x="1392" y="1094"/>
                  </a:lnTo>
                  <a:lnTo>
                    <a:pt x="1374" y="1126"/>
                  </a:lnTo>
                  <a:lnTo>
                    <a:pt x="1355" y="1155"/>
                  </a:lnTo>
                  <a:lnTo>
                    <a:pt x="1334" y="1185"/>
                  </a:lnTo>
                  <a:lnTo>
                    <a:pt x="1312" y="1213"/>
                  </a:lnTo>
                  <a:lnTo>
                    <a:pt x="1289" y="1240"/>
                  </a:lnTo>
                  <a:lnTo>
                    <a:pt x="1265" y="1265"/>
                  </a:lnTo>
                  <a:lnTo>
                    <a:pt x="1239" y="1290"/>
                  </a:lnTo>
                  <a:lnTo>
                    <a:pt x="1211" y="1313"/>
                  </a:lnTo>
                  <a:lnTo>
                    <a:pt x="1184" y="1335"/>
                  </a:lnTo>
                  <a:lnTo>
                    <a:pt x="1155" y="1356"/>
                  </a:lnTo>
                  <a:lnTo>
                    <a:pt x="1125" y="1375"/>
                  </a:lnTo>
                  <a:lnTo>
                    <a:pt x="1094" y="1393"/>
                  </a:lnTo>
                  <a:lnTo>
                    <a:pt x="1062" y="1409"/>
                  </a:lnTo>
                  <a:lnTo>
                    <a:pt x="1029" y="1424"/>
                  </a:lnTo>
                  <a:lnTo>
                    <a:pt x="995" y="1437"/>
                  </a:lnTo>
                  <a:lnTo>
                    <a:pt x="961" y="1449"/>
                  </a:lnTo>
                  <a:lnTo>
                    <a:pt x="926" y="1459"/>
                  </a:lnTo>
                  <a:lnTo>
                    <a:pt x="890" y="1467"/>
                  </a:lnTo>
                  <a:lnTo>
                    <a:pt x="853" y="1473"/>
                  </a:lnTo>
                  <a:lnTo>
                    <a:pt x="816" y="1479"/>
                  </a:lnTo>
                  <a:lnTo>
                    <a:pt x="778" y="1481"/>
                  </a:lnTo>
                  <a:lnTo>
                    <a:pt x="740" y="1482"/>
                  </a:lnTo>
                  <a:lnTo>
                    <a:pt x="740" y="1482"/>
                  </a:lnTo>
                  <a:lnTo>
                    <a:pt x="702" y="1481"/>
                  </a:lnTo>
                  <a:lnTo>
                    <a:pt x="664" y="1479"/>
                  </a:lnTo>
                  <a:lnTo>
                    <a:pt x="627" y="1473"/>
                  </a:lnTo>
                  <a:lnTo>
                    <a:pt x="592" y="1467"/>
                  </a:lnTo>
                  <a:lnTo>
                    <a:pt x="556" y="1459"/>
                  </a:lnTo>
                  <a:lnTo>
                    <a:pt x="520" y="1449"/>
                  </a:lnTo>
                  <a:lnTo>
                    <a:pt x="486" y="1437"/>
                  </a:lnTo>
                  <a:lnTo>
                    <a:pt x="453" y="1424"/>
                  </a:lnTo>
                  <a:lnTo>
                    <a:pt x="419" y="1409"/>
                  </a:lnTo>
                  <a:lnTo>
                    <a:pt x="388" y="1393"/>
                  </a:lnTo>
                  <a:lnTo>
                    <a:pt x="356" y="1375"/>
                  </a:lnTo>
                  <a:lnTo>
                    <a:pt x="327" y="1356"/>
                  </a:lnTo>
                  <a:lnTo>
                    <a:pt x="297" y="1335"/>
                  </a:lnTo>
                  <a:lnTo>
                    <a:pt x="269" y="1313"/>
                  </a:lnTo>
                  <a:lnTo>
                    <a:pt x="242" y="1290"/>
                  </a:lnTo>
                  <a:lnTo>
                    <a:pt x="217" y="1265"/>
                  </a:lnTo>
                  <a:lnTo>
                    <a:pt x="192" y="1240"/>
                  </a:lnTo>
                  <a:lnTo>
                    <a:pt x="169" y="1213"/>
                  </a:lnTo>
                  <a:lnTo>
                    <a:pt x="147" y="1185"/>
                  </a:lnTo>
                  <a:lnTo>
                    <a:pt x="126" y="1155"/>
                  </a:lnTo>
                  <a:lnTo>
                    <a:pt x="107" y="1126"/>
                  </a:lnTo>
                  <a:lnTo>
                    <a:pt x="89" y="1094"/>
                  </a:lnTo>
                  <a:lnTo>
                    <a:pt x="73" y="1063"/>
                  </a:lnTo>
                  <a:lnTo>
                    <a:pt x="58" y="1029"/>
                  </a:lnTo>
                  <a:lnTo>
                    <a:pt x="45" y="997"/>
                  </a:lnTo>
                  <a:lnTo>
                    <a:pt x="33" y="962"/>
                  </a:lnTo>
                  <a:lnTo>
                    <a:pt x="23" y="926"/>
                  </a:lnTo>
                  <a:lnTo>
                    <a:pt x="15" y="890"/>
                  </a:lnTo>
                  <a:lnTo>
                    <a:pt x="9" y="854"/>
                  </a:lnTo>
                  <a:lnTo>
                    <a:pt x="3" y="818"/>
                  </a:lnTo>
                  <a:lnTo>
                    <a:pt x="1" y="780"/>
                  </a:lnTo>
                  <a:lnTo>
                    <a:pt x="0" y="742"/>
                  </a:lnTo>
                  <a:lnTo>
                    <a:pt x="0" y="742"/>
                  </a:lnTo>
                  <a:lnTo>
                    <a:pt x="1" y="704"/>
                  </a:lnTo>
                  <a:lnTo>
                    <a:pt x="3" y="666"/>
                  </a:lnTo>
                  <a:lnTo>
                    <a:pt x="9" y="629"/>
                  </a:lnTo>
                  <a:lnTo>
                    <a:pt x="15" y="592"/>
                  </a:lnTo>
                  <a:lnTo>
                    <a:pt x="23" y="556"/>
                  </a:lnTo>
                  <a:lnTo>
                    <a:pt x="33" y="521"/>
                  </a:lnTo>
                  <a:lnTo>
                    <a:pt x="45" y="486"/>
                  </a:lnTo>
                  <a:lnTo>
                    <a:pt x="58" y="453"/>
                  </a:lnTo>
                  <a:lnTo>
                    <a:pt x="73" y="420"/>
                  </a:lnTo>
                  <a:lnTo>
                    <a:pt x="89" y="389"/>
                  </a:lnTo>
                  <a:lnTo>
                    <a:pt x="107" y="357"/>
                  </a:lnTo>
                  <a:lnTo>
                    <a:pt x="126" y="327"/>
                  </a:lnTo>
                  <a:lnTo>
                    <a:pt x="147" y="299"/>
                  </a:lnTo>
                  <a:lnTo>
                    <a:pt x="169" y="270"/>
                  </a:lnTo>
                  <a:lnTo>
                    <a:pt x="192" y="243"/>
                  </a:lnTo>
                  <a:lnTo>
                    <a:pt x="217" y="217"/>
                  </a:lnTo>
                  <a:lnTo>
                    <a:pt x="242" y="193"/>
                  </a:lnTo>
                  <a:lnTo>
                    <a:pt x="269" y="169"/>
                  </a:lnTo>
                  <a:lnTo>
                    <a:pt x="297" y="148"/>
                  </a:lnTo>
                  <a:lnTo>
                    <a:pt x="327" y="127"/>
                  </a:lnTo>
                  <a:lnTo>
                    <a:pt x="356" y="107"/>
                  </a:lnTo>
                  <a:lnTo>
                    <a:pt x="388" y="90"/>
                  </a:lnTo>
                  <a:lnTo>
                    <a:pt x="419" y="74"/>
                  </a:lnTo>
                  <a:lnTo>
                    <a:pt x="453" y="59"/>
                  </a:lnTo>
                  <a:lnTo>
                    <a:pt x="486" y="46"/>
                  </a:lnTo>
                  <a:lnTo>
                    <a:pt x="520" y="34"/>
                  </a:lnTo>
                  <a:lnTo>
                    <a:pt x="556" y="24"/>
                  </a:lnTo>
                  <a:lnTo>
                    <a:pt x="592" y="15"/>
                  </a:lnTo>
                  <a:lnTo>
                    <a:pt x="627" y="9"/>
                  </a:lnTo>
                  <a:lnTo>
                    <a:pt x="664" y="4"/>
                  </a:lnTo>
                  <a:lnTo>
                    <a:pt x="702" y="1"/>
                  </a:lnTo>
                  <a:lnTo>
                    <a:pt x="740" y="0"/>
                  </a:lnTo>
                  <a:lnTo>
                    <a:pt x="740" y="0"/>
                  </a:lnTo>
                  <a:lnTo>
                    <a:pt x="778" y="1"/>
                  </a:lnTo>
                  <a:lnTo>
                    <a:pt x="816" y="4"/>
                  </a:lnTo>
                  <a:lnTo>
                    <a:pt x="853" y="9"/>
                  </a:lnTo>
                  <a:lnTo>
                    <a:pt x="890" y="15"/>
                  </a:lnTo>
                  <a:lnTo>
                    <a:pt x="926" y="24"/>
                  </a:lnTo>
                  <a:lnTo>
                    <a:pt x="961" y="34"/>
                  </a:lnTo>
                  <a:lnTo>
                    <a:pt x="995" y="46"/>
                  </a:lnTo>
                  <a:lnTo>
                    <a:pt x="1029" y="59"/>
                  </a:lnTo>
                  <a:lnTo>
                    <a:pt x="1062" y="74"/>
                  </a:lnTo>
                  <a:lnTo>
                    <a:pt x="1094" y="90"/>
                  </a:lnTo>
                  <a:lnTo>
                    <a:pt x="1125" y="107"/>
                  </a:lnTo>
                  <a:lnTo>
                    <a:pt x="1155" y="127"/>
                  </a:lnTo>
                  <a:lnTo>
                    <a:pt x="1184" y="148"/>
                  </a:lnTo>
                  <a:lnTo>
                    <a:pt x="1211" y="169"/>
                  </a:lnTo>
                  <a:lnTo>
                    <a:pt x="1239" y="193"/>
                  </a:lnTo>
                  <a:lnTo>
                    <a:pt x="1265" y="217"/>
                  </a:lnTo>
                  <a:lnTo>
                    <a:pt x="1289" y="243"/>
                  </a:lnTo>
                  <a:lnTo>
                    <a:pt x="1312" y="270"/>
                  </a:lnTo>
                  <a:lnTo>
                    <a:pt x="1334" y="299"/>
                  </a:lnTo>
                  <a:lnTo>
                    <a:pt x="1355" y="327"/>
                  </a:lnTo>
                  <a:lnTo>
                    <a:pt x="1374" y="357"/>
                  </a:lnTo>
                  <a:lnTo>
                    <a:pt x="1392" y="389"/>
                  </a:lnTo>
                  <a:lnTo>
                    <a:pt x="1408" y="420"/>
                  </a:lnTo>
                  <a:lnTo>
                    <a:pt x="1423" y="453"/>
                  </a:lnTo>
                  <a:lnTo>
                    <a:pt x="1436" y="486"/>
                  </a:lnTo>
                  <a:lnTo>
                    <a:pt x="1448" y="521"/>
                  </a:lnTo>
                  <a:lnTo>
                    <a:pt x="1458" y="556"/>
                  </a:lnTo>
                  <a:lnTo>
                    <a:pt x="1467" y="592"/>
                  </a:lnTo>
                  <a:lnTo>
                    <a:pt x="1473" y="629"/>
                  </a:lnTo>
                  <a:lnTo>
                    <a:pt x="1477" y="666"/>
                  </a:lnTo>
                  <a:lnTo>
                    <a:pt x="1481" y="704"/>
                  </a:lnTo>
                  <a:lnTo>
                    <a:pt x="1482" y="742"/>
                  </a:lnTo>
                  <a:lnTo>
                    <a:pt x="1482" y="742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Freeform 4"/>
            <p:cNvSpPr/>
            <p:nvPr/>
          </p:nvSpPr>
          <p:spPr>
            <a:xfrm>
              <a:off x="2365096" y="2008079"/>
              <a:ext cx="767334" cy="703898"/>
            </a:xfrm>
            <a:custGeom>
              <a:avLst/>
              <a:gdLst/>
              <a:ahLst/>
              <a:cxnLst/>
              <a:rect l="l" t="t" r="r" b="b"/>
              <a:pathLst>
                <a:path w="988" h="905">
                  <a:moveTo>
                    <a:pt x="298" y="855"/>
                  </a:moveTo>
                  <a:lnTo>
                    <a:pt x="359" y="855"/>
                  </a:lnTo>
                  <a:lnTo>
                    <a:pt x="359" y="855"/>
                  </a:lnTo>
                  <a:lnTo>
                    <a:pt x="374" y="838"/>
                  </a:lnTo>
                  <a:lnTo>
                    <a:pt x="388" y="819"/>
                  </a:lnTo>
                  <a:lnTo>
                    <a:pt x="401" y="799"/>
                  </a:lnTo>
                  <a:lnTo>
                    <a:pt x="412" y="776"/>
                  </a:lnTo>
                  <a:lnTo>
                    <a:pt x="421" y="752"/>
                  </a:lnTo>
                  <a:lnTo>
                    <a:pt x="427" y="725"/>
                  </a:lnTo>
                  <a:lnTo>
                    <a:pt x="432" y="697"/>
                  </a:lnTo>
                  <a:lnTo>
                    <a:pt x="436" y="666"/>
                  </a:lnTo>
                  <a:lnTo>
                    <a:pt x="425" y="666"/>
                  </a:lnTo>
                  <a:lnTo>
                    <a:pt x="425" y="666"/>
                  </a:lnTo>
                  <a:lnTo>
                    <a:pt x="418" y="666"/>
                  </a:lnTo>
                  <a:lnTo>
                    <a:pt x="412" y="664"/>
                  </a:lnTo>
                  <a:lnTo>
                    <a:pt x="405" y="661"/>
                  </a:lnTo>
                  <a:lnTo>
                    <a:pt x="401" y="656"/>
                  </a:lnTo>
                  <a:lnTo>
                    <a:pt x="397" y="651"/>
                  </a:lnTo>
                  <a:lnTo>
                    <a:pt x="393" y="646"/>
                  </a:lnTo>
                  <a:lnTo>
                    <a:pt x="391" y="639"/>
                  </a:lnTo>
                  <a:lnTo>
                    <a:pt x="390" y="633"/>
                  </a:lnTo>
                  <a:lnTo>
                    <a:pt x="390" y="633"/>
                  </a:lnTo>
                  <a:lnTo>
                    <a:pt x="390" y="633"/>
                  </a:lnTo>
                  <a:lnTo>
                    <a:pt x="391" y="625"/>
                  </a:lnTo>
                  <a:lnTo>
                    <a:pt x="393" y="620"/>
                  </a:lnTo>
                  <a:lnTo>
                    <a:pt x="397" y="613"/>
                  </a:lnTo>
                  <a:lnTo>
                    <a:pt x="401" y="609"/>
                  </a:lnTo>
                  <a:lnTo>
                    <a:pt x="405" y="604"/>
                  </a:lnTo>
                  <a:lnTo>
                    <a:pt x="412" y="601"/>
                  </a:lnTo>
                  <a:lnTo>
                    <a:pt x="418" y="599"/>
                  </a:lnTo>
                  <a:lnTo>
                    <a:pt x="425" y="598"/>
                  </a:lnTo>
                  <a:lnTo>
                    <a:pt x="442" y="598"/>
                  </a:lnTo>
                  <a:lnTo>
                    <a:pt x="442" y="598"/>
                  </a:lnTo>
                  <a:lnTo>
                    <a:pt x="417" y="573"/>
                  </a:lnTo>
                  <a:lnTo>
                    <a:pt x="393" y="546"/>
                  </a:lnTo>
                  <a:lnTo>
                    <a:pt x="371" y="519"/>
                  </a:lnTo>
                  <a:lnTo>
                    <a:pt x="351" y="489"/>
                  </a:lnTo>
                  <a:lnTo>
                    <a:pt x="337" y="512"/>
                  </a:lnTo>
                  <a:lnTo>
                    <a:pt x="337" y="512"/>
                  </a:lnTo>
                  <a:lnTo>
                    <a:pt x="277" y="476"/>
                  </a:lnTo>
                  <a:lnTo>
                    <a:pt x="248" y="458"/>
                  </a:lnTo>
                  <a:lnTo>
                    <a:pt x="219" y="438"/>
                  </a:lnTo>
                  <a:lnTo>
                    <a:pt x="191" y="418"/>
                  </a:lnTo>
                  <a:lnTo>
                    <a:pt x="164" y="395"/>
                  </a:lnTo>
                  <a:lnTo>
                    <a:pt x="138" y="371"/>
                  </a:lnTo>
                  <a:lnTo>
                    <a:pt x="126" y="358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02" y="331"/>
                  </a:lnTo>
                  <a:lnTo>
                    <a:pt x="92" y="317"/>
                  </a:lnTo>
                  <a:lnTo>
                    <a:pt x="81" y="301"/>
                  </a:lnTo>
                  <a:lnTo>
                    <a:pt x="71" y="285"/>
                  </a:lnTo>
                  <a:lnTo>
                    <a:pt x="61" y="269"/>
                  </a:lnTo>
                  <a:lnTo>
                    <a:pt x="53" y="251"/>
                  </a:lnTo>
                  <a:lnTo>
                    <a:pt x="44" y="234"/>
                  </a:lnTo>
                  <a:lnTo>
                    <a:pt x="36" y="216"/>
                  </a:lnTo>
                  <a:lnTo>
                    <a:pt x="30" y="196"/>
                  </a:lnTo>
                  <a:lnTo>
                    <a:pt x="23" y="175"/>
                  </a:lnTo>
                  <a:lnTo>
                    <a:pt x="18" y="154"/>
                  </a:lnTo>
                  <a:lnTo>
                    <a:pt x="13" y="132"/>
                  </a:lnTo>
                  <a:lnTo>
                    <a:pt x="9" y="108"/>
                  </a:lnTo>
                  <a:lnTo>
                    <a:pt x="6" y="84"/>
                  </a:lnTo>
                  <a:lnTo>
                    <a:pt x="4" y="59"/>
                  </a:lnTo>
                  <a:lnTo>
                    <a:pt x="3" y="33"/>
                  </a:lnTo>
                  <a:lnTo>
                    <a:pt x="0" y="0"/>
                  </a:lnTo>
                  <a:lnTo>
                    <a:pt x="33" y="7"/>
                  </a:lnTo>
                  <a:lnTo>
                    <a:pt x="239" y="55"/>
                  </a:lnTo>
                  <a:lnTo>
                    <a:pt x="252" y="58"/>
                  </a:lnTo>
                  <a:lnTo>
                    <a:pt x="252" y="58"/>
                  </a:lnTo>
                  <a:lnTo>
                    <a:pt x="256" y="23"/>
                  </a:lnTo>
                  <a:lnTo>
                    <a:pt x="473" y="23"/>
                  </a:lnTo>
                  <a:lnTo>
                    <a:pt x="520" y="23"/>
                  </a:lnTo>
                  <a:lnTo>
                    <a:pt x="737" y="23"/>
                  </a:lnTo>
                  <a:lnTo>
                    <a:pt x="737" y="23"/>
                  </a:lnTo>
                  <a:lnTo>
                    <a:pt x="740" y="57"/>
                  </a:lnTo>
                  <a:lnTo>
                    <a:pt x="751" y="55"/>
                  </a:lnTo>
                  <a:lnTo>
                    <a:pt x="956" y="7"/>
                  </a:lnTo>
                  <a:lnTo>
                    <a:pt x="988" y="0"/>
                  </a:lnTo>
                  <a:lnTo>
                    <a:pt x="987" y="33"/>
                  </a:lnTo>
                  <a:lnTo>
                    <a:pt x="987" y="33"/>
                  </a:lnTo>
                  <a:lnTo>
                    <a:pt x="986" y="59"/>
                  </a:lnTo>
                  <a:lnTo>
                    <a:pt x="983" y="84"/>
                  </a:lnTo>
                  <a:lnTo>
                    <a:pt x="980" y="108"/>
                  </a:lnTo>
                  <a:lnTo>
                    <a:pt x="976" y="132"/>
                  </a:lnTo>
                  <a:lnTo>
                    <a:pt x="971" y="154"/>
                  </a:lnTo>
                  <a:lnTo>
                    <a:pt x="965" y="175"/>
                  </a:lnTo>
                  <a:lnTo>
                    <a:pt x="960" y="196"/>
                  </a:lnTo>
                  <a:lnTo>
                    <a:pt x="952" y="216"/>
                  </a:lnTo>
                  <a:lnTo>
                    <a:pt x="945" y="234"/>
                  </a:lnTo>
                  <a:lnTo>
                    <a:pt x="936" y="251"/>
                  </a:lnTo>
                  <a:lnTo>
                    <a:pt x="927" y="269"/>
                  </a:lnTo>
                  <a:lnTo>
                    <a:pt x="918" y="285"/>
                  </a:lnTo>
                  <a:lnTo>
                    <a:pt x="908" y="301"/>
                  </a:lnTo>
                  <a:lnTo>
                    <a:pt x="897" y="317"/>
                  </a:lnTo>
                  <a:lnTo>
                    <a:pt x="886" y="331"/>
                  </a:lnTo>
                  <a:lnTo>
                    <a:pt x="874" y="345"/>
                  </a:lnTo>
                  <a:lnTo>
                    <a:pt x="874" y="345"/>
                  </a:lnTo>
                  <a:lnTo>
                    <a:pt x="862" y="358"/>
                  </a:lnTo>
                  <a:lnTo>
                    <a:pt x="850" y="371"/>
                  </a:lnTo>
                  <a:lnTo>
                    <a:pt x="825" y="395"/>
                  </a:lnTo>
                  <a:lnTo>
                    <a:pt x="798" y="418"/>
                  </a:lnTo>
                  <a:lnTo>
                    <a:pt x="770" y="438"/>
                  </a:lnTo>
                  <a:lnTo>
                    <a:pt x="742" y="458"/>
                  </a:lnTo>
                  <a:lnTo>
                    <a:pt x="713" y="476"/>
                  </a:lnTo>
                  <a:lnTo>
                    <a:pt x="653" y="512"/>
                  </a:lnTo>
                  <a:lnTo>
                    <a:pt x="640" y="491"/>
                  </a:lnTo>
                  <a:lnTo>
                    <a:pt x="640" y="491"/>
                  </a:lnTo>
                  <a:lnTo>
                    <a:pt x="620" y="521"/>
                  </a:lnTo>
                  <a:lnTo>
                    <a:pt x="599" y="548"/>
                  </a:lnTo>
                  <a:lnTo>
                    <a:pt x="576" y="574"/>
                  </a:lnTo>
                  <a:lnTo>
                    <a:pt x="551" y="598"/>
                  </a:lnTo>
                  <a:lnTo>
                    <a:pt x="567" y="598"/>
                  </a:lnTo>
                  <a:lnTo>
                    <a:pt x="567" y="598"/>
                  </a:lnTo>
                  <a:lnTo>
                    <a:pt x="574" y="599"/>
                  </a:lnTo>
                  <a:lnTo>
                    <a:pt x="580" y="601"/>
                  </a:lnTo>
                  <a:lnTo>
                    <a:pt x="586" y="604"/>
                  </a:lnTo>
                  <a:lnTo>
                    <a:pt x="591" y="609"/>
                  </a:lnTo>
                  <a:lnTo>
                    <a:pt x="595" y="613"/>
                  </a:lnTo>
                  <a:lnTo>
                    <a:pt x="599" y="620"/>
                  </a:lnTo>
                  <a:lnTo>
                    <a:pt x="601" y="625"/>
                  </a:lnTo>
                  <a:lnTo>
                    <a:pt x="601" y="633"/>
                  </a:lnTo>
                  <a:lnTo>
                    <a:pt x="601" y="633"/>
                  </a:lnTo>
                  <a:lnTo>
                    <a:pt x="601" y="633"/>
                  </a:lnTo>
                  <a:lnTo>
                    <a:pt x="601" y="639"/>
                  </a:lnTo>
                  <a:lnTo>
                    <a:pt x="599" y="646"/>
                  </a:lnTo>
                  <a:lnTo>
                    <a:pt x="595" y="651"/>
                  </a:lnTo>
                  <a:lnTo>
                    <a:pt x="591" y="656"/>
                  </a:lnTo>
                  <a:lnTo>
                    <a:pt x="586" y="661"/>
                  </a:lnTo>
                  <a:lnTo>
                    <a:pt x="580" y="664"/>
                  </a:lnTo>
                  <a:lnTo>
                    <a:pt x="574" y="666"/>
                  </a:lnTo>
                  <a:lnTo>
                    <a:pt x="567" y="666"/>
                  </a:lnTo>
                  <a:lnTo>
                    <a:pt x="557" y="666"/>
                  </a:lnTo>
                  <a:lnTo>
                    <a:pt x="557" y="666"/>
                  </a:lnTo>
                  <a:lnTo>
                    <a:pt x="561" y="697"/>
                  </a:lnTo>
                  <a:lnTo>
                    <a:pt x="565" y="725"/>
                  </a:lnTo>
                  <a:lnTo>
                    <a:pt x="572" y="752"/>
                  </a:lnTo>
                  <a:lnTo>
                    <a:pt x="581" y="776"/>
                  </a:lnTo>
                  <a:lnTo>
                    <a:pt x="592" y="799"/>
                  </a:lnTo>
                  <a:lnTo>
                    <a:pt x="605" y="819"/>
                  </a:lnTo>
                  <a:lnTo>
                    <a:pt x="619" y="838"/>
                  </a:lnTo>
                  <a:lnTo>
                    <a:pt x="634" y="855"/>
                  </a:lnTo>
                  <a:lnTo>
                    <a:pt x="697" y="855"/>
                  </a:lnTo>
                  <a:lnTo>
                    <a:pt x="713" y="905"/>
                  </a:lnTo>
                  <a:lnTo>
                    <a:pt x="283" y="905"/>
                  </a:lnTo>
                  <a:lnTo>
                    <a:pt x="298" y="855"/>
                  </a:lnTo>
                  <a:lnTo>
                    <a:pt x="298" y="855"/>
                  </a:lnTo>
                  <a:close/>
                  <a:moveTo>
                    <a:pt x="742" y="109"/>
                  </a:moveTo>
                  <a:lnTo>
                    <a:pt x="742" y="109"/>
                  </a:lnTo>
                  <a:lnTo>
                    <a:pt x="741" y="157"/>
                  </a:lnTo>
                  <a:lnTo>
                    <a:pt x="737" y="203"/>
                  </a:lnTo>
                  <a:lnTo>
                    <a:pt x="731" y="247"/>
                  </a:lnTo>
                  <a:lnTo>
                    <a:pt x="723" y="289"/>
                  </a:lnTo>
                  <a:lnTo>
                    <a:pt x="719" y="310"/>
                  </a:lnTo>
                  <a:lnTo>
                    <a:pt x="714" y="331"/>
                  </a:lnTo>
                  <a:lnTo>
                    <a:pt x="707" y="350"/>
                  </a:lnTo>
                  <a:lnTo>
                    <a:pt x="701" y="370"/>
                  </a:lnTo>
                  <a:lnTo>
                    <a:pt x="693" y="388"/>
                  </a:lnTo>
                  <a:lnTo>
                    <a:pt x="685" y="407"/>
                  </a:lnTo>
                  <a:lnTo>
                    <a:pt x="678" y="425"/>
                  </a:lnTo>
                  <a:lnTo>
                    <a:pt x="669" y="443"/>
                  </a:lnTo>
                  <a:lnTo>
                    <a:pt x="669" y="443"/>
                  </a:lnTo>
                  <a:lnTo>
                    <a:pt x="715" y="414"/>
                  </a:lnTo>
                  <a:lnTo>
                    <a:pt x="736" y="399"/>
                  </a:lnTo>
                  <a:lnTo>
                    <a:pt x="758" y="383"/>
                  </a:lnTo>
                  <a:lnTo>
                    <a:pt x="779" y="367"/>
                  </a:lnTo>
                  <a:lnTo>
                    <a:pt x="798" y="349"/>
                  </a:lnTo>
                  <a:lnTo>
                    <a:pt x="818" y="331"/>
                  </a:lnTo>
                  <a:lnTo>
                    <a:pt x="836" y="311"/>
                  </a:lnTo>
                  <a:lnTo>
                    <a:pt x="836" y="311"/>
                  </a:lnTo>
                  <a:lnTo>
                    <a:pt x="855" y="288"/>
                  </a:lnTo>
                  <a:lnTo>
                    <a:pt x="871" y="263"/>
                  </a:lnTo>
                  <a:lnTo>
                    <a:pt x="886" y="236"/>
                  </a:lnTo>
                  <a:lnTo>
                    <a:pt x="894" y="222"/>
                  </a:lnTo>
                  <a:lnTo>
                    <a:pt x="900" y="208"/>
                  </a:lnTo>
                  <a:lnTo>
                    <a:pt x="906" y="192"/>
                  </a:lnTo>
                  <a:lnTo>
                    <a:pt x="912" y="177"/>
                  </a:lnTo>
                  <a:lnTo>
                    <a:pt x="917" y="159"/>
                  </a:lnTo>
                  <a:lnTo>
                    <a:pt x="921" y="142"/>
                  </a:lnTo>
                  <a:lnTo>
                    <a:pt x="925" y="123"/>
                  </a:lnTo>
                  <a:lnTo>
                    <a:pt x="929" y="105"/>
                  </a:lnTo>
                  <a:lnTo>
                    <a:pt x="932" y="85"/>
                  </a:lnTo>
                  <a:lnTo>
                    <a:pt x="934" y="66"/>
                  </a:lnTo>
                  <a:lnTo>
                    <a:pt x="793" y="97"/>
                  </a:lnTo>
                  <a:lnTo>
                    <a:pt x="808" y="130"/>
                  </a:lnTo>
                  <a:lnTo>
                    <a:pt x="761" y="152"/>
                  </a:lnTo>
                  <a:lnTo>
                    <a:pt x="742" y="109"/>
                  </a:lnTo>
                  <a:lnTo>
                    <a:pt x="742" y="109"/>
                  </a:lnTo>
                  <a:close/>
                  <a:moveTo>
                    <a:pt x="326" y="446"/>
                  </a:moveTo>
                  <a:lnTo>
                    <a:pt x="326" y="446"/>
                  </a:lnTo>
                  <a:lnTo>
                    <a:pt x="316" y="428"/>
                  </a:lnTo>
                  <a:lnTo>
                    <a:pt x="308" y="409"/>
                  </a:lnTo>
                  <a:lnTo>
                    <a:pt x="300" y="390"/>
                  </a:lnTo>
                  <a:lnTo>
                    <a:pt x="292" y="371"/>
                  </a:lnTo>
                  <a:lnTo>
                    <a:pt x="286" y="350"/>
                  </a:lnTo>
                  <a:lnTo>
                    <a:pt x="279" y="331"/>
                  </a:lnTo>
                  <a:lnTo>
                    <a:pt x="274" y="309"/>
                  </a:lnTo>
                  <a:lnTo>
                    <a:pt x="269" y="288"/>
                  </a:lnTo>
                  <a:lnTo>
                    <a:pt x="264" y="267"/>
                  </a:lnTo>
                  <a:lnTo>
                    <a:pt x="261" y="244"/>
                  </a:lnTo>
                  <a:lnTo>
                    <a:pt x="258" y="221"/>
                  </a:lnTo>
                  <a:lnTo>
                    <a:pt x="256" y="198"/>
                  </a:lnTo>
                  <a:lnTo>
                    <a:pt x="253" y="174"/>
                  </a:lnTo>
                  <a:lnTo>
                    <a:pt x="252" y="151"/>
                  </a:lnTo>
                  <a:lnTo>
                    <a:pt x="251" y="102"/>
                  </a:lnTo>
                  <a:lnTo>
                    <a:pt x="228" y="152"/>
                  </a:lnTo>
                  <a:lnTo>
                    <a:pt x="182" y="130"/>
                  </a:lnTo>
                  <a:lnTo>
                    <a:pt x="197" y="97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58" y="85"/>
                  </a:lnTo>
                  <a:lnTo>
                    <a:pt x="60" y="105"/>
                  </a:lnTo>
                  <a:lnTo>
                    <a:pt x="63" y="123"/>
                  </a:lnTo>
                  <a:lnTo>
                    <a:pt x="68" y="142"/>
                  </a:lnTo>
                  <a:lnTo>
                    <a:pt x="72" y="159"/>
                  </a:lnTo>
                  <a:lnTo>
                    <a:pt x="77" y="177"/>
                  </a:lnTo>
                  <a:lnTo>
                    <a:pt x="83" y="192"/>
                  </a:lnTo>
                  <a:lnTo>
                    <a:pt x="89" y="208"/>
                  </a:lnTo>
                  <a:lnTo>
                    <a:pt x="96" y="222"/>
                  </a:lnTo>
                  <a:lnTo>
                    <a:pt x="102" y="236"/>
                  </a:lnTo>
                  <a:lnTo>
                    <a:pt x="118" y="263"/>
                  </a:lnTo>
                  <a:lnTo>
                    <a:pt x="135" y="288"/>
                  </a:lnTo>
                  <a:lnTo>
                    <a:pt x="153" y="311"/>
                  </a:lnTo>
                  <a:lnTo>
                    <a:pt x="153" y="311"/>
                  </a:lnTo>
                  <a:lnTo>
                    <a:pt x="172" y="332"/>
                  </a:lnTo>
                  <a:lnTo>
                    <a:pt x="191" y="350"/>
                  </a:lnTo>
                  <a:lnTo>
                    <a:pt x="212" y="369"/>
                  </a:lnTo>
                  <a:lnTo>
                    <a:pt x="234" y="385"/>
                  </a:lnTo>
                  <a:lnTo>
                    <a:pt x="256" y="401"/>
                  </a:lnTo>
                  <a:lnTo>
                    <a:pt x="279" y="417"/>
                  </a:lnTo>
                  <a:lnTo>
                    <a:pt x="326" y="446"/>
                  </a:lnTo>
                  <a:lnTo>
                    <a:pt x="326" y="446"/>
                  </a:lnTo>
                  <a:close/>
                  <a:moveTo>
                    <a:pt x="304" y="70"/>
                  </a:moveTo>
                  <a:lnTo>
                    <a:pt x="304" y="70"/>
                  </a:lnTo>
                  <a:lnTo>
                    <a:pt x="304" y="120"/>
                  </a:lnTo>
                  <a:lnTo>
                    <a:pt x="307" y="170"/>
                  </a:lnTo>
                  <a:lnTo>
                    <a:pt x="309" y="194"/>
                  </a:lnTo>
                  <a:lnTo>
                    <a:pt x="312" y="218"/>
                  </a:lnTo>
                  <a:lnTo>
                    <a:pt x="315" y="242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5" y="288"/>
                  </a:lnTo>
                  <a:lnTo>
                    <a:pt x="331" y="312"/>
                  </a:lnTo>
                  <a:lnTo>
                    <a:pt x="339" y="335"/>
                  </a:lnTo>
                  <a:lnTo>
                    <a:pt x="348" y="358"/>
                  </a:lnTo>
                  <a:lnTo>
                    <a:pt x="358" y="380"/>
                  </a:lnTo>
                  <a:lnTo>
                    <a:pt x="368" y="401"/>
                  </a:lnTo>
                  <a:lnTo>
                    <a:pt x="381" y="423"/>
                  </a:lnTo>
                  <a:lnTo>
                    <a:pt x="394" y="445"/>
                  </a:lnTo>
                  <a:lnTo>
                    <a:pt x="394" y="445"/>
                  </a:lnTo>
                  <a:lnTo>
                    <a:pt x="398" y="448"/>
                  </a:lnTo>
                  <a:lnTo>
                    <a:pt x="401" y="450"/>
                  </a:lnTo>
                  <a:lnTo>
                    <a:pt x="404" y="452"/>
                  </a:lnTo>
                  <a:lnTo>
                    <a:pt x="407" y="453"/>
                  </a:lnTo>
                  <a:lnTo>
                    <a:pt x="412" y="453"/>
                  </a:lnTo>
                  <a:lnTo>
                    <a:pt x="416" y="453"/>
                  </a:lnTo>
                  <a:lnTo>
                    <a:pt x="419" y="452"/>
                  </a:lnTo>
                  <a:lnTo>
                    <a:pt x="424" y="450"/>
                  </a:lnTo>
                  <a:lnTo>
                    <a:pt x="424" y="450"/>
                  </a:lnTo>
                  <a:lnTo>
                    <a:pt x="427" y="447"/>
                  </a:lnTo>
                  <a:lnTo>
                    <a:pt x="429" y="444"/>
                  </a:lnTo>
                  <a:lnTo>
                    <a:pt x="430" y="440"/>
                  </a:lnTo>
                  <a:lnTo>
                    <a:pt x="431" y="436"/>
                  </a:lnTo>
                  <a:lnTo>
                    <a:pt x="432" y="433"/>
                  </a:lnTo>
                  <a:lnTo>
                    <a:pt x="431" y="428"/>
                  </a:lnTo>
                  <a:lnTo>
                    <a:pt x="430" y="425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16" y="402"/>
                  </a:lnTo>
                  <a:lnTo>
                    <a:pt x="404" y="382"/>
                  </a:lnTo>
                  <a:lnTo>
                    <a:pt x="394" y="362"/>
                  </a:lnTo>
                  <a:lnTo>
                    <a:pt x="386" y="342"/>
                  </a:lnTo>
                  <a:lnTo>
                    <a:pt x="378" y="321"/>
                  </a:lnTo>
                  <a:lnTo>
                    <a:pt x="371" y="300"/>
                  </a:lnTo>
                  <a:lnTo>
                    <a:pt x="365" y="279"/>
                  </a:lnTo>
                  <a:lnTo>
                    <a:pt x="360" y="257"/>
                  </a:lnTo>
                  <a:lnTo>
                    <a:pt x="360" y="257"/>
                  </a:lnTo>
                  <a:lnTo>
                    <a:pt x="355" y="234"/>
                  </a:lnTo>
                  <a:lnTo>
                    <a:pt x="352" y="212"/>
                  </a:lnTo>
                  <a:lnTo>
                    <a:pt x="350" y="189"/>
                  </a:lnTo>
                  <a:lnTo>
                    <a:pt x="348" y="166"/>
                  </a:lnTo>
                  <a:lnTo>
                    <a:pt x="346" y="119"/>
                  </a:lnTo>
                  <a:lnTo>
                    <a:pt x="346" y="70"/>
                  </a:lnTo>
                  <a:lnTo>
                    <a:pt x="346" y="70"/>
                  </a:lnTo>
                  <a:lnTo>
                    <a:pt x="345" y="67"/>
                  </a:lnTo>
                  <a:lnTo>
                    <a:pt x="343" y="63"/>
                  </a:lnTo>
                  <a:lnTo>
                    <a:pt x="342" y="59"/>
                  </a:lnTo>
                  <a:lnTo>
                    <a:pt x="339" y="56"/>
                  </a:lnTo>
                  <a:lnTo>
                    <a:pt x="337" y="54"/>
                  </a:lnTo>
                  <a:lnTo>
                    <a:pt x="333" y="52"/>
                  </a:lnTo>
                  <a:lnTo>
                    <a:pt x="329" y="51"/>
                  </a:lnTo>
                  <a:lnTo>
                    <a:pt x="325" y="50"/>
                  </a:lnTo>
                  <a:lnTo>
                    <a:pt x="325" y="50"/>
                  </a:lnTo>
                  <a:lnTo>
                    <a:pt x="321" y="51"/>
                  </a:lnTo>
                  <a:lnTo>
                    <a:pt x="317" y="52"/>
                  </a:lnTo>
                  <a:lnTo>
                    <a:pt x="313" y="53"/>
                  </a:lnTo>
                  <a:lnTo>
                    <a:pt x="311" y="56"/>
                  </a:lnTo>
                  <a:lnTo>
                    <a:pt x="308" y="58"/>
                  </a:lnTo>
                  <a:lnTo>
                    <a:pt x="307" y="63"/>
                  </a:lnTo>
                  <a:lnTo>
                    <a:pt x="304" y="66"/>
                  </a:lnTo>
                  <a:lnTo>
                    <a:pt x="304" y="70"/>
                  </a:lnTo>
                  <a:lnTo>
                    <a:pt x="304" y="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8765134" y="1736141"/>
            <a:ext cx="1151096" cy="1151477"/>
            <a:chOff x="8765134" y="1736141"/>
            <a:chExt cx="1151096" cy="1151477"/>
          </a:xfrm>
        </p:grpSpPr>
        <p:sp>
          <p:nvSpPr>
            <p:cNvPr id="6" name="Freeform 6"/>
            <p:cNvSpPr/>
            <p:nvPr/>
          </p:nvSpPr>
          <p:spPr>
            <a:xfrm>
              <a:off x="8765134" y="1736141"/>
              <a:ext cx="1151096" cy="1151477"/>
            </a:xfrm>
            <a:custGeom>
              <a:avLst/>
              <a:gdLst/>
              <a:ahLst/>
              <a:cxnLst/>
              <a:rect l="l" t="t" r="r" b="b"/>
              <a:pathLst>
                <a:path w="1482" h="1482">
                  <a:moveTo>
                    <a:pt x="1482" y="742"/>
                  </a:moveTo>
                  <a:lnTo>
                    <a:pt x="1482" y="742"/>
                  </a:lnTo>
                  <a:lnTo>
                    <a:pt x="1481" y="780"/>
                  </a:lnTo>
                  <a:lnTo>
                    <a:pt x="1478" y="818"/>
                  </a:lnTo>
                  <a:lnTo>
                    <a:pt x="1473" y="854"/>
                  </a:lnTo>
                  <a:lnTo>
                    <a:pt x="1467" y="890"/>
                  </a:lnTo>
                  <a:lnTo>
                    <a:pt x="1458" y="926"/>
                  </a:lnTo>
                  <a:lnTo>
                    <a:pt x="1448" y="962"/>
                  </a:lnTo>
                  <a:lnTo>
                    <a:pt x="1436" y="997"/>
                  </a:lnTo>
                  <a:lnTo>
                    <a:pt x="1423" y="1029"/>
                  </a:lnTo>
                  <a:lnTo>
                    <a:pt x="1408" y="1063"/>
                  </a:lnTo>
                  <a:lnTo>
                    <a:pt x="1392" y="1094"/>
                  </a:lnTo>
                  <a:lnTo>
                    <a:pt x="1375" y="1126"/>
                  </a:lnTo>
                  <a:lnTo>
                    <a:pt x="1355" y="1155"/>
                  </a:lnTo>
                  <a:lnTo>
                    <a:pt x="1334" y="1185"/>
                  </a:lnTo>
                  <a:lnTo>
                    <a:pt x="1313" y="1213"/>
                  </a:lnTo>
                  <a:lnTo>
                    <a:pt x="1289" y="1240"/>
                  </a:lnTo>
                  <a:lnTo>
                    <a:pt x="1265" y="1265"/>
                  </a:lnTo>
                  <a:lnTo>
                    <a:pt x="1239" y="1290"/>
                  </a:lnTo>
                  <a:lnTo>
                    <a:pt x="1212" y="1313"/>
                  </a:lnTo>
                  <a:lnTo>
                    <a:pt x="1185" y="1335"/>
                  </a:lnTo>
                  <a:lnTo>
                    <a:pt x="1155" y="1356"/>
                  </a:lnTo>
                  <a:lnTo>
                    <a:pt x="1125" y="1375"/>
                  </a:lnTo>
                  <a:lnTo>
                    <a:pt x="1094" y="1393"/>
                  </a:lnTo>
                  <a:lnTo>
                    <a:pt x="1062" y="1409"/>
                  </a:lnTo>
                  <a:lnTo>
                    <a:pt x="1029" y="1424"/>
                  </a:lnTo>
                  <a:lnTo>
                    <a:pt x="996" y="1437"/>
                  </a:lnTo>
                  <a:lnTo>
                    <a:pt x="961" y="1449"/>
                  </a:lnTo>
                  <a:lnTo>
                    <a:pt x="926" y="1459"/>
                  </a:lnTo>
                  <a:lnTo>
                    <a:pt x="890" y="1467"/>
                  </a:lnTo>
                  <a:lnTo>
                    <a:pt x="853" y="1473"/>
                  </a:lnTo>
                  <a:lnTo>
                    <a:pt x="817" y="1479"/>
                  </a:lnTo>
                  <a:lnTo>
                    <a:pt x="779" y="1481"/>
                  </a:lnTo>
                  <a:lnTo>
                    <a:pt x="741" y="1482"/>
                  </a:lnTo>
                  <a:lnTo>
                    <a:pt x="741" y="1482"/>
                  </a:lnTo>
                  <a:lnTo>
                    <a:pt x="703" y="1481"/>
                  </a:lnTo>
                  <a:lnTo>
                    <a:pt x="665" y="1479"/>
                  </a:lnTo>
                  <a:lnTo>
                    <a:pt x="628" y="1473"/>
                  </a:lnTo>
                  <a:lnTo>
                    <a:pt x="592" y="1467"/>
                  </a:lnTo>
                  <a:lnTo>
                    <a:pt x="556" y="1459"/>
                  </a:lnTo>
                  <a:lnTo>
                    <a:pt x="520" y="1449"/>
                  </a:lnTo>
                  <a:lnTo>
                    <a:pt x="487" y="1437"/>
                  </a:lnTo>
                  <a:lnTo>
                    <a:pt x="453" y="1424"/>
                  </a:lnTo>
                  <a:lnTo>
                    <a:pt x="419" y="1409"/>
                  </a:lnTo>
                  <a:lnTo>
                    <a:pt x="388" y="1393"/>
                  </a:lnTo>
                  <a:lnTo>
                    <a:pt x="356" y="1375"/>
                  </a:lnTo>
                  <a:lnTo>
                    <a:pt x="327" y="1356"/>
                  </a:lnTo>
                  <a:lnTo>
                    <a:pt x="298" y="1335"/>
                  </a:lnTo>
                  <a:lnTo>
                    <a:pt x="269" y="1313"/>
                  </a:lnTo>
                  <a:lnTo>
                    <a:pt x="242" y="1290"/>
                  </a:lnTo>
                  <a:lnTo>
                    <a:pt x="217" y="1265"/>
                  </a:lnTo>
                  <a:lnTo>
                    <a:pt x="192" y="1240"/>
                  </a:lnTo>
                  <a:lnTo>
                    <a:pt x="170" y="1213"/>
                  </a:lnTo>
                  <a:lnTo>
                    <a:pt x="147" y="1185"/>
                  </a:lnTo>
                  <a:lnTo>
                    <a:pt x="126" y="1155"/>
                  </a:lnTo>
                  <a:lnTo>
                    <a:pt x="108" y="1126"/>
                  </a:lnTo>
                  <a:lnTo>
                    <a:pt x="89" y="1094"/>
                  </a:lnTo>
                  <a:lnTo>
                    <a:pt x="73" y="1063"/>
                  </a:lnTo>
                  <a:lnTo>
                    <a:pt x="58" y="1029"/>
                  </a:lnTo>
                  <a:lnTo>
                    <a:pt x="45" y="997"/>
                  </a:lnTo>
                  <a:lnTo>
                    <a:pt x="34" y="962"/>
                  </a:lnTo>
                  <a:lnTo>
                    <a:pt x="23" y="926"/>
                  </a:lnTo>
                  <a:lnTo>
                    <a:pt x="15" y="890"/>
                  </a:lnTo>
                  <a:lnTo>
                    <a:pt x="9" y="854"/>
                  </a:lnTo>
                  <a:lnTo>
                    <a:pt x="4" y="818"/>
                  </a:lnTo>
                  <a:lnTo>
                    <a:pt x="1" y="780"/>
                  </a:lnTo>
                  <a:lnTo>
                    <a:pt x="0" y="742"/>
                  </a:lnTo>
                  <a:lnTo>
                    <a:pt x="0" y="742"/>
                  </a:lnTo>
                  <a:lnTo>
                    <a:pt x="1" y="704"/>
                  </a:lnTo>
                  <a:lnTo>
                    <a:pt x="4" y="666"/>
                  </a:lnTo>
                  <a:lnTo>
                    <a:pt x="9" y="629"/>
                  </a:lnTo>
                  <a:lnTo>
                    <a:pt x="15" y="592"/>
                  </a:lnTo>
                  <a:lnTo>
                    <a:pt x="23" y="556"/>
                  </a:lnTo>
                  <a:lnTo>
                    <a:pt x="34" y="521"/>
                  </a:lnTo>
                  <a:lnTo>
                    <a:pt x="45" y="486"/>
                  </a:lnTo>
                  <a:lnTo>
                    <a:pt x="58" y="453"/>
                  </a:lnTo>
                  <a:lnTo>
                    <a:pt x="73" y="420"/>
                  </a:lnTo>
                  <a:lnTo>
                    <a:pt x="89" y="389"/>
                  </a:lnTo>
                  <a:lnTo>
                    <a:pt x="108" y="357"/>
                  </a:lnTo>
                  <a:lnTo>
                    <a:pt x="126" y="327"/>
                  </a:lnTo>
                  <a:lnTo>
                    <a:pt x="147" y="299"/>
                  </a:lnTo>
                  <a:lnTo>
                    <a:pt x="170" y="270"/>
                  </a:lnTo>
                  <a:lnTo>
                    <a:pt x="192" y="243"/>
                  </a:lnTo>
                  <a:lnTo>
                    <a:pt x="217" y="217"/>
                  </a:lnTo>
                  <a:lnTo>
                    <a:pt x="242" y="193"/>
                  </a:lnTo>
                  <a:lnTo>
                    <a:pt x="269" y="169"/>
                  </a:lnTo>
                  <a:lnTo>
                    <a:pt x="298" y="148"/>
                  </a:lnTo>
                  <a:lnTo>
                    <a:pt x="327" y="127"/>
                  </a:lnTo>
                  <a:lnTo>
                    <a:pt x="356" y="107"/>
                  </a:lnTo>
                  <a:lnTo>
                    <a:pt x="388" y="90"/>
                  </a:lnTo>
                  <a:lnTo>
                    <a:pt x="419" y="74"/>
                  </a:lnTo>
                  <a:lnTo>
                    <a:pt x="453" y="59"/>
                  </a:lnTo>
                  <a:lnTo>
                    <a:pt x="487" y="46"/>
                  </a:lnTo>
                  <a:lnTo>
                    <a:pt x="520" y="34"/>
                  </a:lnTo>
                  <a:lnTo>
                    <a:pt x="556" y="24"/>
                  </a:lnTo>
                  <a:lnTo>
                    <a:pt x="592" y="15"/>
                  </a:lnTo>
                  <a:lnTo>
                    <a:pt x="628" y="9"/>
                  </a:lnTo>
                  <a:lnTo>
                    <a:pt x="665" y="4"/>
                  </a:lnTo>
                  <a:lnTo>
                    <a:pt x="703" y="1"/>
                  </a:lnTo>
                  <a:lnTo>
                    <a:pt x="741" y="0"/>
                  </a:lnTo>
                  <a:lnTo>
                    <a:pt x="741" y="0"/>
                  </a:lnTo>
                  <a:lnTo>
                    <a:pt x="779" y="1"/>
                  </a:lnTo>
                  <a:lnTo>
                    <a:pt x="817" y="4"/>
                  </a:lnTo>
                  <a:lnTo>
                    <a:pt x="853" y="9"/>
                  </a:lnTo>
                  <a:lnTo>
                    <a:pt x="890" y="15"/>
                  </a:lnTo>
                  <a:lnTo>
                    <a:pt x="926" y="24"/>
                  </a:lnTo>
                  <a:lnTo>
                    <a:pt x="961" y="34"/>
                  </a:lnTo>
                  <a:lnTo>
                    <a:pt x="996" y="46"/>
                  </a:lnTo>
                  <a:lnTo>
                    <a:pt x="1029" y="59"/>
                  </a:lnTo>
                  <a:lnTo>
                    <a:pt x="1062" y="74"/>
                  </a:lnTo>
                  <a:lnTo>
                    <a:pt x="1094" y="90"/>
                  </a:lnTo>
                  <a:lnTo>
                    <a:pt x="1125" y="107"/>
                  </a:lnTo>
                  <a:lnTo>
                    <a:pt x="1155" y="127"/>
                  </a:lnTo>
                  <a:lnTo>
                    <a:pt x="1185" y="148"/>
                  </a:lnTo>
                  <a:lnTo>
                    <a:pt x="1212" y="169"/>
                  </a:lnTo>
                  <a:lnTo>
                    <a:pt x="1239" y="193"/>
                  </a:lnTo>
                  <a:lnTo>
                    <a:pt x="1265" y="217"/>
                  </a:lnTo>
                  <a:lnTo>
                    <a:pt x="1289" y="243"/>
                  </a:lnTo>
                  <a:lnTo>
                    <a:pt x="1313" y="270"/>
                  </a:lnTo>
                  <a:lnTo>
                    <a:pt x="1334" y="299"/>
                  </a:lnTo>
                  <a:lnTo>
                    <a:pt x="1355" y="327"/>
                  </a:lnTo>
                  <a:lnTo>
                    <a:pt x="1375" y="357"/>
                  </a:lnTo>
                  <a:lnTo>
                    <a:pt x="1392" y="389"/>
                  </a:lnTo>
                  <a:lnTo>
                    <a:pt x="1408" y="420"/>
                  </a:lnTo>
                  <a:lnTo>
                    <a:pt x="1423" y="453"/>
                  </a:lnTo>
                  <a:lnTo>
                    <a:pt x="1436" y="486"/>
                  </a:lnTo>
                  <a:lnTo>
                    <a:pt x="1448" y="521"/>
                  </a:lnTo>
                  <a:lnTo>
                    <a:pt x="1458" y="556"/>
                  </a:lnTo>
                  <a:lnTo>
                    <a:pt x="1467" y="592"/>
                  </a:lnTo>
                  <a:lnTo>
                    <a:pt x="1473" y="629"/>
                  </a:lnTo>
                  <a:lnTo>
                    <a:pt x="1478" y="666"/>
                  </a:lnTo>
                  <a:lnTo>
                    <a:pt x="1481" y="704"/>
                  </a:lnTo>
                  <a:lnTo>
                    <a:pt x="1482" y="742"/>
                  </a:lnTo>
                  <a:lnTo>
                    <a:pt x="1482" y="742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7"/>
            <p:cNvSpPr/>
            <p:nvPr/>
          </p:nvSpPr>
          <p:spPr>
            <a:xfrm>
              <a:off x="9008973" y="1886826"/>
              <a:ext cx="686562" cy="944785"/>
            </a:xfrm>
            <a:custGeom>
              <a:avLst/>
              <a:gdLst/>
              <a:ahLst/>
              <a:cxnLst/>
              <a:rect l="l" t="t" r="r" b="b"/>
              <a:pathLst>
                <a:path w="885" h="1217">
                  <a:moveTo>
                    <a:pt x="212" y="796"/>
                  </a:moveTo>
                  <a:lnTo>
                    <a:pt x="125" y="1151"/>
                  </a:lnTo>
                  <a:lnTo>
                    <a:pt x="105" y="1154"/>
                  </a:lnTo>
                  <a:lnTo>
                    <a:pt x="194" y="790"/>
                  </a:lnTo>
                  <a:lnTo>
                    <a:pt x="194" y="790"/>
                  </a:lnTo>
                  <a:lnTo>
                    <a:pt x="178" y="783"/>
                  </a:lnTo>
                  <a:lnTo>
                    <a:pt x="162" y="775"/>
                  </a:lnTo>
                  <a:lnTo>
                    <a:pt x="162" y="775"/>
                  </a:lnTo>
                  <a:lnTo>
                    <a:pt x="149" y="769"/>
                  </a:lnTo>
                  <a:lnTo>
                    <a:pt x="137" y="761"/>
                  </a:lnTo>
                  <a:lnTo>
                    <a:pt x="127" y="753"/>
                  </a:lnTo>
                  <a:lnTo>
                    <a:pt x="117" y="744"/>
                  </a:lnTo>
                  <a:lnTo>
                    <a:pt x="110" y="732"/>
                  </a:lnTo>
                  <a:lnTo>
                    <a:pt x="102" y="719"/>
                  </a:lnTo>
                  <a:lnTo>
                    <a:pt x="96" y="704"/>
                  </a:lnTo>
                  <a:lnTo>
                    <a:pt x="90" y="685"/>
                  </a:lnTo>
                  <a:lnTo>
                    <a:pt x="90" y="685"/>
                  </a:lnTo>
                  <a:lnTo>
                    <a:pt x="77" y="639"/>
                  </a:lnTo>
                  <a:lnTo>
                    <a:pt x="69" y="616"/>
                  </a:lnTo>
                  <a:lnTo>
                    <a:pt x="61" y="594"/>
                  </a:lnTo>
                  <a:lnTo>
                    <a:pt x="61" y="594"/>
                  </a:lnTo>
                  <a:lnTo>
                    <a:pt x="48" y="565"/>
                  </a:lnTo>
                  <a:lnTo>
                    <a:pt x="34" y="538"/>
                  </a:lnTo>
                  <a:lnTo>
                    <a:pt x="34" y="538"/>
                  </a:lnTo>
                  <a:lnTo>
                    <a:pt x="20" y="509"/>
                  </a:lnTo>
                  <a:lnTo>
                    <a:pt x="14" y="495"/>
                  </a:lnTo>
                  <a:lnTo>
                    <a:pt x="9" y="480"/>
                  </a:lnTo>
                  <a:lnTo>
                    <a:pt x="9" y="480"/>
                  </a:lnTo>
                  <a:lnTo>
                    <a:pt x="4" y="466"/>
                  </a:lnTo>
                  <a:lnTo>
                    <a:pt x="1" y="452"/>
                  </a:lnTo>
                  <a:lnTo>
                    <a:pt x="0" y="439"/>
                  </a:lnTo>
                  <a:lnTo>
                    <a:pt x="0" y="426"/>
                  </a:lnTo>
                  <a:lnTo>
                    <a:pt x="2" y="412"/>
                  </a:lnTo>
                  <a:lnTo>
                    <a:pt x="6" y="398"/>
                  </a:lnTo>
                  <a:lnTo>
                    <a:pt x="13" y="382"/>
                  </a:lnTo>
                  <a:lnTo>
                    <a:pt x="22" y="365"/>
                  </a:lnTo>
                  <a:lnTo>
                    <a:pt x="22" y="365"/>
                  </a:lnTo>
                  <a:lnTo>
                    <a:pt x="44" y="323"/>
                  </a:lnTo>
                  <a:lnTo>
                    <a:pt x="55" y="302"/>
                  </a:lnTo>
                  <a:lnTo>
                    <a:pt x="66" y="280"/>
                  </a:lnTo>
                  <a:lnTo>
                    <a:pt x="66" y="280"/>
                  </a:lnTo>
                  <a:lnTo>
                    <a:pt x="77" y="251"/>
                  </a:lnTo>
                  <a:lnTo>
                    <a:pt x="87" y="222"/>
                  </a:lnTo>
                  <a:lnTo>
                    <a:pt x="87" y="222"/>
                  </a:lnTo>
                  <a:lnTo>
                    <a:pt x="97" y="191"/>
                  </a:lnTo>
                  <a:lnTo>
                    <a:pt x="102" y="177"/>
                  </a:lnTo>
                  <a:lnTo>
                    <a:pt x="109" y="162"/>
                  </a:lnTo>
                  <a:lnTo>
                    <a:pt x="109" y="162"/>
                  </a:lnTo>
                  <a:lnTo>
                    <a:pt x="116" y="149"/>
                  </a:lnTo>
                  <a:lnTo>
                    <a:pt x="124" y="138"/>
                  </a:lnTo>
                  <a:lnTo>
                    <a:pt x="131" y="127"/>
                  </a:lnTo>
                  <a:lnTo>
                    <a:pt x="141" y="119"/>
                  </a:lnTo>
                  <a:lnTo>
                    <a:pt x="153" y="110"/>
                  </a:lnTo>
                  <a:lnTo>
                    <a:pt x="166" y="102"/>
                  </a:lnTo>
                  <a:lnTo>
                    <a:pt x="181" y="96"/>
                  </a:lnTo>
                  <a:lnTo>
                    <a:pt x="200" y="90"/>
                  </a:lnTo>
                  <a:lnTo>
                    <a:pt x="200" y="90"/>
                  </a:lnTo>
                  <a:lnTo>
                    <a:pt x="245" y="77"/>
                  </a:lnTo>
                  <a:lnTo>
                    <a:pt x="268" y="70"/>
                  </a:lnTo>
                  <a:lnTo>
                    <a:pt x="291" y="61"/>
                  </a:lnTo>
                  <a:lnTo>
                    <a:pt x="291" y="61"/>
                  </a:lnTo>
                  <a:lnTo>
                    <a:pt x="320" y="49"/>
                  </a:lnTo>
                  <a:lnTo>
                    <a:pt x="347" y="35"/>
                  </a:lnTo>
                  <a:lnTo>
                    <a:pt x="347" y="35"/>
                  </a:lnTo>
                  <a:lnTo>
                    <a:pt x="376" y="20"/>
                  </a:lnTo>
                  <a:lnTo>
                    <a:pt x="390" y="14"/>
                  </a:lnTo>
                  <a:lnTo>
                    <a:pt x="405" y="9"/>
                  </a:lnTo>
                  <a:lnTo>
                    <a:pt x="405" y="9"/>
                  </a:lnTo>
                  <a:lnTo>
                    <a:pt x="419" y="5"/>
                  </a:lnTo>
                  <a:lnTo>
                    <a:pt x="432" y="1"/>
                  </a:lnTo>
                  <a:lnTo>
                    <a:pt x="446" y="0"/>
                  </a:lnTo>
                  <a:lnTo>
                    <a:pt x="459" y="0"/>
                  </a:lnTo>
                  <a:lnTo>
                    <a:pt x="472" y="2"/>
                  </a:lnTo>
                  <a:lnTo>
                    <a:pt x="487" y="7"/>
                  </a:lnTo>
                  <a:lnTo>
                    <a:pt x="503" y="13"/>
                  </a:lnTo>
                  <a:lnTo>
                    <a:pt x="520" y="22"/>
                  </a:lnTo>
                  <a:lnTo>
                    <a:pt x="520" y="22"/>
                  </a:lnTo>
                  <a:lnTo>
                    <a:pt x="561" y="46"/>
                  </a:lnTo>
                  <a:lnTo>
                    <a:pt x="583" y="57"/>
                  </a:lnTo>
                  <a:lnTo>
                    <a:pt x="605" y="66"/>
                  </a:lnTo>
                  <a:lnTo>
                    <a:pt x="605" y="66"/>
                  </a:lnTo>
                  <a:lnTo>
                    <a:pt x="634" y="77"/>
                  </a:lnTo>
                  <a:lnTo>
                    <a:pt x="663" y="87"/>
                  </a:lnTo>
                  <a:lnTo>
                    <a:pt x="663" y="87"/>
                  </a:lnTo>
                  <a:lnTo>
                    <a:pt x="694" y="97"/>
                  </a:lnTo>
                  <a:lnTo>
                    <a:pt x="708" y="102"/>
                  </a:lnTo>
                  <a:lnTo>
                    <a:pt x="723" y="110"/>
                  </a:lnTo>
                  <a:lnTo>
                    <a:pt x="723" y="110"/>
                  </a:lnTo>
                  <a:lnTo>
                    <a:pt x="736" y="116"/>
                  </a:lnTo>
                  <a:lnTo>
                    <a:pt x="747" y="124"/>
                  </a:lnTo>
                  <a:lnTo>
                    <a:pt x="758" y="133"/>
                  </a:lnTo>
                  <a:lnTo>
                    <a:pt x="766" y="142"/>
                  </a:lnTo>
                  <a:lnTo>
                    <a:pt x="775" y="153"/>
                  </a:lnTo>
                  <a:lnTo>
                    <a:pt x="783" y="166"/>
                  </a:lnTo>
                  <a:lnTo>
                    <a:pt x="789" y="182"/>
                  </a:lnTo>
                  <a:lnTo>
                    <a:pt x="795" y="200"/>
                  </a:lnTo>
                  <a:lnTo>
                    <a:pt x="795" y="200"/>
                  </a:lnTo>
                  <a:lnTo>
                    <a:pt x="808" y="247"/>
                  </a:lnTo>
                  <a:lnTo>
                    <a:pt x="815" y="270"/>
                  </a:lnTo>
                  <a:lnTo>
                    <a:pt x="823" y="292"/>
                  </a:lnTo>
                  <a:lnTo>
                    <a:pt x="823" y="292"/>
                  </a:lnTo>
                  <a:lnTo>
                    <a:pt x="836" y="321"/>
                  </a:lnTo>
                  <a:lnTo>
                    <a:pt x="850" y="348"/>
                  </a:lnTo>
                  <a:lnTo>
                    <a:pt x="850" y="348"/>
                  </a:lnTo>
                  <a:lnTo>
                    <a:pt x="864" y="376"/>
                  </a:lnTo>
                  <a:lnTo>
                    <a:pt x="871" y="390"/>
                  </a:lnTo>
                  <a:lnTo>
                    <a:pt x="876" y="405"/>
                  </a:lnTo>
                  <a:lnTo>
                    <a:pt x="876" y="405"/>
                  </a:lnTo>
                  <a:lnTo>
                    <a:pt x="880" y="419"/>
                  </a:lnTo>
                  <a:lnTo>
                    <a:pt x="884" y="433"/>
                  </a:lnTo>
                  <a:lnTo>
                    <a:pt x="885" y="446"/>
                  </a:lnTo>
                  <a:lnTo>
                    <a:pt x="885" y="460"/>
                  </a:lnTo>
                  <a:lnTo>
                    <a:pt x="883" y="474"/>
                  </a:lnTo>
                  <a:lnTo>
                    <a:pt x="878" y="488"/>
                  </a:lnTo>
                  <a:lnTo>
                    <a:pt x="872" y="504"/>
                  </a:lnTo>
                  <a:lnTo>
                    <a:pt x="863" y="520"/>
                  </a:lnTo>
                  <a:lnTo>
                    <a:pt x="863" y="520"/>
                  </a:lnTo>
                  <a:lnTo>
                    <a:pt x="839" y="563"/>
                  </a:lnTo>
                  <a:lnTo>
                    <a:pt x="828" y="583"/>
                  </a:lnTo>
                  <a:lnTo>
                    <a:pt x="818" y="606"/>
                  </a:lnTo>
                  <a:lnTo>
                    <a:pt x="818" y="606"/>
                  </a:lnTo>
                  <a:lnTo>
                    <a:pt x="808" y="634"/>
                  </a:lnTo>
                  <a:lnTo>
                    <a:pt x="798" y="665"/>
                  </a:lnTo>
                  <a:lnTo>
                    <a:pt x="798" y="665"/>
                  </a:lnTo>
                  <a:lnTo>
                    <a:pt x="788" y="694"/>
                  </a:lnTo>
                  <a:lnTo>
                    <a:pt x="783" y="709"/>
                  </a:lnTo>
                  <a:lnTo>
                    <a:pt x="775" y="723"/>
                  </a:lnTo>
                  <a:lnTo>
                    <a:pt x="775" y="723"/>
                  </a:lnTo>
                  <a:lnTo>
                    <a:pt x="766" y="740"/>
                  </a:lnTo>
                  <a:lnTo>
                    <a:pt x="757" y="754"/>
                  </a:lnTo>
                  <a:lnTo>
                    <a:pt x="751" y="760"/>
                  </a:lnTo>
                  <a:lnTo>
                    <a:pt x="745" y="766"/>
                  </a:lnTo>
                  <a:lnTo>
                    <a:pt x="738" y="771"/>
                  </a:lnTo>
                  <a:lnTo>
                    <a:pt x="731" y="777"/>
                  </a:lnTo>
                  <a:lnTo>
                    <a:pt x="805" y="1000"/>
                  </a:lnTo>
                  <a:lnTo>
                    <a:pt x="785" y="998"/>
                  </a:lnTo>
                  <a:lnTo>
                    <a:pt x="714" y="785"/>
                  </a:lnTo>
                  <a:lnTo>
                    <a:pt x="714" y="785"/>
                  </a:lnTo>
                  <a:lnTo>
                    <a:pt x="703" y="790"/>
                  </a:lnTo>
                  <a:lnTo>
                    <a:pt x="772" y="997"/>
                  </a:lnTo>
                  <a:lnTo>
                    <a:pt x="593" y="982"/>
                  </a:lnTo>
                  <a:lnTo>
                    <a:pt x="566" y="1046"/>
                  </a:lnTo>
                  <a:lnTo>
                    <a:pt x="506" y="867"/>
                  </a:lnTo>
                  <a:lnTo>
                    <a:pt x="506" y="867"/>
                  </a:lnTo>
                  <a:lnTo>
                    <a:pt x="495" y="871"/>
                  </a:lnTo>
                  <a:lnTo>
                    <a:pt x="559" y="1063"/>
                  </a:lnTo>
                  <a:lnTo>
                    <a:pt x="550" y="1085"/>
                  </a:lnTo>
                  <a:lnTo>
                    <a:pt x="481" y="876"/>
                  </a:lnTo>
                  <a:lnTo>
                    <a:pt x="480" y="876"/>
                  </a:lnTo>
                  <a:lnTo>
                    <a:pt x="480" y="876"/>
                  </a:lnTo>
                  <a:lnTo>
                    <a:pt x="463" y="882"/>
                  </a:lnTo>
                  <a:lnTo>
                    <a:pt x="448" y="884"/>
                  </a:lnTo>
                  <a:lnTo>
                    <a:pt x="367" y="1217"/>
                  </a:lnTo>
                  <a:lnTo>
                    <a:pt x="356" y="1197"/>
                  </a:lnTo>
                  <a:lnTo>
                    <a:pt x="432" y="885"/>
                  </a:lnTo>
                  <a:lnTo>
                    <a:pt x="432" y="885"/>
                  </a:lnTo>
                  <a:lnTo>
                    <a:pt x="420" y="884"/>
                  </a:lnTo>
                  <a:lnTo>
                    <a:pt x="348" y="1180"/>
                  </a:lnTo>
                  <a:lnTo>
                    <a:pt x="316" y="1117"/>
                  </a:lnTo>
                  <a:lnTo>
                    <a:pt x="139" y="1149"/>
                  </a:lnTo>
                  <a:lnTo>
                    <a:pt x="223" y="799"/>
                  </a:lnTo>
                  <a:lnTo>
                    <a:pt x="220" y="798"/>
                  </a:lnTo>
                  <a:lnTo>
                    <a:pt x="220" y="798"/>
                  </a:lnTo>
                  <a:lnTo>
                    <a:pt x="212" y="796"/>
                  </a:lnTo>
                  <a:lnTo>
                    <a:pt x="212" y="796"/>
                  </a:lnTo>
                  <a:close/>
                  <a:moveTo>
                    <a:pt x="497" y="656"/>
                  </a:moveTo>
                  <a:lnTo>
                    <a:pt x="497" y="208"/>
                  </a:lnTo>
                  <a:lnTo>
                    <a:pt x="411" y="208"/>
                  </a:lnTo>
                  <a:lnTo>
                    <a:pt x="411" y="208"/>
                  </a:lnTo>
                  <a:lnTo>
                    <a:pt x="411" y="216"/>
                  </a:lnTo>
                  <a:lnTo>
                    <a:pt x="408" y="226"/>
                  </a:lnTo>
                  <a:lnTo>
                    <a:pt x="404" y="235"/>
                  </a:lnTo>
                  <a:lnTo>
                    <a:pt x="397" y="243"/>
                  </a:lnTo>
                  <a:lnTo>
                    <a:pt x="397" y="243"/>
                  </a:lnTo>
                  <a:lnTo>
                    <a:pt x="390" y="252"/>
                  </a:lnTo>
                  <a:lnTo>
                    <a:pt x="381" y="258"/>
                  </a:lnTo>
                  <a:lnTo>
                    <a:pt x="371" y="261"/>
                  </a:lnTo>
                  <a:lnTo>
                    <a:pt x="360" y="262"/>
                  </a:lnTo>
                  <a:lnTo>
                    <a:pt x="360" y="327"/>
                  </a:lnTo>
                  <a:lnTo>
                    <a:pt x="398" y="327"/>
                  </a:lnTo>
                  <a:lnTo>
                    <a:pt x="398" y="656"/>
                  </a:lnTo>
                  <a:lnTo>
                    <a:pt x="497" y="656"/>
                  </a:lnTo>
                  <a:lnTo>
                    <a:pt x="497" y="656"/>
                  </a:lnTo>
                  <a:close/>
                  <a:moveTo>
                    <a:pt x="486" y="124"/>
                  </a:moveTo>
                  <a:lnTo>
                    <a:pt x="486" y="124"/>
                  </a:lnTo>
                  <a:lnTo>
                    <a:pt x="511" y="131"/>
                  </a:lnTo>
                  <a:lnTo>
                    <a:pt x="536" y="139"/>
                  </a:lnTo>
                  <a:lnTo>
                    <a:pt x="560" y="150"/>
                  </a:lnTo>
                  <a:lnTo>
                    <a:pt x="582" y="163"/>
                  </a:lnTo>
                  <a:lnTo>
                    <a:pt x="604" y="177"/>
                  </a:lnTo>
                  <a:lnTo>
                    <a:pt x="623" y="194"/>
                  </a:lnTo>
                  <a:lnTo>
                    <a:pt x="643" y="211"/>
                  </a:lnTo>
                  <a:lnTo>
                    <a:pt x="659" y="229"/>
                  </a:lnTo>
                  <a:lnTo>
                    <a:pt x="674" y="250"/>
                  </a:lnTo>
                  <a:lnTo>
                    <a:pt x="688" y="272"/>
                  </a:lnTo>
                  <a:lnTo>
                    <a:pt x="700" y="294"/>
                  </a:lnTo>
                  <a:lnTo>
                    <a:pt x="710" y="318"/>
                  </a:lnTo>
                  <a:lnTo>
                    <a:pt x="718" y="343"/>
                  </a:lnTo>
                  <a:lnTo>
                    <a:pt x="724" y="369"/>
                  </a:lnTo>
                  <a:lnTo>
                    <a:pt x="727" y="397"/>
                  </a:lnTo>
                  <a:lnTo>
                    <a:pt x="728" y="424"/>
                  </a:lnTo>
                  <a:lnTo>
                    <a:pt x="728" y="424"/>
                  </a:lnTo>
                  <a:lnTo>
                    <a:pt x="728" y="439"/>
                  </a:lnTo>
                  <a:lnTo>
                    <a:pt x="727" y="455"/>
                  </a:lnTo>
                  <a:lnTo>
                    <a:pt x="725" y="470"/>
                  </a:lnTo>
                  <a:lnTo>
                    <a:pt x="722" y="486"/>
                  </a:lnTo>
                  <a:lnTo>
                    <a:pt x="719" y="500"/>
                  </a:lnTo>
                  <a:lnTo>
                    <a:pt x="714" y="515"/>
                  </a:lnTo>
                  <a:lnTo>
                    <a:pt x="710" y="529"/>
                  </a:lnTo>
                  <a:lnTo>
                    <a:pt x="704" y="542"/>
                  </a:lnTo>
                  <a:lnTo>
                    <a:pt x="698" y="556"/>
                  </a:lnTo>
                  <a:lnTo>
                    <a:pt x="691" y="569"/>
                  </a:lnTo>
                  <a:lnTo>
                    <a:pt x="684" y="582"/>
                  </a:lnTo>
                  <a:lnTo>
                    <a:pt x="676" y="594"/>
                  </a:lnTo>
                  <a:lnTo>
                    <a:pt x="668" y="606"/>
                  </a:lnTo>
                  <a:lnTo>
                    <a:pt x="659" y="618"/>
                  </a:lnTo>
                  <a:lnTo>
                    <a:pt x="649" y="629"/>
                  </a:lnTo>
                  <a:lnTo>
                    <a:pt x="639" y="640"/>
                  </a:lnTo>
                  <a:lnTo>
                    <a:pt x="628" y="650"/>
                  </a:lnTo>
                  <a:lnTo>
                    <a:pt x="618" y="659"/>
                  </a:lnTo>
                  <a:lnTo>
                    <a:pt x="606" y="668"/>
                  </a:lnTo>
                  <a:lnTo>
                    <a:pt x="594" y="677"/>
                  </a:lnTo>
                  <a:lnTo>
                    <a:pt x="582" y="685"/>
                  </a:lnTo>
                  <a:lnTo>
                    <a:pt x="569" y="692"/>
                  </a:lnTo>
                  <a:lnTo>
                    <a:pt x="556" y="699"/>
                  </a:lnTo>
                  <a:lnTo>
                    <a:pt x="542" y="705"/>
                  </a:lnTo>
                  <a:lnTo>
                    <a:pt x="528" y="710"/>
                  </a:lnTo>
                  <a:lnTo>
                    <a:pt x="513" y="716"/>
                  </a:lnTo>
                  <a:lnTo>
                    <a:pt x="499" y="719"/>
                  </a:lnTo>
                  <a:lnTo>
                    <a:pt x="484" y="723"/>
                  </a:lnTo>
                  <a:lnTo>
                    <a:pt x="469" y="726"/>
                  </a:lnTo>
                  <a:lnTo>
                    <a:pt x="454" y="728"/>
                  </a:lnTo>
                  <a:lnTo>
                    <a:pt x="439" y="729"/>
                  </a:lnTo>
                  <a:lnTo>
                    <a:pt x="423" y="729"/>
                  </a:lnTo>
                  <a:lnTo>
                    <a:pt x="423" y="729"/>
                  </a:lnTo>
                  <a:lnTo>
                    <a:pt x="398" y="728"/>
                  </a:lnTo>
                  <a:lnTo>
                    <a:pt x="374" y="726"/>
                  </a:lnTo>
                  <a:lnTo>
                    <a:pt x="351" y="720"/>
                  </a:lnTo>
                  <a:lnTo>
                    <a:pt x="328" y="714"/>
                  </a:lnTo>
                  <a:lnTo>
                    <a:pt x="306" y="706"/>
                  </a:lnTo>
                  <a:lnTo>
                    <a:pt x="284" y="696"/>
                  </a:lnTo>
                  <a:lnTo>
                    <a:pt x="264" y="684"/>
                  </a:lnTo>
                  <a:lnTo>
                    <a:pt x="244" y="672"/>
                  </a:lnTo>
                  <a:lnTo>
                    <a:pt x="227" y="657"/>
                  </a:lnTo>
                  <a:lnTo>
                    <a:pt x="209" y="642"/>
                  </a:lnTo>
                  <a:lnTo>
                    <a:pt x="193" y="626"/>
                  </a:lnTo>
                  <a:lnTo>
                    <a:pt x="179" y="607"/>
                  </a:lnTo>
                  <a:lnTo>
                    <a:pt x="166" y="589"/>
                  </a:lnTo>
                  <a:lnTo>
                    <a:pt x="154" y="568"/>
                  </a:lnTo>
                  <a:lnTo>
                    <a:pt x="143" y="547"/>
                  </a:lnTo>
                  <a:lnTo>
                    <a:pt x="135" y="526"/>
                  </a:lnTo>
                  <a:lnTo>
                    <a:pt x="135" y="526"/>
                  </a:lnTo>
                  <a:lnTo>
                    <a:pt x="143" y="551"/>
                  </a:lnTo>
                  <a:lnTo>
                    <a:pt x="153" y="575"/>
                  </a:lnTo>
                  <a:lnTo>
                    <a:pt x="164" y="597"/>
                  </a:lnTo>
                  <a:lnTo>
                    <a:pt x="178" y="619"/>
                  </a:lnTo>
                  <a:lnTo>
                    <a:pt x="193" y="640"/>
                  </a:lnTo>
                  <a:lnTo>
                    <a:pt x="209" y="659"/>
                  </a:lnTo>
                  <a:lnTo>
                    <a:pt x="228" y="677"/>
                  </a:lnTo>
                  <a:lnTo>
                    <a:pt x="247" y="693"/>
                  </a:lnTo>
                  <a:lnTo>
                    <a:pt x="268" y="708"/>
                  </a:lnTo>
                  <a:lnTo>
                    <a:pt x="291" y="721"/>
                  </a:lnTo>
                  <a:lnTo>
                    <a:pt x="314" y="733"/>
                  </a:lnTo>
                  <a:lnTo>
                    <a:pt x="338" y="742"/>
                  </a:lnTo>
                  <a:lnTo>
                    <a:pt x="363" y="749"/>
                  </a:lnTo>
                  <a:lnTo>
                    <a:pt x="389" y="755"/>
                  </a:lnTo>
                  <a:lnTo>
                    <a:pt x="416" y="759"/>
                  </a:lnTo>
                  <a:lnTo>
                    <a:pt x="443" y="760"/>
                  </a:lnTo>
                  <a:lnTo>
                    <a:pt x="443" y="760"/>
                  </a:lnTo>
                  <a:lnTo>
                    <a:pt x="459" y="759"/>
                  </a:lnTo>
                  <a:lnTo>
                    <a:pt x="475" y="758"/>
                  </a:lnTo>
                  <a:lnTo>
                    <a:pt x="491" y="756"/>
                  </a:lnTo>
                  <a:lnTo>
                    <a:pt x="507" y="754"/>
                  </a:lnTo>
                  <a:lnTo>
                    <a:pt x="522" y="749"/>
                  </a:lnTo>
                  <a:lnTo>
                    <a:pt x="537" y="745"/>
                  </a:lnTo>
                  <a:lnTo>
                    <a:pt x="553" y="741"/>
                  </a:lnTo>
                  <a:lnTo>
                    <a:pt x="567" y="735"/>
                  </a:lnTo>
                  <a:lnTo>
                    <a:pt x="581" y="729"/>
                  </a:lnTo>
                  <a:lnTo>
                    <a:pt x="595" y="721"/>
                  </a:lnTo>
                  <a:lnTo>
                    <a:pt x="608" y="714"/>
                  </a:lnTo>
                  <a:lnTo>
                    <a:pt x="621" y="705"/>
                  </a:lnTo>
                  <a:lnTo>
                    <a:pt x="634" y="696"/>
                  </a:lnTo>
                  <a:lnTo>
                    <a:pt x="646" y="686"/>
                  </a:lnTo>
                  <a:lnTo>
                    <a:pt x="657" y="677"/>
                  </a:lnTo>
                  <a:lnTo>
                    <a:pt x="669" y="667"/>
                  </a:lnTo>
                  <a:lnTo>
                    <a:pt x="678" y="655"/>
                  </a:lnTo>
                  <a:lnTo>
                    <a:pt x="688" y="644"/>
                  </a:lnTo>
                  <a:lnTo>
                    <a:pt x="698" y="632"/>
                  </a:lnTo>
                  <a:lnTo>
                    <a:pt x="707" y="619"/>
                  </a:lnTo>
                  <a:lnTo>
                    <a:pt x="715" y="606"/>
                  </a:lnTo>
                  <a:lnTo>
                    <a:pt x="723" y="593"/>
                  </a:lnTo>
                  <a:lnTo>
                    <a:pt x="731" y="579"/>
                  </a:lnTo>
                  <a:lnTo>
                    <a:pt x="737" y="565"/>
                  </a:lnTo>
                  <a:lnTo>
                    <a:pt x="742" y="551"/>
                  </a:lnTo>
                  <a:lnTo>
                    <a:pt x="747" y="536"/>
                  </a:lnTo>
                  <a:lnTo>
                    <a:pt x="751" y="520"/>
                  </a:lnTo>
                  <a:lnTo>
                    <a:pt x="756" y="505"/>
                  </a:lnTo>
                  <a:lnTo>
                    <a:pt x="758" y="489"/>
                  </a:lnTo>
                  <a:lnTo>
                    <a:pt x="760" y="474"/>
                  </a:lnTo>
                  <a:lnTo>
                    <a:pt x="761" y="457"/>
                  </a:lnTo>
                  <a:lnTo>
                    <a:pt x="762" y="441"/>
                  </a:lnTo>
                  <a:lnTo>
                    <a:pt x="762" y="441"/>
                  </a:lnTo>
                  <a:lnTo>
                    <a:pt x="761" y="426"/>
                  </a:lnTo>
                  <a:lnTo>
                    <a:pt x="760" y="411"/>
                  </a:lnTo>
                  <a:lnTo>
                    <a:pt x="759" y="397"/>
                  </a:lnTo>
                  <a:lnTo>
                    <a:pt x="757" y="381"/>
                  </a:lnTo>
                  <a:lnTo>
                    <a:pt x="753" y="367"/>
                  </a:lnTo>
                  <a:lnTo>
                    <a:pt x="749" y="353"/>
                  </a:lnTo>
                  <a:lnTo>
                    <a:pt x="746" y="340"/>
                  </a:lnTo>
                  <a:lnTo>
                    <a:pt x="740" y="326"/>
                  </a:lnTo>
                  <a:lnTo>
                    <a:pt x="729" y="300"/>
                  </a:lnTo>
                  <a:lnTo>
                    <a:pt x="715" y="275"/>
                  </a:lnTo>
                  <a:lnTo>
                    <a:pt x="700" y="252"/>
                  </a:lnTo>
                  <a:lnTo>
                    <a:pt x="682" y="230"/>
                  </a:lnTo>
                  <a:lnTo>
                    <a:pt x="663" y="210"/>
                  </a:lnTo>
                  <a:lnTo>
                    <a:pt x="642" y="191"/>
                  </a:lnTo>
                  <a:lnTo>
                    <a:pt x="619" y="175"/>
                  </a:lnTo>
                  <a:lnTo>
                    <a:pt x="595" y="160"/>
                  </a:lnTo>
                  <a:lnTo>
                    <a:pt x="569" y="148"/>
                  </a:lnTo>
                  <a:lnTo>
                    <a:pt x="543" y="137"/>
                  </a:lnTo>
                  <a:lnTo>
                    <a:pt x="529" y="134"/>
                  </a:lnTo>
                  <a:lnTo>
                    <a:pt x="515" y="129"/>
                  </a:lnTo>
                  <a:lnTo>
                    <a:pt x="500" y="127"/>
                  </a:lnTo>
                  <a:lnTo>
                    <a:pt x="486" y="124"/>
                  </a:lnTo>
                  <a:lnTo>
                    <a:pt x="486" y="124"/>
                  </a:lnTo>
                  <a:close/>
                  <a:moveTo>
                    <a:pt x="216" y="696"/>
                  </a:moveTo>
                  <a:lnTo>
                    <a:pt x="217" y="696"/>
                  </a:lnTo>
                  <a:lnTo>
                    <a:pt x="217" y="697"/>
                  </a:lnTo>
                  <a:lnTo>
                    <a:pt x="217" y="697"/>
                  </a:lnTo>
                  <a:lnTo>
                    <a:pt x="221" y="701"/>
                  </a:lnTo>
                  <a:lnTo>
                    <a:pt x="221" y="701"/>
                  </a:lnTo>
                  <a:lnTo>
                    <a:pt x="221" y="701"/>
                  </a:lnTo>
                  <a:lnTo>
                    <a:pt x="221" y="701"/>
                  </a:lnTo>
                  <a:lnTo>
                    <a:pt x="223" y="702"/>
                  </a:lnTo>
                  <a:lnTo>
                    <a:pt x="223" y="702"/>
                  </a:lnTo>
                  <a:lnTo>
                    <a:pt x="224" y="703"/>
                  </a:lnTo>
                  <a:lnTo>
                    <a:pt x="224" y="703"/>
                  </a:lnTo>
                  <a:lnTo>
                    <a:pt x="224" y="703"/>
                  </a:lnTo>
                  <a:lnTo>
                    <a:pt x="224" y="703"/>
                  </a:lnTo>
                  <a:lnTo>
                    <a:pt x="225" y="703"/>
                  </a:lnTo>
                  <a:lnTo>
                    <a:pt x="227" y="705"/>
                  </a:lnTo>
                  <a:lnTo>
                    <a:pt x="227" y="705"/>
                  </a:lnTo>
                  <a:lnTo>
                    <a:pt x="231" y="708"/>
                  </a:lnTo>
                  <a:lnTo>
                    <a:pt x="231" y="709"/>
                  </a:lnTo>
                  <a:lnTo>
                    <a:pt x="232" y="709"/>
                  </a:lnTo>
                  <a:lnTo>
                    <a:pt x="232" y="709"/>
                  </a:lnTo>
                  <a:lnTo>
                    <a:pt x="243" y="718"/>
                  </a:lnTo>
                  <a:lnTo>
                    <a:pt x="243" y="718"/>
                  </a:lnTo>
                  <a:lnTo>
                    <a:pt x="247" y="721"/>
                  </a:lnTo>
                  <a:lnTo>
                    <a:pt x="249" y="722"/>
                  </a:lnTo>
                  <a:lnTo>
                    <a:pt x="249" y="722"/>
                  </a:lnTo>
                  <a:lnTo>
                    <a:pt x="253" y="726"/>
                  </a:lnTo>
                  <a:lnTo>
                    <a:pt x="256" y="727"/>
                  </a:lnTo>
                  <a:lnTo>
                    <a:pt x="256" y="727"/>
                  </a:lnTo>
                  <a:lnTo>
                    <a:pt x="256" y="727"/>
                  </a:lnTo>
                  <a:lnTo>
                    <a:pt x="261" y="730"/>
                  </a:lnTo>
                  <a:lnTo>
                    <a:pt x="264" y="731"/>
                  </a:lnTo>
                  <a:lnTo>
                    <a:pt x="264" y="731"/>
                  </a:lnTo>
                  <a:lnTo>
                    <a:pt x="267" y="733"/>
                  </a:lnTo>
                  <a:lnTo>
                    <a:pt x="270" y="735"/>
                  </a:lnTo>
                  <a:lnTo>
                    <a:pt x="270" y="735"/>
                  </a:lnTo>
                  <a:lnTo>
                    <a:pt x="275" y="739"/>
                  </a:lnTo>
                  <a:lnTo>
                    <a:pt x="278" y="740"/>
                  </a:lnTo>
                  <a:lnTo>
                    <a:pt x="281" y="742"/>
                  </a:lnTo>
                  <a:lnTo>
                    <a:pt x="285" y="744"/>
                  </a:lnTo>
                  <a:lnTo>
                    <a:pt x="289" y="746"/>
                  </a:lnTo>
                  <a:lnTo>
                    <a:pt x="293" y="747"/>
                  </a:lnTo>
                  <a:lnTo>
                    <a:pt x="296" y="749"/>
                  </a:lnTo>
                  <a:lnTo>
                    <a:pt x="296" y="749"/>
                  </a:lnTo>
                  <a:lnTo>
                    <a:pt x="300" y="752"/>
                  </a:lnTo>
                  <a:lnTo>
                    <a:pt x="304" y="753"/>
                  </a:lnTo>
                  <a:lnTo>
                    <a:pt x="304" y="753"/>
                  </a:lnTo>
                  <a:lnTo>
                    <a:pt x="308" y="755"/>
                  </a:lnTo>
                  <a:lnTo>
                    <a:pt x="310" y="756"/>
                  </a:lnTo>
                  <a:lnTo>
                    <a:pt x="310" y="756"/>
                  </a:lnTo>
                  <a:lnTo>
                    <a:pt x="316" y="758"/>
                  </a:lnTo>
                  <a:lnTo>
                    <a:pt x="319" y="759"/>
                  </a:lnTo>
                  <a:lnTo>
                    <a:pt x="319" y="759"/>
                  </a:lnTo>
                  <a:lnTo>
                    <a:pt x="323" y="761"/>
                  </a:lnTo>
                  <a:lnTo>
                    <a:pt x="326" y="761"/>
                  </a:lnTo>
                  <a:lnTo>
                    <a:pt x="326" y="761"/>
                  </a:lnTo>
                  <a:lnTo>
                    <a:pt x="332" y="764"/>
                  </a:lnTo>
                  <a:lnTo>
                    <a:pt x="334" y="765"/>
                  </a:lnTo>
                  <a:lnTo>
                    <a:pt x="334" y="765"/>
                  </a:lnTo>
                  <a:lnTo>
                    <a:pt x="340" y="767"/>
                  </a:lnTo>
                  <a:lnTo>
                    <a:pt x="342" y="767"/>
                  </a:lnTo>
                  <a:lnTo>
                    <a:pt x="342" y="767"/>
                  </a:lnTo>
                  <a:lnTo>
                    <a:pt x="348" y="769"/>
                  </a:lnTo>
                  <a:lnTo>
                    <a:pt x="351" y="769"/>
                  </a:lnTo>
                  <a:lnTo>
                    <a:pt x="351" y="769"/>
                  </a:lnTo>
                  <a:lnTo>
                    <a:pt x="356" y="771"/>
                  </a:lnTo>
                  <a:lnTo>
                    <a:pt x="358" y="771"/>
                  </a:lnTo>
                  <a:lnTo>
                    <a:pt x="358" y="771"/>
                  </a:lnTo>
                  <a:lnTo>
                    <a:pt x="365" y="773"/>
                  </a:lnTo>
                  <a:lnTo>
                    <a:pt x="366" y="773"/>
                  </a:lnTo>
                  <a:lnTo>
                    <a:pt x="366" y="773"/>
                  </a:lnTo>
                  <a:lnTo>
                    <a:pt x="372" y="775"/>
                  </a:lnTo>
                  <a:lnTo>
                    <a:pt x="374" y="775"/>
                  </a:lnTo>
                  <a:lnTo>
                    <a:pt x="374" y="775"/>
                  </a:lnTo>
                  <a:lnTo>
                    <a:pt x="382" y="777"/>
                  </a:lnTo>
                  <a:lnTo>
                    <a:pt x="383" y="777"/>
                  </a:lnTo>
                  <a:lnTo>
                    <a:pt x="383" y="777"/>
                  </a:lnTo>
                  <a:lnTo>
                    <a:pt x="390" y="778"/>
                  </a:lnTo>
                  <a:lnTo>
                    <a:pt x="391" y="779"/>
                  </a:lnTo>
                  <a:lnTo>
                    <a:pt x="391" y="779"/>
                  </a:lnTo>
                  <a:lnTo>
                    <a:pt x="398" y="780"/>
                  </a:lnTo>
                  <a:lnTo>
                    <a:pt x="399" y="780"/>
                  </a:lnTo>
                  <a:lnTo>
                    <a:pt x="399" y="780"/>
                  </a:lnTo>
                  <a:lnTo>
                    <a:pt x="407" y="780"/>
                  </a:lnTo>
                  <a:lnTo>
                    <a:pt x="407" y="781"/>
                  </a:lnTo>
                  <a:lnTo>
                    <a:pt x="408" y="781"/>
                  </a:lnTo>
                  <a:lnTo>
                    <a:pt x="408" y="781"/>
                  </a:lnTo>
                  <a:lnTo>
                    <a:pt x="416" y="781"/>
                  </a:lnTo>
                  <a:lnTo>
                    <a:pt x="417" y="781"/>
                  </a:lnTo>
                  <a:lnTo>
                    <a:pt x="417" y="781"/>
                  </a:lnTo>
                  <a:lnTo>
                    <a:pt x="433" y="782"/>
                  </a:lnTo>
                  <a:lnTo>
                    <a:pt x="434" y="782"/>
                  </a:lnTo>
                  <a:lnTo>
                    <a:pt x="434" y="782"/>
                  </a:lnTo>
                  <a:lnTo>
                    <a:pt x="443" y="782"/>
                  </a:lnTo>
                  <a:lnTo>
                    <a:pt x="443" y="782"/>
                  </a:lnTo>
                  <a:lnTo>
                    <a:pt x="449" y="782"/>
                  </a:lnTo>
                  <a:lnTo>
                    <a:pt x="449" y="782"/>
                  </a:lnTo>
                  <a:lnTo>
                    <a:pt x="449" y="782"/>
                  </a:lnTo>
                  <a:lnTo>
                    <a:pt x="449" y="782"/>
                  </a:lnTo>
                  <a:lnTo>
                    <a:pt x="453" y="782"/>
                  </a:lnTo>
                  <a:lnTo>
                    <a:pt x="454" y="782"/>
                  </a:lnTo>
                  <a:lnTo>
                    <a:pt x="454" y="782"/>
                  </a:lnTo>
                  <a:lnTo>
                    <a:pt x="454" y="782"/>
                  </a:lnTo>
                  <a:lnTo>
                    <a:pt x="454" y="782"/>
                  </a:lnTo>
                  <a:lnTo>
                    <a:pt x="454" y="782"/>
                  </a:lnTo>
                  <a:lnTo>
                    <a:pt x="454" y="782"/>
                  </a:lnTo>
                  <a:lnTo>
                    <a:pt x="454" y="782"/>
                  </a:lnTo>
                  <a:lnTo>
                    <a:pt x="454" y="782"/>
                  </a:lnTo>
                  <a:lnTo>
                    <a:pt x="454" y="782"/>
                  </a:lnTo>
                  <a:lnTo>
                    <a:pt x="455" y="782"/>
                  </a:lnTo>
                  <a:lnTo>
                    <a:pt x="455" y="782"/>
                  </a:lnTo>
                  <a:lnTo>
                    <a:pt x="455" y="782"/>
                  </a:lnTo>
                  <a:lnTo>
                    <a:pt x="455" y="782"/>
                  </a:lnTo>
                  <a:lnTo>
                    <a:pt x="455" y="782"/>
                  </a:lnTo>
                  <a:lnTo>
                    <a:pt x="456" y="782"/>
                  </a:lnTo>
                  <a:lnTo>
                    <a:pt x="456" y="782"/>
                  </a:lnTo>
                  <a:lnTo>
                    <a:pt x="456" y="782"/>
                  </a:lnTo>
                  <a:lnTo>
                    <a:pt x="456" y="782"/>
                  </a:lnTo>
                  <a:lnTo>
                    <a:pt x="457" y="782"/>
                  </a:lnTo>
                  <a:lnTo>
                    <a:pt x="457" y="782"/>
                  </a:lnTo>
                  <a:lnTo>
                    <a:pt x="457" y="782"/>
                  </a:lnTo>
                  <a:lnTo>
                    <a:pt x="457" y="782"/>
                  </a:lnTo>
                  <a:lnTo>
                    <a:pt x="457" y="782"/>
                  </a:lnTo>
                  <a:lnTo>
                    <a:pt x="457" y="782"/>
                  </a:lnTo>
                  <a:lnTo>
                    <a:pt x="457" y="782"/>
                  </a:lnTo>
                  <a:lnTo>
                    <a:pt x="457" y="782"/>
                  </a:lnTo>
                  <a:lnTo>
                    <a:pt x="457" y="782"/>
                  </a:lnTo>
                  <a:lnTo>
                    <a:pt x="458" y="782"/>
                  </a:lnTo>
                  <a:lnTo>
                    <a:pt x="458" y="782"/>
                  </a:lnTo>
                  <a:lnTo>
                    <a:pt x="458" y="782"/>
                  </a:lnTo>
                  <a:lnTo>
                    <a:pt x="458" y="782"/>
                  </a:lnTo>
                  <a:lnTo>
                    <a:pt x="458" y="782"/>
                  </a:lnTo>
                  <a:lnTo>
                    <a:pt x="458" y="782"/>
                  </a:lnTo>
                  <a:lnTo>
                    <a:pt x="458" y="782"/>
                  </a:lnTo>
                  <a:lnTo>
                    <a:pt x="458" y="782"/>
                  </a:lnTo>
                  <a:lnTo>
                    <a:pt x="459" y="782"/>
                  </a:lnTo>
                  <a:lnTo>
                    <a:pt x="459" y="782"/>
                  </a:lnTo>
                  <a:lnTo>
                    <a:pt x="459" y="782"/>
                  </a:lnTo>
                  <a:lnTo>
                    <a:pt x="459" y="782"/>
                  </a:lnTo>
                  <a:lnTo>
                    <a:pt x="459" y="782"/>
                  </a:lnTo>
                  <a:lnTo>
                    <a:pt x="459" y="782"/>
                  </a:lnTo>
                  <a:lnTo>
                    <a:pt x="459" y="782"/>
                  </a:lnTo>
                  <a:lnTo>
                    <a:pt x="459" y="782"/>
                  </a:lnTo>
                  <a:lnTo>
                    <a:pt x="459" y="782"/>
                  </a:lnTo>
                  <a:lnTo>
                    <a:pt x="460" y="782"/>
                  </a:lnTo>
                  <a:lnTo>
                    <a:pt x="460" y="782"/>
                  </a:lnTo>
                  <a:lnTo>
                    <a:pt x="460" y="782"/>
                  </a:lnTo>
                  <a:lnTo>
                    <a:pt x="460" y="782"/>
                  </a:lnTo>
                  <a:lnTo>
                    <a:pt x="460" y="782"/>
                  </a:lnTo>
                  <a:lnTo>
                    <a:pt x="460" y="782"/>
                  </a:lnTo>
                  <a:lnTo>
                    <a:pt x="460" y="782"/>
                  </a:lnTo>
                  <a:lnTo>
                    <a:pt x="460" y="782"/>
                  </a:lnTo>
                  <a:lnTo>
                    <a:pt x="460" y="782"/>
                  </a:lnTo>
                  <a:lnTo>
                    <a:pt x="461" y="782"/>
                  </a:lnTo>
                  <a:lnTo>
                    <a:pt x="461" y="782"/>
                  </a:lnTo>
                  <a:lnTo>
                    <a:pt x="461" y="782"/>
                  </a:lnTo>
                  <a:lnTo>
                    <a:pt x="461" y="782"/>
                  </a:lnTo>
                  <a:lnTo>
                    <a:pt x="461" y="782"/>
                  </a:lnTo>
                  <a:lnTo>
                    <a:pt x="461" y="782"/>
                  </a:lnTo>
                  <a:lnTo>
                    <a:pt x="461" y="782"/>
                  </a:lnTo>
                  <a:lnTo>
                    <a:pt x="461" y="782"/>
                  </a:lnTo>
                  <a:lnTo>
                    <a:pt x="462" y="782"/>
                  </a:lnTo>
                  <a:lnTo>
                    <a:pt x="462" y="782"/>
                  </a:lnTo>
                  <a:lnTo>
                    <a:pt x="462" y="782"/>
                  </a:lnTo>
                  <a:lnTo>
                    <a:pt x="462" y="782"/>
                  </a:lnTo>
                  <a:lnTo>
                    <a:pt x="462" y="782"/>
                  </a:lnTo>
                  <a:lnTo>
                    <a:pt x="462" y="782"/>
                  </a:lnTo>
                  <a:lnTo>
                    <a:pt x="462" y="782"/>
                  </a:lnTo>
                  <a:lnTo>
                    <a:pt x="462" y="782"/>
                  </a:lnTo>
                  <a:lnTo>
                    <a:pt x="462" y="782"/>
                  </a:lnTo>
                  <a:lnTo>
                    <a:pt x="462" y="782"/>
                  </a:lnTo>
                  <a:lnTo>
                    <a:pt x="463" y="782"/>
                  </a:lnTo>
                  <a:lnTo>
                    <a:pt x="463" y="782"/>
                  </a:lnTo>
                  <a:lnTo>
                    <a:pt x="463" y="782"/>
                  </a:lnTo>
                  <a:lnTo>
                    <a:pt x="463" y="782"/>
                  </a:lnTo>
                  <a:lnTo>
                    <a:pt x="463" y="782"/>
                  </a:lnTo>
                  <a:lnTo>
                    <a:pt x="463" y="782"/>
                  </a:lnTo>
                  <a:lnTo>
                    <a:pt x="463" y="782"/>
                  </a:lnTo>
                  <a:lnTo>
                    <a:pt x="463" y="782"/>
                  </a:lnTo>
                  <a:lnTo>
                    <a:pt x="465" y="781"/>
                  </a:lnTo>
                  <a:lnTo>
                    <a:pt x="465" y="781"/>
                  </a:lnTo>
                  <a:lnTo>
                    <a:pt x="465" y="781"/>
                  </a:lnTo>
                  <a:lnTo>
                    <a:pt x="465" y="781"/>
                  </a:lnTo>
                  <a:lnTo>
                    <a:pt x="465" y="781"/>
                  </a:lnTo>
                  <a:lnTo>
                    <a:pt x="465" y="781"/>
                  </a:lnTo>
                  <a:lnTo>
                    <a:pt x="465" y="781"/>
                  </a:lnTo>
                  <a:lnTo>
                    <a:pt x="466" y="781"/>
                  </a:lnTo>
                  <a:lnTo>
                    <a:pt x="466" y="781"/>
                  </a:lnTo>
                  <a:lnTo>
                    <a:pt x="466" y="781"/>
                  </a:lnTo>
                  <a:lnTo>
                    <a:pt x="466" y="781"/>
                  </a:lnTo>
                  <a:lnTo>
                    <a:pt x="466" y="781"/>
                  </a:lnTo>
                  <a:lnTo>
                    <a:pt x="466" y="781"/>
                  </a:lnTo>
                  <a:lnTo>
                    <a:pt x="466" y="781"/>
                  </a:lnTo>
                  <a:lnTo>
                    <a:pt x="466" y="781"/>
                  </a:lnTo>
                  <a:lnTo>
                    <a:pt x="466" y="781"/>
                  </a:lnTo>
                  <a:lnTo>
                    <a:pt x="466" y="781"/>
                  </a:lnTo>
                  <a:lnTo>
                    <a:pt x="471" y="781"/>
                  </a:lnTo>
                  <a:lnTo>
                    <a:pt x="471" y="781"/>
                  </a:lnTo>
                  <a:lnTo>
                    <a:pt x="472" y="781"/>
                  </a:lnTo>
                  <a:lnTo>
                    <a:pt x="472" y="781"/>
                  </a:lnTo>
                  <a:lnTo>
                    <a:pt x="472" y="781"/>
                  </a:lnTo>
                  <a:lnTo>
                    <a:pt x="472" y="781"/>
                  </a:lnTo>
                  <a:lnTo>
                    <a:pt x="472" y="781"/>
                  </a:lnTo>
                  <a:lnTo>
                    <a:pt x="472" y="781"/>
                  </a:lnTo>
                  <a:lnTo>
                    <a:pt x="472" y="781"/>
                  </a:lnTo>
                  <a:lnTo>
                    <a:pt x="472" y="781"/>
                  </a:lnTo>
                  <a:lnTo>
                    <a:pt x="472" y="781"/>
                  </a:lnTo>
                  <a:lnTo>
                    <a:pt x="473" y="781"/>
                  </a:lnTo>
                  <a:lnTo>
                    <a:pt x="473" y="781"/>
                  </a:lnTo>
                  <a:lnTo>
                    <a:pt x="473" y="781"/>
                  </a:lnTo>
                  <a:lnTo>
                    <a:pt x="478" y="781"/>
                  </a:lnTo>
                  <a:lnTo>
                    <a:pt x="478" y="781"/>
                  </a:lnTo>
                  <a:lnTo>
                    <a:pt x="478" y="781"/>
                  </a:lnTo>
                  <a:lnTo>
                    <a:pt x="478" y="781"/>
                  </a:lnTo>
                  <a:lnTo>
                    <a:pt x="485" y="780"/>
                  </a:lnTo>
                  <a:lnTo>
                    <a:pt x="486" y="780"/>
                  </a:lnTo>
                  <a:lnTo>
                    <a:pt x="486" y="780"/>
                  </a:lnTo>
                  <a:lnTo>
                    <a:pt x="494" y="779"/>
                  </a:lnTo>
                  <a:lnTo>
                    <a:pt x="495" y="779"/>
                  </a:lnTo>
                  <a:lnTo>
                    <a:pt x="495" y="778"/>
                  </a:lnTo>
                  <a:lnTo>
                    <a:pt x="495" y="778"/>
                  </a:lnTo>
                  <a:lnTo>
                    <a:pt x="503" y="777"/>
                  </a:lnTo>
                  <a:lnTo>
                    <a:pt x="504" y="777"/>
                  </a:lnTo>
                  <a:lnTo>
                    <a:pt x="504" y="777"/>
                  </a:lnTo>
                  <a:lnTo>
                    <a:pt x="510" y="775"/>
                  </a:lnTo>
                  <a:lnTo>
                    <a:pt x="512" y="775"/>
                  </a:lnTo>
                  <a:lnTo>
                    <a:pt x="512" y="775"/>
                  </a:lnTo>
                  <a:lnTo>
                    <a:pt x="519" y="773"/>
                  </a:lnTo>
                  <a:lnTo>
                    <a:pt x="520" y="773"/>
                  </a:lnTo>
                  <a:lnTo>
                    <a:pt x="520" y="773"/>
                  </a:lnTo>
                  <a:lnTo>
                    <a:pt x="528" y="771"/>
                  </a:lnTo>
                  <a:lnTo>
                    <a:pt x="529" y="771"/>
                  </a:lnTo>
                  <a:lnTo>
                    <a:pt x="529" y="771"/>
                  </a:lnTo>
                  <a:lnTo>
                    <a:pt x="535" y="769"/>
                  </a:lnTo>
                  <a:lnTo>
                    <a:pt x="537" y="769"/>
                  </a:lnTo>
                  <a:lnTo>
                    <a:pt x="537" y="769"/>
                  </a:lnTo>
                  <a:lnTo>
                    <a:pt x="543" y="767"/>
                  </a:lnTo>
                  <a:lnTo>
                    <a:pt x="545" y="767"/>
                  </a:lnTo>
                  <a:lnTo>
                    <a:pt x="545" y="767"/>
                  </a:lnTo>
                  <a:lnTo>
                    <a:pt x="551" y="765"/>
                  </a:lnTo>
                  <a:lnTo>
                    <a:pt x="553" y="764"/>
                  </a:lnTo>
                  <a:lnTo>
                    <a:pt x="553" y="764"/>
                  </a:lnTo>
                  <a:lnTo>
                    <a:pt x="559" y="761"/>
                  </a:lnTo>
                  <a:lnTo>
                    <a:pt x="560" y="761"/>
                  </a:lnTo>
                  <a:lnTo>
                    <a:pt x="560" y="761"/>
                  </a:lnTo>
                  <a:lnTo>
                    <a:pt x="567" y="759"/>
                  </a:lnTo>
                  <a:lnTo>
                    <a:pt x="569" y="758"/>
                  </a:lnTo>
                  <a:lnTo>
                    <a:pt x="569" y="758"/>
                  </a:lnTo>
                  <a:lnTo>
                    <a:pt x="574" y="756"/>
                  </a:lnTo>
                  <a:lnTo>
                    <a:pt x="576" y="755"/>
                  </a:lnTo>
                  <a:lnTo>
                    <a:pt x="576" y="755"/>
                  </a:lnTo>
                  <a:lnTo>
                    <a:pt x="582" y="753"/>
                  </a:lnTo>
                  <a:lnTo>
                    <a:pt x="584" y="752"/>
                  </a:lnTo>
                  <a:lnTo>
                    <a:pt x="584" y="752"/>
                  </a:lnTo>
                  <a:lnTo>
                    <a:pt x="589" y="749"/>
                  </a:lnTo>
                  <a:lnTo>
                    <a:pt x="592" y="748"/>
                  </a:lnTo>
                  <a:lnTo>
                    <a:pt x="592" y="748"/>
                  </a:lnTo>
                  <a:lnTo>
                    <a:pt x="597" y="745"/>
                  </a:lnTo>
                  <a:lnTo>
                    <a:pt x="599" y="744"/>
                  </a:lnTo>
                  <a:lnTo>
                    <a:pt x="599" y="744"/>
                  </a:lnTo>
                  <a:lnTo>
                    <a:pt x="604" y="742"/>
                  </a:lnTo>
                  <a:lnTo>
                    <a:pt x="606" y="741"/>
                  </a:lnTo>
                  <a:lnTo>
                    <a:pt x="606" y="741"/>
                  </a:lnTo>
                  <a:lnTo>
                    <a:pt x="611" y="737"/>
                  </a:lnTo>
                  <a:lnTo>
                    <a:pt x="614" y="736"/>
                  </a:lnTo>
                  <a:lnTo>
                    <a:pt x="614" y="736"/>
                  </a:lnTo>
                  <a:lnTo>
                    <a:pt x="619" y="733"/>
                  </a:lnTo>
                  <a:lnTo>
                    <a:pt x="621" y="732"/>
                  </a:lnTo>
                  <a:lnTo>
                    <a:pt x="621" y="732"/>
                  </a:lnTo>
                  <a:lnTo>
                    <a:pt x="625" y="729"/>
                  </a:lnTo>
                  <a:lnTo>
                    <a:pt x="628" y="728"/>
                  </a:lnTo>
                  <a:lnTo>
                    <a:pt x="632" y="724"/>
                  </a:lnTo>
                  <a:lnTo>
                    <a:pt x="635" y="723"/>
                  </a:lnTo>
                  <a:lnTo>
                    <a:pt x="635" y="723"/>
                  </a:lnTo>
                  <a:lnTo>
                    <a:pt x="638" y="720"/>
                  </a:lnTo>
                  <a:lnTo>
                    <a:pt x="642" y="718"/>
                  </a:lnTo>
                  <a:lnTo>
                    <a:pt x="642" y="718"/>
                  </a:lnTo>
                  <a:lnTo>
                    <a:pt x="646" y="715"/>
                  </a:lnTo>
                  <a:lnTo>
                    <a:pt x="648" y="714"/>
                  </a:lnTo>
                  <a:lnTo>
                    <a:pt x="648" y="714"/>
                  </a:lnTo>
                  <a:lnTo>
                    <a:pt x="651" y="710"/>
                  </a:lnTo>
                  <a:lnTo>
                    <a:pt x="655" y="708"/>
                  </a:lnTo>
                  <a:lnTo>
                    <a:pt x="655" y="708"/>
                  </a:lnTo>
                  <a:lnTo>
                    <a:pt x="659" y="705"/>
                  </a:lnTo>
                  <a:lnTo>
                    <a:pt x="661" y="703"/>
                  </a:lnTo>
                  <a:lnTo>
                    <a:pt x="664" y="701"/>
                  </a:lnTo>
                  <a:lnTo>
                    <a:pt x="668" y="697"/>
                  </a:lnTo>
                  <a:lnTo>
                    <a:pt x="668" y="697"/>
                  </a:lnTo>
                  <a:lnTo>
                    <a:pt x="671" y="694"/>
                  </a:lnTo>
                  <a:lnTo>
                    <a:pt x="671" y="694"/>
                  </a:lnTo>
                  <a:lnTo>
                    <a:pt x="671" y="694"/>
                  </a:lnTo>
                  <a:lnTo>
                    <a:pt x="681" y="685"/>
                  </a:lnTo>
                  <a:lnTo>
                    <a:pt x="682" y="684"/>
                  </a:lnTo>
                  <a:lnTo>
                    <a:pt x="682" y="684"/>
                  </a:lnTo>
                  <a:lnTo>
                    <a:pt x="682" y="684"/>
                  </a:lnTo>
                  <a:lnTo>
                    <a:pt x="682" y="684"/>
                  </a:lnTo>
                  <a:lnTo>
                    <a:pt x="682" y="684"/>
                  </a:lnTo>
                  <a:lnTo>
                    <a:pt x="683" y="683"/>
                  </a:lnTo>
                  <a:lnTo>
                    <a:pt x="685" y="681"/>
                  </a:lnTo>
                  <a:lnTo>
                    <a:pt x="685" y="681"/>
                  </a:lnTo>
                  <a:lnTo>
                    <a:pt x="686" y="680"/>
                  </a:lnTo>
                  <a:lnTo>
                    <a:pt x="686" y="680"/>
                  </a:lnTo>
                  <a:lnTo>
                    <a:pt x="688" y="678"/>
                  </a:lnTo>
                  <a:lnTo>
                    <a:pt x="688" y="678"/>
                  </a:lnTo>
                  <a:lnTo>
                    <a:pt x="688" y="678"/>
                  </a:lnTo>
                  <a:lnTo>
                    <a:pt x="688" y="677"/>
                  </a:lnTo>
                  <a:lnTo>
                    <a:pt x="690" y="676"/>
                  </a:lnTo>
                  <a:lnTo>
                    <a:pt x="690" y="676"/>
                  </a:lnTo>
                  <a:lnTo>
                    <a:pt x="690" y="676"/>
                  </a:lnTo>
                  <a:lnTo>
                    <a:pt x="695" y="671"/>
                  </a:lnTo>
                  <a:lnTo>
                    <a:pt x="695" y="670"/>
                  </a:lnTo>
                  <a:lnTo>
                    <a:pt x="696" y="670"/>
                  </a:lnTo>
                  <a:lnTo>
                    <a:pt x="696" y="670"/>
                  </a:lnTo>
                  <a:lnTo>
                    <a:pt x="706" y="658"/>
                  </a:lnTo>
                  <a:lnTo>
                    <a:pt x="715" y="646"/>
                  </a:lnTo>
                  <a:lnTo>
                    <a:pt x="724" y="634"/>
                  </a:lnTo>
                  <a:lnTo>
                    <a:pt x="733" y="621"/>
                  </a:lnTo>
                  <a:lnTo>
                    <a:pt x="740" y="608"/>
                  </a:lnTo>
                  <a:lnTo>
                    <a:pt x="748" y="594"/>
                  </a:lnTo>
                  <a:lnTo>
                    <a:pt x="754" y="580"/>
                  </a:lnTo>
                  <a:lnTo>
                    <a:pt x="760" y="566"/>
                  </a:lnTo>
                  <a:lnTo>
                    <a:pt x="765" y="551"/>
                  </a:lnTo>
                  <a:lnTo>
                    <a:pt x="771" y="536"/>
                  </a:lnTo>
                  <a:lnTo>
                    <a:pt x="774" y="520"/>
                  </a:lnTo>
                  <a:lnTo>
                    <a:pt x="778" y="505"/>
                  </a:lnTo>
                  <a:lnTo>
                    <a:pt x="780" y="490"/>
                  </a:lnTo>
                  <a:lnTo>
                    <a:pt x="783" y="474"/>
                  </a:lnTo>
                  <a:lnTo>
                    <a:pt x="784" y="457"/>
                  </a:lnTo>
                  <a:lnTo>
                    <a:pt x="784" y="441"/>
                  </a:lnTo>
                  <a:lnTo>
                    <a:pt x="784" y="441"/>
                  </a:lnTo>
                  <a:lnTo>
                    <a:pt x="784" y="423"/>
                  </a:lnTo>
                  <a:lnTo>
                    <a:pt x="783" y="406"/>
                  </a:lnTo>
                  <a:lnTo>
                    <a:pt x="780" y="389"/>
                  </a:lnTo>
                  <a:lnTo>
                    <a:pt x="777" y="372"/>
                  </a:lnTo>
                  <a:lnTo>
                    <a:pt x="773" y="355"/>
                  </a:lnTo>
                  <a:lnTo>
                    <a:pt x="769" y="339"/>
                  </a:lnTo>
                  <a:lnTo>
                    <a:pt x="763" y="324"/>
                  </a:lnTo>
                  <a:lnTo>
                    <a:pt x="757" y="308"/>
                  </a:lnTo>
                  <a:lnTo>
                    <a:pt x="750" y="292"/>
                  </a:lnTo>
                  <a:lnTo>
                    <a:pt x="742" y="278"/>
                  </a:lnTo>
                  <a:lnTo>
                    <a:pt x="735" y="264"/>
                  </a:lnTo>
                  <a:lnTo>
                    <a:pt x="725" y="250"/>
                  </a:lnTo>
                  <a:lnTo>
                    <a:pt x="716" y="237"/>
                  </a:lnTo>
                  <a:lnTo>
                    <a:pt x="706" y="224"/>
                  </a:lnTo>
                  <a:lnTo>
                    <a:pt x="695" y="211"/>
                  </a:lnTo>
                  <a:lnTo>
                    <a:pt x="684" y="199"/>
                  </a:lnTo>
                  <a:lnTo>
                    <a:pt x="672" y="188"/>
                  </a:lnTo>
                  <a:lnTo>
                    <a:pt x="660" y="177"/>
                  </a:lnTo>
                  <a:lnTo>
                    <a:pt x="647" y="167"/>
                  </a:lnTo>
                  <a:lnTo>
                    <a:pt x="633" y="158"/>
                  </a:lnTo>
                  <a:lnTo>
                    <a:pt x="620" y="149"/>
                  </a:lnTo>
                  <a:lnTo>
                    <a:pt x="606" y="140"/>
                  </a:lnTo>
                  <a:lnTo>
                    <a:pt x="591" y="133"/>
                  </a:lnTo>
                  <a:lnTo>
                    <a:pt x="575" y="126"/>
                  </a:lnTo>
                  <a:lnTo>
                    <a:pt x="560" y="120"/>
                  </a:lnTo>
                  <a:lnTo>
                    <a:pt x="544" y="114"/>
                  </a:lnTo>
                  <a:lnTo>
                    <a:pt x="528" y="110"/>
                  </a:lnTo>
                  <a:lnTo>
                    <a:pt x="511" y="107"/>
                  </a:lnTo>
                  <a:lnTo>
                    <a:pt x="495" y="103"/>
                  </a:lnTo>
                  <a:lnTo>
                    <a:pt x="478" y="101"/>
                  </a:lnTo>
                  <a:lnTo>
                    <a:pt x="460" y="100"/>
                  </a:lnTo>
                  <a:lnTo>
                    <a:pt x="443" y="99"/>
                  </a:lnTo>
                  <a:lnTo>
                    <a:pt x="443" y="99"/>
                  </a:lnTo>
                  <a:lnTo>
                    <a:pt x="424" y="100"/>
                  </a:lnTo>
                  <a:lnTo>
                    <a:pt x="407" y="101"/>
                  </a:lnTo>
                  <a:lnTo>
                    <a:pt x="391" y="103"/>
                  </a:lnTo>
                  <a:lnTo>
                    <a:pt x="373" y="107"/>
                  </a:lnTo>
                  <a:lnTo>
                    <a:pt x="357" y="110"/>
                  </a:lnTo>
                  <a:lnTo>
                    <a:pt x="341" y="114"/>
                  </a:lnTo>
                  <a:lnTo>
                    <a:pt x="326" y="120"/>
                  </a:lnTo>
                  <a:lnTo>
                    <a:pt x="309" y="126"/>
                  </a:lnTo>
                  <a:lnTo>
                    <a:pt x="294" y="133"/>
                  </a:lnTo>
                  <a:lnTo>
                    <a:pt x="280" y="140"/>
                  </a:lnTo>
                  <a:lnTo>
                    <a:pt x="266" y="149"/>
                  </a:lnTo>
                  <a:lnTo>
                    <a:pt x="252" y="158"/>
                  </a:lnTo>
                  <a:lnTo>
                    <a:pt x="238" y="167"/>
                  </a:lnTo>
                  <a:lnTo>
                    <a:pt x="226" y="177"/>
                  </a:lnTo>
                  <a:lnTo>
                    <a:pt x="213" y="188"/>
                  </a:lnTo>
                  <a:lnTo>
                    <a:pt x="201" y="199"/>
                  </a:lnTo>
                  <a:lnTo>
                    <a:pt x="190" y="211"/>
                  </a:lnTo>
                  <a:lnTo>
                    <a:pt x="179" y="224"/>
                  </a:lnTo>
                  <a:lnTo>
                    <a:pt x="169" y="237"/>
                  </a:lnTo>
                  <a:lnTo>
                    <a:pt x="160" y="250"/>
                  </a:lnTo>
                  <a:lnTo>
                    <a:pt x="151" y="264"/>
                  </a:lnTo>
                  <a:lnTo>
                    <a:pt x="142" y="278"/>
                  </a:lnTo>
                  <a:lnTo>
                    <a:pt x="135" y="292"/>
                  </a:lnTo>
                  <a:lnTo>
                    <a:pt x="128" y="308"/>
                  </a:lnTo>
                  <a:lnTo>
                    <a:pt x="122" y="324"/>
                  </a:lnTo>
                  <a:lnTo>
                    <a:pt x="116" y="339"/>
                  </a:lnTo>
                  <a:lnTo>
                    <a:pt x="112" y="355"/>
                  </a:lnTo>
                  <a:lnTo>
                    <a:pt x="109" y="372"/>
                  </a:lnTo>
                  <a:lnTo>
                    <a:pt x="105" y="389"/>
                  </a:lnTo>
                  <a:lnTo>
                    <a:pt x="103" y="406"/>
                  </a:lnTo>
                  <a:lnTo>
                    <a:pt x="102" y="423"/>
                  </a:lnTo>
                  <a:lnTo>
                    <a:pt x="101" y="441"/>
                  </a:lnTo>
                  <a:lnTo>
                    <a:pt x="101" y="441"/>
                  </a:lnTo>
                  <a:lnTo>
                    <a:pt x="102" y="460"/>
                  </a:lnTo>
                  <a:lnTo>
                    <a:pt x="103" y="478"/>
                  </a:lnTo>
                  <a:lnTo>
                    <a:pt x="105" y="496"/>
                  </a:lnTo>
                  <a:lnTo>
                    <a:pt x="110" y="515"/>
                  </a:lnTo>
                  <a:lnTo>
                    <a:pt x="114" y="532"/>
                  </a:lnTo>
                  <a:lnTo>
                    <a:pt x="119" y="550"/>
                  </a:lnTo>
                  <a:lnTo>
                    <a:pt x="125" y="567"/>
                  </a:lnTo>
                  <a:lnTo>
                    <a:pt x="132" y="583"/>
                  </a:lnTo>
                  <a:lnTo>
                    <a:pt x="140" y="600"/>
                  </a:lnTo>
                  <a:lnTo>
                    <a:pt x="149" y="615"/>
                  </a:lnTo>
                  <a:lnTo>
                    <a:pt x="158" y="630"/>
                  </a:lnTo>
                  <a:lnTo>
                    <a:pt x="168" y="644"/>
                  </a:lnTo>
                  <a:lnTo>
                    <a:pt x="179" y="658"/>
                  </a:lnTo>
                  <a:lnTo>
                    <a:pt x="191" y="671"/>
                  </a:lnTo>
                  <a:lnTo>
                    <a:pt x="203" y="684"/>
                  </a:lnTo>
                  <a:lnTo>
                    <a:pt x="216" y="696"/>
                  </a:lnTo>
                  <a:lnTo>
                    <a:pt x="216" y="6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5470817" y="1736141"/>
            <a:ext cx="1151096" cy="1151477"/>
            <a:chOff x="5470817" y="1736141"/>
            <a:chExt cx="1151096" cy="1151477"/>
          </a:xfrm>
        </p:grpSpPr>
        <p:sp>
          <p:nvSpPr>
            <p:cNvPr id="9" name="Freeform 9"/>
            <p:cNvSpPr/>
            <p:nvPr/>
          </p:nvSpPr>
          <p:spPr>
            <a:xfrm>
              <a:off x="5470817" y="1736141"/>
              <a:ext cx="1151096" cy="1151477"/>
            </a:xfrm>
            <a:custGeom>
              <a:avLst/>
              <a:gdLst/>
              <a:ahLst/>
              <a:cxnLst/>
              <a:rect l="l" t="t" r="r" b="b"/>
              <a:pathLst>
                <a:path w="1482" h="1482">
                  <a:moveTo>
                    <a:pt x="1482" y="742"/>
                  </a:moveTo>
                  <a:lnTo>
                    <a:pt x="1482" y="742"/>
                  </a:lnTo>
                  <a:lnTo>
                    <a:pt x="1481" y="780"/>
                  </a:lnTo>
                  <a:lnTo>
                    <a:pt x="1479" y="818"/>
                  </a:lnTo>
                  <a:lnTo>
                    <a:pt x="1473" y="854"/>
                  </a:lnTo>
                  <a:lnTo>
                    <a:pt x="1467" y="890"/>
                  </a:lnTo>
                  <a:lnTo>
                    <a:pt x="1459" y="926"/>
                  </a:lnTo>
                  <a:lnTo>
                    <a:pt x="1448" y="962"/>
                  </a:lnTo>
                  <a:lnTo>
                    <a:pt x="1437" y="997"/>
                  </a:lnTo>
                  <a:lnTo>
                    <a:pt x="1424" y="1029"/>
                  </a:lnTo>
                  <a:lnTo>
                    <a:pt x="1409" y="1063"/>
                  </a:lnTo>
                  <a:lnTo>
                    <a:pt x="1393" y="1094"/>
                  </a:lnTo>
                  <a:lnTo>
                    <a:pt x="1374" y="1126"/>
                  </a:lnTo>
                  <a:lnTo>
                    <a:pt x="1356" y="1155"/>
                  </a:lnTo>
                  <a:lnTo>
                    <a:pt x="1335" y="1185"/>
                  </a:lnTo>
                  <a:lnTo>
                    <a:pt x="1313" y="1213"/>
                  </a:lnTo>
                  <a:lnTo>
                    <a:pt x="1290" y="1240"/>
                  </a:lnTo>
                  <a:lnTo>
                    <a:pt x="1265" y="1265"/>
                  </a:lnTo>
                  <a:lnTo>
                    <a:pt x="1240" y="1290"/>
                  </a:lnTo>
                  <a:lnTo>
                    <a:pt x="1213" y="1313"/>
                  </a:lnTo>
                  <a:lnTo>
                    <a:pt x="1184" y="1335"/>
                  </a:lnTo>
                  <a:lnTo>
                    <a:pt x="1155" y="1356"/>
                  </a:lnTo>
                  <a:lnTo>
                    <a:pt x="1126" y="1375"/>
                  </a:lnTo>
                  <a:lnTo>
                    <a:pt x="1094" y="1393"/>
                  </a:lnTo>
                  <a:lnTo>
                    <a:pt x="1063" y="1409"/>
                  </a:lnTo>
                  <a:lnTo>
                    <a:pt x="1029" y="1424"/>
                  </a:lnTo>
                  <a:lnTo>
                    <a:pt x="996" y="1437"/>
                  </a:lnTo>
                  <a:lnTo>
                    <a:pt x="962" y="1449"/>
                  </a:lnTo>
                  <a:lnTo>
                    <a:pt x="926" y="1459"/>
                  </a:lnTo>
                  <a:lnTo>
                    <a:pt x="890" y="1467"/>
                  </a:lnTo>
                  <a:lnTo>
                    <a:pt x="854" y="1473"/>
                  </a:lnTo>
                  <a:lnTo>
                    <a:pt x="818" y="1479"/>
                  </a:lnTo>
                  <a:lnTo>
                    <a:pt x="780" y="1481"/>
                  </a:lnTo>
                  <a:lnTo>
                    <a:pt x="742" y="1482"/>
                  </a:lnTo>
                  <a:lnTo>
                    <a:pt x="742" y="1482"/>
                  </a:lnTo>
                  <a:lnTo>
                    <a:pt x="704" y="1481"/>
                  </a:lnTo>
                  <a:lnTo>
                    <a:pt x="666" y="1479"/>
                  </a:lnTo>
                  <a:lnTo>
                    <a:pt x="629" y="1473"/>
                  </a:lnTo>
                  <a:lnTo>
                    <a:pt x="592" y="1467"/>
                  </a:lnTo>
                  <a:lnTo>
                    <a:pt x="556" y="1459"/>
                  </a:lnTo>
                  <a:lnTo>
                    <a:pt x="521" y="1449"/>
                  </a:lnTo>
                  <a:lnTo>
                    <a:pt x="486" y="1437"/>
                  </a:lnTo>
                  <a:lnTo>
                    <a:pt x="453" y="1424"/>
                  </a:lnTo>
                  <a:lnTo>
                    <a:pt x="420" y="1409"/>
                  </a:lnTo>
                  <a:lnTo>
                    <a:pt x="388" y="1393"/>
                  </a:lnTo>
                  <a:lnTo>
                    <a:pt x="357" y="1375"/>
                  </a:lnTo>
                  <a:lnTo>
                    <a:pt x="327" y="1356"/>
                  </a:lnTo>
                  <a:lnTo>
                    <a:pt x="298" y="1335"/>
                  </a:lnTo>
                  <a:lnTo>
                    <a:pt x="270" y="1313"/>
                  </a:lnTo>
                  <a:lnTo>
                    <a:pt x="243" y="1290"/>
                  </a:lnTo>
                  <a:lnTo>
                    <a:pt x="217" y="1265"/>
                  </a:lnTo>
                  <a:lnTo>
                    <a:pt x="193" y="1240"/>
                  </a:lnTo>
                  <a:lnTo>
                    <a:pt x="169" y="1213"/>
                  </a:lnTo>
                  <a:lnTo>
                    <a:pt x="148" y="1185"/>
                  </a:lnTo>
                  <a:lnTo>
                    <a:pt x="127" y="1155"/>
                  </a:lnTo>
                  <a:lnTo>
                    <a:pt x="108" y="1126"/>
                  </a:lnTo>
                  <a:lnTo>
                    <a:pt x="90" y="1094"/>
                  </a:lnTo>
                  <a:lnTo>
                    <a:pt x="74" y="1063"/>
                  </a:lnTo>
                  <a:lnTo>
                    <a:pt x="59" y="1029"/>
                  </a:lnTo>
                  <a:lnTo>
                    <a:pt x="46" y="997"/>
                  </a:lnTo>
                  <a:lnTo>
                    <a:pt x="34" y="962"/>
                  </a:lnTo>
                  <a:lnTo>
                    <a:pt x="24" y="926"/>
                  </a:lnTo>
                  <a:lnTo>
                    <a:pt x="15" y="890"/>
                  </a:lnTo>
                  <a:lnTo>
                    <a:pt x="9" y="854"/>
                  </a:lnTo>
                  <a:lnTo>
                    <a:pt x="4" y="818"/>
                  </a:lnTo>
                  <a:lnTo>
                    <a:pt x="1" y="780"/>
                  </a:lnTo>
                  <a:lnTo>
                    <a:pt x="0" y="742"/>
                  </a:lnTo>
                  <a:lnTo>
                    <a:pt x="0" y="742"/>
                  </a:lnTo>
                  <a:lnTo>
                    <a:pt x="1" y="704"/>
                  </a:lnTo>
                  <a:lnTo>
                    <a:pt x="4" y="666"/>
                  </a:lnTo>
                  <a:lnTo>
                    <a:pt x="9" y="629"/>
                  </a:lnTo>
                  <a:lnTo>
                    <a:pt x="15" y="592"/>
                  </a:lnTo>
                  <a:lnTo>
                    <a:pt x="24" y="556"/>
                  </a:lnTo>
                  <a:lnTo>
                    <a:pt x="34" y="521"/>
                  </a:lnTo>
                  <a:lnTo>
                    <a:pt x="46" y="486"/>
                  </a:lnTo>
                  <a:lnTo>
                    <a:pt x="59" y="453"/>
                  </a:lnTo>
                  <a:lnTo>
                    <a:pt x="74" y="420"/>
                  </a:lnTo>
                  <a:lnTo>
                    <a:pt x="90" y="389"/>
                  </a:lnTo>
                  <a:lnTo>
                    <a:pt x="108" y="357"/>
                  </a:lnTo>
                  <a:lnTo>
                    <a:pt x="127" y="327"/>
                  </a:lnTo>
                  <a:lnTo>
                    <a:pt x="148" y="299"/>
                  </a:lnTo>
                  <a:lnTo>
                    <a:pt x="169" y="270"/>
                  </a:lnTo>
                  <a:lnTo>
                    <a:pt x="193" y="243"/>
                  </a:lnTo>
                  <a:lnTo>
                    <a:pt x="217" y="217"/>
                  </a:lnTo>
                  <a:lnTo>
                    <a:pt x="243" y="193"/>
                  </a:lnTo>
                  <a:lnTo>
                    <a:pt x="270" y="169"/>
                  </a:lnTo>
                  <a:lnTo>
                    <a:pt x="298" y="148"/>
                  </a:lnTo>
                  <a:lnTo>
                    <a:pt x="327" y="127"/>
                  </a:lnTo>
                  <a:lnTo>
                    <a:pt x="357" y="107"/>
                  </a:lnTo>
                  <a:lnTo>
                    <a:pt x="388" y="90"/>
                  </a:lnTo>
                  <a:lnTo>
                    <a:pt x="420" y="74"/>
                  </a:lnTo>
                  <a:lnTo>
                    <a:pt x="453" y="59"/>
                  </a:lnTo>
                  <a:lnTo>
                    <a:pt x="486" y="46"/>
                  </a:lnTo>
                  <a:lnTo>
                    <a:pt x="521" y="34"/>
                  </a:lnTo>
                  <a:lnTo>
                    <a:pt x="556" y="24"/>
                  </a:lnTo>
                  <a:lnTo>
                    <a:pt x="592" y="15"/>
                  </a:lnTo>
                  <a:lnTo>
                    <a:pt x="629" y="9"/>
                  </a:lnTo>
                  <a:lnTo>
                    <a:pt x="666" y="4"/>
                  </a:lnTo>
                  <a:lnTo>
                    <a:pt x="704" y="1"/>
                  </a:lnTo>
                  <a:lnTo>
                    <a:pt x="742" y="0"/>
                  </a:lnTo>
                  <a:lnTo>
                    <a:pt x="742" y="0"/>
                  </a:lnTo>
                  <a:lnTo>
                    <a:pt x="780" y="1"/>
                  </a:lnTo>
                  <a:lnTo>
                    <a:pt x="818" y="4"/>
                  </a:lnTo>
                  <a:lnTo>
                    <a:pt x="854" y="9"/>
                  </a:lnTo>
                  <a:lnTo>
                    <a:pt x="890" y="15"/>
                  </a:lnTo>
                  <a:lnTo>
                    <a:pt x="926" y="24"/>
                  </a:lnTo>
                  <a:lnTo>
                    <a:pt x="962" y="34"/>
                  </a:lnTo>
                  <a:lnTo>
                    <a:pt x="996" y="46"/>
                  </a:lnTo>
                  <a:lnTo>
                    <a:pt x="1029" y="59"/>
                  </a:lnTo>
                  <a:lnTo>
                    <a:pt x="1063" y="74"/>
                  </a:lnTo>
                  <a:lnTo>
                    <a:pt x="1094" y="90"/>
                  </a:lnTo>
                  <a:lnTo>
                    <a:pt x="1126" y="107"/>
                  </a:lnTo>
                  <a:lnTo>
                    <a:pt x="1155" y="127"/>
                  </a:lnTo>
                  <a:lnTo>
                    <a:pt x="1184" y="148"/>
                  </a:lnTo>
                  <a:lnTo>
                    <a:pt x="1213" y="169"/>
                  </a:lnTo>
                  <a:lnTo>
                    <a:pt x="1240" y="193"/>
                  </a:lnTo>
                  <a:lnTo>
                    <a:pt x="1265" y="217"/>
                  </a:lnTo>
                  <a:lnTo>
                    <a:pt x="1290" y="243"/>
                  </a:lnTo>
                  <a:lnTo>
                    <a:pt x="1313" y="270"/>
                  </a:lnTo>
                  <a:lnTo>
                    <a:pt x="1335" y="299"/>
                  </a:lnTo>
                  <a:lnTo>
                    <a:pt x="1356" y="327"/>
                  </a:lnTo>
                  <a:lnTo>
                    <a:pt x="1374" y="357"/>
                  </a:lnTo>
                  <a:lnTo>
                    <a:pt x="1393" y="389"/>
                  </a:lnTo>
                  <a:lnTo>
                    <a:pt x="1409" y="420"/>
                  </a:lnTo>
                  <a:lnTo>
                    <a:pt x="1424" y="453"/>
                  </a:lnTo>
                  <a:lnTo>
                    <a:pt x="1437" y="486"/>
                  </a:lnTo>
                  <a:lnTo>
                    <a:pt x="1448" y="521"/>
                  </a:lnTo>
                  <a:lnTo>
                    <a:pt x="1459" y="556"/>
                  </a:lnTo>
                  <a:lnTo>
                    <a:pt x="1467" y="592"/>
                  </a:lnTo>
                  <a:lnTo>
                    <a:pt x="1473" y="629"/>
                  </a:lnTo>
                  <a:lnTo>
                    <a:pt x="1479" y="666"/>
                  </a:lnTo>
                  <a:lnTo>
                    <a:pt x="1481" y="704"/>
                  </a:lnTo>
                  <a:lnTo>
                    <a:pt x="1482" y="742"/>
                  </a:lnTo>
                  <a:lnTo>
                    <a:pt x="1482" y="742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0"/>
            <p:cNvSpPr/>
            <p:nvPr/>
          </p:nvSpPr>
          <p:spPr>
            <a:xfrm>
              <a:off x="5699131" y="1945881"/>
              <a:ext cx="689705" cy="826675"/>
            </a:xfrm>
            <a:custGeom>
              <a:avLst/>
              <a:gdLst/>
              <a:ahLst/>
              <a:cxnLst/>
              <a:rect l="l" t="t" r="r" b="b"/>
              <a:pathLst>
                <a:path w="889" h="1065">
                  <a:moveTo>
                    <a:pt x="455" y="403"/>
                  </a:moveTo>
                  <a:lnTo>
                    <a:pt x="455" y="403"/>
                  </a:lnTo>
                  <a:lnTo>
                    <a:pt x="479" y="403"/>
                  </a:lnTo>
                  <a:lnTo>
                    <a:pt x="502" y="406"/>
                  </a:lnTo>
                  <a:lnTo>
                    <a:pt x="525" y="410"/>
                  </a:lnTo>
                  <a:lnTo>
                    <a:pt x="547" y="415"/>
                  </a:lnTo>
                  <a:lnTo>
                    <a:pt x="568" y="423"/>
                  </a:lnTo>
                  <a:lnTo>
                    <a:pt x="589" y="431"/>
                  </a:lnTo>
                  <a:lnTo>
                    <a:pt x="609" y="440"/>
                  </a:lnTo>
                  <a:lnTo>
                    <a:pt x="629" y="452"/>
                  </a:lnTo>
                  <a:lnTo>
                    <a:pt x="629" y="363"/>
                  </a:lnTo>
                  <a:lnTo>
                    <a:pt x="583" y="363"/>
                  </a:lnTo>
                  <a:lnTo>
                    <a:pt x="568" y="343"/>
                  </a:lnTo>
                  <a:lnTo>
                    <a:pt x="819" y="0"/>
                  </a:lnTo>
                  <a:lnTo>
                    <a:pt x="889" y="0"/>
                  </a:lnTo>
                  <a:lnTo>
                    <a:pt x="641" y="332"/>
                  </a:lnTo>
                  <a:lnTo>
                    <a:pt x="644" y="332"/>
                  </a:lnTo>
                  <a:lnTo>
                    <a:pt x="659" y="332"/>
                  </a:lnTo>
                  <a:lnTo>
                    <a:pt x="659" y="348"/>
                  </a:lnTo>
                  <a:lnTo>
                    <a:pt x="659" y="473"/>
                  </a:lnTo>
                  <a:lnTo>
                    <a:pt x="659" y="473"/>
                  </a:lnTo>
                  <a:lnTo>
                    <a:pt x="674" y="486"/>
                  </a:lnTo>
                  <a:lnTo>
                    <a:pt x="690" y="500"/>
                  </a:lnTo>
                  <a:lnTo>
                    <a:pt x="690" y="500"/>
                  </a:lnTo>
                  <a:lnTo>
                    <a:pt x="700" y="512"/>
                  </a:lnTo>
                  <a:lnTo>
                    <a:pt x="711" y="524"/>
                  </a:lnTo>
                  <a:lnTo>
                    <a:pt x="721" y="536"/>
                  </a:lnTo>
                  <a:lnTo>
                    <a:pt x="730" y="549"/>
                  </a:lnTo>
                  <a:lnTo>
                    <a:pt x="738" y="563"/>
                  </a:lnTo>
                  <a:lnTo>
                    <a:pt x="747" y="576"/>
                  </a:lnTo>
                  <a:lnTo>
                    <a:pt x="754" y="591"/>
                  </a:lnTo>
                  <a:lnTo>
                    <a:pt x="761" y="605"/>
                  </a:lnTo>
                  <a:lnTo>
                    <a:pt x="767" y="620"/>
                  </a:lnTo>
                  <a:lnTo>
                    <a:pt x="772" y="635"/>
                  </a:lnTo>
                  <a:lnTo>
                    <a:pt x="776" y="652"/>
                  </a:lnTo>
                  <a:lnTo>
                    <a:pt x="780" y="667"/>
                  </a:lnTo>
                  <a:lnTo>
                    <a:pt x="783" y="683"/>
                  </a:lnTo>
                  <a:lnTo>
                    <a:pt x="785" y="701"/>
                  </a:lnTo>
                  <a:lnTo>
                    <a:pt x="786" y="717"/>
                  </a:lnTo>
                  <a:lnTo>
                    <a:pt x="787" y="734"/>
                  </a:lnTo>
                  <a:lnTo>
                    <a:pt x="787" y="734"/>
                  </a:lnTo>
                  <a:lnTo>
                    <a:pt x="786" y="752"/>
                  </a:lnTo>
                  <a:lnTo>
                    <a:pt x="785" y="768"/>
                  </a:lnTo>
                  <a:lnTo>
                    <a:pt x="783" y="784"/>
                  </a:lnTo>
                  <a:lnTo>
                    <a:pt x="780" y="800"/>
                  </a:lnTo>
                  <a:lnTo>
                    <a:pt x="776" y="817"/>
                  </a:lnTo>
                  <a:lnTo>
                    <a:pt x="772" y="833"/>
                  </a:lnTo>
                  <a:lnTo>
                    <a:pt x="767" y="848"/>
                  </a:lnTo>
                  <a:lnTo>
                    <a:pt x="761" y="863"/>
                  </a:lnTo>
                  <a:lnTo>
                    <a:pt x="754" y="878"/>
                  </a:lnTo>
                  <a:lnTo>
                    <a:pt x="747" y="892"/>
                  </a:lnTo>
                  <a:lnTo>
                    <a:pt x="738" y="906"/>
                  </a:lnTo>
                  <a:lnTo>
                    <a:pt x="730" y="919"/>
                  </a:lnTo>
                  <a:lnTo>
                    <a:pt x="721" y="932"/>
                  </a:lnTo>
                  <a:lnTo>
                    <a:pt x="711" y="945"/>
                  </a:lnTo>
                  <a:lnTo>
                    <a:pt x="700" y="957"/>
                  </a:lnTo>
                  <a:lnTo>
                    <a:pt x="690" y="969"/>
                  </a:lnTo>
                  <a:lnTo>
                    <a:pt x="690" y="969"/>
                  </a:lnTo>
                  <a:lnTo>
                    <a:pt x="679" y="980"/>
                  </a:lnTo>
                  <a:lnTo>
                    <a:pt x="666" y="989"/>
                  </a:lnTo>
                  <a:lnTo>
                    <a:pt x="654" y="999"/>
                  </a:lnTo>
                  <a:lnTo>
                    <a:pt x="641" y="1009"/>
                  </a:lnTo>
                  <a:lnTo>
                    <a:pt x="628" y="1018"/>
                  </a:lnTo>
                  <a:lnTo>
                    <a:pt x="614" y="1025"/>
                  </a:lnTo>
                  <a:lnTo>
                    <a:pt x="599" y="1033"/>
                  </a:lnTo>
                  <a:lnTo>
                    <a:pt x="584" y="1039"/>
                  </a:lnTo>
                  <a:lnTo>
                    <a:pt x="569" y="1046"/>
                  </a:lnTo>
                  <a:lnTo>
                    <a:pt x="554" y="1050"/>
                  </a:lnTo>
                  <a:lnTo>
                    <a:pt x="539" y="1054"/>
                  </a:lnTo>
                  <a:lnTo>
                    <a:pt x="522" y="1059"/>
                  </a:lnTo>
                  <a:lnTo>
                    <a:pt x="506" y="1062"/>
                  </a:lnTo>
                  <a:lnTo>
                    <a:pt x="490" y="1063"/>
                  </a:lnTo>
                  <a:lnTo>
                    <a:pt x="472" y="1065"/>
                  </a:lnTo>
                  <a:lnTo>
                    <a:pt x="455" y="1065"/>
                  </a:lnTo>
                  <a:lnTo>
                    <a:pt x="455" y="1065"/>
                  </a:lnTo>
                  <a:lnTo>
                    <a:pt x="439" y="1065"/>
                  </a:lnTo>
                  <a:lnTo>
                    <a:pt x="421" y="1063"/>
                  </a:lnTo>
                  <a:lnTo>
                    <a:pt x="405" y="1062"/>
                  </a:lnTo>
                  <a:lnTo>
                    <a:pt x="389" y="1059"/>
                  </a:lnTo>
                  <a:lnTo>
                    <a:pt x="373" y="1054"/>
                  </a:lnTo>
                  <a:lnTo>
                    <a:pt x="357" y="1050"/>
                  </a:lnTo>
                  <a:lnTo>
                    <a:pt x="341" y="1046"/>
                  </a:lnTo>
                  <a:lnTo>
                    <a:pt x="327" y="1039"/>
                  </a:lnTo>
                  <a:lnTo>
                    <a:pt x="312" y="1033"/>
                  </a:lnTo>
                  <a:lnTo>
                    <a:pt x="298" y="1025"/>
                  </a:lnTo>
                  <a:lnTo>
                    <a:pt x="284" y="1018"/>
                  </a:lnTo>
                  <a:lnTo>
                    <a:pt x="271" y="1009"/>
                  </a:lnTo>
                  <a:lnTo>
                    <a:pt x="257" y="999"/>
                  </a:lnTo>
                  <a:lnTo>
                    <a:pt x="244" y="989"/>
                  </a:lnTo>
                  <a:lnTo>
                    <a:pt x="233" y="980"/>
                  </a:lnTo>
                  <a:lnTo>
                    <a:pt x="222" y="969"/>
                  </a:lnTo>
                  <a:lnTo>
                    <a:pt x="222" y="969"/>
                  </a:lnTo>
                  <a:lnTo>
                    <a:pt x="210" y="957"/>
                  </a:lnTo>
                  <a:lnTo>
                    <a:pt x="200" y="945"/>
                  </a:lnTo>
                  <a:lnTo>
                    <a:pt x="190" y="932"/>
                  </a:lnTo>
                  <a:lnTo>
                    <a:pt x="180" y="919"/>
                  </a:lnTo>
                  <a:lnTo>
                    <a:pt x="172" y="906"/>
                  </a:lnTo>
                  <a:lnTo>
                    <a:pt x="164" y="892"/>
                  </a:lnTo>
                  <a:lnTo>
                    <a:pt x="157" y="878"/>
                  </a:lnTo>
                  <a:lnTo>
                    <a:pt x="150" y="863"/>
                  </a:lnTo>
                  <a:lnTo>
                    <a:pt x="145" y="848"/>
                  </a:lnTo>
                  <a:lnTo>
                    <a:pt x="139" y="833"/>
                  </a:lnTo>
                  <a:lnTo>
                    <a:pt x="135" y="817"/>
                  </a:lnTo>
                  <a:lnTo>
                    <a:pt x="130" y="800"/>
                  </a:lnTo>
                  <a:lnTo>
                    <a:pt x="128" y="784"/>
                  </a:lnTo>
                  <a:lnTo>
                    <a:pt x="126" y="768"/>
                  </a:lnTo>
                  <a:lnTo>
                    <a:pt x="125" y="752"/>
                  </a:lnTo>
                  <a:lnTo>
                    <a:pt x="124" y="734"/>
                  </a:lnTo>
                  <a:lnTo>
                    <a:pt x="124" y="734"/>
                  </a:lnTo>
                  <a:lnTo>
                    <a:pt x="125" y="717"/>
                  </a:lnTo>
                  <a:lnTo>
                    <a:pt x="126" y="701"/>
                  </a:lnTo>
                  <a:lnTo>
                    <a:pt x="128" y="683"/>
                  </a:lnTo>
                  <a:lnTo>
                    <a:pt x="130" y="667"/>
                  </a:lnTo>
                  <a:lnTo>
                    <a:pt x="135" y="652"/>
                  </a:lnTo>
                  <a:lnTo>
                    <a:pt x="139" y="635"/>
                  </a:lnTo>
                  <a:lnTo>
                    <a:pt x="145" y="620"/>
                  </a:lnTo>
                  <a:lnTo>
                    <a:pt x="150" y="605"/>
                  </a:lnTo>
                  <a:lnTo>
                    <a:pt x="157" y="591"/>
                  </a:lnTo>
                  <a:lnTo>
                    <a:pt x="164" y="576"/>
                  </a:lnTo>
                  <a:lnTo>
                    <a:pt x="172" y="563"/>
                  </a:lnTo>
                  <a:lnTo>
                    <a:pt x="180" y="549"/>
                  </a:lnTo>
                  <a:lnTo>
                    <a:pt x="190" y="536"/>
                  </a:lnTo>
                  <a:lnTo>
                    <a:pt x="200" y="524"/>
                  </a:lnTo>
                  <a:lnTo>
                    <a:pt x="210" y="512"/>
                  </a:lnTo>
                  <a:lnTo>
                    <a:pt x="222" y="500"/>
                  </a:lnTo>
                  <a:lnTo>
                    <a:pt x="222" y="500"/>
                  </a:lnTo>
                  <a:lnTo>
                    <a:pt x="233" y="489"/>
                  </a:lnTo>
                  <a:lnTo>
                    <a:pt x="246" y="478"/>
                  </a:lnTo>
                  <a:lnTo>
                    <a:pt x="246" y="379"/>
                  </a:lnTo>
                  <a:lnTo>
                    <a:pt x="256" y="393"/>
                  </a:lnTo>
                  <a:lnTo>
                    <a:pt x="276" y="393"/>
                  </a:lnTo>
                  <a:lnTo>
                    <a:pt x="276" y="455"/>
                  </a:lnTo>
                  <a:lnTo>
                    <a:pt x="276" y="455"/>
                  </a:lnTo>
                  <a:lnTo>
                    <a:pt x="295" y="443"/>
                  </a:lnTo>
                  <a:lnTo>
                    <a:pt x="317" y="433"/>
                  </a:lnTo>
                  <a:lnTo>
                    <a:pt x="338" y="424"/>
                  </a:lnTo>
                  <a:lnTo>
                    <a:pt x="361" y="416"/>
                  </a:lnTo>
                  <a:lnTo>
                    <a:pt x="383" y="411"/>
                  </a:lnTo>
                  <a:lnTo>
                    <a:pt x="407" y="406"/>
                  </a:lnTo>
                  <a:lnTo>
                    <a:pt x="431" y="404"/>
                  </a:lnTo>
                  <a:lnTo>
                    <a:pt x="455" y="403"/>
                  </a:lnTo>
                  <a:lnTo>
                    <a:pt x="455" y="403"/>
                  </a:lnTo>
                  <a:close/>
                  <a:moveTo>
                    <a:pt x="556" y="328"/>
                  </a:moveTo>
                  <a:lnTo>
                    <a:pt x="795" y="0"/>
                  </a:lnTo>
                  <a:lnTo>
                    <a:pt x="752" y="0"/>
                  </a:lnTo>
                  <a:lnTo>
                    <a:pt x="534" y="299"/>
                  </a:lnTo>
                  <a:lnTo>
                    <a:pt x="556" y="328"/>
                  </a:lnTo>
                  <a:lnTo>
                    <a:pt x="556" y="328"/>
                  </a:lnTo>
                  <a:close/>
                  <a:moveTo>
                    <a:pt x="522" y="283"/>
                  </a:moveTo>
                  <a:lnTo>
                    <a:pt x="729" y="0"/>
                  </a:lnTo>
                  <a:lnTo>
                    <a:pt x="686" y="0"/>
                  </a:lnTo>
                  <a:lnTo>
                    <a:pt x="503" y="255"/>
                  </a:lnTo>
                  <a:lnTo>
                    <a:pt x="522" y="283"/>
                  </a:lnTo>
                  <a:lnTo>
                    <a:pt x="522" y="283"/>
                  </a:lnTo>
                  <a:close/>
                  <a:moveTo>
                    <a:pt x="491" y="240"/>
                  </a:moveTo>
                  <a:lnTo>
                    <a:pt x="663" y="0"/>
                  </a:lnTo>
                  <a:lnTo>
                    <a:pt x="618" y="0"/>
                  </a:lnTo>
                  <a:lnTo>
                    <a:pt x="464" y="205"/>
                  </a:lnTo>
                  <a:lnTo>
                    <a:pt x="491" y="240"/>
                  </a:lnTo>
                  <a:lnTo>
                    <a:pt x="491" y="240"/>
                  </a:lnTo>
                  <a:close/>
                  <a:moveTo>
                    <a:pt x="0" y="0"/>
                  </a:moveTo>
                  <a:lnTo>
                    <a:pt x="272" y="362"/>
                  </a:lnTo>
                  <a:lnTo>
                    <a:pt x="544" y="362"/>
                  </a:lnTo>
                  <a:lnTo>
                    <a:pt x="273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508" y="918"/>
                  </a:moveTo>
                  <a:lnTo>
                    <a:pt x="508" y="550"/>
                  </a:lnTo>
                  <a:lnTo>
                    <a:pt x="439" y="550"/>
                  </a:lnTo>
                  <a:lnTo>
                    <a:pt x="439" y="550"/>
                  </a:lnTo>
                  <a:lnTo>
                    <a:pt x="438" y="557"/>
                  </a:lnTo>
                  <a:lnTo>
                    <a:pt x="436" y="565"/>
                  </a:lnTo>
                  <a:lnTo>
                    <a:pt x="431" y="572"/>
                  </a:lnTo>
                  <a:lnTo>
                    <a:pt x="427" y="580"/>
                  </a:lnTo>
                  <a:lnTo>
                    <a:pt x="427" y="580"/>
                  </a:lnTo>
                  <a:lnTo>
                    <a:pt x="420" y="587"/>
                  </a:lnTo>
                  <a:lnTo>
                    <a:pt x="413" y="591"/>
                  </a:lnTo>
                  <a:lnTo>
                    <a:pt x="405" y="594"/>
                  </a:lnTo>
                  <a:lnTo>
                    <a:pt x="396" y="595"/>
                  </a:lnTo>
                  <a:lnTo>
                    <a:pt x="396" y="648"/>
                  </a:lnTo>
                  <a:lnTo>
                    <a:pt x="428" y="648"/>
                  </a:lnTo>
                  <a:lnTo>
                    <a:pt x="428" y="918"/>
                  </a:lnTo>
                  <a:lnTo>
                    <a:pt x="508" y="918"/>
                  </a:lnTo>
                  <a:lnTo>
                    <a:pt x="508" y="918"/>
                  </a:lnTo>
                  <a:close/>
                  <a:moveTo>
                    <a:pt x="646" y="543"/>
                  </a:moveTo>
                  <a:lnTo>
                    <a:pt x="646" y="543"/>
                  </a:lnTo>
                  <a:lnTo>
                    <a:pt x="627" y="526"/>
                  </a:lnTo>
                  <a:lnTo>
                    <a:pt x="606" y="511"/>
                  </a:lnTo>
                  <a:lnTo>
                    <a:pt x="584" y="496"/>
                  </a:lnTo>
                  <a:lnTo>
                    <a:pt x="560" y="486"/>
                  </a:lnTo>
                  <a:lnTo>
                    <a:pt x="548" y="480"/>
                  </a:lnTo>
                  <a:lnTo>
                    <a:pt x="535" y="476"/>
                  </a:lnTo>
                  <a:lnTo>
                    <a:pt x="522" y="473"/>
                  </a:lnTo>
                  <a:lnTo>
                    <a:pt x="509" y="469"/>
                  </a:lnTo>
                  <a:lnTo>
                    <a:pt x="496" y="467"/>
                  </a:lnTo>
                  <a:lnTo>
                    <a:pt x="483" y="466"/>
                  </a:lnTo>
                  <a:lnTo>
                    <a:pt x="469" y="465"/>
                  </a:lnTo>
                  <a:lnTo>
                    <a:pt x="455" y="464"/>
                  </a:lnTo>
                  <a:lnTo>
                    <a:pt x="455" y="464"/>
                  </a:lnTo>
                  <a:lnTo>
                    <a:pt x="442" y="465"/>
                  </a:lnTo>
                  <a:lnTo>
                    <a:pt x="428" y="466"/>
                  </a:lnTo>
                  <a:lnTo>
                    <a:pt x="414" y="467"/>
                  </a:lnTo>
                  <a:lnTo>
                    <a:pt x="401" y="469"/>
                  </a:lnTo>
                  <a:lnTo>
                    <a:pt x="388" y="473"/>
                  </a:lnTo>
                  <a:lnTo>
                    <a:pt x="375" y="476"/>
                  </a:lnTo>
                  <a:lnTo>
                    <a:pt x="363" y="480"/>
                  </a:lnTo>
                  <a:lnTo>
                    <a:pt x="351" y="486"/>
                  </a:lnTo>
                  <a:lnTo>
                    <a:pt x="327" y="496"/>
                  </a:lnTo>
                  <a:lnTo>
                    <a:pt x="304" y="511"/>
                  </a:lnTo>
                  <a:lnTo>
                    <a:pt x="284" y="526"/>
                  </a:lnTo>
                  <a:lnTo>
                    <a:pt x="265" y="543"/>
                  </a:lnTo>
                  <a:lnTo>
                    <a:pt x="265" y="543"/>
                  </a:lnTo>
                  <a:lnTo>
                    <a:pt x="248" y="563"/>
                  </a:lnTo>
                  <a:lnTo>
                    <a:pt x="231" y="583"/>
                  </a:lnTo>
                  <a:lnTo>
                    <a:pt x="218" y="605"/>
                  </a:lnTo>
                  <a:lnTo>
                    <a:pt x="206" y="629"/>
                  </a:lnTo>
                  <a:lnTo>
                    <a:pt x="202" y="641"/>
                  </a:lnTo>
                  <a:lnTo>
                    <a:pt x="198" y="654"/>
                  </a:lnTo>
                  <a:lnTo>
                    <a:pt x="195" y="667"/>
                  </a:lnTo>
                  <a:lnTo>
                    <a:pt x="191" y="680"/>
                  </a:lnTo>
                  <a:lnTo>
                    <a:pt x="189" y="693"/>
                  </a:lnTo>
                  <a:lnTo>
                    <a:pt x="187" y="706"/>
                  </a:lnTo>
                  <a:lnTo>
                    <a:pt x="186" y="720"/>
                  </a:lnTo>
                  <a:lnTo>
                    <a:pt x="186" y="734"/>
                  </a:lnTo>
                  <a:lnTo>
                    <a:pt x="186" y="734"/>
                  </a:lnTo>
                  <a:lnTo>
                    <a:pt x="186" y="748"/>
                  </a:lnTo>
                  <a:lnTo>
                    <a:pt x="187" y="761"/>
                  </a:lnTo>
                  <a:lnTo>
                    <a:pt x="189" y="775"/>
                  </a:lnTo>
                  <a:lnTo>
                    <a:pt x="191" y="788"/>
                  </a:lnTo>
                  <a:lnTo>
                    <a:pt x="195" y="802"/>
                  </a:lnTo>
                  <a:lnTo>
                    <a:pt x="198" y="815"/>
                  </a:lnTo>
                  <a:lnTo>
                    <a:pt x="202" y="826"/>
                  </a:lnTo>
                  <a:lnTo>
                    <a:pt x="206" y="840"/>
                  </a:lnTo>
                  <a:lnTo>
                    <a:pt x="218" y="862"/>
                  </a:lnTo>
                  <a:lnTo>
                    <a:pt x="231" y="885"/>
                  </a:lnTo>
                  <a:lnTo>
                    <a:pt x="248" y="906"/>
                  </a:lnTo>
                  <a:lnTo>
                    <a:pt x="265" y="925"/>
                  </a:lnTo>
                  <a:lnTo>
                    <a:pt x="265" y="925"/>
                  </a:lnTo>
                  <a:lnTo>
                    <a:pt x="284" y="943"/>
                  </a:lnTo>
                  <a:lnTo>
                    <a:pt x="304" y="958"/>
                  </a:lnTo>
                  <a:lnTo>
                    <a:pt x="327" y="971"/>
                  </a:lnTo>
                  <a:lnTo>
                    <a:pt x="351" y="983"/>
                  </a:lnTo>
                  <a:lnTo>
                    <a:pt x="363" y="987"/>
                  </a:lnTo>
                  <a:lnTo>
                    <a:pt x="375" y="992"/>
                  </a:lnTo>
                  <a:lnTo>
                    <a:pt x="388" y="996"/>
                  </a:lnTo>
                  <a:lnTo>
                    <a:pt x="401" y="998"/>
                  </a:lnTo>
                  <a:lnTo>
                    <a:pt x="414" y="1001"/>
                  </a:lnTo>
                  <a:lnTo>
                    <a:pt x="428" y="1002"/>
                  </a:lnTo>
                  <a:lnTo>
                    <a:pt x="442" y="1003"/>
                  </a:lnTo>
                  <a:lnTo>
                    <a:pt x="455" y="1003"/>
                  </a:lnTo>
                  <a:lnTo>
                    <a:pt x="455" y="1003"/>
                  </a:lnTo>
                  <a:lnTo>
                    <a:pt x="469" y="1003"/>
                  </a:lnTo>
                  <a:lnTo>
                    <a:pt x="483" y="1002"/>
                  </a:lnTo>
                  <a:lnTo>
                    <a:pt x="496" y="1001"/>
                  </a:lnTo>
                  <a:lnTo>
                    <a:pt x="509" y="998"/>
                  </a:lnTo>
                  <a:lnTo>
                    <a:pt x="522" y="996"/>
                  </a:lnTo>
                  <a:lnTo>
                    <a:pt x="535" y="992"/>
                  </a:lnTo>
                  <a:lnTo>
                    <a:pt x="548" y="987"/>
                  </a:lnTo>
                  <a:lnTo>
                    <a:pt x="560" y="983"/>
                  </a:lnTo>
                  <a:lnTo>
                    <a:pt x="584" y="971"/>
                  </a:lnTo>
                  <a:lnTo>
                    <a:pt x="606" y="958"/>
                  </a:lnTo>
                  <a:lnTo>
                    <a:pt x="627" y="943"/>
                  </a:lnTo>
                  <a:lnTo>
                    <a:pt x="646" y="925"/>
                  </a:lnTo>
                  <a:lnTo>
                    <a:pt x="646" y="925"/>
                  </a:lnTo>
                  <a:lnTo>
                    <a:pt x="663" y="906"/>
                  </a:lnTo>
                  <a:lnTo>
                    <a:pt x="679" y="885"/>
                  </a:lnTo>
                  <a:lnTo>
                    <a:pt x="693" y="862"/>
                  </a:lnTo>
                  <a:lnTo>
                    <a:pt x="704" y="840"/>
                  </a:lnTo>
                  <a:lnTo>
                    <a:pt x="709" y="826"/>
                  </a:lnTo>
                  <a:lnTo>
                    <a:pt x="713" y="815"/>
                  </a:lnTo>
                  <a:lnTo>
                    <a:pt x="717" y="802"/>
                  </a:lnTo>
                  <a:lnTo>
                    <a:pt x="720" y="788"/>
                  </a:lnTo>
                  <a:lnTo>
                    <a:pt x="722" y="775"/>
                  </a:lnTo>
                  <a:lnTo>
                    <a:pt x="724" y="761"/>
                  </a:lnTo>
                  <a:lnTo>
                    <a:pt x="725" y="748"/>
                  </a:lnTo>
                  <a:lnTo>
                    <a:pt x="725" y="734"/>
                  </a:lnTo>
                  <a:lnTo>
                    <a:pt x="725" y="734"/>
                  </a:lnTo>
                  <a:lnTo>
                    <a:pt x="725" y="720"/>
                  </a:lnTo>
                  <a:lnTo>
                    <a:pt x="724" y="706"/>
                  </a:lnTo>
                  <a:lnTo>
                    <a:pt x="722" y="693"/>
                  </a:lnTo>
                  <a:lnTo>
                    <a:pt x="720" y="680"/>
                  </a:lnTo>
                  <a:lnTo>
                    <a:pt x="717" y="667"/>
                  </a:lnTo>
                  <a:lnTo>
                    <a:pt x="713" y="654"/>
                  </a:lnTo>
                  <a:lnTo>
                    <a:pt x="709" y="641"/>
                  </a:lnTo>
                  <a:lnTo>
                    <a:pt x="704" y="629"/>
                  </a:lnTo>
                  <a:lnTo>
                    <a:pt x="693" y="605"/>
                  </a:lnTo>
                  <a:lnTo>
                    <a:pt x="679" y="583"/>
                  </a:lnTo>
                  <a:lnTo>
                    <a:pt x="663" y="563"/>
                  </a:lnTo>
                  <a:lnTo>
                    <a:pt x="646" y="543"/>
                  </a:lnTo>
                  <a:lnTo>
                    <a:pt x="646" y="5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12" name="AutoShape 12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AutoShape 13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AutoShape 14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AutoShape 15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AutoShape 16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AutoShape 17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AutoShape 18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AutoShape 19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AutoShape 20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TextBox 32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反思、总结与展望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4580697" y="3414620"/>
            <a:ext cx="2931336" cy="2734466"/>
            <a:chOff x="4580697" y="3414620"/>
            <a:chExt cx="2931336" cy="2734466"/>
          </a:xfrm>
        </p:grpSpPr>
        <p:sp>
          <p:nvSpPr>
            <p:cNvPr id="34" name="TextBox 34"/>
            <p:cNvSpPr txBox="1"/>
            <p:nvPr/>
          </p:nvSpPr>
          <p:spPr>
            <a:xfrm>
              <a:off x="4580697" y="3414620"/>
              <a:ext cx="2931336" cy="2734466"/>
            </a:xfrm>
            <a:prstGeom prst="rect">
              <a:avLst/>
            </a:prstGeom>
          </p:spPr>
          <p:txBody>
            <a:bodyPr wrap="square" lIns="66008" tIns="33052" rIns="66008" bIns="33052" rtlCol="0" anchor="ctr" anchorCtr="1">
              <a:norm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sz="1500">
                  <a:solidFill>
                    <a:schemeClr val="dk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之后将会进一步优化日志记录类，接入Qt的debug与log模式，更好地与Qt适配；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283904" y="3414620"/>
            <a:ext cx="2931336" cy="2734466"/>
            <a:chOff x="1283904" y="3414620"/>
            <a:chExt cx="2931336" cy="2734466"/>
          </a:xfrm>
        </p:grpSpPr>
        <p:sp>
          <p:nvSpPr>
            <p:cNvPr id="36" name="TextBox 36"/>
            <p:cNvSpPr txBox="1"/>
            <p:nvPr/>
          </p:nvSpPr>
          <p:spPr>
            <a:xfrm>
              <a:off x="1283904" y="3414620"/>
              <a:ext cx="2931336" cy="2734466"/>
            </a:xfrm>
            <a:prstGeom prst="rect">
              <a:avLst/>
            </a:prstGeom>
          </p:spPr>
          <p:txBody>
            <a:bodyPr wrap="square" lIns="66008" tIns="33052" rIns="66008" bIns="33052" rtlCol="0" anchor="ctr" anchorCtr="1">
              <a:norm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sz="1500">
                  <a:solidFill>
                    <a:schemeClr val="dk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目前测试AI时发现会存在“跨一格拦截”的情况，疑似估值函数有问题，后续将对此进行优化，再之后将会利用卷积神经网络优化估值函数。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7975693" y="3414620"/>
            <a:ext cx="2931336" cy="2734466"/>
            <a:chOff x="7975693" y="3414620"/>
            <a:chExt cx="2931336" cy="2734466"/>
          </a:xfrm>
        </p:grpSpPr>
        <p:sp>
          <p:nvSpPr>
            <p:cNvPr id="38" name="TextBox 38"/>
            <p:cNvSpPr txBox="1"/>
            <p:nvPr/>
          </p:nvSpPr>
          <p:spPr>
            <a:xfrm>
              <a:off x="7975693" y="3414620"/>
              <a:ext cx="2931336" cy="2734466"/>
            </a:xfrm>
            <a:prstGeom prst="rect">
              <a:avLst/>
            </a:prstGeom>
          </p:spPr>
          <p:txBody>
            <a:bodyPr wrap="square" lIns="66008" tIns="33052" rIns="66008" bIns="33052" rtlCol="0" anchor="ctr" anchorCtr="1">
              <a:norm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sz="1500">
                  <a:solidFill>
                    <a:schemeClr val="dk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目前搜索仍在UI线程中，会出现长时间卡顿的情况，虽然在启发式算法的优化下已经大量减小了搜索范围，但仍会阻塞UI线程，后续将引入多线程机制，将运算与UI线程剥离。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93306" y="1775648"/>
            <a:ext cx="7405389" cy="1138956"/>
            <a:chOff x="2393306" y="1775648"/>
            <a:chExt cx="7405389" cy="1138956"/>
          </a:xfrm>
        </p:grpSpPr>
        <p:sp>
          <p:nvSpPr>
            <p:cNvPr id="3" name="TextBox 3"/>
            <p:cNvSpPr txBox="1"/>
            <p:nvPr/>
          </p:nvSpPr>
          <p:spPr>
            <a:xfrm>
              <a:off x="2393306" y="1775648"/>
              <a:ext cx="7405389" cy="1138956"/>
            </a:xfrm>
            <a:prstGeom prst="rect">
              <a:avLst/>
            </a:prstGeom>
          </p:spPr>
          <p:txBody>
            <a:bodyPr wrap="square" lIns="66008" tIns="33052" rIns="66008" bIns="33052" rtlCol="0" anchor="ctr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8400" b="1">
                  <a:solidFill>
                    <a:srgbClr val="D3816D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07</a:t>
              </a: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424378" y="2793581"/>
            <a:ext cx="7343244" cy="18059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sz="45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参考资料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73227" y="1168478"/>
            <a:ext cx="455409" cy="206922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428750" y="0"/>
                </a:lnTo>
                <a:lnTo>
                  <a:pt x="1905000" y="1905000"/>
                </a:lnTo>
                <a:lnTo>
                  <a:pt x="476250" y="1905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  <a:alpha val="83000"/>
            </a:schemeClr>
          </a:solidFill>
        </p:spPr>
        <p:style>
          <a:lnRef idx="0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sp>
      <p:sp>
        <p:nvSpPr>
          <p:cNvPr id="3" name="AutoShape 3"/>
          <p:cNvSpPr/>
          <p:nvPr/>
        </p:nvSpPr>
        <p:spPr>
          <a:xfrm>
            <a:off x="472404" y="1375400"/>
            <a:ext cx="11247191" cy="469951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70000"/>
          </a:blip>
          <a:srcRect l="24603" r="24603"/>
          <a:stretch>
            <a:fillRect/>
          </a:stretch>
        </p:blipFill>
        <p:spPr>
          <a:xfrm>
            <a:off x="740688" y="1168478"/>
            <a:ext cx="3679824" cy="4906431"/>
          </a:xfrm>
          <a:prstGeom prst="parallelogram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2499430" y="6236295"/>
            <a:ext cx="9220165" cy="67345"/>
          </a:xfrm>
          <a:prstGeom prst="rect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6" name="AutoShape 6"/>
          <p:cNvSpPr/>
          <p:nvPr/>
        </p:nvSpPr>
        <p:spPr>
          <a:xfrm>
            <a:off x="483810" y="6236295"/>
            <a:ext cx="740059" cy="67345"/>
          </a:xfrm>
          <a:prstGeom prst="rect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7" name="AutoShape 7"/>
          <p:cNvSpPr/>
          <p:nvPr/>
        </p:nvSpPr>
        <p:spPr>
          <a:xfrm>
            <a:off x="1375876" y="6200641"/>
            <a:ext cx="158719" cy="158719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8" name="AutoShape 8"/>
          <p:cNvSpPr/>
          <p:nvPr/>
        </p:nvSpPr>
        <p:spPr>
          <a:xfrm>
            <a:off x="1607200" y="6207253"/>
            <a:ext cx="147382" cy="147382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9" name="AutoShape 9"/>
          <p:cNvSpPr/>
          <p:nvPr/>
        </p:nvSpPr>
        <p:spPr>
          <a:xfrm>
            <a:off x="1827186" y="6213864"/>
            <a:ext cx="136045" cy="136045"/>
          </a:xfrm>
          <a:prstGeom prst="ellipse">
            <a:avLst/>
          </a:prstGeom>
          <a:solidFill>
            <a:schemeClr val="accent2">
              <a:alpha val="6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10" name="AutoShape 10"/>
          <p:cNvSpPr/>
          <p:nvPr/>
        </p:nvSpPr>
        <p:spPr>
          <a:xfrm>
            <a:off x="2027323" y="6220476"/>
            <a:ext cx="124708" cy="124708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11" name="AutoShape 11"/>
          <p:cNvSpPr/>
          <p:nvPr/>
        </p:nvSpPr>
        <p:spPr>
          <a:xfrm>
            <a:off x="2224635" y="6214895"/>
            <a:ext cx="113371" cy="113371"/>
          </a:xfrm>
          <a:prstGeom prst="ellipse">
            <a:avLst/>
          </a:prstGeom>
          <a:solidFill>
            <a:schemeClr val="accent2">
              <a:alpha val="2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12" name="TextBox 12"/>
          <p:cNvSpPr txBox="1"/>
          <p:nvPr/>
        </p:nvSpPr>
        <p:spPr>
          <a:xfrm>
            <a:off x="4754880" y="2140956"/>
            <a:ext cx="6240618" cy="53636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dirty="0" err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五子棋AI</a:t>
            </a:r>
            <a:r>
              <a:rPr lang="en-US" sz="1350" dirty="0" err="1">
                <a:solidFill>
                  <a:schemeClr val="bg2"/>
                </a:solidFill>
                <a:latin typeface="Microsoft Yahei"/>
                <a:ea typeface="Microsoft Yahei"/>
                <a:cs typeface="Microsoft Yahei"/>
              </a:rPr>
              <a:t>教程</a:t>
            </a:r>
            <a:r>
              <a:rPr lang="en-US" sz="1350" dirty="0">
                <a:solidFill>
                  <a:schemeClr val="bg2"/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lang="zh-CN" altLang="en-US" sz="1400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一：前言 </a:t>
            </a:r>
            <a:r>
              <a:rPr lang="en-US" altLang="zh-CN" sz="1400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《</a:t>
            </a:r>
            <a:r>
              <a:rPr lang="zh-CN" altLang="en-US" sz="1400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五子棋</a:t>
            </a:r>
            <a:r>
              <a:rPr lang="en-US" altLang="zh-CN" sz="1400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</a:t>
            </a:r>
            <a:r>
              <a:rPr lang="zh-CN" altLang="en-US" sz="1400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教程 第二版</a:t>
            </a:r>
            <a:r>
              <a:rPr lang="en-US" altLang="zh-CN" sz="1400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》 - </a:t>
            </a:r>
            <a:r>
              <a:rPr lang="zh-CN" altLang="en-US" sz="1400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书栈网 </a:t>
            </a:r>
            <a:r>
              <a:rPr lang="en-US" altLang="zh-CN" sz="1400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· </a:t>
            </a:r>
            <a:r>
              <a:rPr lang="en-US" altLang="zh-CN" sz="1400" dirty="0" err="1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BookStack</a:t>
            </a:r>
            <a:r>
              <a:rPr lang="en-US" altLang="zh-CN" sz="1400" dirty="0">
                <a:solidFill>
                  <a:schemeClr val="bg2"/>
                </a:solidFill>
              </a:rPr>
              <a:t>)</a:t>
            </a:r>
            <a:endParaRPr lang="en-US" sz="1350" dirty="0">
              <a:solidFill>
                <a:schemeClr val="bg2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754880" y="4124309"/>
            <a:ext cx="6240618" cy="120396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王维波. 栗宝鹃. 侯春望. Qt 6 C++开发指南[M].北京:人民邮电出版社,2023.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15" name="AutoShape 15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AutoShape 16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AutoShape 17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AutoShape 18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AutoShape 19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AutoShape 20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AutoShape 32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AutoShape 33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AutoShape 34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TextBox 35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参考资料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52825" y="2181797"/>
            <a:ext cx="5086350" cy="74295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64000"/>
              </a:lnSpc>
            </a:pPr>
            <a:r>
              <a:rPr lang="en-US" sz="4500" b="1">
                <a:solidFill>
                  <a:srgbClr val="D3816D"/>
                </a:solidFill>
                <a:latin typeface="Microsoft Yahei"/>
                <a:ea typeface="Microsoft Yahei"/>
                <a:cs typeface="Microsoft Yahei"/>
              </a:rPr>
              <a:t>感谢观看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28608" y="2786063"/>
            <a:ext cx="5676900" cy="128587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64000"/>
              </a:lnSpc>
            </a:pPr>
            <a:r>
              <a:rPr lang="en-US" sz="8400" b="1">
                <a:solidFill>
                  <a:schemeClr val="lt2"/>
                </a:solidFill>
                <a:latin typeface="Microsoft Yahei"/>
                <a:ea typeface="Microsoft Yahei"/>
                <a:cs typeface="Microsoft Yahei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18929" y="948015"/>
            <a:ext cx="4792980" cy="523796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marL="203200" lvl="0" indent="-203200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实验目的</a:t>
            </a:r>
          </a:p>
          <a:p>
            <a:pPr marL="203200" lvl="0" indent="-203200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实验原理</a:t>
            </a:r>
          </a:p>
          <a:p>
            <a:pPr marL="203200" lvl="0" indent="-203200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实验平台</a:t>
            </a:r>
          </a:p>
          <a:p>
            <a:pPr marL="203200" lvl="0" indent="-203200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实验内容</a:t>
            </a:r>
          </a:p>
          <a:p>
            <a:pPr marL="203200" lvl="0" indent="-203200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实验结论</a:t>
            </a:r>
          </a:p>
          <a:p>
            <a:pPr marL="203200" lvl="0" indent="-203200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反思、总结与展望</a:t>
            </a:r>
          </a:p>
          <a:p>
            <a:pPr marL="203200" lvl="0" indent="-203200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参考资料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85959" y="2707005"/>
            <a:ext cx="2792730" cy="144399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8025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93306" y="1775648"/>
            <a:ext cx="7405389" cy="1138956"/>
            <a:chOff x="2393306" y="1775648"/>
            <a:chExt cx="7405389" cy="1138956"/>
          </a:xfrm>
        </p:grpSpPr>
        <p:sp>
          <p:nvSpPr>
            <p:cNvPr id="3" name="TextBox 3"/>
            <p:cNvSpPr txBox="1"/>
            <p:nvPr/>
          </p:nvSpPr>
          <p:spPr>
            <a:xfrm>
              <a:off x="2393306" y="1775648"/>
              <a:ext cx="7405389" cy="1138956"/>
            </a:xfrm>
            <a:prstGeom prst="rect">
              <a:avLst/>
            </a:prstGeom>
          </p:spPr>
          <p:txBody>
            <a:bodyPr wrap="square" lIns="66008" tIns="33052" rIns="66008" bIns="33052" rtlCol="0" anchor="ctr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8400" b="1">
                  <a:solidFill>
                    <a:srgbClr val="D3816D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01</a:t>
              </a: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424378" y="2793581"/>
            <a:ext cx="7343244" cy="18059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sz="45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实验目的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25073" r="25073"/>
          <a:stretch>
            <a:fillRect/>
          </a:stretch>
        </p:blipFill>
        <p:spPr>
          <a:xfrm>
            <a:off x="539110" y="1500306"/>
            <a:ext cx="4453160" cy="445316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827317" y="1652939"/>
            <a:ext cx="4178137" cy="994791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学习C/C++的基本语法与C/C++中图形库的使用方法，初步学习博弈树、$alpha-beta$剪枝、启发式算法的知识。</a:t>
            </a:r>
          </a:p>
        </p:txBody>
      </p:sp>
      <p:sp>
        <p:nvSpPr>
          <p:cNvPr id="4" name="AutoShape 4"/>
          <p:cNvSpPr/>
          <p:nvPr/>
        </p:nvSpPr>
        <p:spPr>
          <a:xfrm>
            <a:off x="5303897" y="1500306"/>
            <a:ext cx="1289643" cy="4453160"/>
          </a:xfrm>
          <a:prstGeom prst="roundRect">
            <a:avLst>
              <a:gd name="adj" fmla="val 0"/>
            </a:avLst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5" name="TextBox 5"/>
          <p:cNvSpPr txBox="1"/>
          <p:nvPr/>
        </p:nvSpPr>
        <p:spPr>
          <a:xfrm>
            <a:off x="6827317" y="3205107"/>
            <a:ext cx="4178137" cy="994791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掌握C/C++的基本语法，学会使用C/C++的图形库，初步了解博弈树、$alpha-beta$剪枝、启发式算法的基本原理和使用方法。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27317" y="4795486"/>
            <a:ext cx="4178137" cy="994791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学会使用C/C++的图形库，绘制基本的图形和图像，掌握博弈树、$alpha-beta$剪枝、启发式算法在解决实际问题中的应用。</a:t>
            </a:r>
          </a:p>
        </p:txBody>
      </p:sp>
      <p:sp>
        <p:nvSpPr>
          <p:cNvPr id="7" name="Freeform 7"/>
          <p:cNvSpPr/>
          <p:nvPr/>
        </p:nvSpPr>
        <p:spPr>
          <a:xfrm>
            <a:off x="5682324" y="1976969"/>
            <a:ext cx="532790" cy="43525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57299" y="240773"/>
                </a:moveTo>
                <a:lnTo>
                  <a:pt x="257299" y="258156"/>
                </a:lnTo>
                <a:lnTo>
                  <a:pt x="47501" y="258156"/>
                </a:lnTo>
                <a:lnTo>
                  <a:pt x="47501" y="240773"/>
                </a:lnTo>
                <a:cubicBezTo>
                  <a:pt x="47501" y="240773"/>
                  <a:pt x="43015" y="231162"/>
                  <a:pt x="67361" y="208112"/>
                </a:cubicBezTo>
                <a:cubicBezTo>
                  <a:pt x="91688" y="185071"/>
                  <a:pt x="88487" y="125511"/>
                  <a:pt x="88487" y="85173"/>
                </a:cubicBezTo>
                <a:cubicBezTo>
                  <a:pt x="88487" y="44834"/>
                  <a:pt x="145142" y="43977"/>
                  <a:pt x="145142" y="43977"/>
                </a:cubicBezTo>
                <a:lnTo>
                  <a:pt x="147085" y="43977"/>
                </a:lnTo>
                <a:cubicBezTo>
                  <a:pt x="147085" y="43996"/>
                  <a:pt x="147085" y="43701"/>
                  <a:pt x="147085" y="37424"/>
                </a:cubicBezTo>
                <a:cubicBezTo>
                  <a:pt x="147085" y="33395"/>
                  <a:pt x="133560" y="18802"/>
                  <a:pt x="133560" y="18802"/>
                </a:cubicBezTo>
                <a:lnTo>
                  <a:pt x="133360" y="9973"/>
                </a:lnTo>
                <a:lnTo>
                  <a:pt x="171555" y="9973"/>
                </a:lnTo>
                <a:lnTo>
                  <a:pt x="171298" y="19136"/>
                </a:lnTo>
                <a:cubicBezTo>
                  <a:pt x="171298" y="19136"/>
                  <a:pt x="156639" y="33719"/>
                  <a:pt x="156639" y="38014"/>
                </a:cubicBezTo>
                <a:cubicBezTo>
                  <a:pt x="156639" y="42167"/>
                  <a:pt x="156639" y="43558"/>
                  <a:pt x="156639" y="43967"/>
                </a:cubicBezTo>
                <a:lnTo>
                  <a:pt x="159658" y="43967"/>
                </a:lnTo>
                <a:cubicBezTo>
                  <a:pt x="159658" y="43967"/>
                  <a:pt x="216313" y="44825"/>
                  <a:pt x="216313" y="85163"/>
                </a:cubicBezTo>
                <a:cubicBezTo>
                  <a:pt x="216313" y="125501"/>
                  <a:pt x="213112" y="185071"/>
                  <a:pt x="237449" y="208121"/>
                </a:cubicBezTo>
                <a:cubicBezTo>
                  <a:pt x="261785" y="231172"/>
                  <a:pt x="257299" y="240773"/>
                  <a:pt x="257299" y="240773"/>
                </a:cubicBezTo>
                <a:close/>
                <a:moveTo>
                  <a:pt x="176327" y="267367"/>
                </a:moveTo>
                <a:cubicBezTo>
                  <a:pt x="176327" y="280559"/>
                  <a:pt x="165640" y="294827"/>
                  <a:pt x="152457" y="294827"/>
                </a:cubicBezTo>
                <a:cubicBezTo>
                  <a:pt x="139275" y="294827"/>
                  <a:pt x="128588" y="280559"/>
                  <a:pt x="128588" y="267367"/>
                </a:cubicBezTo>
                <a:cubicBezTo>
                  <a:pt x="128588" y="267662"/>
                  <a:pt x="176327" y="267062"/>
                  <a:pt x="176327" y="26736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8" name="Freeform 8"/>
          <p:cNvSpPr/>
          <p:nvPr/>
        </p:nvSpPr>
        <p:spPr>
          <a:xfrm>
            <a:off x="5751818" y="3549091"/>
            <a:ext cx="381610" cy="38161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06680" y="259080"/>
                </a:moveTo>
                <a:lnTo>
                  <a:pt x="30480" y="259080"/>
                </a:lnTo>
                <a:cubicBezTo>
                  <a:pt x="13649" y="259080"/>
                  <a:pt x="0" y="245431"/>
                  <a:pt x="0" y="228600"/>
                </a:cubicBezTo>
                <a:lnTo>
                  <a:pt x="0" y="228600"/>
                </a:lnTo>
                <a:lnTo>
                  <a:pt x="0" y="30480"/>
                </a:lnTo>
                <a:cubicBezTo>
                  <a:pt x="0" y="13716"/>
                  <a:pt x="13716" y="0"/>
                  <a:pt x="30480" y="0"/>
                </a:cubicBezTo>
                <a:lnTo>
                  <a:pt x="274320" y="0"/>
                </a:lnTo>
                <a:cubicBezTo>
                  <a:pt x="291151" y="0"/>
                  <a:pt x="304800" y="13649"/>
                  <a:pt x="304800" y="30480"/>
                </a:cubicBezTo>
                <a:lnTo>
                  <a:pt x="304800" y="30480"/>
                </a:lnTo>
                <a:lnTo>
                  <a:pt x="304800" y="228600"/>
                </a:lnTo>
                <a:cubicBezTo>
                  <a:pt x="304800" y="245431"/>
                  <a:pt x="291151" y="259080"/>
                  <a:pt x="274320" y="259080"/>
                </a:cubicBezTo>
                <a:lnTo>
                  <a:pt x="274320" y="259080"/>
                </a:lnTo>
                <a:lnTo>
                  <a:pt x="198120" y="259080"/>
                </a:lnTo>
                <a:lnTo>
                  <a:pt x="259080" y="289560"/>
                </a:lnTo>
                <a:lnTo>
                  <a:pt x="259080" y="304800"/>
                </a:lnTo>
                <a:lnTo>
                  <a:pt x="45720" y="304800"/>
                </a:lnTo>
                <a:lnTo>
                  <a:pt x="45720" y="289560"/>
                </a:lnTo>
                <a:lnTo>
                  <a:pt x="106680" y="259080"/>
                </a:lnTo>
                <a:close/>
                <a:moveTo>
                  <a:pt x="30480" y="30480"/>
                </a:moveTo>
                <a:lnTo>
                  <a:pt x="30480" y="198120"/>
                </a:lnTo>
                <a:lnTo>
                  <a:pt x="274320" y="198120"/>
                </a:lnTo>
                <a:lnTo>
                  <a:pt x="274320" y="30480"/>
                </a:lnTo>
                <a:lnTo>
                  <a:pt x="30480" y="3048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9" name="Freeform 9"/>
          <p:cNvSpPr/>
          <p:nvPr/>
        </p:nvSpPr>
        <p:spPr>
          <a:xfrm>
            <a:off x="5738407" y="5059127"/>
            <a:ext cx="396240" cy="384048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grpSp>
        <p:nvGrpSpPr>
          <p:cNvPr id="10" name="Group 10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11" name="AutoShape 11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AutoShape 12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AutoShape 13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AutoShape 14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AutoShape 15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AutoShape 16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AutoShape 17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AutoShape 18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AutoShape 19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AutoShape 20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TextBox 31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实验目的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93306" y="1775648"/>
            <a:ext cx="7405389" cy="1138956"/>
            <a:chOff x="2393306" y="1775648"/>
            <a:chExt cx="7405389" cy="1138956"/>
          </a:xfrm>
        </p:grpSpPr>
        <p:sp>
          <p:nvSpPr>
            <p:cNvPr id="3" name="TextBox 3"/>
            <p:cNvSpPr txBox="1"/>
            <p:nvPr/>
          </p:nvSpPr>
          <p:spPr>
            <a:xfrm>
              <a:off x="2393306" y="1775648"/>
              <a:ext cx="7405389" cy="1138956"/>
            </a:xfrm>
            <a:prstGeom prst="rect">
              <a:avLst/>
            </a:prstGeom>
          </p:spPr>
          <p:txBody>
            <a:bodyPr wrap="square" lIns="66008" tIns="33052" rIns="66008" bIns="33052" rtlCol="0" anchor="ctr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8400" b="1">
                  <a:solidFill>
                    <a:srgbClr val="D3816D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02</a:t>
              </a: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424378" y="2793581"/>
            <a:ext cx="7343244" cy="18059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sz="45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实验原理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21867" y="3896294"/>
            <a:ext cx="2573020" cy="2567940"/>
          </a:xfrm>
          <a:custGeom>
            <a:avLst/>
            <a:gdLst/>
            <a:ahLst/>
            <a:cxnLst/>
            <a:rect l="l" t="t" r="r" b="b"/>
            <a:pathLst>
              <a:path w="111" h="111">
                <a:moveTo>
                  <a:pt x="56" y="0"/>
                </a:moveTo>
                <a:cubicBezTo>
                  <a:pt x="71" y="0"/>
                  <a:pt x="85" y="6"/>
                  <a:pt x="95" y="16"/>
                </a:cubicBezTo>
                <a:cubicBezTo>
                  <a:pt x="105" y="26"/>
                  <a:pt x="111" y="40"/>
                  <a:pt x="111" y="55"/>
                </a:cubicBezTo>
                <a:cubicBezTo>
                  <a:pt x="111" y="71"/>
                  <a:pt x="105" y="84"/>
                  <a:pt x="95" y="94"/>
                </a:cubicBezTo>
                <a:cubicBezTo>
                  <a:pt x="85" y="104"/>
                  <a:pt x="71" y="111"/>
                  <a:pt x="56" y="111"/>
                </a:cubicBezTo>
                <a:cubicBezTo>
                  <a:pt x="40" y="111"/>
                  <a:pt x="27" y="104"/>
                  <a:pt x="16" y="94"/>
                </a:cubicBezTo>
                <a:cubicBezTo>
                  <a:pt x="6" y="84"/>
                  <a:pt x="0" y="71"/>
                  <a:pt x="0" y="55"/>
                </a:cubicBezTo>
                <a:cubicBezTo>
                  <a:pt x="0" y="40"/>
                  <a:pt x="6" y="26"/>
                  <a:pt x="16" y="16"/>
                </a:cubicBezTo>
                <a:cubicBezTo>
                  <a:pt x="27" y="6"/>
                  <a:pt x="40" y="0"/>
                  <a:pt x="56" y="0"/>
                </a:cubicBezTo>
                <a:close/>
                <a:moveTo>
                  <a:pt x="51" y="100"/>
                </a:moveTo>
                <a:cubicBezTo>
                  <a:pt x="51" y="87"/>
                  <a:pt x="51" y="87"/>
                  <a:pt x="51" y="87"/>
                </a:cubicBezTo>
                <a:cubicBezTo>
                  <a:pt x="47" y="87"/>
                  <a:pt x="42" y="86"/>
                  <a:pt x="38" y="85"/>
                </a:cubicBezTo>
                <a:cubicBezTo>
                  <a:pt x="39" y="87"/>
                  <a:pt x="40" y="88"/>
                  <a:pt x="40" y="89"/>
                </a:cubicBezTo>
                <a:cubicBezTo>
                  <a:pt x="43" y="94"/>
                  <a:pt x="47" y="98"/>
                  <a:pt x="51" y="100"/>
                </a:cubicBezTo>
                <a:close/>
                <a:moveTo>
                  <a:pt x="51" y="77"/>
                </a:moveTo>
                <a:cubicBezTo>
                  <a:pt x="51" y="60"/>
                  <a:pt x="51" y="60"/>
                  <a:pt x="51" y="60"/>
                </a:cubicBezTo>
                <a:cubicBezTo>
                  <a:pt x="33" y="60"/>
                  <a:pt x="33" y="60"/>
                  <a:pt x="33" y="60"/>
                </a:cubicBezTo>
                <a:cubicBezTo>
                  <a:pt x="33" y="65"/>
                  <a:pt x="34" y="70"/>
                  <a:pt x="35" y="75"/>
                </a:cubicBezTo>
                <a:cubicBezTo>
                  <a:pt x="40" y="76"/>
                  <a:pt x="45" y="77"/>
                  <a:pt x="51" y="77"/>
                </a:cubicBezTo>
                <a:close/>
                <a:moveTo>
                  <a:pt x="51" y="50"/>
                </a:moveTo>
                <a:cubicBezTo>
                  <a:pt x="51" y="33"/>
                  <a:pt x="51" y="33"/>
                  <a:pt x="51" y="33"/>
                </a:cubicBezTo>
                <a:cubicBezTo>
                  <a:pt x="45" y="34"/>
                  <a:pt x="40" y="34"/>
                  <a:pt x="35" y="36"/>
                </a:cubicBezTo>
                <a:cubicBezTo>
                  <a:pt x="34" y="40"/>
                  <a:pt x="33" y="45"/>
                  <a:pt x="33" y="50"/>
                </a:cubicBezTo>
                <a:cubicBezTo>
                  <a:pt x="51" y="50"/>
                  <a:pt x="51" y="50"/>
                  <a:pt x="51" y="50"/>
                </a:cubicBezTo>
                <a:close/>
                <a:moveTo>
                  <a:pt x="51" y="24"/>
                </a:moveTo>
                <a:cubicBezTo>
                  <a:pt x="51" y="10"/>
                  <a:pt x="51" y="10"/>
                  <a:pt x="51" y="10"/>
                </a:cubicBezTo>
                <a:cubicBezTo>
                  <a:pt x="47" y="12"/>
                  <a:pt x="43" y="16"/>
                  <a:pt x="40" y="22"/>
                </a:cubicBezTo>
                <a:cubicBezTo>
                  <a:pt x="40" y="23"/>
                  <a:pt x="39" y="24"/>
                  <a:pt x="38" y="25"/>
                </a:cubicBezTo>
                <a:cubicBezTo>
                  <a:pt x="42" y="24"/>
                  <a:pt x="47" y="24"/>
                  <a:pt x="51" y="24"/>
                </a:cubicBezTo>
                <a:close/>
                <a:moveTo>
                  <a:pt x="61" y="10"/>
                </a:moveTo>
                <a:cubicBezTo>
                  <a:pt x="61" y="24"/>
                  <a:pt x="61" y="24"/>
                  <a:pt x="61" y="24"/>
                </a:cubicBezTo>
                <a:cubicBezTo>
                  <a:pt x="65" y="24"/>
                  <a:pt x="69" y="24"/>
                  <a:pt x="73" y="25"/>
                </a:cubicBezTo>
                <a:cubicBezTo>
                  <a:pt x="72" y="24"/>
                  <a:pt x="72" y="23"/>
                  <a:pt x="71" y="22"/>
                </a:cubicBezTo>
                <a:cubicBezTo>
                  <a:pt x="68" y="16"/>
                  <a:pt x="65" y="12"/>
                  <a:pt x="61" y="10"/>
                </a:cubicBezTo>
                <a:close/>
                <a:moveTo>
                  <a:pt x="61" y="33"/>
                </a:moveTo>
                <a:cubicBezTo>
                  <a:pt x="61" y="50"/>
                  <a:pt x="61" y="50"/>
                  <a:pt x="61" y="50"/>
                </a:cubicBezTo>
                <a:cubicBezTo>
                  <a:pt x="79" y="50"/>
                  <a:pt x="79" y="50"/>
                  <a:pt x="79" y="50"/>
                </a:cubicBezTo>
                <a:cubicBezTo>
                  <a:pt x="78" y="45"/>
                  <a:pt x="78" y="40"/>
                  <a:pt x="77" y="36"/>
                </a:cubicBezTo>
                <a:cubicBezTo>
                  <a:pt x="72" y="34"/>
                  <a:pt x="66" y="34"/>
                  <a:pt x="61" y="33"/>
                </a:cubicBezTo>
                <a:close/>
                <a:moveTo>
                  <a:pt x="61" y="60"/>
                </a:moveTo>
                <a:cubicBezTo>
                  <a:pt x="61" y="77"/>
                  <a:pt x="61" y="77"/>
                  <a:pt x="61" y="77"/>
                </a:cubicBezTo>
                <a:cubicBezTo>
                  <a:pt x="66" y="77"/>
                  <a:pt x="72" y="76"/>
                  <a:pt x="77" y="75"/>
                </a:cubicBezTo>
                <a:cubicBezTo>
                  <a:pt x="78" y="70"/>
                  <a:pt x="78" y="65"/>
                  <a:pt x="79" y="60"/>
                </a:cubicBezTo>
                <a:cubicBezTo>
                  <a:pt x="61" y="60"/>
                  <a:pt x="61" y="60"/>
                  <a:pt x="61" y="60"/>
                </a:cubicBezTo>
                <a:close/>
                <a:moveTo>
                  <a:pt x="61" y="87"/>
                </a:moveTo>
                <a:cubicBezTo>
                  <a:pt x="61" y="100"/>
                  <a:pt x="61" y="100"/>
                  <a:pt x="61" y="100"/>
                </a:cubicBezTo>
                <a:cubicBezTo>
                  <a:pt x="65" y="98"/>
                  <a:pt x="68" y="94"/>
                  <a:pt x="71" y="89"/>
                </a:cubicBezTo>
                <a:cubicBezTo>
                  <a:pt x="72" y="88"/>
                  <a:pt x="72" y="87"/>
                  <a:pt x="73" y="85"/>
                </a:cubicBezTo>
                <a:cubicBezTo>
                  <a:pt x="69" y="86"/>
                  <a:pt x="65" y="87"/>
                  <a:pt x="61" y="87"/>
                </a:cubicBezTo>
                <a:close/>
                <a:moveTo>
                  <a:pt x="11" y="50"/>
                </a:moveTo>
                <a:cubicBezTo>
                  <a:pt x="23" y="50"/>
                  <a:pt x="23" y="50"/>
                  <a:pt x="23" y="50"/>
                </a:cubicBezTo>
                <a:cubicBezTo>
                  <a:pt x="23" y="47"/>
                  <a:pt x="24" y="43"/>
                  <a:pt x="24" y="39"/>
                </a:cubicBezTo>
                <a:cubicBezTo>
                  <a:pt x="24" y="40"/>
                  <a:pt x="23" y="40"/>
                  <a:pt x="22" y="40"/>
                </a:cubicBezTo>
                <a:cubicBezTo>
                  <a:pt x="17" y="43"/>
                  <a:pt x="13" y="47"/>
                  <a:pt x="11" y="50"/>
                </a:cubicBezTo>
                <a:close/>
                <a:moveTo>
                  <a:pt x="88" y="50"/>
                </a:moveTo>
                <a:cubicBezTo>
                  <a:pt x="100" y="50"/>
                  <a:pt x="100" y="50"/>
                  <a:pt x="100" y="50"/>
                </a:cubicBezTo>
                <a:cubicBezTo>
                  <a:pt x="99" y="47"/>
                  <a:pt x="95" y="43"/>
                  <a:pt x="89" y="40"/>
                </a:cubicBezTo>
                <a:cubicBezTo>
                  <a:pt x="89" y="40"/>
                  <a:pt x="88" y="40"/>
                  <a:pt x="87" y="39"/>
                </a:cubicBezTo>
                <a:cubicBezTo>
                  <a:pt x="88" y="43"/>
                  <a:pt x="88" y="47"/>
                  <a:pt x="88" y="50"/>
                </a:cubicBezTo>
                <a:close/>
                <a:moveTo>
                  <a:pt x="100" y="60"/>
                </a:moveTo>
                <a:cubicBezTo>
                  <a:pt x="88" y="60"/>
                  <a:pt x="88" y="60"/>
                  <a:pt x="88" y="60"/>
                </a:cubicBezTo>
                <a:cubicBezTo>
                  <a:pt x="88" y="64"/>
                  <a:pt x="88" y="67"/>
                  <a:pt x="87" y="71"/>
                </a:cubicBezTo>
                <a:cubicBezTo>
                  <a:pt x="88" y="71"/>
                  <a:pt x="89" y="70"/>
                  <a:pt x="89" y="70"/>
                </a:cubicBezTo>
                <a:cubicBezTo>
                  <a:pt x="95" y="67"/>
                  <a:pt x="99" y="64"/>
                  <a:pt x="100" y="60"/>
                </a:cubicBezTo>
                <a:close/>
                <a:moveTo>
                  <a:pt x="23" y="60"/>
                </a:moveTo>
                <a:cubicBezTo>
                  <a:pt x="11" y="60"/>
                  <a:pt x="11" y="60"/>
                  <a:pt x="11" y="60"/>
                </a:cubicBezTo>
                <a:cubicBezTo>
                  <a:pt x="13" y="64"/>
                  <a:pt x="17" y="67"/>
                  <a:pt x="22" y="70"/>
                </a:cubicBezTo>
                <a:cubicBezTo>
                  <a:pt x="23" y="70"/>
                  <a:pt x="24" y="71"/>
                  <a:pt x="24" y="71"/>
                </a:cubicBezTo>
                <a:cubicBezTo>
                  <a:pt x="24" y="67"/>
                  <a:pt x="23" y="64"/>
                  <a:pt x="23" y="60"/>
                </a:cubicBezTo>
                <a:close/>
                <a:moveTo>
                  <a:pt x="96" y="77"/>
                </a:moveTo>
                <a:cubicBezTo>
                  <a:pt x="95" y="78"/>
                  <a:pt x="95" y="78"/>
                  <a:pt x="94" y="78"/>
                </a:cubicBezTo>
                <a:cubicBezTo>
                  <a:pt x="91" y="80"/>
                  <a:pt x="88" y="81"/>
                  <a:pt x="84" y="82"/>
                </a:cubicBezTo>
                <a:cubicBezTo>
                  <a:pt x="83" y="86"/>
                  <a:pt x="81" y="90"/>
                  <a:pt x="80" y="93"/>
                </a:cubicBezTo>
                <a:cubicBezTo>
                  <a:pt x="79" y="94"/>
                  <a:pt x="79" y="94"/>
                  <a:pt x="79" y="95"/>
                </a:cubicBezTo>
                <a:cubicBezTo>
                  <a:pt x="82" y="93"/>
                  <a:pt x="85" y="90"/>
                  <a:pt x="88" y="88"/>
                </a:cubicBezTo>
                <a:cubicBezTo>
                  <a:pt x="91" y="85"/>
                  <a:pt x="94" y="81"/>
                  <a:pt x="96" y="77"/>
                </a:cubicBezTo>
                <a:close/>
                <a:moveTo>
                  <a:pt x="27" y="82"/>
                </a:moveTo>
                <a:cubicBezTo>
                  <a:pt x="24" y="81"/>
                  <a:pt x="20" y="80"/>
                  <a:pt x="18" y="78"/>
                </a:cubicBezTo>
                <a:cubicBezTo>
                  <a:pt x="17" y="78"/>
                  <a:pt x="16" y="78"/>
                  <a:pt x="15" y="77"/>
                </a:cubicBezTo>
                <a:cubicBezTo>
                  <a:pt x="18" y="81"/>
                  <a:pt x="20" y="85"/>
                  <a:pt x="23" y="88"/>
                </a:cubicBezTo>
                <a:cubicBezTo>
                  <a:pt x="26" y="90"/>
                  <a:pt x="29" y="93"/>
                  <a:pt x="33" y="95"/>
                </a:cubicBezTo>
                <a:cubicBezTo>
                  <a:pt x="32" y="94"/>
                  <a:pt x="32" y="94"/>
                  <a:pt x="32" y="93"/>
                </a:cubicBezTo>
                <a:cubicBezTo>
                  <a:pt x="30" y="90"/>
                  <a:pt x="28" y="86"/>
                  <a:pt x="27" y="82"/>
                </a:cubicBezTo>
                <a:close/>
                <a:moveTo>
                  <a:pt x="15" y="33"/>
                </a:moveTo>
                <a:cubicBezTo>
                  <a:pt x="16" y="33"/>
                  <a:pt x="17" y="32"/>
                  <a:pt x="18" y="32"/>
                </a:cubicBezTo>
                <a:cubicBezTo>
                  <a:pt x="20" y="30"/>
                  <a:pt x="24" y="29"/>
                  <a:pt x="27" y="28"/>
                </a:cubicBezTo>
                <a:cubicBezTo>
                  <a:pt x="28" y="24"/>
                  <a:pt x="30" y="20"/>
                  <a:pt x="32" y="17"/>
                </a:cubicBezTo>
                <a:cubicBezTo>
                  <a:pt x="32" y="17"/>
                  <a:pt x="32" y="16"/>
                  <a:pt x="33" y="16"/>
                </a:cubicBezTo>
                <a:cubicBezTo>
                  <a:pt x="29" y="18"/>
                  <a:pt x="26" y="20"/>
                  <a:pt x="23" y="23"/>
                </a:cubicBezTo>
                <a:cubicBezTo>
                  <a:pt x="20" y="26"/>
                  <a:pt x="18" y="29"/>
                  <a:pt x="15" y="33"/>
                </a:cubicBezTo>
                <a:close/>
                <a:moveTo>
                  <a:pt x="84" y="28"/>
                </a:moveTo>
                <a:cubicBezTo>
                  <a:pt x="88" y="29"/>
                  <a:pt x="91" y="30"/>
                  <a:pt x="94" y="32"/>
                </a:cubicBezTo>
                <a:cubicBezTo>
                  <a:pt x="95" y="32"/>
                  <a:pt x="95" y="33"/>
                  <a:pt x="96" y="33"/>
                </a:cubicBezTo>
                <a:cubicBezTo>
                  <a:pt x="94" y="29"/>
                  <a:pt x="91" y="26"/>
                  <a:pt x="88" y="23"/>
                </a:cubicBezTo>
                <a:cubicBezTo>
                  <a:pt x="85" y="20"/>
                  <a:pt x="82" y="18"/>
                  <a:pt x="79" y="16"/>
                </a:cubicBezTo>
                <a:cubicBezTo>
                  <a:pt x="79" y="16"/>
                  <a:pt x="79" y="17"/>
                  <a:pt x="80" y="17"/>
                </a:cubicBezTo>
                <a:cubicBezTo>
                  <a:pt x="81" y="20"/>
                  <a:pt x="83" y="24"/>
                  <a:pt x="84" y="28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" name="Connector 3"/>
          <p:cNvCxnSpPr/>
          <p:nvPr/>
        </p:nvCxnSpPr>
        <p:spPr>
          <a:xfrm flipH="1">
            <a:off x="4362496" y="5185660"/>
            <a:ext cx="908728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triangle" w="lg" len="lg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Connector 4"/>
          <p:cNvCxnSpPr/>
          <p:nvPr/>
        </p:nvCxnSpPr>
        <p:spPr>
          <a:xfrm>
            <a:off x="6118543" y="5185660"/>
            <a:ext cx="1756048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triangle" w="lg" len="lg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nector 5"/>
          <p:cNvCxnSpPr/>
          <p:nvPr/>
        </p:nvCxnSpPr>
        <p:spPr>
          <a:xfrm flipV="1">
            <a:off x="6101402" y="3472461"/>
            <a:ext cx="0" cy="654844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triangle" w="lg" len="lg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or 6"/>
          <p:cNvCxnSpPr/>
          <p:nvPr/>
        </p:nvCxnSpPr>
        <p:spPr>
          <a:xfrm flipH="1" flipV="1">
            <a:off x="4912508" y="3912538"/>
            <a:ext cx="494998" cy="363089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triangle" w="lg" len="lg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or 7"/>
          <p:cNvCxnSpPr/>
          <p:nvPr/>
        </p:nvCxnSpPr>
        <p:spPr>
          <a:xfrm flipV="1">
            <a:off x="6740069" y="3998248"/>
            <a:ext cx="501771" cy="242369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triangle" w="lg" len="lg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AutoShape 8"/>
          <p:cNvSpPr/>
          <p:nvPr/>
        </p:nvSpPr>
        <p:spPr>
          <a:xfrm>
            <a:off x="3160139" y="4638125"/>
            <a:ext cx="1067456" cy="1084278"/>
          </a:xfrm>
          <a:prstGeom prst="ellipse">
            <a:avLst/>
          </a:prstGeom>
          <a:solidFill>
            <a:schemeClr val="accent1">
              <a:lumMod val="75000"/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AutoShape 9"/>
          <p:cNvSpPr/>
          <p:nvPr/>
        </p:nvSpPr>
        <p:spPr>
          <a:xfrm>
            <a:off x="3820875" y="2921071"/>
            <a:ext cx="1067456" cy="1084278"/>
          </a:xfrm>
          <a:prstGeom prst="ellipse">
            <a:avLst/>
          </a:prstGeom>
          <a:solidFill>
            <a:schemeClr val="accent1">
              <a:lumMod val="75000"/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AutoShape 10"/>
          <p:cNvSpPr/>
          <p:nvPr/>
        </p:nvSpPr>
        <p:spPr>
          <a:xfrm>
            <a:off x="5594450" y="2268841"/>
            <a:ext cx="1067456" cy="1084278"/>
          </a:xfrm>
          <a:prstGeom prst="ellipse">
            <a:avLst/>
          </a:prstGeom>
          <a:solidFill>
            <a:schemeClr val="accent1">
              <a:lumMod val="75000"/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AutoShape 11"/>
          <p:cNvSpPr/>
          <p:nvPr/>
        </p:nvSpPr>
        <p:spPr>
          <a:xfrm>
            <a:off x="7192587" y="2921071"/>
            <a:ext cx="1067456" cy="1084278"/>
          </a:xfrm>
          <a:prstGeom prst="ellipse">
            <a:avLst/>
          </a:prstGeom>
          <a:solidFill>
            <a:schemeClr val="accent1">
              <a:lumMod val="75000"/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AutoShape 12"/>
          <p:cNvSpPr/>
          <p:nvPr/>
        </p:nvSpPr>
        <p:spPr>
          <a:xfrm>
            <a:off x="7997339" y="4638125"/>
            <a:ext cx="1067456" cy="1084278"/>
          </a:xfrm>
          <a:prstGeom prst="ellipse">
            <a:avLst/>
          </a:prstGeom>
          <a:solidFill>
            <a:schemeClr val="accent1">
              <a:lumMod val="75000"/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3"/>
          <p:cNvSpPr txBox="1"/>
          <p:nvPr/>
        </p:nvSpPr>
        <p:spPr>
          <a:xfrm>
            <a:off x="378325" y="4638125"/>
            <a:ext cx="2602230" cy="11677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通过Qt 6.3.1实现图形界面的可视化，制作GUI。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71766" y="2377910"/>
            <a:ext cx="2602230" cy="11677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通过C++的STL实现数据的存储与交互传递。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807262" y="1101076"/>
            <a:ext cx="2602230" cy="11677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利用C/C++实现棋盘存储，用于记录五子棋的落子。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445647" y="2446258"/>
            <a:ext cx="2602230" cy="11677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15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通过C</a:t>
            </a:r>
            <a:r>
              <a:rPr lang="en-US" sz="15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++</a:t>
            </a:r>
            <a:r>
              <a:rPr lang="en-US" sz="15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实现博弈树的基本算法与</a:t>
            </a:r>
            <a:r>
              <a:rPr lang="en-US" altLang="zh-CN" sz="15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AB</a:t>
            </a:r>
            <a:r>
              <a:rPr lang="en-US" sz="15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剪枝和启发式算法</a:t>
            </a:r>
            <a:r>
              <a:rPr lang="en-US" sz="15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210378" y="4554638"/>
            <a:ext cx="2602230" cy="11677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利用C++记录日志，制作简易的日志记录库。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19" name="AutoShape 19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AutoShape 20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AutoShape 32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AutoShape 33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AutoShape 34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AutoShape 35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AutoShape 36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AutoShape 37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AutoShape 38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TextBox 39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实验原理</a:t>
              </a: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5654863" y="2517610"/>
            <a:ext cx="907027" cy="586740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925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272801" y="3169840"/>
            <a:ext cx="907027" cy="586740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925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901089" y="3169840"/>
            <a:ext cx="907027" cy="586740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925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240353" y="4886894"/>
            <a:ext cx="907027" cy="586740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925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8077553" y="4886894"/>
            <a:ext cx="907027" cy="586740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925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93306" y="1775648"/>
            <a:ext cx="7405389" cy="1138956"/>
            <a:chOff x="2393306" y="1775648"/>
            <a:chExt cx="7405389" cy="1138956"/>
          </a:xfrm>
        </p:grpSpPr>
        <p:sp>
          <p:nvSpPr>
            <p:cNvPr id="3" name="TextBox 3"/>
            <p:cNvSpPr txBox="1"/>
            <p:nvPr/>
          </p:nvSpPr>
          <p:spPr>
            <a:xfrm>
              <a:off x="2393306" y="1775648"/>
              <a:ext cx="7405389" cy="1138956"/>
            </a:xfrm>
            <a:prstGeom prst="rect">
              <a:avLst/>
            </a:prstGeom>
          </p:spPr>
          <p:txBody>
            <a:bodyPr wrap="square" lIns="66008" tIns="33052" rIns="66008" bIns="33052" rtlCol="0" anchor="ctr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8400" b="1">
                  <a:solidFill>
                    <a:srgbClr val="D3816D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03</a:t>
              </a: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424378" y="2793581"/>
            <a:ext cx="7343244" cy="18059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sz="45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实验平台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36033" y="1751287"/>
            <a:ext cx="3519940" cy="4234459"/>
          </a:xfrm>
          <a:prstGeom prst="roundRect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cxnSp>
        <p:nvCxnSpPr>
          <p:cNvPr id="3" name="Connector 3"/>
          <p:cNvCxnSpPr/>
          <p:nvPr/>
        </p:nvCxnSpPr>
        <p:spPr>
          <a:xfrm>
            <a:off x="1068653" y="2719942"/>
            <a:ext cx="2654699" cy="0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  <a:prstDash val="solid"/>
            <a:headEnd type="oval"/>
          </a:ln>
        </p:spPr>
      </p:cxnSp>
      <p:sp>
        <p:nvSpPr>
          <p:cNvPr id="4" name="TextBox 4"/>
          <p:cNvSpPr txBox="1"/>
          <p:nvPr/>
        </p:nvSpPr>
        <p:spPr>
          <a:xfrm>
            <a:off x="1084612" y="1775671"/>
            <a:ext cx="2619375" cy="93345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86000"/>
              </a:lnSpc>
            </a:pPr>
            <a:r>
              <a:rPr lang="en-US" sz="2325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系统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94460" y="2924197"/>
            <a:ext cx="3000375" cy="275272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5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Windows 11</a:t>
            </a:r>
          </a:p>
        </p:txBody>
      </p:sp>
      <p:sp>
        <p:nvSpPr>
          <p:cNvPr id="6" name="AutoShape 6"/>
          <p:cNvSpPr/>
          <p:nvPr/>
        </p:nvSpPr>
        <p:spPr>
          <a:xfrm>
            <a:off x="4403619" y="1751287"/>
            <a:ext cx="3519940" cy="4234459"/>
          </a:xfrm>
          <a:prstGeom prst="roundRect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cxnSp>
        <p:nvCxnSpPr>
          <p:cNvPr id="7" name="Connector 7"/>
          <p:cNvCxnSpPr/>
          <p:nvPr/>
        </p:nvCxnSpPr>
        <p:spPr>
          <a:xfrm>
            <a:off x="4836240" y="2719942"/>
            <a:ext cx="2654699" cy="0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  <a:prstDash val="solid"/>
            <a:headEnd type="oval"/>
          </a:ln>
        </p:spPr>
      </p:cxnSp>
      <p:sp>
        <p:nvSpPr>
          <p:cNvPr id="8" name="TextBox 8"/>
          <p:cNvSpPr txBox="1"/>
          <p:nvPr/>
        </p:nvSpPr>
        <p:spPr>
          <a:xfrm>
            <a:off x="4852198" y="1775671"/>
            <a:ext cx="2619375" cy="93345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86000"/>
              </a:lnSpc>
            </a:pPr>
            <a:r>
              <a:rPr lang="en-US" sz="2325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语言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662047" y="2924197"/>
            <a:ext cx="3000375" cy="275272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5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C/C++</a:t>
            </a:r>
          </a:p>
        </p:txBody>
      </p:sp>
      <p:sp>
        <p:nvSpPr>
          <p:cNvPr id="10" name="AutoShape 10"/>
          <p:cNvSpPr/>
          <p:nvPr/>
        </p:nvSpPr>
        <p:spPr>
          <a:xfrm>
            <a:off x="8171205" y="1751287"/>
            <a:ext cx="3519940" cy="4234459"/>
          </a:xfrm>
          <a:prstGeom prst="roundRect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cxnSp>
        <p:nvCxnSpPr>
          <p:cNvPr id="11" name="Connector 11"/>
          <p:cNvCxnSpPr/>
          <p:nvPr/>
        </p:nvCxnSpPr>
        <p:spPr>
          <a:xfrm>
            <a:off x="8603826" y="2719942"/>
            <a:ext cx="2654699" cy="0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  <a:prstDash val="solid"/>
            <a:headEnd type="oval"/>
          </a:ln>
        </p:spPr>
      </p:cxnSp>
      <p:sp>
        <p:nvSpPr>
          <p:cNvPr id="12" name="TextBox 12"/>
          <p:cNvSpPr txBox="1"/>
          <p:nvPr/>
        </p:nvSpPr>
        <p:spPr>
          <a:xfrm>
            <a:off x="8619785" y="1775671"/>
            <a:ext cx="2619375" cy="93345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86000"/>
              </a:lnSpc>
            </a:pPr>
            <a:r>
              <a:rPr lang="en-US" sz="2325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可视化框架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429633" y="2924197"/>
            <a:ext cx="3000375" cy="275272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5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Qt 6.3.1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15" name="AutoShape 15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AutoShape 16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AutoShape 17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AutoShape 18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AutoShape 19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AutoShape 20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AutoShape 32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AutoShape 33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AutoShape 34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TextBox 35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实验平台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93306" y="1775648"/>
            <a:ext cx="7405389" cy="1138956"/>
            <a:chOff x="2393306" y="1775648"/>
            <a:chExt cx="7405389" cy="1138956"/>
          </a:xfrm>
        </p:grpSpPr>
        <p:sp>
          <p:nvSpPr>
            <p:cNvPr id="3" name="TextBox 3"/>
            <p:cNvSpPr txBox="1"/>
            <p:nvPr/>
          </p:nvSpPr>
          <p:spPr>
            <a:xfrm>
              <a:off x="2393306" y="1775648"/>
              <a:ext cx="7405389" cy="1138956"/>
            </a:xfrm>
            <a:prstGeom prst="rect">
              <a:avLst/>
            </a:prstGeom>
          </p:spPr>
          <p:txBody>
            <a:bodyPr wrap="square" lIns="66008" tIns="33052" rIns="66008" bIns="33052" rtlCol="0" anchor="ctr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8400" b="1">
                  <a:solidFill>
                    <a:srgbClr val="D3816D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04</a:t>
              </a: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424378" y="2793581"/>
            <a:ext cx="7343244" cy="18059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sz="45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实验内容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2F2F2"/>
      </a:lt1>
      <a:dk2>
        <a:srgbClr val="000000"/>
      </a:dk2>
      <a:lt2>
        <a:srgbClr val="FFFFFF"/>
      </a:lt2>
      <a:accent1>
        <a:srgbClr val="B35F4B"/>
      </a:accent1>
      <a:accent2>
        <a:srgbClr val="CCA37B"/>
      </a:accent2>
      <a:accent3>
        <a:srgbClr val="997262"/>
      </a:accent3>
      <a:accent4>
        <a:srgbClr val="B3A36B"/>
      </a:accent4>
      <a:accent5>
        <a:srgbClr val="564741"/>
      </a:accent5>
      <a:accent6>
        <a:srgbClr val="98999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416</Words>
  <Application>Microsoft Office PowerPoint</Application>
  <PresentationFormat>宽屏</PresentationFormat>
  <Paragraphs>84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微软雅黑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ycm</cp:lastModifiedBy>
  <cp:revision>3</cp:revision>
  <dcterms:created xsi:type="dcterms:W3CDTF">2006-08-16T00:00:00Z</dcterms:created>
  <dcterms:modified xsi:type="dcterms:W3CDTF">2023-12-24T12:33:19Z</dcterms:modified>
</cp:coreProperties>
</file>