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7" r:id="rId4"/>
    <p:sldId id="268" r:id="rId6"/>
    <p:sldId id="269" r:id="rId7"/>
    <p:sldId id="271" r:id="rId8"/>
    <p:sldId id="272" r:id="rId9"/>
    <p:sldId id="273" r:id="rId10"/>
    <p:sldId id="274" r:id="rId11"/>
    <p:sldId id="295" r:id="rId12"/>
    <p:sldId id="275" r:id="rId13"/>
    <p:sldId id="276" r:id="rId14"/>
    <p:sldId id="277" r:id="rId15"/>
    <p:sldId id="278" r:id="rId16"/>
    <p:sldId id="279" r:id="rId17"/>
    <p:sldId id="296" r:id="rId18"/>
    <p:sldId id="297" r:id="rId19"/>
    <p:sldId id="280" r:id="rId20"/>
    <p:sldId id="281" r:id="rId21"/>
    <p:sldId id="283" r:id="rId22"/>
    <p:sldId id="298" r:id="rId23"/>
    <p:sldId id="285" r:id="rId24"/>
    <p:sldId id="299" r:id="rId25"/>
    <p:sldId id="291" r:id="rId26"/>
    <p:sldId id="292" r:id="rId27"/>
    <p:sldId id="293" r:id="rId28"/>
    <p:sldId id="294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3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387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3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4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image" Target="../media/image2.png"/><Relationship Id="rId2" Type="http://schemas.openxmlformats.org/officeDocument/2006/relationships/tags" Target="../tags/tag10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image" Target="../media/image2.png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image" Target="../media/image2.png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2.pn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5.png"/><Relationship Id="rId2" Type="http://schemas.openxmlformats.org/officeDocument/2006/relationships/tags" Target="../tags/tag138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幻灯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署名"/>
          <p:cNvSpPr txBox="1">
            <a:spLocks noGrp="1"/>
          </p:cNvSpPr>
          <p:nvPr>
            <p:ph type="body" idx="14"/>
            <p:custDataLst>
              <p:tags r:id="rId4"/>
            </p:custDataLst>
          </p:nvPr>
        </p:nvSpPr>
        <p:spPr>
          <a:xfrm>
            <a:off x="1398393" y="5001282"/>
            <a:ext cx="2880000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副标题"/>
          <p:cNvSpPr txBox="1"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1178078" y="3631768"/>
            <a:ext cx="6681625" cy="7192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accent1"/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9" hasCustomPrompt="1"/>
            <p:custDataLst>
              <p:tags r:id="rId6"/>
            </p:custDataLst>
          </p:nvPr>
        </p:nvSpPr>
        <p:spPr>
          <a:xfrm>
            <a:off x="1178079" y="1645280"/>
            <a:ext cx="6681625" cy="182107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1178079" y="5118884"/>
            <a:ext cx="648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8"/>
            </p:custDataLst>
          </p:nvPr>
        </p:nvSpPr>
        <p:spPr>
          <a:xfrm>
            <a:off x="509572" y="4870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>
            <a:off x="537845" y="534670"/>
            <a:ext cx="171450" cy="19050"/>
          </a:xfrm>
          <a:custGeom>
            <a:avLst/>
            <a:gdLst>
              <a:gd name="connsiteX0" fmla="*/ 161925 w 171450"/>
              <a:gd name="connsiteY0" fmla="*/ 19050 h 19050"/>
              <a:gd name="connsiteX1" fmla="*/ 9525 w 171450"/>
              <a:gd name="connsiteY1" fmla="*/ 19050 h 19050"/>
              <a:gd name="connsiteX2" fmla="*/ 7667 w 171450"/>
              <a:gd name="connsiteY2" fmla="*/ 18867 h 19050"/>
              <a:gd name="connsiteX3" fmla="*/ 5880 w 171450"/>
              <a:gd name="connsiteY3" fmla="*/ 18325 h 19050"/>
              <a:gd name="connsiteX4" fmla="*/ 4233 w 171450"/>
              <a:gd name="connsiteY4" fmla="*/ 17445 h 19050"/>
              <a:gd name="connsiteX5" fmla="*/ 2790 w 171450"/>
              <a:gd name="connsiteY5" fmla="*/ 16260 h 19050"/>
              <a:gd name="connsiteX6" fmla="*/ 1605 w 171450"/>
              <a:gd name="connsiteY6" fmla="*/ 14817 h 19050"/>
              <a:gd name="connsiteX7" fmla="*/ 725 w 171450"/>
              <a:gd name="connsiteY7" fmla="*/ 13170 h 19050"/>
              <a:gd name="connsiteX8" fmla="*/ 183 w 171450"/>
              <a:gd name="connsiteY8" fmla="*/ 11383 h 19050"/>
              <a:gd name="connsiteX9" fmla="*/ 0 w 171450"/>
              <a:gd name="connsiteY9" fmla="*/ 9525 h 19050"/>
              <a:gd name="connsiteX10" fmla="*/ 183 w 171450"/>
              <a:gd name="connsiteY10" fmla="*/ 7667 h 19050"/>
              <a:gd name="connsiteX11" fmla="*/ 725 w 171450"/>
              <a:gd name="connsiteY11" fmla="*/ 5880 h 19050"/>
              <a:gd name="connsiteX12" fmla="*/ 1605 w 171450"/>
              <a:gd name="connsiteY12" fmla="*/ 4233 h 19050"/>
              <a:gd name="connsiteX13" fmla="*/ 2790 w 171450"/>
              <a:gd name="connsiteY13" fmla="*/ 2790 h 19050"/>
              <a:gd name="connsiteX14" fmla="*/ 4233 w 171450"/>
              <a:gd name="connsiteY14" fmla="*/ 1605 h 19050"/>
              <a:gd name="connsiteX15" fmla="*/ 5880 w 171450"/>
              <a:gd name="connsiteY15" fmla="*/ 725 h 19050"/>
              <a:gd name="connsiteX16" fmla="*/ 7667 w 171450"/>
              <a:gd name="connsiteY16" fmla="*/ 183 h 19050"/>
              <a:gd name="connsiteX17" fmla="*/ 9525 w 171450"/>
              <a:gd name="connsiteY17" fmla="*/ 0 h 19050"/>
              <a:gd name="connsiteX18" fmla="*/ 161925 w 171450"/>
              <a:gd name="connsiteY18" fmla="*/ 0 h 19050"/>
              <a:gd name="connsiteX19" fmla="*/ 163784 w 171450"/>
              <a:gd name="connsiteY19" fmla="*/ 183 h 19050"/>
              <a:gd name="connsiteX20" fmla="*/ 165570 w 171450"/>
              <a:gd name="connsiteY20" fmla="*/ 725 h 19050"/>
              <a:gd name="connsiteX21" fmla="*/ 167217 w 171450"/>
              <a:gd name="connsiteY21" fmla="*/ 1605 h 19050"/>
              <a:gd name="connsiteX22" fmla="*/ 168660 w 171450"/>
              <a:gd name="connsiteY22" fmla="*/ 2790 h 19050"/>
              <a:gd name="connsiteX23" fmla="*/ 169845 w 171450"/>
              <a:gd name="connsiteY23" fmla="*/ 4233 h 19050"/>
              <a:gd name="connsiteX24" fmla="*/ 170725 w 171450"/>
              <a:gd name="connsiteY24" fmla="*/ 5880 h 19050"/>
              <a:gd name="connsiteX25" fmla="*/ 171267 w 171450"/>
              <a:gd name="connsiteY25" fmla="*/ 7667 h 19050"/>
              <a:gd name="connsiteX26" fmla="*/ 171450 w 171450"/>
              <a:gd name="connsiteY26" fmla="*/ 9525 h 19050"/>
              <a:gd name="connsiteX27" fmla="*/ 171267 w 171450"/>
              <a:gd name="connsiteY27" fmla="*/ 11383 h 19050"/>
              <a:gd name="connsiteX28" fmla="*/ 170725 w 171450"/>
              <a:gd name="connsiteY28" fmla="*/ 13170 h 19050"/>
              <a:gd name="connsiteX29" fmla="*/ 169845 w 171450"/>
              <a:gd name="connsiteY29" fmla="*/ 14817 h 19050"/>
              <a:gd name="connsiteX30" fmla="*/ 168660 w 171450"/>
              <a:gd name="connsiteY30" fmla="*/ 16260 h 19050"/>
              <a:gd name="connsiteX31" fmla="*/ 167217 w 171450"/>
              <a:gd name="connsiteY31" fmla="*/ 17445 h 19050"/>
              <a:gd name="connsiteX32" fmla="*/ 165570 w 171450"/>
              <a:gd name="connsiteY32" fmla="*/ 18325 h 19050"/>
              <a:gd name="connsiteX33" fmla="*/ 163784 w 171450"/>
              <a:gd name="connsiteY33" fmla="*/ 18867 h 19050"/>
              <a:gd name="connsiteX34" fmla="*/ 161925 w 171450"/>
              <a:gd name="connsiteY34" fmla="*/ 19050 h 19050"/>
              <a:gd name="connsiteX35" fmla="*/ 171450 w 171450"/>
              <a:gd name="connsiteY35" fmla="*/ 9525 h 19050"/>
              <a:gd name="connsiteX36" fmla="*/ 171267 w 171450"/>
              <a:gd name="connsiteY36" fmla="*/ 11383 h 19050"/>
              <a:gd name="connsiteX37" fmla="*/ 170725 w 171450"/>
              <a:gd name="connsiteY37" fmla="*/ 13170 h 19050"/>
              <a:gd name="connsiteX38" fmla="*/ 169845 w 171450"/>
              <a:gd name="connsiteY38" fmla="*/ 14817 h 19050"/>
              <a:gd name="connsiteX39" fmla="*/ 168660 w 171450"/>
              <a:gd name="connsiteY39" fmla="*/ 16260 h 19050"/>
              <a:gd name="connsiteX40" fmla="*/ 167217 w 171450"/>
              <a:gd name="connsiteY40" fmla="*/ 17445 h 19050"/>
              <a:gd name="connsiteX41" fmla="*/ 165570 w 171450"/>
              <a:gd name="connsiteY41" fmla="*/ 18325 h 19050"/>
              <a:gd name="connsiteX42" fmla="*/ 163784 w 171450"/>
              <a:gd name="connsiteY42" fmla="*/ 18867 h 19050"/>
              <a:gd name="connsiteX43" fmla="*/ 161925 w 171450"/>
              <a:gd name="connsiteY43" fmla="*/ 19050 h 19050"/>
              <a:gd name="connsiteX44" fmla="*/ 160067 w 171450"/>
              <a:gd name="connsiteY44" fmla="*/ 18867 h 19050"/>
              <a:gd name="connsiteX45" fmla="*/ 158280 w 171450"/>
              <a:gd name="connsiteY45" fmla="*/ 18325 h 19050"/>
              <a:gd name="connsiteX46" fmla="*/ 156633 w 171450"/>
              <a:gd name="connsiteY46" fmla="*/ 17445 h 19050"/>
              <a:gd name="connsiteX47" fmla="*/ 155190 w 171450"/>
              <a:gd name="connsiteY47" fmla="*/ 16260 h 19050"/>
              <a:gd name="connsiteX48" fmla="*/ 154005 w 171450"/>
              <a:gd name="connsiteY48" fmla="*/ 14817 h 19050"/>
              <a:gd name="connsiteX49" fmla="*/ 153125 w 171450"/>
              <a:gd name="connsiteY49" fmla="*/ 13170 h 19050"/>
              <a:gd name="connsiteX50" fmla="*/ 152583 w 171450"/>
              <a:gd name="connsiteY50" fmla="*/ 11383 h 19050"/>
              <a:gd name="connsiteX51" fmla="*/ 152400 w 171450"/>
              <a:gd name="connsiteY51" fmla="*/ 9525 h 19050"/>
              <a:gd name="connsiteX52" fmla="*/ 152583 w 171450"/>
              <a:gd name="connsiteY52" fmla="*/ 7667 h 19050"/>
              <a:gd name="connsiteX53" fmla="*/ 153125 w 171450"/>
              <a:gd name="connsiteY53" fmla="*/ 5880 h 19050"/>
              <a:gd name="connsiteX54" fmla="*/ 154005 w 171450"/>
              <a:gd name="connsiteY54" fmla="*/ 4233 h 19050"/>
              <a:gd name="connsiteX55" fmla="*/ 155190 w 171450"/>
              <a:gd name="connsiteY55" fmla="*/ 2790 h 19050"/>
              <a:gd name="connsiteX56" fmla="*/ 156633 w 171450"/>
              <a:gd name="connsiteY56" fmla="*/ 1605 h 19050"/>
              <a:gd name="connsiteX57" fmla="*/ 158280 w 171450"/>
              <a:gd name="connsiteY57" fmla="*/ 725 h 19050"/>
              <a:gd name="connsiteX58" fmla="*/ 160067 w 171450"/>
              <a:gd name="connsiteY58" fmla="*/ 183 h 19050"/>
              <a:gd name="connsiteX59" fmla="*/ 161925 w 171450"/>
              <a:gd name="connsiteY59" fmla="*/ 0 h 19050"/>
              <a:gd name="connsiteX60" fmla="*/ 163784 w 171450"/>
              <a:gd name="connsiteY60" fmla="*/ 183 h 19050"/>
              <a:gd name="connsiteX61" fmla="*/ 165570 w 171450"/>
              <a:gd name="connsiteY61" fmla="*/ 725 h 19050"/>
              <a:gd name="connsiteX62" fmla="*/ 167217 w 171450"/>
              <a:gd name="connsiteY62" fmla="*/ 1605 h 19050"/>
              <a:gd name="connsiteX63" fmla="*/ 168660 w 171450"/>
              <a:gd name="connsiteY63" fmla="*/ 2790 h 19050"/>
              <a:gd name="connsiteX64" fmla="*/ 169845 w 171450"/>
              <a:gd name="connsiteY64" fmla="*/ 4233 h 19050"/>
              <a:gd name="connsiteX65" fmla="*/ 170725 w 171450"/>
              <a:gd name="connsiteY65" fmla="*/ 5880 h 19050"/>
              <a:gd name="connsiteX66" fmla="*/ 171267 w 171450"/>
              <a:gd name="connsiteY66" fmla="*/ 7667 h 19050"/>
              <a:gd name="connsiteX67" fmla="*/ 171450 w 171450"/>
              <a:gd name="connsiteY67" fmla="*/ 9525 h 19050"/>
              <a:gd name="connsiteX68" fmla="*/ 19050 w 171450"/>
              <a:gd name="connsiteY68" fmla="*/ 9525 h 19050"/>
              <a:gd name="connsiteX69" fmla="*/ 18867 w 171450"/>
              <a:gd name="connsiteY69" fmla="*/ 11383 h 19050"/>
              <a:gd name="connsiteX70" fmla="*/ 18325 w 171450"/>
              <a:gd name="connsiteY70" fmla="*/ 13170 h 19050"/>
              <a:gd name="connsiteX71" fmla="*/ 17445 w 171450"/>
              <a:gd name="connsiteY71" fmla="*/ 14817 h 19050"/>
              <a:gd name="connsiteX72" fmla="*/ 16260 w 171450"/>
              <a:gd name="connsiteY72" fmla="*/ 16260 h 19050"/>
              <a:gd name="connsiteX73" fmla="*/ 14817 w 171450"/>
              <a:gd name="connsiteY73" fmla="*/ 17445 h 19050"/>
              <a:gd name="connsiteX74" fmla="*/ 13170 w 171450"/>
              <a:gd name="connsiteY74" fmla="*/ 18325 h 19050"/>
              <a:gd name="connsiteX75" fmla="*/ 11383 w 171450"/>
              <a:gd name="connsiteY75" fmla="*/ 18867 h 19050"/>
              <a:gd name="connsiteX76" fmla="*/ 9525 w 171450"/>
              <a:gd name="connsiteY76" fmla="*/ 19050 h 19050"/>
              <a:gd name="connsiteX77" fmla="*/ 7667 w 171450"/>
              <a:gd name="connsiteY77" fmla="*/ 18867 h 19050"/>
              <a:gd name="connsiteX78" fmla="*/ 5880 w 171450"/>
              <a:gd name="connsiteY78" fmla="*/ 18325 h 19050"/>
              <a:gd name="connsiteX79" fmla="*/ 4233 w 171450"/>
              <a:gd name="connsiteY79" fmla="*/ 17445 h 19050"/>
              <a:gd name="connsiteX80" fmla="*/ 2790 w 171450"/>
              <a:gd name="connsiteY80" fmla="*/ 16260 h 19050"/>
              <a:gd name="connsiteX81" fmla="*/ 1605 w 171450"/>
              <a:gd name="connsiteY81" fmla="*/ 14817 h 19050"/>
              <a:gd name="connsiteX82" fmla="*/ 725 w 171450"/>
              <a:gd name="connsiteY82" fmla="*/ 13170 h 19050"/>
              <a:gd name="connsiteX83" fmla="*/ 183 w 171450"/>
              <a:gd name="connsiteY83" fmla="*/ 11383 h 19050"/>
              <a:gd name="connsiteX84" fmla="*/ 0 w 171450"/>
              <a:gd name="connsiteY84" fmla="*/ 9525 h 19050"/>
              <a:gd name="connsiteX85" fmla="*/ 183 w 171450"/>
              <a:gd name="connsiteY85" fmla="*/ 7667 h 19050"/>
              <a:gd name="connsiteX86" fmla="*/ 725 w 171450"/>
              <a:gd name="connsiteY86" fmla="*/ 5880 h 19050"/>
              <a:gd name="connsiteX87" fmla="*/ 1605 w 171450"/>
              <a:gd name="connsiteY87" fmla="*/ 4233 h 19050"/>
              <a:gd name="connsiteX88" fmla="*/ 2790 w 171450"/>
              <a:gd name="connsiteY88" fmla="*/ 2790 h 19050"/>
              <a:gd name="connsiteX89" fmla="*/ 4233 w 171450"/>
              <a:gd name="connsiteY89" fmla="*/ 1605 h 19050"/>
              <a:gd name="connsiteX90" fmla="*/ 5880 w 171450"/>
              <a:gd name="connsiteY90" fmla="*/ 725 h 19050"/>
              <a:gd name="connsiteX91" fmla="*/ 7667 w 171450"/>
              <a:gd name="connsiteY91" fmla="*/ 183 h 19050"/>
              <a:gd name="connsiteX92" fmla="*/ 9525 w 171450"/>
              <a:gd name="connsiteY92" fmla="*/ 0 h 19050"/>
              <a:gd name="connsiteX93" fmla="*/ 11383 w 171450"/>
              <a:gd name="connsiteY93" fmla="*/ 183 h 19050"/>
              <a:gd name="connsiteX94" fmla="*/ 13170 w 171450"/>
              <a:gd name="connsiteY94" fmla="*/ 725 h 19050"/>
              <a:gd name="connsiteX95" fmla="*/ 14817 w 171450"/>
              <a:gd name="connsiteY95" fmla="*/ 1605 h 19050"/>
              <a:gd name="connsiteX96" fmla="*/ 16260 w 171450"/>
              <a:gd name="connsiteY96" fmla="*/ 2790 h 19050"/>
              <a:gd name="connsiteX97" fmla="*/ 17445 w 171450"/>
              <a:gd name="connsiteY97" fmla="*/ 4233 h 19050"/>
              <a:gd name="connsiteX98" fmla="*/ 18325 w 171450"/>
              <a:gd name="connsiteY98" fmla="*/ 5880 h 19050"/>
              <a:gd name="connsiteX99" fmla="*/ 18867 w 171450"/>
              <a:gd name="connsiteY99" fmla="*/ 7667 h 19050"/>
              <a:gd name="connsiteX100" fmla="*/ 19050 w 171450"/>
              <a:gd name="connsiteY100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71450" h="19050">
                <a:moveTo>
                  <a:pt x="161925" y="19050"/>
                </a:moveTo>
                <a:lnTo>
                  <a:pt x="9525" y="19050"/>
                </a:ln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2"/>
                  <a:pt x="4233" y="17445"/>
                </a:cubicBezTo>
                <a:cubicBezTo>
                  <a:pt x="3713" y="17097"/>
                  <a:pt x="3232" y="16702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2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4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lnTo>
                  <a:pt x="161925" y="0"/>
                </a:ln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4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2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2"/>
                  <a:pt x="167737" y="17097"/>
                  <a:pt x="167217" y="17445"/>
                </a:cubicBezTo>
                <a:cubicBezTo>
                  <a:pt x="166697" y="17792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lose/>
                <a:moveTo>
                  <a:pt x="171450" y="9525"/>
                </a:move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2"/>
                  <a:pt x="167737" y="17097"/>
                  <a:pt x="167217" y="17445"/>
                </a:cubicBezTo>
                <a:cubicBezTo>
                  <a:pt x="166697" y="17792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ubicBezTo>
                  <a:pt x="161299" y="19050"/>
                  <a:pt x="160680" y="18989"/>
                  <a:pt x="160067" y="18867"/>
                </a:cubicBezTo>
                <a:cubicBezTo>
                  <a:pt x="159453" y="18745"/>
                  <a:pt x="158858" y="18564"/>
                  <a:pt x="158280" y="18325"/>
                </a:cubicBezTo>
                <a:cubicBezTo>
                  <a:pt x="157702" y="18086"/>
                  <a:pt x="157153" y="17792"/>
                  <a:pt x="156633" y="17445"/>
                </a:cubicBezTo>
                <a:cubicBezTo>
                  <a:pt x="156114" y="17097"/>
                  <a:pt x="155633" y="16702"/>
                  <a:pt x="155190" y="16260"/>
                </a:cubicBezTo>
                <a:cubicBezTo>
                  <a:pt x="154748" y="15818"/>
                  <a:pt x="154353" y="15337"/>
                  <a:pt x="154005" y="14817"/>
                </a:cubicBezTo>
                <a:cubicBezTo>
                  <a:pt x="153657" y="14297"/>
                  <a:pt x="153364" y="13748"/>
                  <a:pt x="153125" y="13170"/>
                </a:cubicBezTo>
                <a:cubicBezTo>
                  <a:pt x="152886" y="12592"/>
                  <a:pt x="152705" y="11997"/>
                  <a:pt x="152583" y="11383"/>
                </a:cubicBezTo>
                <a:cubicBezTo>
                  <a:pt x="152461" y="10770"/>
                  <a:pt x="152400" y="10151"/>
                  <a:pt x="152400" y="9525"/>
                </a:cubicBezTo>
                <a:cubicBezTo>
                  <a:pt x="152400" y="8900"/>
                  <a:pt x="152461" y="8280"/>
                  <a:pt x="152583" y="7667"/>
                </a:cubicBezTo>
                <a:cubicBezTo>
                  <a:pt x="152705" y="7053"/>
                  <a:pt x="152886" y="6458"/>
                  <a:pt x="153125" y="5880"/>
                </a:cubicBezTo>
                <a:cubicBezTo>
                  <a:pt x="153364" y="5302"/>
                  <a:pt x="153657" y="4753"/>
                  <a:pt x="154005" y="4233"/>
                </a:cubicBezTo>
                <a:cubicBezTo>
                  <a:pt x="154353" y="3713"/>
                  <a:pt x="154748" y="3232"/>
                  <a:pt x="155190" y="2790"/>
                </a:cubicBezTo>
                <a:cubicBezTo>
                  <a:pt x="155633" y="2348"/>
                  <a:pt x="156113" y="1953"/>
                  <a:pt x="156633" y="1605"/>
                </a:cubicBezTo>
                <a:cubicBezTo>
                  <a:pt x="157153" y="1258"/>
                  <a:pt x="157702" y="964"/>
                  <a:pt x="158280" y="725"/>
                </a:cubicBezTo>
                <a:cubicBezTo>
                  <a:pt x="158858" y="486"/>
                  <a:pt x="159453" y="305"/>
                  <a:pt x="160067" y="183"/>
                </a:cubicBezTo>
                <a:cubicBezTo>
                  <a:pt x="160680" y="61"/>
                  <a:pt x="161299" y="0"/>
                  <a:pt x="161925" y="0"/>
                </a:cubicBez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4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2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lose/>
                <a:moveTo>
                  <a:pt x="19050" y="9525"/>
                </a:moveTo>
                <a:cubicBezTo>
                  <a:pt x="19050" y="10151"/>
                  <a:pt x="18989" y="10770"/>
                  <a:pt x="18867" y="11383"/>
                </a:cubicBezTo>
                <a:cubicBezTo>
                  <a:pt x="18745" y="11997"/>
                  <a:pt x="18564" y="12592"/>
                  <a:pt x="18325" y="13170"/>
                </a:cubicBezTo>
                <a:cubicBezTo>
                  <a:pt x="18086" y="13748"/>
                  <a:pt x="17792" y="14297"/>
                  <a:pt x="17445" y="14817"/>
                </a:cubicBezTo>
                <a:cubicBezTo>
                  <a:pt x="17097" y="15337"/>
                  <a:pt x="16702" y="15818"/>
                  <a:pt x="16260" y="16260"/>
                </a:cubicBezTo>
                <a:cubicBezTo>
                  <a:pt x="15818" y="16702"/>
                  <a:pt x="15337" y="17097"/>
                  <a:pt x="14817" y="17445"/>
                </a:cubicBezTo>
                <a:cubicBezTo>
                  <a:pt x="14297" y="17792"/>
                  <a:pt x="13748" y="18086"/>
                  <a:pt x="13170" y="18325"/>
                </a:cubicBezTo>
                <a:cubicBezTo>
                  <a:pt x="12592" y="18564"/>
                  <a:pt x="11997" y="18745"/>
                  <a:pt x="11383" y="18867"/>
                </a:cubicBezTo>
                <a:cubicBezTo>
                  <a:pt x="10770" y="18989"/>
                  <a:pt x="10150" y="19050"/>
                  <a:pt x="9525" y="19050"/>
                </a:cubicBez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2"/>
                  <a:pt x="4233" y="17445"/>
                </a:cubicBezTo>
                <a:cubicBezTo>
                  <a:pt x="3713" y="17097"/>
                  <a:pt x="3232" y="16702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2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4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cubicBezTo>
                  <a:pt x="10150" y="0"/>
                  <a:pt x="10770" y="61"/>
                  <a:pt x="11383" y="183"/>
                </a:cubicBezTo>
                <a:cubicBezTo>
                  <a:pt x="11997" y="305"/>
                  <a:pt x="12592" y="486"/>
                  <a:pt x="13170" y="725"/>
                </a:cubicBezTo>
                <a:cubicBezTo>
                  <a:pt x="13748" y="964"/>
                  <a:pt x="14297" y="1258"/>
                  <a:pt x="14817" y="1605"/>
                </a:cubicBezTo>
                <a:cubicBezTo>
                  <a:pt x="15337" y="1953"/>
                  <a:pt x="15818" y="2348"/>
                  <a:pt x="16260" y="2790"/>
                </a:cubicBezTo>
                <a:cubicBezTo>
                  <a:pt x="16702" y="3232"/>
                  <a:pt x="17097" y="3713"/>
                  <a:pt x="17445" y="4233"/>
                </a:cubicBezTo>
                <a:cubicBezTo>
                  <a:pt x="17792" y="4753"/>
                  <a:pt x="18086" y="5302"/>
                  <a:pt x="18325" y="5880"/>
                </a:cubicBezTo>
                <a:cubicBezTo>
                  <a:pt x="18564" y="6458"/>
                  <a:pt x="18745" y="7053"/>
                  <a:pt x="18867" y="7667"/>
                </a:cubicBezTo>
                <a:cubicBezTo>
                  <a:pt x="18989" y="8280"/>
                  <a:pt x="19050" y="8900"/>
                  <a:pt x="19050" y="952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>
            <a:off x="537845" y="591820"/>
            <a:ext cx="171450" cy="19050"/>
          </a:xfrm>
          <a:custGeom>
            <a:avLst/>
            <a:gdLst>
              <a:gd name="connsiteX0" fmla="*/ 161925 w 171450"/>
              <a:gd name="connsiteY0" fmla="*/ 19050 h 19050"/>
              <a:gd name="connsiteX1" fmla="*/ 9525 w 171450"/>
              <a:gd name="connsiteY1" fmla="*/ 19050 h 19050"/>
              <a:gd name="connsiteX2" fmla="*/ 7667 w 171450"/>
              <a:gd name="connsiteY2" fmla="*/ 18867 h 19050"/>
              <a:gd name="connsiteX3" fmla="*/ 5880 w 171450"/>
              <a:gd name="connsiteY3" fmla="*/ 18325 h 19050"/>
              <a:gd name="connsiteX4" fmla="*/ 4233 w 171450"/>
              <a:gd name="connsiteY4" fmla="*/ 17445 h 19050"/>
              <a:gd name="connsiteX5" fmla="*/ 2790 w 171450"/>
              <a:gd name="connsiteY5" fmla="*/ 16260 h 19050"/>
              <a:gd name="connsiteX6" fmla="*/ 1605 w 171450"/>
              <a:gd name="connsiteY6" fmla="*/ 14817 h 19050"/>
              <a:gd name="connsiteX7" fmla="*/ 725 w 171450"/>
              <a:gd name="connsiteY7" fmla="*/ 13170 h 19050"/>
              <a:gd name="connsiteX8" fmla="*/ 183 w 171450"/>
              <a:gd name="connsiteY8" fmla="*/ 11383 h 19050"/>
              <a:gd name="connsiteX9" fmla="*/ 0 w 171450"/>
              <a:gd name="connsiteY9" fmla="*/ 9525 h 19050"/>
              <a:gd name="connsiteX10" fmla="*/ 183 w 171450"/>
              <a:gd name="connsiteY10" fmla="*/ 7667 h 19050"/>
              <a:gd name="connsiteX11" fmla="*/ 725 w 171450"/>
              <a:gd name="connsiteY11" fmla="*/ 5880 h 19050"/>
              <a:gd name="connsiteX12" fmla="*/ 1605 w 171450"/>
              <a:gd name="connsiteY12" fmla="*/ 4233 h 19050"/>
              <a:gd name="connsiteX13" fmla="*/ 2790 w 171450"/>
              <a:gd name="connsiteY13" fmla="*/ 2790 h 19050"/>
              <a:gd name="connsiteX14" fmla="*/ 4233 w 171450"/>
              <a:gd name="connsiteY14" fmla="*/ 1605 h 19050"/>
              <a:gd name="connsiteX15" fmla="*/ 5880 w 171450"/>
              <a:gd name="connsiteY15" fmla="*/ 725 h 19050"/>
              <a:gd name="connsiteX16" fmla="*/ 7667 w 171450"/>
              <a:gd name="connsiteY16" fmla="*/ 183 h 19050"/>
              <a:gd name="connsiteX17" fmla="*/ 9525 w 171450"/>
              <a:gd name="connsiteY17" fmla="*/ 0 h 19050"/>
              <a:gd name="connsiteX18" fmla="*/ 161925 w 171450"/>
              <a:gd name="connsiteY18" fmla="*/ 0 h 19050"/>
              <a:gd name="connsiteX19" fmla="*/ 163784 w 171450"/>
              <a:gd name="connsiteY19" fmla="*/ 183 h 19050"/>
              <a:gd name="connsiteX20" fmla="*/ 165570 w 171450"/>
              <a:gd name="connsiteY20" fmla="*/ 725 h 19050"/>
              <a:gd name="connsiteX21" fmla="*/ 167217 w 171450"/>
              <a:gd name="connsiteY21" fmla="*/ 1605 h 19050"/>
              <a:gd name="connsiteX22" fmla="*/ 168660 w 171450"/>
              <a:gd name="connsiteY22" fmla="*/ 2790 h 19050"/>
              <a:gd name="connsiteX23" fmla="*/ 169845 w 171450"/>
              <a:gd name="connsiteY23" fmla="*/ 4233 h 19050"/>
              <a:gd name="connsiteX24" fmla="*/ 170725 w 171450"/>
              <a:gd name="connsiteY24" fmla="*/ 5880 h 19050"/>
              <a:gd name="connsiteX25" fmla="*/ 171267 w 171450"/>
              <a:gd name="connsiteY25" fmla="*/ 7667 h 19050"/>
              <a:gd name="connsiteX26" fmla="*/ 171450 w 171450"/>
              <a:gd name="connsiteY26" fmla="*/ 9525 h 19050"/>
              <a:gd name="connsiteX27" fmla="*/ 171267 w 171450"/>
              <a:gd name="connsiteY27" fmla="*/ 11383 h 19050"/>
              <a:gd name="connsiteX28" fmla="*/ 170725 w 171450"/>
              <a:gd name="connsiteY28" fmla="*/ 13170 h 19050"/>
              <a:gd name="connsiteX29" fmla="*/ 169845 w 171450"/>
              <a:gd name="connsiteY29" fmla="*/ 14817 h 19050"/>
              <a:gd name="connsiteX30" fmla="*/ 168660 w 171450"/>
              <a:gd name="connsiteY30" fmla="*/ 16260 h 19050"/>
              <a:gd name="connsiteX31" fmla="*/ 167217 w 171450"/>
              <a:gd name="connsiteY31" fmla="*/ 17445 h 19050"/>
              <a:gd name="connsiteX32" fmla="*/ 165570 w 171450"/>
              <a:gd name="connsiteY32" fmla="*/ 18325 h 19050"/>
              <a:gd name="connsiteX33" fmla="*/ 163784 w 171450"/>
              <a:gd name="connsiteY33" fmla="*/ 18867 h 19050"/>
              <a:gd name="connsiteX34" fmla="*/ 161925 w 171450"/>
              <a:gd name="connsiteY34" fmla="*/ 19050 h 19050"/>
              <a:gd name="connsiteX35" fmla="*/ 171450 w 171450"/>
              <a:gd name="connsiteY35" fmla="*/ 9525 h 19050"/>
              <a:gd name="connsiteX36" fmla="*/ 171267 w 171450"/>
              <a:gd name="connsiteY36" fmla="*/ 11383 h 19050"/>
              <a:gd name="connsiteX37" fmla="*/ 170725 w 171450"/>
              <a:gd name="connsiteY37" fmla="*/ 13170 h 19050"/>
              <a:gd name="connsiteX38" fmla="*/ 169845 w 171450"/>
              <a:gd name="connsiteY38" fmla="*/ 14817 h 19050"/>
              <a:gd name="connsiteX39" fmla="*/ 168660 w 171450"/>
              <a:gd name="connsiteY39" fmla="*/ 16260 h 19050"/>
              <a:gd name="connsiteX40" fmla="*/ 167217 w 171450"/>
              <a:gd name="connsiteY40" fmla="*/ 17445 h 19050"/>
              <a:gd name="connsiteX41" fmla="*/ 165570 w 171450"/>
              <a:gd name="connsiteY41" fmla="*/ 18325 h 19050"/>
              <a:gd name="connsiteX42" fmla="*/ 163784 w 171450"/>
              <a:gd name="connsiteY42" fmla="*/ 18867 h 19050"/>
              <a:gd name="connsiteX43" fmla="*/ 161925 w 171450"/>
              <a:gd name="connsiteY43" fmla="*/ 19050 h 19050"/>
              <a:gd name="connsiteX44" fmla="*/ 160067 w 171450"/>
              <a:gd name="connsiteY44" fmla="*/ 18867 h 19050"/>
              <a:gd name="connsiteX45" fmla="*/ 158280 w 171450"/>
              <a:gd name="connsiteY45" fmla="*/ 18325 h 19050"/>
              <a:gd name="connsiteX46" fmla="*/ 156633 w 171450"/>
              <a:gd name="connsiteY46" fmla="*/ 17445 h 19050"/>
              <a:gd name="connsiteX47" fmla="*/ 155190 w 171450"/>
              <a:gd name="connsiteY47" fmla="*/ 16260 h 19050"/>
              <a:gd name="connsiteX48" fmla="*/ 154005 w 171450"/>
              <a:gd name="connsiteY48" fmla="*/ 14817 h 19050"/>
              <a:gd name="connsiteX49" fmla="*/ 153125 w 171450"/>
              <a:gd name="connsiteY49" fmla="*/ 13170 h 19050"/>
              <a:gd name="connsiteX50" fmla="*/ 152583 w 171450"/>
              <a:gd name="connsiteY50" fmla="*/ 11383 h 19050"/>
              <a:gd name="connsiteX51" fmla="*/ 152400 w 171450"/>
              <a:gd name="connsiteY51" fmla="*/ 9525 h 19050"/>
              <a:gd name="connsiteX52" fmla="*/ 152583 w 171450"/>
              <a:gd name="connsiteY52" fmla="*/ 7667 h 19050"/>
              <a:gd name="connsiteX53" fmla="*/ 153125 w 171450"/>
              <a:gd name="connsiteY53" fmla="*/ 5880 h 19050"/>
              <a:gd name="connsiteX54" fmla="*/ 154005 w 171450"/>
              <a:gd name="connsiteY54" fmla="*/ 4233 h 19050"/>
              <a:gd name="connsiteX55" fmla="*/ 155190 w 171450"/>
              <a:gd name="connsiteY55" fmla="*/ 2790 h 19050"/>
              <a:gd name="connsiteX56" fmla="*/ 156633 w 171450"/>
              <a:gd name="connsiteY56" fmla="*/ 1605 h 19050"/>
              <a:gd name="connsiteX57" fmla="*/ 158280 w 171450"/>
              <a:gd name="connsiteY57" fmla="*/ 725 h 19050"/>
              <a:gd name="connsiteX58" fmla="*/ 160067 w 171450"/>
              <a:gd name="connsiteY58" fmla="*/ 183 h 19050"/>
              <a:gd name="connsiteX59" fmla="*/ 161925 w 171450"/>
              <a:gd name="connsiteY59" fmla="*/ 0 h 19050"/>
              <a:gd name="connsiteX60" fmla="*/ 163784 w 171450"/>
              <a:gd name="connsiteY60" fmla="*/ 183 h 19050"/>
              <a:gd name="connsiteX61" fmla="*/ 165570 w 171450"/>
              <a:gd name="connsiteY61" fmla="*/ 725 h 19050"/>
              <a:gd name="connsiteX62" fmla="*/ 167217 w 171450"/>
              <a:gd name="connsiteY62" fmla="*/ 1605 h 19050"/>
              <a:gd name="connsiteX63" fmla="*/ 168660 w 171450"/>
              <a:gd name="connsiteY63" fmla="*/ 2790 h 19050"/>
              <a:gd name="connsiteX64" fmla="*/ 169845 w 171450"/>
              <a:gd name="connsiteY64" fmla="*/ 4233 h 19050"/>
              <a:gd name="connsiteX65" fmla="*/ 170725 w 171450"/>
              <a:gd name="connsiteY65" fmla="*/ 5880 h 19050"/>
              <a:gd name="connsiteX66" fmla="*/ 171267 w 171450"/>
              <a:gd name="connsiteY66" fmla="*/ 7667 h 19050"/>
              <a:gd name="connsiteX67" fmla="*/ 171450 w 171450"/>
              <a:gd name="connsiteY67" fmla="*/ 9525 h 19050"/>
              <a:gd name="connsiteX68" fmla="*/ 19050 w 171450"/>
              <a:gd name="connsiteY68" fmla="*/ 9525 h 19050"/>
              <a:gd name="connsiteX69" fmla="*/ 18867 w 171450"/>
              <a:gd name="connsiteY69" fmla="*/ 11383 h 19050"/>
              <a:gd name="connsiteX70" fmla="*/ 18325 w 171450"/>
              <a:gd name="connsiteY70" fmla="*/ 13170 h 19050"/>
              <a:gd name="connsiteX71" fmla="*/ 17445 w 171450"/>
              <a:gd name="connsiteY71" fmla="*/ 14817 h 19050"/>
              <a:gd name="connsiteX72" fmla="*/ 16260 w 171450"/>
              <a:gd name="connsiteY72" fmla="*/ 16260 h 19050"/>
              <a:gd name="connsiteX73" fmla="*/ 14817 w 171450"/>
              <a:gd name="connsiteY73" fmla="*/ 17445 h 19050"/>
              <a:gd name="connsiteX74" fmla="*/ 13170 w 171450"/>
              <a:gd name="connsiteY74" fmla="*/ 18325 h 19050"/>
              <a:gd name="connsiteX75" fmla="*/ 11383 w 171450"/>
              <a:gd name="connsiteY75" fmla="*/ 18867 h 19050"/>
              <a:gd name="connsiteX76" fmla="*/ 9525 w 171450"/>
              <a:gd name="connsiteY76" fmla="*/ 19050 h 19050"/>
              <a:gd name="connsiteX77" fmla="*/ 7667 w 171450"/>
              <a:gd name="connsiteY77" fmla="*/ 18867 h 19050"/>
              <a:gd name="connsiteX78" fmla="*/ 5880 w 171450"/>
              <a:gd name="connsiteY78" fmla="*/ 18325 h 19050"/>
              <a:gd name="connsiteX79" fmla="*/ 4233 w 171450"/>
              <a:gd name="connsiteY79" fmla="*/ 17445 h 19050"/>
              <a:gd name="connsiteX80" fmla="*/ 2790 w 171450"/>
              <a:gd name="connsiteY80" fmla="*/ 16260 h 19050"/>
              <a:gd name="connsiteX81" fmla="*/ 1605 w 171450"/>
              <a:gd name="connsiteY81" fmla="*/ 14817 h 19050"/>
              <a:gd name="connsiteX82" fmla="*/ 725 w 171450"/>
              <a:gd name="connsiteY82" fmla="*/ 13170 h 19050"/>
              <a:gd name="connsiteX83" fmla="*/ 183 w 171450"/>
              <a:gd name="connsiteY83" fmla="*/ 11383 h 19050"/>
              <a:gd name="connsiteX84" fmla="*/ 0 w 171450"/>
              <a:gd name="connsiteY84" fmla="*/ 9525 h 19050"/>
              <a:gd name="connsiteX85" fmla="*/ 183 w 171450"/>
              <a:gd name="connsiteY85" fmla="*/ 7667 h 19050"/>
              <a:gd name="connsiteX86" fmla="*/ 725 w 171450"/>
              <a:gd name="connsiteY86" fmla="*/ 5880 h 19050"/>
              <a:gd name="connsiteX87" fmla="*/ 1605 w 171450"/>
              <a:gd name="connsiteY87" fmla="*/ 4233 h 19050"/>
              <a:gd name="connsiteX88" fmla="*/ 2790 w 171450"/>
              <a:gd name="connsiteY88" fmla="*/ 2790 h 19050"/>
              <a:gd name="connsiteX89" fmla="*/ 4233 w 171450"/>
              <a:gd name="connsiteY89" fmla="*/ 1605 h 19050"/>
              <a:gd name="connsiteX90" fmla="*/ 5880 w 171450"/>
              <a:gd name="connsiteY90" fmla="*/ 725 h 19050"/>
              <a:gd name="connsiteX91" fmla="*/ 7667 w 171450"/>
              <a:gd name="connsiteY91" fmla="*/ 183 h 19050"/>
              <a:gd name="connsiteX92" fmla="*/ 9525 w 171450"/>
              <a:gd name="connsiteY92" fmla="*/ 0 h 19050"/>
              <a:gd name="connsiteX93" fmla="*/ 11383 w 171450"/>
              <a:gd name="connsiteY93" fmla="*/ 183 h 19050"/>
              <a:gd name="connsiteX94" fmla="*/ 13170 w 171450"/>
              <a:gd name="connsiteY94" fmla="*/ 725 h 19050"/>
              <a:gd name="connsiteX95" fmla="*/ 14817 w 171450"/>
              <a:gd name="connsiteY95" fmla="*/ 1605 h 19050"/>
              <a:gd name="connsiteX96" fmla="*/ 16260 w 171450"/>
              <a:gd name="connsiteY96" fmla="*/ 2790 h 19050"/>
              <a:gd name="connsiteX97" fmla="*/ 17445 w 171450"/>
              <a:gd name="connsiteY97" fmla="*/ 4233 h 19050"/>
              <a:gd name="connsiteX98" fmla="*/ 18325 w 171450"/>
              <a:gd name="connsiteY98" fmla="*/ 5880 h 19050"/>
              <a:gd name="connsiteX99" fmla="*/ 18867 w 171450"/>
              <a:gd name="connsiteY99" fmla="*/ 7667 h 19050"/>
              <a:gd name="connsiteX100" fmla="*/ 19050 w 171450"/>
              <a:gd name="connsiteY100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71450" h="19050">
                <a:moveTo>
                  <a:pt x="161925" y="19050"/>
                </a:moveTo>
                <a:lnTo>
                  <a:pt x="9525" y="19050"/>
                </a:ln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lnTo>
                  <a:pt x="161925" y="0"/>
                </a:ln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lose/>
                <a:moveTo>
                  <a:pt x="171450" y="9525"/>
                </a:move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ubicBezTo>
                  <a:pt x="161299" y="19050"/>
                  <a:pt x="160680" y="18989"/>
                  <a:pt x="160067" y="18867"/>
                </a:cubicBezTo>
                <a:cubicBezTo>
                  <a:pt x="159453" y="18745"/>
                  <a:pt x="158858" y="18564"/>
                  <a:pt x="158280" y="18325"/>
                </a:cubicBezTo>
                <a:cubicBezTo>
                  <a:pt x="157702" y="18086"/>
                  <a:pt x="157153" y="17793"/>
                  <a:pt x="156633" y="17445"/>
                </a:cubicBezTo>
                <a:cubicBezTo>
                  <a:pt x="156114" y="17097"/>
                  <a:pt x="155633" y="16703"/>
                  <a:pt x="155190" y="16260"/>
                </a:cubicBezTo>
                <a:cubicBezTo>
                  <a:pt x="154748" y="15818"/>
                  <a:pt x="154353" y="15337"/>
                  <a:pt x="154005" y="14817"/>
                </a:cubicBezTo>
                <a:cubicBezTo>
                  <a:pt x="153657" y="14297"/>
                  <a:pt x="153364" y="13748"/>
                  <a:pt x="153125" y="13170"/>
                </a:cubicBezTo>
                <a:cubicBezTo>
                  <a:pt x="152886" y="12592"/>
                  <a:pt x="152705" y="11997"/>
                  <a:pt x="152583" y="11383"/>
                </a:cubicBezTo>
                <a:cubicBezTo>
                  <a:pt x="152461" y="10770"/>
                  <a:pt x="152400" y="10151"/>
                  <a:pt x="152400" y="9525"/>
                </a:cubicBezTo>
                <a:cubicBezTo>
                  <a:pt x="152400" y="8900"/>
                  <a:pt x="152461" y="8280"/>
                  <a:pt x="152583" y="7667"/>
                </a:cubicBezTo>
                <a:cubicBezTo>
                  <a:pt x="152705" y="7053"/>
                  <a:pt x="152886" y="6458"/>
                  <a:pt x="153125" y="5880"/>
                </a:cubicBezTo>
                <a:cubicBezTo>
                  <a:pt x="153364" y="5303"/>
                  <a:pt x="153657" y="4753"/>
                  <a:pt x="154005" y="4233"/>
                </a:cubicBezTo>
                <a:cubicBezTo>
                  <a:pt x="154353" y="3713"/>
                  <a:pt x="154748" y="3232"/>
                  <a:pt x="155190" y="2790"/>
                </a:cubicBezTo>
                <a:cubicBezTo>
                  <a:pt x="155633" y="2348"/>
                  <a:pt x="156113" y="1953"/>
                  <a:pt x="156633" y="1605"/>
                </a:cubicBezTo>
                <a:cubicBezTo>
                  <a:pt x="157153" y="1258"/>
                  <a:pt x="157702" y="965"/>
                  <a:pt x="158280" y="725"/>
                </a:cubicBezTo>
                <a:cubicBezTo>
                  <a:pt x="158858" y="486"/>
                  <a:pt x="159453" y="305"/>
                  <a:pt x="160067" y="183"/>
                </a:cubicBezTo>
                <a:cubicBezTo>
                  <a:pt x="160680" y="61"/>
                  <a:pt x="161299" y="0"/>
                  <a:pt x="161925" y="0"/>
                </a:cubicBez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lose/>
                <a:moveTo>
                  <a:pt x="19050" y="9525"/>
                </a:moveTo>
                <a:cubicBezTo>
                  <a:pt x="19050" y="10151"/>
                  <a:pt x="18989" y="10770"/>
                  <a:pt x="18867" y="11383"/>
                </a:cubicBezTo>
                <a:cubicBezTo>
                  <a:pt x="18745" y="11997"/>
                  <a:pt x="18564" y="12592"/>
                  <a:pt x="18325" y="13170"/>
                </a:cubicBezTo>
                <a:cubicBezTo>
                  <a:pt x="18086" y="13748"/>
                  <a:pt x="17792" y="14297"/>
                  <a:pt x="17445" y="14817"/>
                </a:cubicBezTo>
                <a:cubicBezTo>
                  <a:pt x="17097" y="15337"/>
                  <a:pt x="16702" y="15818"/>
                  <a:pt x="16260" y="16260"/>
                </a:cubicBezTo>
                <a:cubicBezTo>
                  <a:pt x="15818" y="16703"/>
                  <a:pt x="15337" y="17097"/>
                  <a:pt x="14817" y="17445"/>
                </a:cubicBezTo>
                <a:cubicBezTo>
                  <a:pt x="14297" y="17793"/>
                  <a:pt x="13748" y="18086"/>
                  <a:pt x="13170" y="18325"/>
                </a:cubicBezTo>
                <a:cubicBezTo>
                  <a:pt x="12592" y="18564"/>
                  <a:pt x="11997" y="18745"/>
                  <a:pt x="11383" y="18867"/>
                </a:cubicBezTo>
                <a:cubicBezTo>
                  <a:pt x="10770" y="18989"/>
                  <a:pt x="10150" y="19050"/>
                  <a:pt x="9525" y="19050"/>
                </a:cubicBez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cubicBezTo>
                  <a:pt x="10150" y="0"/>
                  <a:pt x="10770" y="61"/>
                  <a:pt x="11383" y="183"/>
                </a:cubicBezTo>
                <a:cubicBezTo>
                  <a:pt x="11997" y="305"/>
                  <a:pt x="12592" y="486"/>
                  <a:pt x="13170" y="725"/>
                </a:cubicBezTo>
                <a:cubicBezTo>
                  <a:pt x="13748" y="965"/>
                  <a:pt x="14297" y="1258"/>
                  <a:pt x="14817" y="1605"/>
                </a:cubicBezTo>
                <a:cubicBezTo>
                  <a:pt x="15337" y="1953"/>
                  <a:pt x="15818" y="2348"/>
                  <a:pt x="16260" y="2790"/>
                </a:cubicBezTo>
                <a:cubicBezTo>
                  <a:pt x="16702" y="3232"/>
                  <a:pt x="17097" y="3713"/>
                  <a:pt x="17445" y="4233"/>
                </a:cubicBezTo>
                <a:cubicBezTo>
                  <a:pt x="17792" y="4753"/>
                  <a:pt x="18086" y="5303"/>
                  <a:pt x="18325" y="5880"/>
                </a:cubicBezTo>
                <a:cubicBezTo>
                  <a:pt x="18564" y="6458"/>
                  <a:pt x="18745" y="7053"/>
                  <a:pt x="18867" y="7667"/>
                </a:cubicBezTo>
                <a:cubicBezTo>
                  <a:pt x="18989" y="8280"/>
                  <a:pt x="19050" y="8900"/>
                  <a:pt x="19050" y="952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" name="任意多边形: 形状 19"/>
          <p:cNvSpPr/>
          <p:nvPr>
            <p:custDataLst>
              <p:tags r:id="rId11"/>
            </p:custDataLst>
          </p:nvPr>
        </p:nvSpPr>
        <p:spPr>
          <a:xfrm>
            <a:off x="537845" y="648970"/>
            <a:ext cx="171450" cy="19050"/>
          </a:xfrm>
          <a:custGeom>
            <a:avLst/>
            <a:gdLst>
              <a:gd name="connsiteX0" fmla="*/ 161925 w 171450"/>
              <a:gd name="connsiteY0" fmla="*/ 19050 h 19050"/>
              <a:gd name="connsiteX1" fmla="*/ 9525 w 171450"/>
              <a:gd name="connsiteY1" fmla="*/ 19050 h 19050"/>
              <a:gd name="connsiteX2" fmla="*/ 7667 w 171450"/>
              <a:gd name="connsiteY2" fmla="*/ 18867 h 19050"/>
              <a:gd name="connsiteX3" fmla="*/ 5880 w 171450"/>
              <a:gd name="connsiteY3" fmla="*/ 18325 h 19050"/>
              <a:gd name="connsiteX4" fmla="*/ 4233 w 171450"/>
              <a:gd name="connsiteY4" fmla="*/ 17445 h 19050"/>
              <a:gd name="connsiteX5" fmla="*/ 2790 w 171450"/>
              <a:gd name="connsiteY5" fmla="*/ 16260 h 19050"/>
              <a:gd name="connsiteX6" fmla="*/ 1605 w 171450"/>
              <a:gd name="connsiteY6" fmla="*/ 14817 h 19050"/>
              <a:gd name="connsiteX7" fmla="*/ 725 w 171450"/>
              <a:gd name="connsiteY7" fmla="*/ 13170 h 19050"/>
              <a:gd name="connsiteX8" fmla="*/ 183 w 171450"/>
              <a:gd name="connsiteY8" fmla="*/ 11383 h 19050"/>
              <a:gd name="connsiteX9" fmla="*/ 0 w 171450"/>
              <a:gd name="connsiteY9" fmla="*/ 9525 h 19050"/>
              <a:gd name="connsiteX10" fmla="*/ 183 w 171450"/>
              <a:gd name="connsiteY10" fmla="*/ 7667 h 19050"/>
              <a:gd name="connsiteX11" fmla="*/ 725 w 171450"/>
              <a:gd name="connsiteY11" fmla="*/ 5880 h 19050"/>
              <a:gd name="connsiteX12" fmla="*/ 1605 w 171450"/>
              <a:gd name="connsiteY12" fmla="*/ 4233 h 19050"/>
              <a:gd name="connsiteX13" fmla="*/ 2790 w 171450"/>
              <a:gd name="connsiteY13" fmla="*/ 2790 h 19050"/>
              <a:gd name="connsiteX14" fmla="*/ 4233 w 171450"/>
              <a:gd name="connsiteY14" fmla="*/ 1605 h 19050"/>
              <a:gd name="connsiteX15" fmla="*/ 5880 w 171450"/>
              <a:gd name="connsiteY15" fmla="*/ 725 h 19050"/>
              <a:gd name="connsiteX16" fmla="*/ 7667 w 171450"/>
              <a:gd name="connsiteY16" fmla="*/ 183 h 19050"/>
              <a:gd name="connsiteX17" fmla="*/ 9525 w 171450"/>
              <a:gd name="connsiteY17" fmla="*/ 0 h 19050"/>
              <a:gd name="connsiteX18" fmla="*/ 161925 w 171450"/>
              <a:gd name="connsiteY18" fmla="*/ 0 h 19050"/>
              <a:gd name="connsiteX19" fmla="*/ 163784 w 171450"/>
              <a:gd name="connsiteY19" fmla="*/ 183 h 19050"/>
              <a:gd name="connsiteX20" fmla="*/ 165570 w 171450"/>
              <a:gd name="connsiteY20" fmla="*/ 725 h 19050"/>
              <a:gd name="connsiteX21" fmla="*/ 167217 w 171450"/>
              <a:gd name="connsiteY21" fmla="*/ 1605 h 19050"/>
              <a:gd name="connsiteX22" fmla="*/ 168660 w 171450"/>
              <a:gd name="connsiteY22" fmla="*/ 2790 h 19050"/>
              <a:gd name="connsiteX23" fmla="*/ 169845 w 171450"/>
              <a:gd name="connsiteY23" fmla="*/ 4233 h 19050"/>
              <a:gd name="connsiteX24" fmla="*/ 170725 w 171450"/>
              <a:gd name="connsiteY24" fmla="*/ 5880 h 19050"/>
              <a:gd name="connsiteX25" fmla="*/ 171267 w 171450"/>
              <a:gd name="connsiteY25" fmla="*/ 7667 h 19050"/>
              <a:gd name="connsiteX26" fmla="*/ 171450 w 171450"/>
              <a:gd name="connsiteY26" fmla="*/ 9525 h 19050"/>
              <a:gd name="connsiteX27" fmla="*/ 171267 w 171450"/>
              <a:gd name="connsiteY27" fmla="*/ 11383 h 19050"/>
              <a:gd name="connsiteX28" fmla="*/ 170725 w 171450"/>
              <a:gd name="connsiteY28" fmla="*/ 13170 h 19050"/>
              <a:gd name="connsiteX29" fmla="*/ 169845 w 171450"/>
              <a:gd name="connsiteY29" fmla="*/ 14817 h 19050"/>
              <a:gd name="connsiteX30" fmla="*/ 168660 w 171450"/>
              <a:gd name="connsiteY30" fmla="*/ 16260 h 19050"/>
              <a:gd name="connsiteX31" fmla="*/ 167217 w 171450"/>
              <a:gd name="connsiteY31" fmla="*/ 17445 h 19050"/>
              <a:gd name="connsiteX32" fmla="*/ 165570 w 171450"/>
              <a:gd name="connsiteY32" fmla="*/ 18325 h 19050"/>
              <a:gd name="connsiteX33" fmla="*/ 163784 w 171450"/>
              <a:gd name="connsiteY33" fmla="*/ 18867 h 19050"/>
              <a:gd name="connsiteX34" fmla="*/ 161925 w 171450"/>
              <a:gd name="connsiteY34" fmla="*/ 19050 h 19050"/>
              <a:gd name="connsiteX35" fmla="*/ 171450 w 171450"/>
              <a:gd name="connsiteY35" fmla="*/ 9525 h 19050"/>
              <a:gd name="connsiteX36" fmla="*/ 171267 w 171450"/>
              <a:gd name="connsiteY36" fmla="*/ 11383 h 19050"/>
              <a:gd name="connsiteX37" fmla="*/ 170725 w 171450"/>
              <a:gd name="connsiteY37" fmla="*/ 13170 h 19050"/>
              <a:gd name="connsiteX38" fmla="*/ 169845 w 171450"/>
              <a:gd name="connsiteY38" fmla="*/ 14817 h 19050"/>
              <a:gd name="connsiteX39" fmla="*/ 168660 w 171450"/>
              <a:gd name="connsiteY39" fmla="*/ 16260 h 19050"/>
              <a:gd name="connsiteX40" fmla="*/ 167217 w 171450"/>
              <a:gd name="connsiteY40" fmla="*/ 17445 h 19050"/>
              <a:gd name="connsiteX41" fmla="*/ 165570 w 171450"/>
              <a:gd name="connsiteY41" fmla="*/ 18325 h 19050"/>
              <a:gd name="connsiteX42" fmla="*/ 163784 w 171450"/>
              <a:gd name="connsiteY42" fmla="*/ 18867 h 19050"/>
              <a:gd name="connsiteX43" fmla="*/ 161925 w 171450"/>
              <a:gd name="connsiteY43" fmla="*/ 19050 h 19050"/>
              <a:gd name="connsiteX44" fmla="*/ 160067 w 171450"/>
              <a:gd name="connsiteY44" fmla="*/ 18867 h 19050"/>
              <a:gd name="connsiteX45" fmla="*/ 158280 w 171450"/>
              <a:gd name="connsiteY45" fmla="*/ 18325 h 19050"/>
              <a:gd name="connsiteX46" fmla="*/ 156633 w 171450"/>
              <a:gd name="connsiteY46" fmla="*/ 17445 h 19050"/>
              <a:gd name="connsiteX47" fmla="*/ 155190 w 171450"/>
              <a:gd name="connsiteY47" fmla="*/ 16260 h 19050"/>
              <a:gd name="connsiteX48" fmla="*/ 154005 w 171450"/>
              <a:gd name="connsiteY48" fmla="*/ 14817 h 19050"/>
              <a:gd name="connsiteX49" fmla="*/ 153125 w 171450"/>
              <a:gd name="connsiteY49" fmla="*/ 13170 h 19050"/>
              <a:gd name="connsiteX50" fmla="*/ 152583 w 171450"/>
              <a:gd name="connsiteY50" fmla="*/ 11383 h 19050"/>
              <a:gd name="connsiteX51" fmla="*/ 152400 w 171450"/>
              <a:gd name="connsiteY51" fmla="*/ 9525 h 19050"/>
              <a:gd name="connsiteX52" fmla="*/ 152583 w 171450"/>
              <a:gd name="connsiteY52" fmla="*/ 7667 h 19050"/>
              <a:gd name="connsiteX53" fmla="*/ 153125 w 171450"/>
              <a:gd name="connsiteY53" fmla="*/ 5880 h 19050"/>
              <a:gd name="connsiteX54" fmla="*/ 154005 w 171450"/>
              <a:gd name="connsiteY54" fmla="*/ 4233 h 19050"/>
              <a:gd name="connsiteX55" fmla="*/ 155190 w 171450"/>
              <a:gd name="connsiteY55" fmla="*/ 2790 h 19050"/>
              <a:gd name="connsiteX56" fmla="*/ 156633 w 171450"/>
              <a:gd name="connsiteY56" fmla="*/ 1605 h 19050"/>
              <a:gd name="connsiteX57" fmla="*/ 158280 w 171450"/>
              <a:gd name="connsiteY57" fmla="*/ 725 h 19050"/>
              <a:gd name="connsiteX58" fmla="*/ 160067 w 171450"/>
              <a:gd name="connsiteY58" fmla="*/ 183 h 19050"/>
              <a:gd name="connsiteX59" fmla="*/ 161925 w 171450"/>
              <a:gd name="connsiteY59" fmla="*/ 0 h 19050"/>
              <a:gd name="connsiteX60" fmla="*/ 163784 w 171450"/>
              <a:gd name="connsiteY60" fmla="*/ 183 h 19050"/>
              <a:gd name="connsiteX61" fmla="*/ 165570 w 171450"/>
              <a:gd name="connsiteY61" fmla="*/ 725 h 19050"/>
              <a:gd name="connsiteX62" fmla="*/ 167217 w 171450"/>
              <a:gd name="connsiteY62" fmla="*/ 1605 h 19050"/>
              <a:gd name="connsiteX63" fmla="*/ 168660 w 171450"/>
              <a:gd name="connsiteY63" fmla="*/ 2790 h 19050"/>
              <a:gd name="connsiteX64" fmla="*/ 169845 w 171450"/>
              <a:gd name="connsiteY64" fmla="*/ 4233 h 19050"/>
              <a:gd name="connsiteX65" fmla="*/ 170725 w 171450"/>
              <a:gd name="connsiteY65" fmla="*/ 5880 h 19050"/>
              <a:gd name="connsiteX66" fmla="*/ 171267 w 171450"/>
              <a:gd name="connsiteY66" fmla="*/ 7667 h 19050"/>
              <a:gd name="connsiteX67" fmla="*/ 171450 w 171450"/>
              <a:gd name="connsiteY67" fmla="*/ 9525 h 19050"/>
              <a:gd name="connsiteX68" fmla="*/ 19050 w 171450"/>
              <a:gd name="connsiteY68" fmla="*/ 9525 h 19050"/>
              <a:gd name="connsiteX69" fmla="*/ 18867 w 171450"/>
              <a:gd name="connsiteY69" fmla="*/ 11383 h 19050"/>
              <a:gd name="connsiteX70" fmla="*/ 18325 w 171450"/>
              <a:gd name="connsiteY70" fmla="*/ 13170 h 19050"/>
              <a:gd name="connsiteX71" fmla="*/ 17445 w 171450"/>
              <a:gd name="connsiteY71" fmla="*/ 14817 h 19050"/>
              <a:gd name="connsiteX72" fmla="*/ 16260 w 171450"/>
              <a:gd name="connsiteY72" fmla="*/ 16260 h 19050"/>
              <a:gd name="connsiteX73" fmla="*/ 14817 w 171450"/>
              <a:gd name="connsiteY73" fmla="*/ 17445 h 19050"/>
              <a:gd name="connsiteX74" fmla="*/ 13170 w 171450"/>
              <a:gd name="connsiteY74" fmla="*/ 18325 h 19050"/>
              <a:gd name="connsiteX75" fmla="*/ 11383 w 171450"/>
              <a:gd name="connsiteY75" fmla="*/ 18867 h 19050"/>
              <a:gd name="connsiteX76" fmla="*/ 9525 w 171450"/>
              <a:gd name="connsiteY76" fmla="*/ 19050 h 19050"/>
              <a:gd name="connsiteX77" fmla="*/ 7667 w 171450"/>
              <a:gd name="connsiteY77" fmla="*/ 18867 h 19050"/>
              <a:gd name="connsiteX78" fmla="*/ 5880 w 171450"/>
              <a:gd name="connsiteY78" fmla="*/ 18325 h 19050"/>
              <a:gd name="connsiteX79" fmla="*/ 4233 w 171450"/>
              <a:gd name="connsiteY79" fmla="*/ 17445 h 19050"/>
              <a:gd name="connsiteX80" fmla="*/ 2790 w 171450"/>
              <a:gd name="connsiteY80" fmla="*/ 16260 h 19050"/>
              <a:gd name="connsiteX81" fmla="*/ 1605 w 171450"/>
              <a:gd name="connsiteY81" fmla="*/ 14817 h 19050"/>
              <a:gd name="connsiteX82" fmla="*/ 725 w 171450"/>
              <a:gd name="connsiteY82" fmla="*/ 13170 h 19050"/>
              <a:gd name="connsiteX83" fmla="*/ 183 w 171450"/>
              <a:gd name="connsiteY83" fmla="*/ 11383 h 19050"/>
              <a:gd name="connsiteX84" fmla="*/ 0 w 171450"/>
              <a:gd name="connsiteY84" fmla="*/ 9525 h 19050"/>
              <a:gd name="connsiteX85" fmla="*/ 183 w 171450"/>
              <a:gd name="connsiteY85" fmla="*/ 7667 h 19050"/>
              <a:gd name="connsiteX86" fmla="*/ 725 w 171450"/>
              <a:gd name="connsiteY86" fmla="*/ 5880 h 19050"/>
              <a:gd name="connsiteX87" fmla="*/ 1605 w 171450"/>
              <a:gd name="connsiteY87" fmla="*/ 4233 h 19050"/>
              <a:gd name="connsiteX88" fmla="*/ 2790 w 171450"/>
              <a:gd name="connsiteY88" fmla="*/ 2790 h 19050"/>
              <a:gd name="connsiteX89" fmla="*/ 4233 w 171450"/>
              <a:gd name="connsiteY89" fmla="*/ 1605 h 19050"/>
              <a:gd name="connsiteX90" fmla="*/ 5880 w 171450"/>
              <a:gd name="connsiteY90" fmla="*/ 725 h 19050"/>
              <a:gd name="connsiteX91" fmla="*/ 7667 w 171450"/>
              <a:gd name="connsiteY91" fmla="*/ 183 h 19050"/>
              <a:gd name="connsiteX92" fmla="*/ 9525 w 171450"/>
              <a:gd name="connsiteY92" fmla="*/ 0 h 19050"/>
              <a:gd name="connsiteX93" fmla="*/ 11383 w 171450"/>
              <a:gd name="connsiteY93" fmla="*/ 183 h 19050"/>
              <a:gd name="connsiteX94" fmla="*/ 13170 w 171450"/>
              <a:gd name="connsiteY94" fmla="*/ 725 h 19050"/>
              <a:gd name="connsiteX95" fmla="*/ 14817 w 171450"/>
              <a:gd name="connsiteY95" fmla="*/ 1605 h 19050"/>
              <a:gd name="connsiteX96" fmla="*/ 16260 w 171450"/>
              <a:gd name="connsiteY96" fmla="*/ 2790 h 19050"/>
              <a:gd name="connsiteX97" fmla="*/ 17445 w 171450"/>
              <a:gd name="connsiteY97" fmla="*/ 4233 h 19050"/>
              <a:gd name="connsiteX98" fmla="*/ 18325 w 171450"/>
              <a:gd name="connsiteY98" fmla="*/ 5880 h 19050"/>
              <a:gd name="connsiteX99" fmla="*/ 18867 w 171450"/>
              <a:gd name="connsiteY99" fmla="*/ 7667 h 19050"/>
              <a:gd name="connsiteX100" fmla="*/ 19050 w 171450"/>
              <a:gd name="connsiteY100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71450" h="19050">
                <a:moveTo>
                  <a:pt x="161925" y="19050"/>
                </a:moveTo>
                <a:lnTo>
                  <a:pt x="9525" y="19050"/>
                </a:ln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lnTo>
                  <a:pt x="161925" y="0"/>
                </a:ln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lose/>
                <a:moveTo>
                  <a:pt x="171450" y="9525"/>
                </a:move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ubicBezTo>
                  <a:pt x="161299" y="19050"/>
                  <a:pt x="160680" y="18989"/>
                  <a:pt x="160067" y="18867"/>
                </a:cubicBezTo>
                <a:cubicBezTo>
                  <a:pt x="159453" y="18745"/>
                  <a:pt x="158858" y="18564"/>
                  <a:pt x="158280" y="18325"/>
                </a:cubicBezTo>
                <a:cubicBezTo>
                  <a:pt x="157702" y="18086"/>
                  <a:pt x="157153" y="17793"/>
                  <a:pt x="156633" y="17445"/>
                </a:cubicBezTo>
                <a:cubicBezTo>
                  <a:pt x="156114" y="17097"/>
                  <a:pt x="155633" y="16703"/>
                  <a:pt x="155190" y="16260"/>
                </a:cubicBezTo>
                <a:cubicBezTo>
                  <a:pt x="154748" y="15818"/>
                  <a:pt x="154353" y="15337"/>
                  <a:pt x="154005" y="14817"/>
                </a:cubicBezTo>
                <a:cubicBezTo>
                  <a:pt x="153657" y="14297"/>
                  <a:pt x="153364" y="13748"/>
                  <a:pt x="153125" y="13170"/>
                </a:cubicBezTo>
                <a:cubicBezTo>
                  <a:pt x="152886" y="12592"/>
                  <a:pt x="152705" y="11997"/>
                  <a:pt x="152583" y="11383"/>
                </a:cubicBezTo>
                <a:cubicBezTo>
                  <a:pt x="152461" y="10770"/>
                  <a:pt x="152400" y="10151"/>
                  <a:pt x="152400" y="9525"/>
                </a:cubicBezTo>
                <a:cubicBezTo>
                  <a:pt x="152400" y="8900"/>
                  <a:pt x="152461" y="8280"/>
                  <a:pt x="152583" y="7667"/>
                </a:cubicBezTo>
                <a:cubicBezTo>
                  <a:pt x="152705" y="7053"/>
                  <a:pt x="152886" y="6458"/>
                  <a:pt x="153125" y="5880"/>
                </a:cubicBezTo>
                <a:cubicBezTo>
                  <a:pt x="153364" y="5303"/>
                  <a:pt x="153657" y="4753"/>
                  <a:pt x="154005" y="4233"/>
                </a:cubicBezTo>
                <a:cubicBezTo>
                  <a:pt x="154353" y="3713"/>
                  <a:pt x="154748" y="3232"/>
                  <a:pt x="155190" y="2790"/>
                </a:cubicBezTo>
                <a:cubicBezTo>
                  <a:pt x="155633" y="2348"/>
                  <a:pt x="156113" y="1953"/>
                  <a:pt x="156633" y="1605"/>
                </a:cubicBezTo>
                <a:cubicBezTo>
                  <a:pt x="157153" y="1258"/>
                  <a:pt x="157702" y="965"/>
                  <a:pt x="158280" y="725"/>
                </a:cubicBezTo>
                <a:cubicBezTo>
                  <a:pt x="158858" y="486"/>
                  <a:pt x="159453" y="305"/>
                  <a:pt x="160067" y="183"/>
                </a:cubicBezTo>
                <a:cubicBezTo>
                  <a:pt x="160680" y="61"/>
                  <a:pt x="161299" y="0"/>
                  <a:pt x="161925" y="0"/>
                </a:cubicBez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lose/>
                <a:moveTo>
                  <a:pt x="19050" y="9525"/>
                </a:moveTo>
                <a:cubicBezTo>
                  <a:pt x="19050" y="10151"/>
                  <a:pt x="18989" y="10770"/>
                  <a:pt x="18867" y="11383"/>
                </a:cubicBezTo>
                <a:cubicBezTo>
                  <a:pt x="18745" y="11997"/>
                  <a:pt x="18564" y="12592"/>
                  <a:pt x="18325" y="13170"/>
                </a:cubicBezTo>
                <a:cubicBezTo>
                  <a:pt x="18086" y="13748"/>
                  <a:pt x="17792" y="14297"/>
                  <a:pt x="17445" y="14817"/>
                </a:cubicBezTo>
                <a:cubicBezTo>
                  <a:pt x="17097" y="15337"/>
                  <a:pt x="16702" y="15818"/>
                  <a:pt x="16260" y="16260"/>
                </a:cubicBezTo>
                <a:cubicBezTo>
                  <a:pt x="15818" y="16703"/>
                  <a:pt x="15337" y="17097"/>
                  <a:pt x="14817" y="17445"/>
                </a:cubicBezTo>
                <a:cubicBezTo>
                  <a:pt x="14297" y="17793"/>
                  <a:pt x="13748" y="18086"/>
                  <a:pt x="13170" y="18325"/>
                </a:cubicBezTo>
                <a:cubicBezTo>
                  <a:pt x="12592" y="18564"/>
                  <a:pt x="11997" y="18745"/>
                  <a:pt x="11383" y="18867"/>
                </a:cubicBezTo>
                <a:cubicBezTo>
                  <a:pt x="10770" y="18989"/>
                  <a:pt x="10150" y="19050"/>
                  <a:pt x="9525" y="19050"/>
                </a:cubicBez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cubicBezTo>
                  <a:pt x="10150" y="0"/>
                  <a:pt x="10770" y="61"/>
                  <a:pt x="11383" y="183"/>
                </a:cubicBezTo>
                <a:cubicBezTo>
                  <a:pt x="11997" y="305"/>
                  <a:pt x="12592" y="486"/>
                  <a:pt x="13170" y="725"/>
                </a:cubicBezTo>
                <a:cubicBezTo>
                  <a:pt x="13748" y="965"/>
                  <a:pt x="14297" y="1258"/>
                  <a:pt x="14817" y="1605"/>
                </a:cubicBezTo>
                <a:cubicBezTo>
                  <a:pt x="15337" y="1953"/>
                  <a:pt x="15818" y="2348"/>
                  <a:pt x="16260" y="2790"/>
                </a:cubicBezTo>
                <a:cubicBezTo>
                  <a:pt x="16702" y="3232"/>
                  <a:pt x="17097" y="3713"/>
                  <a:pt x="17445" y="4233"/>
                </a:cubicBezTo>
                <a:cubicBezTo>
                  <a:pt x="17792" y="4753"/>
                  <a:pt x="18086" y="5303"/>
                  <a:pt x="18325" y="5880"/>
                </a:cubicBezTo>
                <a:cubicBezTo>
                  <a:pt x="18564" y="6458"/>
                  <a:pt x="18745" y="7053"/>
                  <a:pt x="18867" y="7667"/>
                </a:cubicBezTo>
                <a:cubicBezTo>
                  <a:pt x="18989" y="8280"/>
                  <a:pt x="19050" y="8900"/>
                  <a:pt x="19050" y="952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2"/>
            </p:custDataLst>
          </p:nvPr>
        </p:nvSpPr>
        <p:spPr>
          <a:xfrm rot="13500000">
            <a:off x="11051540" y="5988685"/>
            <a:ext cx="789305" cy="6350"/>
          </a:xfrm>
          <a:custGeom>
            <a:avLst/>
            <a:gdLst>
              <a:gd name="connsiteX0" fmla="*/ 785936 w 789063"/>
              <a:gd name="connsiteY0" fmla="*/ 6019 h 6441"/>
              <a:gd name="connsiteX1" fmla="*/ 789157 w 789063"/>
              <a:gd name="connsiteY1" fmla="*/ 2798 h 6441"/>
              <a:gd name="connsiteX2" fmla="*/ 785936 w 789063"/>
              <a:gd name="connsiteY2" fmla="*/ -423 h 6441"/>
              <a:gd name="connsiteX3" fmla="*/ 785936 w 789063"/>
              <a:gd name="connsiteY3" fmla="*/ 6019 h 6441"/>
              <a:gd name="connsiteX4" fmla="*/ 785936 w 789063"/>
              <a:gd name="connsiteY4" fmla="*/ 6019 h 6441"/>
              <a:gd name="connsiteX5" fmla="*/ 93 w 789063"/>
              <a:gd name="connsiteY5" fmla="*/ 6019 h 6441"/>
              <a:gd name="connsiteX6" fmla="*/ 785936 w 789063"/>
              <a:gd name="connsiteY6" fmla="*/ 6019 h 6441"/>
              <a:gd name="connsiteX7" fmla="*/ 785936 w 789063"/>
              <a:gd name="connsiteY7" fmla="*/ -423 h 6441"/>
              <a:gd name="connsiteX8" fmla="*/ 93 w 789063"/>
              <a:gd name="connsiteY8" fmla="*/ -423 h 6441"/>
              <a:gd name="connsiteX9" fmla="*/ 93 w 789063"/>
              <a:gd name="connsiteY9" fmla="*/ 6019 h 6441"/>
              <a:gd name="connsiteX10" fmla="*/ 93 w 789063"/>
              <a:gd name="connsiteY10" fmla="*/ 6019 h 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9063" h="6441">
                <a:moveTo>
                  <a:pt x="785936" y="6019"/>
                </a:moveTo>
                <a:cubicBezTo>
                  <a:pt x="787714" y="6019"/>
                  <a:pt x="789157" y="4576"/>
                  <a:pt x="789157" y="2798"/>
                </a:cubicBezTo>
                <a:cubicBezTo>
                  <a:pt x="789157" y="1019"/>
                  <a:pt x="787714" y="-423"/>
                  <a:pt x="785936" y="-423"/>
                </a:cubicBezTo>
                <a:cubicBezTo>
                  <a:pt x="785936" y="-423"/>
                  <a:pt x="785936" y="6019"/>
                  <a:pt x="785936" y="6019"/>
                </a:cubicBezTo>
                <a:cubicBezTo>
                  <a:pt x="785936" y="6019"/>
                  <a:pt x="785936" y="6019"/>
                  <a:pt x="785936" y="6019"/>
                </a:cubicBezTo>
                <a:close/>
                <a:moveTo>
                  <a:pt x="93" y="6019"/>
                </a:moveTo>
                <a:cubicBezTo>
                  <a:pt x="93" y="6019"/>
                  <a:pt x="785936" y="6019"/>
                  <a:pt x="785936" y="6019"/>
                </a:cubicBezTo>
                <a:cubicBezTo>
                  <a:pt x="785936" y="6019"/>
                  <a:pt x="785936" y="-423"/>
                  <a:pt x="785936" y="-423"/>
                </a:cubicBezTo>
                <a:cubicBezTo>
                  <a:pt x="785936" y="-423"/>
                  <a:pt x="93" y="-423"/>
                  <a:pt x="93" y="-423"/>
                </a:cubicBezTo>
                <a:cubicBezTo>
                  <a:pt x="93" y="-423"/>
                  <a:pt x="93" y="6019"/>
                  <a:pt x="93" y="6019"/>
                </a:cubicBezTo>
                <a:cubicBezTo>
                  <a:pt x="93" y="6019"/>
                  <a:pt x="93" y="6019"/>
                  <a:pt x="93" y="6019"/>
                </a:cubicBezTo>
                <a:close/>
              </a:path>
            </a:pathLst>
          </a:custGeom>
          <a:solidFill>
            <a:schemeClr val="accent1"/>
          </a:solidFill>
          <a:ln w="160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3"/>
            </p:custDataLst>
          </p:nvPr>
        </p:nvSpPr>
        <p:spPr>
          <a:xfrm rot="13500000">
            <a:off x="10810240" y="5656580"/>
            <a:ext cx="756285" cy="6350"/>
          </a:xfrm>
          <a:custGeom>
            <a:avLst/>
            <a:gdLst>
              <a:gd name="connsiteX0" fmla="*/ 3132 w 756013"/>
              <a:gd name="connsiteY0" fmla="*/ -359 h 6441"/>
              <a:gd name="connsiteX1" fmla="*/ -89 w 756013"/>
              <a:gd name="connsiteY1" fmla="*/ 2861 h 6441"/>
              <a:gd name="connsiteX2" fmla="*/ 3132 w 756013"/>
              <a:gd name="connsiteY2" fmla="*/ 6082 h 6441"/>
              <a:gd name="connsiteX3" fmla="*/ 3132 w 756013"/>
              <a:gd name="connsiteY3" fmla="*/ -359 h 6441"/>
              <a:gd name="connsiteX4" fmla="*/ 3132 w 756013"/>
              <a:gd name="connsiteY4" fmla="*/ -359 h 6441"/>
              <a:gd name="connsiteX5" fmla="*/ 752704 w 756013"/>
              <a:gd name="connsiteY5" fmla="*/ 6082 h 6441"/>
              <a:gd name="connsiteX6" fmla="*/ 755925 w 756013"/>
              <a:gd name="connsiteY6" fmla="*/ 2861 h 6441"/>
              <a:gd name="connsiteX7" fmla="*/ 752704 w 756013"/>
              <a:gd name="connsiteY7" fmla="*/ -359 h 6441"/>
              <a:gd name="connsiteX8" fmla="*/ 752704 w 756013"/>
              <a:gd name="connsiteY8" fmla="*/ 6082 h 6441"/>
              <a:gd name="connsiteX9" fmla="*/ 752704 w 756013"/>
              <a:gd name="connsiteY9" fmla="*/ 6082 h 6441"/>
              <a:gd name="connsiteX10" fmla="*/ 3132 w 756013"/>
              <a:gd name="connsiteY10" fmla="*/ 6082 h 6441"/>
              <a:gd name="connsiteX11" fmla="*/ 752704 w 756013"/>
              <a:gd name="connsiteY11" fmla="*/ 6082 h 6441"/>
              <a:gd name="connsiteX12" fmla="*/ 752704 w 756013"/>
              <a:gd name="connsiteY12" fmla="*/ -359 h 6441"/>
              <a:gd name="connsiteX13" fmla="*/ 3132 w 756013"/>
              <a:gd name="connsiteY13" fmla="*/ -359 h 6441"/>
              <a:gd name="connsiteX14" fmla="*/ 3132 w 756013"/>
              <a:gd name="connsiteY14" fmla="*/ 6082 h 6441"/>
              <a:gd name="connsiteX15" fmla="*/ 3132 w 756013"/>
              <a:gd name="connsiteY15" fmla="*/ 6082 h 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6013" h="6441">
                <a:moveTo>
                  <a:pt x="3132" y="-359"/>
                </a:moveTo>
                <a:cubicBezTo>
                  <a:pt x="1353" y="-359"/>
                  <a:pt x="-89" y="1083"/>
                  <a:pt x="-89" y="2861"/>
                </a:cubicBezTo>
                <a:cubicBezTo>
                  <a:pt x="-89" y="4641"/>
                  <a:pt x="1353" y="6082"/>
                  <a:pt x="3132" y="6082"/>
                </a:cubicBezTo>
                <a:cubicBezTo>
                  <a:pt x="3132" y="6082"/>
                  <a:pt x="3132" y="-359"/>
                  <a:pt x="3132" y="-359"/>
                </a:cubicBezTo>
                <a:cubicBezTo>
                  <a:pt x="3132" y="-359"/>
                  <a:pt x="3132" y="-359"/>
                  <a:pt x="3132" y="-359"/>
                </a:cubicBezTo>
                <a:close/>
                <a:moveTo>
                  <a:pt x="752704" y="6082"/>
                </a:moveTo>
                <a:cubicBezTo>
                  <a:pt x="754482" y="6082"/>
                  <a:pt x="755925" y="4641"/>
                  <a:pt x="755925" y="2861"/>
                </a:cubicBezTo>
                <a:cubicBezTo>
                  <a:pt x="755925" y="1083"/>
                  <a:pt x="754482" y="-359"/>
                  <a:pt x="752704" y="-359"/>
                </a:cubicBezTo>
                <a:cubicBezTo>
                  <a:pt x="752704" y="-359"/>
                  <a:pt x="752704" y="6082"/>
                  <a:pt x="752704" y="6082"/>
                </a:cubicBezTo>
                <a:cubicBezTo>
                  <a:pt x="752704" y="6082"/>
                  <a:pt x="752704" y="6082"/>
                  <a:pt x="752704" y="6082"/>
                </a:cubicBezTo>
                <a:close/>
                <a:moveTo>
                  <a:pt x="3132" y="6082"/>
                </a:moveTo>
                <a:cubicBezTo>
                  <a:pt x="3132" y="6082"/>
                  <a:pt x="752704" y="6082"/>
                  <a:pt x="752704" y="6082"/>
                </a:cubicBezTo>
                <a:cubicBezTo>
                  <a:pt x="752704" y="6082"/>
                  <a:pt x="752704" y="-359"/>
                  <a:pt x="752704" y="-359"/>
                </a:cubicBezTo>
                <a:cubicBezTo>
                  <a:pt x="752704" y="-359"/>
                  <a:pt x="3132" y="-359"/>
                  <a:pt x="3132" y="-359"/>
                </a:cubicBezTo>
                <a:cubicBezTo>
                  <a:pt x="3132" y="-359"/>
                  <a:pt x="3132" y="6082"/>
                  <a:pt x="3132" y="6082"/>
                </a:cubicBezTo>
                <a:cubicBezTo>
                  <a:pt x="3132" y="6082"/>
                  <a:pt x="3132" y="6082"/>
                  <a:pt x="3132" y="6082"/>
                </a:cubicBezTo>
                <a:close/>
              </a:path>
            </a:pathLst>
          </a:custGeom>
          <a:solidFill>
            <a:schemeClr val="accent1"/>
          </a:solidFill>
          <a:ln w="160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4"/>
            </p:custDataLst>
          </p:nvPr>
        </p:nvSpPr>
        <p:spPr>
          <a:xfrm rot="18900000">
            <a:off x="11212195" y="5724525"/>
            <a:ext cx="193675" cy="186055"/>
          </a:xfrm>
          <a:custGeom>
            <a:avLst/>
            <a:gdLst>
              <a:gd name="connsiteX0" fmla="*/ 70759 w 193437"/>
              <a:gd name="connsiteY0" fmla="*/ -147 h 186208"/>
              <a:gd name="connsiteX1" fmla="*/ 67009 w 193437"/>
              <a:gd name="connsiteY1" fmla="*/ 991 h 186208"/>
              <a:gd name="connsiteX2" fmla="*/ 63308 w 193437"/>
              <a:gd name="connsiteY2" fmla="*/ 2280 h 186208"/>
              <a:gd name="connsiteX3" fmla="*/ 59663 w 193437"/>
              <a:gd name="connsiteY3" fmla="*/ 3716 h 186208"/>
              <a:gd name="connsiteX4" fmla="*/ 56079 w 193437"/>
              <a:gd name="connsiteY4" fmla="*/ 5301 h 186208"/>
              <a:gd name="connsiteX5" fmla="*/ 52562 w 193437"/>
              <a:gd name="connsiteY5" fmla="*/ 7029 h 186208"/>
              <a:gd name="connsiteX6" fmla="*/ 49118 w 193437"/>
              <a:gd name="connsiteY6" fmla="*/ 8897 h 186208"/>
              <a:gd name="connsiteX7" fmla="*/ 45752 w 193437"/>
              <a:gd name="connsiteY7" fmla="*/ 10903 h 186208"/>
              <a:gd name="connsiteX8" fmla="*/ 42470 w 193437"/>
              <a:gd name="connsiteY8" fmla="*/ 13045 h 186208"/>
              <a:gd name="connsiteX9" fmla="*/ 39278 w 193437"/>
              <a:gd name="connsiteY9" fmla="*/ 15317 h 186208"/>
              <a:gd name="connsiteX10" fmla="*/ 36181 w 193437"/>
              <a:gd name="connsiteY10" fmla="*/ 17716 h 186208"/>
              <a:gd name="connsiteX11" fmla="*/ 33183 w 193437"/>
              <a:gd name="connsiteY11" fmla="*/ 20240 h 186208"/>
              <a:gd name="connsiteX12" fmla="*/ 30290 w 193437"/>
              <a:gd name="connsiteY12" fmla="*/ 22884 h 186208"/>
              <a:gd name="connsiteX13" fmla="*/ 27506 w 193437"/>
              <a:gd name="connsiteY13" fmla="*/ 25641 h 186208"/>
              <a:gd name="connsiteX14" fmla="*/ 24836 w 193437"/>
              <a:gd name="connsiteY14" fmla="*/ 28509 h 186208"/>
              <a:gd name="connsiteX15" fmla="*/ 22285 w 193437"/>
              <a:gd name="connsiteY15" fmla="*/ 31483 h 186208"/>
              <a:gd name="connsiteX16" fmla="*/ 19856 w 193437"/>
              <a:gd name="connsiteY16" fmla="*/ 34559 h 186208"/>
              <a:gd name="connsiteX17" fmla="*/ 17554 w 193437"/>
              <a:gd name="connsiteY17" fmla="*/ 37730 h 186208"/>
              <a:gd name="connsiteX18" fmla="*/ 15382 w 193437"/>
              <a:gd name="connsiteY18" fmla="*/ 40991 h 186208"/>
              <a:gd name="connsiteX19" fmla="*/ 13344 w 193437"/>
              <a:gd name="connsiteY19" fmla="*/ 44337 h 186208"/>
              <a:gd name="connsiteX20" fmla="*/ 11443 w 193437"/>
              <a:gd name="connsiteY20" fmla="*/ 47764 h 186208"/>
              <a:gd name="connsiteX21" fmla="*/ 9683 w 193437"/>
              <a:gd name="connsiteY21" fmla="*/ 51265 h 186208"/>
              <a:gd name="connsiteX22" fmla="*/ 8066 w 193437"/>
              <a:gd name="connsiteY22" fmla="*/ 54833 h 186208"/>
              <a:gd name="connsiteX23" fmla="*/ 6594 w 193437"/>
              <a:gd name="connsiteY23" fmla="*/ 58466 h 186208"/>
              <a:gd name="connsiteX24" fmla="*/ 5272 w 193437"/>
              <a:gd name="connsiteY24" fmla="*/ 62154 h 186208"/>
              <a:gd name="connsiteX25" fmla="*/ 4099 w 193437"/>
              <a:gd name="connsiteY25" fmla="*/ 65893 h 186208"/>
              <a:gd name="connsiteX26" fmla="*/ 3079 w 193437"/>
              <a:gd name="connsiteY26" fmla="*/ 69676 h 186208"/>
              <a:gd name="connsiteX27" fmla="*/ 2213 w 193437"/>
              <a:gd name="connsiteY27" fmla="*/ 73497 h 186208"/>
              <a:gd name="connsiteX28" fmla="*/ 1503 w 193437"/>
              <a:gd name="connsiteY28" fmla="*/ 77351 h 186208"/>
              <a:gd name="connsiteX29" fmla="*/ 949 w 193437"/>
              <a:gd name="connsiteY29" fmla="*/ 81230 h 186208"/>
              <a:gd name="connsiteX30" fmla="*/ 552 w 193437"/>
              <a:gd name="connsiteY30" fmla="*/ 85129 h 186208"/>
              <a:gd name="connsiteX31" fmla="*/ 314 w 193437"/>
              <a:gd name="connsiteY31" fmla="*/ 89040 h 186208"/>
              <a:gd name="connsiteX32" fmla="*/ 235 w 193437"/>
              <a:gd name="connsiteY32" fmla="*/ 92958 h 186208"/>
              <a:gd name="connsiteX33" fmla="*/ 314 w 193437"/>
              <a:gd name="connsiteY33" fmla="*/ 96876 h 186208"/>
              <a:gd name="connsiteX34" fmla="*/ 552 w 193437"/>
              <a:gd name="connsiteY34" fmla="*/ 100786 h 186208"/>
              <a:gd name="connsiteX35" fmla="*/ 949 w 193437"/>
              <a:gd name="connsiteY35" fmla="*/ 104685 h 186208"/>
              <a:gd name="connsiteX36" fmla="*/ 1503 w 193437"/>
              <a:gd name="connsiteY36" fmla="*/ 108564 h 186208"/>
              <a:gd name="connsiteX37" fmla="*/ 2213 w 193437"/>
              <a:gd name="connsiteY37" fmla="*/ 112417 h 186208"/>
              <a:gd name="connsiteX38" fmla="*/ 3079 w 193437"/>
              <a:gd name="connsiteY38" fmla="*/ 116239 h 186208"/>
              <a:gd name="connsiteX39" fmla="*/ 4099 w 193437"/>
              <a:gd name="connsiteY39" fmla="*/ 120023 h 186208"/>
              <a:gd name="connsiteX40" fmla="*/ 5272 w 193437"/>
              <a:gd name="connsiteY40" fmla="*/ 123761 h 186208"/>
              <a:gd name="connsiteX41" fmla="*/ 6594 w 193437"/>
              <a:gd name="connsiteY41" fmla="*/ 127450 h 186208"/>
              <a:gd name="connsiteX42" fmla="*/ 8066 w 193437"/>
              <a:gd name="connsiteY42" fmla="*/ 131081 h 186208"/>
              <a:gd name="connsiteX43" fmla="*/ 9683 w 193437"/>
              <a:gd name="connsiteY43" fmla="*/ 134651 h 186208"/>
              <a:gd name="connsiteX44" fmla="*/ 11443 w 193437"/>
              <a:gd name="connsiteY44" fmla="*/ 138151 h 186208"/>
              <a:gd name="connsiteX45" fmla="*/ 13344 w 193437"/>
              <a:gd name="connsiteY45" fmla="*/ 141578 h 186208"/>
              <a:gd name="connsiteX46" fmla="*/ 15382 w 193437"/>
              <a:gd name="connsiteY46" fmla="*/ 144925 h 186208"/>
              <a:gd name="connsiteX47" fmla="*/ 17554 w 193437"/>
              <a:gd name="connsiteY47" fmla="*/ 148186 h 186208"/>
              <a:gd name="connsiteX48" fmla="*/ 19856 w 193437"/>
              <a:gd name="connsiteY48" fmla="*/ 151357 h 186208"/>
              <a:gd name="connsiteX49" fmla="*/ 22285 w 193437"/>
              <a:gd name="connsiteY49" fmla="*/ 154431 h 186208"/>
              <a:gd name="connsiteX50" fmla="*/ 24836 w 193437"/>
              <a:gd name="connsiteY50" fmla="*/ 157406 h 186208"/>
              <a:gd name="connsiteX51" fmla="*/ 27506 w 193437"/>
              <a:gd name="connsiteY51" fmla="*/ 160274 h 186208"/>
              <a:gd name="connsiteX52" fmla="*/ 30290 w 193437"/>
              <a:gd name="connsiteY52" fmla="*/ 163032 h 186208"/>
              <a:gd name="connsiteX53" fmla="*/ 33183 w 193437"/>
              <a:gd name="connsiteY53" fmla="*/ 165675 h 186208"/>
              <a:gd name="connsiteX54" fmla="*/ 36181 w 193437"/>
              <a:gd name="connsiteY54" fmla="*/ 168198 h 186208"/>
              <a:gd name="connsiteX55" fmla="*/ 39278 w 193437"/>
              <a:gd name="connsiteY55" fmla="*/ 170598 h 186208"/>
              <a:gd name="connsiteX56" fmla="*/ 42470 w 193437"/>
              <a:gd name="connsiteY56" fmla="*/ 172870 h 186208"/>
              <a:gd name="connsiteX57" fmla="*/ 45752 w 193437"/>
              <a:gd name="connsiteY57" fmla="*/ 175012 h 186208"/>
              <a:gd name="connsiteX58" fmla="*/ 49118 w 193437"/>
              <a:gd name="connsiteY58" fmla="*/ 177018 h 186208"/>
              <a:gd name="connsiteX59" fmla="*/ 52562 w 193437"/>
              <a:gd name="connsiteY59" fmla="*/ 178888 h 186208"/>
              <a:gd name="connsiteX60" fmla="*/ 56079 w 193437"/>
              <a:gd name="connsiteY60" fmla="*/ 180614 h 186208"/>
              <a:gd name="connsiteX61" fmla="*/ 59663 w 193437"/>
              <a:gd name="connsiteY61" fmla="*/ 182198 h 186208"/>
              <a:gd name="connsiteX62" fmla="*/ 63308 w 193437"/>
              <a:gd name="connsiteY62" fmla="*/ 183635 h 186208"/>
              <a:gd name="connsiteX63" fmla="*/ 67009 w 193437"/>
              <a:gd name="connsiteY63" fmla="*/ 184923 h 186208"/>
              <a:gd name="connsiteX64" fmla="*/ 70759 w 193437"/>
              <a:gd name="connsiteY64" fmla="*/ 186062 h 186208"/>
              <a:gd name="connsiteX65" fmla="*/ 70759 w 193437"/>
              <a:gd name="connsiteY65" fmla="*/ -147 h 186208"/>
              <a:gd name="connsiteX66" fmla="*/ 123148 w 193437"/>
              <a:gd name="connsiteY66" fmla="*/ 186062 h 186208"/>
              <a:gd name="connsiteX67" fmla="*/ 126898 w 193437"/>
              <a:gd name="connsiteY67" fmla="*/ 184925 h 186208"/>
              <a:gd name="connsiteX68" fmla="*/ 130599 w 193437"/>
              <a:gd name="connsiteY68" fmla="*/ 183636 h 186208"/>
              <a:gd name="connsiteX69" fmla="*/ 134244 w 193437"/>
              <a:gd name="connsiteY69" fmla="*/ 182198 h 186208"/>
              <a:gd name="connsiteX70" fmla="*/ 137828 w 193437"/>
              <a:gd name="connsiteY70" fmla="*/ 180615 h 186208"/>
              <a:gd name="connsiteX71" fmla="*/ 141345 w 193437"/>
              <a:gd name="connsiteY71" fmla="*/ 178888 h 186208"/>
              <a:gd name="connsiteX72" fmla="*/ 144790 w 193437"/>
              <a:gd name="connsiteY72" fmla="*/ 177018 h 186208"/>
              <a:gd name="connsiteX73" fmla="*/ 148155 w 193437"/>
              <a:gd name="connsiteY73" fmla="*/ 175012 h 186208"/>
              <a:gd name="connsiteX74" fmla="*/ 151437 w 193437"/>
              <a:gd name="connsiteY74" fmla="*/ 172871 h 186208"/>
              <a:gd name="connsiteX75" fmla="*/ 154629 w 193437"/>
              <a:gd name="connsiteY75" fmla="*/ 170599 h 186208"/>
              <a:gd name="connsiteX76" fmla="*/ 157727 w 193437"/>
              <a:gd name="connsiteY76" fmla="*/ 168198 h 186208"/>
              <a:gd name="connsiteX77" fmla="*/ 160725 w 193437"/>
              <a:gd name="connsiteY77" fmla="*/ 165675 h 186208"/>
              <a:gd name="connsiteX78" fmla="*/ 163617 w 193437"/>
              <a:gd name="connsiteY78" fmla="*/ 163032 h 186208"/>
              <a:gd name="connsiteX79" fmla="*/ 166402 w 193437"/>
              <a:gd name="connsiteY79" fmla="*/ 160275 h 186208"/>
              <a:gd name="connsiteX80" fmla="*/ 169072 w 193437"/>
              <a:gd name="connsiteY80" fmla="*/ 157407 h 186208"/>
              <a:gd name="connsiteX81" fmla="*/ 171622 w 193437"/>
              <a:gd name="connsiteY81" fmla="*/ 154433 h 186208"/>
              <a:gd name="connsiteX82" fmla="*/ 174051 w 193437"/>
              <a:gd name="connsiteY82" fmla="*/ 151357 h 186208"/>
              <a:gd name="connsiteX83" fmla="*/ 176354 w 193437"/>
              <a:gd name="connsiteY83" fmla="*/ 148186 h 186208"/>
              <a:gd name="connsiteX84" fmla="*/ 178526 w 193437"/>
              <a:gd name="connsiteY84" fmla="*/ 144925 h 186208"/>
              <a:gd name="connsiteX85" fmla="*/ 180563 w 193437"/>
              <a:gd name="connsiteY85" fmla="*/ 141579 h 186208"/>
              <a:gd name="connsiteX86" fmla="*/ 182465 w 193437"/>
              <a:gd name="connsiteY86" fmla="*/ 138152 h 186208"/>
              <a:gd name="connsiteX87" fmla="*/ 184225 w 193437"/>
              <a:gd name="connsiteY87" fmla="*/ 134651 h 186208"/>
              <a:gd name="connsiteX88" fmla="*/ 185842 w 193437"/>
              <a:gd name="connsiteY88" fmla="*/ 131081 h 186208"/>
              <a:gd name="connsiteX89" fmla="*/ 187314 w 193437"/>
              <a:gd name="connsiteY89" fmla="*/ 127450 h 186208"/>
              <a:gd name="connsiteX90" fmla="*/ 188636 w 193437"/>
              <a:gd name="connsiteY90" fmla="*/ 123762 h 186208"/>
              <a:gd name="connsiteX91" fmla="*/ 189810 w 193437"/>
              <a:gd name="connsiteY91" fmla="*/ 120023 h 186208"/>
              <a:gd name="connsiteX92" fmla="*/ 190829 w 193437"/>
              <a:gd name="connsiteY92" fmla="*/ 116239 h 186208"/>
              <a:gd name="connsiteX93" fmla="*/ 191695 w 193437"/>
              <a:gd name="connsiteY93" fmla="*/ 112417 h 186208"/>
              <a:gd name="connsiteX94" fmla="*/ 192405 w 193437"/>
              <a:gd name="connsiteY94" fmla="*/ 108564 h 186208"/>
              <a:gd name="connsiteX95" fmla="*/ 192959 w 193437"/>
              <a:gd name="connsiteY95" fmla="*/ 104685 h 186208"/>
              <a:gd name="connsiteX96" fmla="*/ 193356 w 193437"/>
              <a:gd name="connsiteY96" fmla="*/ 100786 h 186208"/>
              <a:gd name="connsiteX97" fmla="*/ 193594 w 193437"/>
              <a:gd name="connsiteY97" fmla="*/ 96876 h 186208"/>
              <a:gd name="connsiteX98" fmla="*/ 193673 w 193437"/>
              <a:gd name="connsiteY98" fmla="*/ 92958 h 186208"/>
              <a:gd name="connsiteX99" fmla="*/ 193594 w 193437"/>
              <a:gd name="connsiteY99" fmla="*/ 89040 h 186208"/>
              <a:gd name="connsiteX100" fmla="*/ 193356 w 193437"/>
              <a:gd name="connsiteY100" fmla="*/ 85129 h 186208"/>
              <a:gd name="connsiteX101" fmla="*/ 192959 w 193437"/>
              <a:gd name="connsiteY101" fmla="*/ 81230 h 186208"/>
              <a:gd name="connsiteX102" fmla="*/ 192405 w 193437"/>
              <a:gd name="connsiteY102" fmla="*/ 77351 h 186208"/>
              <a:gd name="connsiteX103" fmla="*/ 191695 w 193437"/>
              <a:gd name="connsiteY103" fmla="*/ 73497 h 186208"/>
              <a:gd name="connsiteX104" fmla="*/ 190829 w 193437"/>
              <a:gd name="connsiteY104" fmla="*/ 69676 h 186208"/>
              <a:gd name="connsiteX105" fmla="*/ 189810 w 193437"/>
              <a:gd name="connsiteY105" fmla="*/ 65893 h 186208"/>
              <a:gd name="connsiteX106" fmla="*/ 188636 w 193437"/>
              <a:gd name="connsiteY106" fmla="*/ 62154 h 186208"/>
              <a:gd name="connsiteX107" fmla="*/ 187314 w 193437"/>
              <a:gd name="connsiteY107" fmla="*/ 58465 h 186208"/>
              <a:gd name="connsiteX108" fmla="*/ 185842 w 193437"/>
              <a:gd name="connsiteY108" fmla="*/ 54833 h 186208"/>
              <a:gd name="connsiteX109" fmla="*/ 184225 w 193437"/>
              <a:gd name="connsiteY109" fmla="*/ 51265 h 186208"/>
              <a:gd name="connsiteX110" fmla="*/ 182465 w 193437"/>
              <a:gd name="connsiteY110" fmla="*/ 47764 h 186208"/>
              <a:gd name="connsiteX111" fmla="*/ 180563 w 193437"/>
              <a:gd name="connsiteY111" fmla="*/ 44337 h 186208"/>
              <a:gd name="connsiteX112" fmla="*/ 178526 w 193437"/>
              <a:gd name="connsiteY112" fmla="*/ 40991 h 186208"/>
              <a:gd name="connsiteX113" fmla="*/ 176354 w 193437"/>
              <a:gd name="connsiteY113" fmla="*/ 37728 h 186208"/>
              <a:gd name="connsiteX114" fmla="*/ 174051 w 193437"/>
              <a:gd name="connsiteY114" fmla="*/ 34557 h 186208"/>
              <a:gd name="connsiteX115" fmla="*/ 171622 w 193437"/>
              <a:gd name="connsiteY115" fmla="*/ 31483 h 186208"/>
              <a:gd name="connsiteX116" fmla="*/ 169072 w 193437"/>
              <a:gd name="connsiteY116" fmla="*/ 28509 h 186208"/>
              <a:gd name="connsiteX117" fmla="*/ 166402 w 193437"/>
              <a:gd name="connsiteY117" fmla="*/ 25641 h 186208"/>
              <a:gd name="connsiteX118" fmla="*/ 163617 w 193437"/>
              <a:gd name="connsiteY118" fmla="*/ 22882 h 186208"/>
              <a:gd name="connsiteX119" fmla="*/ 160725 w 193437"/>
              <a:gd name="connsiteY119" fmla="*/ 20240 h 186208"/>
              <a:gd name="connsiteX120" fmla="*/ 157727 w 193437"/>
              <a:gd name="connsiteY120" fmla="*/ 17716 h 186208"/>
              <a:gd name="connsiteX121" fmla="*/ 154629 w 193437"/>
              <a:gd name="connsiteY121" fmla="*/ 15317 h 186208"/>
              <a:gd name="connsiteX122" fmla="*/ 151437 w 193437"/>
              <a:gd name="connsiteY122" fmla="*/ 13045 h 186208"/>
              <a:gd name="connsiteX123" fmla="*/ 148155 w 193437"/>
              <a:gd name="connsiteY123" fmla="*/ 10903 h 186208"/>
              <a:gd name="connsiteX124" fmla="*/ 144789 w 193437"/>
              <a:gd name="connsiteY124" fmla="*/ 8897 h 186208"/>
              <a:gd name="connsiteX125" fmla="*/ 141345 w 193437"/>
              <a:gd name="connsiteY125" fmla="*/ 7027 h 186208"/>
              <a:gd name="connsiteX126" fmla="*/ 137828 w 193437"/>
              <a:gd name="connsiteY126" fmla="*/ 5301 h 186208"/>
              <a:gd name="connsiteX127" fmla="*/ 134244 w 193437"/>
              <a:gd name="connsiteY127" fmla="*/ 3716 h 186208"/>
              <a:gd name="connsiteX128" fmla="*/ 130599 w 193437"/>
              <a:gd name="connsiteY128" fmla="*/ 2280 h 186208"/>
              <a:gd name="connsiteX129" fmla="*/ 126898 w 193437"/>
              <a:gd name="connsiteY129" fmla="*/ 991 h 186208"/>
              <a:gd name="connsiteX130" fmla="*/ 123148 w 193437"/>
              <a:gd name="connsiteY130" fmla="*/ -147 h 186208"/>
              <a:gd name="connsiteX131" fmla="*/ 123148 w 193437"/>
              <a:gd name="connsiteY131" fmla="*/ 186062 h 1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93437" h="186208">
                <a:moveTo>
                  <a:pt x="70759" y="-147"/>
                </a:moveTo>
                <a:cubicBezTo>
                  <a:pt x="69501" y="207"/>
                  <a:pt x="68251" y="587"/>
                  <a:pt x="67009" y="991"/>
                </a:cubicBezTo>
                <a:cubicBezTo>
                  <a:pt x="65767" y="1396"/>
                  <a:pt x="64533" y="1826"/>
                  <a:pt x="63308" y="2280"/>
                </a:cubicBezTo>
                <a:cubicBezTo>
                  <a:pt x="62084" y="2734"/>
                  <a:pt x="60869" y="3214"/>
                  <a:pt x="59663" y="3716"/>
                </a:cubicBezTo>
                <a:cubicBezTo>
                  <a:pt x="58458" y="4220"/>
                  <a:pt x="57263" y="4748"/>
                  <a:pt x="56079" y="5301"/>
                </a:cubicBezTo>
                <a:cubicBezTo>
                  <a:pt x="54895" y="5853"/>
                  <a:pt x="53723" y="6428"/>
                  <a:pt x="52562" y="7029"/>
                </a:cubicBezTo>
                <a:cubicBezTo>
                  <a:pt x="51401" y="7628"/>
                  <a:pt x="50253" y="8251"/>
                  <a:pt x="49118" y="8897"/>
                </a:cubicBezTo>
                <a:cubicBezTo>
                  <a:pt x="47982" y="9542"/>
                  <a:pt x="46860" y="10212"/>
                  <a:pt x="45752" y="10903"/>
                </a:cubicBezTo>
                <a:cubicBezTo>
                  <a:pt x="44644" y="11595"/>
                  <a:pt x="43550" y="12309"/>
                  <a:pt x="42470" y="13045"/>
                </a:cubicBezTo>
                <a:cubicBezTo>
                  <a:pt x="41391" y="13781"/>
                  <a:pt x="40327" y="14538"/>
                  <a:pt x="39278" y="15317"/>
                </a:cubicBezTo>
                <a:cubicBezTo>
                  <a:pt x="38230" y="16096"/>
                  <a:pt x="37197" y="16897"/>
                  <a:pt x="36181" y="17716"/>
                </a:cubicBezTo>
                <a:cubicBezTo>
                  <a:pt x="35164" y="18538"/>
                  <a:pt x="34165" y="19380"/>
                  <a:pt x="33183" y="20240"/>
                </a:cubicBezTo>
                <a:cubicBezTo>
                  <a:pt x="32201" y="21101"/>
                  <a:pt x="31236" y="21982"/>
                  <a:pt x="30290" y="22884"/>
                </a:cubicBezTo>
                <a:cubicBezTo>
                  <a:pt x="29343" y="23784"/>
                  <a:pt x="28415" y="24704"/>
                  <a:pt x="27506" y="25641"/>
                </a:cubicBezTo>
                <a:cubicBezTo>
                  <a:pt x="26597" y="26580"/>
                  <a:pt x="25707" y="27535"/>
                  <a:pt x="24836" y="28509"/>
                </a:cubicBezTo>
                <a:cubicBezTo>
                  <a:pt x="23966" y="29483"/>
                  <a:pt x="23115" y="30475"/>
                  <a:pt x="22285" y="31483"/>
                </a:cubicBezTo>
                <a:cubicBezTo>
                  <a:pt x="21455" y="32491"/>
                  <a:pt x="20645" y="33517"/>
                  <a:pt x="19856" y="34559"/>
                </a:cubicBezTo>
                <a:cubicBezTo>
                  <a:pt x="19067" y="35599"/>
                  <a:pt x="18300" y="36657"/>
                  <a:pt x="17554" y="37730"/>
                </a:cubicBezTo>
                <a:cubicBezTo>
                  <a:pt x="16808" y="38802"/>
                  <a:pt x="16084" y="39889"/>
                  <a:pt x="15382" y="40991"/>
                </a:cubicBezTo>
                <a:cubicBezTo>
                  <a:pt x="14680" y="42092"/>
                  <a:pt x="14001" y="43208"/>
                  <a:pt x="13344" y="44337"/>
                </a:cubicBezTo>
                <a:cubicBezTo>
                  <a:pt x="12687" y="45467"/>
                  <a:pt x="12054" y="46609"/>
                  <a:pt x="11443" y="47764"/>
                </a:cubicBezTo>
                <a:cubicBezTo>
                  <a:pt x="10833" y="48918"/>
                  <a:pt x="10246" y="50086"/>
                  <a:pt x="9683" y="51265"/>
                </a:cubicBezTo>
                <a:cubicBezTo>
                  <a:pt x="9120" y="52443"/>
                  <a:pt x="8581" y="53633"/>
                  <a:pt x="8066" y="54833"/>
                </a:cubicBezTo>
                <a:cubicBezTo>
                  <a:pt x="7551" y="56035"/>
                  <a:pt x="7060" y="57245"/>
                  <a:pt x="6594" y="58466"/>
                </a:cubicBezTo>
                <a:cubicBezTo>
                  <a:pt x="6129" y="59687"/>
                  <a:pt x="5688" y="60915"/>
                  <a:pt x="5272" y="62154"/>
                </a:cubicBezTo>
                <a:cubicBezTo>
                  <a:pt x="4855" y="63392"/>
                  <a:pt x="4465" y="64639"/>
                  <a:pt x="4099" y="65893"/>
                </a:cubicBezTo>
                <a:cubicBezTo>
                  <a:pt x="3733" y="67147"/>
                  <a:pt x="3393" y="68408"/>
                  <a:pt x="3079" y="69676"/>
                </a:cubicBezTo>
                <a:cubicBezTo>
                  <a:pt x="2764" y="70945"/>
                  <a:pt x="2476" y="72218"/>
                  <a:pt x="2213" y="73497"/>
                </a:cubicBezTo>
                <a:cubicBezTo>
                  <a:pt x="1950" y="74777"/>
                  <a:pt x="1713" y="76062"/>
                  <a:pt x="1503" y="77351"/>
                </a:cubicBezTo>
                <a:cubicBezTo>
                  <a:pt x="1292" y="78641"/>
                  <a:pt x="1107" y="79934"/>
                  <a:pt x="949" y="81230"/>
                </a:cubicBezTo>
                <a:cubicBezTo>
                  <a:pt x="790" y="82528"/>
                  <a:pt x="658" y="83827"/>
                  <a:pt x="552" y="85129"/>
                </a:cubicBezTo>
                <a:cubicBezTo>
                  <a:pt x="447" y="86431"/>
                  <a:pt x="367" y="87734"/>
                  <a:pt x="314" y="89040"/>
                </a:cubicBezTo>
                <a:cubicBezTo>
                  <a:pt x="262" y="90346"/>
                  <a:pt x="235" y="91650"/>
                  <a:pt x="235" y="92958"/>
                </a:cubicBezTo>
                <a:cubicBezTo>
                  <a:pt x="235" y="94264"/>
                  <a:pt x="262" y="95570"/>
                  <a:pt x="314" y="96876"/>
                </a:cubicBezTo>
                <a:cubicBezTo>
                  <a:pt x="367" y="98180"/>
                  <a:pt x="447" y="99485"/>
                  <a:pt x="552" y="100786"/>
                </a:cubicBezTo>
                <a:cubicBezTo>
                  <a:pt x="658" y="102089"/>
                  <a:pt x="790" y="103388"/>
                  <a:pt x="949" y="104685"/>
                </a:cubicBezTo>
                <a:cubicBezTo>
                  <a:pt x="1107" y="105983"/>
                  <a:pt x="1292" y="107274"/>
                  <a:pt x="1503" y="108564"/>
                </a:cubicBezTo>
                <a:cubicBezTo>
                  <a:pt x="1713" y="109854"/>
                  <a:pt x="1950" y="111137"/>
                  <a:pt x="2213" y="112417"/>
                </a:cubicBezTo>
                <a:cubicBezTo>
                  <a:pt x="2476" y="113698"/>
                  <a:pt x="2764" y="114971"/>
                  <a:pt x="3079" y="116239"/>
                </a:cubicBezTo>
                <a:cubicBezTo>
                  <a:pt x="3393" y="117508"/>
                  <a:pt x="3733" y="118769"/>
                  <a:pt x="4099" y="120023"/>
                </a:cubicBezTo>
                <a:cubicBezTo>
                  <a:pt x="4465" y="121278"/>
                  <a:pt x="4855" y="122522"/>
                  <a:pt x="5272" y="123761"/>
                </a:cubicBezTo>
                <a:cubicBezTo>
                  <a:pt x="5688" y="124999"/>
                  <a:pt x="6129" y="126229"/>
                  <a:pt x="6594" y="127450"/>
                </a:cubicBezTo>
                <a:cubicBezTo>
                  <a:pt x="7060" y="128671"/>
                  <a:pt x="7551" y="129882"/>
                  <a:pt x="8066" y="131081"/>
                </a:cubicBezTo>
                <a:cubicBezTo>
                  <a:pt x="8581" y="132283"/>
                  <a:pt x="9120" y="133473"/>
                  <a:pt x="9683" y="134651"/>
                </a:cubicBezTo>
                <a:cubicBezTo>
                  <a:pt x="10246" y="135830"/>
                  <a:pt x="10833" y="136996"/>
                  <a:pt x="11443" y="138151"/>
                </a:cubicBezTo>
                <a:cubicBezTo>
                  <a:pt x="12054" y="139307"/>
                  <a:pt x="12687" y="140449"/>
                  <a:pt x="13344" y="141578"/>
                </a:cubicBezTo>
                <a:cubicBezTo>
                  <a:pt x="14001" y="142708"/>
                  <a:pt x="14680" y="143822"/>
                  <a:pt x="15382" y="144925"/>
                </a:cubicBezTo>
                <a:cubicBezTo>
                  <a:pt x="16084" y="146027"/>
                  <a:pt x="16808" y="147114"/>
                  <a:pt x="17554" y="148186"/>
                </a:cubicBezTo>
                <a:cubicBezTo>
                  <a:pt x="18300" y="149259"/>
                  <a:pt x="19067" y="150315"/>
                  <a:pt x="19856" y="151357"/>
                </a:cubicBezTo>
                <a:cubicBezTo>
                  <a:pt x="20645" y="152399"/>
                  <a:pt x="21455" y="153423"/>
                  <a:pt x="22285" y="154431"/>
                </a:cubicBezTo>
                <a:cubicBezTo>
                  <a:pt x="23115" y="155441"/>
                  <a:pt x="23966" y="156431"/>
                  <a:pt x="24836" y="157406"/>
                </a:cubicBezTo>
                <a:cubicBezTo>
                  <a:pt x="25707" y="158380"/>
                  <a:pt x="26597" y="159336"/>
                  <a:pt x="27506" y="160274"/>
                </a:cubicBezTo>
                <a:cubicBezTo>
                  <a:pt x="28415" y="161212"/>
                  <a:pt x="29343" y="162132"/>
                  <a:pt x="30290" y="163032"/>
                </a:cubicBezTo>
                <a:cubicBezTo>
                  <a:pt x="31236" y="163934"/>
                  <a:pt x="32201" y="164815"/>
                  <a:pt x="33183" y="165675"/>
                </a:cubicBezTo>
                <a:cubicBezTo>
                  <a:pt x="34165" y="166536"/>
                  <a:pt x="35164" y="167377"/>
                  <a:pt x="36181" y="168198"/>
                </a:cubicBezTo>
                <a:cubicBezTo>
                  <a:pt x="37197" y="169019"/>
                  <a:pt x="38230" y="169820"/>
                  <a:pt x="39278" y="170598"/>
                </a:cubicBezTo>
                <a:cubicBezTo>
                  <a:pt x="40327" y="171377"/>
                  <a:pt x="41391" y="172135"/>
                  <a:pt x="42470" y="172870"/>
                </a:cubicBezTo>
                <a:cubicBezTo>
                  <a:pt x="43550" y="173607"/>
                  <a:pt x="44644" y="174321"/>
                  <a:pt x="45752" y="175012"/>
                </a:cubicBezTo>
                <a:cubicBezTo>
                  <a:pt x="46860" y="175704"/>
                  <a:pt x="47982" y="176372"/>
                  <a:pt x="49118" y="177018"/>
                </a:cubicBezTo>
                <a:cubicBezTo>
                  <a:pt x="50253" y="177665"/>
                  <a:pt x="51401" y="178289"/>
                  <a:pt x="52562" y="178888"/>
                </a:cubicBezTo>
                <a:cubicBezTo>
                  <a:pt x="53723" y="179487"/>
                  <a:pt x="54895" y="180063"/>
                  <a:pt x="56079" y="180614"/>
                </a:cubicBezTo>
                <a:cubicBezTo>
                  <a:pt x="57263" y="181168"/>
                  <a:pt x="58458" y="181696"/>
                  <a:pt x="59663" y="182198"/>
                </a:cubicBezTo>
                <a:cubicBezTo>
                  <a:pt x="60869" y="182703"/>
                  <a:pt x="62084" y="183181"/>
                  <a:pt x="63308" y="183635"/>
                </a:cubicBezTo>
                <a:cubicBezTo>
                  <a:pt x="64533" y="184091"/>
                  <a:pt x="65767" y="184521"/>
                  <a:pt x="67009" y="184923"/>
                </a:cubicBezTo>
                <a:cubicBezTo>
                  <a:pt x="68251" y="185329"/>
                  <a:pt x="69501" y="185707"/>
                  <a:pt x="70759" y="186062"/>
                </a:cubicBezTo>
                <a:lnTo>
                  <a:pt x="70759" y="-147"/>
                </a:lnTo>
                <a:close/>
                <a:moveTo>
                  <a:pt x="123148" y="186062"/>
                </a:moveTo>
                <a:cubicBezTo>
                  <a:pt x="124406" y="185707"/>
                  <a:pt x="125656" y="185329"/>
                  <a:pt x="126898" y="184925"/>
                </a:cubicBezTo>
                <a:cubicBezTo>
                  <a:pt x="128140" y="184521"/>
                  <a:pt x="129374" y="184091"/>
                  <a:pt x="130599" y="183636"/>
                </a:cubicBezTo>
                <a:cubicBezTo>
                  <a:pt x="131823" y="183182"/>
                  <a:pt x="133039" y="182703"/>
                  <a:pt x="134244" y="182198"/>
                </a:cubicBezTo>
                <a:cubicBezTo>
                  <a:pt x="135450" y="181696"/>
                  <a:pt x="136644" y="181168"/>
                  <a:pt x="137828" y="180615"/>
                </a:cubicBezTo>
                <a:cubicBezTo>
                  <a:pt x="139012" y="180063"/>
                  <a:pt x="140185" y="179487"/>
                  <a:pt x="141345" y="178888"/>
                </a:cubicBezTo>
                <a:cubicBezTo>
                  <a:pt x="142506" y="178289"/>
                  <a:pt x="143654" y="177665"/>
                  <a:pt x="144790" y="177018"/>
                </a:cubicBezTo>
                <a:cubicBezTo>
                  <a:pt x="145925" y="176374"/>
                  <a:pt x="147047" y="175704"/>
                  <a:pt x="148155" y="175012"/>
                </a:cubicBezTo>
                <a:cubicBezTo>
                  <a:pt x="149264" y="174321"/>
                  <a:pt x="150358" y="173607"/>
                  <a:pt x="151437" y="172871"/>
                </a:cubicBezTo>
                <a:cubicBezTo>
                  <a:pt x="152517" y="172135"/>
                  <a:pt x="153581" y="171379"/>
                  <a:pt x="154629" y="170599"/>
                </a:cubicBezTo>
                <a:cubicBezTo>
                  <a:pt x="155678" y="169820"/>
                  <a:pt x="156711" y="169019"/>
                  <a:pt x="157727" y="168198"/>
                </a:cubicBezTo>
                <a:cubicBezTo>
                  <a:pt x="158743" y="167378"/>
                  <a:pt x="159743" y="166538"/>
                  <a:pt x="160725" y="165675"/>
                </a:cubicBezTo>
                <a:cubicBezTo>
                  <a:pt x="161707" y="164815"/>
                  <a:pt x="162672" y="163934"/>
                  <a:pt x="163617" y="163032"/>
                </a:cubicBezTo>
                <a:cubicBezTo>
                  <a:pt x="164564" y="162132"/>
                  <a:pt x="165492" y="161212"/>
                  <a:pt x="166402" y="160275"/>
                </a:cubicBezTo>
                <a:cubicBezTo>
                  <a:pt x="167311" y="159336"/>
                  <a:pt x="168200" y="158381"/>
                  <a:pt x="169072" y="157407"/>
                </a:cubicBezTo>
                <a:cubicBezTo>
                  <a:pt x="169943" y="156433"/>
                  <a:pt x="170793" y="155441"/>
                  <a:pt x="171622" y="154433"/>
                </a:cubicBezTo>
                <a:cubicBezTo>
                  <a:pt x="172453" y="153423"/>
                  <a:pt x="173263" y="152399"/>
                  <a:pt x="174051" y="151357"/>
                </a:cubicBezTo>
                <a:cubicBezTo>
                  <a:pt x="174840" y="150317"/>
                  <a:pt x="175608" y="149259"/>
                  <a:pt x="176354" y="148186"/>
                </a:cubicBezTo>
                <a:cubicBezTo>
                  <a:pt x="177099" y="147114"/>
                  <a:pt x="177824" y="146027"/>
                  <a:pt x="178526" y="144925"/>
                </a:cubicBezTo>
                <a:cubicBezTo>
                  <a:pt x="179228" y="143824"/>
                  <a:pt x="179908" y="142708"/>
                  <a:pt x="180563" y="141579"/>
                </a:cubicBezTo>
                <a:cubicBezTo>
                  <a:pt x="181220" y="140449"/>
                  <a:pt x="181854" y="139307"/>
                  <a:pt x="182465" y="138152"/>
                </a:cubicBezTo>
                <a:cubicBezTo>
                  <a:pt x="183075" y="136996"/>
                  <a:pt x="183661" y="135830"/>
                  <a:pt x="184225" y="134651"/>
                </a:cubicBezTo>
                <a:cubicBezTo>
                  <a:pt x="184788" y="133473"/>
                  <a:pt x="185328" y="132283"/>
                  <a:pt x="185842" y="131081"/>
                </a:cubicBezTo>
                <a:cubicBezTo>
                  <a:pt x="186357" y="129882"/>
                  <a:pt x="186848" y="128671"/>
                  <a:pt x="187314" y="127450"/>
                </a:cubicBezTo>
                <a:cubicBezTo>
                  <a:pt x="187779" y="126229"/>
                  <a:pt x="188220" y="125001"/>
                  <a:pt x="188636" y="123762"/>
                </a:cubicBezTo>
                <a:cubicBezTo>
                  <a:pt x="189053" y="122524"/>
                  <a:pt x="189444" y="121278"/>
                  <a:pt x="189810" y="120023"/>
                </a:cubicBezTo>
                <a:cubicBezTo>
                  <a:pt x="190175" y="118769"/>
                  <a:pt x="190515" y="117508"/>
                  <a:pt x="190829" y="116239"/>
                </a:cubicBezTo>
                <a:cubicBezTo>
                  <a:pt x="191143" y="114971"/>
                  <a:pt x="191433" y="113698"/>
                  <a:pt x="191695" y="112417"/>
                </a:cubicBezTo>
                <a:cubicBezTo>
                  <a:pt x="191958" y="111137"/>
                  <a:pt x="192194" y="109854"/>
                  <a:pt x="192405" y="108564"/>
                </a:cubicBezTo>
                <a:cubicBezTo>
                  <a:pt x="192616" y="107276"/>
                  <a:pt x="192800" y="105983"/>
                  <a:pt x="192959" y="104685"/>
                </a:cubicBezTo>
                <a:cubicBezTo>
                  <a:pt x="193119" y="103388"/>
                  <a:pt x="193251" y="102089"/>
                  <a:pt x="193356" y="100786"/>
                </a:cubicBezTo>
                <a:cubicBezTo>
                  <a:pt x="193462" y="99485"/>
                  <a:pt x="193541" y="98180"/>
                  <a:pt x="193594" y="96876"/>
                </a:cubicBezTo>
                <a:cubicBezTo>
                  <a:pt x="193647" y="95570"/>
                  <a:pt x="193673" y="94264"/>
                  <a:pt x="193673" y="92958"/>
                </a:cubicBezTo>
                <a:cubicBezTo>
                  <a:pt x="193673" y="91650"/>
                  <a:pt x="193647" y="90346"/>
                  <a:pt x="193594" y="89040"/>
                </a:cubicBezTo>
                <a:cubicBezTo>
                  <a:pt x="193541" y="87734"/>
                  <a:pt x="193462" y="86431"/>
                  <a:pt x="193356" y="85129"/>
                </a:cubicBezTo>
                <a:cubicBezTo>
                  <a:pt x="193251" y="83826"/>
                  <a:pt x="193119" y="82528"/>
                  <a:pt x="192959" y="81230"/>
                </a:cubicBezTo>
                <a:cubicBezTo>
                  <a:pt x="192800" y="79934"/>
                  <a:pt x="192616" y="78641"/>
                  <a:pt x="192405" y="77351"/>
                </a:cubicBezTo>
                <a:cubicBezTo>
                  <a:pt x="192194" y="76062"/>
                  <a:pt x="191958" y="74777"/>
                  <a:pt x="191695" y="73497"/>
                </a:cubicBezTo>
                <a:cubicBezTo>
                  <a:pt x="191433" y="72218"/>
                  <a:pt x="191143" y="70945"/>
                  <a:pt x="190829" y="69676"/>
                </a:cubicBezTo>
                <a:cubicBezTo>
                  <a:pt x="190515" y="68408"/>
                  <a:pt x="190175" y="67147"/>
                  <a:pt x="189810" y="65893"/>
                </a:cubicBezTo>
                <a:cubicBezTo>
                  <a:pt x="189444" y="64639"/>
                  <a:pt x="189053" y="63392"/>
                  <a:pt x="188636" y="62154"/>
                </a:cubicBezTo>
                <a:cubicBezTo>
                  <a:pt x="188220" y="60915"/>
                  <a:pt x="187779" y="59685"/>
                  <a:pt x="187314" y="58465"/>
                </a:cubicBezTo>
                <a:cubicBezTo>
                  <a:pt x="186848" y="57245"/>
                  <a:pt x="186357" y="56035"/>
                  <a:pt x="185842" y="54833"/>
                </a:cubicBezTo>
                <a:cubicBezTo>
                  <a:pt x="185328" y="53633"/>
                  <a:pt x="184788" y="52443"/>
                  <a:pt x="184225" y="51265"/>
                </a:cubicBezTo>
                <a:cubicBezTo>
                  <a:pt x="183661" y="50086"/>
                  <a:pt x="183075" y="48918"/>
                  <a:pt x="182465" y="47764"/>
                </a:cubicBezTo>
                <a:cubicBezTo>
                  <a:pt x="181854" y="46609"/>
                  <a:pt x="181220" y="45466"/>
                  <a:pt x="180563" y="44337"/>
                </a:cubicBezTo>
                <a:cubicBezTo>
                  <a:pt x="179908" y="43208"/>
                  <a:pt x="179228" y="42092"/>
                  <a:pt x="178526" y="40991"/>
                </a:cubicBezTo>
                <a:cubicBezTo>
                  <a:pt x="177824" y="39888"/>
                  <a:pt x="177099" y="38801"/>
                  <a:pt x="176354" y="37728"/>
                </a:cubicBezTo>
                <a:cubicBezTo>
                  <a:pt x="175608" y="36656"/>
                  <a:pt x="174840" y="35599"/>
                  <a:pt x="174051" y="34557"/>
                </a:cubicBezTo>
                <a:cubicBezTo>
                  <a:pt x="173263" y="33517"/>
                  <a:pt x="172453" y="32491"/>
                  <a:pt x="171622" y="31483"/>
                </a:cubicBezTo>
                <a:cubicBezTo>
                  <a:pt x="170793" y="30474"/>
                  <a:pt x="169943" y="29483"/>
                  <a:pt x="169072" y="28509"/>
                </a:cubicBezTo>
                <a:cubicBezTo>
                  <a:pt x="168200" y="27535"/>
                  <a:pt x="167311" y="26578"/>
                  <a:pt x="166402" y="25641"/>
                </a:cubicBezTo>
                <a:cubicBezTo>
                  <a:pt x="165492" y="24702"/>
                  <a:pt x="164564" y="23783"/>
                  <a:pt x="163617" y="22882"/>
                </a:cubicBezTo>
                <a:cubicBezTo>
                  <a:pt x="162672" y="21982"/>
                  <a:pt x="161707" y="21101"/>
                  <a:pt x="160725" y="20240"/>
                </a:cubicBezTo>
                <a:cubicBezTo>
                  <a:pt x="159743" y="19378"/>
                  <a:pt x="158743" y="18538"/>
                  <a:pt x="157727" y="17716"/>
                </a:cubicBezTo>
                <a:cubicBezTo>
                  <a:pt x="156711" y="16895"/>
                  <a:pt x="155678" y="16096"/>
                  <a:pt x="154629" y="15317"/>
                </a:cubicBezTo>
                <a:cubicBezTo>
                  <a:pt x="153581" y="14538"/>
                  <a:pt x="152517" y="13781"/>
                  <a:pt x="151437" y="13045"/>
                </a:cubicBezTo>
                <a:cubicBezTo>
                  <a:pt x="150358" y="12309"/>
                  <a:pt x="149264" y="11594"/>
                  <a:pt x="148155" y="10903"/>
                </a:cubicBezTo>
                <a:cubicBezTo>
                  <a:pt x="147047" y="10211"/>
                  <a:pt x="145925" y="9542"/>
                  <a:pt x="144789" y="8897"/>
                </a:cubicBezTo>
                <a:cubicBezTo>
                  <a:pt x="143654" y="8251"/>
                  <a:pt x="142506" y="7628"/>
                  <a:pt x="141345" y="7027"/>
                </a:cubicBezTo>
                <a:cubicBezTo>
                  <a:pt x="140185" y="6428"/>
                  <a:pt x="139012" y="5851"/>
                  <a:pt x="137828" y="5301"/>
                </a:cubicBezTo>
                <a:cubicBezTo>
                  <a:pt x="136644" y="4748"/>
                  <a:pt x="135450" y="4220"/>
                  <a:pt x="134244" y="3716"/>
                </a:cubicBezTo>
                <a:cubicBezTo>
                  <a:pt x="133039" y="3212"/>
                  <a:pt x="131823" y="2734"/>
                  <a:pt x="130599" y="2280"/>
                </a:cubicBezTo>
                <a:cubicBezTo>
                  <a:pt x="129374" y="1824"/>
                  <a:pt x="128140" y="1396"/>
                  <a:pt x="126898" y="991"/>
                </a:cubicBezTo>
                <a:cubicBezTo>
                  <a:pt x="125656" y="586"/>
                  <a:pt x="124406" y="207"/>
                  <a:pt x="123148" y="-147"/>
                </a:cubicBezTo>
                <a:lnTo>
                  <a:pt x="123148" y="186062"/>
                </a:lnTo>
                <a:close/>
              </a:path>
            </a:pathLst>
          </a:custGeom>
          <a:solidFill>
            <a:schemeClr val="accent1"/>
          </a:solidFill>
          <a:ln w="160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幻灯片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  <a:p>
            <a:pPr lvl="0"/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30998" y="745200"/>
            <a:ext cx="108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幻灯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3489971" y="627052"/>
            <a:ext cx="2719998" cy="45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300" normalizeH="0" baseline="0" noProof="1" dirty="0">
                <a:solidFill>
                  <a:schemeClr val="tx1"/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 algn="l"/>
            <a:r>
              <a:rPr dirty="0" err="1">
                <a:sym typeface="+mn-ea"/>
              </a:rPr>
              <a:t>单击此处编辑副标题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74924" y="528887"/>
            <a:ext cx="3108961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1" i="0" u="none" strike="noStrike" kern="1200" cap="none" spc="300" normalizeH="0" baseline="0" noProof="1" dirty="0">
                <a:solidFill>
                  <a:schemeClr val="accent1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algn="r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993913" y="1447137"/>
            <a:ext cx="1041223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幻灯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2292263" y="1277655"/>
            <a:ext cx="2088905" cy="39456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1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4924425" y="1277655"/>
            <a:ext cx="5019675" cy="3945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卡通人物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430998" y="745200"/>
            <a:ext cx="108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卡通人物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正文"/>
          <p:cNvSpPr txBox="1">
            <a:spLocks noGrp="1"/>
          </p:cNvSpPr>
          <p:nvPr>
            <p:ph idx="6"/>
            <p:custDataLst>
              <p:tags r:id="rId4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235200" y="1419070"/>
            <a:ext cx="5342400" cy="42037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6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7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430998" y="745200"/>
            <a:ext cx="108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30998" y="745200"/>
            <a:ext cx="108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卡通人物&#10;&#10;低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89"/>
            <a:ext cx="12192000" cy="6858000"/>
          </a:xfrm>
          <a:prstGeom prst="rect">
            <a:avLst/>
          </a:prstGeom>
        </p:spPr>
      </p:pic>
      <p:sp>
        <p:nvSpPr>
          <p:cNvPr id="8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08400" y="1324800"/>
            <a:ext cx="109692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30998" y="745200"/>
            <a:ext cx="108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游戏机, 窗帘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署名"/>
          <p:cNvSpPr txBox="1">
            <a:spLocks noGrp="1"/>
          </p:cNvSpPr>
          <p:nvPr>
            <p:ph type="body" idx="9"/>
            <p:custDataLst>
              <p:tags r:id="rId4"/>
            </p:custDataLst>
          </p:nvPr>
        </p:nvSpPr>
        <p:spPr>
          <a:xfrm>
            <a:off x="6253407" y="3759791"/>
            <a:ext cx="2880000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8" hasCustomPrompt="1"/>
            <p:custDataLst>
              <p:tags r:id="rId5"/>
            </p:custDataLst>
          </p:nvPr>
        </p:nvSpPr>
        <p:spPr>
          <a:xfrm>
            <a:off x="6105525" y="2710481"/>
            <a:ext cx="552005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700" b="1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6096000" y="3886432"/>
            <a:ext cx="648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10" name="任意多边形: 形状 9"/>
          <p:cNvSpPr/>
          <p:nvPr>
            <p:custDataLst>
              <p:tags r:id="rId7"/>
            </p:custDataLst>
          </p:nvPr>
        </p:nvSpPr>
        <p:spPr>
          <a:xfrm rot="13500000">
            <a:off x="11051540" y="5988685"/>
            <a:ext cx="789305" cy="6350"/>
          </a:xfrm>
          <a:custGeom>
            <a:avLst/>
            <a:gdLst>
              <a:gd name="connsiteX0" fmla="*/ 785936 w 789063"/>
              <a:gd name="connsiteY0" fmla="*/ 6019 h 6441"/>
              <a:gd name="connsiteX1" fmla="*/ 789157 w 789063"/>
              <a:gd name="connsiteY1" fmla="*/ 2798 h 6441"/>
              <a:gd name="connsiteX2" fmla="*/ 785936 w 789063"/>
              <a:gd name="connsiteY2" fmla="*/ -423 h 6441"/>
              <a:gd name="connsiteX3" fmla="*/ 785936 w 789063"/>
              <a:gd name="connsiteY3" fmla="*/ 6019 h 6441"/>
              <a:gd name="connsiteX4" fmla="*/ 785936 w 789063"/>
              <a:gd name="connsiteY4" fmla="*/ 6019 h 6441"/>
              <a:gd name="connsiteX5" fmla="*/ 93 w 789063"/>
              <a:gd name="connsiteY5" fmla="*/ 6019 h 6441"/>
              <a:gd name="connsiteX6" fmla="*/ 785936 w 789063"/>
              <a:gd name="connsiteY6" fmla="*/ 6019 h 6441"/>
              <a:gd name="connsiteX7" fmla="*/ 785936 w 789063"/>
              <a:gd name="connsiteY7" fmla="*/ -423 h 6441"/>
              <a:gd name="connsiteX8" fmla="*/ 93 w 789063"/>
              <a:gd name="connsiteY8" fmla="*/ -423 h 6441"/>
              <a:gd name="connsiteX9" fmla="*/ 93 w 789063"/>
              <a:gd name="connsiteY9" fmla="*/ 6019 h 6441"/>
              <a:gd name="connsiteX10" fmla="*/ 93 w 789063"/>
              <a:gd name="connsiteY10" fmla="*/ 6019 h 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9063" h="6441">
                <a:moveTo>
                  <a:pt x="785936" y="6019"/>
                </a:moveTo>
                <a:cubicBezTo>
                  <a:pt x="787714" y="6019"/>
                  <a:pt x="789157" y="4576"/>
                  <a:pt x="789157" y="2798"/>
                </a:cubicBezTo>
                <a:cubicBezTo>
                  <a:pt x="789157" y="1019"/>
                  <a:pt x="787714" y="-423"/>
                  <a:pt x="785936" y="-423"/>
                </a:cubicBezTo>
                <a:cubicBezTo>
                  <a:pt x="785936" y="-423"/>
                  <a:pt x="785936" y="6019"/>
                  <a:pt x="785936" y="6019"/>
                </a:cubicBezTo>
                <a:cubicBezTo>
                  <a:pt x="785936" y="6019"/>
                  <a:pt x="785936" y="6019"/>
                  <a:pt x="785936" y="6019"/>
                </a:cubicBezTo>
                <a:close/>
                <a:moveTo>
                  <a:pt x="93" y="6019"/>
                </a:moveTo>
                <a:cubicBezTo>
                  <a:pt x="93" y="6019"/>
                  <a:pt x="785936" y="6019"/>
                  <a:pt x="785936" y="6019"/>
                </a:cubicBezTo>
                <a:cubicBezTo>
                  <a:pt x="785936" y="6019"/>
                  <a:pt x="785936" y="-423"/>
                  <a:pt x="785936" y="-423"/>
                </a:cubicBezTo>
                <a:cubicBezTo>
                  <a:pt x="785936" y="-423"/>
                  <a:pt x="93" y="-423"/>
                  <a:pt x="93" y="-423"/>
                </a:cubicBezTo>
                <a:cubicBezTo>
                  <a:pt x="93" y="-423"/>
                  <a:pt x="93" y="6019"/>
                  <a:pt x="93" y="6019"/>
                </a:cubicBezTo>
                <a:cubicBezTo>
                  <a:pt x="93" y="6019"/>
                  <a:pt x="93" y="6019"/>
                  <a:pt x="93" y="6019"/>
                </a:cubicBezTo>
                <a:close/>
              </a:path>
            </a:pathLst>
          </a:custGeom>
          <a:solidFill>
            <a:schemeClr val="accent1"/>
          </a:solidFill>
          <a:ln w="160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 rot="13500000">
            <a:off x="10810240" y="5656580"/>
            <a:ext cx="756285" cy="6350"/>
          </a:xfrm>
          <a:custGeom>
            <a:avLst/>
            <a:gdLst>
              <a:gd name="connsiteX0" fmla="*/ 3132 w 756013"/>
              <a:gd name="connsiteY0" fmla="*/ -359 h 6441"/>
              <a:gd name="connsiteX1" fmla="*/ -89 w 756013"/>
              <a:gd name="connsiteY1" fmla="*/ 2861 h 6441"/>
              <a:gd name="connsiteX2" fmla="*/ 3132 w 756013"/>
              <a:gd name="connsiteY2" fmla="*/ 6082 h 6441"/>
              <a:gd name="connsiteX3" fmla="*/ 3132 w 756013"/>
              <a:gd name="connsiteY3" fmla="*/ -359 h 6441"/>
              <a:gd name="connsiteX4" fmla="*/ 3132 w 756013"/>
              <a:gd name="connsiteY4" fmla="*/ -359 h 6441"/>
              <a:gd name="connsiteX5" fmla="*/ 752704 w 756013"/>
              <a:gd name="connsiteY5" fmla="*/ 6082 h 6441"/>
              <a:gd name="connsiteX6" fmla="*/ 755925 w 756013"/>
              <a:gd name="connsiteY6" fmla="*/ 2861 h 6441"/>
              <a:gd name="connsiteX7" fmla="*/ 752704 w 756013"/>
              <a:gd name="connsiteY7" fmla="*/ -359 h 6441"/>
              <a:gd name="connsiteX8" fmla="*/ 752704 w 756013"/>
              <a:gd name="connsiteY8" fmla="*/ 6082 h 6441"/>
              <a:gd name="connsiteX9" fmla="*/ 752704 w 756013"/>
              <a:gd name="connsiteY9" fmla="*/ 6082 h 6441"/>
              <a:gd name="connsiteX10" fmla="*/ 3132 w 756013"/>
              <a:gd name="connsiteY10" fmla="*/ 6082 h 6441"/>
              <a:gd name="connsiteX11" fmla="*/ 752704 w 756013"/>
              <a:gd name="connsiteY11" fmla="*/ 6082 h 6441"/>
              <a:gd name="connsiteX12" fmla="*/ 752704 w 756013"/>
              <a:gd name="connsiteY12" fmla="*/ -359 h 6441"/>
              <a:gd name="connsiteX13" fmla="*/ 3132 w 756013"/>
              <a:gd name="connsiteY13" fmla="*/ -359 h 6441"/>
              <a:gd name="connsiteX14" fmla="*/ 3132 w 756013"/>
              <a:gd name="connsiteY14" fmla="*/ 6082 h 6441"/>
              <a:gd name="connsiteX15" fmla="*/ 3132 w 756013"/>
              <a:gd name="connsiteY15" fmla="*/ 6082 h 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6013" h="6441">
                <a:moveTo>
                  <a:pt x="3132" y="-359"/>
                </a:moveTo>
                <a:cubicBezTo>
                  <a:pt x="1353" y="-359"/>
                  <a:pt x="-89" y="1083"/>
                  <a:pt x="-89" y="2861"/>
                </a:cubicBezTo>
                <a:cubicBezTo>
                  <a:pt x="-89" y="4641"/>
                  <a:pt x="1353" y="6082"/>
                  <a:pt x="3132" y="6082"/>
                </a:cubicBezTo>
                <a:cubicBezTo>
                  <a:pt x="3132" y="6082"/>
                  <a:pt x="3132" y="-359"/>
                  <a:pt x="3132" y="-359"/>
                </a:cubicBezTo>
                <a:cubicBezTo>
                  <a:pt x="3132" y="-359"/>
                  <a:pt x="3132" y="-359"/>
                  <a:pt x="3132" y="-359"/>
                </a:cubicBezTo>
                <a:close/>
                <a:moveTo>
                  <a:pt x="752704" y="6082"/>
                </a:moveTo>
                <a:cubicBezTo>
                  <a:pt x="754482" y="6082"/>
                  <a:pt x="755925" y="4641"/>
                  <a:pt x="755925" y="2861"/>
                </a:cubicBezTo>
                <a:cubicBezTo>
                  <a:pt x="755925" y="1083"/>
                  <a:pt x="754482" y="-359"/>
                  <a:pt x="752704" y="-359"/>
                </a:cubicBezTo>
                <a:cubicBezTo>
                  <a:pt x="752704" y="-359"/>
                  <a:pt x="752704" y="6082"/>
                  <a:pt x="752704" y="6082"/>
                </a:cubicBezTo>
                <a:cubicBezTo>
                  <a:pt x="752704" y="6082"/>
                  <a:pt x="752704" y="6082"/>
                  <a:pt x="752704" y="6082"/>
                </a:cubicBezTo>
                <a:close/>
                <a:moveTo>
                  <a:pt x="3132" y="6082"/>
                </a:moveTo>
                <a:cubicBezTo>
                  <a:pt x="3132" y="6082"/>
                  <a:pt x="752704" y="6082"/>
                  <a:pt x="752704" y="6082"/>
                </a:cubicBezTo>
                <a:cubicBezTo>
                  <a:pt x="752704" y="6082"/>
                  <a:pt x="752704" y="-359"/>
                  <a:pt x="752704" y="-359"/>
                </a:cubicBezTo>
                <a:cubicBezTo>
                  <a:pt x="752704" y="-359"/>
                  <a:pt x="3132" y="-359"/>
                  <a:pt x="3132" y="-359"/>
                </a:cubicBezTo>
                <a:cubicBezTo>
                  <a:pt x="3132" y="-359"/>
                  <a:pt x="3132" y="6082"/>
                  <a:pt x="3132" y="6082"/>
                </a:cubicBezTo>
                <a:cubicBezTo>
                  <a:pt x="3132" y="6082"/>
                  <a:pt x="3132" y="6082"/>
                  <a:pt x="3132" y="6082"/>
                </a:cubicBezTo>
                <a:close/>
              </a:path>
            </a:pathLst>
          </a:custGeom>
          <a:solidFill>
            <a:schemeClr val="accent1"/>
          </a:solidFill>
          <a:ln w="160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9"/>
            </p:custDataLst>
          </p:nvPr>
        </p:nvSpPr>
        <p:spPr>
          <a:xfrm rot="18900000">
            <a:off x="11212195" y="5724525"/>
            <a:ext cx="193675" cy="186055"/>
          </a:xfrm>
          <a:custGeom>
            <a:avLst/>
            <a:gdLst>
              <a:gd name="connsiteX0" fmla="*/ 70759 w 193437"/>
              <a:gd name="connsiteY0" fmla="*/ -147 h 186208"/>
              <a:gd name="connsiteX1" fmla="*/ 67009 w 193437"/>
              <a:gd name="connsiteY1" fmla="*/ 991 h 186208"/>
              <a:gd name="connsiteX2" fmla="*/ 63308 w 193437"/>
              <a:gd name="connsiteY2" fmla="*/ 2280 h 186208"/>
              <a:gd name="connsiteX3" fmla="*/ 59663 w 193437"/>
              <a:gd name="connsiteY3" fmla="*/ 3716 h 186208"/>
              <a:gd name="connsiteX4" fmla="*/ 56079 w 193437"/>
              <a:gd name="connsiteY4" fmla="*/ 5301 h 186208"/>
              <a:gd name="connsiteX5" fmla="*/ 52562 w 193437"/>
              <a:gd name="connsiteY5" fmla="*/ 7029 h 186208"/>
              <a:gd name="connsiteX6" fmla="*/ 49118 w 193437"/>
              <a:gd name="connsiteY6" fmla="*/ 8897 h 186208"/>
              <a:gd name="connsiteX7" fmla="*/ 45752 w 193437"/>
              <a:gd name="connsiteY7" fmla="*/ 10903 h 186208"/>
              <a:gd name="connsiteX8" fmla="*/ 42470 w 193437"/>
              <a:gd name="connsiteY8" fmla="*/ 13045 h 186208"/>
              <a:gd name="connsiteX9" fmla="*/ 39278 w 193437"/>
              <a:gd name="connsiteY9" fmla="*/ 15317 h 186208"/>
              <a:gd name="connsiteX10" fmla="*/ 36181 w 193437"/>
              <a:gd name="connsiteY10" fmla="*/ 17716 h 186208"/>
              <a:gd name="connsiteX11" fmla="*/ 33183 w 193437"/>
              <a:gd name="connsiteY11" fmla="*/ 20240 h 186208"/>
              <a:gd name="connsiteX12" fmla="*/ 30290 w 193437"/>
              <a:gd name="connsiteY12" fmla="*/ 22884 h 186208"/>
              <a:gd name="connsiteX13" fmla="*/ 27506 w 193437"/>
              <a:gd name="connsiteY13" fmla="*/ 25641 h 186208"/>
              <a:gd name="connsiteX14" fmla="*/ 24836 w 193437"/>
              <a:gd name="connsiteY14" fmla="*/ 28509 h 186208"/>
              <a:gd name="connsiteX15" fmla="*/ 22285 w 193437"/>
              <a:gd name="connsiteY15" fmla="*/ 31483 h 186208"/>
              <a:gd name="connsiteX16" fmla="*/ 19856 w 193437"/>
              <a:gd name="connsiteY16" fmla="*/ 34559 h 186208"/>
              <a:gd name="connsiteX17" fmla="*/ 17554 w 193437"/>
              <a:gd name="connsiteY17" fmla="*/ 37730 h 186208"/>
              <a:gd name="connsiteX18" fmla="*/ 15382 w 193437"/>
              <a:gd name="connsiteY18" fmla="*/ 40991 h 186208"/>
              <a:gd name="connsiteX19" fmla="*/ 13344 w 193437"/>
              <a:gd name="connsiteY19" fmla="*/ 44337 h 186208"/>
              <a:gd name="connsiteX20" fmla="*/ 11443 w 193437"/>
              <a:gd name="connsiteY20" fmla="*/ 47764 h 186208"/>
              <a:gd name="connsiteX21" fmla="*/ 9683 w 193437"/>
              <a:gd name="connsiteY21" fmla="*/ 51265 h 186208"/>
              <a:gd name="connsiteX22" fmla="*/ 8066 w 193437"/>
              <a:gd name="connsiteY22" fmla="*/ 54833 h 186208"/>
              <a:gd name="connsiteX23" fmla="*/ 6594 w 193437"/>
              <a:gd name="connsiteY23" fmla="*/ 58466 h 186208"/>
              <a:gd name="connsiteX24" fmla="*/ 5272 w 193437"/>
              <a:gd name="connsiteY24" fmla="*/ 62154 h 186208"/>
              <a:gd name="connsiteX25" fmla="*/ 4099 w 193437"/>
              <a:gd name="connsiteY25" fmla="*/ 65893 h 186208"/>
              <a:gd name="connsiteX26" fmla="*/ 3079 w 193437"/>
              <a:gd name="connsiteY26" fmla="*/ 69676 h 186208"/>
              <a:gd name="connsiteX27" fmla="*/ 2213 w 193437"/>
              <a:gd name="connsiteY27" fmla="*/ 73497 h 186208"/>
              <a:gd name="connsiteX28" fmla="*/ 1503 w 193437"/>
              <a:gd name="connsiteY28" fmla="*/ 77351 h 186208"/>
              <a:gd name="connsiteX29" fmla="*/ 949 w 193437"/>
              <a:gd name="connsiteY29" fmla="*/ 81230 h 186208"/>
              <a:gd name="connsiteX30" fmla="*/ 552 w 193437"/>
              <a:gd name="connsiteY30" fmla="*/ 85129 h 186208"/>
              <a:gd name="connsiteX31" fmla="*/ 314 w 193437"/>
              <a:gd name="connsiteY31" fmla="*/ 89040 h 186208"/>
              <a:gd name="connsiteX32" fmla="*/ 235 w 193437"/>
              <a:gd name="connsiteY32" fmla="*/ 92958 h 186208"/>
              <a:gd name="connsiteX33" fmla="*/ 314 w 193437"/>
              <a:gd name="connsiteY33" fmla="*/ 96876 h 186208"/>
              <a:gd name="connsiteX34" fmla="*/ 552 w 193437"/>
              <a:gd name="connsiteY34" fmla="*/ 100786 h 186208"/>
              <a:gd name="connsiteX35" fmla="*/ 949 w 193437"/>
              <a:gd name="connsiteY35" fmla="*/ 104685 h 186208"/>
              <a:gd name="connsiteX36" fmla="*/ 1503 w 193437"/>
              <a:gd name="connsiteY36" fmla="*/ 108564 h 186208"/>
              <a:gd name="connsiteX37" fmla="*/ 2213 w 193437"/>
              <a:gd name="connsiteY37" fmla="*/ 112417 h 186208"/>
              <a:gd name="connsiteX38" fmla="*/ 3079 w 193437"/>
              <a:gd name="connsiteY38" fmla="*/ 116239 h 186208"/>
              <a:gd name="connsiteX39" fmla="*/ 4099 w 193437"/>
              <a:gd name="connsiteY39" fmla="*/ 120023 h 186208"/>
              <a:gd name="connsiteX40" fmla="*/ 5272 w 193437"/>
              <a:gd name="connsiteY40" fmla="*/ 123761 h 186208"/>
              <a:gd name="connsiteX41" fmla="*/ 6594 w 193437"/>
              <a:gd name="connsiteY41" fmla="*/ 127450 h 186208"/>
              <a:gd name="connsiteX42" fmla="*/ 8066 w 193437"/>
              <a:gd name="connsiteY42" fmla="*/ 131081 h 186208"/>
              <a:gd name="connsiteX43" fmla="*/ 9683 w 193437"/>
              <a:gd name="connsiteY43" fmla="*/ 134651 h 186208"/>
              <a:gd name="connsiteX44" fmla="*/ 11443 w 193437"/>
              <a:gd name="connsiteY44" fmla="*/ 138151 h 186208"/>
              <a:gd name="connsiteX45" fmla="*/ 13344 w 193437"/>
              <a:gd name="connsiteY45" fmla="*/ 141578 h 186208"/>
              <a:gd name="connsiteX46" fmla="*/ 15382 w 193437"/>
              <a:gd name="connsiteY46" fmla="*/ 144925 h 186208"/>
              <a:gd name="connsiteX47" fmla="*/ 17554 w 193437"/>
              <a:gd name="connsiteY47" fmla="*/ 148186 h 186208"/>
              <a:gd name="connsiteX48" fmla="*/ 19856 w 193437"/>
              <a:gd name="connsiteY48" fmla="*/ 151357 h 186208"/>
              <a:gd name="connsiteX49" fmla="*/ 22285 w 193437"/>
              <a:gd name="connsiteY49" fmla="*/ 154431 h 186208"/>
              <a:gd name="connsiteX50" fmla="*/ 24836 w 193437"/>
              <a:gd name="connsiteY50" fmla="*/ 157406 h 186208"/>
              <a:gd name="connsiteX51" fmla="*/ 27506 w 193437"/>
              <a:gd name="connsiteY51" fmla="*/ 160274 h 186208"/>
              <a:gd name="connsiteX52" fmla="*/ 30290 w 193437"/>
              <a:gd name="connsiteY52" fmla="*/ 163032 h 186208"/>
              <a:gd name="connsiteX53" fmla="*/ 33183 w 193437"/>
              <a:gd name="connsiteY53" fmla="*/ 165675 h 186208"/>
              <a:gd name="connsiteX54" fmla="*/ 36181 w 193437"/>
              <a:gd name="connsiteY54" fmla="*/ 168198 h 186208"/>
              <a:gd name="connsiteX55" fmla="*/ 39278 w 193437"/>
              <a:gd name="connsiteY55" fmla="*/ 170598 h 186208"/>
              <a:gd name="connsiteX56" fmla="*/ 42470 w 193437"/>
              <a:gd name="connsiteY56" fmla="*/ 172870 h 186208"/>
              <a:gd name="connsiteX57" fmla="*/ 45752 w 193437"/>
              <a:gd name="connsiteY57" fmla="*/ 175012 h 186208"/>
              <a:gd name="connsiteX58" fmla="*/ 49118 w 193437"/>
              <a:gd name="connsiteY58" fmla="*/ 177018 h 186208"/>
              <a:gd name="connsiteX59" fmla="*/ 52562 w 193437"/>
              <a:gd name="connsiteY59" fmla="*/ 178888 h 186208"/>
              <a:gd name="connsiteX60" fmla="*/ 56079 w 193437"/>
              <a:gd name="connsiteY60" fmla="*/ 180614 h 186208"/>
              <a:gd name="connsiteX61" fmla="*/ 59663 w 193437"/>
              <a:gd name="connsiteY61" fmla="*/ 182198 h 186208"/>
              <a:gd name="connsiteX62" fmla="*/ 63308 w 193437"/>
              <a:gd name="connsiteY62" fmla="*/ 183635 h 186208"/>
              <a:gd name="connsiteX63" fmla="*/ 67009 w 193437"/>
              <a:gd name="connsiteY63" fmla="*/ 184923 h 186208"/>
              <a:gd name="connsiteX64" fmla="*/ 70759 w 193437"/>
              <a:gd name="connsiteY64" fmla="*/ 186062 h 186208"/>
              <a:gd name="connsiteX65" fmla="*/ 70759 w 193437"/>
              <a:gd name="connsiteY65" fmla="*/ -147 h 186208"/>
              <a:gd name="connsiteX66" fmla="*/ 123148 w 193437"/>
              <a:gd name="connsiteY66" fmla="*/ 186062 h 186208"/>
              <a:gd name="connsiteX67" fmla="*/ 126898 w 193437"/>
              <a:gd name="connsiteY67" fmla="*/ 184925 h 186208"/>
              <a:gd name="connsiteX68" fmla="*/ 130599 w 193437"/>
              <a:gd name="connsiteY68" fmla="*/ 183636 h 186208"/>
              <a:gd name="connsiteX69" fmla="*/ 134244 w 193437"/>
              <a:gd name="connsiteY69" fmla="*/ 182198 h 186208"/>
              <a:gd name="connsiteX70" fmla="*/ 137828 w 193437"/>
              <a:gd name="connsiteY70" fmla="*/ 180615 h 186208"/>
              <a:gd name="connsiteX71" fmla="*/ 141345 w 193437"/>
              <a:gd name="connsiteY71" fmla="*/ 178888 h 186208"/>
              <a:gd name="connsiteX72" fmla="*/ 144790 w 193437"/>
              <a:gd name="connsiteY72" fmla="*/ 177018 h 186208"/>
              <a:gd name="connsiteX73" fmla="*/ 148155 w 193437"/>
              <a:gd name="connsiteY73" fmla="*/ 175012 h 186208"/>
              <a:gd name="connsiteX74" fmla="*/ 151437 w 193437"/>
              <a:gd name="connsiteY74" fmla="*/ 172871 h 186208"/>
              <a:gd name="connsiteX75" fmla="*/ 154629 w 193437"/>
              <a:gd name="connsiteY75" fmla="*/ 170599 h 186208"/>
              <a:gd name="connsiteX76" fmla="*/ 157727 w 193437"/>
              <a:gd name="connsiteY76" fmla="*/ 168198 h 186208"/>
              <a:gd name="connsiteX77" fmla="*/ 160725 w 193437"/>
              <a:gd name="connsiteY77" fmla="*/ 165675 h 186208"/>
              <a:gd name="connsiteX78" fmla="*/ 163617 w 193437"/>
              <a:gd name="connsiteY78" fmla="*/ 163032 h 186208"/>
              <a:gd name="connsiteX79" fmla="*/ 166402 w 193437"/>
              <a:gd name="connsiteY79" fmla="*/ 160275 h 186208"/>
              <a:gd name="connsiteX80" fmla="*/ 169072 w 193437"/>
              <a:gd name="connsiteY80" fmla="*/ 157407 h 186208"/>
              <a:gd name="connsiteX81" fmla="*/ 171622 w 193437"/>
              <a:gd name="connsiteY81" fmla="*/ 154433 h 186208"/>
              <a:gd name="connsiteX82" fmla="*/ 174051 w 193437"/>
              <a:gd name="connsiteY82" fmla="*/ 151357 h 186208"/>
              <a:gd name="connsiteX83" fmla="*/ 176354 w 193437"/>
              <a:gd name="connsiteY83" fmla="*/ 148186 h 186208"/>
              <a:gd name="connsiteX84" fmla="*/ 178526 w 193437"/>
              <a:gd name="connsiteY84" fmla="*/ 144925 h 186208"/>
              <a:gd name="connsiteX85" fmla="*/ 180563 w 193437"/>
              <a:gd name="connsiteY85" fmla="*/ 141579 h 186208"/>
              <a:gd name="connsiteX86" fmla="*/ 182465 w 193437"/>
              <a:gd name="connsiteY86" fmla="*/ 138152 h 186208"/>
              <a:gd name="connsiteX87" fmla="*/ 184225 w 193437"/>
              <a:gd name="connsiteY87" fmla="*/ 134651 h 186208"/>
              <a:gd name="connsiteX88" fmla="*/ 185842 w 193437"/>
              <a:gd name="connsiteY88" fmla="*/ 131081 h 186208"/>
              <a:gd name="connsiteX89" fmla="*/ 187314 w 193437"/>
              <a:gd name="connsiteY89" fmla="*/ 127450 h 186208"/>
              <a:gd name="connsiteX90" fmla="*/ 188636 w 193437"/>
              <a:gd name="connsiteY90" fmla="*/ 123762 h 186208"/>
              <a:gd name="connsiteX91" fmla="*/ 189810 w 193437"/>
              <a:gd name="connsiteY91" fmla="*/ 120023 h 186208"/>
              <a:gd name="connsiteX92" fmla="*/ 190829 w 193437"/>
              <a:gd name="connsiteY92" fmla="*/ 116239 h 186208"/>
              <a:gd name="connsiteX93" fmla="*/ 191695 w 193437"/>
              <a:gd name="connsiteY93" fmla="*/ 112417 h 186208"/>
              <a:gd name="connsiteX94" fmla="*/ 192405 w 193437"/>
              <a:gd name="connsiteY94" fmla="*/ 108564 h 186208"/>
              <a:gd name="connsiteX95" fmla="*/ 192959 w 193437"/>
              <a:gd name="connsiteY95" fmla="*/ 104685 h 186208"/>
              <a:gd name="connsiteX96" fmla="*/ 193356 w 193437"/>
              <a:gd name="connsiteY96" fmla="*/ 100786 h 186208"/>
              <a:gd name="connsiteX97" fmla="*/ 193594 w 193437"/>
              <a:gd name="connsiteY97" fmla="*/ 96876 h 186208"/>
              <a:gd name="connsiteX98" fmla="*/ 193673 w 193437"/>
              <a:gd name="connsiteY98" fmla="*/ 92958 h 186208"/>
              <a:gd name="connsiteX99" fmla="*/ 193594 w 193437"/>
              <a:gd name="connsiteY99" fmla="*/ 89040 h 186208"/>
              <a:gd name="connsiteX100" fmla="*/ 193356 w 193437"/>
              <a:gd name="connsiteY100" fmla="*/ 85129 h 186208"/>
              <a:gd name="connsiteX101" fmla="*/ 192959 w 193437"/>
              <a:gd name="connsiteY101" fmla="*/ 81230 h 186208"/>
              <a:gd name="connsiteX102" fmla="*/ 192405 w 193437"/>
              <a:gd name="connsiteY102" fmla="*/ 77351 h 186208"/>
              <a:gd name="connsiteX103" fmla="*/ 191695 w 193437"/>
              <a:gd name="connsiteY103" fmla="*/ 73497 h 186208"/>
              <a:gd name="connsiteX104" fmla="*/ 190829 w 193437"/>
              <a:gd name="connsiteY104" fmla="*/ 69676 h 186208"/>
              <a:gd name="connsiteX105" fmla="*/ 189810 w 193437"/>
              <a:gd name="connsiteY105" fmla="*/ 65893 h 186208"/>
              <a:gd name="connsiteX106" fmla="*/ 188636 w 193437"/>
              <a:gd name="connsiteY106" fmla="*/ 62154 h 186208"/>
              <a:gd name="connsiteX107" fmla="*/ 187314 w 193437"/>
              <a:gd name="connsiteY107" fmla="*/ 58465 h 186208"/>
              <a:gd name="connsiteX108" fmla="*/ 185842 w 193437"/>
              <a:gd name="connsiteY108" fmla="*/ 54833 h 186208"/>
              <a:gd name="connsiteX109" fmla="*/ 184225 w 193437"/>
              <a:gd name="connsiteY109" fmla="*/ 51265 h 186208"/>
              <a:gd name="connsiteX110" fmla="*/ 182465 w 193437"/>
              <a:gd name="connsiteY110" fmla="*/ 47764 h 186208"/>
              <a:gd name="connsiteX111" fmla="*/ 180563 w 193437"/>
              <a:gd name="connsiteY111" fmla="*/ 44337 h 186208"/>
              <a:gd name="connsiteX112" fmla="*/ 178526 w 193437"/>
              <a:gd name="connsiteY112" fmla="*/ 40991 h 186208"/>
              <a:gd name="connsiteX113" fmla="*/ 176354 w 193437"/>
              <a:gd name="connsiteY113" fmla="*/ 37728 h 186208"/>
              <a:gd name="connsiteX114" fmla="*/ 174051 w 193437"/>
              <a:gd name="connsiteY114" fmla="*/ 34557 h 186208"/>
              <a:gd name="connsiteX115" fmla="*/ 171622 w 193437"/>
              <a:gd name="connsiteY115" fmla="*/ 31483 h 186208"/>
              <a:gd name="connsiteX116" fmla="*/ 169072 w 193437"/>
              <a:gd name="connsiteY116" fmla="*/ 28509 h 186208"/>
              <a:gd name="connsiteX117" fmla="*/ 166402 w 193437"/>
              <a:gd name="connsiteY117" fmla="*/ 25641 h 186208"/>
              <a:gd name="connsiteX118" fmla="*/ 163617 w 193437"/>
              <a:gd name="connsiteY118" fmla="*/ 22882 h 186208"/>
              <a:gd name="connsiteX119" fmla="*/ 160725 w 193437"/>
              <a:gd name="connsiteY119" fmla="*/ 20240 h 186208"/>
              <a:gd name="connsiteX120" fmla="*/ 157727 w 193437"/>
              <a:gd name="connsiteY120" fmla="*/ 17716 h 186208"/>
              <a:gd name="connsiteX121" fmla="*/ 154629 w 193437"/>
              <a:gd name="connsiteY121" fmla="*/ 15317 h 186208"/>
              <a:gd name="connsiteX122" fmla="*/ 151437 w 193437"/>
              <a:gd name="connsiteY122" fmla="*/ 13045 h 186208"/>
              <a:gd name="connsiteX123" fmla="*/ 148155 w 193437"/>
              <a:gd name="connsiteY123" fmla="*/ 10903 h 186208"/>
              <a:gd name="connsiteX124" fmla="*/ 144789 w 193437"/>
              <a:gd name="connsiteY124" fmla="*/ 8897 h 186208"/>
              <a:gd name="connsiteX125" fmla="*/ 141345 w 193437"/>
              <a:gd name="connsiteY125" fmla="*/ 7027 h 186208"/>
              <a:gd name="connsiteX126" fmla="*/ 137828 w 193437"/>
              <a:gd name="connsiteY126" fmla="*/ 5301 h 186208"/>
              <a:gd name="connsiteX127" fmla="*/ 134244 w 193437"/>
              <a:gd name="connsiteY127" fmla="*/ 3716 h 186208"/>
              <a:gd name="connsiteX128" fmla="*/ 130599 w 193437"/>
              <a:gd name="connsiteY128" fmla="*/ 2280 h 186208"/>
              <a:gd name="connsiteX129" fmla="*/ 126898 w 193437"/>
              <a:gd name="connsiteY129" fmla="*/ 991 h 186208"/>
              <a:gd name="connsiteX130" fmla="*/ 123148 w 193437"/>
              <a:gd name="connsiteY130" fmla="*/ -147 h 186208"/>
              <a:gd name="connsiteX131" fmla="*/ 123148 w 193437"/>
              <a:gd name="connsiteY131" fmla="*/ 186062 h 1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93437" h="186208">
                <a:moveTo>
                  <a:pt x="70759" y="-147"/>
                </a:moveTo>
                <a:cubicBezTo>
                  <a:pt x="69501" y="207"/>
                  <a:pt x="68251" y="587"/>
                  <a:pt x="67009" y="991"/>
                </a:cubicBezTo>
                <a:cubicBezTo>
                  <a:pt x="65767" y="1396"/>
                  <a:pt x="64533" y="1826"/>
                  <a:pt x="63308" y="2280"/>
                </a:cubicBezTo>
                <a:cubicBezTo>
                  <a:pt x="62084" y="2734"/>
                  <a:pt x="60869" y="3214"/>
                  <a:pt x="59663" y="3716"/>
                </a:cubicBezTo>
                <a:cubicBezTo>
                  <a:pt x="58458" y="4220"/>
                  <a:pt x="57263" y="4748"/>
                  <a:pt x="56079" y="5301"/>
                </a:cubicBezTo>
                <a:cubicBezTo>
                  <a:pt x="54895" y="5853"/>
                  <a:pt x="53723" y="6428"/>
                  <a:pt x="52562" y="7029"/>
                </a:cubicBezTo>
                <a:cubicBezTo>
                  <a:pt x="51401" y="7628"/>
                  <a:pt x="50253" y="8251"/>
                  <a:pt x="49118" y="8897"/>
                </a:cubicBezTo>
                <a:cubicBezTo>
                  <a:pt x="47982" y="9542"/>
                  <a:pt x="46860" y="10212"/>
                  <a:pt x="45752" y="10903"/>
                </a:cubicBezTo>
                <a:cubicBezTo>
                  <a:pt x="44644" y="11595"/>
                  <a:pt x="43550" y="12309"/>
                  <a:pt x="42470" y="13045"/>
                </a:cubicBezTo>
                <a:cubicBezTo>
                  <a:pt x="41391" y="13781"/>
                  <a:pt x="40327" y="14538"/>
                  <a:pt x="39278" y="15317"/>
                </a:cubicBezTo>
                <a:cubicBezTo>
                  <a:pt x="38230" y="16096"/>
                  <a:pt x="37197" y="16897"/>
                  <a:pt x="36181" y="17716"/>
                </a:cubicBezTo>
                <a:cubicBezTo>
                  <a:pt x="35164" y="18538"/>
                  <a:pt x="34165" y="19380"/>
                  <a:pt x="33183" y="20240"/>
                </a:cubicBezTo>
                <a:cubicBezTo>
                  <a:pt x="32201" y="21101"/>
                  <a:pt x="31236" y="21982"/>
                  <a:pt x="30290" y="22884"/>
                </a:cubicBezTo>
                <a:cubicBezTo>
                  <a:pt x="29343" y="23784"/>
                  <a:pt x="28415" y="24704"/>
                  <a:pt x="27506" y="25641"/>
                </a:cubicBezTo>
                <a:cubicBezTo>
                  <a:pt x="26597" y="26580"/>
                  <a:pt x="25707" y="27535"/>
                  <a:pt x="24836" y="28509"/>
                </a:cubicBezTo>
                <a:cubicBezTo>
                  <a:pt x="23966" y="29483"/>
                  <a:pt x="23115" y="30475"/>
                  <a:pt x="22285" y="31483"/>
                </a:cubicBezTo>
                <a:cubicBezTo>
                  <a:pt x="21455" y="32491"/>
                  <a:pt x="20645" y="33517"/>
                  <a:pt x="19856" y="34559"/>
                </a:cubicBezTo>
                <a:cubicBezTo>
                  <a:pt x="19067" y="35599"/>
                  <a:pt x="18300" y="36657"/>
                  <a:pt x="17554" y="37730"/>
                </a:cubicBezTo>
                <a:cubicBezTo>
                  <a:pt x="16808" y="38802"/>
                  <a:pt x="16084" y="39889"/>
                  <a:pt x="15382" y="40991"/>
                </a:cubicBezTo>
                <a:cubicBezTo>
                  <a:pt x="14680" y="42092"/>
                  <a:pt x="14001" y="43208"/>
                  <a:pt x="13344" y="44337"/>
                </a:cubicBezTo>
                <a:cubicBezTo>
                  <a:pt x="12687" y="45467"/>
                  <a:pt x="12054" y="46609"/>
                  <a:pt x="11443" y="47764"/>
                </a:cubicBezTo>
                <a:cubicBezTo>
                  <a:pt x="10833" y="48918"/>
                  <a:pt x="10246" y="50086"/>
                  <a:pt x="9683" y="51265"/>
                </a:cubicBezTo>
                <a:cubicBezTo>
                  <a:pt x="9120" y="52443"/>
                  <a:pt x="8581" y="53633"/>
                  <a:pt x="8066" y="54833"/>
                </a:cubicBezTo>
                <a:cubicBezTo>
                  <a:pt x="7551" y="56035"/>
                  <a:pt x="7060" y="57245"/>
                  <a:pt x="6594" y="58466"/>
                </a:cubicBezTo>
                <a:cubicBezTo>
                  <a:pt x="6129" y="59687"/>
                  <a:pt x="5688" y="60915"/>
                  <a:pt x="5272" y="62154"/>
                </a:cubicBezTo>
                <a:cubicBezTo>
                  <a:pt x="4855" y="63392"/>
                  <a:pt x="4465" y="64639"/>
                  <a:pt x="4099" y="65893"/>
                </a:cubicBezTo>
                <a:cubicBezTo>
                  <a:pt x="3733" y="67147"/>
                  <a:pt x="3393" y="68408"/>
                  <a:pt x="3079" y="69676"/>
                </a:cubicBezTo>
                <a:cubicBezTo>
                  <a:pt x="2764" y="70945"/>
                  <a:pt x="2476" y="72218"/>
                  <a:pt x="2213" y="73497"/>
                </a:cubicBezTo>
                <a:cubicBezTo>
                  <a:pt x="1950" y="74777"/>
                  <a:pt x="1713" y="76062"/>
                  <a:pt x="1503" y="77351"/>
                </a:cubicBezTo>
                <a:cubicBezTo>
                  <a:pt x="1292" y="78641"/>
                  <a:pt x="1107" y="79934"/>
                  <a:pt x="949" y="81230"/>
                </a:cubicBezTo>
                <a:cubicBezTo>
                  <a:pt x="790" y="82528"/>
                  <a:pt x="658" y="83827"/>
                  <a:pt x="552" y="85129"/>
                </a:cubicBezTo>
                <a:cubicBezTo>
                  <a:pt x="447" y="86431"/>
                  <a:pt x="367" y="87734"/>
                  <a:pt x="314" y="89040"/>
                </a:cubicBezTo>
                <a:cubicBezTo>
                  <a:pt x="262" y="90346"/>
                  <a:pt x="235" y="91650"/>
                  <a:pt x="235" y="92958"/>
                </a:cubicBezTo>
                <a:cubicBezTo>
                  <a:pt x="235" y="94264"/>
                  <a:pt x="262" y="95570"/>
                  <a:pt x="314" y="96876"/>
                </a:cubicBezTo>
                <a:cubicBezTo>
                  <a:pt x="367" y="98180"/>
                  <a:pt x="447" y="99485"/>
                  <a:pt x="552" y="100786"/>
                </a:cubicBezTo>
                <a:cubicBezTo>
                  <a:pt x="658" y="102089"/>
                  <a:pt x="790" y="103388"/>
                  <a:pt x="949" y="104685"/>
                </a:cubicBezTo>
                <a:cubicBezTo>
                  <a:pt x="1107" y="105983"/>
                  <a:pt x="1292" y="107274"/>
                  <a:pt x="1503" y="108564"/>
                </a:cubicBezTo>
                <a:cubicBezTo>
                  <a:pt x="1713" y="109854"/>
                  <a:pt x="1950" y="111137"/>
                  <a:pt x="2213" y="112417"/>
                </a:cubicBezTo>
                <a:cubicBezTo>
                  <a:pt x="2476" y="113698"/>
                  <a:pt x="2764" y="114971"/>
                  <a:pt x="3079" y="116239"/>
                </a:cubicBezTo>
                <a:cubicBezTo>
                  <a:pt x="3393" y="117508"/>
                  <a:pt x="3733" y="118769"/>
                  <a:pt x="4099" y="120023"/>
                </a:cubicBezTo>
                <a:cubicBezTo>
                  <a:pt x="4465" y="121278"/>
                  <a:pt x="4855" y="122522"/>
                  <a:pt x="5272" y="123761"/>
                </a:cubicBezTo>
                <a:cubicBezTo>
                  <a:pt x="5688" y="124999"/>
                  <a:pt x="6129" y="126229"/>
                  <a:pt x="6594" y="127450"/>
                </a:cubicBezTo>
                <a:cubicBezTo>
                  <a:pt x="7060" y="128671"/>
                  <a:pt x="7551" y="129882"/>
                  <a:pt x="8066" y="131081"/>
                </a:cubicBezTo>
                <a:cubicBezTo>
                  <a:pt x="8581" y="132283"/>
                  <a:pt x="9120" y="133473"/>
                  <a:pt x="9683" y="134651"/>
                </a:cubicBezTo>
                <a:cubicBezTo>
                  <a:pt x="10246" y="135830"/>
                  <a:pt x="10833" y="136996"/>
                  <a:pt x="11443" y="138151"/>
                </a:cubicBezTo>
                <a:cubicBezTo>
                  <a:pt x="12054" y="139307"/>
                  <a:pt x="12687" y="140449"/>
                  <a:pt x="13344" y="141578"/>
                </a:cubicBezTo>
                <a:cubicBezTo>
                  <a:pt x="14001" y="142708"/>
                  <a:pt x="14680" y="143822"/>
                  <a:pt x="15382" y="144925"/>
                </a:cubicBezTo>
                <a:cubicBezTo>
                  <a:pt x="16084" y="146027"/>
                  <a:pt x="16808" y="147114"/>
                  <a:pt x="17554" y="148186"/>
                </a:cubicBezTo>
                <a:cubicBezTo>
                  <a:pt x="18300" y="149259"/>
                  <a:pt x="19067" y="150315"/>
                  <a:pt x="19856" y="151357"/>
                </a:cubicBezTo>
                <a:cubicBezTo>
                  <a:pt x="20645" y="152399"/>
                  <a:pt x="21455" y="153423"/>
                  <a:pt x="22285" y="154431"/>
                </a:cubicBezTo>
                <a:cubicBezTo>
                  <a:pt x="23115" y="155441"/>
                  <a:pt x="23966" y="156431"/>
                  <a:pt x="24836" y="157406"/>
                </a:cubicBezTo>
                <a:cubicBezTo>
                  <a:pt x="25707" y="158380"/>
                  <a:pt x="26597" y="159336"/>
                  <a:pt x="27506" y="160274"/>
                </a:cubicBezTo>
                <a:cubicBezTo>
                  <a:pt x="28415" y="161212"/>
                  <a:pt x="29343" y="162132"/>
                  <a:pt x="30290" y="163032"/>
                </a:cubicBezTo>
                <a:cubicBezTo>
                  <a:pt x="31236" y="163934"/>
                  <a:pt x="32201" y="164815"/>
                  <a:pt x="33183" y="165675"/>
                </a:cubicBezTo>
                <a:cubicBezTo>
                  <a:pt x="34165" y="166536"/>
                  <a:pt x="35164" y="167377"/>
                  <a:pt x="36181" y="168198"/>
                </a:cubicBezTo>
                <a:cubicBezTo>
                  <a:pt x="37197" y="169019"/>
                  <a:pt x="38230" y="169820"/>
                  <a:pt x="39278" y="170598"/>
                </a:cubicBezTo>
                <a:cubicBezTo>
                  <a:pt x="40327" y="171377"/>
                  <a:pt x="41391" y="172135"/>
                  <a:pt x="42470" y="172870"/>
                </a:cubicBezTo>
                <a:cubicBezTo>
                  <a:pt x="43550" y="173607"/>
                  <a:pt x="44644" y="174321"/>
                  <a:pt x="45752" y="175012"/>
                </a:cubicBezTo>
                <a:cubicBezTo>
                  <a:pt x="46860" y="175704"/>
                  <a:pt x="47982" y="176372"/>
                  <a:pt x="49118" y="177018"/>
                </a:cubicBezTo>
                <a:cubicBezTo>
                  <a:pt x="50253" y="177665"/>
                  <a:pt x="51401" y="178289"/>
                  <a:pt x="52562" y="178888"/>
                </a:cubicBezTo>
                <a:cubicBezTo>
                  <a:pt x="53723" y="179487"/>
                  <a:pt x="54895" y="180063"/>
                  <a:pt x="56079" y="180614"/>
                </a:cubicBezTo>
                <a:cubicBezTo>
                  <a:pt x="57263" y="181168"/>
                  <a:pt x="58458" y="181696"/>
                  <a:pt x="59663" y="182198"/>
                </a:cubicBezTo>
                <a:cubicBezTo>
                  <a:pt x="60869" y="182703"/>
                  <a:pt x="62084" y="183181"/>
                  <a:pt x="63308" y="183635"/>
                </a:cubicBezTo>
                <a:cubicBezTo>
                  <a:pt x="64533" y="184091"/>
                  <a:pt x="65767" y="184521"/>
                  <a:pt x="67009" y="184923"/>
                </a:cubicBezTo>
                <a:cubicBezTo>
                  <a:pt x="68251" y="185329"/>
                  <a:pt x="69501" y="185707"/>
                  <a:pt x="70759" y="186062"/>
                </a:cubicBezTo>
                <a:lnTo>
                  <a:pt x="70759" y="-147"/>
                </a:lnTo>
                <a:close/>
                <a:moveTo>
                  <a:pt x="123148" y="186062"/>
                </a:moveTo>
                <a:cubicBezTo>
                  <a:pt x="124406" y="185707"/>
                  <a:pt x="125656" y="185329"/>
                  <a:pt x="126898" y="184925"/>
                </a:cubicBezTo>
                <a:cubicBezTo>
                  <a:pt x="128140" y="184521"/>
                  <a:pt x="129374" y="184091"/>
                  <a:pt x="130599" y="183636"/>
                </a:cubicBezTo>
                <a:cubicBezTo>
                  <a:pt x="131823" y="183182"/>
                  <a:pt x="133039" y="182703"/>
                  <a:pt x="134244" y="182198"/>
                </a:cubicBezTo>
                <a:cubicBezTo>
                  <a:pt x="135450" y="181696"/>
                  <a:pt x="136644" y="181168"/>
                  <a:pt x="137828" y="180615"/>
                </a:cubicBezTo>
                <a:cubicBezTo>
                  <a:pt x="139012" y="180063"/>
                  <a:pt x="140185" y="179487"/>
                  <a:pt x="141345" y="178888"/>
                </a:cubicBezTo>
                <a:cubicBezTo>
                  <a:pt x="142506" y="178289"/>
                  <a:pt x="143654" y="177665"/>
                  <a:pt x="144790" y="177018"/>
                </a:cubicBezTo>
                <a:cubicBezTo>
                  <a:pt x="145925" y="176374"/>
                  <a:pt x="147047" y="175704"/>
                  <a:pt x="148155" y="175012"/>
                </a:cubicBezTo>
                <a:cubicBezTo>
                  <a:pt x="149264" y="174321"/>
                  <a:pt x="150358" y="173607"/>
                  <a:pt x="151437" y="172871"/>
                </a:cubicBezTo>
                <a:cubicBezTo>
                  <a:pt x="152517" y="172135"/>
                  <a:pt x="153581" y="171379"/>
                  <a:pt x="154629" y="170599"/>
                </a:cubicBezTo>
                <a:cubicBezTo>
                  <a:pt x="155678" y="169820"/>
                  <a:pt x="156711" y="169019"/>
                  <a:pt x="157727" y="168198"/>
                </a:cubicBezTo>
                <a:cubicBezTo>
                  <a:pt x="158743" y="167378"/>
                  <a:pt x="159743" y="166538"/>
                  <a:pt x="160725" y="165675"/>
                </a:cubicBezTo>
                <a:cubicBezTo>
                  <a:pt x="161707" y="164815"/>
                  <a:pt x="162672" y="163934"/>
                  <a:pt x="163617" y="163032"/>
                </a:cubicBezTo>
                <a:cubicBezTo>
                  <a:pt x="164564" y="162132"/>
                  <a:pt x="165492" y="161212"/>
                  <a:pt x="166402" y="160275"/>
                </a:cubicBezTo>
                <a:cubicBezTo>
                  <a:pt x="167311" y="159336"/>
                  <a:pt x="168200" y="158381"/>
                  <a:pt x="169072" y="157407"/>
                </a:cubicBezTo>
                <a:cubicBezTo>
                  <a:pt x="169943" y="156433"/>
                  <a:pt x="170793" y="155441"/>
                  <a:pt x="171622" y="154433"/>
                </a:cubicBezTo>
                <a:cubicBezTo>
                  <a:pt x="172453" y="153423"/>
                  <a:pt x="173263" y="152399"/>
                  <a:pt x="174051" y="151357"/>
                </a:cubicBezTo>
                <a:cubicBezTo>
                  <a:pt x="174840" y="150317"/>
                  <a:pt x="175608" y="149259"/>
                  <a:pt x="176354" y="148186"/>
                </a:cubicBezTo>
                <a:cubicBezTo>
                  <a:pt x="177099" y="147114"/>
                  <a:pt x="177824" y="146027"/>
                  <a:pt x="178526" y="144925"/>
                </a:cubicBezTo>
                <a:cubicBezTo>
                  <a:pt x="179228" y="143824"/>
                  <a:pt x="179908" y="142708"/>
                  <a:pt x="180563" y="141579"/>
                </a:cubicBezTo>
                <a:cubicBezTo>
                  <a:pt x="181220" y="140449"/>
                  <a:pt x="181854" y="139307"/>
                  <a:pt x="182465" y="138152"/>
                </a:cubicBezTo>
                <a:cubicBezTo>
                  <a:pt x="183075" y="136996"/>
                  <a:pt x="183661" y="135830"/>
                  <a:pt x="184225" y="134651"/>
                </a:cubicBezTo>
                <a:cubicBezTo>
                  <a:pt x="184788" y="133473"/>
                  <a:pt x="185328" y="132283"/>
                  <a:pt x="185842" y="131081"/>
                </a:cubicBezTo>
                <a:cubicBezTo>
                  <a:pt x="186357" y="129882"/>
                  <a:pt x="186848" y="128671"/>
                  <a:pt x="187314" y="127450"/>
                </a:cubicBezTo>
                <a:cubicBezTo>
                  <a:pt x="187779" y="126229"/>
                  <a:pt x="188220" y="125001"/>
                  <a:pt x="188636" y="123762"/>
                </a:cubicBezTo>
                <a:cubicBezTo>
                  <a:pt x="189053" y="122524"/>
                  <a:pt x="189444" y="121278"/>
                  <a:pt x="189810" y="120023"/>
                </a:cubicBezTo>
                <a:cubicBezTo>
                  <a:pt x="190175" y="118769"/>
                  <a:pt x="190515" y="117508"/>
                  <a:pt x="190829" y="116239"/>
                </a:cubicBezTo>
                <a:cubicBezTo>
                  <a:pt x="191143" y="114971"/>
                  <a:pt x="191433" y="113698"/>
                  <a:pt x="191695" y="112417"/>
                </a:cubicBezTo>
                <a:cubicBezTo>
                  <a:pt x="191958" y="111137"/>
                  <a:pt x="192194" y="109854"/>
                  <a:pt x="192405" y="108564"/>
                </a:cubicBezTo>
                <a:cubicBezTo>
                  <a:pt x="192616" y="107276"/>
                  <a:pt x="192800" y="105983"/>
                  <a:pt x="192959" y="104685"/>
                </a:cubicBezTo>
                <a:cubicBezTo>
                  <a:pt x="193119" y="103388"/>
                  <a:pt x="193251" y="102089"/>
                  <a:pt x="193356" y="100786"/>
                </a:cubicBezTo>
                <a:cubicBezTo>
                  <a:pt x="193462" y="99485"/>
                  <a:pt x="193541" y="98180"/>
                  <a:pt x="193594" y="96876"/>
                </a:cubicBezTo>
                <a:cubicBezTo>
                  <a:pt x="193647" y="95570"/>
                  <a:pt x="193673" y="94264"/>
                  <a:pt x="193673" y="92958"/>
                </a:cubicBezTo>
                <a:cubicBezTo>
                  <a:pt x="193673" y="91650"/>
                  <a:pt x="193647" y="90346"/>
                  <a:pt x="193594" y="89040"/>
                </a:cubicBezTo>
                <a:cubicBezTo>
                  <a:pt x="193541" y="87734"/>
                  <a:pt x="193462" y="86431"/>
                  <a:pt x="193356" y="85129"/>
                </a:cubicBezTo>
                <a:cubicBezTo>
                  <a:pt x="193251" y="83826"/>
                  <a:pt x="193119" y="82528"/>
                  <a:pt x="192959" y="81230"/>
                </a:cubicBezTo>
                <a:cubicBezTo>
                  <a:pt x="192800" y="79934"/>
                  <a:pt x="192616" y="78641"/>
                  <a:pt x="192405" y="77351"/>
                </a:cubicBezTo>
                <a:cubicBezTo>
                  <a:pt x="192194" y="76062"/>
                  <a:pt x="191958" y="74777"/>
                  <a:pt x="191695" y="73497"/>
                </a:cubicBezTo>
                <a:cubicBezTo>
                  <a:pt x="191433" y="72218"/>
                  <a:pt x="191143" y="70945"/>
                  <a:pt x="190829" y="69676"/>
                </a:cubicBezTo>
                <a:cubicBezTo>
                  <a:pt x="190515" y="68408"/>
                  <a:pt x="190175" y="67147"/>
                  <a:pt x="189810" y="65893"/>
                </a:cubicBezTo>
                <a:cubicBezTo>
                  <a:pt x="189444" y="64639"/>
                  <a:pt x="189053" y="63392"/>
                  <a:pt x="188636" y="62154"/>
                </a:cubicBezTo>
                <a:cubicBezTo>
                  <a:pt x="188220" y="60915"/>
                  <a:pt x="187779" y="59685"/>
                  <a:pt x="187314" y="58465"/>
                </a:cubicBezTo>
                <a:cubicBezTo>
                  <a:pt x="186848" y="57245"/>
                  <a:pt x="186357" y="56035"/>
                  <a:pt x="185842" y="54833"/>
                </a:cubicBezTo>
                <a:cubicBezTo>
                  <a:pt x="185328" y="53633"/>
                  <a:pt x="184788" y="52443"/>
                  <a:pt x="184225" y="51265"/>
                </a:cubicBezTo>
                <a:cubicBezTo>
                  <a:pt x="183661" y="50086"/>
                  <a:pt x="183075" y="48918"/>
                  <a:pt x="182465" y="47764"/>
                </a:cubicBezTo>
                <a:cubicBezTo>
                  <a:pt x="181854" y="46609"/>
                  <a:pt x="181220" y="45466"/>
                  <a:pt x="180563" y="44337"/>
                </a:cubicBezTo>
                <a:cubicBezTo>
                  <a:pt x="179908" y="43208"/>
                  <a:pt x="179228" y="42092"/>
                  <a:pt x="178526" y="40991"/>
                </a:cubicBezTo>
                <a:cubicBezTo>
                  <a:pt x="177824" y="39888"/>
                  <a:pt x="177099" y="38801"/>
                  <a:pt x="176354" y="37728"/>
                </a:cubicBezTo>
                <a:cubicBezTo>
                  <a:pt x="175608" y="36656"/>
                  <a:pt x="174840" y="35599"/>
                  <a:pt x="174051" y="34557"/>
                </a:cubicBezTo>
                <a:cubicBezTo>
                  <a:pt x="173263" y="33517"/>
                  <a:pt x="172453" y="32491"/>
                  <a:pt x="171622" y="31483"/>
                </a:cubicBezTo>
                <a:cubicBezTo>
                  <a:pt x="170793" y="30474"/>
                  <a:pt x="169943" y="29483"/>
                  <a:pt x="169072" y="28509"/>
                </a:cubicBezTo>
                <a:cubicBezTo>
                  <a:pt x="168200" y="27535"/>
                  <a:pt x="167311" y="26578"/>
                  <a:pt x="166402" y="25641"/>
                </a:cubicBezTo>
                <a:cubicBezTo>
                  <a:pt x="165492" y="24702"/>
                  <a:pt x="164564" y="23783"/>
                  <a:pt x="163617" y="22882"/>
                </a:cubicBezTo>
                <a:cubicBezTo>
                  <a:pt x="162672" y="21982"/>
                  <a:pt x="161707" y="21101"/>
                  <a:pt x="160725" y="20240"/>
                </a:cubicBezTo>
                <a:cubicBezTo>
                  <a:pt x="159743" y="19378"/>
                  <a:pt x="158743" y="18538"/>
                  <a:pt x="157727" y="17716"/>
                </a:cubicBezTo>
                <a:cubicBezTo>
                  <a:pt x="156711" y="16895"/>
                  <a:pt x="155678" y="16096"/>
                  <a:pt x="154629" y="15317"/>
                </a:cubicBezTo>
                <a:cubicBezTo>
                  <a:pt x="153581" y="14538"/>
                  <a:pt x="152517" y="13781"/>
                  <a:pt x="151437" y="13045"/>
                </a:cubicBezTo>
                <a:cubicBezTo>
                  <a:pt x="150358" y="12309"/>
                  <a:pt x="149264" y="11594"/>
                  <a:pt x="148155" y="10903"/>
                </a:cubicBezTo>
                <a:cubicBezTo>
                  <a:pt x="147047" y="10211"/>
                  <a:pt x="145925" y="9542"/>
                  <a:pt x="144789" y="8897"/>
                </a:cubicBezTo>
                <a:cubicBezTo>
                  <a:pt x="143654" y="8251"/>
                  <a:pt x="142506" y="7628"/>
                  <a:pt x="141345" y="7027"/>
                </a:cubicBezTo>
                <a:cubicBezTo>
                  <a:pt x="140185" y="6428"/>
                  <a:pt x="139012" y="5851"/>
                  <a:pt x="137828" y="5301"/>
                </a:cubicBezTo>
                <a:cubicBezTo>
                  <a:pt x="136644" y="4748"/>
                  <a:pt x="135450" y="4220"/>
                  <a:pt x="134244" y="3716"/>
                </a:cubicBezTo>
                <a:cubicBezTo>
                  <a:pt x="133039" y="3212"/>
                  <a:pt x="131823" y="2734"/>
                  <a:pt x="130599" y="2280"/>
                </a:cubicBezTo>
                <a:cubicBezTo>
                  <a:pt x="129374" y="1824"/>
                  <a:pt x="128140" y="1396"/>
                  <a:pt x="126898" y="991"/>
                </a:cubicBezTo>
                <a:cubicBezTo>
                  <a:pt x="125656" y="586"/>
                  <a:pt x="124406" y="207"/>
                  <a:pt x="123148" y="-147"/>
                </a:cubicBezTo>
                <a:lnTo>
                  <a:pt x="123148" y="186062"/>
                </a:lnTo>
                <a:close/>
              </a:path>
            </a:pathLst>
          </a:custGeom>
          <a:solidFill>
            <a:schemeClr val="accent1"/>
          </a:solidFill>
          <a:ln w="160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0"/>
            </p:custDataLst>
          </p:nvPr>
        </p:nvSpPr>
        <p:spPr>
          <a:xfrm>
            <a:off x="537845" y="534670"/>
            <a:ext cx="171450" cy="19050"/>
          </a:xfrm>
          <a:custGeom>
            <a:avLst/>
            <a:gdLst>
              <a:gd name="connsiteX0" fmla="*/ 161925 w 171450"/>
              <a:gd name="connsiteY0" fmla="*/ 19050 h 19050"/>
              <a:gd name="connsiteX1" fmla="*/ 9525 w 171450"/>
              <a:gd name="connsiteY1" fmla="*/ 19050 h 19050"/>
              <a:gd name="connsiteX2" fmla="*/ 7667 w 171450"/>
              <a:gd name="connsiteY2" fmla="*/ 18867 h 19050"/>
              <a:gd name="connsiteX3" fmla="*/ 5880 w 171450"/>
              <a:gd name="connsiteY3" fmla="*/ 18325 h 19050"/>
              <a:gd name="connsiteX4" fmla="*/ 4233 w 171450"/>
              <a:gd name="connsiteY4" fmla="*/ 17445 h 19050"/>
              <a:gd name="connsiteX5" fmla="*/ 2790 w 171450"/>
              <a:gd name="connsiteY5" fmla="*/ 16260 h 19050"/>
              <a:gd name="connsiteX6" fmla="*/ 1605 w 171450"/>
              <a:gd name="connsiteY6" fmla="*/ 14817 h 19050"/>
              <a:gd name="connsiteX7" fmla="*/ 725 w 171450"/>
              <a:gd name="connsiteY7" fmla="*/ 13170 h 19050"/>
              <a:gd name="connsiteX8" fmla="*/ 183 w 171450"/>
              <a:gd name="connsiteY8" fmla="*/ 11383 h 19050"/>
              <a:gd name="connsiteX9" fmla="*/ 0 w 171450"/>
              <a:gd name="connsiteY9" fmla="*/ 9525 h 19050"/>
              <a:gd name="connsiteX10" fmla="*/ 183 w 171450"/>
              <a:gd name="connsiteY10" fmla="*/ 7667 h 19050"/>
              <a:gd name="connsiteX11" fmla="*/ 725 w 171450"/>
              <a:gd name="connsiteY11" fmla="*/ 5880 h 19050"/>
              <a:gd name="connsiteX12" fmla="*/ 1605 w 171450"/>
              <a:gd name="connsiteY12" fmla="*/ 4233 h 19050"/>
              <a:gd name="connsiteX13" fmla="*/ 2790 w 171450"/>
              <a:gd name="connsiteY13" fmla="*/ 2790 h 19050"/>
              <a:gd name="connsiteX14" fmla="*/ 4233 w 171450"/>
              <a:gd name="connsiteY14" fmla="*/ 1605 h 19050"/>
              <a:gd name="connsiteX15" fmla="*/ 5880 w 171450"/>
              <a:gd name="connsiteY15" fmla="*/ 725 h 19050"/>
              <a:gd name="connsiteX16" fmla="*/ 7667 w 171450"/>
              <a:gd name="connsiteY16" fmla="*/ 183 h 19050"/>
              <a:gd name="connsiteX17" fmla="*/ 9525 w 171450"/>
              <a:gd name="connsiteY17" fmla="*/ 0 h 19050"/>
              <a:gd name="connsiteX18" fmla="*/ 161925 w 171450"/>
              <a:gd name="connsiteY18" fmla="*/ 0 h 19050"/>
              <a:gd name="connsiteX19" fmla="*/ 163784 w 171450"/>
              <a:gd name="connsiteY19" fmla="*/ 183 h 19050"/>
              <a:gd name="connsiteX20" fmla="*/ 165570 w 171450"/>
              <a:gd name="connsiteY20" fmla="*/ 725 h 19050"/>
              <a:gd name="connsiteX21" fmla="*/ 167217 w 171450"/>
              <a:gd name="connsiteY21" fmla="*/ 1605 h 19050"/>
              <a:gd name="connsiteX22" fmla="*/ 168660 w 171450"/>
              <a:gd name="connsiteY22" fmla="*/ 2790 h 19050"/>
              <a:gd name="connsiteX23" fmla="*/ 169845 w 171450"/>
              <a:gd name="connsiteY23" fmla="*/ 4233 h 19050"/>
              <a:gd name="connsiteX24" fmla="*/ 170725 w 171450"/>
              <a:gd name="connsiteY24" fmla="*/ 5880 h 19050"/>
              <a:gd name="connsiteX25" fmla="*/ 171267 w 171450"/>
              <a:gd name="connsiteY25" fmla="*/ 7667 h 19050"/>
              <a:gd name="connsiteX26" fmla="*/ 171450 w 171450"/>
              <a:gd name="connsiteY26" fmla="*/ 9525 h 19050"/>
              <a:gd name="connsiteX27" fmla="*/ 171267 w 171450"/>
              <a:gd name="connsiteY27" fmla="*/ 11383 h 19050"/>
              <a:gd name="connsiteX28" fmla="*/ 170725 w 171450"/>
              <a:gd name="connsiteY28" fmla="*/ 13170 h 19050"/>
              <a:gd name="connsiteX29" fmla="*/ 169845 w 171450"/>
              <a:gd name="connsiteY29" fmla="*/ 14817 h 19050"/>
              <a:gd name="connsiteX30" fmla="*/ 168660 w 171450"/>
              <a:gd name="connsiteY30" fmla="*/ 16260 h 19050"/>
              <a:gd name="connsiteX31" fmla="*/ 167217 w 171450"/>
              <a:gd name="connsiteY31" fmla="*/ 17445 h 19050"/>
              <a:gd name="connsiteX32" fmla="*/ 165570 w 171450"/>
              <a:gd name="connsiteY32" fmla="*/ 18325 h 19050"/>
              <a:gd name="connsiteX33" fmla="*/ 163784 w 171450"/>
              <a:gd name="connsiteY33" fmla="*/ 18867 h 19050"/>
              <a:gd name="connsiteX34" fmla="*/ 161925 w 171450"/>
              <a:gd name="connsiteY34" fmla="*/ 19050 h 19050"/>
              <a:gd name="connsiteX35" fmla="*/ 171450 w 171450"/>
              <a:gd name="connsiteY35" fmla="*/ 9525 h 19050"/>
              <a:gd name="connsiteX36" fmla="*/ 171267 w 171450"/>
              <a:gd name="connsiteY36" fmla="*/ 11383 h 19050"/>
              <a:gd name="connsiteX37" fmla="*/ 170725 w 171450"/>
              <a:gd name="connsiteY37" fmla="*/ 13170 h 19050"/>
              <a:gd name="connsiteX38" fmla="*/ 169845 w 171450"/>
              <a:gd name="connsiteY38" fmla="*/ 14817 h 19050"/>
              <a:gd name="connsiteX39" fmla="*/ 168660 w 171450"/>
              <a:gd name="connsiteY39" fmla="*/ 16260 h 19050"/>
              <a:gd name="connsiteX40" fmla="*/ 167217 w 171450"/>
              <a:gd name="connsiteY40" fmla="*/ 17445 h 19050"/>
              <a:gd name="connsiteX41" fmla="*/ 165570 w 171450"/>
              <a:gd name="connsiteY41" fmla="*/ 18325 h 19050"/>
              <a:gd name="connsiteX42" fmla="*/ 163784 w 171450"/>
              <a:gd name="connsiteY42" fmla="*/ 18867 h 19050"/>
              <a:gd name="connsiteX43" fmla="*/ 161925 w 171450"/>
              <a:gd name="connsiteY43" fmla="*/ 19050 h 19050"/>
              <a:gd name="connsiteX44" fmla="*/ 160067 w 171450"/>
              <a:gd name="connsiteY44" fmla="*/ 18867 h 19050"/>
              <a:gd name="connsiteX45" fmla="*/ 158280 w 171450"/>
              <a:gd name="connsiteY45" fmla="*/ 18325 h 19050"/>
              <a:gd name="connsiteX46" fmla="*/ 156633 w 171450"/>
              <a:gd name="connsiteY46" fmla="*/ 17445 h 19050"/>
              <a:gd name="connsiteX47" fmla="*/ 155190 w 171450"/>
              <a:gd name="connsiteY47" fmla="*/ 16260 h 19050"/>
              <a:gd name="connsiteX48" fmla="*/ 154005 w 171450"/>
              <a:gd name="connsiteY48" fmla="*/ 14817 h 19050"/>
              <a:gd name="connsiteX49" fmla="*/ 153125 w 171450"/>
              <a:gd name="connsiteY49" fmla="*/ 13170 h 19050"/>
              <a:gd name="connsiteX50" fmla="*/ 152583 w 171450"/>
              <a:gd name="connsiteY50" fmla="*/ 11383 h 19050"/>
              <a:gd name="connsiteX51" fmla="*/ 152400 w 171450"/>
              <a:gd name="connsiteY51" fmla="*/ 9525 h 19050"/>
              <a:gd name="connsiteX52" fmla="*/ 152583 w 171450"/>
              <a:gd name="connsiteY52" fmla="*/ 7667 h 19050"/>
              <a:gd name="connsiteX53" fmla="*/ 153125 w 171450"/>
              <a:gd name="connsiteY53" fmla="*/ 5880 h 19050"/>
              <a:gd name="connsiteX54" fmla="*/ 154005 w 171450"/>
              <a:gd name="connsiteY54" fmla="*/ 4233 h 19050"/>
              <a:gd name="connsiteX55" fmla="*/ 155190 w 171450"/>
              <a:gd name="connsiteY55" fmla="*/ 2790 h 19050"/>
              <a:gd name="connsiteX56" fmla="*/ 156633 w 171450"/>
              <a:gd name="connsiteY56" fmla="*/ 1605 h 19050"/>
              <a:gd name="connsiteX57" fmla="*/ 158280 w 171450"/>
              <a:gd name="connsiteY57" fmla="*/ 725 h 19050"/>
              <a:gd name="connsiteX58" fmla="*/ 160067 w 171450"/>
              <a:gd name="connsiteY58" fmla="*/ 183 h 19050"/>
              <a:gd name="connsiteX59" fmla="*/ 161925 w 171450"/>
              <a:gd name="connsiteY59" fmla="*/ 0 h 19050"/>
              <a:gd name="connsiteX60" fmla="*/ 163784 w 171450"/>
              <a:gd name="connsiteY60" fmla="*/ 183 h 19050"/>
              <a:gd name="connsiteX61" fmla="*/ 165570 w 171450"/>
              <a:gd name="connsiteY61" fmla="*/ 725 h 19050"/>
              <a:gd name="connsiteX62" fmla="*/ 167217 w 171450"/>
              <a:gd name="connsiteY62" fmla="*/ 1605 h 19050"/>
              <a:gd name="connsiteX63" fmla="*/ 168660 w 171450"/>
              <a:gd name="connsiteY63" fmla="*/ 2790 h 19050"/>
              <a:gd name="connsiteX64" fmla="*/ 169845 w 171450"/>
              <a:gd name="connsiteY64" fmla="*/ 4233 h 19050"/>
              <a:gd name="connsiteX65" fmla="*/ 170725 w 171450"/>
              <a:gd name="connsiteY65" fmla="*/ 5880 h 19050"/>
              <a:gd name="connsiteX66" fmla="*/ 171267 w 171450"/>
              <a:gd name="connsiteY66" fmla="*/ 7667 h 19050"/>
              <a:gd name="connsiteX67" fmla="*/ 171450 w 171450"/>
              <a:gd name="connsiteY67" fmla="*/ 9525 h 19050"/>
              <a:gd name="connsiteX68" fmla="*/ 19050 w 171450"/>
              <a:gd name="connsiteY68" fmla="*/ 9525 h 19050"/>
              <a:gd name="connsiteX69" fmla="*/ 18867 w 171450"/>
              <a:gd name="connsiteY69" fmla="*/ 11383 h 19050"/>
              <a:gd name="connsiteX70" fmla="*/ 18325 w 171450"/>
              <a:gd name="connsiteY70" fmla="*/ 13170 h 19050"/>
              <a:gd name="connsiteX71" fmla="*/ 17445 w 171450"/>
              <a:gd name="connsiteY71" fmla="*/ 14817 h 19050"/>
              <a:gd name="connsiteX72" fmla="*/ 16260 w 171450"/>
              <a:gd name="connsiteY72" fmla="*/ 16260 h 19050"/>
              <a:gd name="connsiteX73" fmla="*/ 14817 w 171450"/>
              <a:gd name="connsiteY73" fmla="*/ 17445 h 19050"/>
              <a:gd name="connsiteX74" fmla="*/ 13170 w 171450"/>
              <a:gd name="connsiteY74" fmla="*/ 18325 h 19050"/>
              <a:gd name="connsiteX75" fmla="*/ 11383 w 171450"/>
              <a:gd name="connsiteY75" fmla="*/ 18867 h 19050"/>
              <a:gd name="connsiteX76" fmla="*/ 9525 w 171450"/>
              <a:gd name="connsiteY76" fmla="*/ 19050 h 19050"/>
              <a:gd name="connsiteX77" fmla="*/ 7667 w 171450"/>
              <a:gd name="connsiteY77" fmla="*/ 18867 h 19050"/>
              <a:gd name="connsiteX78" fmla="*/ 5880 w 171450"/>
              <a:gd name="connsiteY78" fmla="*/ 18325 h 19050"/>
              <a:gd name="connsiteX79" fmla="*/ 4233 w 171450"/>
              <a:gd name="connsiteY79" fmla="*/ 17445 h 19050"/>
              <a:gd name="connsiteX80" fmla="*/ 2790 w 171450"/>
              <a:gd name="connsiteY80" fmla="*/ 16260 h 19050"/>
              <a:gd name="connsiteX81" fmla="*/ 1605 w 171450"/>
              <a:gd name="connsiteY81" fmla="*/ 14817 h 19050"/>
              <a:gd name="connsiteX82" fmla="*/ 725 w 171450"/>
              <a:gd name="connsiteY82" fmla="*/ 13170 h 19050"/>
              <a:gd name="connsiteX83" fmla="*/ 183 w 171450"/>
              <a:gd name="connsiteY83" fmla="*/ 11383 h 19050"/>
              <a:gd name="connsiteX84" fmla="*/ 0 w 171450"/>
              <a:gd name="connsiteY84" fmla="*/ 9525 h 19050"/>
              <a:gd name="connsiteX85" fmla="*/ 183 w 171450"/>
              <a:gd name="connsiteY85" fmla="*/ 7667 h 19050"/>
              <a:gd name="connsiteX86" fmla="*/ 725 w 171450"/>
              <a:gd name="connsiteY86" fmla="*/ 5880 h 19050"/>
              <a:gd name="connsiteX87" fmla="*/ 1605 w 171450"/>
              <a:gd name="connsiteY87" fmla="*/ 4233 h 19050"/>
              <a:gd name="connsiteX88" fmla="*/ 2790 w 171450"/>
              <a:gd name="connsiteY88" fmla="*/ 2790 h 19050"/>
              <a:gd name="connsiteX89" fmla="*/ 4233 w 171450"/>
              <a:gd name="connsiteY89" fmla="*/ 1605 h 19050"/>
              <a:gd name="connsiteX90" fmla="*/ 5880 w 171450"/>
              <a:gd name="connsiteY90" fmla="*/ 725 h 19050"/>
              <a:gd name="connsiteX91" fmla="*/ 7667 w 171450"/>
              <a:gd name="connsiteY91" fmla="*/ 183 h 19050"/>
              <a:gd name="connsiteX92" fmla="*/ 9525 w 171450"/>
              <a:gd name="connsiteY92" fmla="*/ 0 h 19050"/>
              <a:gd name="connsiteX93" fmla="*/ 11383 w 171450"/>
              <a:gd name="connsiteY93" fmla="*/ 183 h 19050"/>
              <a:gd name="connsiteX94" fmla="*/ 13170 w 171450"/>
              <a:gd name="connsiteY94" fmla="*/ 725 h 19050"/>
              <a:gd name="connsiteX95" fmla="*/ 14817 w 171450"/>
              <a:gd name="connsiteY95" fmla="*/ 1605 h 19050"/>
              <a:gd name="connsiteX96" fmla="*/ 16260 w 171450"/>
              <a:gd name="connsiteY96" fmla="*/ 2790 h 19050"/>
              <a:gd name="connsiteX97" fmla="*/ 17445 w 171450"/>
              <a:gd name="connsiteY97" fmla="*/ 4233 h 19050"/>
              <a:gd name="connsiteX98" fmla="*/ 18325 w 171450"/>
              <a:gd name="connsiteY98" fmla="*/ 5880 h 19050"/>
              <a:gd name="connsiteX99" fmla="*/ 18867 w 171450"/>
              <a:gd name="connsiteY99" fmla="*/ 7667 h 19050"/>
              <a:gd name="connsiteX100" fmla="*/ 19050 w 171450"/>
              <a:gd name="connsiteY100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71450" h="19050">
                <a:moveTo>
                  <a:pt x="161925" y="19050"/>
                </a:moveTo>
                <a:lnTo>
                  <a:pt x="9525" y="19050"/>
                </a:ln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2"/>
                  <a:pt x="4233" y="17445"/>
                </a:cubicBezTo>
                <a:cubicBezTo>
                  <a:pt x="3713" y="17097"/>
                  <a:pt x="3232" y="16702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2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4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lnTo>
                  <a:pt x="161925" y="0"/>
                </a:ln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4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2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2"/>
                  <a:pt x="167737" y="17097"/>
                  <a:pt x="167217" y="17445"/>
                </a:cubicBezTo>
                <a:cubicBezTo>
                  <a:pt x="166697" y="17792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lose/>
                <a:moveTo>
                  <a:pt x="171450" y="9525"/>
                </a:move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2"/>
                  <a:pt x="167737" y="17097"/>
                  <a:pt x="167217" y="17445"/>
                </a:cubicBezTo>
                <a:cubicBezTo>
                  <a:pt x="166697" y="17792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ubicBezTo>
                  <a:pt x="161299" y="19050"/>
                  <a:pt x="160680" y="18989"/>
                  <a:pt x="160067" y="18867"/>
                </a:cubicBezTo>
                <a:cubicBezTo>
                  <a:pt x="159453" y="18745"/>
                  <a:pt x="158858" y="18564"/>
                  <a:pt x="158280" y="18325"/>
                </a:cubicBezTo>
                <a:cubicBezTo>
                  <a:pt x="157702" y="18086"/>
                  <a:pt x="157153" y="17792"/>
                  <a:pt x="156633" y="17445"/>
                </a:cubicBezTo>
                <a:cubicBezTo>
                  <a:pt x="156114" y="17097"/>
                  <a:pt x="155633" y="16702"/>
                  <a:pt x="155190" y="16260"/>
                </a:cubicBezTo>
                <a:cubicBezTo>
                  <a:pt x="154748" y="15818"/>
                  <a:pt x="154353" y="15337"/>
                  <a:pt x="154005" y="14817"/>
                </a:cubicBezTo>
                <a:cubicBezTo>
                  <a:pt x="153657" y="14297"/>
                  <a:pt x="153364" y="13748"/>
                  <a:pt x="153125" y="13170"/>
                </a:cubicBezTo>
                <a:cubicBezTo>
                  <a:pt x="152886" y="12592"/>
                  <a:pt x="152705" y="11997"/>
                  <a:pt x="152583" y="11383"/>
                </a:cubicBezTo>
                <a:cubicBezTo>
                  <a:pt x="152461" y="10770"/>
                  <a:pt x="152400" y="10151"/>
                  <a:pt x="152400" y="9525"/>
                </a:cubicBezTo>
                <a:cubicBezTo>
                  <a:pt x="152400" y="8900"/>
                  <a:pt x="152461" y="8280"/>
                  <a:pt x="152583" y="7667"/>
                </a:cubicBezTo>
                <a:cubicBezTo>
                  <a:pt x="152705" y="7053"/>
                  <a:pt x="152886" y="6458"/>
                  <a:pt x="153125" y="5880"/>
                </a:cubicBezTo>
                <a:cubicBezTo>
                  <a:pt x="153364" y="5302"/>
                  <a:pt x="153657" y="4753"/>
                  <a:pt x="154005" y="4233"/>
                </a:cubicBezTo>
                <a:cubicBezTo>
                  <a:pt x="154353" y="3713"/>
                  <a:pt x="154748" y="3232"/>
                  <a:pt x="155190" y="2790"/>
                </a:cubicBezTo>
                <a:cubicBezTo>
                  <a:pt x="155633" y="2348"/>
                  <a:pt x="156113" y="1953"/>
                  <a:pt x="156633" y="1605"/>
                </a:cubicBezTo>
                <a:cubicBezTo>
                  <a:pt x="157153" y="1258"/>
                  <a:pt x="157702" y="964"/>
                  <a:pt x="158280" y="725"/>
                </a:cubicBezTo>
                <a:cubicBezTo>
                  <a:pt x="158858" y="486"/>
                  <a:pt x="159453" y="305"/>
                  <a:pt x="160067" y="183"/>
                </a:cubicBezTo>
                <a:cubicBezTo>
                  <a:pt x="160680" y="61"/>
                  <a:pt x="161299" y="0"/>
                  <a:pt x="161925" y="0"/>
                </a:cubicBez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4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2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lose/>
                <a:moveTo>
                  <a:pt x="19050" y="9525"/>
                </a:moveTo>
                <a:cubicBezTo>
                  <a:pt x="19050" y="10151"/>
                  <a:pt x="18989" y="10770"/>
                  <a:pt x="18867" y="11383"/>
                </a:cubicBezTo>
                <a:cubicBezTo>
                  <a:pt x="18745" y="11997"/>
                  <a:pt x="18564" y="12592"/>
                  <a:pt x="18325" y="13170"/>
                </a:cubicBezTo>
                <a:cubicBezTo>
                  <a:pt x="18086" y="13748"/>
                  <a:pt x="17792" y="14297"/>
                  <a:pt x="17445" y="14817"/>
                </a:cubicBezTo>
                <a:cubicBezTo>
                  <a:pt x="17097" y="15337"/>
                  <a:pt x="16702" y="15818"/>
                  <a:pt x="16260" y="16260"/>
                </a:cubicBezTo>
                <a:cubicBezTo>
                  <a:pt x="15818" y="16702"/>
                  <a:pt x="15337" y="17097"/>
                  <a:pt x="14817" y="17445"/>
                </a:cubicBezTo>
                <a:cubicBezTo>
                  <a:pt x="14297" y="17792"/>
                  <a:pt x="13748" y="18086"/>
                  <a:pt x="13170" y="18325"/>
                </a:cubicBezTo>
                <a:cubicBezTo>
                  <a:pt x="12592" y="18564"/>
                  <a:pt x="11997" y="18745"/>
                  <a:pt x="11383" y="18867"/>
                </a:cubicBezTo>
                <a:cubicBezTo>
                  <a:pt x="10770" y="18989"/>
                  <a:pt x="10150" y="19050"/>
                  <a:pt x="9525" y="19050"/>
                </a:cubicBez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2"/>
                  <a:pt x="4233" y="17445"/>
                </a:cubicBezTo>
                <a:cubicBezTo>
                  <a:pt x="3713" y="17097"/>
                  <a:pt x="3232" y="16702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2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4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cubicBezTo>
                  <a:pt x="10150" y="0"/>
                  <a:pt x="10770" y="61"/>
                  <a:pt x="11383" y="183"/>
                </a:cubicBezTo>
                <a:cubicBezTo>
                  <a:pt x="11997" y="305"/>
                  <a:pt x="12592" y="486"/>
                  <a:pt x="13170" y="725"/>
                </a:cubicBezTo>
                <a:cubicBezTo>
                  <a:pt x="13748" y="964"/>
                  <a:pt x="14297" y="1258"/>
                  <a:pt x="14817" y="1605"/>
                </a:cubicBezTo>
                <a:cubicBezTo>
                  <a:pt x="15337" y="1953"/>
                  <a:pt x="15818" y="2348"/>
                  <a:pt x="16260" y="2790"/>
                </a:cubicBezTo>
                <a:cubicBezTo>
                  <a:pt x="16702" y="3232"/>
                  <a:pt x="17097" y="3713"/>
                  <a:pt x="17445" y="4233"/>
                </a:cubicBezTo>
                <a:cubicBezTo>
                  <a:pt x="17792" y="4753"/>
                  <a:pt x="18086" y="5302"/>
                  <a:pt x="18325" y="5880"/>
                </a:cubicBezTo>
                <a:cubicBezTo>
                  <a:pt x="18564" y="6458"/>
                  <a:pt x="18745" y="7053"/>
                  <a:pt x="18867" y="7667"/>
                </a:cubicBezTo>
                <a:cubicBezTo>
                  <a:pt x="18989" y="8280"/>
                  <a:pt x="19050" y="8900"/>
                  <a:pt x="19050" y="952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>
            <a:off x="537845" y="591820"/>
            <a:ext cx="171450" cy="19050"/>
          </a:xfrm>
          <a:custGeom>
            <a:avLst/>
            <a:gdLst>
              <a:gd name="connsiteX0" fmla="*/ 161925 w 171450"/>
              <a:gd name="connsiteY0" fmla="*/ 19050 h 19050"/>
              <a:gd name="connsiteX1" fmla="*/ 9525 w 171450"/>
              <a:gd name="connsiteY1" fmla="*/ 19050 h 19050"/>
              <a:gd name="connsiteX2" fmla="*/ 7667 w 171450"/>
              <a:gd name="connsiteY2" fmla="*/ 18867 h 19050"/>
              <a:gd name="connsiteX3" fmla="*/ 5880 w 171450"/>
              <a:gd name="connsiteY3" fmla="*/ 18325 h 19050"/>
              <a:gd name="connsiteX4" fmla="*/ 4233 w 171450"/>
              <a:gd name="connsiteY4" fmla="*/ 17445 h 19050"/>
              <a:gd name="connsiteX5" fmla="*/ 2790 w 171450"/>
              <a:gd name="connsiteY5" fmla="*/ 16260 h 19050"/>
              <a:gd name="connsiteX6" fmla="*/ 1605 w 171450"/>
              <a:gd name="connsiteY6" fmla="*/ 14817 h 19050"/>
              <a:gd name="connsiteX7" fmla="*/ 725 w 171450"/>
              <a:gd name="connsiteY7" fmla="*/ 13170 h 19050"/>
              <a:gd name="connsiteX8" fmla="*/ 183 w 171450"/>
              <a:gd name="connsiteY8" fmla="*/ 11383 h 19050"/>
              <a:gd name="connsiteX9" fmla="*/ 0 w 171450"/>
              <a:gd name="connsiteY9" fmla="*/ 9525 h 19050"/>
              <a:gd name="connsiteX10" fmla="*/ 183 w 171450"/>
              <a:gd name="connsiteY10" fmla="*/ 7667 h 19050"/>
              <a:gd name="connsiteX11" fmla="*/ 725 w 171450"/>
              <a:gd name="connsiteY11" fmla="*/ 5880 h 19050"/>
              <a:gd name="connsiteX12" fmla="*/ 1605 w 171450"/>
              <a:gd name="connsiteY12" fmla="*/ 4233 h 19050"/>
              <a:gd name="connsiteX13" fmla="*/ 2790 w 171450"/>
              <a:gd name="connsiteY13" fmla="*/ 2790 h 19050"/>
              <a:gd name="connsiteX14" fmla="*/ 4233 w 171450"/>
              <a:gd name="connsiteY14" fmla="*/ 1605 h 19050"/>
              <a:gd name="connsiteX15" fmla="*/ 5880 w 171450"/>
              <a:gd name="connsiteY15" fmla="*/ 725 h 19050"/>
              <a:gd name="connsiteX16" fmla="*/ 7667 w 171450"/>
              <a:gd name="connsiteY16" fmla="*/ 183 h 19050"/>
              <a:gd name="connsiteX17" fmla="*/ 9525 w 171450"/>
              <a:gd name="connsiteY17" fmla="*/ 0 h 19050"/>
              <a:gd name="connsiteX18" fmla="*/ 161925 w 171450"/>
              <a:gd name="connsiteY18" fmla="*/ 0 h 19050"/>
              <a:gd name="connsiteX19" fmla="*/ 163784 w 171450"/>
              <a:gd name="connsiteY19" fmla="*/ 183 h 19050"/>
              <a:gd name="connsiteX20" fmla="*/ 165570 w 171450"/>
              <a:gd name="connsiteY20" fmla="*/ 725 h 19050"/>
              <a:gd name="connsiteX21" fmla="*/ 167217 w 171450"/>
              <a:gd name="connsiteY21" fmla="*/ 1605 h 19050"/>
              <a:gd name="connsiteX22" fmla="*/ 168660 w 171450"/>
              <a:gd name="connsiteY22" fmla="*/ 2790 h 19050"/>
              <a:gd name="connsiteX23" fmla="*/ 169845 w 171450"/>
              <a:gd name="connsiteY23" fmla="*/ 4233 h 19050"/>
              <a:gd name="connsiteX24" fmla="*/ 170725 w 171450"/>
              <a:gd name="connsiteY24" fmla="*/ 5880 h 19050"/>
              <a:gd name="connsiteX25" fmla="*/ 171267 w 171450"/>
              <a:gd name="connsiteY25" fmla="*/ 7667 h 19050"/>
              <a:gd name="connsiteX26" fmla="*/ 171450 w 171450"/>
              <a:gd name="connsiteY26" fmla="*/ 9525 h 19050"/>
              <a:gd name="connsiteX27" fmla="*/ 171267 w 171450"/>
              <a:gd name="connsiteY27" fmla="*/ 11383 h 19050"/>
              <a:gd name="connsiteX28" fmla="*/ 170725 w 171450"/>
              <a:gd name="connsiteY28" fmla="*/ 13170 h 19050"/>
              <a:gd name="connsiteX29" fmla="*/ 169845 w 171450"/>
              <a:gd name="connsiteY29" fmla="*/ 14817 h 19050"/>
              <a:gd name="connsiteX30" fmla="*/ 168660 w 171450"/>
              <a:gd name="connsiteY30" fmla="*/ 16260 h 19050"/>
              <a:gd name="connsiteX31" fmla="*/ 167217 w 171450"/>
              <a:gd name="connsiteY31" fmla="*/ 17445 h 19050"/>
              <a:gd name="connsiteX32" fmla="*/ 165570 w 171450"/>
              <a:gd name="connsiteY32" fmla="*/ 18325 h 19050"/>
              <a:gd name="connsiteX33" fmla="*/ 163784 w 171450"/>
              <a:gd name="connsiteY33" fmla="*/ 18867 h 19050"/>
              <a:gd name="connsiteX34" fmla="*/ 161925 w 171450"/>
              <a:gd name="connsiteY34" fmla="*/ 19050 h 19050"/>
              <a:gd name="connsiteX35" fmla="*/ 171450 w 171450"/>
              <a:gd name="connsiteY35" fmla="*/ 9525 h 19050"/>
              <a:gd name="connsiteX36" fmla="*/ 171267 w 171450"/>
              <a:gd name="connsiteY36" fmla="*/ 11383 h 19050"/>
              <a:gd name="connsiteX37" fmla="*/ 170725 w 171450"/>
              <a:gd name="connsiteY37" fmla="*/ 13170 h 19050"/>
              <a:gd name="connsiteX38" fmla="*/ 169845 w 171450"/>
              <a:gd name="connsiteY38" fmla="*/ 14817 h 19050"/>
              <a:gd name="connsiteX39" fmla="*/ 168660 w 171450"/>
              <a:gd name="connsiteY39" fmla="*/ 16260 h 19050"/>
              <a:gd name="connsiteX40" fmla="*/ 167217 w 171450"/>
              <a:gd name="connsiteY40" fmla="*/ 17445 h 19050"/>
              <a:gd name="connsiteX41" fmla="*/ 165570 w 171450"/>
              <a:gd name="connsiteY41" fmla="*/ 18325 h 19050"/>
              <a:gd name="connsiteX42" fmla="*/ 163784 w 171450"/>
              <a:gd name="connsiteY42" fmla="*/ 18867 h 19050"/>
              <a:gd name="connsiteX43" fmla="*/ 161925 w 171450"/>
              <a:gd name="connsiteY43" fmla="*/ 19050 h 19050"/>
              <a:gd name="connsiteX44" fmla="*/ 160067 w 171450"/>
              <a:gd name="connsiteY44" fmla="*/ 18867 h 19050"/>
              <a:gd name="connsiteX45" fmla="*/ 158280 w 171450"/>
              <a:gd name="connsiteY45" fmla="*/ 18325 h 19050"/>
              <a:gd name="connsiteX46" fmla="*/ 156633 w 171450"/>
              <a:gd name="connsiteY46" fmla="*/ 17445 h 19050"/>
              <a:gd name="connsiteX47" fmla="*/ 155190 w 171450"/>
              <a:gd name="connsiteY47" fmla="*/ 16260 h 19050"/>
              <a:gd name="connsiteX48" fmla="*/ 154005 w 171450"/>
              <a:gd name="connsiteY48" fmla="*/ 14817 h 19050"/>
              <a:gd name="connsiteX49" fmla="*/ 153125 w 171450"/>
              <a:gd name="connsiteY49" fmla="*/ 13170 h 19050"/>
              <a:gd name="connsiteX50" fmla="*/ 152583 w 171450"/>
              <a:gd name="connsiteY50" fmla="*/ 11383 h 19050"/>
              <a:gd name="connsiteX51" fmla="*/ 152400 w 171450"/>
              <a:gd name="connsiteY51" fmla="*/ 9525 h 19050"/>
              <a:gd name="connsiteX52" fmla="*/ 152583 w 171450"/>
              <a:gd name="connsiteY52" fmla="*/ 7667 h 19050"/>
              <a:gd name="connsiteX53" fmla="*/ 153125 w 171450"/>
              <a:gd name="connsiteY53" fmla="*/ 5880 h 19050"/>
              <a:gd name="connsiteX54" fmla="*/ 154005 w 171450"/>
              <a:gd name="connsiteY54" fmla="*/ 4233 h 19050"/>
              <a:gd name="connsiteX55" fmla="*/ 155190 w 171450"/>
              <a:gd name="connsiteY55" fmla="*/ 2790 h 19050"/>
              <a:gd name="connsiteX56" fmla="*/ 156633 w 171450"/>
              <a:gd name="connsiteY56" fmla="*/ 1605 h 19050"/>
              <a:gd name="connsiteX57" fmla="*/ 158280 w 171450"/>
              <a:gd name="connsiteY57" fmla="*/ 725 h 19050"/>
              <a:gd name="connsiteX58" fmla="*/ 160067 w 171450"/>
              <a:gd name="connsiteY58" fmla="*/ 183 h 19050"/>
              <a:gd name="connsiteX59" fmla="*/ 161925 w 171450"/>
              <a:gd name="connsiteY59" fmla="*/ 0 h 19050"/>
              <a:gd name="connsiteX60" fmla="*/ 163784 w 171450"/>
              <a:gd name="connsiteY60" fmla="*/ 183 h 19050"/>
              <a:gd name="connsiteX61" fmla="*/ 165570 w 171450"/>
              <a:gd name="connsiteY61" fmla="*/ 725 h 19050"/>
              <a:gd name="connsiteX62" fmla="*/ 167217 w 171450"/>
              <a:gd name="connsiteY62" fmla="*/ 1605 h 19050"/>
              <a:gd name="connsiteX63" fmla="*/ 168660 w 171450"/>
              <a:gd name="connsiteY63" fmla="*/ 2790 h 19050"/>
              <a:gd name="connsiteX64" fmla="*/ 169845 w 171450"/>
              <a:gd name="connsiteY64" fmla="*/ 4233 h 19050"/>
              <a:gd name="connsiteX65" fmla="*/ 170725 w 171450"/>
              <a:gd name="connsiteY65" fmla="*/ 5880 h 19050"/>
              <a:gd name="connsiteX66" fmla="*/ 171267 w 171450"/>
              <a:gd name="connsiteY66" fmla="*/ 7667 h 19050"/>
              <a:gd name="connsiteX67" fmla="*/ 171450 w 171450"/>
              <a:gd name="connsiteY67" fmla="*/ 9525 h 19050"/>
              <a:gd name="connsiteX68" fmla="*/ 19050 w 171450"/>
              <a:gd name="connsiteY68" fmla="*/ 9525 h 19050"/>
              <a:gd name="connsiteX69" fmla="*/ 18867 w 171450"/>
              <a:gd name="connsiteY69" fmla="*/ 11383 h 19050"/>
              <a:gd name="connsiteX70" fmla="*/ 18325 w 171450"/>
              <a:gd name="connsiteY70" fmla="*/ 13170 h 19050"/>
              <a:gd name="connsiteX71" fmla="*/ 17445 w 171450"/>
              <a:gd name="connsiteY71" fmla="*/ 14817 h 19050"/>
              <a:gd name="connsiteX72" fmla="*/ 16260 w 171450"/>
              <a:gd name="connsiteY72" fmla="*/ 16260 h 19050"/>
              <a:gd name="connsiteX73" fmla="*/ 14817 w 171450"/>
              <a:gd name="connsiteY73" fmla="*/ 17445 h 19050"/>
              <a:gd name="connsiteX74" fmla="*/ 13170 w 171450"/>
              <a:gd name="connsiteY74" fmla="*/ 18325 h 19050"/>
              <a:gd name="connsiteX75" fmla="*/ 11383 w 171450"/>
              <a:gd name="connsiteY75" fmla="*/ 18867 h 19050"/>
              <a:gd name="connsiteX76" fmla="*/ 9525 w 171450"/>
              <a:gd name="connsiteY76" fmla="*/ 19050 h 19050"/>
              <a:gd name="connsiteX77" fmla="*/ 7667 w 171450"/>
              <a:gd name="connsiteY77" fmla="*/ 18867 h 19050"/>
              <a:gd name="connsiteX78" fmla="*/ 5880 w 171450"/>
              <a:gd name="connsiteY78" fmla="*/ 18325 h 19050"/>
              <a:gd name="connsiteX79" fmla="*/ 4233 w 171450"/>
              <a:gd name="connsiteY79" fmla="*/ 17445 h 19050"/>
              <a:gd name="connsiteX80" fmla="*/ 2790 w 171450"/>
              <a:gd name="connsiteY80" fmla="*/ 16260 h 19050"/>
              <a:gd name="connsiteX81" fmla="*/ 1605 w 171450"/>
              <a:gd name="connsiteY81" fmla="*/ 14817 h 19050"/>
              <a:gd name="connsiteX82" fmla="*/ 725 w 171450"/>
              <a:gd name="connsiteY82" fmla="*/ 13170 h 19050"/>
              <a:gd name="connsiteX83" fmla="*/ 183 w 171450"/>
              <a:gd name="connsiteY83" fmla="*/ 11383 h 19050"/>
              <a:gd name="connsiteX84" fmla="*/ 0 w 171450"/>
              <a:gd name="connsiteY84" fmla="*/ 9525 h 19050"/>
              <a:gd name="connsiteX85" fmla="*/ 183 w 171450"/>
              <a:gd name="connsiteY85" fmla="*/ 7667 h 19050"/>
              <a:gd name="connsiteX86" fmla="*/ 725 w 171450"/>
              <a:gd name="connsiteY86" fmla="*/ 5880 h 19050"/>
              <a:gd name="connsiteX87" fmla="*/ 1605 w 171450"/>
              <a:gd name="connsiteY87" fmla="*/ 4233 h 19050"/>
              <a:gd name="connsiteX88" fmla="*/ 2790 w 171450"/>
              <a:gd name="connsiteY88" fmla="*/ 2790 h 19050"/>
              <a:gd name="connsiteX89" fmla="*/ 4233 w 171450"/>
              <a:gd name="connsiteY89" fmla="*/ 1605 h 19050"/>
              <a:gd name="connsiteX90" fmla="*/ 5880 w 171450"/>
              <a:gd name="connsiteY90" fmla="*/ 725 h 19050"/>
              <a:gd name="connsiteX91" fmla="*/ 7667 w 171450"/>
              <a:gd name="connsiteY91" fmla="*/ 183 h 19050"/>
              <a:gd name="connsiteX92" fmla="*/ 9525 w 171450"/>
              <a:gd name="connsiteY92" fmla="*/ 0 h 19050"/>
              <a:gd name="connsiteX93" fmla="*/ 11383 w 171450"/>
              <a:gd name="connsiteY93" fmla="*/ 183 h 19050"/>
              <a:gd name="connsiteX94" fmla="*/ 13170 w 171450"/>
              <a:gd name="connsiteY94" fmla="*/ 725 h 19050"/>
              <a:gd name="connsiteX95" fmla="*/ 14817 w 171450"/>
              <a:gd name="connsiteY95" fmla="*/ 1605 h 19050"/>
              <a:gd name="connsiteX96" fmla="*/ 16260 w 171450"/>
              <a:gd name="connsiteY96" fmla="*/ 2790 h 19050"/>
              <a:gd name="connsiteX97" fmla="*/ 17445 w 171450"/>
              <a:gd name="connsiteY97" fmla="*/ 4233 h 19050"/>
              <a:gd name="connsiteX98" fmla="*/ 18325 w 171450"/>
              <a:gd name="connsiteY98" fmla="*/ 5880 h 19050"/>
              <a:gd name="connsiteX99" fmla="*/ 18867 w 171450"/>
              <a:gd name="connsiteY99" fmla="*/ 7667 h 19050"/>
              <a:gd name="connsiteX100" fmla="*/ 19050 w 171450"/>
              <a:gd name="connsiteY100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71450" h="19050">
                <a:moveTo>
                  <a:pt x="161925" y="19050"/>
                </a:moveTo>
                <a:lnTo>
                  <a:pt x="9525" y="19050"/>
                </a:ln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lnTo>
                  <a:pt x="161925" y="0"/>
                </a:ln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lose/>
                <a:moveTo>
                  <a:pt x="171450" y="9525"/>
                </a:move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ubicBezTo>
                  <a:pt x="161299" y="19050"/>
                  <a:pt x="160680" y="18989"/>
                  <a:pt x="160067" y="18867"/>
                </a:cubicBezTo>
                <a:cubicBezTo>
                  <a:pt x="159453" y="18745"/>
                  <a:pt x="158858" y="18564"/>
                  <a:pt x="158280" y="18325"/>
                </a:cubicBezTo>
                <a:cubicBezTo>
                  <a:pt x="157702" y="18086"/>
                  <a:pt x="157153" y="17793"/>
                  <a:pt x="156633" y="17445"/>
                </a:cubicBezTo>
                <a:cubicBezTo>
                  <a:pt x="156114" y="17097"/>
                  <a:pt x="155633" y="16703"/>
                  <a:pt x="155190" y="16260"/>
                </a:cubicBezTo>
                <a:cubicBezTo>
                  <a:pt x="154748" y="15818"/>
                  <a:pt x="154353" y="15337"/>
                  <a:pt x="154005" y="14817"/>
                </a:cubicBezTo>
                <a:cubicBezTo>
                  <a:pt x="153657" y="14297"/>
                  <a:pt x="153364" y="13748"/>
                  <a:pt x="153125" y="13170"/>
                </a:cubicBezTo>
                <a:cubicBezTo>
                  <a:pt x="152886" y="12592"/>
                  <a:pt x="152705" y="11997"/>
                  <a:pt x="152583" y="11383"/>
                </a:cubicBezTo>
                <a:cubicBezTo>
                  <a:pt x="152461" y="10770"/>
                  <a:pt x="152400" y="10151"/>
                  <a:pt x="152400" y="9525"/>
                </a:cubicBezTo>
                <a:cubicBezTo>
                  <a:pt x="152400" y="8900"/>
                  <a:pt x="152461" y="8280"/>
                  <a:pt x="152583" y="7667"/>
                </a:cubicBezTo>
                <a:cubicBezTo>
                  <a:pt x="152705" y="7053"/>
                  <a:pt x="152886" y="6458"/>
                  <a:pt x="153125" y="5880"/>
                </a:cubicBezTo>
                <a:cubicBezTo>
                  <a:pt x="153364" y="5303"/>
                  <a:pt x="153657" y="4753"/>
                  <a:pt x="154005" y="4233"/>
                </a:cubicBezTo>
                <a:cubicBezTo>
                  <a:pt x="154353" y="3713"/>
                  <a:pt x="154748" y="3232"/>
                  <a:pt x="155190" y="2790"/>
                </a:cubicBezTo>
                <a:cubicBezTo>
                  <a:pt x="155633" y="2348"/>
                  <a:pt x="156113" y="1953"/>
                  <a:pt x="156633" y="1605"/>
                </a:cubicBezTo>
                <a:cubicBezTo>
                  <a:pt x="157153" y="1258"/>
                  <a:pt x="157702" y="965"/>
                  <a:pt x="158280" y="725"/>
                </a:cubicBezTo>
                <a:cubicBezTo>
                  <a:pt x="158858" y="486"/>
                  <a:pt x="159453" y="305"/>
                  <a:pt x="160067" y="183"/>
                </a:cubicBezTo>
                <a:cubicBezTo>
                  <a:pt x="160680" y="61"/>
                  <a:pt x="161299" y="0"/>
                  <a:pt x="161925" y="0"/>
                </a:cubicBez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lose/>
                <a:moveTo>
                  <a:pt x="19050" y="9525"/>
                </a:moveTo>
                <a:cubicBezTo>
                  <a:pt x="19050" y="10151"/>
                  <a:pt x="18989" y="10770"/>
                  <a:pt x="18867" y="11383"/>
                </a:cubicBezTo>
                <a:cubicBezTo>
                  <a:pt x="18745" y="11997"/>
                  <a:pt x="18564" y="12592"/>
                  <a:pt x="18325" y="13170"/>
                </a:cubicBezTo>
                <a:cubicBezTo>
                  <a:pt x="18086" y="13748"/>
                  <a:pt x="17792" y="14297"/>
                  <a:pt x="17445" y="14817"/>
                </a:cubicBezTo>
                <a:cubicBezTo>
                  <a:pt x="17097" y="15337"/>
                  <a:pt x="16702" y="15818"/>
                  <a:pt x="16260" y="16260"/>
                </a:cubicBezTo>
                <a:cubicBezTo>
                  <a:pt x="15818" y="16703"/>
                  <a:pt x="15337" y="17097"/>
                  <a:pt x="14817" y="17445"/>
                </a:cubicBezTo>
                <a:cubicBezTo>
                  <a:pt x="14297" y="17793"/>
                  <a:pt x="13748" y="18086"/>
                  <a:pt x="13170" y="18325"/>
                </a:cubicBezTo>
                <a:cubicBezTo>
                  <a:pt x="12592" y="18564"/>
                  <a:pt x="11997" y="18745"/>
                  <a:pt x="11383" y="18867"/>
                </a:cubicBezTo>
                <a:cubicBezTo>
                  <a:pt x="10770" y="18989"/>
                  <a:pt x="10150" y="19050"/>
                  <a:pt x="9525" y="19050"/>
                </a:cubicBez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cubicBezTo>
                  <a:pt x="10150" y="0"/>
                  <a:pt x="10770" y="61"/>
                  <a:pt x="11383" y="183"/>
                </a:cubicBezTo>
                <a:cubicBezTo>
                  <a:pt x="11997" y="305"/>
                  <a:pt x="12592" y="486"/>
                  <a:pt x="13170" y="725"/>
                </a:cubicBezTo>
                <a:cubicBezTo>
                  <a:pt x="13748" y="965"/>
                  <a:pt x="14297" y="1258"/>
                  <a:pt x="14817" y="1605"/>
                </a:cubicBezTo>
                <a:cubicBezTo>
                  <a:pt x="15337" y="1953"/>
                  <a:pt x="15818" y="2348"/>
                  <a:pt x="16260" y="2790"/>
                </a:cubicBezTo>
                <a:cubicBezTo>
                  <a:pt x="16702" y="3232"/>
                  <a:pt x="17097" y="3713"/>
                  <a:pt x="17445" y="4233"/>
                </a:cubicBezTo>
                <a:cubicBezTo>
                  <a:pt x="17792" y="4753"/>
                  <a:pt x="18086" y="5303"/>
                  <a:pt x="18325" y="5880"/>
                </a:cubicBezTo>
                <a:cubicBezTo>
                  <a:pt x="18564" y="6458"/>
                  <a:pt x="18745" y="7053"/>
                  <a:pt x="18867" y="7667"/>
                </a:cubicBezTo>
                <a:cubicBezTo>
                  <a:pt x="18989" y="8280"/>
                  <a:pt x="19050" y="8900"/>
                  <a:pt x="19050" y="952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2"/>
            </p:custDataLst>
          </p:nvPr>
        </p:nvSpPr>
        <p:spPr>
          <a:xfrm>
            <a:off x="537845" y="648970"/>
            <a:ext cx="171450" cy="19050"/>
          </a:xfrm>
          <a:custGeom>
            <a:avLst/>
            <a:gdLst>
              <a:gd name="connsiteX0" fmla="*/ 161925 w 171450"/>
              <a:gd name="connsiteY0" fmla="*/ 19050 h 19050"/>
              <a:gd name="connsiteX1" fmla="*/ 9525 w 171450"/>
              <a:gd name="connsiteY1" fmla="*/ 19050 h 19050"/>
              <a:gd name="connsiteX2" fmla="*/ 7667 w 171450"/>
              <a:gd name="connsiteY2" fmla="*/ 18867 h 19050"/>
              <a:gd name="connsiteX3" fmla="*/ 5880 w 171450"/>
              <a:gd name="connsiteY3" fmla="*/ 18325 h 19050"/>
              <a:gd name="connsiteX4" fmla="*/ 4233 w 171450"/>
              <a:gd name="connsiteY4" fmla="*/ 17445 h 19050"/>
              <a:gd name="connsiteX5" fmla="*/ 2790 w 171450"/>
              <a:gd name="connsiteY5" fmla="*/ 16260 h 19050"/>
              <a:gd name="connsiteX6" fmla="*/ 1605 w 171450"/>
              <a:gd name="connsiteY6" fmla="*/ 14817 h 19050"/>
              <a:gd name="connsiteX7" fmla="*/ 725 w 171450"/>
              <a:gd name="connsiteY7" fmla="*/ 13170 h 19050"/>
              <a:gd name="connsiteX8" fmla="*/ 183 w 171450"/>
              <a:gd name="connsiteY8" fmla="*/ 11383 h 19050"/>
              <a:gd name="connsiteX9" fmla="*/ 0 w 171450"/>
              <a:gd name="connsiteY9" fmla="*/ 9525 h 19050"/>
              <a:gd name="connsiteX10" fmla="*/ 183 w 171450"/>
              <a:gd name="connsiteY10" fmla="*/ 7667 h 19050"/>
              <a:gd name="connsiteX11" fmla="*/ 725 w 171450"/>
              <a:gd name="connsiteY11" fmla="*/ 5880 h 19050"/>
              <a:gd name="connsiteX12" fmla="*/ 1605 w 171450"/>
              <a:gd name="connsiteY12" fmla="*/ 4233 h 19050"/>
              <a:gd name="connsiteX13" fmla="*/ 2790 w 171450"/>
              <a:gd name="connsiteY13" fmla="*/ 2790 h 19050"/>
              <a:gd name="connsiteX14" fmla="*/ 4233 w 171450"/>
              <a:gd name="connsiteY14" fmla="*/ 1605 h 19050"/>
              <a:gd name="connsiteX15" fmla="*/ 5880 w 171450"/>
              <a:gd name="connsiteY15" fmla="*/ 725 h 19050"/>
              <a:gd name="connsiteX16" fmla="*/ 7667 w 171450"/>
              <a:gd name="connsiteY16" fmla="*/ 183 h 19050"/>
              <a:gd name="connsiteX17" fmla="*/ 9525 w 171450"/>
              <a:gd name="connsiteY17" fmla="*/ 0 h 19050"/>
              <a:gd name="connsiteX18" fmla="*/ 161925 w 171450"/>
              <a:gd name="connsiteY18" fmla="*/ 0 h 19050"/>
              <a:gd name="connsiteX19" fmla="*/ 163784 w 171450"/>
              <a:gd name="connsiteY19" fmla="*/ 183 h 19050"/>
              <a:gd name="connsiteX20" fmla="*/ 165570 w 171450"/>
              <a:gd name="connsiteY20" fmla="*/ 725 h 19050"/>
              <a:gd name="connsiteX21" fmla="*/ 167217 w 171450"/>
              <a:gd name="connsiteY21" fmla="*/ 1605 h 19050"/>
              <a:gd name="connsiteX22" fmla="*/ 168660 w 171450"/>
              <a:gd name="connsiteY22" fmla="*/ 2790 h 19050"/>
              <a:gd name="connsiteX23" fmla="*/ 169845 w 171450"/>
              <a:gd name="connsiteY23" fmla="*/ 4233 h 19050"/>
              <a:gd name="connsiteX24" fmla="*/ 170725 w 171450"/>
              <a:gd name="connsiteY24" fmla="*/ 5880 h 19050"/>
              <a:gd name="connsiteX25" fmla="*/ 171267 w 171450"/>
              <a:gd name="connsiteY25" fmla="*/ 7667 h 19050"/>
              <a:gd name="connsiteX26" fmla="*/ 171450 w 171450"/>
              <a:gd name="connsiteY26" fmla="*/ 9525 h 19050"/>
              <a:gd name="connsiteX27" fmla="*/ 171267 w 171450"/>
              <a:gd name="connsiteY27" fmla="*/ 11383 h 19050"/>
              <a:gd name="connsiteX28" fmla="*/ 170725 w 171450"/>
              <a:gd name="connsiteY28" fmla="*/ 13170 h 19050"/>
              <a:gd name="connsiteX29" fmla="*/ 169845 w 171450"/>
              <a:gd name="connsiteY29" fmla="*/ 14817 h 19050"/>
              <a:gd name="connsiteX30" fmla="*/ 168660 w 171450"/>
              <a:gd name="connsiteY30" fmla="*/ 16260 h 19050"/>
              <a:gd name="connsiteX31" fmla="*/ 167217 w 171450"/>
              <a:gd name="connsiteY31" fmla="*/ 17445 h 19050"/>
              <a:gd name="connsiteX32" fmla="*/ 165570 w 171450"/>
              <a:gd name="connsiteY32" fmla="*/ 18325 h 19050"/>
              <a:gd name="connsiteX33" fmla="*/ 163784 w 171450"/>
              <a:gd name="connsiteY33" fmla="*/ 18867 h 19050"/>
              <a:gd name="connsiteX34" fmla="*/ 161925 w 171450"/>
              <a:gd name="connsiteY34" fmla="*/ 19050 h 19050"/>
              <a:gd name="connsiteX35" fmla="*/ 171450 w 171450"/>
              <a:gd name="connsiteY35" fmla="*/ 9525 h 19050"/>
              <a:gd name="connsiteX36" fmla="*/ 171267 w 171450"/>
              <a:gd name="connsiteY36" fmla="*/ 11383 h 19050"/>
              <a:gd name="connsiteX37" fmla="*/ 170725 w 171450"/>
              <a:gd name="connsiteY37" fmla="*/ 13170 h 19050"/>
              <a:gd name="connsiteX38" fmla="*/ 169845 w 171450"/>
              <a:gd name="connsiteY38" fmla="*/ 14817 h 19050"/>
              <a:gd name="connsiteX39" fmla="*/ 168660 w 171450"/>
              <a:gd name="connsiteY39" fmla="*/ 16260 h 19050"/>
              <a:gd name="connsiteX40" fmla="*/ 167217 w 171450"/>
              <a:gd name="connsiteY40" fmla="*/ 17445 h 19050"/>
              <a:gd name="connsiteX41" fmla="*/ 165570 w 171450"/>
              <a:gd name="connsiteY41" fmla="*/ 18325 h 19050"/>
              <a:gd name="connsiteX42" fmla="*/ 163784 w 171450"/>
              <a:gd name="connsiteY42" fmla="*/ 18867 h 19050"/>
              <a:gd name="connsiteX43" fmla="*/ 161925 w 171450"/>
              <a:gd name="connsiteY43" fmla="*/ 19050 h 19050"/>
              <a:gd name="connsiteX44" fmla="*/ 160067 w 171450"/>
              <a:gd name="connsiteY44" fmla="*/ 18867 h 19050"/>
              <a:gd name="connsiteX45" fmla="*/ 158280 w 171450"/>
              <a:gd name="connsiteY45" fmla="*/ 18325 h 19050"/>
              <a:gd name="connsiteX46" fmla="*/ 156633 w 171450"/>
              <a:gd name="connsiteY46" fmla="*/ 17445 h 19050"/>
              <a:gd name="connsiteX47" fmla="*/ 155190 w 171450"/>
              <a:gd name="connsiteY47" fmla="*/ 16260 h 19050"/>
              <a:gd name="connsiteX48" fmla="*/ 154005 w 171450"/>
              <a:gd name="connsiteY48" fmla="*/ 14817 h 19050"/>
              <a:gd name="connsiteX49" fmla="*/ 153125 w 171450"/>
              <a:gd name="connsiteY49" fmla="*/ 13170 h 19050"/>
              <a:gd name="connsiteX50" fmla="*/ 152583 w 171450"/>
              <a:gd name="connsiteY50" fmla="*/ 11383 h 19050"/>
              <a:gd name="connsiteX51" fmla="*/ 152400 w 171450"/>
              <a:gd name="connsiteY51" fmla="*/ 9525 h 19050"/>
              <a:gd name="connsiteX52" fmla="*/ 152583 w 171450"/>
              <a:gd name="connsiteY52" fmla="*/ 7667 h 19050"/>
              <a:gd name="connsiteX53" fmla="*/ 153125 w 171450"/>
              <a:gd name="connsiteY53" fmla="*/ 5880 h 19050"/>
              <a:gd name="connsiteX54" fmla="*/ 154005 w 171450"/>
              <a:gd name="connsiteY54" fmla="*/ 4233 h 19050"/>
              <a:gd name="connsiteX55" fmla="*/ 155190 w 171450"/>
              <a:gd name="connsiteY55" fmla="*/ 2790 h 19050"/>
              <a:gd name="connsiteX56" fmla="*/ 156633 w 171450"/>
              <a:gd name="connsiteY56" fmla="*/ 1605 h 19050"/>
              <a:gd name="connsiteX57" fmla="*/ 158280 w 171450"/>
              <a:gd name="connsiteY57" fmla="*/ 725 h 19050"/>
              <a:gd name="connsiteX58" fmla="*/ 160067 w 171450"/>
              <a:gd name="connsiteY58" fmla="*/ 183 h 19050"/>
              <a:gd name="connsiteX59" fmla="*/ 161925 w 171450"/>
              <a:gd name="connsiteY59" fmla="*/ 0 h 19050"/>
              <a:gd name="connsiteX60" fmla="*/ 163784 w 171450"/>
              <a:gd name="connsiteY60" fmla="*/ 183 h 19050"/>
              <a:gd name="connsiteX61" fmla="*/ 165570 w 171450"/>
              <a:gd name="connsiteY61" fmla="*/ 725 h 19050"/>
              <a:gd name="connsiteX62" fmla="*/ 167217 w 171450"/>
              <a:gd name="connsiteY62" fmla="*/ 1605 h 19050"/>
              <a:gd name="connsiteX63" fmla="*/ 168660 w 171450"/>
              <a:gd name="connsiteY63" fmla="*/ 2790 h 19050"/>
              <a:gd name="connsiteX64" fmla="*/ 169845 w 171450"/>
              <a:gd name="connsiteY64" fmla="*/ 4233 h 19050"/>
              <a:gd name="connsiteX65" fmla="*/ 170725 w 171450"/>
              <a:gd name="connsiteY65" fmla="*/ 5880 h 19050"/>
              <a:gd name="connsiteX66" fmla="*/ 171267 w 171450"/>
              <a:gd name="connsiteY66" fmla="*/ 7667 h 19050"/>
              <a:gd name="connsiteX67" fmla="*/ 171450 w 171450"/>
              <a:gd name="connsiteY67" fmla="*/ 9525 h 19050"/>
              <a:gd name="connsiteX68" fmla="*/ 19050 w 171450"/>
              <a:gd name="connsiteY68" fmla="*/ 9525 h 19050"/>
              <a:gd name="connsiteX69" fmla="*/ 18867 w 171450"/>
              <a:gd name="connsiteY69" fmla="*/ 11383 h 19050"/>
              <a:gd name="connsiteX70" fmla="*/ 18325 w 171450"/>
              <a:gd name="connsiteY70" fmla="*/ 13170 h 19050"/>
              <a:gd name="connsiteX71" fmla="*/ 17445 w 171450"/>
              <a:gd name="connsiteY71" fmla="*/ 14817 h 19050"/>
              <a:gd name="connsiteX72" fmla="*/ 16260 w 171450"/>
              <a:gd name="connsiteY72" fmla="*/ 16260 h 19050"/>
              <a:gd name="connsiteX73" fmla="*/ 14817 w 171450"/>
              <a:gd name="connsiteY73" fmla="*/ 17445 h 19050"/>
              <a:gd name="connsiteX74" fmla="*/ 13170 w 171450"/>
              <a:gd name="connsiteY74" fmla="*/ 18325 h 19050"/>
              <a:gd name="connsiteX75" fmla="*/ 11383 w 171450"/>
              <a:gd name="connsiteY75" fmla="*/ 18867 h 19050"/>
              <a:gd name="connsiteX76" fmla="*/ 9525 w 171450"/>
              <a:gd name="connsiteY76" fmla="*/ 19050 h 19050"/>
              <a:gd name="connsiteX77" fmla="*/ 7667 w 171450"/>
              <a:gd name="connsiteY77" fmla="*/ 18867 h 19050"/>
              <a:gd name="connsiteX78" fmla="*/ 5880 w 171450"/>
              <a:gd name="connsiteY78" fmla="*/ 18325 h 19050"/>
              <a:gd name="connsiteX79" fmla="*/ 4233 w 171450"/>
              <a:gd name="connsiteY79" fmla="*/ 17445 h 19050"/>
              <a:gd name="connsiteX80" fmla="*/ 2790 w 171450"/>
              <a:gd name="connsiteY80" fmla="*/ 16260 h 19050"/>
              <a:gd name="connsiteX81" fmla="*/ 1605 w 171450"/>
              <a:gd name="connsiteY81" fmla="*/ 14817 h 19050"/>
              <a:gd name="connsiteX82" fmla="*/ 725 w 171450"/>
              <a:gd name="connsiteY82" fmla="*/ 13170 h 19050"/>
              <a:gd name="connsiteX83" fmla="*/ 183 w 171450"/>
              <a:gd name="connsiteY83" fmla="*/ 11383 h 19050"/>
              <a:gd name="connsiteX84" fmla="*/ 0 w 171450"/>
              <a:gd name="connsiteY84" fmla="*/ 9525 h 19050"/>
              <a:gd name="connsiteX85" fmla="*/ 183 w 171450"/>
              <a:gd name="connsiteY85" fmla="*/ 7667 h 19050"/>
              <a:gd name="connsiteX86" fmla="*/ 725 w 171450"/>
              <a:gd name="connsiteY86" fmla="*/ 5880 h 19050"/>
              <a:gd name="connsiteX87" fmla="*/ 1605 w 171450"/>
              <a:gd name="connsiteY87" fmla="*/ 4233 h 19050"/>
              <a:gd name="connsiteX88" fmla="*/ 2790 w 171450"/>
              <a:gd name="connsiteY88" fmla="*/ 2790 h 19050"/>
              <a:gd name="connsiteX89" fmla="*/ 4233 w 171450"/>
              <a:gd name="connsiteY89" fmla="*/ 1605 h 19050"/>
              <a:gd name="connsiteX90" fmla="*/ 5880 w 171450"/>
              <a:gd name="connsiteY90" fmla="*/ 725 h 19050"/>
              <a:gd name="connsiteX91" fmla="*/ 7667 w 171450"/>
              <a:gd name="connsiteY91" fmla="*/ 183 h 19050"/>
              <a:gd name="connsiteX92" fmla="*/ 9525 w 171450"/>
              <a:gd name="connsiteY92" fmla="*/ 0 h 19050"/>
              <a:gd name="connsiteX93" fmla="*/ 11383 w 171450"/>
              <a:gd name="connsiteY93" fmla="*/ 183 h 19050"/>
              <a:gd name="connsiteX94" fmla="*/ 13170 w 171450"/>
              <a:gd name="connsiteY94" fmla="*/ 725 h 19050"/>
              <a:gd name="connsiteX95" fmla="*/ 14817 w 171450"/>
              <a:gd name="connsiteY95" fmla="*/ 1605 h 19050"/>
              <a:gd name="connsiteX96" fmla="*/ 16260 w 171450"/>
              <a:gd name="connsiteY96" fmla="*/ 2790 h 19050"/>
              <a:gd name="connsiteX97" fmla="*/ 17445 w 171450"/>
              <a:gd name="connsiteY97" fmla="*/ 4233 h 19050"/>
              <a:gd name="connsiteX98" fmla="*/ 18325 w 171450"/>
              <a:gd name="connsiteY98" fmla="*/ 5880 h 19050"/>
              <a:gd name="connsiteX99" fmla="*/ 18867 w 171450"/>
              <a:gd name="connsiteY99" fmla="*/ 7667 h 19050"/>
              <a:gd name="connsiteX100" fmla="*/ 19050 w 171450"/>
              <a:gd name="connsiteY100" fmla="*/ 9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71450" h="19050">
                <a:moveTo>
                  <a:pt x="161925" y="19050"/>
                </a:moveTo>
                <a:lnTo>
                  <a:pt x="9525" y="19050"/>
                </a:ln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lnTo>
                  <a:pt x="161925" y="0"/>
                </a:ln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lose/>
                <a:moveTo>
                  <a:pt x="171450" y="9525"/>
                </a:moveTo>
                <a:cubicBezTo>
                  <a:pt x="171450" y="10151"/>
                  <a:pt x="171389" y="10770"/>
                  <a:pt x="171267" y="11383"/>
                </a:cubicBezTo>
                <a:cubicBezTo>
                  <a:pt x="171145" y="11997"/>
                  <a:pt x="170964" y="12592"/>
                  <a:pt x="170725" y="13170"/>
                </a:cubicBezTo>
                <a:cubicBezTo>
                  <a:pt x="170486" y="13748"/>
                  <a:pt x="170193" y="14297"/>
                  <a:pt x="169845" y="14817"/>
                </a:cubicBezTo>
                <a:cubicBezTo>
                  <a:pt x="169498" y="15337"/>
                  <a:pt x="169103" y="15818"/>
                  <a:pt x="168660" y="16260"/>
                </a:cubicBezTo>
                <a:cubicBezTo>
                  <a:pt x="168218" y="16703"/>
                  <a:pt x="167737" y="17097"/>
                  <a:pt x="167217" y="17445"/>
                </a:cubicBezTo>
                <a:cubicBezTo>
                  <a:pt x="166697" y="17793"/>
                  <a:pt x="166149" y="18086"/>
                  <a:pt x="165570" y="18325"/>
                </a:cubicBezTo>
                <a:cubicBezTo>
                  <a:pt x="164992" y="18564"/>
                  <a:pt x="164397" y="18745"/>
                  <a:pt x="163784" y="18867"/>
                </a:cubicBezTo>
                <a:cubicBezTo>
                  <a:pt x="163170" y="18989"/>
                  <a:pt x="162551" y="19050"/>
                  <a:pt x="161925" y="19050"/>
                </a:cubicBezTo>
                <a:cubicBezTo>
                  <a:pt x="161299" y="19050"/>
                  <a:pt x="160680" y="18989"/>
                  <a:pt x="160067" y="18867"/>
                </a:cubicBezTo>
                <a:cubicBezTo>
                  <a:pt x="159453" y="18745"/>
                  <a:pt x="158858" y="18564"/>
                  <a:pt x="158280" y="18325"/>
                </a:cubicBezTo>
                <a:cubicBezTo>
                  <a:pt x="157702" y="18086"/>
                  <a:pt x="157153" y="17793"/>
                  <a:pt x="156633" y="17445"/>
                </a:cubicBezTo>
                <a:cubicBezTo>
                  <a:pt x="156114" y="17097"/>
                  <a:pt x="155633" y="16703"/>
                  <a:pt x="155190" y="16260"/>
                </a:cubicBezTo>
                <a:cubicBezTo>
                  <a:pt x="154748" y="15818"/>
                  <a:pt x="154353" y="15337"/>
                  <a:pt x="154005" y="14817"/>
                </a:cubicBezTo>
                <a:cubicBezTo>
                  <a:pt x="153657" y="14297"/>
                  <a:pt x="153364" y="13748"/>
                  <a:pt x="153125" y="13170"/>
                </a:cubicBezTo>
                <a:cubicBezTo>
                  <a:pt x="152886" y="12592"/>
                  <a:pt x="152705" y="11997"/>
                  <a:pt x="152583" y="11383"/>
                </a:cubicBezTo>
                <a:cubicBezTo>
                  <a:pt x="152461" y="10770"/>
                  <a:pt x="152400" y="10151"/>
                  <a:pt x="152400" y="9525"/>
                </a:cubicBezTo>
                <a:cubicBezTo>
                  <a:pt x="152400" y="8900"/>
                  <a:pt x="152461" y="8280"/>
                  <a:pt x="152583" y="7667"/>
                </a:cubicBezTo>
                <a:cubicBezTo>
                  <a:pt x="152705" y="7053"/>
                  <a:pt x="152886" y="6458"/>
                  <a:pt x="153125" y="5880"/>
                </a:cubicBezTo>
                <a:cubicBezTo>
                  <a:pt x="153364" y="5303"/>
                  <a:pt x="153657" y="4753"/>
                  <a:pt x="154005" y="4233"/>
                </a:cubicBezTo>
                <a:cubicBezTo>
                  <a:pt x="154353" y="3713"/>
                  <a:pt x="154748" y="3232"/>
                  <a:pt x="155190" y="2790"/>
                </a:cubicBezTo>
                <a:cubicBezTo>
                  <a:pt x="155633" y="2348"/>
                  <a:pt x="156113" y="1953"/>
                  <a:pt x="156633" y="1605"/>
                </a:cubicBezTo>
                <a:cubicBezTo>
                  <a:pt x="157153" y="1258"/>
                  <a:pt x="157702" y="965"/>
                  <a:pt x="158280" y="725"/>
                </a:cubicBezTo>
                <a:cubicBezTo>
                  <a:pt x="158858" y="486"/>
                  <a:pt x="159453" y="305"/>
                  <a:pt x="160067" y="183"/>
                </a:cubicBezTo>
                <a:cubicBezTo>
                  <a:pt x="160680" y="61"/>
                  <a:pt x="161299" y="0"/>
                  <a:pt x="161925" y="0"/>
                </a:cubicBezTo>
                <a:cubicBezTo>
                  <a:pt x="162551" y="0"/>
                  <a:pt x="163170" y="61"/>
                  <a:pt x="163784" y="183"/>
                </a:cubicBezTo>
                <a:cubicBezTo>
                  <a:pt x="164397" y="305"/>
                  <a:pt x="164992" y="486"/>
                  <a:pt x="165570" y="725"/>
                </a:cubicBezTo>
                <a:cubicBezTo>
                  <a:pt x="166149" y="965"/>
                  <a:pt x="166697" y="1258"/>
                  <a:pt x="167217" y="1605"/>
                </a:cubicBezTo>
                <a:cubicBezTo>
                  <a:pt x="167737" y="1953"/>
                  <a:pt x="168218" y="2348"/>
                  <a:pt x="168660" y="2790"/>
                </a:cubicBezTo>
                <a:cubicBezTo>
                  <a:pt x="169103" y="3232"/>
                  <a:pt x="169498" y="3713"/>
                  <a:pt x="169845" y="4233"/>
                </a:cubicBezTo>
                <a:cubicBezTo>
                  <a:pt x="170192" y="4753"/>
                  <a:pt x="170486" y="5303"/>
                  <a:pt x="170725" y="5880"/>
                </a:cubicBezTo>
                <a:cubicBezTo>
                  <a:pt x="170964" y="6458"/>
                  <a:pt x="171145" y="7053"/>
                  <a:pt x="171267" y="7667"/>
                </a:cubicBezTo>
                <a:cubicBezTo>
                  <a:pt x="171389" y="8280"/>
                  <a:pt x="171450" y="8900"/>
                  <a:pt x="171450" y="9525"/>
                </a:cubicBezTo>
                <a:close/>
                <a:moveTo>
                  <a:pt x="19050" y="9525"/>
                </a:moveTo>
                <a:cubicBezTo>
                  <a:pt x="19050" y="10151"/>
                  <a:pt x="18989" y="10770"/>
                  <a:pt x="18867" y="11383"/>
                </a:cubicBezTo>
                <a:cubicBezTo>
                  <a:pt x="18745" y="11997"/>
                  <a:pt x="18564" y="12592"/>
                  <a:pt x="18325" y="13170"/>
                </a:cubicBezTo>
                <a:cubicBezTo>
                  <a:pt x="18086" y="13748"/>
                  <a:pt x="17792" y="14297"/>
                  <a:pt x="17445" y="14817"/>
                </a:cubicBezTo>
                <a:cubicBezTo>
                  <a:pt x="17097" y="15337"/>
                  <a:pt x="16702" y="15818"/>
                  <a:pt x="16260" y="16260"/>
                </a:cubicBezTo>
                <a:cubicBezTo>
                  <a:pt x="15818" y="16703"/>
                  <a:pt x="15337" y="17097"/>
                  <a:pt x="14817" y="17445"/>
                </a:cubicBezTo>
                <a:cubicBezTo>
                  <a:pt x="14297" y="17793"/>
                  <a:pt x="13748" y="18086"/>
                  <a:pt x="13170" y="18325"/>
                </a:cubicBezTo>
                <a:cubicBezTo>
                  <a:pt x="12592" y="18564"/>
                  <a:pt x="11997" y="18745"/>
                  <a:pt x="11383" y="18867"/>
                </a:cubicBezTo>
                <a:cubicBezTo>
                  <a:pt x="10770" y="18989"/>
                  <a:pt x="10150" y="19050"/>
                  <a:pt x="9525" y="19050"/>
                </a:cubicBezTo>
                <a:cubicBezTo>
                  <a:pt x="8900" y="19050"/>
                  <a:pt x="8280" y="18989"/>
                  <a:pt x="7667" y="18867"/>
                </a:cubicBezTo>
                <a:cubicBezTo>
                  <a:pt x="7053" y="18745"/>
                  <a:pt x="6458" y="18564"/>
                  <a:pt x="5880" y="18325"/>
                </a:cubicBezTo>
                <a:cubicBezTo>
                  <a:pt x="5302" y="18086"/>
                  <a:pt x="4753" y="17793"/>
                  <a:pt x="4233" y="17445"/>
                </a:cubicBezTo>
                <a:cubicBezTo>
                  <a:pt x="3713" y="17097"/>
                  <a:pt x="3232" y="16703"/>
                  <a:pt x="2790" y="16260"/>
                </a:cubicBezTo>
                <a:cubicBezTo>
                  <a:pt x="2348" y="15818"/>
                  <a:pt x="1953" y="15337"/>
                  <a:pt x="1605" y="14817"/>
                </a:cubicBezTo>
                <a:cubicBezTo>
                  <a:pt x="1258" y="14297"/>
                  <a:pt x="964" y="13748"/>
                  <a:pt x="725" y="13170"/>
                </a:cubicBezTo>
                <a:cubicBezTo>
                  <a:pt x="486" y="12592"/>
                  <a:pt x="305" y="11997"/>
                  <a:pt x="183" y="11383"/>
                </a:cubicBezTo>
                <a:cubicBezTo>
                  <a:pt x="61" y="10770"/>
                  <a:pt x="0" y="10151"/>
                  <a:pt x="0" y="9525"/>
                </a:cubicBezTo>
                <a:cubicBezTo>
                  <a:pt x="0" y="8900"/>
                  <a:pt x="61" y="8280"/>
                  <a:pt x="183" y="7667"/>
                </a:cubicBezTo>
                <a:cubicBezTo>
                  <a:pt x="305" y="7053"/>
                  <a:pt x="486" y="6458"/>
                  <a:pt x="725" y="5880"/>
                </a:cubicBezTo>
                <a:cubicBezTo>
                  <a:pt x="964" y="5303"/>
                  <a:pt x="1258" y="4753"/>
                  <a:pt x="1605" y="4233"/>
                </a:cubicBezTo>
                <a:cubicBezTo>
                  <a:pt x="1953" y="3713"/>
                  <a:pt x="2348" y="3232"/>
                  <a:pt x="2790" y="2790"/>
                </a:cubicBezTo>
                <a:cubicBezTo>
                  <a:pt x="3232" y="2348"/>
                  <a:pt x="3713" y="1953"/>
                  <a:pt x="4233" y="1605"/>
                </a:cubicBezTo>
                <a:cubicBezTo>
                  <a:pt x="4753" y="1258"/>
                  <a:pt x="5302" y="965"/>
                  <a:pt x="5880" y="725"/>
                </a:cubicBezTo>
                <a:cubicBezTo>
                  <a:pt x="6458" y="486"/>
                  <a:pt x="7053" y="305"/>
                  <a:pt x="7667" y="183"/>
                </a:cubicBezTo>
                <a:cubicBezTo>
                  <a:pt x="8280" y="61"/>
                  <a:pt x="8900" y="0"/>
                  <a:pt x="9525" y="0"/>
                </a:cubicBezTo>
                <a:cubicBezTo>
                  <a:pt x="10150" y="0"/>
                  <a:pt x="10770" y="61"/>
                  <a:pt x="11383" y="183"/>
                </a:cubicBezTo>
                <a:cubicBezTo>
                  <a:pt x="11997" y="305"/>
                  <a:pt x="12592" y="486"/>
                  <a:pt x="13170" y="725"/>
                </a:cubicBezTo>
                <a:cubicBezTo>
                  <a:pt x="13748" y="965"/>
                  <a:pt x="14297" y="1258"/>
                  <a:pt x="14817" y="1605"/>
                </a:cubicBezTo>
                <a:cubicBezTo>
                  <a:pt x="15337" y="1953"/>
                  <a:pt x="15818" y="2348"/>
                  <a:pt x="16260" y="2790"/>
                </a:cubicBezTo>
                <a:cubicBezTo>
                  <a:pt x="16702" y="3232"/>
                  <a:pt x="17097" y="3713"/>
                  <a:pt x="17445" y="4233"/>
                </a:cubicBezTo>
                <a:cubicBezTo>
                  <a:pt x="17792" y="4753"/>
                  <a:pt x="18086" y="5303"/>
                  <a:pt x="18325" y="5880"/>
                </a:cubicBezTo>
                <a:cubicBezTo>
                  <a:pt x="18564" y="6458"/>
                  <a:pt x="18745" y="7053"/>
                  <a:pt x="18867" y="7667"/>
                </a:cubicBezTo>
                <a:cubicBezTo>
                  <a:pt x="18989" y="8280"/>
                  <a:pt x="19050" y="8900"/>
                  <a:pt x="19050" y="952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7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image" Target="../media/image2.png"/><Relationship Id="rId12" Type="http://schemas.openxmlformats.org/officeDocument/2006/relationships/tags" Target="../tags/tag15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低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14"/>
            </p:custDataLst>
          </p:nvPr>
        </p:nvSpPr>
        <p:spPr>
          <a:xfrm>
            <a:off x="430998" y="745200"/>
            <a:ext cx="108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08400" y="1464319"/>
            <a:ext cx="10969200" cy="471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08400" y="534955"/>
            <a:ext cx="10969200" cy="78868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1" i="0" u="none" strike="noStrike" kern="1200" cap="none" spc="30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j-ea"/>
          <a:ea typeface="+mj-ea"/>
          <a:cs typeface="微软雅黑" panose="020B0503020204020204" charset="-122"/>
          <a:sym typeface="+mn-ea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259.xml"/><Relationship Id="rId16" Type="http://schemas.openxmlformats.org/officeDocument/2006/relationships/tags" Target="../tags/tag258.xml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0" Type="http://schemas.openxmlformats.org/officeDocument/2006/relationships/slideLayout" Target="../slideLayouts/slideLayout13.xml"/><Relationship Id="rId3" Type="http://schemas.openxmlformats.org/officeDocument/2006/relationships/tags" Target="../tags/tag262.xml"/><Relationship Id="rId29" Type="http://schemas.openxmlformats.org/officeDocument/2006/relationships/tags" Target="../tags/tag288.xml"/><Relationship Id="rId28" Type="http://schemas.openxmlformats.org/officeDocument/2006/relationships/tags" Target="../tags/tag287.xml"/><Relationship Id="rId27" Type="http://schemas.openxmlformats.org/officeDocument/2006/relationships/tags" Target="../tags/tag286.xml"/><Relationship Id="rId26" Type="http://schemas.openxmlformats.org/officeDocument/2006/relationships/tags" Target="../tags/tag285.xml"/><Relationship Id="rId25" Type="http://schemas.openxmlformats.org/officeDocument/2006/relationships/tags" Target="../tags/tag284.xml"/><Relationship Id="rId24" Type="http://schemas.openxmlformats.org/officeDocument/2006/relationships/tags" Target="../tags/tag283.xml"/><Relationship Id="rId23" Type="http://schemas.openxmlformats.org/officeDocument/2006/relationships/tags" Target="../tags/tag282.xml"/><Relationship Id="rId22" Type="http://schemas.openxmlformats.org/officeDocument/2006/relationships/tags" Target="../tags/tag281.xml"/><Relationship Id="rId21" Type="http://schemas.openxmlformats.org/officeDocument/2006/relationships/tags" Target="../tags/tag280.xml"/><Relationship Id="rId20" Type="http://schemas.openxmlformats.org/officeDocument/2006/relationships/tags" Target="../tags/tag279.xml"/><Relationship Id="rId2" Type="http://schemas.openxmlformats.org/officeDocument/2006/relationships/tags" Target="../tags/tag261.xml"/><Relationship Id="rId19" Type="http://schemas.openxmlformats.org/officeDocument/2006/relationships/tags" Target="../tags/tag278.xml"/><Relationship Id="rId18" Type="http://schemas.openxmlformats.org/officeDocument/2006/relationships/tags" Target="../tags/tag277.xml"/><Relationship Id="rId17" Type="http://schemas.openxmlformats.org/officeDocument/2006/relationships/tags" Target="../tags/tag276.xml"/><Relationship Id="rId16" Type="http://schemas.openxmlformats.org/officeDocument/2006/relationships/tags" Target="../tags/tag275.xml"/><Relationship Id="rId15" Type="http://schemas.openxmlformats.org/officeDocument/2006/relationships/tags" Target="../tags/tag274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308.xml"/><Relationship Id="rId2" Type="http://schemas.openxmlformats.org/officeDocument/2006/relationships/tags" Target="../tags/tag290.xml"/><Relationship Id="rId19" Type="http://schemas.openxmlformats.org/officeDocument/2006/relationships/tags" Target="../tags/tag307.xml"/><Relationship Id="rId18" Type="http://schemas.openxmlformats.org/officeDocument/2006/relationships/tags" Target="../tags/tag306.xml"/><Relationship Id="rId17" Type="http://schemas.openxmlformats.org/officeDocument/2006/relationships/tags" Target="../tags/tag305.xml"/><Relationship Id="rId16" Type="http://schemas.openxmlformats.org/officeDocument/2006/relationships/tags" Target="../tags/tag304.xml"/><Relationship Id="rId15" Type="http://schemas.openxmlformats.org/officeDocument/2006/relationships/tags" Target="../tags/tag303.xml"/><Relationship Id="rId14" Type="http://schemas.openxmlformats.org/officeDocument/2006/relationships/tags" Target="../tags/tag302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tags" Target="../tags/tag2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4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347.xml"/><Relationship Id="rId2" Type="http://schemas.openxmlformats.org/officeDocument/2006/relationships/tags" Target="../tags/tag329.xml"/><Relationship Id="rId19" Type="http://schemas.openxmlformats.org/officeDocument/2006/relationships/tags" Target="../tags/tag346.xml"/><Relationship Id="rId18" Type="http://schemas.openxmlformats.org/officeDocument/2006/relationships/tags" Target="../tags/tag345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367.xml"/><Relationship Id="rId16" Type="http://schemas.openxmlformats.org/officeDocument/2006/relationships/tags" Target="../tags/tag366.xml"/><Relationship Id="rId15" Type="http://schemas.openxmlformats.org/officeDocument/2006/relationships/tags" Target="../tags/tag365.xml"/><Relationship Id="rId14" Type="http://schemas.openxmlformats.org/officeDocument/2006/relationships/tags" Target="../tags/tag364.xml"/><Relationship Id="rId13" Type="http://schemas.openxmlformats.org/officeDocument/2006/relationships/tags" Target="../tags/tag363.xml"/><Relationship Id="rId12" Type="http://schemas.openxmlformats.org/officeDocument/2006/relationships/tags" Target="../tags/tag362.xml"/><Relationship Id="rId11" Type="http://schemas.openxmlformats.org/officeDocument/2006/relationships/tags" Target="../tags/tag361.xml"/><Relationship Id="rId10" Type="http://schemas.openxmlformats.org/officeDocument/2006/relationships/tags" Target="../tags/tag360.xml"/><Relationship Id="rId1" Type="http://schemas.openxmlformats.org/officeDocument/2006/relationships/tags" Target="../tags/tag35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tags" Target="../tags/tag36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198.xml"/><Relationship Id="rId2" Type="http://schemas.openxmlformats.org/officeDocument/2006/relationships/tags" Target="../tags/tag180.xml"/><Relationship Id="rId19" Type="http://schemas.openxmlformats.org/officeDocument/2006/relationships/tags" Target="../tags/tag197.xml"/><Relationship Id="rId18" Type="http://schemas.openxmlformats.org/officeDocument/2006/relationships/tags" Target="../tags/tag196.xml"/><Relationship Id="rId17" Type="http://schemas.openxmlformats.org/officeDocument/2006/relationships/tags" Target="../tags/tag195.xml"/><Relationship Id="rId16" Type="http://schemas.openxmlformats.org/officeDocument/2006/relationships/tags" Target="../tags/tag194.xml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19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作者：王</a:t>
            </a:r>
            <a:r>
              <a:rPr lang="zh-CN" altLang="en-US"/>
              <a:t>明宇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Gobang AI Based on MCTS and Policy-Value Network</a:t>
            </a:r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 idx="9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基于蒙特卡洛树搜索与策略价值网络的五子棋AI算法设计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03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算法设计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蒙特卡洛树搜索算法设计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策略价值网络：用于估计棋局的胜负概率，指导</a:t>
            </a: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自我对弈过程</a:t>
            </a: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，提高搜索效率和准确性。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算法概述：蒙特卡洛树搜索是一种基于概率的搜索算法，用于解决五子棋等博弈问题。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算法流程：通过在棋盘上自我对弈模拟走棋，回传更新节点价值与搜索</a:t>
            </a: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次数，最终找到最优走法。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 lnSpcReduction="2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算法优化：通过改进搜索策略</a:t>
            </a: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，运用策略价值网络代替</a:t>
            </a: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rollout等方式，提高蒙特卡洛树搜索算法的效率和准确性。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神经网络设计</a:t>
            </a:r>
            <a:endParaRPr lang="zh-CN" altLang="en-US"/>
          </a:p>
        </p:txBody>
      </p:sp>
      <p:sp>
        <p:nvSpPr>
          <p:cNvPr id="263" name="椭圆 262"/>
          <p:cNvSpPr/>
          <p:nvPr>
            <p:custDataLst>
              <p:tags r:id="rId1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2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3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4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5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6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7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8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9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0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1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2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3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4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5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6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7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8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19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0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1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2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5" name="图形 19"/>
          <p:cNvSpPr/>
          <p:nvPr>
            <p:custDataLst>
              <p:tags r:id="rId23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6" name="图形 27"/>
          <p:cNvSpPr/>
          <p:nvPr>
            <p:custDataLst>
              <p:tags r:id="rId24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7" name="任意多边形: 形状 286"/>
          <p:cNvSpPr/>
          <p:nvPr>
            <p:custDataLst>
              <p:tags r:id="rId25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2700000" scaled="1"/>
            <a:tileRect/>
          </a:gra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20" name="正文"/>
          <p:cNvSpPr txBox="1"/>
          <p:nvPr>
            <p:custDataLst>
              <p:tags r:id="rId26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输入层：接收棋盘状态作为输入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7"/>
            </p:custDataLst>
          </p:nvPr>
        </p:nvSpPr>
        <p:spPr>
          <a:xfrm>
            <a:off x="9419575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训练过程：使用蒙特卡洛树搜索与策略价值网络进行训练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8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输出层：输出下一步落子的概率与</a:t>
            </a: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价值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29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公共卷积层：采用</a:t>
            </a: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三层卷积神经网络处理特征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策略价值网络的设计与实现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1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2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3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4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5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6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7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8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策略价值网络的作用：用于评估棋局状态，预测下一步棋的胜负概率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实现过程：</a:t>
            </a:r>
            <a:r>
              <a:rPr 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采用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Libtorch</a:t>
            </a:r>
            <a:r>
              <a:rPr lang="zh-CN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框架实现神经</a:t>
            </a:r>
            <a:r>
              <a:rPr lang="zh-CN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网络</a:t>
            </a:r>
            <a:endParaRPr lang="zh-CN" altLang="en-US"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1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2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3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4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5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6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7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8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效果评估：通过与蒙特卡洛树搜索算法结合，提高五子棋AI的决策水平和胜率</a:t>
            </a:r>
            <a:endParaRPr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设计思路：采用深度学习技术，构建多层神经网络，通过训练学习五子棋棋局特征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网络结构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2946400" y="1490345"/>
            <a:ext cx="6291580" cy="47593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神经网络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损失函数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2788920" y="2279015"/>
            <a:ext cx="6160770" cy="29667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损失函数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蒙特卡洛树搜索与策略价值网络的结合方式</a:t>
            </a:r>
            <a:endParaRPr lang="zh-CN" altLang="en-US"/>
          </a:p>
        </p:txBody>
      </p:sp>
      <p:sp>
        <p:nvSpPr>
          <p:cNvPr id="19" name="正文"/>
          <p:cNvSpPr txBox="1"/>
          <p:nvPr>
            <p:custDataLst>
              <p:tags r:id="rId1"/>
            </p:custDataLst>
          </p:nvPr>
        </p:nvSpPr>
        <p:spPr>
          <a:xfrm>
            <a:off x="2421831" y="1490400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蒙特卡洛树搜索：用于搜索五子棋的可行走法，并评估其胜率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0" name="正文"/>
          <p:cNvSpPr txBox="1"/>
          <p:nvPr>
            <p:custDataLst>
              <p:tags r:id="rId2"/>
            </p:custDataLst>
          </p:nvPr>
        </p:nvSpPr>
        <p:spPr>
          <a:xfrm>
            <a:off x="2421831" y="2753249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策略价值网络：用于学习五子棋的策略和价值，提供决策依据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3"/>
            </p:custDataLst>
          </p:nvPr>
        </p:nvSpPr>
        <p:spPr>
          <a:xfrm>
            <a:off x="2421831" y="4016097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结合方式：将蒙特卡洛树搜索与策略价值网络相结合，将</a:t>
            </a:r>
            <a:r>
              <a:rPr lang="en-US" altLang="zh-CN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MCTS</a:t>
            </a: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作为神经网络的策略提升算子，实现高效的五子棋AI算法设计，并对神经网络进行</a:t>
            </a: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训练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2" name="正文"/>
          <p:cNvSpPr txBox="1"/>
          <p:nvPr>
            <p:custDataLst>
              <p:tags r:id="rId4"/>
            </p:custDataLst>
          </p:nvPr>
        </p:nvSpPr>
        <p:spPr>
          <a:xfrm>
            <a:off x="2421831" y="5278946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优势：能够快速搜索可行走法，并利用策略价值网络提供决策依据，提高AI的五子棋水平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04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算法运行测试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测试结果分析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测试结论：该算法可自我对弈学习从而实现棋力的</a:t>
            </a:r>
            <a:r>
              <a:rPr lang="zh-CN" altLang="en-US" sz="2400" dirty="0">
                <a:latin typeface="+mn-ea"/>
                <a:ea typeface="+mn-ea"/>
              </a:rPr>
              <a:t>提升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鲁棒性分析：在不同参数和初始条件下进行测试，算法表现稳定，具有较强的鲁棒性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测试方式：选取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zh-CN" altLang="en-US" sz="2400" dirty="0">
                <a:latin typeface="+mn-ea"/>
                <a:ea typeface="+mn-ea"/>
              </a:rPr>
              <a:t>个迭代次数依次增加的模型进行对战，统计它们的</a:t>
            </a:r>
            <a:r>
              <a:rPr lang="zh-CN" altLang="en-US" sz="2400" dirty="0">
                <a:latin typeface="+mn-ea"/>
                <a:ea typeface="+mn-ea"/>
              </a:rPr>
              <a:t>得分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测试结果：迭代次数较高的模型相比迭代次数较低的模型优势</a:t>
            </a:r>
            <a:r>
              <a:rPr lang="zh-CN" altLang="en-US" sz="2400" dirty="0">
                <a:latin typeface="+mn-ea"/>
                <a:ea typeface="+mn-ea"/>
              </a:rPr>
              <a:t>明显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测试结果1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3377565" y="2186940"/>
            <a:ext cx="5429250" cy="33655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/目录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3" name="序号"/>
          <p:cNvSpPr txBox="1"/>
          <p:nvPr>
            <p:custDataLst>
              <p:tags r:id="rId3"/>
            </p:custDataLst>
          </p:nvPr>
        </p:nvSpPr>
        <p:spPr>
          <a:xfrm>
            <a:off x="5293360" y="2139950"/>
            <a:ext cx="1948180" cy="5073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US" sz="3200" b="1" dirty="0">
                <a:latin typeface="+mj-ea"/>
                <a:ea typeface="+mj-ea"/>
                <a:cs typeface="微软雅黑" panose="020B0503020204020204" charset="-122"/>
              </a:rPr>
              <a:t>02</a:t>
            </a:r>
            <a:endParaRPr lang="en-US" sz="32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44" name="标题"/>
          <p:cNvSpPr txBox="1"/>
          <p:nvPr>
            <p:custDataLst>
              <p:tags r:id="rId4"/>
            </p:custDataLst>
          </p:nvPr>
        </p:nvSpPr>
        <p:spPr>
          <a:xfrm>
            <a:off x="5293360" y="2953385"/>
            <a:ext cx="1948180" cy="1062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r>
              <a:rPr lang="zh-CN" altLang="en-US" sz="2000" b="1" spc="300" dirty="0">
                <a:latin typeface="+mj-ea"/>
                <a:ea typeface="+mj-ea"/>
                <a:cs typeface="微软雅黑" panose="020B0503020204020204" charset="-122"/>
              </a:rPr>
              <a:t>相关理论</a:t>
            </a:r>
            <a:endParaRPr lang="zh-CN" altLang="en-US" sz="2000" b="1" spc="300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46" name="序号"/>
          <p:cNvSpPr txBox="1"/>
          <p:nvPr>
            <p:custDataLst>
              <p:tags r:id="rId5"/>
            </p:custDataLst>
          </p:nvPr>
        </p:nvSpPr>
        <p:spPr>
          <a:xfrm>
            <a:off x="1654175" y="2139950"/>
            <a:ext cx="1948180" cy="5073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US" sz="3200" b="1" dirty="0">
                <a:latin typeface="+mj-ea"/>
                <a:ea typeface="+mj-ea"/>
                <a:cs typeface="微软雅黑" panose="020B0503020204020204" charset="-122"/>
              </a:rPr>
              <a:t>01</a:t>
            </a:r>
            <a:endParaRPr lang="en-US" sz="32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47" name="标题"/>
          <p:cNvSpPr txBox="1"/>
          <p:nvPr>
            <p:custDataLst>
              <p:tags r:id="rId6"/>
            </p:custDataLst>
          </p:nvPr>
        </p:nvSpPr>
        <p:spPr>
          <a:xfrm>
            <a:off x="1654175" y="2953385"/>
            <a:ext cx="1948180" cy="1062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r>
              <a:rPr lang="zh-CN" altLang="en-US" sz="2000" b="1" spc="300" dirty="0">
                <a:latin typeface="+mj-ea"/>
                <a:ea typeface="+mj-ea"/>
                <a:cs typeface="微软雅黑" panose="020B0503020204020204" charset="-122"/>
              </a:rPr>
              <a:t>设计目的</a:t>
            </a:r>
            <a:endParaRPr lang="zh-CN" altLang="en-US" sz="2000" b="1" spc="300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4" name="序号"/>
          <p:cNvSpPr txBox="1"/>
          <p:nvPr>
            <p:custDataLst>
              <p:tags r:id="rId7"/>
            </p:custDataLst>
          </p:nvPr>
        </p:nvSpPr>
        <p:spPr>
          <a:xfrm>
            <a:off x="8932545" y="2139950"/>
            <a:ext cx="1948180" cy="5073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US" sz="3200" b="1" dirty="0">
                <a:latin typeface="+mj-ea"/>
                <a:ea typeface="+mj-ea"/>
                <a:cs typeface="微软雅黑" panose="020B0503020204020204" charset="-122"/>
              </a:rPr>
              <a:t>03</a:t>
            </a:r>
            <a:endParaRPr lang="en-US" sz="32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6" name="标题"/>
          <p:cNvSpPr txBox="1"/>
          <p:nvPr>
            <p:custDataLst>
              <p:tags r:id="rId8"/>
            </p:custDataLst>
          </p:nvPr>
        </p:nvSpPr>
        <p:spPr>
          <a:xfrm>
            <a:off x="8932545" y="2953385"/>
            <a:ext cx="1948180" cy="1062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r>
              <a:rPr lang="zh-CN" altLang="en-US" sz="2000" b="1" spc="300" dirty="0">
                <a:latin typeface="+mj-ea"/>
                <a:ea typeface="+mj-ea"/>
                <a:cs typeface="微软雅黑" panose="020B0503020204020204" charset="-122"/>
              </a:rPr>
              <a:t>算法设计</a:t>
            </a:r>
            <a:endParaRPr lang="zh-CN" altLang="en-US" sz="2000" b="1" spc="300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序号"/>
          <p:cNvSpPr txBox="1"/>
          <p:nvPr>
            <p:custDataLst>
              <p:tags r:id="rId9"/>
            </p:custDataLst>
          </p:nvPr>
        </p:nvSpPr>
        <p:spPr>
          <a:xfrm>
            <a:off x="5293360" y="4354195"/>
            <a:ext cx="1948180" cy="5073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US" sz="3200" b="1" dirty="0">
                <a:latin typeface="+mj-ea"/>
                <a:ea typeface="+mj-ea"/>
                <a:cs typeface="微软雅黑" panose="020B0503020204020204" charset="-122"/>
              </a:rPr>
              <a:t>05</a:t>
            </a:r>
            <a:endParaRPr lang="en-US" sz="32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2" name="标题"/>
          <p:cNvSpPr txBox="1"/>
          <p:nvPr>
            <p:custDataLst>
              <p:tags r:id="rId10"/>
            </p:custDataLst>
          </p:nvPr>
        </p:nvSpPr>
        <p:spPr>
          <a:xfrm>
            <a:off x="5293360" y="5167630"/>
            <a:ext cx="1948180" cy="1062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r>
              <a:rPr lang="zh-CN" altLang="en-US" sz="2000" b="1" spc="300" dirty="0">
                <a:latin typeface="+mj-ea"/>
                <a:ea typeface="+mj-ea"/>
                <a:cs typeface="微软雅黑" panose="020B0503020204020204" charset="-122"/>
              </a:rPr>
              <a:t>总结与</a:t>
            </a:r>
            <a:r>
              <a:rPr lang="zh-CN" altLang="en-US" sz="2000" b="1" spc="300" dirty="0">
                <a:latin typeface="+mj-ea"/>
                <a:ea typeface="+mj-ea"/>
                <a:cs typeface="微软雅黑" panose="020B0503020204020204" charset="-122"/>
              </a:rPr>
              <a:t>展望</a:t>
            </a:r>
            <a:endParaRPr lang="zh-CN" altLang="en-US" sz="2000" b="1" spc="300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序号"/>
          <p:cNvSpPr txBox="1"/>
          <p:nvPr>
            <p:custDataLst>
              <p:tags r:id="rId11"/>
            </p:custDataLst>
          </p:nvPr>
        </p:nvSpPr>
        <p:spPr>
          <a:xfrm>
            <a:off x="1654175" y="4354195"/>
            <a:ext cx="1948180" cy="5073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US" sz="3200" b="1" dirty="0">
                <a:latin typeface="+mj-ea"/>
                <a:ea typeface="+mj-ea"/>
                <a:cs typeface="微软雅黑" panose="020B0503020204020204" charset="-122"/>
              </a:rPr>
              <a:t>04</a:t>
            </a:r>
            <a:endParaRPr lang="en-US" sz="32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12"/>
            </p:custDataLst>
          </p:nvPr>
        </p:nvSpPr>
        <p:spPr>
          <a:xfrm>
            <a:off x="1654175" y="5167630"/>
            <a:ext cx="1948180" cy="1062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r>
              <a:rPr lang="zh-CN" altLang="en-US" sz="2000" b="1" spc="300" dirty="0">
                <a:latin typeface="+mj-ea"/>
                <a:ea typeface="+mj-ea"/>
                <a:cs typeface="微软雅黑" panose="020B0503020204020204" charset="-122"/>
              </a:rPr>
              <a:t>算法运行测试</a:t>
            </a:r>
            <a:endParaRPr lang="zh-CN" altLang="en-US" sz="2000" b="1" spc="300" dirty="0">
              <a:latin typeface="+mj-ea"/>
              <a:ea typeface="+mj-ea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与其他算法的比较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1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2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3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4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5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6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7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8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运行时间：蒙特卡洛树搜索与策略价值网络五子棋AI算法的运行时间比传统算法更短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泛化能力：蒙特卡洛树搜索与策略价值网络五子棋AI算法具有较强的泛化能力，能够适应不同的游戏局面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1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2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3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4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5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6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7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8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适用范围：蒙特卡洛树搜索与策略价值网络五子棋AI算法不仅适用于五子棋，还可应用于其他类似游戏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准确性：蒙特卡洛树搜索与策略价值网络五子棋AI算法的准确性更高，能够更准确地预测游戏结果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测试结果2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3377565" y="2186940"/>
            <a:ext cx="5429250" cy="33655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05</a:t>
            </a:r>
            <a:endParaRPr dirty="0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应用场景：五子棋游戏、人工智能领域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算法设计：蒙特卡洛树搜索与策略价值网络的结合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优势：高效、稳定、可扩展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展望：未来可应用于更广泛的领域和问题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展望与感想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改进空间：结合深度学习技术，进一步提升AI能力</a:t>
            </a:r>
            <a:endParaRPr lang="en-US" altLang="zh-CN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未来发展方向：优化算法，提高AI五子棋水平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潜在应用场景：在其他棋类游戏和决策制定领域的应用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感悟与体会：通过研究，对蒙特卡洛树搜索和策略价值网络有了更深入的理解和认识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9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作者：</a:t>
            </a:r>
            <a:r>
              <a:rPr lang="zh-CN" altLang="en-US"/>
              <a:t>王明宇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8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01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设计目的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设计目的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1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2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3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4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5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6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7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8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提高AI的决策水平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优化AI的搜索效率和准确性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1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2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3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4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5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6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7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8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实现更高级别的五子棋对弈水平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增强AI的自我学习和进化能力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探索蒙特卡洛树搜索与深度学习算法的结合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结合蒙特卡洛树搜索与深度学习算法，提高五子棋AI的决策能力和水平。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探索两种算法的互补性，以实现更高效、准确的搜索和评估。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为五子棋AI算法设计提供新的思路和方法，推动相关领域的发展。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通过实践验证，证明结合蒙特卡洛树搜索与深度学习算法的有效性和优越性。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02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相关理论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蒙特卡洛树搜索算法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应用：在五子棋AI算法设计中，蒙特卡洛树搜索算法用于评估不同走法的优劣和可能性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结合策略价值网络：通过与策略价值网络的结合，蒙特卡洛树搜索算法能够更好地处理复杂局面和选择最优策略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定义：一种基于概率搜索的算法，通过模拟大量游戏局面来寻找最优解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特点：采用随机性来克服确定性的局限，通过不断迭代和缩减搜索空间来逼近最优解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en-US" altLang="zh-CN"/>
              <a:t>MCTS</a:t>
            </a:r>
            <a:r>
              <a:t>算法</a:t>
            </a:r>
            <a:r>
              <a:t>演示</a:t>
            </a:r>
          </a:p>
        </p:txBody>
      </p:sp>
      <p:pic>
        <p:nvPicPr>
          <p:cNvPr id="6" name="内容占位符 5" descr="图1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2282190" y="2597785"/>
            <a:ext cx="7620000" cy="2543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深度学习算法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200" dirty="0">
                <a:latin typeface="+mn-ea"/>
                <a:ea typeface="+mn-ea"/>
              </a:rPr>
              <a:t>应用领域：语音识别、图像处理、自然语言处理等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9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在五子棋AI算法设计中的应用：利用深度学习算法训练神经网络，模拟五子棋局面，预测下一步棋的胜负概率，为蒙特卡洛树搜索提供策略价值信息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200" dirty="0">
                <a:latin typeface="+mn-ea"/>
                <a:ea typeface="+mn-ea"/>
              </a:rPr>
              <a:t>定义：深度学习算法是一种机器学习技术，通过构建深度神经网络来模拟人脑的学习过程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200" dirty="0">
                <a:latin typeface="+mn-ea"/>
                <a:ea typeface="+mn-ea"/>
              </a:rPr>
              <a:t>原理：通过训练大量数据，让神经网络自动提取特征，并逐步优化网络结构，最终实现分类、回归、生成等任务</a:t>
            </a:r>
            <a:endParaRPr lang="zh-CN" altLang="en-US" sz="2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916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916"/>
</p:tagLst>
</file>

<file path=ppt/tags/tag15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16"/>
  <p:tag name="KSO_WM_SPECIAL_SOURCE" val="bdnull"/>
  <p:tag name="KSO_WM_TEMPLATE_THUMBS_INDEX" val="1、9"/>
</p:tagLst>
</file>

<file path=ppt/tags/tag15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16_1*f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916_1*b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1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单击此处&#10;添加文档标题"/>
</p:tagLst>
</file>

<file path=ppt/tags/tag162.xml><?xml version="1.0" encoding="utf-8"?>
<p:tagLst xmlns:p="http://schemas.openxmlformats.org/presentationml/2006/main">
  <p:tag name="KSO_WM_SLIDE_ID" val="custom20230916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16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67.6&quot;,&quot;top&quot;:&quot;105.7&quot;,&quot;width&quot;:&quot;576.4&quot;,&quot;height&quot;:&quot;343.95&quot;}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916_6*b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DIAGRAM_GROUP_CODE" val="l1-1"/>
  <p:tag name="KSO_WM_UNIT_PRESET_TEXT" val="/目录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6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DIAGRAM_GROUP_CODE" val="l1-1"/>
  <p:tag name="KSO_WM_UNIT_PRESET_TEXT" val="Contents"/>
  <p:tag name="KSO_WM_UNIT_TEXT_FILL_FORE_SCHEMECOLOR_INDEX" val="5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916_6*l_h_i*1_2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916_6*l_h_a*1_2_1"/>
  <p:tag name="KSO_WM_DIAGRAM_VERSION" val="3"/>
  <p:tag name="KSO_WM_UNIT_PRESET_TEXT" val="点击此处添加目录标题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916_6*l_h_i*1_1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916_6*l_h_a*1_1_1"/>
  <p:tag name="KSO_WM_DIAGRAM_VERSION" val="3"/>
  <p:tag name="KSO_WM_UNIT_PRESET_TEXT" val="点击此处添加目录标题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916_6*l_h_i*1_3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916_6*l_h_a*1_3_1"/>
  <p:tag name="KSO_WM_DIAGRAM_VERSION" val="3"/>
  <p:tag name="KSO_WM_UNIT_PRESET_TEXT" val="点击此处添加目录标题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custom20230916_6*l_h_i*1_5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5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916_6*l_h_a*1_5_1"/>
  <p:tag name="KSO_WM_DIAGRAM_VERSION" val="3"/>
  <p:tag name="KSO_WM_UNIT_PRESET_TEXT" val="点击此处添加目录标题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916_6*l_h_i*1_4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916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916_6*l_h_a*1_4_1"/>
  <p:tag name="KSO_WM_DIAGRAM_VERSION" val="3"/>
  <p:tag name="KSO_WM_UNIT_PRESET_TEXT" val="点击此处添加目录标题"/>
  <p:tag name="KSO_WM_DIAGRAM_MAX_ITEMCNT" val="6"/>
  <p:tag name="KSO_WM_DIAGRAM_MIN_ITEMCNT" val="2"/>
  <p:tag name="KSO_WM_DIAGRAM_VIRTUALLY_FRAME" val="{&quot;height&quot;:322.09999999999997,&quot;width&quot;:726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SLIDE_ID" val="custom20230916_6"/>
  <p:tag name="KSO_WM_TEMPLATE_SUBCATEGORY" val="29"/>
  <p:tag name="KSO_WM_TEMPLATE_MASTER_TYPE" val="0"/>
  <p:tag name="KSO_WM_TEMPLATE_COLOR_TYPE" val="0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30916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7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916_7*e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01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7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78.xml><?xml version="1.0" encoding="utf-8"?>
<p:tagLst xmlns:p="http://schemas.openxmlformats.org/presentationml/2006/main">
  <p:tag name="KSO_WM_SLIDE_ID" val="custom2023091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6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06.6&quot;,&quot;top&quot;:&quot;98&quot;,&quot;width&quot;:&quot;576.4&quot;,&quot;height&quot;:&quot;343.95&quot;}"/>
</p:tagLst>
</file>

<file path=ppt/tags/tag17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8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8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8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8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8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8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8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8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9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19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9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916_7*e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02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7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13.xml><?xml version="1.0" encoding="utf-8"?>
<p:tagLst xmlns:p="http://schemas.openxmlformats.org/presentationml/2006/main">
  <p:tag name="KSO_WM_SLIDE_ID" val="custom2023091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6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06.6&quot;,&quot;top&quot;:&quot;98&quot;,&quot;width&quot;:&quot;576.4&quot;,&quot;height&quot;:&quot;343.95&quot;}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TEMPLATE_CATEGORY" val="custom"/>
  <p:tag name="KSO_WM_TEMPLATE_INDEX" val="20230916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16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916_7*e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03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7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42.xml><?xml version="1.0" encoding="utf-8"?>
<p:tagLst xmlns:p="http://schemas.openxmlformats.org/presentationml/2006/main">
  <p:tag name="KSO_WM_SLIDE_ID" val="custom2023091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6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06.6&quot;,&quot;top&quot;:&quot;98&quot;,&quot;width&quot;:&quot;576.4&quot;,&quot;height&quot;:&quot;343.95&quot;}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TEMPLATE_CATEGORY" val="custom"/>
  <p:tag name="KSO_WM_TEMPLATE_INDEX" val="20230916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8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8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8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9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9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06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3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3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3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3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1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916_7*e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04"/>
</p:tagLst>
</file>

<file path=ppt/tags/tag3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7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15.xml><?xml version="1.0" encoding="utf-8"?>
<p:tagLst xmlns:p="http://schemas.openxmlformats.org/presentationml/2006/main">
  <p:tag name="KSO_WM_SLIDE_ID" val="custom2023091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6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06.6&quot;,&quot;top&quot;:&quot;98&quot;,&quot;width&quot;:&quot;576.4&quot;,&quot;height&quot;:&quot;343.95&quot;}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04.8944488188977,&quot;width&quot;:850.85137795275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2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3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3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3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4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4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4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4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4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4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916_7*e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06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7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230916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6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206.6&quot;,&quot;top&quot;:&quot;98&quot;,&quot;width&quot;:&quot;576.4&quot;,&quot;height&quot;:&quot;343.95&quot;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67.xml><?xml version="1.0" encoding="utf-8"?>
<p:tagLst xmlns:p="http://schemas.openxmlformats.org/presentationml/2006/main">
  <p:tag name="KSO_WM_TEMPLATE_CATEGORY" val="custom"/>
  <p:tag name="KSO_WM_TEMPLATE_INDEX" val="20230916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8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16_9*f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3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16_9*a*1"/>
  <p:tag name="KSO_WM_TEMPLATE_CATEGORY" val="custom"/>
  <p:tag name="KSO_WM_TEMPLATE_INDEX" val="20230916"/>
  <p:tag name="KSO_WM_UNIT_LAYERLEVEL" val="1"/>
  <p:tag name="KSO_WM_TAG_VERSION" val="1.0"/>
  <p:tag name="KSO_WM_BEAUTIFY_FLAG" val="#wm#"/>
  <p:tag name="KSO_WM_UNIT_CONTENT_GROUP_TYPE" val="contentchip"/>
  <p:tag name="KSO_WM_UNIT_PRESET_TEXT" val="感谢您的观看"/>
</p:tagLst>
</file>

<file path=ppt/tags/tag386.xml><?xml version="1.0" encoding="utf-8"?>
<p:tagLst xmlns:p="http://schemas.openxmlformats.org/presentationml/2006/main">
  <p:tag name="KSO_WM_SLIDE_ID" val="custom20230916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16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347&quot;,&quot;top&quot;:&quot;105.7&quot;,&quot;width&quot;:&quot;576.4&quot;,&quot;height&quot;:&quot;343.95&quot;}"/>
</p:tagLst>
</file>

<file path=ppt/tags/tag387.xml><?xml version="1.0" encoding="utf-8"?>
<p:tagLst xmlns:p="http://schemas.openxmlformats.org/presentationml/2006/main">
  <p:tag name="commondata" val="eyJoZGlkIjoiMDc5MmQ4MDRlNThkMWZhYzRiZjYxNWVkYTRlMzI0OTAifQ==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/目录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57">
      <a:dk1>
        <a:srgbClr val="000000"/>
      </a:dk1>
      <a:lt1>
        <a:srgbClr val="FFFFFF"/>
      </a:lt1>
      <a:dk2>
        <a:srgbClr val="421B00"/>
      </a:dk2>
      <a:lt2>
        <a:srgbClr val="FFF0E7"/>
      </a:lt2>
      <a:accent1>
        <a:srgbClr val="FF6600"/>
      </a:accent1>
      <a:accent2>
        <a:srgbClr val="53A6EB"/>
      </a:accent2>
      <a:accent3>
        <a:srgbClr val="45CB98"/>
      </a:accent3>
      <a:accent4>
        <a:srgbClr val="FFB03B"/>
      </a:accent4>
      <a:accent5>
        <a:srgbClr val="EC5E3C"/>
      </a:accent5>
      <a:accent6>
        <a:srgbClr val="EC4A7C"/>
      </a:accent6>
      <a:hlink>
        <a:srgbClr val="0563C1"/>
      </a:hlink>
      <a:folHlink>
        <a:srgbClr val="954D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</Words>
  <Application>WPS 演示</Application>
  <PresentationFormat>宽屏</PresentationFormat>
  <Paragraphs>184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Arial</vt:lpstr>
      <vt:lpstr>WPS</vt:lpstr>
      <vt:lpstr>Office 主题</vt:lpstr>
      <vt:lpstr>基于蒙特卡洛树搜索与策略价值网络的五子棋AI算法设计</vt:lpstr>
      <vt:lpstr>目录</vt:lpstr>
      <vt:lpstr>设计目的</vt:lpstr>
      <vt:lpstr>设计目的</vt:lpstr>
      <vt:lpstr>探索蒙特卡洛树搜索与深度学习算法的结合</vt:lpstr>
      <vt:lpstr>相关理论</vt:lpstr>
      <vt:lpstr>蒙特卡洛树搜索算法</vt:lpstr>
      <vt:lpstr>MCTS算法演示</vt:lpstr>
      <vt:lpstr>深度学习算法</vt:lpstr>
      <vt:lpstr>算法设计</vt:lpstr>
      <vt:lpstr>蒙特卡洛树搜索算法设计</vt:lpstr>
      <vt:lpstr>神经网络设计</vt:lpstr>
      <vt:lpstr>策略价值网络的设计与实现</vt:lpstr>
      <vt:lpstr>神经网络结构</vt:lpstr>
      <vt:lpstr>损失函数设计</vt:lpstr>
      <vt:lpstr>蒙特卡洛树搜索与策略价值网络的结合方式</vt:lpstr>
      <vt:lpstr>算法运行测试</vt:lpstr>
      <vt:lpstr>测试结果分析</vt:lpstr>
      <vt:lpstr>测试结果</vt:lpstr>
      <vt:lpstr>与其他算法的比较</vt:lpstr>
      <vt:lpstr>测试结果</vt:lpstr>
      <vt:lpstr>总结与展望</vt:lpstr>
      <vt:lpstr>总结</vt:lpstr>
      <vt:lpstr>展望与感想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落羽</cp:lastModifiedBy>
  <cp:revision>158</cp:revision>
  <dcterms:created xsi:type="dcterms:W3CDTF">2019-06-19T02:08:00Z</dcterms:created>
  <dcterms:modified xsi:type="dcterms:W3CDTF">2023-12-24T13:55:10Z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1F1340BEA7FD494E832545058A8F408B_11</vt:lpwstr>
  </property>
</Properties>
</file>