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DA2A67-FC54-4C6B-9D79-F9F60734A5E8}" type="datetimeFigureOut">
              <a:rPr lang="ru-RU" smtClean="0"/>
              <a:t>17.06.2014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8404DF-542C-4DB7-9706-8A683B79D3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32856"/>
            <a:ext cx="8458200" cy="1470025"/>
          </a:xfrm>
        </p:spPr>
        <p:txBody>
          <a:bodyPr/>
          <a:lstStyle/>
          <a:p>
            <a:r>
              <a:rPr lang="ru-RU" dirty="0" smtClean="0"/>
              <a:t>Параметрические задачи </a:t>
            </a:r>
            <a:r>
              <a:rPr lang="ru-RU" dirty="0" smtClean="0"/>
              <a:t>аукционн</a:t>
            </a:r>
            <a:r>
              <a:rPr lang="ru-RU" dirty="0" smtClean="0"/>
              <a:t>ого</a:t>
            </a:r>
            <a:r>
              <a:rPr lang="ru-RU" dirty="0" smtClean="0"/>
              <a:t> рынка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43954"/>
            <a:ext cx="5482952" cy="2337374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Выполнил:</a:t>
            </a:r>
          </a:p>
          <a:p>
            <a:r>
              <a:rPr lang="ru-RU" sz="2000" dirty="0" smtClean="0"/>
              <a:t>студент группы 09-211</a:t>
            </a:r>
          </a:p>
          <a:p>
            <a:r>
              <a:rPr lang="ru-RU" sz="2000" dirty="0" smtClean="0"/>
              <a:t>Садыков </a:t>
            </a:r>
            <a:r>
              <a:rPr lang="ru-RU" sz="2000" dirty="0" err="1" smtClean="0"/>
              <a:t>Ильгиз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Научный руководитель:</a:t>
            </a:r>
          </a:p>
          <a:p>
            <a:r>
              <a:rPr lang="ru-RU" sz="2000" dirty="0" smtClean="0"/>
              <a:t>профессор</a:t>
            </a:r>
          </a:p>
          <a:p>
            <a:r>
              <a:rPr lang="ru-RU" sz="2000" dirty="0" err="1" smtClean="0"/>
              <a:t>Коннов</a:t>
            </a:r>
            <a:r>
              <a:rPr lang="ru-RU" sz="2000" dirty="0" smtClean="0"/>
              <a:t> И.В.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2710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t="14325" r="1532" b="7855"/>
          <a:stretch/>
        </p:blipFill>
        <p:spPr bwMode="auto">
          <a:xfrm>
            <a:off x="1691680" y="2132856"/>
            <a:ext cx="5955590" cy="44902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объема продаж </a:t>
            </a:r>
            <a:r>
              <a:rPr lang="ru-RU" dirty="0" smtClean="0"/>
              <a:t>от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7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13770" r="1366" b="7077"/>
          <a:stretch/>
        </p:blipFill>
        <p:spPr bwMode="auto">
          <a:xfrm>
            <a:off x="1786020" y="2088232"/>
            <a:ext cx="5594292" cy="458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себестоимости единицы  товара </a:t>
            </a:r>
            <a:r>
              <a:rPr lang="ru-RU" dirty="0" smtClean="0"/>
              <a:t>от </a:t>
            </a:r>
            <a:r>
              <a:rPr lang="ru-RU" dirty="0"/>
              <a:t>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70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15948" r="2333" b="9035"/>
          <a:stretch/>
        </p:blipFill>
        <p:spPr bwMode="auto">
          <a:xfrm>
            <a:off x="1619672" y="2142144"/>
            <a:ext cx="5600135" cy="445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цены </a:t>
            </a:r>
            <a:r>
              <a:rPr lang="ru-RU" dirty="0" smtClean="0"/>
              <a:t>товара </a:t>
            </a:r>
            <a:r>
              <a:rPr lang="ru-RU" dirty="0"/>
              <a:t>от параметров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зависимости прибыли продавца от параметра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154" t="12946" r="1343" b="8910"/>
          <a:stretch/>
        </p:blipFill>
        <p:spPr>
          <a:xfrm>
            <a:off x="854937" y="2613877"/>
            <a:ext cx="7416448" cy="34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36207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Повышение эффективности управления экономическими системами</a:t>
            </a:r>
          </a:p>
          <a:p>
            <a:pPr marL="109728" indent="0">
              <a:buNone/>
            </a:pPr>
            <a:endParaRPr lang="ru-RU" dirty="0" smtClean="0"/>
          </a:p>
          <a:p>
            <a:r>
              <a:rPr lang="ru-RU" dirty="0" smtClean="0"/>
              <a:t>Оптимальный выбор цены, мощности производства, объёма продаж на аукционах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95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71725"/>
            <a:ext cx="8486775" cy="301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В аукционе участвует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продавцов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и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покупателей,</m:t>
                    </m:r>
                    <m:r>
                      <a:rPr lang="ru-RU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и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их ценовые отображения. Найти объёмы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b="0" dirty="0" smtClean="0"/>
                  <a:t> и цену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</m:e>
                          </m:eqAr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=1,…,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ru-RU" i="1">
                              <a:latin typeface="Cambria Math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ru-RU" i="1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 если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</m:e>
                          </m:eqAr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=1,…,</m:t>
                          </m:r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109728" indent="0">
                  <a:buNone/>
                </a:pPr>
                <a:endParaRPr lang="ru-RU" dirty="0"/>
              </a:p>
              <a:p>
                <a:pPr marL="109728" indent="0">
                  <a:buNone/>
                </a:pPr>
                <a:r>
                  <a:rPr lang="ru-RU" dirty="0" smtClean="0"/>
                  <a:t>Ограничение: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35" b="-16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Вариационное неравенство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ru-RU" dirty="0" smtClean="0"/>
              </a:p>
              <a:p>
                <a:pPr marL="109728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точку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такую, что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≥0 ∀(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)∈</m:t>
                          </m:r>
                          <m:r>
                            <a:rPr lang="en-US" sz="2400" i="1">
                              <a:latin typeface="Cambria Math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Фиксированные цены продавцов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43231" y="2480659"/>
            <a:ext cx="4067521" cy="3145135"/>
            <a:chOff x="0" y="0"/>
            <a:chExt cx="315277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247650" y="0"/>
              <a:ext cx="0" cy="20669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95250" y="1581150"/>
              <a:ext cx="3057525" cy="63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47650" y="257175"/>
              <a:ext cx="3429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590550" y="257175"/>
              <a:ext cx="1" cy="3333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590550" y="5334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1038225" y="533400"/>
              <a:ext cx="0" cy="419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38225" y="828675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619250" y="828675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619250" y="1104900"/>
              <a:ext cx="581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200275" y="1104900"/>
              <a:ext cx="0" cy="3327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200275" y="1371600"/>
              <a:ext cx="4476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647950" y="1371600"/>
              <a:ext cx="0" cy="2089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 flipV="1">
              <a:off x="590550" y="533401"/>
              <a:ext cx="1" cy="104838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038225" y="828676"/>
              <a:ext cx="0" cy="75183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619250" y="1066800"/>
              <a:ext cx="4762" cy="51498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200275" y="1371600"/>
              <a:ext cx="0" cy="20954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752475"/>
              <a:ext cx="26479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90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Фиксированные цены продавцов и покупателей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57798" y="2585208"/>
            <a:ext cx="4564890" cy="3148048"/>
            <a:chOff x="0" y="0"/>
            <a:chExt cx="3057525" cy="2066925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152400" y="0"/>
              <a:ext cx="0" cy="20669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 flipV="1">
              <a:off x="0" y="1581150"/>
              <a:ext cx="3057525" cy="6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152400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95300" y="257175"/>
              <a:ext cx="1" cy="3333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95300" y="5334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942975" y="533400"/>
              <a:ext cx="0" cy="419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942975" y="828675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1524000" y="828675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524000" y="1104900"/>
              <a:ext cx="581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2105025" y="110490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105025" y="1371600"/>
              <a:ext cx="4476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2552700" y="1371600"/>
              <a:ext cx="0" cy="2089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495300" y="533400"/>
              <a:ext cx="1" cy="10477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942975" y="828675"/>
              <a:ext cx="0" cy="7518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1524000" y="1066801"/>
              <a:ext cx="1" cy="51498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2105025" y="1371600"/>
              <a:ext cx="0" cy="20954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257425" y="25717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2257425" y="257175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914525" y="466725"/>
              <a:ext cx="34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905000" y="466725"/>
              <a:ext cx="1" cy="2667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400175" y="666750"/>
              <a:ext cx="514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1390650" y="666750"/>
              <a:ext cx="0" cy="332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790575" y="942975"/>
              <a:ext cx="60007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790575" y="942975"/>
              <a:ext cx="0" cy="4000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52425" y="1285875"/>
              <a:ext cx="4381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352425" y="1285875"/>
              <a:ext cx="0" cy="29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790575" y="1285875"/>
              <a:ext cx="0" cy="29591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1390650" y="942976"/>
              <a:ext cx="0" cy="63753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1905000" y="666750"/>
              <a:ext cx="0" cy="91376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2257425" y="466725"/>
              <a:ext cx="0" cy="111379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Цены зависят от объема продаж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a:rPr lang="ru-RU" i="1">
                          <a:latin typeface="Cambria Math"/>
                        </a:rPr>
                        <m:t>𝑍</m:t>
                      </m:r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→{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}</m:t>
                          </m:r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ru-R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09728" indent="0" algn="ctr">
                  <a:buNone/>
                </a:pPr>
                <a:r>
                  <a:rPr lang="ru-RU" dirty="0" smtClean="0"/>
                  <a:t>и так далее…</a:t>
                </a:r>
                <a:endParaRPr lang="ru-RU" dirty="0"/>
              </a:p>
              <a:p>
                <a:pPr marL="109728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91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Объем производства зависит от параметров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ru-RU" b="0" i="1" dirty="0" smtClean="0">
                    <a:latin typeface="Cambria Math"/>
                  </a:rPr>
                  <a:t> </a:t>
                </a:r>
                <a:r>
                  <a:rPr lang="ru-RU" dirty="0" smtClean="0">
                    <a:latin typeface="Cambria Math"/>
                  </a:rPr>
                  <a:t>- объем производства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ru-RU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ax</m:t>
                    </m:r>
                    <m:r>
                      <a:rPr lang="ru-RU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</m:t>
                    </m:r>
                  </m:oMath>
                </a14:m>
                <a:r>
                  <a:rPr lang="ru-RU" b="0" i="1" dirty="0" smtClean="0">
                    <a:latin typeface="Cambria Math"/>
                  </a:rPr>
                  <a:t> </a:t>
                </a:r>
                <a:r>
                  <a:rPr lang="ru-RU" b="0" dirty="0" smtClean="0">
                    <a:latin typeface="Cambria Math"/>
                  </a:rPr>
                  <a:t>или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ru-RU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ru-RU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:endParaRPr lang="ru-RU" dirty="0" smtClean="0"/>
              </a:p>
              <a:p>
                <a:pPr marL="109728" indent="0">
                  <a:buNone/>
                </a:pPr>
                <a:r>
                  <a:rPr lang="ru-RU" dirty="0" smtClean="0"/>
                  <a:t>Табулирование </a:t>
                </a:r>
                <a:r>
                  <a:rPr lang="ru-RU" dirty="0"/>
                  <a:t>характеристик аукциона при различных значениях параметров </a:t>
                </a:r>
                <a:r>
                  <a:rPr lang="ru-RU" dirty="0" smtClean="0"/>
                  <a:t>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b.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76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778</TotalTime>
  <Words>554</Words>
  <Application>Microsoft Office PowerPoint</Application>
  <PresentationFormat>Экран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Городская</vt:lpstr>
      <vt:lpstr>Параметрические задачи аукционного рынка</vt:lpstr>
      <vt:lpstr>Актуальность</vt:lpstr>
      <vt:lpstr>Цели и требования</vt:lpstr>
      <vt:lpstr>Общая постановка</vt:lpstr>
      <vt:lpstr>Вариационное неравенство</vt:lpstr>
      <vt:lpstr>Фиксированные цены продавцов</vt:lpstr>
      <vt:lpstr>Фиксированные цены продавцов и покупателей</vt:lpstr>
      <vt:lpstr>Цены зависят от объема продаж</vt:lpstr>
      <vt:lpstr>Объем производства зависит от параметров</vt:lpstr>
      <vt:lpstr>График зависимости объема продаж от параметров</vt:lpstr>
      <vt:lpstr>График зависимости себестоимости единицы  товара от параметров</vt:lpstr>
      <vt:lpstr>График зависимости цены товара от параметров</vt:lpstr>
      <vt:lpstr>График зависимости прибыли продавца от параметра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Параметрическая задача аукционного рынка</dc:title>
  <dc:creator>iLGiZ</dc:creator>
  <cp:lastModifiedBy>iLGiZ</cp:lastModifiedBy>
  <cp:revision>18</cp:revision>
  <dcterms:created xsi:type="dcterms:W3CDTF">2013-04-25T19:01:04Z</dcterms:created>
  <dcterms:modified xsi:type="dcterms:W3CDTF">2014-06-17T15:39:49Z</dcterms:modified>
</cp:coreProperties>
</file>